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634" r:id="rId3"/>
    <p:sldId id="635" r:id="rId4"/>
    <p:sldId id="636" r:id="rId5"/>
    <p:sldId id="415" r:id="rId6"/>
    <p:sldId id="637" r:id="rId7"/>
  </p:sldIdLst>
  <p:sldSz cx="12192000" cy="6858000"/>
  <p:notesSz cx="6735763" cy="98663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64" userDrawn="1">
          <p15:clr>
            <a:srgbClr val="A4A3A4"/>
          </p15:clr>
        </p15:guide>
        <p15:guide id="2" pos="5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FF0000"/>
    <a:srgbClr val="FFD5FF"/>
    <a:srgbClr val="D39E74"/>
    <a:srgbClr val="93D7E0"/>
    <a:srgbClr val="D581FF"/>
    <a:srgbClr val="6CA172"/>
    <a:srgbClr val="FF0066"/>
    <a:srgbClr val="D9D9D9"/>
    <a:srgbClr val="FF78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35" autoAdjust="0"/>
    <p:restoredTop sz="95861" autoAdjust="0"/>
  </p:normalViewPr>
  <p:slideViewPr>
    <p:cSldViewPr snapToGrid="0">
      <p:cViewPr varScale="1">
        <p:scale>
          <a:sx n="105" d="100"/>
          <a:sy n="105" d="100"/>
        </p:scale>
        <p:origin x="150" y="228"/>
      </p:cViewPr>
      <p:guideLst>
        <p:guide orient="horz" pos="2364"/>
        <p:guide pos="59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2A1-E2DA-4682-AA72-833AC7FB0F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CFF00C-EB36-4DCF-BF8A-47DE5F9EFF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8518D4-FD97-4776-A4F5-FAAF49DD3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303FB8-C3C7-4AE0-B078-244029405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5E9119-0552-4F7A-97E4-921B975EE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64837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49464-63CF-44FE-AEB0-F8AB2A93B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BE7320-E849-43DD-8038-188326CC74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480D38-75E3-46A7-AF44-F35F5E2DF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06BE0D-7161-4288-98E1-05A2CE51C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3456CD-5513-473E-B371-D124C5318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249213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2A6A6B-5E4F-4B7A-AF1C-831DC7016C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FA970A-8C6F-4A32-8495-E667BA15E6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2C5D1-8CF4-44EA-8D84-FA3F37459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E2509-7C70-48F2-9000-C5002FE05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5DC084-F172-462A-9963-409191D54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755171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213470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806425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527513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155089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520637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334356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451747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45273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26FF0-C8DA-4B24-A8A6-352E2D956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39114-AA3C-4345-810D-2845EB0846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95420-F0ED-4E64-8918-7AEFA17FC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F4E1B-C7B0-4600-B348-A86EDA018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1753F2-52B7-42F6-B677-7BE3E2972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689342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700513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359117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38961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E6585-CD86-4580-846F-74FD403FC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66A3C0-52E6-4DEE-BF76-9FCDB9AD63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829B14-8E46-4523-B7C4-CCD5F57D1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091C5-F862-4A79-A318-7962780A4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0289F7-2C25-4FC8-98FF-E1318C82B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85296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DFC68-6209-4290-9290-99C39D155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3C9A3-A2FC-455C-A0BF-0704526E70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489A1E-C195-490E-9DDE-C50C3DA291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CA6004-58F5-43A7-801A-F885AFFC5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F8E481-9050-41D0-B6A3-2C106B19E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798889-EFAD-4995-9F12-F7EB80028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41042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E94C4-FE7F-4810-A990-C901B367C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BB6184-3BEE-45FC-BCB4-7F168809EB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EFC574-AC69-4E91-A351-240E20C3F4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60AE05-373B-4FBC-BEE7-05BF55ABEC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D27EFD-4881-4283-9369-2E06CC0753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6AA4A-D1FC-4E05-BA4D-1D927A11F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62952B-28E3-432F-88CF-C06455C58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D89BD0-FA1B-49BF-B278-D64F450B4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02207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43FB2-E8C7-4B52-A7BA-21502335C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F7640A-8EE5-48BD-9BFA-7FD860CC3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8BFCC-BE23-419A-A84A-093435FD7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130094-A2FA-4D62-8BA2-4593B2C31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65425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70B824-4A16-49FF-943A-559D95165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F8CA2E-23E0-492F-B152-FADE8428D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ED4543-1AB1-4790-982D-0F3D81720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68012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B3500-85FE-405D-BDF2-D18EFAAFE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35BDE-9438-42A8-A2BC-726A45C03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122E92-654B-41B1-8152-DAFC374A0D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F5B4DF-9973-4606-99A8-7DB49135C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E0F23-F5AC-4B76-8CED-5A4F02662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95536-E8AD-4DA5-A055-D16112C27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52233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2466D-AD89-44A7-9907-B71F3E090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EB487B-4750-4EF3-92AE-A87164A6D2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2DC7FA-7123-486F-B326-1330CF582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23C871-2693-4A01-BAA5-2A110090B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227188-4258-449E-B0DA-8BD0D2FA7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C29AE0-9E80-4987-ADDB-5B6576C84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02462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AC1B88-874C-4BC6-95A8-DB0EB7C3C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A5F858-A4DC-4594-81E4-10E82B71B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2BB4B-67F4-4D63-82D5-E0BABE154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0B52FA-A17F-4C65-86EB-1940EBF6DB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0782F-CAEF-49E5-9F6A-AC32B5AC4B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77657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5C472-03C0-4B74-8D86-66CF26AB2D20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33340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2A7084-CEBD-4BB6-AA3D-1CAB81AF73FA}"/>
              </a:ext>
            </a:extLst>
          </p:cNvPr>
          <p:cNvSpPr txBox="1"/>
          <p:nvPr/>
        </p:nvSpPr>
        <p:spPr>
          <a:xfrm>
            <a:off x="0" y="2813447"/>
            <a:ext cx="1219199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X-section BW-GH-E-F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ZA" sz="1600" b="1" dirty="0">
                <a:solidFill>
                  <a:prstClr val="black"/>
                </a:solidFill>
                <a:latin typeface="Calibri"/>
              </a:rPr>
              <a:t>See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locations.kmz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&amp;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labels.kmz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for location in Google Earth</a:t>
            </a: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5884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TextBox 688">
            <a:extLst>
              <a:ext uri="{FF2B5EF4-FFF2-40B4-BE49-F238E27FC236}">
                <a16:creationId xmlns:a16="http://schemas.microsoft.com/office/drawing/2014/main" id="{9F5688F0-24A6-4838-8B23-35E8C6B77641}"/>
              </a:ext>
            </a:extLst>
          </p:cNvPr>
          <p:cNvSpPr txBox="1"/>
          <p:nvPr/>
        </p:nvSpPr>
        <p:spPr>
          <a:xfrm>
            <a:off x="0" y="456675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2800" dirty="0"/>
              <a:t>Schematic Geologic Cross-section BW-GH-E-F from Beaufort West to Wilderness</a:t>
            </a:r>
            <a:endParaRPr lang="en-ZA" sz="20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27CD547-C6E4-4259-9339-C4AC17FD3D0A}"/>
              </a:ext>
            </a:extLst>
          </p:cNvPr>
          <p:cNvGrpSpPr/>
          <p:nvPr/>
        </p:nvGrpSpPr>
        <p:grpSpPr>
          <a:xfrm>
            <a:off x="34935" y="979895"/>
            <a:ext cx="12082645" cy="2847657"/>
            <a:chOff x="34935" y="966615"/>
            <a:chExt cx="12082645" cy="2847657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4C4E075-0439-4961-BE9D-FCBEC880C3F7}"/>
                </a:ext>
              </a:extLst>
            </p:cNvPr>
            <p:cNvSpPr/>
            <p:nvPr/>
          </p:nvSpPr>
          <p:spPr>
            <a:xfrm>
              <a:off x="36331" y="966615"/>
              <a:ext cx="120812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ZA" sz="1000">
                <a:solidFill>
                  <a:schemeClr val="tx1"/>
                </a:solidFill>
              </a:endParaRPr>
            </a:p>
          </p:txBody>
        </p:sp>
        <p:pic>
          <p:nvPicPr>
            <p:cNvPr id="324" name="Picture 323">
              <a:extLst>
                <a:ext uri="{FF2B5EF4-FFF2-40B4-BE49-F238E27FC236}">
                  <a16:creationId xmlns:a16="http://schemas.microsoft.com/office/drawing/2014/main" id="{A95E279A-7B6E-4308-96A0-4EE4DFEBE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0">
              <a:off x="78082" y="1673455"/>
              <a:ext cx="2223490" cy="2056951"/>
            </a:xfrm>
            <a:prstGeom prst="rect">
              <a:avLst/>
            </a:prstGeom>
          </p:spPr>
        </p:pic>
        <p:pic>
          <p:nvPicPr>
            <p:cNvPr id="325" name="Picture 324">
              <a:extLst>
                <a:ext uri="{FF2B5EF4-FFF2-40B4-BE49-F238E27FC236}">
                  <a16:creationId xmlns:a16="http://schemas.microsoft.com/office/drawing/2014/main" id="{371FFE13-591F-4E9D-AAC8-45810DF6A5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6200000">
              <a:off x="1887130" y="1673455"/>
              <a:ext cx="2223490" cy="2056951"/>
            </a:xfrm>
            <a:prstGeom prst="rect">
              <a:avLst/>
            </a:prstGeom>
          </p:spPr>
        </p:pic>
        <p:pic>
          <p:nvPicPr>
            <p:cNvPr id="326" name="Picture 325">
              <a:extLst>
                <a:ext uri="{FF2B5EF4-FFF2-40B4-BE49-F238E27FC236}">
                  <a16:creationId xmlns:a16="http://schemas.microsoft.com/office/drawing/2014/main" id="{41D6449D-2FB0-4666-B4E5-D149B3B836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3715018" y="1673455"/>
              <a:ext cx="2223490" cy="2056951"/>
            </a:xfrm>
            <a:prstGeom prst="rect">
              <a:avLst/>
            </a:prstGeom>
          </p:spPr>
        </p:pic>
        <p:pic>
          <p:nvPicPr>
            <p:cNvPr id="327" name="Picture 326">
              <a:extLst>
                <a:ext uri="{FF2B5EF4-FFF2-40B4-BE49-F238E27FC236}">
                  <a16:creationId xmlns:a16="http://schemas.microsoft.com/office/drawing/2014/main" id="{F647E3EE-E0EE-4878-B49C-7B26128FC7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6200000">
              <a:off x="5620035" y="1674051"/>
              <a:ext cx="2223490" cy="2056951"/>
            </a:xfrm>
            <a:prstGeom prst="rect">
              <a:avLst/>
            </a:prstGeom>
          </p:spPr>
        </p:pic>
        <p:pic>
          <p:nvPicPr>
            <p:cNvPr id="328" name="Picture 327">
              <a:extLst>
                <a:ext uri="{FF2B5EF4-FFF2-40B4-BE49-F238E27FC236}">
                  <a16:creationId xmlns:a16="http://schemas.microsoft.com/office/drawing/2014/main" id="{596839A7-0CDE-4B4B-A380-9958E7C3B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6200000">
              <a:off x="7534785" y="1673455"/>
              <a:ext cx="2223490" cy="2056951"/>
            </a:xfrm>
            <a:prstGeom prst="rect">
              <a:avLst/>
            </a:prstGeom>
          </p:spPr>
        </p:pic>
        <p:pic>
          <p:nvPicPr>
            <p:cNvPr id="329" name="Picture 328">
              <a:extLst>
                <a:ext uri="{FF2B5EF4-FFF2-40B4-BE49-F238E27FC236}">
                  <a16:creationId xmlns:a16="http://schemas.microsoft.com/office/drawing/2014/main" id="{81459B85-20A0-4412-979A-10B2EB5F666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16200000">
              <a:off x="9432186" y="1673455"/>
              <a:ext cx="2223490" cy="2056951"/>
            </a:xfrm>
            <a:prstGeom prst="rect">
              <a:avLst/>
            </a:prstGeom>
          </p:spPr>
        </p:pic>
        <p:cxnSp>
          <p:nvCxnSpPr>
            <p:cNvPr id="289" name="Straight Connector 288">
              <a:extLst>
                <a:ext uri="{FF2B5EF4-FFF2-40B4-BE49-F238E27FC236}">
                  <a16:creationId xmlns:a16="http://schemas.microsoft.com/office/drawing/2014/main" id="{C6D36472-43A5-4739-B130-3C3577812DE9}"/>
                </a:ext>
              </a:extLst>
            </p:cNvPr>
            <p:cNvCxnSpPr/>
            <p:nvPr/>
          </p:nvCxnSpPr>
          <p:spPr>
            <a:xfrm flipV="1">
              <a:off x="292230" y="2842411"/>
              <a:ext cx="3279996" cy="85443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>
              <a:extLst>
                <a:ext uri="{FF2B5EF4-FFF2-40B4-BE49-F238E27FC236}">
                  <a16:creationId xmlns:a16="http://schemas.microsoft.com/office/drawing/2014/main" id="{E8C2FF8F-21B3-4A22-8853-54E90F399E68}"/>
                </a:ext>
              </a:extLst>
            </p:cNvPr>
            <p:cNvCxnSpPr/>
            <p:nvPr/>
          </p:nvCxnSpPr>
          <p:spPr>
            <a:xfrm>
              <a:off x="3569501" y="2844309"/>
              <a:ext cx="1966909" cy="117721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>
              <a:extLst>
                <a:ext uri="{FF2B5EF4-FFF2-40B4-BE49-F238E27FC236}">
                  <a16:creationId xmlns:a16="http://schemas.microsoft.com/office/drawing/2014/main" id="{034C99C7-EDBA-4403-B2CC-55C23B0A0D34}"/>
                </a:ext>
              </a:extLst>
            </p:cNvPr>
            <p:cNvCxnSpPr/>
            <p:nvPr/>
          </p:nvCxnSpPr>
          <p:spPr>
            <a:xfrm flipV="1">
              <a:off x="5536410" y="2736081"/>
              <a:ext cx="6102319" cy="225949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2" name="TextBox 281">
              <a:extLst>
                <a:ext uri="{FF2B5EF4-FFF2-40B4-BE49-F238E27FC236}">
                  <a16:creationId xmlns:a16="http://schemas.microsoft.com/office/drawing/2014/main" id="{3EBA1AAB-47E1-44F9-9967-CF233131058F}"/>
                </a:ext>
              </a:extLst>
            </p:cNvPr>
            <p:cNvSpPr txBox="1"/>
            <p:nvPr/>
          </p:nvSpPr>
          <p:spPr>
            <a:xfrm>
              <a:off x="34935" y="2732068"/>
              <a:ext cx="57927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/>
                <a:t>BW</a:t>
              </a:r>
            </a:p>
          </p:txBody>
        </p:sp>
        <p:sp>
          <p:nvSpPr>
            <p:cNvPr id="283" name="TextBox 282">
              <a:extLst>
                <a:ext uri="{FF2B5EF4-FFF2-40B4-BE49-F238E27FC236}">
                  <a16:creationId xmlns:a16="http://schemas.microsoft.com/office/drawing/2014/main" id="{903F48BA-0FB6-4DB8-B336-87A17D50A7B6}"/>
                </a:ext>
              </a:extLst>
            </p:cNvPr>
            <p:cNvSpPr txBox="1"/>
            <p:nvPr/>
          </p:nvSpPr>
          <p:spPr>
            <a:xfrm>
              <a:off x="5296039" y="2624799"/>
              <a:ext cx="5092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/>
                <a:t>E</a:t>
              </a:r>
            </a:p>
          </p:txBody>
        </p:sp>
        <p:sp>
          <p:nvSpPr>
            <p:cNvPr id="284" name="TextBox 283">
              <a:extLst>
                <a:ext uri="{FF2B5EF4-FFF2-40B4-BE49-F238E27FC236}">
                  <a16:creationId xmlns:a16="http://schemas.microsoft.com/office/drawing/2014/main" id="{66264063-34AB-4288-96B1-DC10E04CA460}"/>
                </a:ext>
              </a:extLst>
            </p:cNvPr>
            <p:cNvSpPr txBox="1"/>
            <p:nvPr/>
          </p:nvSpPr>
          <p:spPr>
            <a:xfrm>
              <a:off x="11683077" y="2523959"/>
              <a:ext cx="3283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/>
                <a:t>F</a:t>
              </a:r>
            </a:p>
          </p:txBody>
        </p:sp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F84F017F-53A7-4E06-9673-22401A9D7091}"/>
                </a:ext>
              </a:extLst>
            </p:cNvPr>
            <p:cNvSpPr/>
            <p:nvPr/>
          </p:nvSpPr>
          <p:spPr>
            <a:xfrm>
              <a:off x="161349" y="1590185"/>
              <a:ext cx="11763956" cy="2223491"/>
            </a:xfrm>
            <a:prstGeom prst="rect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286" name="TextBox 285">
              <a:extLst>
                <a:ext uri="{FF2B5EF4-FFF2-40B4-BE49-F238E27FC236}">
                  <a16:creationId xmlns:a16="http://schemas.microsoft.com/office/drawing/2014/main" id="{8011DFC3-21BB-433C-9CA8-E8F1F2082DAD}"/>
                </a:ext>
              </a:extLst>
            </p:cNvPr>
            <p:cNvSpPr txBox="1"/>
            <p:nvPr/>
          </p:nvSpPr>
          <p:spPr>
            <a:xfrm>
              <a:off x="161349" y="1582493"/>
              <a:ext cx="5250257" cy="2944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b="1" dirty="0"/>
                <a:t>Beaufort West 3222</a:t>
              </a:r>
            </a:p>
          </p:txBody>
        </p:sp>
        <p:sp>
          <p:nvSpPr>
            <p:cNvPr id="287" name="TextBox 286">
              <a:extLst>
                <a:ext uri="{FF2B5EF4-FFF2-40B4-BE49-F238E27FC236}">
                  <a16:creationId xmlns:a16="http://schemas.microsoft.com/office/drawing/2014/main" id="{2749DCAB-4FD4-4D09-AABE-27043172B5DF}"/>
                </a:ext>
              </a:extLst>
            </p:cNvPr>
            <p:cNvSpPr txBox="1"/>
            <p:nvPr/>
          </p:nvSpPr>
          <p:spPr>
            <a:xfrm>
              <a:off x="5411605" y="1571936"/>
              <a:ext cx="6300049" cy="2944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b="1" dirty="0"/>
                <a:t>Oudtshoorn 3322</a:t>
              </a:r>
            </a:p>
          </p:txBody>
        </p:sp>
        <p:pic>
          <p:nvPicPr>
            <p:cNvPr id="279" name="Picture 6" descr="Image result for north arrow graphic">
              <a:extLst>
                <a:ext uri="{FF2B5EF4-FFF2-40B4-BE49-F238E27FC236}">
                  <a16:creationId xmlns:a16="http://schemas.microsoft.com/office/drawing/2014/main" id="{DBC2E93F-780B-4071-9F34-125E4890AB2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488386" y="2918144"/>
              <a:ext cx="559822" cy="11477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0" name="TextBox 279">
              <a:extLst>
                <a:ext uri="{FF2B5EF4-FFF2-40B4-BE49-F238E27FC236}">
                  <a16:creationId xmlns:a16="http://schemas.microsoft.com/office/drawing/2014/main" id="{39735C50-29FC-411E-AFEA-DACF78F2F4C4}"/>
                </a:ext>
              </a:extLst>
            </p:cNvPr>
            <p:cNvSpPr txBox="1"/>
            <p:nvPr/>
          </p:nvSpPr>
          <p:spPr>
            <a:xfrm rot="16260000">
              <a:off x="869640" y="3192718"/>
              <a:ext cx="516752" cy="6054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800" b="1" dirty="0">
                  <a:solidFill>
                    <a:srgbClr val="FFFF00"/>
                  </a:solidFill>
                </a:rPr>
                <a:t>N</a:t>
              </a:r>
            </a:p>
          </p:txBody>
        </p:sp>
      </p:grpSp>
      <p:sp>
        <p:nvSpPr>
          <p:cNvPr id="672" name="TextBox 671">
            <a:extLst>
              <a:ext uri="{FF2B5EF4-FFF2-40B4-BE49-F238E27FC236}">
                <a16:creationId xmlns:a16="http://schemas.microsoft.com/office/drawing/2014/main" id="{F19E1379-882E-4177-98AF-AF4E48801E5B}"/>
              </a:ext>
            </a:extLst>
          </p:cNvPr>
          <p:cNvSpPr txBox="1"/>
          <p:nvPr/>
        </p:nvSpPr>
        <p:spPr>
          <a:xfrm>
            <a:off x="3266995" y="2507292"/>
            <a:ext cx="579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2000" b="1" dirty="0"/>
              <a:t>GH</a:t>
            </a:r>
          </a:p>
        </p:txBody>
      </p:sp>
      <p:grpSp>
        <p:nvGrpSpPr>
          <p:cNvPr id="692" name="Group 691">
            <a:extLst>
              <a:ext uri="{FF2B5EF4-FFF2-40B4-BE49-F238E27FC236}">
                <a16:creationId xmlns:a16="http://schemas.microsoft.com/office/drawing/2014/main" id="{03EFDB8C-20AE-4B88-AAD2-44295A11206A}"/>
              </a:ext>
            </a:extLst>
          </p:cNvPr>
          <p:cNvGrpSpPr/>
          <p:nvPr/>
        </p:nvGrpSpPr>
        <p:grpSpPr>
          <a:xfrm>
            <a:off x="-110992" y="4065985"/>
            <a:ext cx="12413984" cy="2378026"/>
            <a:chOff x="-110992" y="4065985"/>
            <a:chExt cx="12413984" cy="2378026"/>
          </a:xfrm>
        </p:grpSpPr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D8ECF972-D331-4CA4-AE88-7407BBB460D1}"/>
                </a:ext>
              </a:extLst>
            </p:cNvPr>
            <p:cNvSpPr txBox="1"/>
            <p:nvPr/>
          </p:nvSpPr>
          <p:spPr>
            <a:xfrm>
              <a:off x="-110992" y="5134805"/>
              <a:ext cx="440606" cy="2272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400" b="1" dirty="0"/>
                <a:t>0</a:t>
              </a: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E57E927-186F-4F78-8AB5-6BEEB42F5695}"/>
                </a:ext>
              </a:extLst>
            </p:cNvPr>
            <p:cNvCxnSpPr/>
            <p:nvPr/>
          </p:nvCxnSpPr>
          <p:spPr>
            <a:xfrm>
              <a:off x="238938" y="6098892"/>
              <a:ext cx="0" cy="6653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15EE33CB-05DF-4A67-94B5-01142CB1FED3}"/>
                </a:ext>
              </a:extLst>
            </p:cNvPr>
            <p:cNvSpPr/>
            <p:nvPr/>
          </p:nvSpPr>
          <p:spPr>
            <a:xfrm>
              <a:off x="8905282" y="5199541"/>
              <a:ext cx="941686" cy="902066"/>
            </a:xfrm>
            <a:custGeom>
              <a:avLst/>
              <a:gdLst>
                <a:gd name="connsiteX0" fmla="*/ 0 w 1266825"/>
                <a:gd name="connsiteY0" fmla="*/ 342900 h 1221581"/>
                <a:gd name="connsiteX1" fmla="*/ 254794 w 1266825"/>
                <a:gd name="connsiteY1" fmla="*/ 0 h 1221581"/>
                <a:gd name="connsiteX2" fmla="*/ 378619 w 1266825"/>
                <a:gd name="connsiteY2" fmla="*/ 11906 h 1221581"/>
                <a:gd name="connsiteX3" fmla="*/ 578644 w 1266825"/>
                <a:gd name="connsiteY3" fmla="*/ 390525 h 1221581"/>
                <a:gd name="connsiteX4" fmla="*/ 1266825 w 1266825"/>
                <a:gd name="connsiteY4" fmla="*/ 1221581 h 1221581"/>
                <a:gd name="connsiteX5" fmla="*/ 569119 w 1266825"/>
                <a:gd name="connsiteY5" fmla="*/ 1219200 h 1221581"/>
                <a:gd name="connsiteX6" fmla="*/ 547688 w 1266825"/>
                <a:gd name="connsiteY6" fmla="*/ 1212056 h 1221581"/>
                <a:gd name="connsiteX7" fmla="*/ 28575 w 1266825"/>
                <a:gd name="connsiteY7" fmla="*/ 631031 h 1221581"/>
                <a:gd name="connsiteX8" fmla="*/ 0 w 1266825"/>
                <a:gd name="connsiteY8" fmla="*/ 342900 h 122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825" h="1221581">
                  <a:moveTo>
                    <a:pt x="0" y="342900"/>
                  </a:moveTo>
                  <a:lnTo>
                    <a:pt x="254794" y="0"/>
                  </a:lnTo>
                  <a:lnTo>
                    <a:pt x="378619" y="11906"/>
                  </a:lnTo>
                  <a:lnTo>
                    <a:pt x="578644" y="390525"/>
                  </a:lnTo>
                  <a:lnTo>
                    <a:pt x="1266825" y="1221581"/>
                  </a:lnTo>
                  <a:lnTo>
                    <a:pt x="569119" y="1219200"/>
                  </a:lnTo>
                  <a:lnTo>
                    <a:pt x="547688" y="1212056"/>
                  </a:lnTo>
                  <a:lnTo>
                    <a:pt x="28575" y="631031"/>
                  </a:lnTo>
                  <a:lnTo>
                    <a:pt x="0" y="342900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16A3F95-C383-41AD-B512-149EEC7DE28D}"/>
                </a:ext>
              </a:extLst>
            </p:cNvPr>
            <p:cNvSpPr/>
            <p:nvPr/>
          </p:nvSpPr>
          <p:spPr>
            <a:xfrm>
              <a:off x="5506716" y="5790368"/>
              <a:ext cx="2209068" cy="309481"/>
            </a:xfrm>
            <a:custGeom>
              <a:avLst/>
              <a:gdLst>
                <a:gd name="connsiteX0" fmla="*/ 0 w 2971800"/>
                <a:gd name="connsiteY0" fmla="*/ 364331 h 419100"/>
                <a:gd name="connsiteX1" fmla="*/ 826294 w 2971800"/>
                <a:gd name="connsiteY1" fmla="*/ 271462 h 419100"/>
                <a:gd name="connsiteX2" fmla="*/ 1514475 w 2971800"/>
                <a:gd name="connsiteY2" fmla="*/ 276225 h 419100"/>
                <a:gd name="connsiteX3" fmla="*/ 2540794 w 2971800"/>
                <a:gd name="connsiteY3" fmla="*/ 50006 h 419100"/>
                <a:gd name="connsiteX4" fmla="*/ 2726531 w 2971800"/>
                <a:gd name="connsiteY4" fmla="*/ 0 h 419100"/>
                <a:gd name="connsiteX5" fmla="*/ 2971800 w 2971800"/>
                <a:gd name="connsiteY5" fmla="*/ 419100 h 419100"/>
                <a:gd name="connsiteX6" fmla="*/ 11906 w 2971800"/>
                <a:gd name="connsiteY6" fmla="*/ 416718 h 419100"/>
                <a:gd name="connsiteX7" fmla="*/ 0 w 2971800"/>
                <a:gd name="connsiteY7" fmla="*/ 364331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1800" h="419100">
                  <a:moveTo>
                    <a:pt x="0" y="364331"/>
                  </a:moveTo>
                  <a:lnTo>
                    <a:pt x="826294" y="271462"/>
                  </a:lnTo>
                  <a:lnTo>
                    <a:pt x="1514475" y="276225"/>
                  </a:lnTo>
                  <a:lnTo>
                    <a:pt x="2540794" y="50006"/>
                  </a:lnTo>
                  <a:lnTo>
                    <a:pt x="2726531" y="0"/>
                  </a:lnTo>
                  <a:lnTo>
                    <a:pt x="2971800" y="419100"/>
                  </a:lnTo>
                  <a:lnTo>
                    <a:pt x="11906" y="416718"/>
                  </a:lnTo>
                  <a:lnTo>
                    <a:pt x="0" y="364331"/>
                  </a:lnTo>
                  <a:close/>
                </a:path>
              </a:pathLst>
            </a:custGeom>
            <a:pattFill prst="lgConfetti">
              <a:fgClr>
                <a:srgbClr val="FF781D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sz="70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A52B772-F3FA-41CB-AB75-A361D58A48F7}"/>
                </a:ext>
              </a:extLst>
            </p:cNvPr>
            <p:cNvSpPr/>
            <p:nvPr/>
          </p:nvSpPr>
          <p:spPr>
            <a:xfrm>
              <a:off x="233285" y="5333242"/>
              <a:ext cx="5281938" cy="770185"/>
            </a:xfrm>
            <a:custGeom>
              <a:avLst/>
              <a:gdLst>
                <a:gd name="connsiteX0" fmla="*/ 0 w 7105650"/>
                <a:gd name="connsiteY0" fmla="*/ 90487 h 1045369"/>
                <a:gd name="connsiteX1" fmla="*/ 1378744 w 7105650"/>
                <a:gd name="connsiteY1" fmla="*/ 0 h 1045369"/>
                <a:gd name="connsiteX2" fmla="*/ 3240881 w 7105650"/>
                <a:gd name="connsiteY2" fmla="*/ 171450 h 1045369"/>
                <a:gd name="connsiteX3" fmla="*/ 5460207 w 7105650"/>
                <a:gd name="connsiteY3" fmla="*/ 378619 h 1045369"/>
                <a:gd name="connsiteX4" fmla="*/ 7096125 w 7105650"/>
                <a:gd name="connsiteY4" fmla="*/ 931069 h 1045369"/>
                <a:gd name="connsiteX5" fmla="*/ 7105650 w 7105650"/>
                <a:gd name="connsiteY5" fmla="*/ 1045369 h 1045369"/>
                <a:gd name="connsiteX6" fmla="*/ 0 w 7105650"/>
                <a:gd name="connsiteY6" fmla="*/ 1042987 h 1045369"/>
                <a:gd name="connsiteX7" fmla="*/ 0 w 7105650"/>
                <a:gd name="connsiteY7" fmla="*/ 90487 h 1045369"/>
                <a:gd name="connsiteX0" fmla="*/ 0 w 7105650"/>
                <a:gd name="connsiteY0" fmla="*/ 90487 h 1042987"/>
                <a:gd name="connsiteX1" fmla="*/ 1378744 w 7105650"/>
                <a:gd name="connsiteY1" fmla="*/ 0 h 1042987"/>
                <a:gd name="connsiteX2" fmla="*/ 3240881 w 7105650"/>
                <a:gd name="connsiteY2" fmla="*/ 171450 h 1042987"/>
                <a:gd name="connsiteX3" fmla="*/ 5460207 w 7105650"/>
                <a:gd name="connsiteY3" fmla="*/ 378619 h 1042987"/>
                <a:gd name="connsiteX4" fmla="*/ 7096125 w 7105650"/>
                <a:gd name="connsiteY4" fmla="*/ 931069 h 1042987"/>
                <a:gd name="connsiteX5" fmla="*/ 7105650 w 7105650"/>
                <a:gd name="connsiteY5" fmla="*/ 1033463 h 1042987"/>
                <a:gd name="connsiteX6" fmla="*/ 0 w 7105650"/>
                <a:gd name="connsiteY6" fmla="*/ 1042987 h 1042987"/>
                <a:gd name="connsiteX7" fmla="*/ 0 w 7105650"/>
                <a:gd name="connsiteY7" fmla="*/ 90487 h 1042987"/>
                <a:gd name="connsiteX0" fmla="*/ 11907 w 7105650"/>
                <a:gd name="connsiteY0" fmla="*/ 80962 h 1042987"/>
                <a:gd name="connsiteX1" fmla="*/ 1378744 w 7105650"/>
                <a:gd name="connsiteY1" fmla="*/ 0 h 1042987"/>
                <a:gd name="connsiteX2" fmla="*/ 3240881 w 7105650"/>
                <a:gd name="connsiteY2" fmla="*/ 171450 h 1042987"/>
                <a:gd name="connsiteX3" fmla="*/ 5460207 w 7105650"/>
                <a:gd name="connsiteY3" fmla="*/ 378619 h 1042987"/>
                <a:gd name="connsiteX4" fmla="*/ 7096125 w 7105650"/>
                <a:gd name="connsiteY4" fmla="*/ 931069 h 1042987"/>
                <a:gd name="connsiteX5" fmla="*/ 7105650 w 7105650"/>
                <a:gd name="connsiteY5" fmla="*/ 1033463 h 1042987"/>
                <a:gd name="connsiteX6" fmla="*/ 0 w 7105650"/>
                <a:gd name="connsiteY6" fmla="*/ 1042987 h 1042987"/>
                <a:gd name="connsiteX7" fmla="*/ 11907 w 7105650"/>
                <a:gd name="connsiteY7" fmla="*/ 80962 h 1042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05650" h="1042987">
                  <a:moveTo>
                    <a:pt x="11907" y="80962"/>
                  </a:moveTo>
                  <a:lnTo>
                    <a:pt x="1378744" y="0"/>
                  </a:lnTo>
                  <a:lnTo>
                    <a:pt x="3240881" y="171450"/>
                  </a:lnTo>
                  <a:lnTo>
                    <a:pt x="5460207" y="378619"/>
                  </a:lnTo>
                  <a:lnTo>
                    <a:pt x="7096125" y="931069"/>
                  </a:lnTo>
                  <a:lnTo>
                    <a:pt x="7105650" y="1033463"/>
                  </a:lnTo>
                  <a:lnTo>
                    <a:pt x="0" y="1042987"/>
                  </a:lnTo>
                  <a:cubicBezTo>
                    <a:pt x="794" y="730250"/>
                    <a:pt x="13494" y="407987"/>
                    <a:pt x="11907" y="80962"/>
                  </a:cubicBezTo>
                  <a:close/>
                </a:path>
              </a:pathLst>
            </a:custGeom>
            <a:pattFill prst="lgConfetti">
              <a:fgClr>
                <a:srgbClr val="FF781D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ADCD67D-9AE4-415E-9AB0-834C067A64AF}"/>
                </a:ext>
              </a:extLst>
            </p:cNvPr>
            <p:cNvSpPr/>
            <p:nvPr/>
          </p:nvSpPr>
          <p:spPr>
            <a:xfrm>
              <a:off x="2141782" y="5493195"/>
              <a:ext cx="3375726" cy="594344"/>
            </a:xfrm>
            <a:custGeom>
              <a:avLst/>
              <a:gdLst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76662 w 4543425"/>
                <a:gd name="connsiteY20" fmla="*/ 550069 h 816769"/>
                <a:gd name="connsiteX21" fmla="*/ 3767137 w 4543425"/>
                <a:gd name="connsiteY21" fmla="*/ 545307 h 816769"/>
                <a:gd name="connsiteX22" fmla="*/ 3745706 w 4543425"/>
                <a:gd name="connsiteY22" fmla="*/ 538163 h 816769"/>
                <a:gd name="connsiteX23" fmla="*/ 3712369 w 4543425"/>
                <a:gd name="connsiteY23" fmla="*/ 523875 h 816769"/>
                <a:gd name="connsiteX24" fmla="*/ 3188494 w 4543425"/>
                <a:gd name="connsiteY24" fmla="*/ 431007 h 816769"/>
                <a:gd name="connsiteX25" fmla="*/ 2507456 w 4543425"/>
                <a:gd name="connsiteY25" fmla="*/ 342900 h 816769"/>
                <a:gd name="connsiteX26" fmla="*/ 1745456 w 4543425"/>
                <a:gd name="connsiteY26" fmla="*/ 290513 h 816769"/>
                <a:gd name="connsiteX27" fmla="*/ 1231106 w 4543425"/>
                <a:gd name="connsiteY27" fmla="*/ 200025 h 816769"/>
                <a:gd name="connsiteX28" fmla="*/ 1000125 w 4543425"/>
                <a:gd name="connsiteY28" fmla="*/ 180975 h 816769"/>
                <a:gd name="connsiteX29" fmla="*/ 678656 w 4543425"/>
                <a:gd name="connsiteY29" fmla="*/ 150019 h 816769"/>
                <a:gd name="connsiteX30" fmla="*/ 388143 w 4543425"/>
                <a:gd name="connsiteY30" fmla="*/ 126207 h 816769"/>
                <a:gd name="connsiteX31" fmla="*/ 190500 w 4543425"/>
                <a:gd name="connsiteY31" fmla="*/ 54769 h 816769"/>
                <a:gd name="connsiteX32" fmla="*/ 0 w 4543425"/>
                <a:gd name="connsiteY32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76662 w 4543425"/>
                <a:gd name="connsiteY20" fmla="*/ 550069 h 816769"/>
                <a:gd name="connsiteX21" fmla="*/ 3767137 w 4543425"/>
                <a:gd name="connsiteY21" fmla="*/ 545307 h 816769"/>
                <a:gd name="connsiteX22" fmla="*/ 3745706 w 4543425"/>
                <a:gd name="connsiteY22" fmla="*/ 538163 h 816769"/>
                <a:gd name="connsiteX23" fmla="*/ 3712369 w 4543425"/>
                <a:gd name="connsiteY23" fmla="*/ 523875 h 816769"/>
                <a:gd name="connsiteX24" fmla="*/ 3188494 w 4543425"/>
                <a:gd name="connsiteY24" fmla="*/ 431007 h 816769"/>
                <a:gd name="connsiteX25" fmla="*/ 2507456 w 4543425"/>
                <a:gd name="connsiteY25" fmla="*/ 342900 h 816769"/>
                <a:gd name="connsiteX26" fmla="*/ 1745456 w 4543425"/>
                <a:gd name="connsiteY26" fmla="*/ 290513 h 816769"/>
                <a:gd name="connsiteX27" fmla="*/ 1231106 w 4543425"/>
                <a:gd name="connsiteY27" fmla="*/ 200025 h 816769"/>
                <a:gd name="connsiteX28" fmla="*/ 1000125 w 4543425"/>
                <a:gd name="connsiteY28" fmla="*/ 180975 h 816769"/>
                <a:gd name="connsiteX29" fmla="*/ 678656 w 4543425"/>
                <a:gd name="connsiteY29" fmla="*/ 150019 h 816769"/>
                <a:gd name="connsiteX30" fmla="*/ 395286 w 4543425"/>
                <a:gd name="connsiteY30" fmla="*/ 109539 h 816769"/>
                <a:gd name="connsiteX31" fmla="*/ 190500 w 4543425"/>
                <a:gd name="connsiteY31" fmla="*/ 54769 h 816769"/>
                <a:gd name="connsiteX32" fmla="*/ 0 w 4543425"/>
                <a:gd name="connsiteY32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76662 w 4543425"/>
                <a:gd name="connsiteY20" fmla="*/ 550069 h 816769"/>
                <a:gd name="connsiteX21" fmla="*/ 3767137 w 4543425"/>
                <a:gd name="connsiteY21" fmla="*/ 545307 h 816769"/>
                <a:gd name="connsiteX22" fmla="*/ 3745706 w 4543425"/>
                <a:gd name="connsiteY22" fmla="*/ 538163 h 816769"/>
                <a:gd name="connsiteX23" fmla="*/ 3712369 w 4543425"/>
                <a:gd name="connsiteY23" fmla="*/ 523875 h 816769"/>
                <a:gd name="connsiteX24" fmla="*/ 3188494 w 4543425"/>
                <a:gd name="connsiteY24" fmla="*/ 431007 h 816769"/>
                <a:gd name="connsiteX25" fmla="*/ 2507456 w 4543425"/>
                <a:gd name="connsiteY25" fmla="*/ 342900 h 816769"/>
                <a:gd name="connsiteX26" fmla="*/ 1764506 w 4543425"/>
                <a:gd name="connsiteY26" fmla="*/ 269082 h 816769"/>
                <a:gd name="connsiteX27" fmla="*/ 1231106 w 4543425"/>
                <a:gd name="connsiteY27" fmla="*/ 200025 h 816769"/>
                <a:gd name="connsiteX28" fmla="*/ 1000125 w 4543425"/>
                <a:gd name="connsiteY28" fmla="*/ 180975 h 816769"/>
                <a:gd name="connsiteX29" fmla="*/ 678656 w 4543425"/>
                <a:gd name="connsiteY29" fmla="*/ 150019 h 816769"/>
                <a:gd name="connsiteX30" fmla="*/ 395286 w 4543425"/>
                <a:gd name="connsiteY30" fmla="*/ 109539 h 816769"/>
                <a:gd name="connsiteX31" fmla="*/ 190500 w 4543425"/>
                <a:gd name="connsiteY31" fmla="*/ 54769 h 816769"/>
                <a:gd name="connsiteX32" fmla="*/ 0 w 4543425"/>
                <a:gd name="connsiteY32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76662 w 4543425"/>
                <a:gd name="connsiteY20" fmla="*/ 550069 h 816769"/>
                <a:gd name="connsiteX21" fmla="*/ 3767137 w 4543425"/>
                <a:gd name="connsiteY21" fmla="*/ 545307 h 816769"/>
                <a:gd name="connsiteX22" fmla="*/ 3736181 w 4543425"/>
                <a:gd name="connsiteY22" fmla="*/ 547688 h 816769"/>
                <a:gd name="connsiteX23" fmla="*/ 3712369 w 4543425"/>
                <a:gd name="connsiteY23" fmla="*/ 523875 h 816769"/>
                <a:gd name="connsiteX24" fmla="*/ 3188494 w 4543425"/>
                <a:gd name="connsiteY24" fmla="*/ 431007 h 816769"/>
                <a:gd name="connsiteX25" fmla="*/ 2507456 w 4543425"/>
                <a:gd name="connsiteY25" fmla="*/ 342900 h 816769"/>
                <a:gd name="connsiteX26" fmla="*/ 1764506 w 4543425"/>
                <a:gd name="connsiteY26" fmla="*/ 269082 h 816769"/>
                <a:gd name="connsiteX27" fmla="*/ 1231106 w 4543425"/>
                <a:gd name="connsiteY27" fmla="*/ 200025 h 816769"/>
                <a:gd name="connsiteX28" fmla="*/ 1000125 w 4543425"/>
                <a:gd name="connsiteY28" fmla="*/ 180975 h 816769"/>
                <a:gd name="connsiteX29" fmla="*/ 678656 w 4543425"/>
                <a:gd name="connsiteY29" fmla="*/ 150019 h 816769"/>
                <a:gd name="connsiteX30" fmla="*/ 395286 w 4543425"/>
                <a:gd name="connsiteY30" fmla="*/ 109539 h 816769"/>
                <a:gd name="connsiteX31" fmla="*/ 190500 w 4543425"/>
                <a:gd name="connsiteY31" fmla="*/ 54769 h 816769"/>
                <a:gd name="connsiteX32" fmla="*/ 0 w 4543425"/>
                <a:gd name="connsiteY32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76662 w 4543425"/>
                <a:gd name="connsiteY20" fmla="*/ 550069 h 816769"/>
                <a:gd name="connsiteX21" fmla="*/ 3736181 w 4543425"/>
                <a:gd name="connsiteY21" fmla="*/ 547688 h 816769"/>
                <a:gd name="connsiteX22" fmla="*/ 3712369 w 4543425"/>
                <a:gd name="connsiteY22" fmla="*/ 523875 h 816769"/>
                <a:gd name="connsiteX23" fmla="*/ 3188494 w 4543425"/>
                <a:gd name="connsiteY23" fmla="*/ 431007 h 816769"/>
                <a:gd name="connsiteX24" fmla="*/ 2507456 w 4543425"/>
                <a:gd name="connsiteY24" fmla="*/ 342900 h 816769"/>
                <a:gd name="connsiteX25" fmla="*/ 1764506 w 4543425"/>
                <a:gd name="connsiteY25" fmla="*/ 269082 h 816769"/>
                <a:gd name="connsiteX26" fmla="*/ 1231106 w 4543425"/>
                <a:gd name="connsiteY26" fmla="*/ 200025 h 816769"/>
                <a:gd name="connsiteX27" fmla="*/ 1000125 w 4543425"/>
                <a:gd name="connsiteY27" fmla="*/ 180975 h 816769"/>
                <a:gd name="connsiteX28" fmla="*/ 678656 w 4543425"/>
                <a:gd name="connsiteY28" fmla="*/ 150019 h 816769"/>
                <a:gd name="connsiteX29" fmla="*/ 395286 w 4543425"/>
                <a:gd name="connsiteY29" fmla="*/ 109539 h 816769"/>
                <a:gd name="connsiteX30" fmla="*/ 190500 w 4543425"/>
                <a:gd name="connsiteY30" fmla="*/ 54769 h 816769"/>
                <a:gd name="connsiteX31" fmla="*/ 0 w 4543425"/>
                <a:gd name="connsiteY31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36181 w 4543425"/>
                <a:gd name="connsiteY20" fmla="*/ 547688 h 816769"/>
                <a:gd name="connsiteX21" fmla="*/ 3712369 w 4543425"/>
                <a:gd name="connsiteY21" fmla="*/ 523875 h 816769"/>
                <a:gd name="connsiteX22" fmla="*/ 3188494 w 4543425"/>
                <a:gd name="connsiteY22" fmla="*/ 431007 h 816769"/>
                <a:gd name="connsiteX23" fmla="*/ 2507456 w 4543425"/>
                <a:gd name="connsiteY23" fmla="*/ 342900 h 816769"/>
                <a:gd name="connsiteX24" fmla="*/ 1764506 w 4543425"/>
                <a:gd name="connsiteY24" fmla="*/ 269082 h 816769"/>
                <a:gd name="connsiteX25" fmla="*/ 1231106 w 4543425"/>
                <a:gd name="connsiteY25" fmla="*/ 200025 h 816769"/>
                <a:gd name="connsiteX26" fmla="*/ 1000125 w 4543425"/>
                <a:gd name="connsiteY26" fmla="*/ 180975 h 816769"/>
                <a:gd name="connsiteX27" fmla="*/ 678656 w 4543425"/>
                <a:gd name="connsiteY27" fmla="*/ 150019 h 816769"/>
                <a:gd name="connsiteX28" fmla="*/ 395286 w 4543425"/>
                <a:gd name="connsiteY28" fmla="*/ 109539 h 816769"/>
                <a:gd name="connsiteX29" fmla="*/ 190500 w 4543425"/>
                <a:gd name="connsiteY29" fmla="*/ 54769 h 816769"/>
                <a:gd name="connsiteX30" fmla="*/ 0 w 4543425"/>
                <a:gd name="connsiteY30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12369 w 4543425"/>
                <a:gd name="connsiteY20" fmla="*/ 523875 h 816769"/>
                <a:gd name="connsiteX21" fmla="*/ 3188494 w 4543425"/>
                <a:gd name="connsiteY21" fmla="*/ 431007 h 816769"/>
                <a:gd name="connsiteX22" fmla="*/ 2507456 w 4543425"/>
                <a:gd name="connsiteY22" fmla="*/ 342900 h 816769"/>
                <a:gd name="connsiteX23" fmla="*/ 1764506 w 4543425"/>
                <a:gd name="connsiteY23" fmla="*/ 269082 h 816769"/>
                <a:gd name="connsiteX24" fmla="*/ 1231106 w 4543425"/>
                <a:gd name="connsiteY24" fmla="*/ 200025 h 816769"/>
                <a:gd name="connsiteX25" fmla="*/ 1000125 w 4543425"/>
                <a:gd name="connsiteY25" fmla="*/ 180975 h 816769"/>
                <a:gd name="connsiteX26" fmla="*/ 678656 w 4543425"/>
                <a:gd name="connsiteY26" fmla="*/ 150019 h 816769"/>
                <a:gd name="connsiteX27" fmla="*/ 395286 w 4543425"/>
                <a:gd name="connsiteY27" fmla="*/ 109539 h 816769"/>
                <a:gd name="connsiteX28" fmla="*/ 190500 w 4543425"/>
                <a:gd name="connsiteY28" fmla="*/ 54769 h 816769"/>
                <a:gd name="connsiteX29" fmla="*/ 0 w 4543425"/>
                <a:gd name="connsiteY29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12394 w 4543425"/>
                <a:gd name="connsiteY16" fmla="*/ 611982 h 816769"/>
                <a:gd name="connsiteX17" fmla="*/ 3888581 w 4543425"/>
                <a:gd name="connsiteY17" fmla="*/ 604838 h 816769"/>
                <a:gd name="connsiteX18" fmla="*/ 3814762 w 4543425"/>
                <a:gd name="connsiteY18" fmla="*/ 564357 h 816769"/>
                <a:gd name="connsiteX19" fmla="*/ 3712369 w 4543425"/>
                <a:gd name="connsiteY19" fmla="*/ 523875 h 816769"/>
                <a:gd name="connsiteX20" fmla="*/ 3188494 w 4543425"/>
                <a:gd name="connsiteY20" fmla="*/ 431007 h 816769"/>
                <a:gd name="connsiteX21" fmla="*/ 2507456 w 4543425"/>
                <a:gd name="connsiteY21" fmla="*/ 342900 h 816769"/>
                <a:gd name="connsiteX22" fmla="*/ 1764506 w 4543425"/>
                <a:gd name="connsiteY22" fmla="*/ 269082 h 816769"/>
                <a:gd name="connsiteX23" fmla="*/ 1231106 w 4543425"/>
                <a:gd name="connsiteY23" fmla="*/ 200025 h 816769"/>
                <a:gd name="connsiteX24" fmla="*/ 1000125 w 4543425"/>
                <a:gd name="connsiteY24" fmla="*/ 180975 h 816769"/>
                <a:gd name="connsiteX25" fmla="*/ 678656 w 4543425"/>
                <a:gd name="connsiteY25" fmla="*/ 150019 h 816769"/>
                <a:gd name="connsiteX26" fmla="*/ 395286 w 4543425"/>
                <a:gd name="connsiteY26" fmla="*/ 109539 h 816769"/>
                <a:gd name="connsiteX27" fmla="*/ 190500 w 4543425"/>
                <a:gd name="connsiteY27" fmla="*/ 54769 h 816769"/>
                <a:gd name="connsiteX28" fmla="*/ 0 w 4543425"/>
                <a:gd name="connsiteY28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888581 w 4543425"/>
                <a:gd name="connsiteY16" fmla="*/ 604838 h 816769"/>
                <a:gd name="connsiteX17" fmla="*/ 3814762 w 4543425"/>
                <a:gd name="connsiteY17" fmla="*/ 564357 h 816769"/>
                <a:gd name="connsiteX18" fmla="*/ 3712369 w 4543425"/>
                <a:gd name="connsiteY18" fmla="*/ 523875 h 816769"/>
                <a:gd name="connsiteX19" fmla="*/ 3188494 w 4543425"/>
                <a:gd name="connsiteY19" fmla="*/ 431007 h 816769"/>
                <a:gd name="connsiteX20" fmla="*/ 2507456 w 4543425"/>
                <a:gd name="connsiteY20" fmla="*/ 342900 h 816769"/>
                <a:gd name="connsiteX21" fmla="*/ 1764506 w 4543425"/>
                <a:gd name="connsiteY21" fmla="*/ 269082 h 816769"/>
                <a:gd name="connsiteX22" fmla="*/ 1231106 w 4543425"/>
                <a:gd name="connsiteY22" fmla="*/ 200025 h 816769"/>
                <a:gd name="connsiteX23" fmla="*/ 1000125 w 4543425"/>
                <a:gd name="connsiteY23" fmla="*/ 180975 h 816769"/>
                <a:gd name="connsiteX24" fmla="*/ 678656 w 4543425"/>
                <a:gd name="connsiteY24" fmla="*/ 150019 h 816769"/>
                <a:gd name="connsiteX25" fmla="*/ 395286 w 4543425"/>
                <a:gd name="connsiteY25" fmla="*/ 109539 h 816769"/>
                <a:gd name="connsiteX26" fmla="*/ 190500 w 4543425"/>
                <a:gd name="connsiteY26" fmla="*/ 54769 h 816769"/>
                <a:gd name="connsiteX27" fmla="*/ 0 w 4543425"/>
                <a:gd name="connsiteY27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888581 w 4543425"/>
                <a:gd name="connsiteY15" fmla="*/ 604838 h 816769"/>
                <a:gd name="connsiteX16" fmla="*/ 3814762 w 4543425"/>
                <a:gd name="connsiteY16" fmla="*/ 564357 h 816769"/>
                <a:gd name="connsiteX17" fmla="*/ 3712369 w 4543425"/>
                <a:gd name="connsiteY17" fmla="*/ 523875 h 816769"/>
                <a:gd name="connsiteX18" fmla="*/ 3188494 w 4543425"/>
                <a:gd name="connsiteY18" fmla="*/ 431007 h 816769"/>
                <a:gd name="connsiteX19" fmla="*/ 2507456 w 4543425"/>
                <a:gd name="connsiteY19" fmla="*/ 342900 h 816769"/>
                <a:gd name="connsiteX20" fmla="*/ 1764506 w 4543425"/>
                <a:gd name="connsiteY20" fmla="*/ 269082 h 816769"/>
                <a:gd name="connsiteX21" fmla="*/ 1231106 w 4543425"/>
                <a:gd name="connsiteY21" fmla="*/ 200025 h 816769"/>
                <a:gd name="connsiteX22" fmla="*/ 1000125 w 4543425"/>
                <a:gd name="connsiteY22" fmla="*/ 180975 h 816769"/>
                <a:gd name="connsiteX23" fmla="*/ 678656 w 4543425"/>
                <a:gd name="connsiteY23" fmla="*/ 150019 h 816769"/>
                <a:gd name="connsiteX24" fmla="*/ 395286 w 4543425"/>
                <a:gd name="connsiteY24" fmla="*/ 109539 h 816769"/>
                <a:gd name="connsiteX25" fmla="*/ 190500 w 4543425"/>
                <a:gd name="connsiteY25" fmla="*/ 54769 h 816769"/>
                <a:gd name="connsiteX26" fmla="*/ 0 w 4543425"/>
                <a:gd name="connsiteY26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888581 w 4543425"/>
                <a:gd name="connsiteY15" fmla="*/ 604838 h 816769"/>
                <a:gd name="connsiteX16" fmla="*/ 3840956 w 4543425"/>
                <a:gd name="connsiteY16" fmla="*/ 552451 h 816769"/>
                <a:gd name="connsiteX17" fmla="*/ 3712369 w 4543425"/>
                <a:gd name="connsiteY17" fmla="*/ 523875 h 816769"/>
                <a:gd name="connsiteX18" fmla="*/ 3188494 w 4543425"/>
                <a:gd name="connsiteY18" fmla="*/ 431007 h 816769"/>
                <a:gd name="connsiteX19" fmla="*/ 2507456 w 4543425"/>
                <a:gd name="connsiteY19" fmla="*/ 342900 h 816769"/>
                <a:gd name="connsiteX20" fmla="*/ 1764506 w 4543425"/>
                <a:gd name="connsiteY20" fmla="*/ 269082 h 816769"/>
                <a:gd name="connsiteX21" fmla="*/ 1231106 w 4543425"/>
                <a:gd name="connsiteY21" fmla="*/ 200025 h 816769"/>
                <a:gd name="connsiteX22" fmla="*/ 1000125 w 4543425"/>
                <a:gd name="connsiteY22" fmla="*/ 180975 h 816769"/>
                <a:gd name="connsiteX23" fmla="*/ 678656 w 4543425"/>
                <a:gd name="connsiteY23" fmla="*/ 150019 h 816769"/>
                <a:gd name="connsiteX24" fmla="*/ 395286 w 4543425"/>
                <a:gd name="connsiteY24" fmla="*/ 109539 h 816769"/>
                <a:gd name="connsiteX25" fmla="*/ 190500 w 4543425"/>
                <a:gd name="connsiteY25" fmla="*/ 54769 h 816769"/>
                <a:gd name="connsiteX26" fmla="*/ 0 w 4543425"/>
                <a:gd name="connsiteY26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14775 w 4543425"/>
                <a:gd name="connsiteY15" fmla="*/ 600076 h 816769"/>
                <a:gd name="connsiteX16" fmla="*/ 3840956 w 4543425"/>
                <a:gd name="connsiteY16" fmla="*/ 552451 h 816769"/>
                <a:gd name="connsiteX17" fmla="*/ 3712369 w 4543425"/>
                <a:gd name="connsiteY17" fmla="*/ 523875 h 816769"/>
                <a:gd name="connsiteX18" fmla="*/ 3188494 w 4543425"/>
                <a:gd name="connsiteY18" fmla="*/ 431007 h 816769"/>
                <a:gd name="connsiteX19" fmla="*/ 2507456 w 4543425"/>
                <a:gd name="connsiteY19" fmla="*/ 342900 h 816769"/>
                <a:gd name="connsiteX20" fmla="*/ 1764506 w 4543425"/>
                <a:gd name="connsiteY20" fmla="*/ 269082 h 816769"/>
                <a:gd name="connsiteX21" fmla="*/ 1231106 w 4543425"/>
                <a:gd name="connsiteY21" fmla="*/ 200025 h 816769"/>
                <a:gd name="connsiteX22" fmla="*/ 1000125 w 4543425"/>
                <a:gd name="connsiteY22" fmla="*/ 180975 h 816769"/>
                <a:gd name="connsiteX23" fmla="*/ 678656 w 4543425"/>
                <a:gd name="connsiteY23" fmla="*/ 150019 h 816769"/>
                <a:gd name="connsiteX24" fmla="*/ 395286 w 4543425"/>
                <a:gd name="connsiteY24" fmla="*/ 109539 h 816769"/>
                <a:gd name="connsiteX25" fmla="*/ 190500 w 4543425"/>
                <a:gd name="connsiteY25" fmla="*/ 54769 h 816769"/>
                <a:gd name="connsiteX26" fmla="*/ 0 w 4543425"/>
                <a:gd name="connsiteY26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14775 w 4543425"/>
                <a:gd name="connsiteY15" fmla="*/ 600076 h 816769"/>
                <a:gd name="connsiteX16" fmla="*/ 3840956 w 4543425"/>
                <a:gd name="connsiteY16" fmla="*/ 552451 h 816769"/>
                <a:gd name="connsiteX17" fmla="*/ 3586163 w 4543425"/>
                <a:gd name="connsiteY17" fmla="*/ 495300 h 816769"/>
                <a:gd name="connsiteX18" fmla="*/ 3188494 w 4543425"/>
                <a:gd name="connsiteY18" fmla="*/ 431007 h 816769"/>
                <a:gd name="connsiteX19" fmla="*/ 2507456 w 4543425"/>
                <a:gd name="connsiteY19" fmla="*/ 342900 h 816769"/>
                <a:gd name="connsiteX20" fmla="*/ 1764506 w 4543425"/>
                <a:gd name="connsiteY20" fmla="*/ 269082 h 816769"/>
                <a:gd name="connsiteX21" fmla="*/ 1231106 w 4543425"/>
                <a:gd name="connsiteY21" fmla="*/ 200025 h 816769"/>
                <a:gd name="connsiteX22" fmla="*/ 1000125 w 4543425"/>
                <a:gd name="connsiteY22" fmla="*/ 180975 h 816769"/>
                <a:gd name="connsiteX23" fmla="*/ 678656 w 4543425"/>
                <a:gd name="connsiteY23" fmla="*/ 150019 h 816769"/>
                <a:gd name="connsiteX24" fmla="*/ 395286 w 4543425"/>
                <a:gd name="connsiteY24" fmla="*/ 109539 h 816769"/>
                <a:gd name="connsiteX25" fmla="*/ 190500 w 4543425"/>
                <a:gd name="connsiteY25" fmla="*/ 54769 h 816769"/>
                <a:gd name="connsiteX26" fmla="*/ 0 w 4543425"/>
                <a:gd name="connsiteY26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412456 w 4543425"/>
                <a:gd name="connsiteY13" fmla="*/ 802482 h 816769"/>
                <a:gd name="connsiteX14" fmla="*/ 3971925 w 4543425"/>
                <a:gd name="connsiteY14" fmla="*/ 635794 h 816769"/>
                <a:gd name="connsiteX15" fmla="*/ 3914775 w 4543425"/>
                <a:gd name="connsiteY15" fmla="*/ 600076 h 816769"/>
                <a:gd name="connsiteX16" fmla="*/ 3840956 w 4543425"/>
                <a:gd name="connsiteY16" fmla="*/ 552451 h 816769"/>
                <a:gd name="connsiteX17" fmla="*/ 3586163 w 4543425"/>
                <a:gd name="connsiteY17" fmla="*/ 495300 h 816769"/>
                <a:gd name="connsiteX18" fmla="*/ 3188494 w 4543425"/>
                <a:gd name="connsiteY18" fmla="*/ 431007 h 816769"/>
                <a:gd name="connsiteX19" fmla="*/ 2507456 w 4543425"/>
                <a:gd name="connsiteY19" fmla="*/ 342900 h 816769"/>
                <a:gd name="connsiteX20" fmla="*/ 1764506 w 4543425"/>
                <a:gd name="connsiteY20" fmla="*/ 269082 h 816769"/>
                <a:gd name="connsiteX21" fmla="*/ 1231106 w 4543425"/>
                <a:gd name="connsiteY21" fmla="*/ 200025 h 816769"/>
                <a:gd name="connsiteX22" fmla="*/ 1000125 w 4543425"/>
                <a:gd name="connsiteY22" fmla="*/ 180975 h 816769"/>
                <a:gd name="connsiteX23" fmla="*/ 678656 w 4543425"/>
                <a:gd name="connsiteY23" fmla="*/ 150019 h 816769"/>
                <a:gd name="connsiteX24" fmla="*/ 395286 w 4543425"/>
                <a:gd name="connsiteY24" fmla="*/ 109539 h 816769"/>
                <a:gd name="connsiteX25" fmla="*/ 190500 w 4543425"/>
                <a:gd name="connsiteY25" fmla="*/ 54769 h 816769"/>
                <a:gd name="connsiteX26" fmla="*/ 0 w 4543425"/>
                <a:gd name="connsiteY26" fmla="*/ 0 h 816769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12456 w 4541273"/>
                <a:gd name="connsiteY13" fmla="*/ 802482 h 804863"/>
                <a:gd name="connsiteX14" fmla="*/ 3971925 w 4541273"/>
                <a:gd name="connsiteY14" fmla="*/ 635794 h 804863"/>
                <a:gd name="connsiteX15" fmla="*/ 3914775 w 4541273"/>
                <a:gd name="connsiteY15" fmla="*/ 600076 h 804863"/>
                <a:gd name="connsiteX16" fmla="*/ 3840956 w 4541273"/>
                <a:gd name="connsiteY16" fmla="*/ 552451 h 804863"/>
                <a:gd name="connsiteX17" fmla="*/ 3586163 w 4541273"/>
                <a:gd name="connsiteY17" fmla="*/ 495300 h 804863"/>
                <a:gd name="connsiteX18" fmla="*/ 3188494 w 4541273"/>
                <a:gd name="connsiteY18" fmla="*/ 431007 h 804863"/>
                <a:gd name="connsiteX19" fmla="*/ 2507456 w 4541273"/>
                <a:gd name="connsiteY19" fmla="*/ 342900 h 804863"/>
                <a:gd name="connsiteX20" fmla="*/ 1764506 w 4541273"/>
                <a:gd name="connsiteY20" fmla="*/ 269082 h 804863"/>
                <a:gd name="connsiteX21" fmla="*/ 1231106 w 4541273"/>
                <a:gd name="connsiteY21" fmla="*/ 200025 h 804863"/>
                <a:gd name="connsiteX22" fmla="*/ 1000125 w 4541273"/>
                <a:gd name="connsiteY22" fmla="*/ 180975 h 804863"/>
                <a:gd name="connsiteX23" fmla="*/ 678656 w 4541273"/>
                <a:gd name="connsiteY23" fmla="*/ 150019 h 804863"/>
                <a:gd name="connsiteX24" fmla="*/ 395286 w 4541273"/>
                <a:gd name="connsiteY24" fmla="*/ 109539 h 804863"/>
                <a:gd name="connsiteX25" fmla="*/ 190500 w 4541273"/>
                <a:gd name="connsiteY25" fmla="*/ 54769 h 804863"/>
                <a:gd name="connsiteX26" fmla="*/ 0 w 4541273"/>
                <a:gd name="connsiteY26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321969 w 4541273"/>
                <a:gd name="connsiteY13" fmla="*/ 783432 h 804863"/>
                <a:gd name="connsiteX14" fmla="*/ 3971925 w 4541273"/>
                <a:gd name="connsiteY14" fmla="*/ 635794 h 804863"/>
                <a:gd name="connsiteX15" fmla="*/ 3914775 w 4541273"/>
                <a:gd name="connsiteY15" fmla="*/ 600076 h 804863"/>
                <a:gd name="connsiteX16" fmla="*/ 3840956 w 4541273"/>
                <a:gd name="connsiteY16" fmla="*/ 552451 h 804863"/>
                <a:gd name="connsiteX17" fmla="*/ 3586163 w 4541273"/>
                <a:gd name="connsiteY17" fmla="*/ 495300 h 804863"/>
                <a:gd name="connsiteX18" fmla="*/ 3188494 w 4541273"/>
                <a:gd name="connsiteY18" fmla="*/ 431007 h 804863"/>
                <a:gd name="connsiteX19" fmla="*/ 2507456 w 4541273"/>
                <a:gd name="connsiteY19" fmla="*/ 342900 h 804863"/>
                <a:gd name="connsiteX20" fmla="*/ 1764506 w 4541273"/>
                <a:gd name="connsiteY20" fmla="*/ 269082 h 804863"/>
                <a:gd name="connsiteX21" fmla="*/ 1231106 w 4541273"/>
                <a:gd name="connsiteY21" fmla="*/ 200025 h 804863"/>
                <a:gd name="connsiteX22" fmla="*/ 1000125 w 4541273"/>
                <a:gd name="connsiteY22" fmla="*/ 180975 h 804863"/>
                <a:gd name="connsiteX23" fmla="*/ 678656 w 4541273"/>
                <a:gd name="connsiteY23" fmla="*/ 150019 h 804863"/>
                <a:gd name="connsiteX24" fmla="*/ 395286 w 4541273"/>
                <a:gd name="connsiteY24" fmla="*/ 109539 h 804863"/>
                <a:gd name="connsiteX25" fmla="*/ 190500 w 4541273"/>
                <a:gd name="connsiteY25" fmla="*/ 54769 h 804863"/>
                <a:gd name="connsiteX26" fmla="*/ 0 w 4541273"/>
                <a:gd name="connsiteY26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321969 w 4541273"/>
                <a:gd name="connsiteY13" fmla="*/ 783432 h 804863"/>
                <a:gd name="connsiteX14" fmla="*/ 4107656 w 4541273"/>
                <a:gd name="connsiteY14" fmla="*/ 700087 h 804863"/>
                <a:gd name="connsiteX15" fmla="*/ 3914775 w 4541273"/>
                <a:gd name="connsiteY15" fmla="*/ 600076 h 804863"/>
                <a:gd name="connsiteX16" fmla="*/ 3840956 w 4541273"/>
                <a:gd name="connsiteY16" fmla="*/ 552451 h 804863"/>
                <a:gd name="connsiteX17" fmla="*/ 3586163 w 4541273"/>
                <a:gd name="connsiteY17" fmla="*/ 495300 h 804863"/>
                <a:gd name="connsiteX18" fmla="*/ 3188494 w 4541273"/>
                <a:gd name="connsiteY18" fmla="*/ 431007 h 804863"/>
                <a:gd name="connsiteX19" fmla="*/ 2507456 w 4541273"/>
                <a:gd name="connsiteY19" fmla="*/ 342900 h 804863"/>
                <a:gd name="connsiteX20" fmla="*/ 1764506 w 4541273"/>
                <a:gd name="connsiteY20" fmla="*/ 269082 h 804863"/>
                <a:gd name="connsiteX21" fmla="*/ 1231106 w 4541273"/>
                <a:gd name="connsiteY21" fmla="*/ 200025 h 804863"/>
                <a:gd name="connsiteX22" fmla="*/ 1000125 w 4541273"/>
                <a:gd name="connsiteY22" fmla="*/ 180975 h 804863"/>
                <a:gd name="connsiteX23" fmla="*/ 678656 w 4541273"/>
                <a:gd name="connsiteY23" fmla="*/ 150019 h 804863"/>
                <a:gd name="connsiteX24" fmla="*/ 395286 w 4541273"/>
                <a:gd name="connsiteY24" fmla="*/ 109539 h 804863"/>
                <a:gd name="connsiteX25" fmla="*/ 190500 w 4541273"/>
                <a:gd name="connsiteY25" fmla="*/ 54769 h 804863"/>
                <a:gd name="connsiteX26" fmla="*/ 0 w 4541273"/>
                <a:gd name="connsiteY26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321969 w 4541273"/>
                <a:gd name="connsiteY13" fmla="*/ 783432 h 804863"/>
                <a:gd name="connsiteX14" fmla="*/ 4107656 w 4541273"/>
                <a:gd name="connsiteY14" fmla="*/ 700087 h 804863"/>
                <a:gd name="connsiteX15" fmla="*/ 3914775 w 4541273"/>
                <a:gd name="connsiteY15" fmla="*/ 600076 h 804863"/>
                <a:gd name="connsiteX16" fmla="*/ 3767137 w 4541273"/>
                <a:gd name="connsiteY16" fmla="*/ 547688 h 804863"/>
                <a:gd name="connsiteX17" fmla="*/ 3586163 w 4541273"/>
                <a:gd name="connsiteY17" fmla="*/ 495300 h 804863"/>
                <a:gd name="connsiteX18" fmla="*/ 3188494 w 4541273"/>
                <a:gd name="connsiteY18" fmla="*/ 431007 h 804863"/>
                <a:gd name="connsiteX19" fmla="*/ 2507456 w 4541273"/>
                <a:gd name="connsiteY19" fmla="*/ 342900 h 804863"/>
                <a:gd name="connsiteX20" fmla="*/ 1764506 w 4541273"/>
                <a:gd name="connsiteY20" fmla="*/ 269082 h 804863"/>
                <a:gd name="connsiteX21" fmla="*/ 1231106 w 4541273"/>
                <a:gd name="connsiteY21" fmla="*/ 200025 h 804863"/>
                <a:gd name="connsiteX22" fmla="*/ 1000125 w 4541273"/>
                <a:gd name="connsiteY22" fmla="*/ 180975 h 804863"/>
                <a:gd name="connsiteX23" fmla="*/ 678656 w 4541273"/>
                <a:gd name="connsiteY23" fmla="*/ 150019 h 804863"/>
                <a:gd name="connsiteX24" fmla="*/ 395286 w 4541273"/>
                <a:gd name="connsiteY24" fmla="*/ 109539 h 804863"/>
                <a:gd name="connsiteX25" fmla="*/ 190500 w 4541273"/>
                <a:gd name="connsiteY25" fmla="*/ 54769 h 804863"/>
                <a:gd name="connsiteX26" fmla="*/ 0 w 4541273"/>
                <a:gd name="connsiteY26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792957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78656 w 4541273"/>
                <a:gd name="connsiteY24" fmla="*/ 150019 h 804863"/>
                <a:gd name="connsiteX25" fmla="*/ 395286 w 4541273"/>
                <a:gd name="connsiteY25" fmla="*/ 109539 h 804863"/>
                <a:gd name="connsiteX26" fmla="*/ 190500 w 4541273"/>
                <a:gd name="connsiteY26" fmla="*/ 54769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78656 w 4541273"/>
                <a:gd name="connsiteY24" fmla="*/ 150019 h 804863"/>
                <a:gd name="connsiteX25" fmla="*/ 395286 w 4541273"/>
                <a:gd name="connsiteY25" fmla="*/ 109539 h 804863"/>
                <a:gd name="connsiteX26" fmla="*/ 190500 w 4541273"/>
                <a:gd name="connsiteY26" fmla="*/ 54769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78656 w 4541273"/>
                <a:gd name="connsiteY24" fmla="*/ 150019 h 804863"/>
                <a:gd name="connsiteX25" fmla="*/ 395286 w 4541273"/>
                <a:gd name="connsiteY25" fmla="*/ 109539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78656 w 4541273"/>
                <a:gd name="connsiteY24" fmla="*/ 150019 h 804863"/>
                <a:gd name="connsiteX25" fmla="*/ 414336 w 4541273"/>
                <a:gd name="connsiteY25" fmla="*/ 107157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95325 w 4541273"/>
                <a:gd name="connsiteY24" fmla="*/ 140494 h 804863"/>
                <a:gd name="connsiteX25" fmla="*/ 414336 w 4541273"/>
                <a:gd name="connsiteY25" fmla="*/ 107157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95325 w 4541273"/>
                <a:gd name="connsiteY24" fmla="*/ 140494 h 804863"/>
                <a:gd name="connsiteX25" fmla="*/ 409574 w 4541273"/>
                <a:gd name="connsiteY25" fmla="*/ 100013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97706 w 4541273"/>
                <a:gd name="connsiteY24" fmla="*/ 145256 h 804863"/>
                <a:gd name="connsiteX25" fmla="*/ 409574 w 4541273"/>
                <a:gd name="connsiteY25" fmla="*/ 100013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169194 w 4541273"/>
                <a:gd name="connsiteY22" fmla="*/ 176212 h 804863"/>
                <a:gd name="connsiteX23" fmla="*/ 1000125 w 4541273"/>
                <a:gd name="connsiteY23" fmla="*/ 180975 h 804863"/>
                <a:gd name="connsiteX24" fmla="*/ 697706 w 4541273"/>
                <a:gd name="connsiteY24" fmla="*/ 145256 h 804863"/>
                <a:gd name="connsiteX25" fmla="*/ 409574 w 4541273"/>
                <a:gd name="connsiteY25" fmla="*/ 100013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541273" h="804863">
                  <a:moveTo>
                    <a:pt x="0" y="0"/>
                  </a:moveTo>
                  <a:lnTo>
                    <a:pt x="0" y="0"/>
                  </a:lnTo>
                  <a:lnTo>
                    <a:pt x="138112" y="0"/>
                  </a:lnTo>
                  <a:lnTo>
                    <a:pt x="728662" y="40482"/>
                  </a:lnTo>
                  <a:cubicBezTo>
                    <a:pt x="757145" y="46178"/>
                    <a:pt x="744380" y="45244"/>
                    <a:pt x="766762" y="45244"/>
                  </a:cubicBezTo>
                  <a:lnTo>
                    <a:pt x="1164431" y="30957"/>
                  </a:lnTo>
                  <a:cubicBezTo>
                    <a:pt x="1171575" y="33338"/>
                    <a:pt x="1178504" y="36500"/>
                    <a:pt x="1185862" y="38100"/>
                  </a:cubicBezTo>
                  <a:cubicBezTo>
                    <a:pt x="1210871" y="43537"/>
                    <a:pt x="1213508" y="42863"/>
                    <a:pt x="1233487" y="42863"/>
                  </a:cubicBezTo>
                  <a:lnTo>
                    <a:pt x="2400300" y="97632"/>
                  </a:lnTo>
                  <a:lnTo>
                    <a:pt x="3774281" y="219075"/>
                  </a:lnTo>
                  <a:lnTo>
                    <a:pt x="4405312" y="433388"/>
                  </a:lnTo>
                  <a:lnTo>
                    <a:pt x="4541044" y="478632"/>
                  </a:lnTo>
                  <a:cubicBezTo>
                    <a:pt x="4541838" y="591344"/>
                    <a:pt x="4540250" y="692151"/>
                    <a:pt x="4541044" y="804863"/>
                  </a:cubicBezTo>
                  <a:lnTo>
                    <a:pt x="4431506" y="802482"/>
                  </a:lnTo>
                  <a:lnTo>
                    <a:pt x="4321969" y="783432"/>
                  </a:lnTo>
                  <a:cubicBezTo>
                    <a:pt x="4302156" y="776356"/>
                    <a:pt x="4175522" y="730646"/>
                    <a:pt x="4107656" y="700087"/>
                  </a:cubicBezTo>
                  <a:cubicBezTo>
                    <a:pt x="4039790" y="669528"/>
                    <a:pt x="3971528" y="625476"/>
                    <a:pt x="3914775" y="600076"/>
                  </a:cubicBezTo>
                  <a:cubicBezTo>
                    <a:pt x="3858022" y="574676"/>
                    <a:pt x="3791743" y="561182"/>
                    <a:pt x="3767137" y="547688"/>
                  </a:cubicBezTo>
                  <a:cubicBezTo>
                    <a:pt x="3737768" y="534194"/>
                    <a:pt x="3682603" y="514747"/>
                    <a:pt x="3586163" y="495300"/>
                  </a:cubicBezTo>
                  <a:cubicBezTo>
                    <a:pt x="3489723" y="475853"/>
                    <a:pt x="3321050" y="452438"/>
                    <a:pt x="3188494" y="431007"/>
                  </a:cubicBezTo>
                  <a:lnTo>
                    <a:pt x="2507456" y="342900"/>
                  </a:lnTo>
                  <a:lnTo>
                    <a:pt x="1764506" y="269082"/>
                  </a:lnTo>
                  <a:lnTo>
                    <a:pt x="1169194" y="176212"/>
                  </a:lnTo>
                  <a:cubicBezTo>
                    <a:pt x="1092200" y="169862"/>
                    <a:pt x="1078706" y="186134"/>
                    <a:pt x="1000125" y="180975"/>
                  </a:cubicBezTo>
                  <a:cubicBezTo>
                    <a:pt x="921544" y="175816"/>
                    <a:pt x="796131" y="158750"/>
                    <a:pt x="697706" y="145256"/>
                  </a:cubicBezTo>
                  <a:lnTo>
                    <a:pt x="409574" y="100013"/>
                  </a:lnTo>
                  <a:lnTo>
                    <a:pt x="219075" y="523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sz="70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EC70ABA-CBC0-46E6-B5D0-E2F141C2BBA5}"/>
                </a:ext>
              </a:extLst>
            </p:cNvPr>
            <p:cNvSpPr/>
            <p:nvPr/>
          </p:nvSpPr>
          <p:spPr>
            <a:xfrm>
              <a:off x="5508049" y="5640658"/>
              <a:ext cx="2028519" cy="446637"/>
            </a:xfrm>
            <a:custGeom>
              <a:avLst/>
              <a:gdLst>
                <a:gd name="connsiteX0" fmla="*/ 2381 w 2724150"/>
                <a:gd name="connsiteY0" fmla="*/ 435769 h 559594"/>
                <a:gd name="connsiteX1" fmla="*/ 792956 w 2724150"/>
                <a:gd name="connsiteY1" fmla="*/ 319088 h 559594"/>
                <a:gd name="connsiteX2" fmla="*/ 990600 w 2724150"/>
                <a:gd name="connsiteY2" fmla="*/ 264319 h 559594"/>
                <a:gd name="connsiteX3" fmla="*/ 1233488 w 2724150"/>
                <a:gd name="connsiteY3" fmla="*/ 338138 h 559594"/>
                <a:gd name="connsiteX4" fmla="*/ 1788319 w 2724150"/>
                <a:gd name="connsiteY4" fmla="*/ 223838 h 559594"/>
                <a:gd name="connsiteX5" fmla="*/ 2552700 w 2724150"/>
                <a:gd name="connsiteY5" fmla="*/ 26194 h 559594"/>
                <a:gd name="connsiteX6" fmla="*/ 2602706 w 2724150"/>
                <a:gd name="connsiteY6" fmla="*/ 0 h 559594"/>
                <a:gd name="connsiteX7" fmla="*/ 2724150 w 2724150"/>
                <a:gd name="connsiteY7" fmla="*/ 223838 h 559594"/>
                <a:gd name="connsiteX8" fmla="*/ 2497931 w 2724150"/>
                <a:gd name="connsiteY8" fmla="*/ 352425 h 559594"/>
                <a:gd name="connsiteX9" fmla="*/ 2043113 w 2724150"/>
                <a:gd name="connsiteY9" fmla="*/ 492919 h 559594"/>
                <a:gd name="connsiteX10" fmla="*/ 1585913 w 2724150"/>
                <a:gd name="connsiteY10" fmla="*/ 557213 h 559594"/>
                <a:gd name="connsiteX11" fmla="*/ 1126331 w 2724150"/>
                <a:gd name="connsiteY11" fmla="*/ 540544 h 559594"/>
                <a:gd name="connsiteX12" fmla="*/ 916781 w 2724150"/>
                <a:gd name="connsiteY12" fmla="*/ 466725 h 559594"/>
                <a:gd name="connsiteX13" fmla="*/ 652463 w 2724150"/>
                <a:gd name="connsiteY13" fmla="*/ 497681 h 559594"/>
                <a:gd name="connsiteX14" fmla="*/ 221456 w 2724150"/>
                <a:gd name="connsiteY14" fmla="*/ 531019 h 559594"/>
                <a:gd name="connsiteX15" fmla="*/ 0 w 2724150"/>
                <a:gd name="connsiteY15" fmla="*/ 559594 h 559594"/>
                <a:gd name="connsiteX16" fmla="*/ 2381 w 2724150"/>
                <a:gd name="connsiteY16" fmla="*/ 435769 h 559594"/>
                <a:gd name="connsiteX0" fmla="*/ 2381 w 2724150"/>
                <a:gd name="connsiteY0" fmla="*/ 435769 h 576263"/>
                <a:gd name="connsiteX1" fmla="*/ 792956 w 2724150"/>
                <a:gd name="connsiteY1" fmla="*/ 319088 h 576263"/>
                <a:gd name="connsiteX2" fmla="*/ 990600 w 2724150"/>
                <a:gd name="connsiteY2" fmla="*/ 264319 h 576263"/>
                <a:gd name="connsiteX3" fmla="*/ 1233488 w 2724150"/>
                <a:gd name="connsiteY3" fmla="*/ 338138 h 576263"/>
                <a:gd name="connsiteX4" fmla="*/ 1788319 w 2724150"/>
                <a:gd name="connsiteY4" fmla="*/ 223838 h 576263"/>
                <a:gd name="connsiteX5" fmla="*/ 2552700 w 2724150"/>
                <a:gd name="connsiteY5" fmla="*/ 26194 h 576263"/>
                <a:gd name="connsiteX6" fmla="*/ 2602706 w 2724150"/>
                <a:gd name="connsiteY6" fmla="*/ 0 h 576263"/>
                <a:gd name="connsiteX7" fmla="*/ 2724150 w 2724150"/>
                <a:gd name="connsiteY7" fmla="*/ 223838 h 576263"/>
                <a:gd name="connsiteX8" fmla="*/ 2497931 w 2724150"/>
                <a:gd name="connsiteY8" fmla="*/ 352425 h 576263"/>
                <a:gd name="connsiteX9" fmla="*/ 2043113 w 2724150"/>
                <a:gd name="connsiteY9" fmla="*/ 492919 h 576263"/>
                <a:gd name="connsiteX10" fmla="*/ 1588294 w 2724150"/>
                <a:gd name="connsiteY10" fmla="*/ 576263 h 576263"/>
                <a:gd name="connsiteX11" fmla="*/ 1126331 w 2724150"/>
                <a:gd name="connsiteY11" fmla="*/ 540544 h 576263"/>
                <a:gd name="connsiteX12" fmla="*/ 916781 w 2724150"/>
                <a:gd name="connsiteY12" fmla="*/ 466725 h 576263"/>
                <a:gd name="connsiteX13" fmla="*/ 652463 w 2724150"/>
                <a:gd name="connsiteY13" fmla="*/ 497681 h 576263"/>
                <a:gd name="connsiteX14" fmla="*/ 221456 w 2724150"/>
                <a:gd name="connsiteY14" fmla="*/ 531019 h 576263"/>
                <a:gd name="connsiteX15" fmla="*/ 0 w 2724150"/>
                <a:gd name="connsiteY15" fmla="*/ 559594 h 576263"/>
                <a:gd name="connsiteX16" fmla="*/ 2381 w 2724150"/>
                <a:gd name="connsiteY16" fmla="*/ 435769 h 576263"/>
                <a:gd name="connsiteX0" fmla="*/ 2381 w 2724150"/>
                <a:gd name="connsiteY0" fmla="*/ 435769 h 576263"/>
                <a:gd name="connsiteX1" fmla="*/ 792956 w 2724150"/>
                <a:gd name="connsiteY1" fmla="*/ 319088 h 576263"/>
                <a:gd name="connsiteX2" fmla="*/ 990600 w 2724150"/>
                <a:gd name="connsiteY2" fmla="*/ 264319 h 576263"/>
                <a:gd name="connsiteX3" fmla="*/ 1233488 w 2724150"/>
                <a:gd name="connsiteY3" fmla="*/ 338138 h 576263"/>
                <a:gd name="connsiteX4" fmla="*/ 1788319 w 2724150"/>
                <a:gd name="connsiteY4" fmla="*/ 223838 h 576263"/>
                <a:gd name="connsiteX5" fmla="*/ 2552700 w 2724150"/>
                <a:gd name="connsiteY5" fmla="*/ 26194 h 576263"/>
                <a:gd name="connsiteX6" fmla="*/ 2602706 w 2724150"/>
                <a:gd name="connsiteY6" fmla="*/ 0 h 576263"/>
                <a:gd name="connsiteX7" fmla="*/ 2724150 w 2724150"/>
                <a:gd name="connsiteY7" fmla="*/ 223838 h 576263"/>
                <a:gd name="connsiteX8" fmla="*/ 2497931 w 2724150"/>
                <a:gd name="connsiteY8" fmla="*/ 352425 h 576263"/>
                <a:gd name="connsiteX9" fmla="*/ 2043113 w 2724150"/>
                <a:gd name="connsiteY9" fmla="*/ 492919 h 576263"/>
                <a:gd name="connsiteX10" fmla="*/ 1588294 w 2724150"/>
                <a:gd name="connsiteY10" fmla="*/ 576263 h 576263"/>
                <a:gd name="connsiteX11" fmla="*/ 1131094 w 2724150"/>
                <a:gd name="connsiteY11" fmla="*/ 569119 h 576263"/>
                <a:gd name="connsiteX12" fmla="*/ 916781 w 2724150"/>
                <a:gd name="connsiteY12" fmla="*/ 466725 h 576263"/>
                <a:gd name="connsiteX13" fmla="*/ 652463 w 2724150"/>
                <a:gd name="connsiteY13" fmla="*/ 497681 h 576263"/>
                <a:gd name="connsiteX14" fmla="*/ 221456 w 2724150"/>
                <a:gd name="connsiteY14" fmla="*/ 531019 h 576263"/>
                <a:gd name="connsiteX15" fmla="*/ 0 w 2724150"/>
                <a:gd name="connsiteY15" fmla="*/ 559594 h 576263"/>
                <a:gd name="connsiteX16" fmla="*/ 2381 w 2724150"/>
                <a:gd name="connsiteY16" fmla="*/ 435769 h 576263"/>
                <a:gd name="connsiteX0" fmla="*/ 2381 w 2724150"/>
                <a:gd name="connsiteY0" fmla="*/ 435769 h 576263"/>
                <a:gd name="connsiteX1" fmla="*/ 792956 w 2724150"/>
                <a:gd name="connsiteY1" fmla="*/ 319088 h 576263"/>
                <a:gd name="connsiteX2" fmla="*/ 990600 w 2724150"/>
                <a:gd name="connsiteY2" fmla="*/ 264319 h 576263"/>
                <a:gd name="connsiteX3" fmla="*/ 1233488 w 2724150"/>
                <a:gd name="connsiteY3" fmla="*/ 338138 h 576263"/>
                <a:gd name="connsiteX4" fmla="*/ 1788319 w 2724150"/>
                <a:gd name="connsiteY4" fmla="*/ 223838 h 576263"/>
                <a:gd name="connsiteX5" fmla="*/ 2552700 w 2724150"/>
                <a:gd name="connsiteY5" fmla="*/ 26194 h 576263"/>
                <a:gd name="connsiteX6" fmla="*/ 2602706 w 2724150"/>
                <a:gd name="connsiteY6" fmla="*/ 0 h 576263"/>
                <a:gd name="connsiteX7" fmla="*/ 2724150 w 2724150"/>
                <a:gd name="connsiteY7" fmla="*/ 223838 h 576263"/>
                <a:gd name="connsiteX8" fmla="*/ 2497931 w 2724150"/>
                <a:gd name="connsiteY8" fmla="*/ 352425 h 576263"/>
                <a:gd name="connsiteX9" fmla="*/ 2043113 w 2724150"/>
                <a:gd name="connsiteY9" fmla="*/ 492919 h 576263"/>
                <a:gd name="connsiteX10" fmla="*/ 1588294 w 2724150"/>
                <a:gd name="connsiteY10" fmla="*/ 576263 h 576263"/>
                <a:gd name="connsiteX11" fmla="*/ 1131094 w 2724150"/>
                <a:gd name="connsiteY11" fmla="*/ 569119 h 576263"/>
                <a:gd name="connsiteX12" fmla="*/ 997744 w 2724150"/>
                <a:gd name="connsiteY12" fmla="*/ 509588 h 576263"/>
                <a:gd name="connsiteX13" fmla="*/ 652463 w 2724150"/>
                <a:gd name="connsiteY13" fmla="*/ 497681 h 576263"/>
                <a:gd name="connsiteX14" fmla="*/ 221456 w 2724150"/>
                <a:gd name="connsiteY14" fmla="*/ 531019 h 576263"/>
                <a:gd name="connsiteX15" fmla="*/ 0 w 2724150"/>
                <a:gd name="connsiteY15" fmla="*/ 559594 h 576263"/>
                <a:gd name="connsiteX16" fmla="*/ 2381 w 2724150"/>
                <a:gd name="connsiteY16" fmla="*/ 435769 h 576263"/>
                <a:gd name="connsiteX0" fmla="*/ 2381 w 2724150"/>
                <a:gd name="connsiteY0" fmla="*/ 435769 h 576263"/>
                <a:gd name="connsiteX1" fmla="*/ 792956 w 2724150"/>
                <a:gd name="connsiteY1" fmla="*/ 319088 h 576263"/>
                <a:gd name="connsiteX2" fmla="*/ 990600 w 2724150"/>
                <a:gd name="connsiteY2" fmla="*/ 264319 h 576263"/>
                <a:gd name="connsiteX3" fmla="*/ 1233488 w 2724150"/>
                <a:gd name="connsiteY3" fmla="*/ 338138 h 576263"/>
                <a:gd name="connsiteX4" fmla="*/ 1788319 w 2724150"/>
                <a:gd name="connsiteY4" fmla="*/ 223838 h 576263"/>
                <a:gd name="connsiteX5" fmla="*/ 2552700 w 2724150"/>
                <a:gd name="connsiteY5" fmla="*/ 26194 h 576263"/>
                <a:gd name="connsiteX6" fmla="*/ 2602706 w 2724150"/>
                <a:gd name="connsiteY6" fmla="*/ 0 h 576263"/>
                <a:gd name="connsiteX7" fmla="*/ 2724150 w 2724150"/>
                <a:gd name="connsiteY7" fmla="*/ 223838 h 576263"/>
                <a:gd name="connsiteX8" fmla="*/ 2497931 w 2724150"/>
                <a:gd name="connsiteY8" fmla="*/ 352425 h 576263"/>
                <a:gd name="connsiteX9" fmla="*/ 2043113 w 2724150"/>
                <a:gd name="connsiteY9" fmla="*/ 492919 h 576263"/>
                <a:gd name="connsiteX10" fmla="*/ 1588294 w 2724150"/>
                <a:gd name="connsiteY10" fmla="*/ 576263 h 576263"/>
                <a:gd name="connsiteX11" fmla="*/ 1131094 w 2724150"/>
                <a:gd name="connsiteY11" fmla="*/ 569119 h 576263"/>
                <a:gd name="connsiteX12" fmla="*/ 997744 w 2724150"/>
                <a:gd name="connsiteY12" fmla="*/ 509588 h 576263"/>
                <a:gd name="connsiteX13" fmla="*/ 633413 w 2724150"/>
                <a:gd name="connsiteY13" fmla="*/ 569118 h 576263"/>
                <a:gd name="connsiteX14" fmla="*/ 221456 w 2724150"/>
                <a:gd name="connsiteY14" fmla="*/ 531019 h 576263"/>
                <a:gd name="connsiteX15" fmla="*/ 0 w 2724150"/>
                <a:gd name="connsiteY15" fmla="*/ 559594 h 576263"/>
                <a:gd name="connsiteX16" fmla="*/ 2381 w 2724150"/>
                <a:gd name="connsiteY16" fmla="*/ 435769 h 576263"/>
                <a:gd name="connsiteX0" fmla="*/ 2381 w 2724150"/>
                <a:gd name="connsiteY0" fmla="*/ 435769 h 592931"/>
                <a:gd name="connsiteX1" fmla="*/ 792956 w 2724150"/>
                <a:gd name="connsiteY1" fmla="*/ 319088 h 592931"/>
                <a:gd name="connsiteX2" fmla="*/ 990600 w 2724150"/>
                <a:gd name="connsiteY2" fmla="*/ 264319 h 592931"/>
                <a:gd name="connsiteX3" fmla="*/ 1233488 w 2724150"/>
                <a:gd name="connsiteY3" fmla="*/ 338138 h 592931"/>
                <a:gd name="connsiteX4" fmla="*/ 1788319 w 2724150"/>
                <a:gd name="connsiteY4" fmla="*/ 223838 h 592931"/>
                <a:gd name="connsiteX5" fmla="*/ 2552700 w 2724150"/>
                <a:gd name="connsiteY5" fmla="*/ 26194 h 592931"/>
                <a:gd name="connsiteX6" fmla="*/ 2602706 w 2724150"/>
                <a:gd name="connsiteY6" fmla="*/ 0 h 592931"/>
                <a:gd name="connsiteX7" fmla="*/ 2724150 w 2724150"/>
                <a:gd name="connsiteY7" fmla="*/ 223838 h 592931"/>
                <a:gd name="connsiteX8" fmla="*/ 2497931 w 2724150"/>
                <a:gd name="connsiteY8" fmla="*/ 352425 h 592931"/>
                <a:gd name="connsiteX9" fmla="*/ 2043113 w 2724150"/>
                <a:gd name="connsiteY9" fmla="*/ 492919 h 592931"/>
                <a:gd name="connsiteX10" fmla="*/ 1588294 w 2724150"/>
                <a:gd name="connsiteY10" fmla="*/ 576263 h 592931"/>
                <a:gd name="connsiteX11" fmla="*/ 1131094 w 2724150"/>
                <a:gd name="connsiteY11" fmla="*/ 569119 h 592931"/>
                <a:gd name="connsiteX12" fmla="*/ 997744 w 2724150"/>
                <a:gd name="connsiteY12" fmla="*/ 509588 h 592931"/>
                <a:gd name="connsiteX13" fmla="*/ 633413 w 2724150"/>
                <a:gd name="connsiteY13" fmla="*/ 569118 h 592931"/>
                <a:gd name="connsiteX14" fmla="*/ 214312 w 2724150"/>
                <a:gd name="connsiteY14" fmla="*/ 592931 h 592931"/>
                <a:gd name="connsiteX15" fmla="*/ 0 w 2724150"/>
                <a:gd name="connsiteY15" fmla="*/ 559594 h 592931"/>
                <a:gd name="connsiteX16" fmla="*/ 2381 w 2724150"/>
                <a:gd name="connsiteY16" fmla="*/ 435769 h 592931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31094 w 2724150"/>
                <a:gd name="connsiteY11" fmla="*/ 569119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31094 w 2724150"/>
                <a:gd name="connsiteY11" fmla="*/ 569119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31094 w 2724150"/>
                <a:gd name="connsiteY11" fmla="*/ 569119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31094 w 2724150"/>
                <a:gd name="connsiteY11" fmla="*/ 569119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54907 w 2724150"/>
                <a:gd name="connsiteY11" fmla="*/ 557213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54907 w 2724150"/>
                <a:gd name="connsiteY11" fmla="*/ 557213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54907 w 2724150"/>
                <a:gd name="connsiteY11" fmla="*/ 557213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54907 w 2724150"/>
                <a:gd name="connsiteY11" fmla="*/ 557213 h 607219"/>
                <a:gd name="connsiteX12" fmla="*/ 997744 w 2724150"/>
                <a:gd name="connsiteY12" fmla="*/ 509588 h 607219"/>
                <a:gd name="connsiteX13" fmla="*/ 661988 w 2724150"/>
                <a:gd name="connsiteY13" fmla="*/ 571499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38175"/>
                <a:gd name="connsiteX1" fmla="*/ 792956 w 2724150"/>
                <a:gd name="connsiteY1" fmla="*/ 319088 h 638175"/>
                <a:gd name="connsiteX2" fmla="*/ 990600 w 2724150"/>
                <a:gd name="connsiteY2" fmla="*/ 264319 h 638175"/>
                <a:gd name="connsiteX3" fmla="*/ 1233488 w 2724150"/>
                <a:gd name="connsiteY3" fmla="*/ 338138 h 638175"/>
                <a:gd name="connsiteX4" fmla="*/ 1788319 w 2724150"/>
                <a:gd name="connsiteY4" fmla="*/ 223838 h 638175"/>
                <a:gd name="connsiteX5" fmla="*/ 2552700 w 2724150"/>
                <a:gd name="connsiteY5" fmla="*/ 26194 h 638175"/>
                <a:gd name="connsiteX6" fmla="*/ 2602706 w 2724150"/>
                <a:gd name="connsiteY6" fmla="*/ 0 h 638175"/>
                <a:gd name="connsiteX7" fmla="*/ 2724150 w 2724150"/>
                <a:gd name="connsiteY7" fmla="*/ 223838 h 638175"/>
                <a:gd name="connsiteX8" fmla="*/ 2497931 w 2724150"/>
                <a:gd name="connsiteY8" fmla="*/ 352425 h 638175"/>
                <a:gd name="connsiteX9" fmla="*/ 2043113 w 2724150"/>
                <a:gd name="connsiteY9" fmla="*/ 492919 h 638175"/>
                <a:gd name="connsiteX10" fmla="*/ 1588294 w 2724150"/>
                <a:gd name="connsiteY10" fmla="*/ 576263 h 638175"/>
                <a:gd name="connsiteX11" fmla="*/ 1154907 w 2724150"/>
                <a:gd name="connsiteY11" fmla="*/ 557213 h 638175"/>
                <a:gd name="connsiteX12" fmla="*/ 997744 w 2724150"/>
                <a:gd name="connsiteY12" fmla="*/ 509588 h 638175"/>
                <a:gd name="connsiteX13" fmla="*/ 661988 w 2724150"/>
                <a:gd name="connsiteY13" fmla="*/ 571499 h 638175"/>
                <a:gd name="connsiteX14" fmla="*/ 223837 w 2724150"/>
                <a:gd name="connsiteY14" fmla="*/ 638175 h 638175"/>
                <a:gd name="connsiteX15" fmla="*/ 0 w 2724150"/>
                <a:gd name="connsiteY15" fmla="*/ 607219 h 638175"/>
                <a:gd name="connsiteX16" fmla="*/ 2381 w 2724150"/>
                <a:gd name="connsiteY16" fmla="*/ 435769 h 638175"/>
                <a:gd name="connsiteX0" fmla="*/ 2381 w 2724150"/>
                <a:gd name="connsiteY0" fmla="*/ 435769 h 638175"/>
                <a:gd name="connsiteX1" fmla="*/ 792956 w 2724150"/>
                <a:gd name="connsiteY1" fmla="*/ 319088 h 638175"/>
                <a:gd name="connsiteX2" fmla="*/ 990600 w 2724150"/>
                <a:gd name="connsiteY2" fmla="*/ 264319 h 638175"/>
                <a:gd name="connsiteX3" fmla="*/ 1233488 w 2724150"/>
                <a:gd name="connsiteY3" fmla="*/ 338138 h 638175"/>
                <a:gd name="connsiteX4" fmla="*/ 1788319 w 2724150"/>
                <a:gd name="connsiteY4" fmla="*/ 223838 h 638175"/>
                <a:gd name="connsiteX5" fmla="*/ 2552700 w 2724150"/>
                <a:gd name="connsiteY5" fmla="*/ 26194 h 638175"/>
                <a:gd name="connsiteX6" fmla="*/ 2602706 w 2724150"/>
                <a:gd name="connsiteY6" fmla="*/ 0 h 638175"/>
                <a:gd name="connsiteX7" fmla="*/ 2724150 w 2724150"/>
                <a:gd name="connsiteY7" fmla="*/ 223838 h 638175"/>
                <a:gd name="connsiteX8" fmla="*/ 2497931 w 2724150"/>
                <a:gd name="connsiteY8" fmla="*/ 352425 h 638175"/>
                <a:gd name="connsiteX9" fmla="*/ 2043113 w 2724150"/>
                <a:gd name="connsiteY9" fmla="*/ 492919 h 638175"/>
                <a:gd name="connsiteX10" fmla="*/ 1588294 w 2724150"/>
                <a:gd name="connsiteY10" fmla="*/ 576263 h 638175"/>
                <a:gd name="connsiteX11" fmla="*/ 1154907 w 2724150"/>
                <a:gd name="connsiteY11" fmla="*/ 557213 h 638175"/>
                <a:gd name="connsiteX12" fmla="*/ 997744 w 2724150"/>
                <a:gd name="connsiteY12" fmla="*/ 509588 h 638175"/>
                <a:gd name="connsiteX13" fmla="*/ 661988 w 2724150"/>
                <a:gd name="connsiteY13" fmla="*/ 571499 h 638175"/>
                <a:gd name="connsiteX14" fmla="*/ 223837 w 2724150"/>
                <a:gd name="connsiteY14" fmla="*/ 638175 h 638175"/>
                <a:gd name="connsiteX15" fmla="*/ 0 w 2724150"/>
                <a:gd name="connsiteY15" fmla="*/ 628650 h 638175"/>
                <a:gd name="connsiteX16" fmla="*/ 2381 w 2724150"/>
                <a:gd name="connsiteY16" fmla="*/ 435769 h 638175"/>
                <a:gd name="connsiteX0" fmla="*/ 2381 w 2724150"/>
                <a:gd name="connsiteY0" fmla="*/ 435769 h 628650"/>
                <a:gd name="connsiteX1" fmla="*/ 792956 w 2724150"/>
                <a:gd name="connsiteY1" fmla="*/ 319088 h 628650"/>
                <a:gd name="connsiteX2" fmla="*/ 990600 w 2724150"/>
                <a:gd name="connsiteY2" fmla="*/ 264319 h 628650"/>
                <a:gd name="connsiteX3" fmla="*/ 1233488 w 2724150"/>
                <a:gd name="connsiteY3" fmla="*/ 338138 h 628650"/>
                <a:gd name="connsiteX4" fmla="*/ 1788319 w 2724150"/>
                <a:gd name="connsiteY4" fmla="*/ 223838 h 628650"/>
                <a:gd name="connsiteX5" fmla="*/ 2552700 w 2724150"/>
                <a:gd name="connsiteY5" fmla="*/ 26194 h 628650"/>
                <a:gd name="connsiteX6" fmla="*/ 2602706 w 2724150"/>
                <a:gd name="connsiteY6" fmla="*/ 0 h 628650"/>
                <a:gd name="connsiteX7" fmla="*/ 2724150 w 2724150"/>
                <a:gd name="connsiteY7" fmla="*/ 223838 h 628650"/>
                <a:gd name="connsiteX8" fmla="*/ 2497931 w 2724150"/>
                <a:gd name="connsiteY8" fmla="*/ 352425 h 628650"/>
                <a:gd name="connsiteX9" fmla="*/ 2043113 w 2724150"/>
                <a:gd name="connsiteY9" fmla="*/ 492919 h 628650"/>
                <a:gd name="connsiteX10" fmla="*/ 1588294 w 2724150"/>
                <a:gd name="connsiteY10" fmla="*/ 576263 h 628650"/>
                <a:gd name="connsiteX11" fmla="*/ 1154907 w 2724150"/>
                <a:gd name="connsiteY11" fmla="*/ 557213 h 628650"/>
                <a:gd name="connsiteX12" fmla="*/ 997744 w 2724150"/>
                <a:gd name="connsiteY12" fmla="*/ 509588 h 628650"/>
                <a:gd name="connsiteX13" fmla="*/ 661988 w 2724150"/>
                <a:gd name="connsiteY13" fmla="*/ 571499 h 628650"/>
                <a:gd name="connsiteX14" fmla="*/ 230981 w 2724150"/>
                <a:gd name="connsiteY14" fmla="*/ 623888 h 628650"/>
                <a:gd name="connsiteX15" fmla="*/ 0 w 2724150"/>
                <a:gd name="connsiteY15" fmla="*/ 628650 h 628650"/>
                <a:gd name="connsiteX16" fmla="*/ 2381 w 2724150"/>
                <a:gd name="connsiteY16" fmla="*/ 435769 h 628650"/>
                <a:gd name="connsiteX0" fmla="*/ 2381 w 2724150"/>
                <a:gd name="connsiteY0" fmla="*/ 435769 h 628650"/>
                <a:gd name="connsiteX1" fmla="*/ 792956 w 2724150"/>
                <a:gd name="connsiteY1" fmla="*/ 319088 h 628650"/>
                <a:gd name="connsiteX2" fmla="*/ 990600 w 2724150"/>
                <a:gd name="connsiteY2" fmla="*/ 264319 h 628650"/>
                <a:gd name="connsiteX3" fmla="*/ 1233488 w 2724150"/>
                <a:gd name="connsiteY3" fmla="*/ 338138 h 628650"/>
                <a:gd name="connsiteX4" fmla="*/ 1788319 w 2724150"/>
                <a:gd name="connsiteY4" fmla="*/ 223838 h 628650"/>
                <a:gd name="connsiteX5" fmla="*/ 2552700 w 2724150"/>
                <a:gd name="connsiteY5" fmla="*/ 26194 h 628650"/>
                <a:gd name="connsiteX6" fmla="*/ 2602706 w 2724150"/>
                <a:gd name="connsiteY6" fmla="*/ 0 h 628650"/>
                <a:gd name="connsiteX7" fmla="*/ 2724150 w 2724150"/>
                <a:gd name="connsiteY7" fmla="*/ 223838 h 628650"/>
                <a:gd name="connsiteX8" fmla="*/ 2474119 w 2724150"/>
                <a:gd name="connsiteY8" fmla="*/ 328613 h 628650"/>
                <a:gd name="connsiteX9" fmla="*/ 2043113 w 2724150"/>
                <a:gd name="connsiteY9" fmla="*/ 492919 h 628650"/>
                <a:gd name="connsiteX10" fmla="*/ 1588294 w 2724150"/>
                <a:gd name="connsiteY10" fmla="*/ 576263 h 628650"/>
                <a:gd name="connsiteX11" fmla="*/ 1154907 w 2724150"/>
                <a:gd name="connsiteY11" fmla="*/ 557213 h 628650"/>
                <a:gd name="connsiteX12" fmla="*/ 997744 w 2724150"/>
                <a:gd name="connsiteY12" fmla="*/ 509588 h 628650"/>
                <a:gd name="connsiteX13" fmla="*/ 661988 w 2724150"/>
                <a:gd name="connsiteY13" fmla="*/ 571499 h 628650"/>
                <a:gd name="connsiteX14" fmla="*/ 230981 w 2724150"/>
                <a:gd name="connsiteY14" fmla="*/ 623888 h 628650"/>
                <a:gd name="connsiteX15" fmla="*/ 0 w 2724150"/>
                <a:gd name="connsiteY15" fmla="*/ 628650 h 628650"/>
                <a:gd name="connsiteX16" fmla="*/ 2381 w 2724150"/>
                <a:gd name="connsiteY16" fmla="*/ 435769 h 628650"/>
                <a:gd name="connsiteX0" fmla="*/ 7143 w 2728912"/>
                <a:gd name="connsiteY0" fmla="*/ 435769 h 623888"/>
                <a:gd name="connsiteX1" fmla="*/ 797718 w 2728912"/>
                <a:gd name="connsiteY1" fmla="*/ 319088 h 623888"/>
                <a:gd name="connsiteX2" fmla="*/ 995362 w 2728912"/>
                <a:gd name="connsiteY2" fmla="*/ 264319 h 623888"/>
                <a:gd name="connsiteX3" fmla="*/ 1238250 w 2728912"/>
                <a:gd name="connsiteY3" fmla="*/ 338138 h 623888"/>
                <a:gd name="connsiteX4" fmla="*/ 1793081 w 2728912"/>
                <a:gd name="connsiteY4" fmla="*/ 223838 h 623888"/>
                <a:gd name="connsiteX5" fmla="*/ 2557462 w 2728912"/>
                <a:gd name="connsiteY5" fmla="*/ 26194 h 623888"/>
                <a:gd name="connsiteX6" fmla="*/ 2607468 w 2728912"/>
                <a:gd name="connsiteY6" fmla="*/ 0 h 623888"/>
                <a:gd name="connsiteX7" fmla="*/ 2728912 w 2728912"/>
                <a:gd name="connsiteY7" fmla="*/ 223838 h 623888"/>
                <a:gd name="connsiteX8" fmla="*/ 2478881 w 2728912"/>
                <a:gd name="connsiteY8" fmla="*/ 328613 h 623888"/>
                <a:gd name="connsiteX9" fmla="*/ 2047875 w 2728912"/>
                <a:gd name="connsiteY9" fmla="*/ 492919 h 623888"/>
                <a:gd name="connsiteX10" fmla="*/ 1593056 w 2728912"/>
                <a:gd name="connsiteY10" fmla="*/ 576263 h 623888"/>
                <a:gd name="connsiteX11" fmla="*/ 1159669 w 2728912"/>
                <a:gd name="connsiteY11" fmla="*/ 557213 h 623888"/>
                <a:gd name="connsiteX12" fmla="*/ 1002506 w 2728912"/>
                <a:gd name="connsiteY12" fmla="*/ 509588 h 623888"/>
                <a:gd name="connsiteX13" fmla="*/ 666750 w 2728912"/>
                <a:gd name="connsiteY13" fmla="*/ 571499 h 623888"/>
                <a:gd name="connsiteX14" fmla="*/ 235743 w 2728912"/>
                <a:gd name="connsiteY14" fmla="*/ 623888 h 623888"/>
                <a:gd name="connsiteX15" fmla="*/ 0 w 2728912"/>
                <a:gd name="connsiteY15" fmla="*/ 611981 h 623888"/>
                <a:gd name="connsiteX16" fmla="*/ 7143 w 2728912"/>
                <a:gd name="connsiteY16" fmla="*/ 435769 h 623888"/>
                <a:gd name="connsiteX0" fmla="*/ 7143 w 2728912"/>
                <a:gd name="connsiteY0" fmla="*/ 435769 h 611981"/>
                <a:gd name="connsiteX1" fmla="*/ 797718 w 2728912"/>
                <a:gd name="connsiteY1" fmla="*/ 319088 h 611981"/>
                <a:gd name="connsiteX2" fmla="*/ 995362 w 2728912"/>
                <a:gd name="connsiteY2" fmla="*/ 264319 h 611981"/>
                <a:gd name="connsiteX3" fmla="*/ 1238250 w 2728912"/>
                <a:gd name="connsiteY3" fmla="*/ 338138 h 611981"/>
                <a:gd name="connsiteX4" fmla="*/ 1793081 w 2728912"/>
                <a:gd name="connsiteY4" fmla="*/ 223838 h 611981"/>
                <a:gd name="connsiteX5" fmla="*/ 2557462 w 2728912"/>
                <a:gd name="connsiteY5" fmla="*/ 26194 h 611981"/>
                <a:gd name="connsiteX6" fmla="*/ 2607468 w 2728912"/>
                <a:gd name="connsiteY6" fmla="*/ 0 h 611981"/>
                <a:gd name="connsiteX7" fmla="*/ 2728912 w 2728912"/>
                <a:gd name="connsiteY7" fmla="*/ 223838 h 611981"/>
                <a:gd name="connsiteX8" fmla="*/ 2478881 w 2728912"/>
                <a:gd name="connsiteY8" fmla="*/ 328613 h 611981"/>
                <a:gd name="connsiteX9" fmla="*/ 2047875 w 2728912"/>
                <a:gd name="connsiteY9" fmla="*/ 492919 h 611981"/>
                <a:gd name="connsiteX10" fmla="*/ 1593056 w 2728912"/>
                <a:gd name="connsiteY10" fmla="*/ 576263 h 611981"/>
                <a:gd name="connsiteX11" fmla="*/ 1159669 w 2728912"/>
                <a:gd name="connsiteY11" fmla="*/ 557213 h 611981"/>
                <a:gd name="connsiteX12" fmla="*/ 1002506 w 2728912"/>
                <a:gd name="connsiteY12" fmla="*/ 509588 h 611981"/>
                <a:gd name="connsiteX13" fmla="*/ 666750 w 2728912"/>
                <a:gd name="connsiteY13" fmla="*/ 571499 h 611981"/>
                <a:gd name="connsiteX14" fmla="*/ 242887 w 2728912"/>
                <a:gd name="connsiteY14" fmla="*/ 604838 h 611981"/>
                <a:gd name="connsiteX15" fmla="*/ 0 w 2728912"/>
                <a:gd name="connsiteY15" fmla="*/ 611981 h 611981"/>
                <a:gd name="connsiteX16" fmla="*/ 7143 w 2728912"/>
                <a:gd name="connsiteY16" fmla="*/ 435769 h 611981"/>
                <a:gd name="connsiteX0" fmla="*/ 7143 w 2728912"/>
                <a:gd name="connsiteY0" fmla="*/ 435769 h 604838"/>
                <a:gd name="connsiteX1" fmla="*/ 797718 w 2728912"/>
                <a:gd name="connsiteY1" fmla="*/ 319088 h 604838"/>
                <a:gd name="connsiteX2" fmla="*/ 995362 w 2728912"/>
                <a:gd name="connsiteY2" fmla="*/ 264319 h 604838"/>
                <a:gd name="connsiteX3" fmla="*/ 1238250 w 2728912"/>
                <a:gd name="connsiteY3" fmla="*/ 338138 h 604838"/>
                <a:gd name="connsiteX4" fmla="*/ 1793081 w 2728912"/>
                <a:gd name="connsiteY4" fmla="*/ 223838 h 604838"/>
                <a:gd name="connsiteX5" fmla="*/ 2557462 w 2728912"/>
                <a:gd name="connsiteY5" fmla="*/ 26194 h 604838"/>
                <a:gd name="connsiteX6" fmla="*/ 2607468 w 2728912"/>
                <a:gd name="connsiteY6" fmla="*/ 0 h 604838"/>
                <a:gd name="connsiteX7" fmla="*/ 2728912 w 2728912"/>
                <a:gd name="connsiteY7" fmla="*/ 223838 h 604838"/>
                <a:gd name="connsiteX8" fmla="*/ 2478881 w 2728912"/>
                <a:gd name="connsiteY8" fmla="*/ 328613 h 604838"/>
                <a:gd name="connsiteX9" fmla="*/ 2047875 w 2728912"/>
                <a:gd name="connsiteY9" fmla="*/ 492919 h 604838"/>
                <a:gd name="connsiteX10" fmla="*/ 1593056 w 2728912"/>
                <a:gd name="connsiteY10" fmla="*/ 576263 h 604838"/>
                <a:gd name="connsiteX11" fmla="*/ 1159669 w 2728912"/>
                <a:gd name="connsiteY11" fmla="*/ 557213 h 604838"/>
                <a:gd name="connsiteX12" fmla="*/ 1002506 w 2728912"/>
                <a:gd name="connsiteY12" fmla="*/ 509588 h 604838"/>
                <a:gd name="connsiteX13" fmla="*/ 666750 w 2728912"/>
                <a:gd name="connsiteY13" fmla="*/ 571499 h 604838"/>
                <a:gd name="connsiteX14" fmla="*/ 242887 w 2728912"/>
                <a:gd name="connsiteY14" fmla="*/ 604838 h 604838"/>
                <a:gd name="connsiteX15" fmla="*/ 0 w 2728912"/>
                <a:gd name="connsiteY15" fmla="*/ 604838 h 604838"/>
                <a:gd name="connsiteX16" fmla="*/ 7143 w 2728912"/>
                <a:gd name="connsiteY16" fmla="*/ 435769 h 604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728912" h="604838">
                  <a:moveTo>
                    <a:pt x="7143" y="435769"/>
                  </a:moveTo>
                  <a:lnTo>
                    <a:pt x="797718" y="319088"/>
                  </a:lnTo>
                  <a:lnTo>
                    <a:pt x="995362" y="264319"/>
                  </a:lnTo>
                  <a:lnTo>
                    <a:pt x="1238250" y="338138"/>
                  </a:lnTo>
                  <a:lnTo>
                    <a:pt x="1793081" y="223838"/>
                  </a:lnTo>
                  <a:lnTo>
                    <a:pt x="2557462" y="26194"/>
                  </a:lnTo>
                  <a:lnTo>
                    <a:pt x="2607468" y="0"/>
                  </a:lnTo>
                  <a:lnTo>
                    <a:pt x="2728912" y="223838"/>
                  </a:lnTo>
                  <a:lnTo>
                    <a:pt x="2478881" y="328613"/>
                  </a:lnTo>
                  <a:cubicBezTo>
                    <a:pt x="2365375" y="373460"/>
                    <a:pt x="2195513" y="451644"/>
                    <a:pt x="2047875" y="492919"/>
                  </a:cubicBezTo>
                  <a:cubicBezTo>
                    <a:pt x="1900238" y="534194"/>
                    <a:pt x="1741090" y="565547"/>
                    <a:pt x="1593056" y="576263"/>
                  </a:cubicBezTo>
                  <a:cubicBezTo>
                    <a:pt x="1445022" y="586979"/>
                    <a:pt x="1258094" y="568326"/>
                    <a:pt x="1159669" y="557213"/>
                  </a:cubicBezTo>
                  <a:cubicBezTo>
                    <a:pt x="1061244" y="546101"/>
                    <a:pt x="1084659" y="507207"/>
                    <a:pt x="1002506" y="509588"/>
                  </a:cubicBezTo>
                  <a:cubicBezTo>
                    <a:pt x="920353" y="511969"/>
                    <a:pt x="793353" y="555624"/>
                    <a:pt x="666750" y="571499"/>
                  </a:cubicBezTo>
                  <a:cubicBezTo>
                    <a:pt x="540147" y="587374"/>
                    <a:pt x="348456" y="598488"/>
                    <a:pt x="242887" y="604838"/>
                  </a:cubicBezTo>
                  <a:lnTo>
                    <a:pt x="0" y="604838"/>
                  </a:lnTo>
                  <a:cubicBezTo>
                    <a:pt x="794" y="559594"/>
                    <a:pt x="6349" y="469107"/>
                    <a:pt x="7143" y="435769"/>
                  </a:cubicBez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050AD20-8025-4F6F-A910-BEC2798966EA}"/>
                </a:ext>
              </a:extLst>
            </p:cNvPr>
            <p:cNvSpPr/>
            <p:nvPr/>
          </p:nvSpPr>
          <p:spPr>
            <a:xfrm>
              <a:off x="5513796" y="5626835"/>
              <a:ext cx="1936474" cy="334099"/>
            </a:xfrm>
            <a:custGeom>
              <a:avLst/>
              <a:gdLst>
                <a:gd name="connsiteX0" fmla="*/ 0 w 2607469"/>
                <a:gd name="connsiteY0" fmla="*/ 419100 h 445294"/>
                <a:gd name="connsiteX1" fmla="*/ 847725 w 2607469"/>
                <a:gd name="connsiteY1" fmla="*/ 283369 h 445294"/>
                <a:gd name="connsiteX2" fmla="*/ 1162050 w 2607469"/>
                <a:gd name="connsiteY2" fmla="*/ 266700 h 445294"/>
                <a:gd name="connsiteX3" fmla="*/ 2395538 w 2607469"/>
                <a:gd name="connsiteY3" fmla="*/ 64294 h 445294"/>
                <a:gd name="connsiteX4" fmla="*/ 2593181 w 2607469"/>
                <a:gd name="connsiteY4" fmla="*/ 0 h 445294"/>
                <a:gd name="connsiteX5" fmla="*/ 2607469 w 2607469"/>
                <a:gd name="connsiteY5" fmla="*/ 19050 h 445294"/>
                <a:gd name="connsiteX6" fmla="*/ 2352675 w 2607469"/>
                <a:gd name="connsiteY6" fmla="*/ 161925 h 445294"/>
                <a:gd name="connsiteX7" fmla="*/ 2109788 w 2607469"/>
                <a:gd name="connsiteY7" fmla="*/ 252413 h 445294"/>
                <a:gd name="connsiteX8" fmla="*/ 1804988 w 2607469"/>
                <a:gd name="connsiteY8" fmla="*/ 311944 h 445294"/>
                <a:gd name="connsiteX9" fmla="*/ 1466850 w 2607469"/>
                <a:gd name="connsiteY9" fmla="*/ 385763 h 445294"/>
                <a:gd name="connsiteX10" fmla="*/ 1316831 w 2607469"/>
                <a:gd name="connsiteY10" fmla="*/ 400050 h 445294"/>
                <a:gd name="connsiteX11" fmla="*/ 1169194 w 2607469"/>
                <a:gd name="connsiteY11" fmla="*/ 385763 h 445294"/>
                <a:gd name="connsiteX12" fmla="*/ 1059656 w 2607469"/>
                <a:gd name="connsiteY12" fmla="*/ 361950 h 445294"/>
                <a:gd name="connsiteX13" fmla="*/ 1009650 w 2607469"/>
                <a:gd name="connsiteY13" fmla="*/ 321469 h 445294"/>
                <a:gd name="connsiteX14" fmla="*/ 959644 w 2607469"/>
                <a:gd name="connsiteY14" fmla="*/ 333375 h 445294"/>
                <a:gd name="connsiteX15" fmla="*/ 719138 w 2607469"/>
                <a:gd name="connsiteY15" fmla="*/ 381000 h 445294"/>
                <a:gd name="connsiteX16" fmla="*/ 407194 w 2607469"/>
                <a:gd name="connsiteY16" fmla="*/ 414338 h 445294"/>
                <a:gd name="connsiteX17" fmla="*/ 238125 w 2607469"/>
                <a:gd name="connsiteY17" fmla="*/ 423863 h 445294"/>
                <a:gd name="connsiteX18" fmla="*/ 123825 w 2607469"/>
                <a:gd name="connsiteY18" fmla="*/ 445294 h 445294"/>
                <a:gd name="connsiteX19" fmla="*/ 0 w 2607469"/>
                <a:gd name="connsiteY19" fmla="*/ 419100 h 445294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719138 w 2607469"/>
                <a:gd name="connsiteY15" fmla="*/ 381000 h 452438"/>
                <a:gd name="connsiteX16" fmla="*/ 407194 w 2607469"/>
                <a:gd name="connsiteY16" fmla="*/ 414338 h 452438"/>
                <a:gd name="connsiteX17" fmla="*/ 238125 w 2607469"/>
                <a:gd name="connsiteY17" fmla="*/ 423863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719138 w 2607469"/>
                <a:gd name="connsiteY15" fmla="*/ 381000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719138 w 2607469"/>
                <a:gd name="connsiteY15" fmla="*/ 381000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4888 w 2607469"/>
                <a:gd name="connsiteY13" fmla="*/ 328613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90525 h 452438"/>
                <a:gd name="connsiteX12" fmla="*/ 1059656 w 2607469"/>
                <a:gd name="connsiteY12" fmla="*/ 361950 h 452438"/>
                <a:gd name="connsiteX13" fmla="*/ 1004888 w 2607469"/>
                <a:gd name="connsiteY13" fmla="*/ 328613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90525 h 452438"/>
                <a:gd name="connsiteX12" fmla="*/ 1059656 w 2607469"/>
                <a:gd name="connsiteY12" fmla="*/ 361950 h 452438"/>
                <a:gd name="connsiteX13" fmla="*/ 1004888 w 2607469"/>
                <a:gd name="connsiteY13" fmla="*/ 328613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16895 w 2607469"/>
                <a:gd name="connsiteY8" fmla="*/ 321469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90525 h 452438"/>
                <a:gd name="connsiteX12" fmla="*/ 1059656 w 2607469"/>
                <a:gd name="connsiteY12" fmla="*/ 361950 h 452438"/>
                <a:gd name="connsiteX13" fmla="*/ 1004888 w 2607469"/>
                <a:gd name="connsiteY13" fmla="*/ 328613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16895 w 2607469"/>
                <a:gd name="connsiteY8" fmla="*/ 321469 h 452438"/>
                <a:gd name="connsiteX9" fmla="*/ 1469231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90525 h 452438"/>
                <a:gd name="connsiteX12" fmla="*/ 1059656 w 2607469"/>
                <a:gd name="connsiteY12" fmla="*/ 361950 h 452438"/>
                <a:gd name="connsiteX13" fmla="*/ 1004888 w 2607469"/>
                <a:gd name="connsiteY13" fmla="*/ 328613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5087"/>
                <a:gd name="connsiteY0" fmla="*/ 419100 h 452438"/>
                <a:gd name="connsiteX1" fmla="*/ 847725 w 2605087"/>
                <a:gd name="connsiteY1" fmla="*/ 283369 h 452438"/>
                <a:gd name="connsiteX2" fmla="*/ 1162050 w 2605087"/>
                <a:gd name="connsiteY2" fmla="*/ 266700 h 452438"/>
                <a:gd name="connsiteX3" fmla="*/ 2395538 w 2605087"/>
                <a:gd name="connsiteY3" fmla="*/ 64294 h 452438"/>
                <a:gd name="connsiteX4" fmla="*/ 2593181 w 2605087"/>
                <a:gd name="connsiteY4" fmla="*/ 0 h 452438"/>
                <a:gd name="connsiteX5" fmla="*/ 2605087 w 2605087"/>
                <a:gd name="connsiteY5" fmla="*/ 28575 h 452438"/>
                <a:gd name="connsiteX6" fmla="*/ 2352675 w 2605087"/>
                <a:gd name="connsiteY6" fmla="*/ 161925 h 452438"/>
                <a:gd name="connsiteX7" fmla="*/ 2109788 w 2605087"/>
                <a:gd name="connsiteY7" fmla="*/ 252413 h 452438"/>
                <a:gd name="connsiteX8" fmla="*/ 1816895 w 2605087"/>
                <a:gd name="connsiteY8" fmla="*/ 321469 h 452438"/>
                <a:gd name="connsiteX9" fmla="*/ 1469231 w 2605087"/>
                <a:gd name="connsiteY9" fmla="*/ 385763 h 452438"/>
                <a:gd name="connsiteX10" fmla="*/ 1316831 w 2605087"/>
                <a:gd name="connsiteY10" fmla="*/ 400050 h 452438"/>
                <a:gd name="connsiteX11" fmla="*/ 1169194 w 2605087"/>
                <a:gd name="connsiteY11" fmla="*/ 390525 h 452438"/>
                <a:gd name="connsiteX12" fmla="*/ 1059656 w 2605087"/>
                <a:gd name="connsiteY12" fmla="*/ 361950 h 452438"/>
                <a:gd name="connsiteX13" fmla="*/ 1004888 w 2605087"/>
                <a:gd name="connsiteY13" fmla="*/ 328613 h 452438"/>
                <a:gd name="connsiteX14" fmla="*/ 950119 w 2605087"/>
                <a:gd name="connsiteY14" fmla="*/ 340518 h 452438"/>
                <a:gd name="connsiteX15" fmla="*/ 652463 w 2605087"/>
                <a:gd name="connsiteY15" fmla="*/ 383381 h 452438"/>
                <a:gd name="connsiteX16" fmla="*/ 407194 w 2605087"/>
                <a:gd name="connsiteY16" fmla="*/ 414338 h 452438"/>
                <a:gd name="connsiteX17" fmla="*/ 254793 w 2605087"/>
                <a:gd name="connsiteY17" fmla="*/ 431007 h 452438"/>
                <a:gd name="connsiteX18" fmla="*/ 4763 w 2605087"/>
                <a:gd name="connsiteY18" fmla="*/ 452438 h 452438"/>
                <a:gd name="connsiteX19" fmla="*/ 0 w 2605087"/>
                <a:gd name="connsiteY19" fmla="*/ 419100 h 45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5087" h="452438">
                  <a:moveTo>
                    <a:pt x="0" y="419100"/>
                  </a:moveTo>
                  <a:lnTo>
                    <a:pt x="847725" y="283369"/>
                  </a:lnTo>
                  <a:lnTo>
                    <a:pt x="1162050" y="266700"/>
                  </a:lnTo>
                  <a:lnTo>
                    <a:pt x="2395538" y="64294"/>
                  </a:lnTo>
                  <a:lnTo>
                    <a:pt x="2593181" y="0"/>
                  </a:lnTo>
                  <a:lnTo>
                    <a:pt x="2605087" y="28575"/>
                  </a:lnTo>
                  <a:lnTo>
                    <a:pt x="2352675" y="161925"/>
                  </a:lnTo>
                  <a:lnTo>
                    <a:pt x="2109788" y="252413"/>
                  </a:lnTo>
                  <a:lnTo>
                    <a:pt x="1816895" y="321469"/>
                  </a:lnTo>
                  <a:lnTo>
                    <a:pt x="1469231" y="385763"/>
                  </a:lnTo>
                  <a:lnTo>
                    <a:pt x="1316831" y="400050"/>
                  </a:lnTo>
                  <a:cubicBezTo>
                    <a:pt x="1267222" y="400844"/>
                    <a:pt x="1212056" y="396875"/>
                    <a:pt x="1169194" y="390525"/>
                  </a:cubicBezTo>
                  <a:cubicBezTo>
                    <a:pt x="1126332" y="384175"/>
                    <a:pt x="1087040" y="372269"/>
                    <a:pt x="1059656" y="361950"/>
                  </a:cubicBezTo>
                  <a:cubicBezTo>
                    <a:pt x="1032272" y="351631"/>
                    <a:pt x="1023144" y="332185"/>
                    <a:pt x="1004888" y="328613"/>
                  </a:cubicBezTo>
                  <a:cubicBezTo>
                    <a:pt x="986632" y="325041"/>
                    <a:pt x="1008857" y="331390"/>
                    <a:pt x="950119" y="340518"/>
                  </a:cubicBezTo>
                  <a:cubicBezTo>
                    <a:pt x="891381" y="349646"/>
                    <a:pt x="742951" y="371078"/>
                    <a:pt x="652463" y="383381"/>
                  </a:cubicBezTo>
                  <a:lnTo>
                    <a:pt x="407194" y="414338"/>
                  </a:lnTo>
                  <a:cubicBezTo>
                    <a:pt x="340916" y="422276"/>
                    <a:pt x="321865" y="424657"/>
                    <a:pt x="254793" y="431007"/>
                  </a:cubicBezTo>
                  <a:lnTo>
                    <a:pt x="4763" y="452438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1D98E8C-324A-424F-B62A-F71978DD75C6}"/>
                </a:ext>
              </a:extLst>
            </p:cNvPr>
            <p:cNvSpPr/>
            <p:nvPr/>
          </p:nvSpPr>
          <p:spPr>
            <a:xfrm>
              <a:off x="5510257" y="5567049"/>
              <a:ext cx="1934704" cy="381575"/>
            </a:xfrm>
            <a:custGeom>
              <a:avLst/>
              <a:gdLst>
                <a:gd name="connsiteX0" fmla="*/ 0 w 2595563"/>
                <a:gd name="connsiteY0" fmla="*/ 469106 h 516731"/>
                <a:gd name="connsiteX1" fmla="*/ 971550 w 2595563"/>
                <a:gd name="connsiteY1" fmla="*/ 323850 h 516731"/>
                <a:gd name="connsiteX2" fmla="*/ 1774032 w 2595563"/>
                <a:gd name="connsiteY2" fmla="*/ 307181 h 516731"/>
                <a:gd name="connsiteX3" fmla="*/ 2550319 w 2595563"/>
                <a:gd name="connsiteY3" fmla="*/ 0 h 516731"/>
                <a:gd name="connsiteX4" fmla="*/ 2595563 w 2595563"/>
                <a:gd name="connsiteY4" fmla="*/ 88106 h 516731"/>
                <a:gd name="connsiteX5" fmla="*/ 2357438 w 2595563"/>
                <a:gd name="connsiteY5" fmla="*/ 219075 h 516731"/>
                <a:gd name="connsiteX6" fmla="*/ 2140744 w 2595563"/>
                <a:gd name="connsiteY6" fmla="*/ 304800 h 516731"/>
                <a:gd name="connsiteX7" fmla="*/ 1890713 w 2595563"/>
                <a:gd name="connsiteY7" fmla="*/ 354806 h 516731"/>
                <a:gd name="connsiteX8" fmla="*/ 1678782 w 2595563"/>
                <a:gd name="connsiteY8" fmla="*/ 409575 h 516731"/>
                <a:gd name="connsiteX9" fmla="*/ 1445419 w 2595563"/>
                <a:gd name="connsiteY9" fmla="*/ 450056 h 516731"/>
                <a:gd name="connsiteX10" fmla="*/ 1288257 w 2595563"/>
                <a:gd name="connsiteY10" fmla="*/ 461962 h 516731"/>
                <a:gd name="connsiteX11" fmla="*/ 1102519 w 2595563"/>
                <a:gd name="connsiteY11" fmla="*/ 438150 h 516731"/>
                <a:gd name="connsiteX12" fmla="*/ 995363 w 2595563"/>
                <a:gd name="connsiteY12" fmla="*/ 390525 h 516731"/>
                <a:gd name="connsiteX13" fmla="*/ 764382 w 2595563"/>
                <a:gd name="connsiteY13" fmla="*/ 431006 h 516731"/>
                <a:gd name="connsiteX14" fmla="*/ 378619 w 2595563"/>
                <a:gd name="connsiteY14" fmla="*/ 476250 h 516731"/>
                <a:gd name="connsiteX15" fmla="*/ 104775 w 2595563"/>
                <a:gd name="connsiteY15" fmla="*/ 516731 h 516731"/>
                <a:gd name="connsiteX16" fmla="*/ 0 w 2595563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771525 w 2602706"/>
                <a:gd name="connsiteY13" fmla="*/ 431006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771525 w 2602706"/>
                <a:gd name="connsiteY13" fmla="*/ 431006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904999 w 2602706"/>
                <a:gd name="connsiteY7" fmla="*/ 359568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7181 h 516731"/>
                <a:gd name="connsiteX7" fmla="*/ 1904999 w 2602706"/>
                <a:gd name="connsiteY7" fmla="*/ 359568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7181 h 516731"/>
                <a:gd name="connsiteX7" fmla="*/ 1904999 w 2602706"/>
                <a:gd name="connsiteY7" fmla="*/ 359568 h 516731"/>
                <a:gd name="connsiteX8" fmla="*/ 1683543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2706" h="516731">
                  <a:moveTo>
                    <a:pt x="7143" y="469106"/>
                  </a:moveTo>
                  <a:lnTo>
                    <a:pt x="978693" y="323850"/>
                  </a:lnTo>
                  <a:lnTo>
                    <a:pt x="1781175" y="307181"/>
                  </a:lnTo>
                  <a:lnTo>
                    <a:pt x="2557462" y="0"/>
                  </a:lnTo>
                  <a:lnTo>
                    <a:pt x="2602706" y="88106"/>
                  </a:lnTo>
                  <a:lnTo>
                    <a:pt x="2364581" y="219075"/>
                  </a:lnTo>
                  <a:lnTo>
                    <a:pt x="2147887" y="307181"/>
                  </a:lnTo>
                  <a:lnTo>
                    <a:pt x="1904999" y="359568"/>
                  </a:lnTo>
                  <a:lnTo>
                    <a:pt x="1683543" y="409575"/>
                  </a:lnTo>
                  <a:cubicBezTo>
                    <a:pt x="1609327" y="425450"/>
                    <a:pt x="1517252" y="441325"/>
                    <a:pt x="1452562" y="450056"/>
                  </a:cubicBezTo>
                  <a:cubicBezTo>
                    <a:pt x="1387872" y="458787"/>
                    <a:pt x="1352550" y="463946"/>
                    <a:pt x="1295400" y="461962"/>
                  </a:cubicBezTo>
                  <a:cubicBezTo>
                    <a:pt x="1238250" y="459978"/>
                    <a:pt x="1158478" y="450056"/>
                    <a:pt x="1109662" y="438150"/>
                  </a:cubicBezTo>
                  <a:cubicBezTo>
                    <a:pt x="1060846" y="426244"/>
                    <a:pt x="1050131" y="392906"/>
                    <a:pt x="1002506" y="390525"/>
                  </a:cubicBezTo>
                  <a:cubicBezTo>
                    <a:pt x="954881" y="388144"/>
                    <a:pt x="969962" y="406401"/>
                    <a:pt x="823912" y="423863"/>
                  </a:cubicBezTo>
                  <a:lnTo>
                    <a:pt x="385762" y="476250"/>
                  </a:lnTo>
                  <a:lnTo>
                    <a:pt x="0" y="516731"/>
                  </a:lnTo>
                  <a:lnTo>
                    <a:pt x="7143" y="469106"/>
                  </a:ln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7083B2E-0537-4F06-8CC3-BD0759EACB3B}"/>
                </a:ext>
              </a:extLst>
            </p:cNvPr>
            <p:cNvSpPr/>
            <p:nvPr/>
          </p:nvSpPr>
          <p:spPr>
            <a:xfrm>
              <a:off x="5512026" y="5480887"/>
              <a:ext cx="1902843" cy="446637"/>
            </a:xfrm>
            <a:custGeom>
              <a:avLst/>
              <a:gdLst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76300 w 2559844"/>
                <a:gd name="connsiteY20" fmla="*/ 497681 h 604837"/>
                <a:gd name="connsiteX21" fmla="*/ 542925 w 2559844"/>
                <a:gd name="connsiteY21" fmla="*/ 540543 h 604837"/>
                <a:gd name="connsiteX22" fmla="*/ 269081 w 2559844"/>
                <a:gd name="connsiteY22" fmla="*/ 585787 h 604837"/>
                <a:gd name="connsiteX23" fmla="*/ 42862 w 2559844"/>
                <a:gd name="connsiteY23" fmla="*/ 604837 h 604837"/>
                <a:gd name="connsiteX24" fmla="*/ 7144 w 2559844"/>
                <a:gd name="connsiteY24" fmla="*/ 597693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76300 w 2559844"/>
                <a:gd name="connsiteY20" fmla="*/ 497681 h 604837"/>
                <a:gd name="connsiteX21" fmla="*/ 542925 w 2559844"/>
                <a:gd name="connsiteY21" fmla="*/ 540543 h 604837"/>
                <a:gd name="connsiteX22" fmla="*/ 269081 w 2559844"/>
                <a:gd name="connsiteY22" fmla="*/ 585787 h 604837"/>
                <a:gd name="connsiteX23" fmla="*/ 42862 w 2559844"/>
                <a:gd name="connsiteY23" fmla="*/ 604837 h 604837"/>
                <a:gd name="connsiteX24" fmla="*/ 4762 w 2559844"/>
                <a:gd name="connsiteY24" fmla="*/ 597693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76300 w 2559844"/>
                <a:gd name="connsiteY20" fmla="*/ 497681 h 604837"/>
                <a:gd name="connsiteX21" fmla="*/ 542925 w 2559844"/>
                <a:gd name="connsiteY21" fmla="*/ 540543 h 604837"/>
                <a:gd name="connsiteX22" fmla="*/ 269081 w 2559844"/>
                <a:gd name="connsiteY22" fmla="*/ 585787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76300 w 2559844"/>
                <a:gd name="connsiteY20" fmla="*/ 497681 h 604837"/>
                <a:gd name="connsiteX21" fmla="*/ 542925 w 2559844"/>
                <a:gd name="connsiteY21" fmla="*/ 540543 h 604837"/>
                <a:gd name="connsiteX22" fmla="*/ 269081 w 2559844"/>
                <a:gd name="connsiteY22" fmla="*/ 585787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76300 w 2559844"/>
                <a:gd name="connsiteY20" fmla="*/ 497681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52487 w 2559844"/>
                <a:gd name="connsiteY20" fmla="*/ 502443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38225 w 2559844"/>
                <a:gd name="connsiteY18" fmla="*/ 478630 h 604837"/>
                <a:gd name="connsiteX19" fmla="*/ 992981 w 2559844"/>
                <a:gd name="connsiteY19" fmla="*/ 457200 h 604837"/>
                <a:gd name="connsiteX20" fmla="*/ 852487 w 2559844"/>
                <a:gd name="connsiteY20" fmla="*/ 502443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38225 w 2559844"/>
                <a:gd name="connsiteY18" fmla="*/ 478630 h 604837"/>
                <a:gd name="connsiteX19" fmla="*/ 992981 w 2559844"/>
                <a:gd name="connsiteY19" fmla="*/ 457200 h 604837"/>
                <a:gd name="connsiteX20" fmla="*/ 852487 w 2559844"/>
                <a:gd name="connsiteY20" fmla="*/ 502443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38225 w 2559844"/>
                <a:gd name="connsiteY18" fmla="*/ 478630 h 604837"/>
                <a:gd name="connsiteX19" fmla="*/ 992981 w 2559844"/>
                <a:gd name="connsiteY19" fmla="*/ 457200 h 604837"/>
                <a:gd name="connsiteX20" fmla="*/ 852487 w 2559844"/>
                <a:gd name="connsiteY20" fmla="*/ 502443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38225 w 2559844"/>
                <a:gd name="connsiteY18" fmla="*/ 478630 h 604837"/>
                <a:gd name="connsiteX19" fmla="*/ 992981 w 2559844"/>
                <a:gd name="connsiteY19" fmla="*/ 457200 h 604837"/>
                <a:gd name="connsiteX20" fmla="*/ 852487 w 2559844"/>
                <a:gd name="connsiteY20" fmla="*/ 502443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559844" h="604837">
                  <a:moveTo>
                    <a:pt x="0" y="528637"/>
                  </a:moveTo>
                  <a:lnTo>
                    <a:pt x="0" y="528637"/>
                  </a:lnTo>
                  <a:cubicBezTo>
                    <a:pt x="7144" y="524668"/>
                    <a:pt x="14122" y="520386"/>
                    <a:pt x="21431" y="516731"/>
                  </a:cubicBezTo>
                  <a:cubicBezTo>
                    <a:pt x="25254" y="514819"/>
                    <a:pt x="29408" y="513652"/>
                    <a:pt x="33337" y="511968"/>
                  </a:cubicBezTo>
                  <a:cubicBezTo>
                    <a:pt x="40523" y="508888"/>
                    <a:pt x="47483" y="505276"/>
                    <a:pt x="54769" y="502443"/>
                  </a:cubicBezTo>
                  <a:cubicBezTo>
                    <a:pt x="61787" y="499714"/>
                    <a:pt x="76200" y="495300"/>
                    <a:pt x="76200" y="495300"/>
                  </a:cubicBezTo>
                  <a:lnTo>
                    <a:pt x="1016794" y="335756"/>
                  </a:lnTo>
                  <a:lnTo>
                    <a:pt x="1821656" y="283368"/>
                  </a:lnTo>
                  <a:lnTo>
                    <a:pt x="2502694" y="0"/>
                  </a:lnTo>
                  <a:lnTo>
                    <a:pt x="2559844" y="142875"/>
                  </a:lnTo>
                  <a:lnTo>
                    <a:pt x="2397919" y="238125"/>
                  </a:lnTo>
                  <a:lnTo>
                    <a:pt x="2226469" y="330993"/>
                  </a:lnTo>
                  <a:lnTo>
                    <a:pt x="2071687" y="388143"/>
                  </a:lnTo>
                  <a:lnTo>
                    <a:pt x="1876425" y="431006"/>
                  </a:lnTo>
                  <a:lnTo>
                    <a:pt x="1697831" y="481012"/>
                  </a:lnTo>
                  <a:lnTo>
                    <a:pt x="1557337" y="514350"/>
                  </a:lnTo>
                  <a:lnTo>
                    <a:pt x="1328737" y="542925"/>
                  </a:lnTo>
                  <a:lnTo>
                    <a:pt x="1133475" y="526256"/>
                  </a:lnTo>
                  <a:cubicBezTo>
                    <a:pt x="1085056" y="515540"/>
                    <a:pt x="1061641" y="490139"/>
                    <a:pt x="1038225" y="478630"/>
                  </a:cubicBezTo>
                  <a:cubicBezTo>
                    <a:pt x="1014809" y="467121"/>
                    <a:pt x="1023937" y="453231"/>
                    <a:pt x="992981" y="457200"/>
                  </a:cubicBezTo>
                  <a:cubicBezTo>
                    <a:pt x="962025" y="461169"/>
                    <a:pt x="955674" y="489743"/>
                    <a:pt x="852487" y="502443"/>
                  </a:cubicBezTo>
                  <a:lnTo>
                    <a:pt x="542925" y="540543"/>
                  </a:lnTo>
                  <a:lnTo>
                    <a:pt x="245269" y="578643"/>
                  </a:lnTo>
                  <a:lnTo>
                    <a:pt x="42862" y="604837"/>
                  </a:lnTo>
                  <a:lnTo>
                    <a:pt x="7143" y="602455"/>
                  </a:lnTo>
                  <a:lnTo>
                    <a:pt x="0" y="528637"/>
                  </a:ln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D72B968-B177-4FDD-8D47-9E7A943C0789}"/>
                </a:ext>
              </a:extLst>
            </p:cNvPr>
            <p:cNvSpPr/>
            <p:nvPr/>
          </p:nvSpPr>
          <p:spPr>
            <a:xfrm>
              <a:off x="5513796" y="5443960"/>
              <a:ext cx="1855051" cy="460704"/>
            </a:xfrm>
            <a:custGeom>
              <a:avLst/>
              <a:gdLst>
                <a:gd name="connsiteX0" fmla="*/ 0 w 2493169"/>
                <a:gd name="connsiteY0" fmla="*/ 578644 h 616744"/>
                <a:gd name="connsiteX1" fmla="*/ 0 w 2493169"/>
                <a:gd name="connsiteY1" fmla="*/ 578644 h 616744"/>
                <a:gd name="connsiteX2" fmla="*/ 30957 w 2493169"/>
                <a:gd name="connsiteY2" fmla="*/ 569119 h 616744"/>
                <a:gd name="connsiteX3" fmla="*/ 40482 w 2493169"/>
                <a:gd name="connsiteY3" fmla="*/ 561975 h 616744"/>
                <a:gd name="connsiteX4" fmla="*/ 78582 w 2493169"/>
                <a:gd name="connsiteY4" fmla="*/ 542925 h 616744"/>
                <a:gd name="connsiteX5" fmla="*/ 100013 w 2493169"/>
                <a:gd name="connsiteY5" fmla="*/ 531019 h 616744"/>
                <a:gd name="connsiteX6" fmla="*/ 126207 w 2493169"/>
                <a:gd name="connsiteY6" fmla="*/ 519113 h 616744"/>
                <a:gd name="connsiteX7" fmla="*/ 138113 w 2493169"/>
                <a:gd name="connsiteY7" fmla="*/ 514350 h 616744"/>
                <a:gd name="connsiteX8" fmla="*/ 864394 w 2493169"/>
                <a:gd name="connsiteY8" fmla="*/ 435769 h 616744"/>
                <a:gd name="connsiteX9" fmla="*/ 1059657 w 2493169"/>
                <a:gd name="connsiteY9" fmla="*/ 323850 h 616744"/>
                <a:gd name="connsiteX10" fmla="*/ 1395413 w 2493169"/>
                <a:gd name="connsiteY10" fmla="*/ 438150 h 616744"/>
                <a:gd name="connsiteX11" fmla="*/ 1423988 w 2493169"/>
                <a:gd name="connsiteY11" fmla="*/ 433388 h 616744"/>
                <a:gd name="connsiteX12" fmla="*/ 2159794 w 2493169"/>
                <a:gd name="connsiteY12" fmla="*/ 250032 h 616744"/>
                <a:gd name="connsiteX13" fmla="*/ 2478882 w 2493169"/>
                <a:gd name="connsiteY13" fmla="*/ 0 h 616744"/>
                <a:gd name="connsiteX14" fmla="*/ 2493169 w 2493169"/>
                <a:gd name="connsiteY14" fmla="*/ 71438 h 616744"/>
                <a:gd name="connsiteX15" fmla="*/ 2412207 w 2493169"/>
                <a:gd name="connsiteY15" fmla="*/ 140494 h 616744"/>
                <a:gd name="connsiteX16" fmla="*/ 2216944 w 2493169"/>
                <a:gd name="connsiteY16" fmla="*/ 285750 h 616744"/>
                <a:gd name="connsiteX17" fmla="*/ 2062163 w 2493169"/>
                <a:gd name="connsiteY17" fmla="*/ 359569 h 616744"/>
                <a:gd name="connsiteX18" fmla="*/ 1876425 w 2493169"/>
                <a:gd name="connsiteY18" fmla="*/ 402432 h 616744"/>
                <a:gd name="connsiteX19" fmla="*/ 1752600 w 2493169"/>
                <a:gd name="connsiteY19" fmla="*/ 433388 h 616744"/>
                <a:gd name="connsiteX20" fmla="*/ 1585913 w 2493169"/>
                <a:gd name="connsiteY20" fmla="*/ 492919 h 616744"/>
                <a:gd name="connsiteX21" fmla="*/ 1345407 w 2493169"/>
                <a:gd name="connsiteY21" fmla="*/ 533400 h 616744"/>
                <a:gd name="connsiteX22" fmla="*/ 1154907 w 2493169"/>
                <a:gd name="connsiteY22" fmla="*/ 519113 h 616744"/>
                <a:gd name="connsiteX23" fmla="*/ 1035844 w 2493169"/>
                <a:gd name="connsiteY23" fmla="*/ 488157 h 616744"/>
                <a:gd name="connsiteX24" fmla="*/ 997744 w 2493169"/>
                <a:gd name="connsiteY24" fmla="*/ 454819 h 616744"/>
                <a:gd name="connsiteX25" fmla="*/ 950119 w 2493169"/>
                <a:gd name="connsiteY25" fmla="*/ 476250 h 616744"/>
                <a:gd name="connsiteX26" fmla="*/ 804863 w 2493169"/>
                <a:gd name="connsiteY26" fmla="*/ 511969 h 616744"/>
                <a:gd name="connsiteX27" fmla="*/ 588169 w 2493169"/>
                <a:gd name="connsiteY27" fmla="*/ 547688 h 616744"/>
                <a:gd name="connsiteX28" fmla="*/ 309563 w 2493169"/>
                <a:gd name="connsiteY28" fmla="*/ 583407 h 616744"/>
                <a:gd name="connsiteX29" fmla="*/ 130969 w 2493169"/>
                <a:gd name="connsiteY29" fmla="*/ 616744 h 616744"/>
                <a:gd name="connsiteX30" fmla="*/ 0 w 2493169"/>
                <a:gd name="connsiteY30" fmla="*/ 578644 h 616744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38225 w 2495550"/>
                <a:gd name="connsiteY23" fmla="*/ 488157 h 623887"/>
                <a:gd name="connsiteX24" fmla="*/ 1000125 w 2495550"/>
                <a:gd name="connsiteY24" fmla="*/ 454819 h 623887"/>
                <a:gd name="connsiteX25" fmla="*/ 952500 w 2495550"/>
                <a:gd name="connsiteY25" fmla="*/ 476250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1944 w 2495550"/>
                <a:gd name="connsiteY28" fmla="*/ 583407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38225 w 2495550"/>
                <a:gd name="connsiteY23" fmla="*/ 488157 h 623887"/>
                <a:gd name="connsiteX24" fmla="*/ 1000125 w 2495550"/>
                <a:gd name="connsiteY24" fmla="*/ 454819 h 623887"/>
                <a:gd name="connsiteX25" fmla="*/ 952500 w 2495550"/>
                <a:gd name="connsiteY25" fmla="*/ 476250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38225 w 2495550"/>
                <a:gd name="connsiteY23" fmla="*/ 488157 h 623887"/>
                <a:gd name="connsiteX24" fmla="*/ 1000125 w 2495550"/>
                <a:gd name="connsiteY24" fmla="*/ 454819 h 623887"/>
                <a:gd name="connsiteX25" fmla="*/ 952500 w 2495550"/>
                <a:gd name="connsiteY25" fmla="*/ 476250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38225 w 2495550"/>
                <a:gd name="connsiteY23" fmla="*/ 488157 h 623887"/>
                <a:gd name="connsiteX24" fmla="*/ 1000125 w 2495550"/>
                <a:gd name="connsiteY24" fmla="*/ 454819 h 623887"/>
                <a:gd name="connsiteX25" fmla="*/ 952500 w 2495550"/>
                <a:gd name="connsiteY25" fmla="*/ 476250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38225 w 2495550"/>
                <a:gd name="connsiteY23" fmla="*/ 488157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57275 w 2495550"/>
                <a:gd name="connsiteY23" fmla="*/ 492919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57275 w 2495550"/>
                <a:gd name="connsiteY23" fmla="*/ 492919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57275 w 2495550"/>
                <a:gd name="connsiteY23" fmla="*/ 492919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57275 w 2495550"/>
                <a:gd name="connsiteY23" fmla="*/ 492919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57275 w 2495550"/>
                <a:gd name="connsiteY23" fmla="*/ 492919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495550" h="623887">
                  <a:moveTo>
                    <a:pt x="2381" y="578644"/>
                  </a:moveTo>
                  <a:lnTo>
                    <a:pt x="2381" y="578644"/>
                  </a:lnTo>
                  <a:cubicBezTo>
                    <a:pt x="12700" y="575469"/>
                    <a:pt x="23355" y="573230"/>
                    <a:pt x="33338" y="569119"/>
                  </a:cubicBezTo>
                  <a:cubicBezTo>
                    <a:pt x="37008" y="567608"/>
                    <a:pt x="39460" y="564017"/>
                    <a:pt x="42863" y="561975"/>
                  </a:cubicBezTo>
                  <a:cubicBezTo>
                    <a:pt x="105647" y="524304"/>
                    <a:pt x="45707" y="560553"/>
                    <a:pt x="80963" y="542925"/>
                  </a:cubicBezTo>
                  <a:cubicBezTo>
                    <a:pt x="88272" y="539270"/>
                    <a:pt x="95085" y="534674"/>
                    <a:pt x="102394" y="531019"/>
                  </a:cubicBezTo>
                  <a:cubicBezTo>
                    <a:pt x="110972" y="526730"/>
                    <a:pt x="119801" y="522957"/>
                    <a:pt x="128588" y="519113"/>
                  </a:cubicBezTo>
                  <a:cubicBezTo>
                    <a:pt x="132504" y="517400"/>
                    <a:pt x="140494" y="514350"/>
                    <a:pt x="140494" y="514350"/>
                  </a:cubicBezTo>
                  <a:lnTo>
                    <a:pt x="866775" y="435769"/>
                  </a:lnTo>
                  <a:lnTo>
                    <a:pt x="1062038" y="323850"/>
                  </a:lnTo>
                  <a:lnTo>
                    <a:pt x="1397794" y="438150"/>
                  </a:lnTo>
                  <a:lnTo>
                    <a:pt x="1426369" y="433388"/>
                  </a:lnTo>
                  <a:lnTo>
                    <a:pt x="2162175" y="250032"/>
                  </a:lnTo>
                  <a:lnTo>
                    <a:pt x="2481263" y="0"/>
                  </a:lnTo>
                  <a:lnTo>
                    <a:pt x="2495550" y="71438"/>
                  </a:lnTo>
                  <a:lnTo>
                    <a:pt x="2414588" y="140494"/>
                  </a:lnTo>
                  <a:lnTo>
                    <a:pt x="2219325" y="285750"/>
                  </a:lnTo>
                  <a:cubicBezTo>
                    <a:pt x="2160984" y="322262"/>
                    <a:pt x="2121297" y="340122"/>
                    <a:pt x="2064544" y="359569"/>
                  </a:cubicBezTo>
                  <a:cubicBezTo>
                    <a:pt x="2007791" y="379016"/>
                    <a:pt x="1930400" y="390129"/>
                    <a:pt x="1878806" y="402432"/>
                  </a:cubicBezTo>
                  <a:lnTo>
                    <a:pt x="1754981" y="433388"/>
                  </a:lnTo>
                  <a:cubicBezTo>
                    <a:pt x="1706562" y="448469"/>
                    <a:pt x="1656160" y="476250"/>
                    <a:pt x="1588294" y="492919"/>
                  </a:cubicBezTo>
                  <a:cubicBezTo>
                    <a:pt x="1520429" y="509588"/>
                    <a:pt x="1419622" y="529034"/>
                    <a:pt x="1347788" y="533400"/>
                  </a:cubicBezTo>
                  <a:cubicBezTo>
                    <a:pt x="1275954" y="537766"/>
                    <a:pt x="1205707" y="525860"/>
                    <a:pt x="1157288" y="519113"/>
                  </a:cubicBezTo>
                  <a:cubicBezTo>
                    <a:pt x="1108869" y="512366"/>
                    <a:pt x="1083469" y="503635"/>
                    <a:pt x="1057275" y="492919"/>
                  </a:cubicBezTo>
                  <a:cubicBezTo>
                    <a:pt x="1031081" y="482203"/>
                    <a:pt x="1020365" y="456010"/>
                    <a:pt x="1000125" y="454819"/>
                  </a:cubicBezTo>
                  <a:cubicBezTo>
                    <a:pt x="979885" y="453628"/>
                    <a:pt x="984251" y="473869"/>
                    <a:pt x="935832" y="485775"/>
                  </a:cubicBezTo>
                  <a:lnTo>
                    <a:pt x="807244" y="511969"/>
                  </a:lnTo>
                  <a:lnTo>
                    <a:pt x="590550" y="547688"/>
                  </a:lnTo>
                  <a:lnTo>
                    <a:pt x="314325" y="592932"/>
                  </a:lnTo>
                  <a:lnTo>
                    <a:pt x="0" y="623887"/>
                  </a:lnTo>
                  <a:lnTo>
                    <a:pt x="2381" y="578644"/>
                  </a:ln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6F046FA-3D21-47AA-B0F0-35AA9034AAD5}"/>
                </a:ext>
              </a:extLst>
            </p:cNvPr>
            <p:cNvSpPr/>
            <p:nvPr/>
          </p:nvSpPr>
          <p:spPr>
            <a:xfrm>
              <a:off x="1685425" y="5391209"/>
              <a:ext cx="3831912" cy="492463"/>
            </a:xfrm>
            <a:custGeom>
              <a:avLst/>
              <a:gdLst>
                <a:gd name="connsiteX0" fmla="*/ 0 w 5122069"/>
                <a:gd name="connsiteY0" fmla="*/ 66675 h 666750"/>
                <a:gd name="connsiteX1" fmla="*/ 895350 w 5122069"/>
                <a:gd name="connsiteY1" fmla="*/ 0 h 666750"/>
                <a:gd name="connsiteX2" fmla="*/ 1571625 w 5122069"/>
                <a:gd name="connsiteY2" fmla="*/ 14287 h 666750"/>
                <a:gd name="connsiteX3" fmla="*/ 2333625 w 5122069"/>
                <a:gd name="connsiteY3" fmla="*/ 21431 h 666750"/>
                <a:gd name="connsiteX4" fmla="*/ 4298156 w 5122069"/>
                <a:gd name="connsiteY4" fmla="*/ 16669 h 666750"/>
                <a:gd name="connsiteX5" fmla="*/ 5000625 w 5122069"/>
                <a:gd name="connsiteY5" fmla="*/ 116681 h 666750"/>
                <a:gd name="connsiteX6" fmla="*/ 5122069 w 5122069"/>
                <a:gd name="connsiteY6" fmla="*/ 254794 h 666750"/>
                <a:gd name="connsiteX7" fmla="*/ 5122069 w 5122069"/>
                <a:gd name="connsiteY7" fmla="*/ 666750 h 666750"/>
                <a:gd name="connsiteX8" fmla="*/ 4545806 w 5122069"/>
                <a:gd name="connsiteY8" fmla="*/ 497681 h 666750"/>
                <a:gd name="connsiteX9" fmla="*/ 4457700 w 5122069"/>
                <a:gd name="connsiteY9" fmla="*/ 473869 h 666750"/>
                <a:gd name="connsiteX10" fmla="*/ 4033837 w 5122069"/>
                <a:gd name="connsiteY10" fmla="*/ 395287 h 666750"/>
                <a:gd name="connsiteX11" fmla="*/ 3650456 w 5122069"/>
                <a:gd name="connsiteY11" fmla="*/ 376237 h 666750"/>
                <a:gd name="connsiteX12" fmla="*/ 3231356 w 5122069"/>
                <a:gd name="connsiteY12" fmla="*/ 307181 h 666750"/>
                <a:gd name="connsiteX13" fmla="*/ 2938462 w 5122069"/>
                <a:gd name="connsiteY13" fmla="*/ 290512 h 666750"/>
                <a:gd name="connsiteX14" fmla="*/ 2486025 w 5122069"/>
                <a:gd name="connsiteY14" fmla="*/ 321469 h 666750"/>
                <a:gd name="connsiteX15" fmla="*/ 1988344 w 5122069"/>
                <a:gd name="connsiteY15" fmla="*/ 245269 h 666750"/>
                <a:gd name="connsiteX16" fmla="*/ 1714500 w 5122069"/>
                <a:gd name="connsiteY16" fmla="*/ 204787 h 666750"/>
                <a:gd name="connsiteX17" fmla="*/ 1462087 w 5122069"/>
                <a:gd name="connsiteY17" fmla="*/ 209550 h 666750"/>
                <a:gd name="connsiteX18" fmla="*/ 1085850 w 5122069"/>
                <a:gd name="connsiteY18" fmla="*/ 202406 h 666750"/>
                <a:gd name="connsiteX19" fmla="*/ 819150 w 5122069"/>
                <a:gd name="connsiteY19" fmla="*/ 126206 h 666750"/>
                <a:gd name="connsiteX20" fmla="*/ 500062 w 5122069"/>
                <a:gd name="connsiteY20" fmla="*/ 123825 h 666750"/>
                <a:gd name="connsiteX21" fmla="*/ 195262 w 5122069"/>
                <a:gd name="connsiteY21" fmla="*/ 114300 h 666750"/>
                <a:gd name="connsiteX22" fmla="*/ 0 w 5122069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61634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61634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730715 w 5154578"/>
                <a:gd name="connsiteY8" fmla="*/ 557213 h 666750"/>
                <a:gd name="connsiteX9" fmla="*/ 4461634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2970971 w 5154578"/>
                <a:gd name="connsiteY13" fmla="*/ 290512 h 678380"/>
                <a:gd name="connsiteX14" fmla="*/ 2518534 w 5154578"/>
                <a:gd name="connsiteY14" fmla="*/ 321469 h 678380"/>
                <a:gd name="connsiteX15" fmla="*/ 2020853 w 5154578"/>
                <a:gd name="connsiteY15" fmla="*/ 245269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2970971 w 5154578"/>
                <a:gd name="connsiteY13" fmla="*/ 290512 h 678380"/>
                <a:gd name="connsiteX14" fmla="*/ 2523296 w 5154578"/>
                <a:gd name="connsiteY14" fmla="*/ 261938 h 678380"/>
                <a:gd name="connsiteX15" fmla="*/ 2020853 w 5154578"/>
                <a:gd name="connsiteY15" fmla="*/ 245269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3040027 w 5154578"/>
                <a:gd name="connsiteY13" fmla="*/ 247650 h 678380"/>
                <a:gd name="connsiteX14" fmla="*/ 2523296 w 5154578"/>
                <a:gd name="connsiteY14" fmla="*/ 261938 h 678380"/>
                <a:gd name="connsiteX15" fmla="*/ 2020853 w 5154578"/>
                <a:gd name="connsiteY15" fmla="*/ 245269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3068602 w 5154578"/>
                <a:gd name="connsiteY13" fmla="*/ 257175 h 678380"/>
                <a:gd name="connsiteX14" fmla="*/ 2523296 w 5154578"/>
                <a:gd name="connsiteY14" fmla="*/ 261938 h 678380"/>
                <a:gd name="connsiteX15" fmla="*/ 2020853 w 5154578"/>
                <a:gd name="connsiteY15" fmla="*/ 245269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3068602 w 5154578"/>
                <a:gd name="connsiteY13" fmla="*/ 257175 h 678380"/>
                <a:gd name="connsiteX14" fmla="*/ 2523296 w 5154578"/>
                <a:gd name="connsiteY14" fmla="*/ 261938 h 678380"/>
                <a:gd name="connsiteX15" fmla="*/ 2025616 w 5154578"/>
                <a:gd name="connsiteY15" fmla="*/ 254794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3068602 w 5154578"/>
                <a:gd name="connsiteY13" fmla="*/ 257175 h 678380"/>
                <a:gd name="connsiteX14" fmla="*/ 2559015 w 5154578"/>
                <a:gd name="connsiteY14" fmla="*/ 288131 h 678380"/>
                <a:gd name="connsiteX15" fmla="*/ 2025616 w 5154578"/>
                <a:gd name="connsiteY15" fmla="*/ 254794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0583 w 5154578"/>
                <a:gd name="connsiteY11" fmla="*/ 359568 h 678380"/>
                <a:gd name="connsiteX12" fmla="*/ 3263865 w 5154578"/>
                <a:gd name="connsiteY12" fmla="*/ 307181 h 678380"/>
                <a:gd name="connsiteX13" fmla="*/ 3068602 w 5154578"/>
                <a:gd name="connsiteY13" fmla="*/ 257175 h 678380"/>
                <a:gd name="connsiteX14" fmla="*/ 2559015 w 5154578"/>
                <a:gd name="connsiteY14" fmla="*/ 288131 h 678380"/>
                <a:gd name="connsiteX15" fmla="*/ 2025616 w 5154578"/>
                <a:gd name="connsiteY15" fmla="*/ 254794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673"/>
                <a:gd name="connsiteX1" fmla="*/ 927859 w 5154578"/>
                <a:gd name="connsiteY1" fmla="*/ 0 h 678673"/>
                <a:gd name="connsiteX2" fmla="*/ 1604134 w 5154578"/>
                <a:gd name="connsiteY2" fmla="*/ 14287 h 678673"/>
                <a:gd name="connsiteX3" fmla="*/ 2366134 w 5154578"/>
                <a:gd name="connsiteY3" fmla="*/ 21431 h 678673"/>
                <a:gd name="connsiteX4" fmla="*/ 4330665 w 5154578"/>
                <a:gd name="connsiteY4" fmla="*/ 16669 h 678673"/>
                <a:gd name="connsiteX5" fmla="*/ 5033134 w 5154578"/>
                <a:gd name="connsiteY5" fmla="*/ 116681 h 678673"/>
                <a:gd name="connsiteX6" fmla="*/ 5154578 w 5154578"/>
                <a:gd name="connsiteY6" fmla="*/ 254794 h 678673"/>
                <a:gd name="connsiteX7" fmla="*/ 5154578 w 5154578"/>
                <a:gd name="connsiteY7" fmla="*/ 666750 h 678673"/>
                <a:gd name="connsiteX8" fmla="*/ 4730715 w 5154578"/>
                <a:gd name="connsiteY8" fmla="*/ 557213 h 678673"/>
                <a:gd name="connsiteX9" fmla="*/ 4468778 w 5154578"/>
                <a:gd name="connsiteY9" fmla="*/ 447675 h 678673"/>
                <a:gd name="connsiteX10" fmla="*/ 4066346 w 5154578"/>
                <a:gd name="connsiteY10" fmla="*/ 395287 h 678673"/>
                <a:gd name="connsiteX11" fmla="*/ 3680583 w 5154578"/>
                <a:gd name="connsiteY11" fmla="*/ 359568 h 678673"/>
                <a:gd name="connsiteX12" fmla="*/ 3263865 w 5154578"/>
                <a:gd name="connsiteY12" fmla="*/ 307181 h 678673"/>
                <a:gd name="connsiteX13" fmla="*/ 3068602 w 5154578"/>
                <a:gd name="connsiteY13" fmla="*/ 257175 h 678673"/>
                <a:gd name="connsiteX14" fmla="*/ 2559015 w 5154578"/>
                <a:gd name="connsiteY14" fmla="*/ 288131 h 678673"/>
                <a:gd name="connsiteX15" fmla="*/ 2025616 w 5154578"/>
                <a:gd name="connsiteY15" fmla="*/ 254794 h 678673"/>
                <a:gd name="connsiteX16" fmla="*/ 1747009 w 5154578"/>
                <a:gd name="connsiteY16" fmla="*/ 204787 h 678673"/>
                <a:gd name="connsiteX17" fmla="*/ 1494596 w 5154578"/>
                <a:gd name="connsiteY17" fmla="*/ 209550 h 678673"/>
                <a:gd name="connsiteX18" fmla="*/ 1118359 w 5154578"/>
                <a:gd name="connsiteY18" fmla="*/ 202406 h 678673"/>
                <a:gd name="connsiteX19" fmla="*/ 851659 w 5154578"/>
                <a:gd name="connsiteY19" fmla="*/ 126206 h 678673"/>
                <a:gd name="connsiteX20" fmla="*/ 532571 w 5154578"/>
                <a:gd name="connsiteY20" fmla="*/ 123825 h 678673"/>
                <a:gd name="connsiteX21" fmla="*/ 227771 w 5154578"/>
                <a:gd name="connsiteY21" fmla="*/ 114300 h 678673"/>
                <a:gd name="connsiteX22" fmla="*/ 32509 w 5154578"/>
                <a:gd name="connsiteY22" fmla="*/ 66675 h 678673"/>
                <a:gd name="connsiteX0" fmla="*/ 32509 w 5154578"/>
                <a:gd name="connsiteY0" fmla="*/ 66675 h 682274"/>
                <a:gd name="connsiteX1" fmla="*/ 927859 w 5154578"/>
                <a:gd name="connsiteY1" fmla="*/ 0 h 682274"/>
                <a:gd name="connsiteX2" fmla="*/ 1604134 w 5154578"/>
                <a:gd name="connsiteY2" fmla="*/ 14287 h 682274"/>
                <a:gd name="connsiteX3" fmla="*/ 2366134 w 5154578"/>
                <a:gd name="connsiteY3" fmla="*/ 21431 h 682274"/>
                <a:gd name="connsiteX4" fmla="*/ 4330665 w 5154578"/>
                <a:gd name="connsiteY4" fmla="*/ 16669 h 682274"/>
                <a:gd name="connsiteX5" fmla="*/ 5033134 w 5154578"/>
                <a:gd name="connsiteY5" fmla="*/ 116681 h 682274"/>
                <a:gd name="connsiteX6" fmla="*/ 5154578 w 5154578"/>
                <a:gd name="connsiteY6" fmla="*/ 254794 h 682274"/>
                <a:gd name="connsiteX7" fmla="*/ 5154578 w 5154578"/>
                <a:gd name="connsiteY7" fmla="*/ 666750 h 682274"/>
                <a:gd name="connsiteX8" fmla="*/ 4773578 w 5154578"/>
                <a:gd name="connsiteY8" fmla="*/ 595313 h 682274"/>
                <a:gd name="connsiteX9" fmla="*/ 4468778 w 5154578"/>
                <a:gd name="connsiteY9" fmla="*/ 447675 h 682274"/>
                <a:gd name="connsiteX10" fmla="*/ 4066346 w 5154578"/>
                <a:gd name="connsiteY10" fmla="*/ 395287 h 682274"/>
                <a:gd name="connsiteX11" fmla="*/ 3680583 w 5154578"/>
                <a:gd name="connsiteY11" fmla="*/ 359568 h 682274"/>
                <a:gd name="connsiteX12" fmla="*/ 3263865 w 5154578"/>
                <a:gd name="connsiteY12" fmla="*/ 307181 h 682274"/>
                <a:gd name="connsiteX13" fmla="*/ 3068602 w 5154578"/>
                <a:gd name="connsiteY13" fmla="*/ 257175 h 682274"/>
                <a:gd name="connsiteX14" fmla="*/ 2559015 w 5154578"/>
                <a:gd name="connsiteY14" fmla="*/ 288131 h 682274"/>
                <a:gd name="connsiteX15" fmla="*/ 2025616 w 5154578"/>
                <a:gd name="connsiteY15" fmla="*/ 254794 h 682274"/>
                <a:gd name="connsiteX16" fmla="*/ 1747009 w 5154578"/>
                <a:gd name="connsiteY16" fmla="*/ 204787 h 682274"/>
                <a:gd name="connsiteX17" fmla="*/ 1494596 w 5154578"/>
                <a:gd name="connsiteY17" fmla="*/ 209550 h 682274"/>
                <a:gd name="connsiteX18" fmla="*/ 1118359 w 5154578"/>
                <a:gd name="connsiteY18" fmla="*/ 202406 h 682274"/>
                <a:gd name="connsiteX19" fmla="*/ 851659 w 5154578"/>
                <a:gd name="connsiteY19" fmla="*/ 126206 h 682274"/>
                <a:gd name="connsiteX20" fmla="*/ 532571 w 5154578"/>
                <a:gd name="connsiteY20" fmla="*/ 123825 h 682274"/>
                <a:gd name="connsiteX21" fmla="*/ 227771 w 5154578"/>
                <a:gd name="connsiteY21" fmla="*/ 114300 h 682274"/>
                <a:gd name="connsiteX22" fmla="*/ 32509 w 5154578"/>
                <a:gd name="connsiteY22" fmla="*/ 66675 h 682274"/>
                <a:gd name="connsiteX0" fmla="*/ 32509 w 5154578"/>
                <a:gd name="connsiteY0" fmla="*/ 66675 h 701923"/>
                <a:gd name="connsiteX1" fmla="*/ 927859 w 5154578"/>
                <a:gd name="connsiteY1" fmla="*/ 0 h 701923"/>
                <a:gd name="connsiteX2" fmla="*/ 1604134 w 5154578"/>
                <a:gd name="connsiteY2" fmla="*/ 14287 h 701923"/>
                <a:gd name="connsiteX3" fmla="*/ 2366134 w 5154578"/>
                <a:gd name="connsiteY3" fmla="*/ 21431 h 701923"/>
                <a:gd name="connsiteX4" fmla="*/ 4330665 w 5154578"/>
                <a:gd name="connsiteY4" fmla="*/ 16669 h 701923"/>
                <a:gd name="connsiteX5" fmla="*/ 5033134 w 5154578"/>
                <a:gd name="connsiteY5" fmla="*/ 116681 h 701923"/>
                <a:gd name="connsiteX6" fmla="*/ 5154578 w 5154578"/>
                <a:gd name="connsiteY6" fmla="*/ 254794 h 701923"/>
                <a:gd name="connsiteX7" fmla="*/ 5154578 w 5154578"/>
                <a:gd name="connsiteY7" fmla="*/ 666750 h 701923"/>
                <a:gd name="connsiteX8" fmla="*/ 5030753 w 5154578"/>
                <a:gd name="connsiteY8" fmla="*/ 671511 h 701923"/>
                <a:gd name="connsiteX9" fmla="*/ 4773578 w 5154578"/>
                <a:gd name="connsiteY9" fmla="*/ 595313 h 701923"/>
                <a:gd name="connsiteX10" fmla="*/ 4468778 w 5154578"/>
                <a:gd name="connsiteY10" fmla="*/ 447675 h 701923"/>
                <a:gd name="connsiteX11" fmla="*/ 4066346 w 5154578"/>
                <a:gd name="connsiteY11" fmla="*/ 395287 h 701923"/>
                <a:gd name="connsiteX12" fmla="*/ 3680583 w 5154578"/>
                <a:gd name="connsiteY12" fmla="*/ 359568 h 701923"/>
                <a:gd name="connsiteX13" fmla="*/ 3263865 w 5154578"/>
                <a:gd name="connsiteY13" fmla="*/ 307181 h 701923"/>
                <a:gd name="connsiteX14" fmla="*/ 3068602 w 5154578"/>
                <a:gd name="connsiteY14" fmla="*/ 257175 h 701923"/>
                <a:gd name="connsiteX15" fmla="*/ 2559015 w 5154578"/>
                <a:gd name="connsiteY15" fmla="*/ 288131 h 701923"/>
                <a:gd name="connsiteX16" fmla="*/ 2025616 w 5154578"/>
                <a:gd name="connsiteY16" fmla="*/ 254794 h 701923"/>
                <a:gd name="connsiteX17" fmla="*/ 1747009 w 5154578"/>
                <a:gd name="connsiteY17" fmla="*/ 204787 h 701923"/>
                <a:gd name="connsiteX18" fmla="*/ 1494596 w 5154578"/>
                <a:gd name="connsiteY18" fmla="*/ 209550 h 701923"/>
                <a:gd name="connsiteX19" fmla="*/ 1118359 w 5154578"/>
                <a:gd name="connsiteY19" fmla="*/ 202406 h 701923"/>
                <a:gd name="connsiteX20" fmla="*/ 851659 w 5154578"/>
                <a:gd name="connsiteY20" fmla="*/ 126206 h 701923"/>
                <a:gd name="connsiteX21" fmla="*/ 532571 w 5154578"/>
                <a:gd name="connsiteY21" fmla="*/ 123825 h 701923"/>
                <a:gd name="connsiteX22" fmla="*/ 227771 w 5154578"/>
                <a:gd name="connsiteY22" fmla="*/ 114300 h 701923"/>
                <a:gd name="connsiteX23" fmla="*/ 32509 w 5154578"/>
                <a:gd name="connsiteY23" fmla="*/ 66675 h 701923"/>
                <a:gd name="connsiteX0" fmla="*/ 32509 w 5154578"/>
                <a:gd name="connsiteY0" fmla="*/ 66675 h 676190"/>
                <a:gd name="connsiteX1" fmla="*/ 927859 w 5154578"/>
                <a:gd name="connsiteY1" fmla="*/ 0 h 676190"/>
                <a:gd name="connsiteX2" fmla="*/ 1604134 w 5154578"/>
                <a:gd name="connsiteY2" fmla="*/ 14287 h 676190"/>
                <a:gd name="connsiteX3" fmla="*/ 2366134 w 5154578"/>
                <a:gd name="connsiteY3" fmla="*/ 21431 h 676190"/>
                <a:gd name="connsiteX4" fmla="*/ 4330665 w 5154578"/>
                <a:gd name="connsiteY4" fmla="*/ 16669 h 676190"/>
                <a:gd name="connsiteX5" fmla="*/ 5033134 w 5154578"/>
                <a:gd name="connsiteY5" fmla="*/ 116681 h 676190"/>
                <a:gd name="connsiteX6" fmla="*/ 5154578 w 5154578"/>
                <a:gd name="connsiteY6" fmla="*/ 254794 h 676190"/>
                <a:gd name="connsiteX7" fmla="*/ 5154578 w 5154578"/>
                <a:gd name="connsiteY7" fmla="*/ 666750 h 676190"/>
                <a:gd name="connsiteX8" fmla="*/ 5030753 w 5154578"/>
                <a:gd name="connsiteY8" fmla="*/ 671511 h 676190"/>
                <a:gd name="connsiteX9" fmla="*/ 4773578 w 5154578"/>
                <a:gd name="connsiteY9" fmla="*/ 595313 h 676190"/>
                <a:gd name="connsiteX10" fmla="*/ 4468778 w 5154578"/>
                <a:gd name="connsiteY10" fmla="*/ 447675 h 676190"/>
                <a:gd name="connsiteX11" fmla="*/ 4066346 w 5154578"/>
                <a:gd name="connsiteY11" fmla="*/ 395287 h 676190"/>
                <a:gd name="connsiteX12" fmla="*/ 3680583 w 5154578"/>
                <a:gd name="connsiteY12" fmla="*/ 359568 h 676190"/>
                <a:gd name="connsiteX13" fmla="*/ 3263865 w 5154578"/>
                <a:gd name="connsiteY13" fmla="*/ 307181 h 676190"/>
                <a:gd name="connsiteX14" fmla="*/ 3068602 w 5154578"/>
                <a:gd name="connsiteY14" fmla="*/ 257175 h 676190"/>
                <a:gd name="connsiteX15" fmla="*/ 2559015 w 5154578"/>
                <a:gd name="connsiteY15" fmla="*/ 288131 h 676190"/>
                <a:gd name="connsiteX16" fmla="*/ 2025616 w 5154578"/>
                <a:gd name="connsiteY16" fmla="*/ 254794 h 676190"/>
                <a:gd name="connsiteX17" fmla="*/ 1747009 w 5154578"/>
                <a:gd name="connsiteY17" fmla="*/ 204787 h 676190"/>
                <a:gd name="connsiteX18" fmla="*/ 1494596 w 5154578"/>
                <a:gd name="connsiteY18" fmla="*/ 209550 h 676190"/>
                <a:gd name="connsiteX19" fmla="*/ 1118359 w 5154578"/>
                <a:gd name="connsiteY19" fmla="*/ 202406 h 676190"/>
                <a:gd name="connsiteX20" fmla="*/ 851659 w 5154578"/>
                <a:gd name="connsiteY20" fmla="*/ 126206 h 676190"/>
                <a:gd name="connsiteX21" fmla="*/ 532571 w 5154578"/>
                <a:gd name="connsiteY21" fmla="*/ 123825 h 676190"/>
                <a:gd name="connsiteX22" fmla="*/ 227771 w 5154578"/>
                <a:gd name="connsiteY22" fmla="*/ 114300 h 676190"/>
                <a:gd name="connsiteX23" fmla="*/ 32509 w 5154578"/>
                <a:gd name="connsiteY23" fmla="*/ 66675 h 676190"/>
                <a:gd name="connsiteX0" fmla="*/ 32509 w 5154578"/>
                <a:gd name="connsiteY0" fmla="*/ 66675 h 676190"/>
                <a:gd name="connsiteX1" fmla="*/ 927859 w 5154578"/>
                <a:gd name="connsiteY1" fmla="*/ 0 h 676190"/>
                <a:gd name="connsiteX2" fmla="*/ 1604134 w 5154578"/>
                <a:gd name="connsiteY2" fmla="*/ 14287 h 676190"/>
                <a:gd name="connsiteX3" fmla="*/ 2366134 w 5154578"/>
                <a:gd name="connsiteY3" fmla="*/ 21431 h 676190"/>
                <a:gd name="connsiteX4" fmla="*/ 4330665 w 5154578"/>
                <a:gd name="connsiteY4" fmla="*/ 16669 h 676190"/>
                <a:gd name="connsiteX5" fmla="*/ 5033134 w 5154578"/>
                <a:gd name="connsiteY5" fmla="*/ 116681 h 676190"/>
                <a:gd name="connsiteX6" fmla="*/ 5154578 w 5154578"/>
                <a:gd name="connsiteY6" fmla="*/ 254794 h 676190"/>
                <a:gd name="connsiteX7" fmla="*/ 5154578 w 5154578"/>
                <a:gd name="connsiteY7" fmla="*/ 666750 h 676190"/>
                <a:gd name="connsiteX8" fmla="*/ 5030753 w 5154578"/>
                <a:gd name="connsiteY8" fmla="*/ 671511 h 676190"/>
                <a:gd name="connsiteX9" fmla="*/ 4773578 w 5154578"/>
                <a:gd name="connsiteY9" fmla="*/ 595313 h 676190"/>
                <a:gd name="connsiteX10" fmla="*/ 4468778 w 5154578"/>
                <a:gd name="connsiteY10" fmla="*/ 447675 h 676190"/>
                <a:gd name="connsiteX11" fmla="*/ 4066346 w 5154578"/>
                <a:gd name="connsiteY11" fmla="*/ 395287 h 676190"/>
                <a:gd name="connsiteX12" fmla="*/ 3680583 w 5154578"/>
                <a:gd name="connsiteY12" fmla="*/ 359568 h 676190"/>
                <a:gd name="connsiteX13" fmla="*/ 3263865 w 5154578"/>
                <a:gd name="connsiteY13" fmla="*/ 307181 h 676190"/>
                <a:gd name="connsiteX14" fmla="*/ 3068602 w 5154578"/>
                <a:gd name="connsiteY14" fmla="*/ 257175 h 676190"/>
                <a:gd name="connsiteX15" fmla="*/ 2559015 w 5154578"/>
                <a:gd name="connsiteY15" fmla="*/ 288131 h 676190"/>
                <a:gd name="connsiteX16" fmla="*/ 2025616 w 5154578"/>
                <a:gd name="connsiteY16" fmla="*/ 254794 h 676190"/>
                <a:gd name="connsiteX17" fmla="*/ 1747009 w 5154578"/>
                <a:gd name="connsiteY17" fmla="*/ 204787 h 676190"/>
                <a:gd name="connsiteX18" fmla="*/ 1494596 w 5154578"/>
                <a:gd name="connsiteY18" fmla="*/ 209550 h 676190"/>
                <a:gd name="connsiteX19" fmla="*/ 1118359 w 5154578"/>
                <a:gd name="connsiteY19" fmla="*/ 202406 h 676190"/>
                <a:gd name="connsiteX20" fmla="*/ 868284 w 5154578"/>
                <a:gd name="connsiteY20" fmla="*/ 159457 h 676190"/>
                <a:gd name="connsiteX21" fmla="*/ 532571 w 5154578"/>
                <a:gd name="connsiteY21" fmla="*/ 123825 h 676190"/>
                <a:gd name="connsiteX22" fmla="*/ 227771 w 5154578"/>
                <a:gd name="connsiteY22" fmla="*/ 114300 h 676190"/>
                <a:gd name="connsiteX23" fmla="*/ 32509 w 5154578"/>
                <a:gd name="connsiteY23" fmla="*/ 66675 h 676190"/>
                <a:gd name="connsiteX0" fmla="*/ 32899 w 5154968"/>
                <a:gd name="connsiteY0" fmla="*/ 66675 h 676190"/>
                <a:gd name="connsiteX1" fmla="*/ 928249 w 5154968"/>
                <a:gd name="connsiteY1" fmla="*/ 0 h 676190"/>
                <a:gd name="connsiteX2" fmla="*/ 1604524 w 5154968"/>
                <a:gd name="connsiteY2" fmla="*/ 14287 h 676190"/>
                <a:gd name="connsiteX3" fmla="*/ 2366524 w 5154968"/>
                <a:gd name="connsiteY3" fmla="*/ 21431 h 676190"/>
                <a:gd name="connsiteX4" fmla="*/ 4331055 w 5154968"/>
                <a:gd name="connsiteY4" fmla="*/ 16669 h 676190"/>
                <a:gd name="connsiteX5" fmla="*/ 5033524 w 5154968"/>
                <a:gd name="connsiteY5" fmla="*/ 116681 h 676190"/>
                <a:gd name="connsiteX6" fmla="*/ 5154968 w 5154968"/>
                <a:gd name="connsiteY6" fmla="*/ 254794 h 676190"/>
                <a:gd name="connsiteX7" fmla="*/ 5154968 w 5154968"/>
                <a:gd name="connsiteY7" fmla="*/ 666750 h 676190"/>
                <a:gd name="connsiteX8" fmla="*/ 5031143 w 5154968"/>
                <a:gd name="connsiteY8" fmla="*/ 671511 h 676190"/>
                <a:gd name="connsiteX9" fmla="*/ 4773968 w 5154968"/>
                <a:gd name="connsiteY9" fmla="*/ 595313 h 676190"/>
                <a:gd name="connsiteX10" fmla="*/ 4469168 w 5154968"/>
                <a:gd name="connsiteY10" fmla="*/ 447675 h 676190"/>
                <a:gd name="connsiteX11" fmla="*/ 4066736 w 5154968"/>
                <a:gd name="connsiteY11" fmla="*/ 395287 h 676190"/>
                <a:gd name="connsiteX12" fmla="*/ 3680973 w 5154968"/>
                <a:gd name="connsiteY12" fmla="*/ 359568 h 676190"/>
                <a:gd name="connsiteX13" fmla="*/ 3264255 w 5154968"/>
                <a:gd name="connsiteY13" fmla="*/ 307181 h 676190"/>
                <a:gd name="connsiteX14" fmla="*/ 3068992 w 5154968"/>
                <a:gd name="connsiteY14" fmla="*/ 257175 h 676190"/>
                <a:gd name="connsiteX15" fmla="*/ 2559405 w 5154968"/>
                <a:gd name="connsiteY15" fmla="*/ 288131 h 676190"/>
                <a:gd name="connsiteX16" fmla="*/ 2026006 w 5154968"/>
                <a:gd name="connsiteY16" fmla="*/ 254794 h 676190"/>
                <a:gd name="connsiteX17" fmla="*/ 1747399 w 5154968"/>
                <a:gd name="connsiteY17" fmla="*/ 204787 h 676190"/>
                <a:gd name="connsiteX18" fmla="*/ 1494986 w 5154968"/>
                <a:gd name="connsiteY18" fmla="*/ 209550 h 676190"/>
                <a:gd name="connsiteX19" fmla="*/ 1118749 w 5154968"/>
                <a:gd name="connsiteY19" fmla="*/ 202406 h 676190"/>
                <a:gd name="connsiteX20" fmla="*/ 868674 w 5154968"/>
                <a:gd name="connsiteY20" fmla="*/ 159457 h 676190"/>
                <a:gd name="connsiteX21" fmla="*/ 557899 w 5154968"/>
                <a:gd name="connsiteY21" fmla="*/ 148763 h 676190"/>
                <a:gd name="connsiteX22" fmla="*/ 228161 w 5154968"/>
                <a:gd name="connsiteY22" fmla="*/ 114300 h 676190"/>
                <a:gd name="connsiteX23" fmla="*/ 32899 w 5154968"/>
                <a:gd name="connsiteY23" fmla="*/ 66675 h 676190"/>
                <a:gd name="connsiteX0" fmla="*/ 32899 w 5154968"/>
                <a:gd name="connsiteY0" fmla="*/ 66675 h 676190"/>
                <a:gd name="connsiteX1" fmla="*/ 928249 w 5154968"/>
                <a:gd name="connsiteY1" fmla="*/ 0 h 676190"/>
                <a:gd name="connsiteX2" fmla="*/ 1604524 w 5154968"/>
                <a:gd name="connsiteY2" fmla="*/ 14287 h 676190"/>
                <a:gd name="connsiteX3" fmla="*/ 2366524 w 5154968"/>
                <a:gd name="connsiteY3" fmla="*/ 21431 h 676190"/>
                <a:gd name="connsiteX4" fmla="*/ 4331055 w 5154968"/>
                <a:gd name="connsiteY4" fmla="*/ 16669 h 676190"/>
                <a:gd name="connsiteX5" fmla="*/ 5033524 w 5154968"/>
                <a:gd name="connsiteY5" fmla="*/ 116681 h 676190"/>
                <a:gd name="connsiteX6" fmla="*/ 5154968 w 5154968"/>
                <a:gd name="connsiteY6" fmla="*/ 254794 h 676190"/>
                <a:gd name="connsiteX7" fmla="*/ 5154968 w 5154968"/>
                <a:gd name="connsiteY7" fmla="*/ 666750 h 676190"/>
                <a:gd name="connsiteX8" fmla="*/ 5031143 w 5154968"/>
                <a:gd name="connsiteY8" fmla="*/ 671511 h 676190"/>
                <a:gd name="connsiteX9" fmla="*/ 4773968 w 5154968"/>
                <a:gd name="connsiteY9" fmla="*/ 595313 h 676190"/>
                <a:gd name="connsiteX10" fmla="*/ 4469168 w 5154968"/>
                <a:gd name="connsiteY10" fmla="*/ 447675 h 676190"/>
                <a:gd name="connsiteX11" fmla="*/ 4066736 w 5154968"/>
                <a:gd name="connsiteY11" fmla="*/ 395287 h 676190"/>
                <a:gd name="connsiteX12" fmla="*/ 3680973 w 5154968"/>
                <a:gd name="connsiteY12" fmla="*/ 359568 h 676190"/>
                <a:gd name="connsiteX13" fmla="*/ 3264255 w 5154968"/>
                <a:gd name="connsiteY13" fmla="*/ 307181 h 676190"/>
                <a:gd name="connsiteX14" fmla="*/ 3068992 w 5154968"/>
                <a:gd name="connsiteY14" fmla="*/ 257175 h 676190"/>
                <a:gd name="connsiteX15" fmla="*/ 2559405 w 5154968"/>
                <a:gd name="connsiteY15" fmla="*/ 288131 h 676190"/>
                <a:gd name="connsiteX16" fmla="*/ 2026006 w 5154968"/>
                <a:gd name="connsiteY16" fmla="*/ 254794 h 676190"/>
                <a:gd name="connsiteX17" fmla="*/ 1747399 w 5154968"/>
                <a:gd name="connsiteY17" fmla="*/ 204787 h 676190"/>
                <a:gd name="connsiteX18" fmla="*/ 1519924 w 5154968"/>
                <a:gd name="connsiteY18" fmla="*/ 226176 h 676190"/>
                <a:gd name="connsiteX19" fmla="*/ 1118749 w 5154968"/>
                <a:gd name="connsiteY19" fmla="*/ 202406 h 676190"/>
                <a:gd name="connsiteX20" fmla="*/ 868674 w 5154968"/>
                <a:gd name="connsiteY20" fmla="*/ 159457 h 676190"/>
                <a:gd name="connsiteX21" fmla="*/ 557899 w 5154968"/>
                <a:gd name="connsiteY21" fmla="*/ 148763 h 676190"/>
                <a:gd name="connsiteX22" fmla="*/ 228161 w 5154968"/>
                <a:gd name="connsiteY22" fmla="*/ 114300 h 676190"/>
                <a:gd name="connsiteX23" fmla="*/ 32899 w 5154968"/>
                <a:gd name="connsiteY23" fmla="*/ 66675 h 676190"/>
                <a:gd name="connsiteX0" fmla="*/ 32899 w 5154968"/>
                <a:gd name="connsiteY0" fmla="*/ 66675 h 676190"/>
                <a:gd name="connsiteX1" fmla="*/ 928249 w 5154968"/>
                <a:gd name="connsiteY1" fmla="*/ 0 h 676190"/>
                <a:gd name="connsiteX2" fmla="*/ 1604524 w 5154968"/>
                <a:gd name="connsiteY2" fmla="*/ 14287 h 676190"/>
                <a:gd name="connsiteX3" fmla="*/ 2366524 w 5154968"/>
                <a:gd name="connsiteY3" fmla="*/ 21431 h 676190"/>
                <a:gd name="connsiteX4" fmla="*/ 4331055 w 5154968"/>
                <a:gd name="connsiteY4" fmla="*/ 16669 h 676190"/>
                <a:gd name="connsiteX5" fmla="*/ 5033524 w 5154968"/>
                <a:gd name="connsiteY5" fmla="*/ 116681 h 676190"/>
                <a:gd name="connsiteX6" fmla="*/ 5154968 w 5154968"/>
                <a:gd name="connsiteY6" fmla="*/ 254794 h 676190"/>
                <a:gd name="connsiteX7" fmla="*/ 5154968 w 5154968"/>
                <a:gd name="connsiteY7" fmla="*/ 666750 h 676190"/>
                <a:gd name="connsiteX8" fmla="*/ 5031143 w 5154968"/>
                <a:gd name="connsiteY8" fmla="*/ 671511 h 676190"/>
                <a:gd name="connsiteX9" fmla="*/ 4773968 w 5154968"/>
                <a:gd name="connsiteY9" fmla="*/ 595313 h 676190"/>
                <a:gd name="connsiteX10" fmla="*/ 4469168 w 5154968"/>
                <a:gd name="connsiteY10" fmla="*/ 447675 h 676190"/>
                <a:gd name="connsiteX11" fmla="*/ 4066736 w 5154968"/>
                <a:gd name="connsiteY11" fmla="*/ 395287 h 676190"/>
                <a:gd name="connsiteX12" fmla="*/ 3680973 w 5154968"/>
                <a:gd name="connsiteY12" fmla="*/ 359568 h 676190"/>
                <a:gd name="connsiteX13" fmla="*/ 3264255 w 5154968"/>
                <a:gd name="connsiteY13" fmla="*/ 307181 h 676190"/>
                <a:gd name="connsiteX14" fmla="*/ 3027428 w 5154968"/>
                <a:gd name="connsiteY14" fmla="*/ 290426 h 676190"/>
                <a:gd name="connsiteX15" fmla="*/ 2559405 w 5154968"/>
                <a:gd name="connsiteY15" fmla="*/ 288131 h 676190"/>
                <a:gd name="connsiteX16" fmla="*/ 2026006 w 5154968"/>
                <a:gd name="connsiteY16" fmla="*/ 254794 h 676190"/>
                <a:gd name="connsiteX17" fmla="*/ 1747399 w 5154968"/>
                <a:gd name="connsiteY17" fmla="*/ 204787 h 676190"/>
                <a:gd name="connsiteX18" fmla="*/ 1519924 w 5154968"/>
                <a:gd name="connsiteY18" fmla="*/ 226176 h 676190"/>
                <a:gd name="connsiteX19" fmla="*/ 1118749 w 5154968"/>
                <a:gd name="connsiteY19" fmla="*/ 202406 h 676190"/>
                <a:gd name="connsiteX20" fmla="*/ 868674 w 5154968"/>
                <a:gd name="connsiteY20" fmla="*/ 159457 h 676190"/>
                <a:gd name="connsiteX21" fmla="*/ 557899 w 5154968"/>
                <a:gd name="connsiteY21" fmla="*/ 148763 h 676190"/>
                <a:gd name="connsiteX22" fmla="*/ 228161 w 5154968"/>
                <a:gd name="connsiteY22" fmla="*/ 114300 h 676190"/>
                <a:gd name="connsiteX23" fmla="*/ 32899 w 5154968"/>
                <a:gd name="connsiteY23" fmla="*/ 66675 h 676190"/>
                <a:gd name="connsiteX0" fmla="*/ 32899 w 5154968"/>
                <a:gd name="connsiteY0" fmla="*/ 66675 h 676190"/>
                <a:gd name="connsiteX1" fmla="*/ 928249 w 5154968"/>
                <a:gd name="connsiteY1" fmla="*/ 0 h 676190"/>
                <a:gd name="connsiteX2" fmla="*/ 1604524 w 5154968"/>
                <a:gd name="connsiteY2" fmla="*/ 14287 h 676190"/>
                <a:gd name="connsiteX3" fmla="*/ 2366524 w 5154968"/>
                <a:gd name="connsiteY3" fmla="*/ 21431 h 676190"/>
                <a:gd name="connsiteX4" fmla="*/ 4331055 w 5154968"/>
                <a:gd name="connsiteY4" fmla="*/ 16669 h 676190"/>
                <a:gd name="connsiteX5" fmla="*/ 5033524 w 5154968"/>
                <a:gd name="connsiteY5" fmla="*/ 116681 h 676190"/>
                <a:gd name="connsiteX6" fmla="*/ 5154968 w 5154968"/>
                <a:gd name="connsiteY6" fmla="*/ 254794 h 676190"/>
                <a:gd name="connsiteX7" fmla="*/ 5154968 w 5154968"/>
                <a:gd name="connsiteY7" fmla="*/ 666750 h 676190"/>
                <a:gd name="connsiteX8" fmla="*/ 5031143 w 5154968"/>
                <a:gd name="connsiteY8" fmla="*/ 671511 h 676190"/>
                <a:gd name="connsiteX9" fmla="*/ 4773968 w 5154968"/>
                <a:gd name="connsiteY9" fmla="*/ 595313 h 676190"/>
                <a:gd name="connsiteX10" fmla="*/ 4469168 w 5154968"/>
                <a:gd name="connsiteY10" fmla="*/ 447675 h 676190"/>
                <a:gd name="connsiteX11" fmla="*/ 4066736 w 5154968"/>
                <a:gd name="connsiteY11" fmla="*/ 395287 h 676190"/>
                <a:gd name="connsiteX12" fmla="*/ 3739162 w 5154968"/>
                <a:gd name="connsiteY12" fmla="*/ 359568 h 676190"/>
                <a:gd name="connsiteX13" fmla="*/ 3264255 w 5154968"/>
                <a:gd name="connsiteY13" fmla="*/ 307181 h 676190"/>
                <a:gd name="connsiteX14" fmla="*/ 3027428 w 5154968"/>
                <a:gd name="connsiteY14" fmla="*/ 290426 h 676190"/>
                <a:gd name="connsiteX15" fmla="*/ 2559405 w 5154968"/>
                <a:gd name="connsiteY15" fmla="*/ 288131 h 676190"/>
                <a:gd name="connsiteX16" fmla="*/ 2026006 w 5154968"/>
                <a:gd name="connsiteY16" fmla="*/ 254794 h 676190"/>
                <a:gd name="connsiteX17" fmla="*/ 1747399 w 5154968"/>
                <a:gd name="connsiteY17" fmla="*/ 204787 h 676190"/>
                <a:gd name="connsiteX18" fmla="*/ 1519924 w 5154968"/>
                <a:gd name="connsiteY18" fmla="*/ 226176 h 676190"/>
                <a:gd name="connsiteX19" fmla="*/ 1118749 w 5154968"/>
                <a:gd name="connsiteY19" fmla="*/ 202406 h 676190"/>
                <a:gd name="connsiteX20" fmla="*/ 868674 w 5154968"/>
                <a:gd name="connsiteY20" fmla="*/ 159457 h 676190"/>
                <a:gd name="connsiteX21" fmla="*/ 557899 w 5154968"/>
                <a:gd name="connsiteY21" fmla="*/ 148763 h 676190"/>
                <a:gd name="connsiteX22" fmla="*/ 228161 w 5154968"/>
                <a:gd name="connsiteY22" fmla="*/ 114300 h 676190"/>
                <a:gd name="connsiteX23" fmla="*/ 32899 w 5154968"/>
                <a:gd name="connsiteY23" fmla="*/ 66675 h 676190"/>
                <a:gd name="connsiteX0" fmla="*/ 32899 w 5154968"/>
                <a:gd name="connsiteY0" fmla="*/ 66675 h 676190"/>
                <a:gd name="connsiteX1" fmla="*/ 928249 w 5154968"/>
                <a:gd name="connsiteY1" fmla="*/ 0 h 676190"/>
                <a:gd name="connsiteX2" fmla="*/ 1604524 w 5154968"/>
                <a:gd name="connsiteY2" fmla="*/ 14287 h 676190"/>
                <a:gd name="connsiteX3" fmla="*/ 2366524 w 5154968"/>
                <a:gd name="connsiteY3" fmla="*/ 21431 h 676190"/>
                <a:gd name="connsiteX4" fmla="*/ 4331055 w 5154968"/>
                <a:gd name="connsiteY4" fmla="*/ 16669 h 676190"/>
                <a:gd name="connsiteX5" fmla="*/ 5033524 w 5154968"/>
                <a:gd name="connsiteY5" fmla="*/ 116681 h 676190"/>
                <a:gd name="connsiteX6" fmla="*/ 5154968 w 5154968"/>
                <a:gd name="connsiteY6" fmla="*/ 254794 h 676190"/>
                <a:gd name="connsiteX7" fmla="*/ 5154968 w 5154968"/>
                <a:gd name="connsiteY7" fmla="*/ 666750 h 676190"/>
                <a:gd name="connsiteX8" fmla="*/ 5031143 w 5154968"/>
                <a:gd name="connsiteY8" fmla="*/ 671511 h 676190"/>
                <a:gd name="connsiteX9" fmla="*/ 4773968 w 5154968"/>
                <a:gd name="connsiteY9" fmla="*/ 595313 h 676190"/>
                <a:gd name="connsiteX10" fmla="*/ 4469168 w 5154968"/>
                <a:gd name="connsiteY10" fmla="*/ 447675 h 676190"/>
                <a:gd name="connsiteX11" fmla="*/ 4066736 w 5154968"/>
                <a:gd name="connsiteY11" fmla="*/ 395287 h 676190"/>
                <a:gd name="connsiteX12" fmla="*/ 3739162 w 5154968"/>
                <a:gd name="connsiteY12" fmla="*/ 359568 h 676190"/>
                <a:gd name="connsiteX13" fmla="*/ 3264255 w 5154968"/>
                <a:gd name="connsiteY13" fmla="*/ 307181 h 676190"/>
                <a:gd name="connsiteX14" fmla="*/ 3027428 w 5154968"/>
                <a:gd name="connsiteY14" fmla="*/ 290426 h 676190"/>
                <a:gd name="connsiteX15" fmla="*/ 2559405 w 5154968"/>
                <a:gd name="connsiteY15" fmla="*/ 288131 h 676190"/>
                <a:gd name="connsiteX16" fmla="*/ 2026006 w 5154968"/>
                <a:gd name="connsiteY16" fmla="*/ 254794 h 676190"/>
                <a:gd name="connsiteX17" fmla="*/ 1747399 w 5154968"/>
                <a:gd name="connsiteY17" fmla="*/ 204787 h 676190"/>
                <a:gd name="connsiteX18" fmla="*/ 1519924 w 5154968"/>
                <a:gd name="connsiteY18" fmla="*/ 226176 h 676190"/>
                <a:gd name="connsiteX19" fmla="*/ 1127062 w 5154968"/>
                <a:gd name="connsiteY19" fmla="*/ 219031 h 676190"/>
                <a:gd name="connsiteX20" fmla="*/ 868674 w 5154968"/>
                <a:gd name="connsiteY20" fmla="*/ 159457 h 676190"/>
                <a:gd name="connsiteX21" fmla="*/ 557899 w 5154968"/>
                <a:gd name="connsiteY21" fmla="*/ 148763 h 676190"/>
                <a:gd name="connsiteX22" fmla="*/ 228161 w 5154968"/>
                <a:gd name="connsiteY22" fmla="*/ 114300 h 676190"/>
                <a:gd name="connsiteX23" fmla="*/ 32899 w 5154968"/>
                <a:gd name="connsiteY23" fmla="*/ 66675 h 676190"/>
                <a:gd name="connsiteX0" fmla="*/ 32899 w 5154968"/>
                <a:gd name="connsiteY0" fmla="*/ 66675 h 666896"/>
                <a:gd name="connsiteX1" fmla="*/ 928249 w 5154968"/>
                <a:gd name="connsiteY1" fmla="*/ 0 h 666896"/>
                <a:gd name="connsiteX2" fmla="*/ 1604524 w 5154968"/>
                <a:gd name="connsiteY2" fmla="*/ 14287 h 666896"/>
                <a:gd name="connsiteX3" fmla="*/ 2366524 w 5154968"/>
                <a:gd name="connsiteY3" fmla="*/ 21431 h 666896"/>
                <a:gd name="connsiteX4" fmla="*/ 4331055 w 5154968"/>
                <a:gd name="connsiteY4" fmla="*/ 16669 h 666896"/>
                <a:gd name="connsiteX5" fmla="*/ 5033524 w 5154968"/>
                <a:gd name="connsiteY5" fmla="*/ 116681 h 666896"/>
                <a:gd name="connsiteX6" fmla="*/ 5154968 w 5154968"/>
                <a:gd name="connsiteY6" fmla="*/ 254794 h 666896"/>
                <a:gd name="connsiteX7" fmla="*/ 5154968 w 5154968"/>
                <a:gd name="connsiteY7" fmla="*/ 666750 h 666896"/>
                <a:gd name="connsiteX8" fmla="*/ 4997892 w 5154968"/>
                <a:gd name="connsiteY8" fmla="*/ 629947 h 666896"/>
                <a:gd name="connsiteX9" fmla="*/ 4773968 w 5154968"/>
                <a:gd name="connsiteY9" fmla="*/ 595313 h 666896"/>
                <a:gd name="connsiteX10" fmla="*/ 4469168 w 5154968"/>
                <a:gd name="connsiteY10" fmla="*/ 447675 h 666896"/>
                <a:gd name="connsiteX11" fmla="*/ 4066736 w 5154968"/>
                <a:gd name="connsiteY11" fmla="*/ 395287 h 666896"/>
                <a:gd name="connsiteX12" fmla="*/ 3739162 w 5154968"/>
                <a:gd name="connsiteY12" fmla="*/ 359568 h 666896"/>
                <a:gd name="connsiteX13" fmla="*/ 3264255 w 5154968"/>
                <a:gd name="connsiteY13" fmla="*/ 307181 h 666896"/>
                <a:gd name="connsiteX14" fmla="*/ 3027428 w 5154968"/>
                <a:gd name="connsiteY14" fmla="*/ 290426 h 666896"/>
                <a:gd name="connsiteX15" fmla="*/ 2559405 w 5154968"/>
                <a:gd name="connsiteY15" fmla="*/ 288131 h 666896"/>
                <a:gd name="connsiteX16" fmla="*/ 2026006 w 5154968"/>
                <a:gd name="connsiteY16" fmla="*/ 254794 h 666896"/>
                <a:gd name="connsiteX17" fmla="*/ 1747399 w 5154968"/>
                <a:gd name="connsiteY17" fmla="*/ 204787 h 666896"/>
                <a:gd name="connsiteX18" fmla="*/ 1519924 w 5154968"/>
                <a:gd name="connsiteY18" fmla="*/ 226176 h 666896"/>
                <a:gd name="connsiteX19" fmla="*/ 1127062 w 5154968"/>
                <a:gd name="connsiteY19" fmla="*/ 219031 h 666896"/>
                <a:gd name="connsiteX20" fmla="*/ 868674 w 5154968"/>
                <a:gd name="connsiteY20" fmla="*/ 159457 h 666896"/>
                <a:gd name="connsiteX21" fmla="*/ 557899 w 5154968"/>
                <a:gd name="connsiteY21" fmla="*/ 148763 h 666896"/>
                <a:gd name="connsiteX22" fmla="*/ 228161 w 5154968"/>
                <a:gd name="connsiteY22" fmla="*/ 114300 h 666896"/>
                <a:gd name="connsiteX23" fmla="*/ 32899 w 5154968"/>
                <a:gd name="connsiteY23" fmla="*/ 66675 h 666896"/>
                <a:gd name="connsiteX0" fmla="*/ 32899 w 5154968"/>
                <a:gd name="connsiteY0" fmla="*/ 66675 h 666896"/>
                <a:gd name="connsiteX1" fmla="*/ 928249 w 5154968"/>
                <a:gd name="connsiteY1" fmla="*/ 0 h 666896"/>
                <a:gd name="connsiteX2" fmla="*/ 1604524 w 5154968"/>
                <a:gd name="connsiteY2" fmla="*/ 14287 h 666896"/>
                <a:gd name="connsiteX3" fmla="*/ 2366524 w 5154968"/>
                <a:gd name="connsiteY3" fmla="*/ 21431 h 666896"/>
                <a:gd name="connsiteX4" fmla="*/ 4331055 w 5154968"/>
                <a:gd name="connsiteY4" fmla="*/ 16669 h 666896"/>
                <a:gd name="connsiteX5" fmla="*/ 5033524 w 5154968"/>
                <a:gd name="connsiteY5" fmla="*/ 116681 h 666896"/>
                <a:gd name="connsiteX6" fmla="*/ 5154968 w 5154968"/>
                <a:gd name="connsiteY6" fmla="*/ 254794 h 666896"/>
                <a:gd name="connsiteX7" fmla="*/ 5154968 w 5154968"/>
                <a:gd name="connsiteY7" fmla="*/ 666750 h 666896"/>
                <a:gd name="connsiteX8" fmla="*/ 4997892 w 5154968"/>
                <a:gd name="connsiteY8" fmla="*/ 629947 h 666896"/>
                <a:gd name="connsiteX9" fmla="*/ 4765655 w 5154968"/>
                <a:gd name="connsiteY9" fmla="*/ 570374 h 666896"/>
                <a:gd name="connsiteX10" fmla="*/ 4469168 w 5154968"/>
                <a:gd name="connsiteY10" fmla="*/ 447675 h 666896"/>
                <a:gd name="connsiteX11" fmla="*/ 4066736 w 5154968"/>
                <a:gd name="connsiteY11" fmla="*/ 395287 h 666896"/>
                <a:gd name="connsiteX12" fmla="*/ 3739162 w 5154968"/>
                <a:gd name="connsiteY12" fmla="*/ 359568 h 666896"/>
                <a:gd name="connsiteX13" fmla="*/ 3264255 w 5154968"/>
                <a:gd name="connsiteY13" fmla="*/ 307181 h 666896"/>
                <a:gd name="connsiteX14" fmla="*/ 3027428 w 5154968"/>
                <a:gd name="connsiteY14" fmla="*/ 290426 h 666896"/>
                <a:gd name="connsiteX15" fmla="*/ 2559405 w 5154968"/>
                <a:gd name="connsiteY15" fmla="*/ 288131 h 666896"/>
                <a:gd name="connsiteX16" fmla="*/ 2026006 w 5154968"/>
                <a:gd name="connsiteY16" fmla="*/ 254794 h 666896"/>
                <a:gd name="connsiteX17" fmla="*/ 1747399 w 5154968"/>
                <a:gd name="connsiteY17" fmla="*/ 204787 h 666896"/>
                <a:gd name="connsiteX18" fmla="*/ 1519924 w 5154968"/>
                <a:gd name="connsiteY18" fmla="*/ 226176 h 666896"/>
                <a:gd name="connsiteX19" fmla="*/ 1127062 w 5154968"/>
                <a:gd name="connsiteY19" fmla="*/ 219031 h 666896"/>
                <a:gd name="connsiteX20" fmla="*/ 868674 w 5154968"/>
                <a:gd name="connsiteY20" fmla="*/ 159457 h 666896"/>
                <a:gd name="connsiteX21" fmla="*/ 557899 w 5154968"/>
                <a:gd name="connsiteY21" fmla="*/ 148763 h 666896"/>
                <a:gd name="connsiteX22" fmla="*/ 228161 w 5154968"/>
                <a:gd name="connsiteY22" fmla="*/ 114300 h 666896"/>
                <a:gd name="connsiteX23" fmla="*/ 32899 w 5154968"/>
                <a:gd name="connsiteY23" fmla="*/ 66675 h 666896"/>
                <a:gd name="connsiteX0" fmla="*/ 32899 w 5154968"/>
                <a:gd name="connsiteY0" fmla="*/ 66675 h 666896"/>
                <a:gd name="connsiteX1" fmla="*/ 928249 w 5154968"/>
                <a:gd name="connsiteY1" fmla="*/ 0 h 666896"/>
                <a:gd name="connsiteX2" fmla="*/ 1604524 w 5154968"/>
                <a:gd name="connsiteY2" fmla="*/ 14287 h 666896"/>
                <a:gd name="connsiteX3" fmla="*/ 2366524 w 5154968"/>
                <a:gd name="connsiteY3" fmla="*/ 21431 h 666896"/>
                <a:gd name="connsiteX4" fmla="*/ 4331055 w 5154968"/>
                <a:gd name="connsiteY4" fmla="*/ 16669 h 666896"/>
                <a:gd name="connsiteX5" fmla="*/ 5033524 w 5154968"/>
                <a:gd name="connsiteY5" fmla="*/ 116681 h 666896"/>
                <a:gd name="connsiteX6" fmla="*/ 5154968 w 5154968"/>
                <a:gd name="connsiteY6" fmla="*/ 254794 h 666896"/>
                <a:gd name="connsiteX7" fmla="*/ 5154968 w 5154968"/>
                <a:gd name="connsiteY7" fmla="*/ 666750 h 666896"/>
                <a:gd name="connsiteX8" fmla="*/ 4997892 w 5154968"/>
                <a:gd name="connsiteY8" fmla="*/ 629947 h 666896"/>
                <a:gd name="connsiteX9" fmla="*/ 4765655 w 5154968"/>
                <a:gd name="connsiteY9" fmla="*/ 570374 h 666896"/>
                <a:gd name="connsiteX10" fmla="*/ 4469168 w 5154968"/>
                <a:gd name="connsiteY10" fmla="*/ 447675 h 666896"/>
                <a:gd name="connsiteX11" fmla="*/ 4066736 w 5154968"/>
                <a:gd name="connsiteY11" fmla="*/ 395287 h 666896"/>
                <a:gd name="connsiteX12" fmla="*/ 3739162 w 5154968"/>
                <a:gd name="connsiteY12" fmla="*/ 359568 h 666896"/>
                <a:gd name="connsiteX13" fmla="*/ 3264255 w 5154968"/>
                <a:gd name="connsiteY13" fmla="*/ 307181 h 666896"/>
                <a:gd name="connsiteX14" fmla="*/ 3027428 w 5154968"/>
                <a:gd name="connsiteY14" fmla="*/ 290426 h 666896"/>
                <a:gd name="connsiteX15" fmla="*/ 2559405 w 5154968"/>
                <a:gd name="connsiteY15" fmla="*/ 288131 h 666896"/>
                <a:gd name="connsiteX16" fmla="*/ 2026006 w 5154968"/>
                <a:gd name="connsiteY16" fmla="*/ 254794 h 666896"/>
                <a:gd name="connsiteX17" fmla="*/ 1747399 w 5154968"/>
                <a:gd name="connsiteY17" fmla="*/ 204787 h 666896"/>
                <a:gd name="connsiteX18" fmla="*/ 1519924 w 5154968"/>
                <a:gd name="connsiteY18" fmla="*/ 226176 h 666896"/>
                <a:gd name="connsiteX19" fmla="*/ 1100868 w 5154968"/>
                <a:gd name="connsiteY19" fmla="*/ 195219 h 666896"/>
                <a:gd name="connsiteX20" fmla="*/ 868674 w 5154968"/>
                <a:gd name="connsiteY20" fmla="*/ 159457 h 666896"/>
                <a:gd name="connsiteX21" fmla="*/ 557899 w 5154968"/>
                <a:gd name="connsiteY21" fmla="*/ 148763 h 666896"/>
                <a:gd name="connsiteX22" fmla="*/ 228161 w 5154968"/>
                <a:gd name="connsiteY22" fmla="*/ 114300 h 666896"/>
                <a:gd name="connsiteX23" fmla="*/ 32899 w 5154968"/>
                <a:gd name="connsiteY23" fmla="*/ 66675 h 666896"/>
                <a:gd name="connsiteX0" fmla="*/ 32899 w 5154968"/>
                <a:gd name="connsiteY0" fmla="*/ 66675 h 666896"/>
                <a:gd name="connsiteX1" fmla="*/ 928249 w 5154968"/>
                <a:gd name="connsiteY1" fmla="*/ 0 h 666896"/>
                <a:gd name="connsiteX2" fmla="*/ 1604524 w 5154968"/>
                <a:gd name="connsiteY2" fmla="*/ 14287 h 666896"/>
                <a:gd name="connsiteX3" fmla="*/ 2366524 w 5154968"/>
                <a:gd name="connsiteY3" fmla="*/ 21431 h 666896"/>
                <a:gd name="connsiteX4" fmla="*/ 4331055 w 5154968"/>
                <a:gd name="connsiteY4" fmla="*/ 16669 h 666896"/>
                <a:gd name="connsiteX5" fmla="*/ 5033524 w 5154968"/>
                <a:gd name="connsiteY5" fmla="*/ 116681 h 666896"/>
                <a:gd name="connsiteX6" fmla="*/ 5154968 w 5154968"/>
                <a:gd name="connsiteY6" fmla="*/ 254794 h 666896"/>
                <a:gd name="connsiteX7" fmla="*/ 5154968 w 5154968"/>
                <a:gd name="connsiteY7" fmla="*/ 666750 h 666896"/>
                <a:gd name="connsiteX8" fmla="*/ 4997892 w 5154968"/>
                <a:gd name="connsiteY8" fmla="*/ 629947 h 666896"/>
                <a:gd name="connsiteX9" fmla="*/ 4765655 w 5154968"/>
                <a:gd name="connsiteY9" fmla="*/ 570374 h 666896"/>
                <a:gd name="connsiteX10" fmla="*/ 4469168 w 5154968"/>
                <a:gd name="connsiteY10" fmla="*/ 447675 h 666896"/>
                <a:gd name="connsiteX11" fmla="*/ 4066736 w 5154968"/>
                <a:gd name="connsiteY11" fmla="*/ 395287 h 666896"/>
                <a:gd name="connsiteX12" fmla="*/ 3739162 w 5154968"/>
                <a:gd name="connsiteY12" fmla="*/ 359568 h 666896"/>
                <a:gd name="connsiteX13" fmla="*/ 3264255 w 5154968"/>
                <a:gd name="connsiteY13" fmla="*/ 307181 h 666896"/>
                <a:gd name="connsiteX14" fmla="*/ 3027428 w 5154968"/>
                <a:gd name="connsiteY14" fmla="*/ 290426 h 666896"/>
                <a:gd name="connsiteX15" fmla="*/ 2559405 w 5154968"/>
                <a:gd name="connsiteY15" fmla="*/ 288131 h 666896"/>
                <a:gd name="connsiteX16" fmla="*/ 2026006 w 5154968"/>
                <a:gd name="connsiteY16" fmla="*/ 254794 h 666896"/>
                <a:gd name="connsiteX17" fmla="*/ 1747399 w 5154968"/>
                <a:gd name="connsiteY17" fmla="*/ 204787 h 666896"/>
                <a:gd name="connsiteX18" fmla="*/ 1519924 w 5154968"/>
                <a:gd name="connsiteY18" fmla="*/ 226176 h 666896"/>
                <a:gd name="connsiteX19" fmla="*/ 1100868 w 5154968"/>
                <a:gd name="connsiteY19" fmla="*/ 195219 h 666896"/>
                <a:gd name="connsiteX20" fmla="*/ 906774 w 5154968"/>
                <a:gd name="connsiteY20" fmla="*/ 152313 h 666896"/>
                <a:gd name="connsiteX21" fmla="*/ 557899 w 5154968"/>
                <a:gd name="connsiteY21" fmla="*/ 148763 h 666896"/>
                <a:gd name="connsiteX22" fmla="*/ 228161 w 5154968"/>
                <a:gd name="connsiteY22" fmla="*/ 114300 h 666896"/>
                <a:gd name="connsiteX23" fmla="*/ 32899 w 5154968"/>
                <a:gd name="connsiteY23" fmla="*/ 66675 h 66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54968" h="666896">
                  <a:moveTo>
                    <a:pt x="32899" y="66675"/>
                  </a:moveTo>
                  <a:lnTo>
                    <a:pt x="928249" y="0"/>
                  </a:lnTo>
                  <a:lnTo>
                    <a:pt x="1604524" y="14287"/>
                  </a:lnTo>
                  <a:lnTo>
                    <a:pt x="2366524" y="21431"/>
                  </a:lnTo>
                  <a:lnTo>
                    <a:pt x="4331055" y="16669"/>
                  </a:lnTo>
                  <a:lnTo>
                    <a:pt x="5033524" y="116681"/>
                  </a:lnTo>
                  <a:lnTo>
                    <a:pt x="5154968" y="254794"/>
                  </a:lnTo>
                  <a:lnTo>
                    <a:pt x="5154968" y="666750"/>
                  </a:lnTo>
                  <a:cubicBezTo>
                    <a:pt x="5093055" y="669130"/>
                    <a:pt x="5061392" y="641853"/>
                    <a:pt x="4997892" y="629947"/>
                  </a:cubicBezTo>
                  <a:cubicBezTo>
                    <a:pt x="4934392" y="618041"/>
                    <a:pt x="4853776" y="600753"/>
                    <a:pt x="4765655" y="570374"/>
                  </a:cubicBezTo>
                  <a:cubicBezTo>
                    <a:pt x="4677534" y="539995"/>
                    <a:pt x="4585654" y="476856"/>
                    <a:pt x="4469168" y="447675"/>
                  </a:cubicBezTo>
                  <a:cubicBezTo>
                    <a:pt x="4352682" y="418494"/>
                    <a:pt x="4188403" y="409971"/>
                    <a:pt x="4066736" y="395287"/>
                  </a:cubicBezTo>
                  <a:cubicBezTo>
                    <a:pt x="3945069" y="380603"/>
                    <a:pt x="3872909" y="374252"/>
                    <a:pt x="3739162" y="359568"/>
                  </a:cubicBezTo>
                  <a:lnTo>
                    <a:pt x="3264255" y="307181"/>
                  </a:lnTo>
                  <a:cubicBezTo>
                    <a:pt x="3145633" y="295657"/>
                    <a:pt x="3144903" y="293601"/>
                    <a:pt x="3027428" y="290426"/>
                  </a:cubicBezTo>
                  <a:cubicBezTo>
                    <a:pt x="2909953" y="287251"/>
                    <a:pt x="2726309" y="294070"/>
                    <a:pt x="2559405" y="288131"/>
                  </a:cubicBezTo>
                  <a:cubicBezTo>
                    <a:pt x="2392501" y="282192"/>
                    <a:pt x="2161340" y="268685"/>
                    <a:pt x="2026006" y="254794"/>
                  </a:cubicBezTo>
                  <a:cubicBezTo>
                    <a:pt x="1890672" y="240903"/>
                    <a:pt x="1831746" y="209557"/>
                    <a:pt x="1747399" y="204787"/>
                  </a:cubicBezTo>
                  <a:cubicBezTo>
                    <a:pt x="1663052" y="200017"/>
                    <a:pt x="1627679" y="227771"/>
                    <a:pt x="1519924" y="226176"/>
                  </a:cubicBezTo>
                  <a:cubicBezTo>
                    <a:pt x="1412169" y="224581"/>
                    <a:pt x="1203060" y="207529"/>
                    <a:pt x="1100868" y="195219"/>
                  </a:cubicBezTo>
                  <a:cubicBezTo>
                    <a:pt x="998676" y="182909"/>
                    <a:pt x="997269" y="160056"/>
                    <a:pt x="906774" y="152313"/>
                  </a:cubicBezTo>
                  <a:cubicBezTo>
                    <a:pt x="816279" y="144570"/>
                    <a:pt x="671001" y="155098"/>
                    <a:pt x="557899" y="148763"/>
                  </a:cubicBezTo>
                  <a:cubicBezTo>
                    <a:pt x="444797" y="142428"/>
                    <a:pt x="315661" y="127981"/>
                    <a:pt x="228161" y="114300"/>
                  </a:cubicBezTo>
                  <a:cubicBezTo>
                    <a:pt x="140661" y="100619"/>
                    <a:pt x="-83782" y="85725"/>
                    <a:pt x="32899" y="66675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89AC1C8-F5BA-4EFF-93A5-7B9EAFF3BA8A}"/>
                </a:ext>
              </a:extLst>
            </p:cNvPr>
            <p:cNvSpPr/>
            <p:nvPr/>
          </p:nvSpPr>
          <p:spPr>
            <a:xfrm>
              <a:off x="1012466" y="5213608"/>
              <a:ext cx="4505041" cy="378059"/>
            </a:xfrm>
            <a:custGeom>
              <a:avLst/>
              <a:gdLst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26757 w 6062663"/>
                <a:gd name="connsiteY12" fmla="*/ 35718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5718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47662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47662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69419 w 6062663"/>
                <a:gd name="connsiteY17" fmla="*/ 378618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921669 w 6062663"/>
                <a:gd name="connsiteY23" fmla="*/ 29289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2059781 w 6062663"/>
                <a:gd name="connsiteY22" fmla="*/ 338138 h 535781"/>
                <a:gd name="connsiteX23" fmla="*/ 1921669 w 6062663"/>
                <a:gd name="connsiteY23" fmla="*/ 29289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2059781 w 6062663"/>
                <a:gd name="connsiteY22" fmla="*/ 338138 h 535781"/>
                <a:gd name="connsiteX23" fmla="*/ 1921669 w 6062663"/>
                <a:gd name="connsiteY23" fmla="*/ 29289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71525 w 6062663"/>
                <a:gd name="connsiteY27" fmla="*/ 304800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00738 w 6062663"/>
                <a:gd name="connsiteY7" fmla="*/ 514350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2059781 w 6062663"/>
                <a:gd name="connsiteY22" fmla="*/ 338138 h 535781"/>
                <a:gd name="connsiteX23" fmla="*/ 1921669 w 6062663"/>
                <a:gd name="connsiteY23" fmla="*/ 29289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71525 w 6062663"/>
                <a:gd name="connsiteY27" fmla="*/ 304800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5998370 w 6062663"/>
                <a:gd name="connsiteY6" fmla="*/ 535781 h 535781"/>
                <a:gd name="connsiteX7" fmla="*/ 5900738 w 6062663"/>
                <a:gd name="connsiteY7" fmla="*/ 514350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2059781 w 6062663"/>
                <a:gd name="connsiteY22" fmla="*/ 338138 h 535781"/>
                <a:gd name="connsiteX23" fmla="*/ 1921669 w 6062663"/>
                <a:gd name="connsiteY23" fmla="*/ 29289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71525 w 6062663"/>
                <a:gd name="connsiteY27" fmla="*/ 304800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0511"/>
                <a:gd name="connsiteY0" fmla="*/ 221456 h 535781"/>
                <a:gd name="connsiteX1" fmla="*/ 2202656 w 6060511"/>
                <a:gd name="connsiteY1" fmla="*/ 76200 h 535781"/>
                <a:gd name="connsiteX2" fmla="*/ 4098132 w 6060511"/>
                <a:gd name="connsiteY2" fmla="*/ 0 h 535781"/>
                <a:gd name="connsiteX3" fmla="*/ 5953125 w 6060511"/>
                <a:gd name="connsiteY3" fmla="*/ 42862 h 535781"/>
                <a:gd name="connsiteX4" fmla="*/ 6060282 w 6060511"/>
                <a:gd name="connsiteY4" fmla="*/ 78581 h 535781"/>
                <a:gd name="connsiteX5" fmla="*/ 6060282 w 6060511"/>
                <a:gd name="connsiteY5" fmla="*/ 509588 h 535781"/>
                <a:gd name="connsiteX6" fmla="*/ 5998370 w 6060511"/>
                <a:gd name="connsiteY6" fmla="*/ 535781 h 535781"/>
                <a:gd name="connsiteX7" fmla="*/ 5900738 w 6060511"/>
                <a:gd name="connsiteY7" fmla="*/ 514350 h 535781"/>
                <a:gd name="connsiteX8" fmla="*/ 5734050 w 6060511"/>
                <a:gd name="connsiteY8" fmla="*/ 464343 h 535781"/>
                <a:gd name="connsiteX9" fmla="*/ 5541169 w 6060511"/>
                <a:gd name="connsiteY9" fmla="*/ 419100 h 535781"/>
                <a:gd name="connsiteX10" fmla="*/ 5226844 w 6060511"/>
                <a:gd name="connsiteY10" fmla="*/ 361950 h 535781"/>
                <a:gd name="connsiteX11" fmla="*/ 4850607 w 6060511"/>
                <a:gd name="connsiteY11" fmla="*/ 385762 h 535781"/>
                <a:gd name="connsiteX12" fmla="*/ 4526757 w 6060511"/>
                <a:gd name="connsiteY12" fmla="*/ 373856 h 535781"/>
                <a:gd name="connsiteX13" fmla="*/ 4210050 w 6060511"/>
                <a:gd name="connsiteY13" fmla="*/ 366712 h 535781"/>
                <a:gd name="connsiteX14" fmla="*/ 3983832 w 6060511"/>
                <a:gd name="connsiteY14" fmla="*/ 340518 h 535781"/>
                <a:gd name="connsiteX15" fmla="*/ 3624263 w 6060511"/>
                <a:gd name="connsiteY15" fmla="*/ 376237 h 535781"/>
                <a:gd name="connsiteX16" fmla="*/ 3193257 w 6060511"/>
                <a:gd name="connsiteY16" fmla="*/ 381000 h 535781"/>
                <a:gd name="connsiteX17" fmla="*/ 2976563 w 6060511"/>
                <a:gd name="connsiteY17" fmla="*/ 366711 h 535781"/>
                <a:gd name="connsiteX18" fmla="*/ 2774157 w 6060511"/>
                <a:gd name="connsiteY18" fmla="*/ 323849 h 535781"/>
                <a:gd name="connsiteX19" fmla="*/ 2593181 w 6060511"/>
                <a:gd name="connsiteY19" fmla="*/ 326231 h 535781"/>
                <a:gd name="connsiteX20" fmla="*/ 2438400 w 6060511"/>
                <a:gd name="connsiteY20" fmla="*/ 326230 h 535781"/>
                <a:gd name="connsiteX21" fmla="*/ 2233613 w 6060511"/>
                <a:gd name="connsiteY21" fmla="*/ 352425 h 535781"/>
                <a:gd name="connsiteX22" fmla="*/ 2059781 w 6060511"/>
                <a:gd name="connsiteY22" fmla="*/ 338138 h 535781"/>
                <a:gd name="connsiteX23" fmla="*/ 1921669 w 6060511"/>
                <a:gd name="connsiteY23" fmla="*/ 292893 h 535781"/>
                <a:gd name="connsiteX24" fmla="*/ 1619250 w 6060511"/>
                <a:gd name="connsiteY24" fmla="*/ 304800 h 535781"/>
                <a:gd name="connsiteX25" fmla="*/ 1278731 w 6060511"/>
                <a:gd name="connsiteY25" fmla="*/ 314325 h 535781"/>
                <a:gd name="connsiteX26" fmla="*/ 912019 w 6060511"/>
                <a:gd name="connsiteY26" fmla="*/ 335756 h 535781"/>
                <a:gd name="connsiteX27" fmla="*/ 771525 w 6060511"/>
                <a:gd name="connsiteY27" fmla="*/ 304800 h 535781"/>
                <a:gd name="connsiteX28" fmla="*/ 559594 w 6060511"/>
                <a:gd name="connsiteY28" fmla="*/ 304800 h 535781"/>
                <a:gd name="connsiteX29" fmla="*/ 297656 w 6060511"/>
                <a:gd name="connsiteY29" fmla="*/ 297656 h 535781"/>
                <a:gd name="connsiteX30" fmla="*/ 100013 w 6060511"/>
                <a:gd name="connsiteY30" fmla="*/ 295275 h 535781"/>
                <a:gd name="connsiteX31" fmla="*/ 9525 w 6060511"/>
                <a:gd name="connsiteY31" fmla="*/ 292893 h 535781"/>
                <a:gd name="connsiteX32" fmla="*/ 0 w 6060511"/>
                <a:gd name="connsiteY32" fmla="*/ 221456 h 535781"/>
                <a:gd name="connsiteX0" fmla="*/ 0 w 6060511"/>
                <a:gd name="connsiteY0" fmla="*/ 221456 h 517286"/>
                <a:gd name="connsiteX1" fmla="*/ 2202656 w 6060511"/>
                <a:gd name="connsiteY1" fmla="*/ 76200 h 517286"/>
                <a:gd name="connsiteX2" fmla="*/ 4098132 w 6060511"/>
                <a:gd name="connsiteY2" fmla="*/ 0 h 517286"/>
                <a:gd name="connsiteX3" fmla="*/ 5953125 w 6060511"/>
                <a:gd name="connsiteY3" fmla="*/ 42862 h 517286"/>
                <a:gd name="connsiteX4" fmla="*/ 6060282 w 6060511"/>
                <a:gd name="connsiteY4" fmla="*/ 78581 h 517286"/>
                <a:gd name="connsiteX5" fmla="*/ 6060282 w 6060511"/>
                <a:gd name="connsiteY5" fmla="*/ 509588 h 517286"/>
                <a:gd name="connsiteX6" fmla="*/ 5995989 w 6060511"/>
                <a:gd name="connsiteY6" fmla="*/ 511969 h 517286"/>
                <a:gd name="connsiteX7" fmla="*/ 5900738 w 6060511"/>
                <a:gd name="connsiteY7" fmla="*/ 514350 h 517286"/>
                <a:gd name="connsiteX8" fmla="*/ 5734050 w 6060511"/>
                <a:gd name="connsiteY8" fmla="*/ 464343 h 517286"/>
                <a:gd name="connsiteX9" fmla="*/ 5541169 w 6060511"/>
                <a:gd name="connsiteY9" fmla="*/ 419100 h 517286"/>
                <a:gd name="connsiteX10" fmla="*/ 5226844 w 6060511"/>
                <a:gd name="connsiteY10" fmla="*/ 361950 h 517286"/>
                <a:gd name="connsiteX11" fmla="*/ 4850607 w 6060511"/>
                <a:gd name="connsiteY11" fmla="*/ 385762 h 517286"/>
                <a:gd name="connsiteX12" fmla="*/ 4526757 w 6060511"/>
                <a:gd name="connsiteY12" fmla="*/ 373856 h 517286"/>
                <a:gd name="connsiteX13" fmla="*/ 4210050 w 6060511"/>
                <a:gd name="connsiteY13" fmla="*/ 366712 h 517286"/>
                <a:gd name="connsiteX14" fmla="*/ 3983832 w 6060511"/>
                <a:gd name="connsiteY14" fmla="*/ 340518 h 517286"/>
                <a:gd name="connsiteX15" fmla="*/ 3624263 w 6060511"/>
                <a:gd name="connsiteY15" fmla="*/ 376237 h 517286"/>
                <a:gd name="connsiteX16" fmla="*/ 3193257 w 6060511"/>
                <a:gd name="connsiteY16" fmla="*/ 381000 h 517286"/>
                <a:gd name="connsiteX17" fmla="*/ 2976563 w 6060511"/>
                <a:gd name="connsiteY17" fmla="*/ 366711 h 517286"/>
                <a:gd name="connsiteX18" fmla="*/ 2774157 w 6060511"/>
                <a:gd name="connsiteY18" fmla="*/ 323849 h 517286"/>
                <a:gd name="connsiteX19" fmla="*/ 2593181 w 6060511"/>
                <a:gd name="connsiteY19" fmla="*/ 326231 h 517286"/>
                <a:gd name="connsiteX20" fmla="*/ 2438400 w 6060511"/>
                <a:gd name="connsiteY20" fmla="*/ 326230 h 517286"/>
                <a:gd name="connsiteX21" fmla="*/ 2233613 w 6060511"/>
                <a:gd name="connsiteY21" fmla="*/ 352425 h 517286"/>
                <a:gd name="connsiteX22" fmla="*/ 2059781 w 6060511"/>
                <a:gd name="connsiteY22" fmla="*/ 338138 h 517286"/>
                <a:gd name="connsiteX23" fmla="*/ 1921669 w 6060511"/>
                <a:gd name="connsiteY23" fmla="*/ 292893 h 517286"/>
                <a:gd name="connsiteX24" fmla="*/ 1619250 w 6060511"/>
                <a:gd name="connsiteY24" fmla="*/ 304800 h 517286"/>
                <a:gd name="connsiteX25" fmla="*/ 1278731 w 6060511"/>
                <a:gd name="connsiteY25" fmla="*/ 314325 h 517286"/>
                <a:gd name="connsiteX26" fmla="*/ 912019 w 6060511"/>
                <a:gd name="connsiteY26" fmla="*/ 335756 h 517286"/>
                <a:gd name="connsiteX27" fmla="*/ 771525 w 6060511"/>
                <a:gd name="connsiteY27" fmla="*/ 304800 h 517286"/>
                <a:gd name="connsiteX28" fmla="*/ 559594 w 6060511"/>
                <a:gd name="connsiteY28" fmla="*/ 304800 h 517286"/>
                <a:gd name="connsiteX29" fmla="*/ 297656 w 6060511"/>
                <a:gd name="connsiteY29" fmla="*/ 297656 h 517286"/>
                <a:gd name="connsiteX30" fmla="*/ 100013 w 6060511"/>
                <a:gd name="connsiteY30" fmla="*/ 295275 h 517286"/>
                <a:gd name="connsiteX31" fmla="*/ 9525 w 6060511"/>
                <a:gd name="connsiteY31" fmla="*/ 292893 h 517286"/>
                <a:gd name="connsiteX32" fmla="*/ 0 w 6060511"/>
                <a:gd name="connsiteY32" fmla="*/ 221456 h 517286"/>
                <a:gd name="connsiteX0" fmla="*/ 0 w 6060511"/>
                <a:gd name="connsiteY0" fmla="*/ 221456 h 511969"/>
                <a:gd name="connsiteX1" fmla="*/ 2202656 w 6060511"/>
                <a:gd name="connsiteY1" fmla="*/ 76200 h 511969"/>
                <a:gd name="connsiteX2" fmla="*/ 4098132 w 6060511"/>
                <a:gd name="connsiteY2" fmla="*/ 0 h 511969"/>
                <a:gd name="connsiteX3" fmla="*/ 5953125 w 6060511"/>
                <a:gd name="connsiteY3" fmla="*/ 42862 h 511969"/>
                <a:gd name="connsiteX4" fmla="*/ 6060282 w 6060511"/>
                <a:gd name="connsiteY4" fmla="*/ 78581 h 511969"/>
                <a:gd name="connsiteX5" fmla="*/ 6060282 w 6060511"/>
                <a:gd name="connsiteY5" fmla="*/ 509588 h 511969"/>
                <a:gd name="connsiteX6" fmla="*/ 5995989 w 6060511"/>
                <a:gd name="connsiteY6" fmla="*/ 511969 h 511969"/>
                <a:gd name="connsiteX7" fmla="*/ 5879307 w 6060511"/>
                <a:gd name="connsiteY7" fmla="*/ 492919 h 511969"/>
                <a:gd name="connsiteX8" fmla="*/ 5734050 w 6060511"/>
                <a:gd name="connsiteY8" fmla="*/ 464343 h 511969"/>
                <a:gd name="connsiteX9" fmla="*/ 5541169 w 6060511"/>
                <a:gd name="connsiteY9" fmla="*/ 419100 h 511969"/>
                <a:gd name="connsiteX10" fmla="*/ 5226844 w 6060511"/>
                <a:gd name="connsiteY10" fmla="*/ 361950 h 511969"/>
                <a:gd name="connsiteX11" fmla="*/ 4850607 w 6060511"/>
                <a:gd name="connsiteY11" fmla="*/ 385762 h 511969"/>
                <a:gd name="connsiteX12" fmla="*/ 4526757 w 6060511"/>
                <a:gd name="connsiteY12" fmla="*/ 373856 h 511969"/>
                <a:gd name="connsiteX13" fmla="*/ 4210050 w 6060511"/>
                <a:gd name="connsiteY13" fmla="*/ 366712 h 511969"/>
                <a:gd name="connsiteX14" fmla="*/ 3983832 w 6060511"/>
                <a:gd name="connsiteY14" fmla="*/ 340518 h 511969"/>
                <a:gd name="connsiteX15" fmla="*/ 3624263 w 6060511"/>
                <a:gd name="connsiteY15" fmla="*/ 376237 h 511969"/>
                <a:gd name="connsiteX16" fmla="*/ 3193257 w 6060511"/>
                <a:gd name="connsiteY16" fmla="*/ 381000 h 511969"/>
                <a:gd name="connsiteX17" fmla="*/ 2976563 w 6060511"/>
                <a:gd name="connsiteY17" fmla="*/ 366711 h 511969"/>
                <a:gd name="connsiteX18" fmla="*/ 2774157 w 6060511"/>
                <a:gd name="connsiteY18" fmla="*/ 323849 h 511969"/>
                <a:gd name="connsiteX19" fmla="*/ 2593181 w 6060511"/>
                <a:gd name="connsiteY19" fmla="*/ 326231 h 511969"/>
                <a:gd name="connsiteX20" fmla="*/ 2438400 w 6060511"/>
                <a:gd name="connsiteY20" fmla="*/ 326230 h 511969"/>
                <a:gd name="connsiteX21" fmla="*/ 2233613 w 6060511"/>
                <a:gd name="connsiteY21" fmla="*/ 352425 h 511969"/>
                <a:gd name="connsiteX22" fmla="*/ 2059781 w 6060511"/>
                <a:gd name="connsiteY22" fmla="*/ 338138 h 511969"/>
                <a:gd name="connsiteX23" fmla="*/ 1921669 w 6060511"/>
                <a:gd name="connsiteY23" fmla="*/ 292893 h 511969"/>
                <a:gd name="connsiteX24" fmla="*/ 1619250 w 6060511"/>
                <a:gd name="connsiteY24" fmla="*/ 304800 h 511969"/>
                <a:gd name="connsiteX25" fmla="*/ 1278731 w 6060511"/>
                <a:gd name="connsiteY25" fmla="*/ 314325 h 511969"/>
                <a:gd name="connsiteX26" fmla="*/ 912019 w 6060511"/>
                <a:gd name="connsiteY26" fmla="*/ 335756 h 511969"/>
                <a:gd name="connsiteX27" fmla="*/ 771525 w 6060511"/>
                <a:gd name="connsiteY27" fmla="*/ 304800 h 511969"/>
                <a:gd name="connsiteX28" fmla="*/ 559594 w 6060511"/>
                <a:gd name="connsiteY28" fmla="*/ 304800 h 511969"/>
                <a:gd name="connsiteX29" fmla="*/ 297656 w 6060511"/>
                <a:gd name="connsiteY29" fmla="*/ 297656 h 511969"/>
                <a:gd name="connsiteX30" fmla="*/ 100013 w 6060511"/>
                <a:gd name="connsiteY30" fmla="*/ 295275 h 511969"/>
                <a:gd name="connsiteX31" fmla="*/ 9525 w 6060511"/>
                <a:gd name="connsiteY31" fmla="*/ 292893 h 511969"/>
                <a:gd name="connsiteX32" fmla="*/ 0 w 6060511"/>
                <a:gd name="connsiteY32" fmla="*/ 221456 h 511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060511" h="511969">
                  <a:moveTo>
                    <a:pt x="0" y="221456"/>
                  </a:moveTo>
                  <a:lnTo>
                    <a:pt x="2202656" y="76200"/>
                  </a:lnTo>
                  <a:lnTo>
                    <a:pt x="4098132" y="0"/>
                  </a:lnTo>
                  <a:lnTo>
                    <a:pt x="5953125" y="42862"/>
                  </a:lnTo>
                  <a:lnTo>
                    <a:pt x="6060282" y="78581"/>
                  </a:lnTo>
                  <a:cubicBezTo>
                    <a:pt x="6061076" y="227806"/>
                    <a:pt x="6059488" y="360363"/>
                    <a:pt x="6060282" y="509588"/>
                  </a:cubicBezTo>
                  <a:lnTo>
                    <a:pt x="5995989" y="511969"/>
                  </a:lnTo>
                  <a:cubicBezTo>
                    <a:pt x="5970589" y="511572"/>
                    <a:pt x="5922963" y="500857"/>
                    <a:pt x="5879307" y="492919"/>
                  </a:cubicBezTo>
                  <a:cubicBezTo>
                    <a:pt x="5835651" y="484981"/>
                    <a:pt x="5790406" y="476646"/>
                    <a:pt x="5734050" y="464343"/>
                  </a:cubicBezTo>
                  <a:cubicBezTo>
                    <a:pt x="5677694" y="452040"/>
                    <a:pt x="5625703" y="436165"/>
                    <a:pt x="5541169" y="419100"/>
                  </a:cubicBezTo>
                  <a:cubicBezTo>
                    <a:pt x="5456635" y="402035"/>
                    <a:pt x="5341938" y="367506"/>
                    <a:pt x="5226844" y="361950"/>
                  </a:cubicBezTo>
                  <a:cubicBezTo>
                    <a:pt x="5111750" y="356394"/>
                    <a:pt x="4965304" y="380603"/>
                    <a:pt x="4850607" y="385762"/>
                  </a:cubicBezTo>
                  <a:lnTo>
                    <a:pt x="4526757" y="373856"/>
                  </a:lnTo>
                  <a:cubicBezTo>
                    <a:pt x="4421188" y="371475"/>
                    <a:pt x="4300537" y="372268"/>
                    <a:pt x="4210050" y="366712"/>
                  </a:cubicBezTo>
                  <a:cubicBezTo>
                    <a:pt x="4119563" y="361156"/>
                    <a:pt x="4081463" y="338931"/>
                    <a:pt x="3983832" y="340518"/>
                  </a:cubicBezTo>
                  <a:cubicBezTo>
                    <a:pt x="3886201" y="342105"/>
                    <a:pt x="3744119" y="364331"/>
                    <a:pt x="3624263" y="376237"/>
                  </a:cubicBezTo>
                  <a:cubicBezTo>
                    <a:pt x="3492501" y="382984"/>
                    <a:pt x="3301207" y="382588"/>
                    <a:pt x="3193257" y="381000"/>
                  </a:cubicBezTo>
                  <a:cubicBezTo>
                    <a:pt x="3085307" y="379412"/>
                    <a:pt x="3046413" y="376236"/>
                    <a:pt x="2976563" y="366711"/>
                  </a:cubicBezTo>
                  <a:cubicBezTo>
                    <a:pt x="2906713" y="357186"/>
                    <a:pt x="2838054" y="330596"/>
                    <a:pt x="2774157" y="323849"/>
                  </a:cubicBezTo>
                  <a:cubicBezTo>
                    <a:pt x="2710260" y="317102"/>
                    <a:pt x="2649140" y="325834"/>
                    <a:pt x="2593181" y="326231"/>
                  </a:cubicBezTo>
                  <a:cubicBezTo>
                    <a:pt x="2537222" y="326628"/>
                    <a:pt x="2486819" y="321468"/>
                    <a:pt x="2438400" y="326230"/>
                  </a:cubicBezTo>
                  <a:cubicBezTo>
                    <a:pt x="2378472" y="330596"/>
                    <a:pt x="2296716" y="350440"/>
                    <a:pt x="2233613" y="352425"/>
                  </a:cubicBezTo>
                  <a:cubicBezTo>
                    <a:pt x="2170510" y="354410"/>
                    <a:pt x="2111772" y="348060"/>
                    <a:pt x="2059781" y="338138"/>
                  </a:cubicBezTo>
                  <a:cubicBezTo>
                    <a:pt x="2007790" y="328216"/>
                    <a:pt x="1995091" y="298449"/>
                    <a:pt x="1921669" y="292893"/>
                  </a:cubicBezTo>
                  <a:cubicBezTo>
                    <a:pt x="1848247" y="287337"/>
                    <a:pt x="1726406" y="301228"/>
                    <a:pt x="1619250" y="304800"/>
                  </a:cubicBezTo>
                  <a:lnTo>
                    <a:pt x="1278731" y="314325"/>
                  </a:lnTo>
                  <a:cubicBezTo>
                    <a:pt x="1160859" y="319484"/>
                    <a:pt x="996553" y="337343"/>
                    <a:pt x="912019" y="335756"/>
                  </a:cubicBezTo>
                  <a:cubicBezTo>
                    <a:pt x="827485" y="334169"/>
                    <a:pt x="818356" y="315119"/>
                    <a:pt x="771525" y="304800"/>
                  </a:cubicBezTo>
                  <a:cubicBezTo>
                    <a:pt x="712788" y="299641"/>
                    <a:pt x="638572" y="305991"/>
                    <a:pt x="559594" y="304800"/>
                  </a:cubicBezTo>
                  <a:cubicBezTo>
                    <a:pt x="480616" y="303609"/>
                    <a:pt x="363537" y="298450"/>
                    <a:pt x="297656" y="297656"/>
                  </a:cubicBezTo>
                  <a:lnTo>
                    <a:pt x="100013" y="295275"/>
                  </a:lnTo>
                  <a:lnTo>
                    <a:pt x="9525" y="292893"/>
                  </a:lnTo>
                  <a:lnTo>
                    <a:pt x="0" y="221456"/>
                  </a:lnTo>
                  <a:close/>
                </a:path>
              </a:pathLst>
            </a:custGeom>
            <a:solidFill>
              <a:srgbClr val="D9D9D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27799D94-8C23-4969-85BF-B348AA21CA49}"/>
                </a:ext>
              </a:extLst>
            </p:cNvPr>
            <p:cNvSpPr/>
            <p:nvPr/>
          </p:nvSpPr>
          <p:spPr>
            <a:xfrm>
              <a:off x="237168" y="5188990"/>
              <a:ext cx="5287249" cy="260245"/>
            </a:xfrm>
            <a:custGeom>
              <a:avLst/>
              <a:gdLst>
                <a:gd name="connsiteX0" fmla="*/ 0 w 7110413"/>
                <a:gd name="connsiteY0" fmla="*/ 269081 h 352425"/>
                <a:gd name="connsiteX1" fmla="*/ 2774156 w 7110413"/>
                <a:gd name="connsiteY1" fmla="*/ 57150 h 352425"/>
                <a:gd name="connsiteX2" fmla="*/ 4974431 w 7110413"/>
                <a:gd name="connsiteY2" fmla="*/ 0 h 352425"/>
                <a:gd name="connsiteX3" fmla="*/ 7029450 w 7110413"/>
                <a:gd name="connsiteY3" fmla="*/ 23813 h 352425"/>
                <a:gd name="connsiteX4" fmla="*/ 7110413 w 7110413"/>
                <a:gd name="connsiteY4" fmla="*/ 71438 h 352425"/>
                <a:gd name="connsiteX5" fmla="*/ 7105650 w 7110413"/>
                <a:gd name="connsiteY5" fmla="*/ 95250 h 352425"/>
                <a:gd name="connsiteX6" fmla="*/ 7105650 w 7110413"/>
                <a:gd name="connsiteY6" fmla="*/ 176213 h 352425"/>
                <a:gd name="connsiteX7" fmla="*/ 7034213 w 7110413"/>
                <a:gd name="connsiteY7" fmla="*/ 183356 h 352425"/>
                <a:gd name="connsiteX8" fmla="*/ 6822281 w 7110413"/>
                <a:gd name="connsiteY8" fmla="*/ 140494 h 352425"/>
                <a:gd name="connsiteX9" fmla="*/ 6665119 w 7110413"/>
                <a:gd name="connsiteY9" fmla="*/ 123825 h 352425"/>
                <a:gd name="connsiteX10" fmla="*/ 6453188 w 7110413"/>
                <a:gd name="connsiteY10" fmla="*/ 130969 h 352425"/>
                <a:gd name="connsiteX11" fmla="*/ 6434138 w 7110413"/>
                <a:gd name="connsiteY11" fmla="*/ 121444 h 352425"/>
                <a:gd name="connsiteX12" fmla="*/ 6417469 w 7110413"/>
                <a:gd name="connsiteY12" fmla="*/ 119063 h 352425"/>
                <a:gd name="connsiteX13" fmla="*/ 6410325 w 7110413"/>
                <a:gd name="connsiteY13" fmla="*/ 116681 h 352425"/>
                <a:gd name="connsiteX14" fmla="*/ 6315075 w 7110413"/>
                <a:gd name="connsiteY14" fmla="*/ 95250 h 352425"/>
                <a:gd name="connsiteX15" fmla="*/ 6053138 w 7110413"/>
                <a:gd name="connsiteY15" fmla="*/ 126206 h 352425"/>
                <a:gd name="connsiteX16" fmla="*/ 5779294 w 7110413"/>
                <a:gd name="connsiteY16" fmla="*/ 169069 h 352425"/>
                <a:gd name="connsiteX17" fmla="*/ 5595938 w 7110413"/>
                <a:gd name="connsiteY17" fmla="*/ 164306 h 352425"/>
                <a:gd name="connsiteX18" fmla="*/ 5364956 w 7110413"/>
                <a:gd name="connsiteY18" fmla="*/ 152400 h 352425"/>
                <a:gd name="connsiteX19" fmla="*/ 5191125 w 7110413"/>
                <a:gd name="connsiteY19" fmla="*/ 188119 h 352425"/>
                <a:gd name="connsiteX20" fmla="*/ 4950619 w 7110413"/>
                <a:gd name="connsiteY20" fmla="*/ 166688 h 352425"/>
                <a:gd name="connsiteX21" fmla="*/ 4733925 w 7110413"/>
                <a:gd name="connsiteY21" fmla="*/ 209550 h 352425"/>
                <a:gd name="connsiteX22" fmla="*/ 4479131 w 7110413"/>
                <a:gd name="connsiteY22" fmla="*/ 197644 h 352425"/>
                <a:gd name="connsiteX23" fmla="*/ 4314825 w 7110413"/>
                <a:gd name="connsiteY23" fmla="*/ 204788 h 352425"/>
                <a:gd name="connsiteX24" fmla="*/ 4202906 w 7110413"/>
                <a:gd name="connsiteY24" fmla="*/ 235744 h 352425"/>
                <a:gd name="connsiteX25" fmla="*/ 4031456 w 7110413"/>
                <a:gd name="connsiteY25" fmla="*/ 235744 h 352425"/>
                <a:gd name="connsiteX26" fmla="*/ 3883819 w 7110413"/>
                <a:gd name="connsiteY26" fmla="*/ 209550 h 352425"/>
                <a:gd name="connsiteX27" fmla="*/ 3643312 w 7110413"/>
                <a:gd name="connsiteY27" fmla="*/ 207169 h 352425"/>
                <a:gd name="connsiteX28" fmla="*/ 3557587 w 7110413"/>
                <a:gd name="connsiteY28" fmla="*/ 200025 h 352425"/>
                <a:gd name="connsiteX29" fmla="*/ 3452812 w 7110413"/>
                <a:gd name="connsiteY29" fmla="*/ 183356 h 352425"/>
                <a:gd name="connsiteX30" fmla="*/ 3233737 w 7110413"/>
                <a:gd name="connsiteY30" fmla="*/ 216694 h 352425"/>
                <a:gd name="connsiteX31" fmla="*/ 3081337 w 7110413"/>
                <a:gd name="connsiteY31" fmla="*/ 209550 h 352425"/>
                <a:gd name="connsiteX32" fmla="*/ 2931319 w 7110413"/>
                <a:gd name="connsiteY32" fmla="*/ 178594 h 352425"/>
                <a:gd name="connsiteX33" fmla="*/ 2650331 w 7110413"/>
                <a:gd name="connsiteY33" fmla="*/ 235744 h 352425"/>
                <a:gd name="connsiteX34" fmla="*/ 2288381 w 7110413"/>
                <a:gd name="connsiteY34" fmla="*/ 257175 h 352425"/>
                <a:gd name="connsiteX35" fmla="*/ 2093119 w 7110413"/>
                <a:gd name="connsiteY35" fmla="*/ 278606 h 352425"/>
                <a:gd name="connsiteX36" fmla="*/ 1926431 w 7110413"/>
                <a:gd name="connsiteY36" fmla="*/ 290513 h 352425"/>
                <a:gd name="connsiteX37" fmla="*/ 1783556 w 7110413"/>
                <a:gd name="connsiteY37" fmla="*/ 273844 h 352425"/>
                <a:gd name="connsiteX38" fmla="*/ 1597819 w 7110413"/>
                <a:gd name="connsiteY38" fmla="*/ 288131 h 352425"/>
                <a:gd name="connsiteX39" fmla="*/ 1162050 w 7110413"/>
                <a:gd name="connsiteY39" fmla="*/ 321469 h 352425"/>
                <a:gd name="connsiteX40" fmla="*/ 804862 w 7110413"/>
                <a:gd name="connsiteY40" fmla="*/ 345281 h 352425"/>
                <a:gd name="connsiteX41" fmla="*/ 461962 w 7110413"/>
                <a:gd name="connsiteY41" fmla="*/ 352425 h 352425"/>
                <a:gd name="connsiteX42" fmla="*/ 204787 w 7110413"/>
                <a:gd name="connsiteY42" fmla="*/ 350044 h 352425"/>
                <a:gd name="connsiteX43" fmla="*/ 61912 w 7110413"/>
                <a:gd name="connsiteY43" fmla="*/ 347663 h 352425"/>
                <a:gd name="connsiteX44" fmla="*/ 7144 w 7110413"/>
                <a:gd name="connsiteY44" fmla="*/ 342900 h 352425"/>
                <a:gd name="connsiteX45" fmla="*/ 0 w 7110413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78606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78606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78606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3339"/>
                <a:gd name="connsiteX1" fmla="*/ 2776537 w 7112794"/>
                <a:gd name="connsiteY1" fmla="*/ 57150 h 353339"/>
                <a:gd name="connsiteX2" fmla="*/ 4976812 w 7112794"/>
                <a:gd name="connsiteY2" fmla="*/ 0 h 353339"/>
                <a:gd name="connsiteX3" fmla="*/ 7031831 w 7112794"/>
                <a:gd name="connsiteY3" fmla="*/ 23813 h 353339"/>
                <a:gd name="connsiteX4" fmla="*/ 7112794 w 7112794"/>
                <a:gd name="connsiteY4" fmla="*/ 71438 h 353339"/>
                <a:gd name="connsiteX5" fmla="*/ 7108031 w 7112794"/>
                <a:gd name="connsiteY5" fmla="*/ 95250 h 353339"/>
                <a:gd name="connsiteX6" fmla="*/ 7108031 w 7112794"/>
                <a:gd name="connsiteY6" fmla="*/ 176213 h 353339"/>
                <a:gd name="connsiteX7" fmla="*/ 7036594 w 7112794"/>
                <a:gd name="connsiteY7" fmla="*/ 183356 h 353339"/>
                <a:gd name="connsiteX8" fmla="*/ 6824662 w 7112794"/>
                <a:gd name="connsiteY8" fmla="*/ 140494 h 353339"/>
                <a:gd name="connsiteX9" fmla="*/ 6667500 w 7112794"/>
                <a:gd name="connsiteY9" fmla="*/ 123825 h 353339"/>
                <a:gd name="connsiteX10" fmla="*/ 6455569 w 7112794"/>
                <a:gd name="connsiteY10" fmla="*/ 130969 h 353339"/>
                <a:gd name="connsiteX11" fmla="*/ 6436519 w 7112794"/>
                <a:gd name="connsiteY11" fmla="*/ 121444 h 353339"/>
                <a:gd name="connsiteX12" fmla="*/ 6419850 w 7112794"/>
                <a:gd name="connsiteY12" fmla="*/ 119063 h 353339"/>
                <a:gd name="connsiteX13" fmla="*/ 6412706 w 7112794"/>
                <a:gd name="connsiteY13" fmla="*/ 116681 h 353339"/>
                <a:gd name="connsiteX14" fmla="*/ 6317456 w 7112794"/>
                <a:gd name="connsiteY14" fmla="*/ 95250 h 353339"/>
                <a:gd name="connsiteX15" fmla="*/ 6055519 w 7112794"/>
                <a:gd name="connsiteY15" fmla="*/ 126206 h 353339"/>
                <a:gd name="connsiteX16" fmla="*/ 5781675 w 7112794"/>
                <a:gd name="connsiteY16" fmla="*/ 169069 h 353339"/>
                <a:gd name="connsiteX17" fmla="*/ 5598319 w 7112794"/>
                <a:gd name="connsiteY17" fmla="*/ 164306 h 353339"/>
                <a:gd name="connsiteX18" fmla="*/ 5367337 w 7112794"/>
                <a:gd name="connsiteY18" fmla="*/ 152400 h 353339"/>
                <a:gd name="connsiteX19" fmla="*/ 5193506 w 7112794"/>
                <a:gd name="connsiteY19" fmla="*/ 188119 h 353339"/>
                <a:gd name="connsiteX20" fmla="*/ 4953000 w 7112794"/>
                <a:gd name="connsiteY20" fmla="*/ 166688 h 353339"/>
                <a:gd name="connsiteX21" fmla="*/ 4736306 w 7112794"/>
                <a:gd name="connsiteY21" fmla="*/ 209550 h 353339"/>
                <a:gd name="connsiteX22" fmla="*/ 4481512 w 7112794"/>
                <a:gd name="connsiteY22" fmla="*/ 197644 h 353339"/>
                <a:gd name="connsiteX23" fmla="*/ 4317206 w 7112794"/>
                <a:gd name="connsiteY23" fmla="*/ 211932 h 353339"/>
                <a:gd name="connsiteX24" fmla="*/ 4205287 w 7112794"/>
                <a:gd name="connsiteY24" fmla="*/ 235744 h 353339"/>
                <a:gd name="connsiteX25" fmla="*/ 4033837 w 7112794"/>
                <a:gd name="connsiteY25" fmla="*/ 235744 h 353339"/>
                <a:gd name="connsiteX26" fmla="*/ 3886200 w 7112794"/>
                <a:gd name="connsiteY26" fmla="*/ 209550 h 353339"/>
                <a:gd name="connsiteX27" fmla="*/ 3645693 w 7112794"/>
                <a:gd name="connsiteY27" fmla="*/ 207169 h 353339"/>
                <a:gd name="connsiteX28" fmla="*/ 3550443 w 7112794"/>
                <a:gd name="connsiteY28" fmla="*/ 202407 h 353339"/>
                <a:gd name="connsiteX29" fmla="*/ 3455193 w 7112794"/>
                <a:gd name="connsiteY29" fmla="*/ 183356 h 353339"/>
                <a:gd name="connsiteX30" fmla="*/ 3236118 w 7112794"/>
                <a:gd name="connsiteY30" fmla="*/ 216694 h 353339"/>
                <a:gd name="connsiteX31" fmla="*/ 3078955 w 7112794"/>
                <a:gd name="connsiteY31" fmla="*/ 211931 h 353339"/>
                <a:gd name="connsiteX32" fmla="*/ 2933700 w 7112794"/>
                <a:gd name="connsiteY32" fmla="*/ 178594 h 353339"/>
                <a:gd name="connsiteX33" fmla="*/ 2652712 w 7112794"/>
                <a:gd name="connsiteY33" fmla="*/ 235744 h 353339"/>
                <a:gd name="connsiteX34" fmla="*/ 2290762 w 7112794"/>
                <a:gd name="connsiteY34" fmla="*/ 257175 h 353339"/>
                <a:gd name="connsiteX35" fmla="*/ 2095500 w 7112794"/>
                <a:gd name="connsiteY35" fmla="*/ 283368 h 353339"/>
                <a:gd name="connsiteX36" fmla="*/ 1928812 w 7112794"/>
                <a:gd name="connsiteY36" fmla="*/ 290513 h 353339"/>
                <a:gd name="connsiteX37" fmla="*/ 1785937 w 7112794"/>
                <a:gd name="connsiteY37" fmla="*/ 273844 h 353339"/>
                <a:gd name="connsiteX38" fmla="*/ 1600200 w 7112794"/>
                <a:gd name="connsiteY38" fmla="*/ 288131 h 353339"/>
                <a:gd name="connsiteX39" fmla="*/ 1164431 w 7112794"/>
                <a:gd name="connsiteY39" fmla="*/ 321469 h 353339"/>
                <a:gd name="connsiteX40" fmla="*/ 807243 w 7112794"/>
                <a:gd name="connsiteY40" fmla="*/ 333374 h 353339"/>
                <a:gd name="connsiteX41" fmla="*/ 464343 w 7112794"/>
                <a:gd name="connsiteY41" fmla="*/ 352425 h 353339"/>
                <a:gd name="connsiteX42" fmla="*/ 207168 w 7112794"/>
                <a:gd name="connsiteY42" fmla="*/ 350044 h 353339"/>
                <a:gd name="connsiteX43" fmla="*/ 64293 w 7112794"/>
                <a:gd name="connsiteY43" fmla="*/ 347663 h 353339"/>
                <a:gd name="connsiteX44" fmla="*/ 0 w 7112794"/>
                <a:gd name="connsiteY44" fmla="*/ 350043 h 353339"/>
                <a:gd name="connsiteX45" fmla="*/ 2381 w 7112794"/>
                <a:gd name="connsiteY45" fmla="*/ 269081 h 353339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79294 w 7112794"/>
                <a:gd name="connsiteY16" fmla="*/ 164307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79294 w 7112794"/>
                <a:gd name="connsiteY16" fmla="*/ 164307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60282 w 7112794"/>
                <a:gd name="connsiteY15" fmla="*/ 135731 h 352425"/>
                <a:gd name="connsiteX16" fmla="*/ 5779294 w 7112794"/>
                <a:gd name="connsiteY16" fmla="*/ 164307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05562 w 7112794"/>
                <a:gd name="connsiteY13" fmla="*/ 116681 h 352425"/>
                <a:gd name="connsiteX14" fmla="*/ 6317456 w 7112794"/>
                <a:gd name="connsiteY14" fmla="*/ 95250 h 352425"/>
                <a:gd name="connsiteX15" fmla="*/ 6060282 w 7112794"/>
                <a:gd name="connsiteY15" fmla="*/ 135731 h 352425"/>
                <a:gd name="connsiteX16" fmla="*/ 5779294 w 7112794"/>
                <a:gd name="connsiteY16" fmla="*/ 164307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317456 w 7112794"/>
                <a:gd name="connsiteY13" fmla="*/ 95250 h 352425"/>
                <a:gd name="connsiteX14" fmla="*/ 6060282 w 7112794"/>
                <a:gd name="connsiteY14" fmla="*/ 135731 h 352425"/>
                <a:gd name="connsiteX15" fmla="*/ 5779294 w 7112794"/>
                <a:gd name="connsiteY15" fmla="*/ 164307 h 352425"/>
                <a:gd name="connsiteX16" fmla="*/ 5598319 w 7112794"/>
                <a:gd name="connsiteY16" fmla="*/ 164306 h 352425"/>
                <a:gd name="connsiteX17" fmla="*/ 5367337 w 7112794"/>
                <a:gd name="connsiteY17" fmla="*/ 152400 h 352425"/>
                <a:gd name="connsiteX18" fmla="*/ 5205413 w 7112794"/>
                <a:gd name="connsiteY18" fmla="*/ 183356 h 352425"/>
                <a:gd name="connsiteX19" fmla="*/ 4953000 w 7112794"/>
                <a:gd name="connsiteY19" fmla="*/ 166688 h 352425"/>
                <a:gd name="connsiteX20" fmla="*/ 4736306 w 7112794"/>
                <a:gd name="connsiteY20" fmla="*/ 209550 h 352425"/>
                <a:gd name="connsiteX21" fmla="*/ 4481512 w 7112794"/>
                <a:gd name="connsiteY21" fmla="*/ 197644 h 352425"/>
                <a:gd name="connsiteX22" fmla="*/ 4317206 w 7112794"/>
                <a:gd name="connsiteY22" fmla="*/ 211932 h 352425"/>
                <a:gd name="connsiteX23" fmla="*/ 4205287 w 7112794"/>
                <a:gd name="connsiteY23" fmla="*/ 235744 h 352425"/>
                <a:gd name="connsiteX24" fmla="*/ 4033837 w 7112794"/>
                <a:gd name="connsiteY24" fmla="*/ 235744 h 352425"/>
                <a:gd name="connsiteX25" fmla="*/ 3886200 w 7112794"/>
                <a:gd name="connsiteY25" fmla="*/ 209550 h 352425"/>
                <a:gd name="connsiteX26" fmla="*/ 3645693 w 7112794"/>
                <a:gd name="connsiteY26" fmla="*/ 207169 h 352425"/>
                <a:gd name="connsiteX27" fmla="*/ 3550443 w 7112794"/>
                <a:gd name="connsiteY27" fmla="*/ 202407 h 352425"/>
                <a:gd name="connsiteX28" fmla="*/ 3455193 w 7112794"/>
                <a:gd name="connsiteY28" fmla="*/ 183356 h 352425"/>
                <a:gd name="connsiteX29" fmla="*/ 3236118 w 7112794"/>
                <a:gd name="connsiteY29" fmla="*/ 216694 h 352425"/>
                <a:gd name="connsiteX30" fmla="*/ 3078955 w 7112794"/>
                <a:gd name="connsiteY30" fmla="*/ 211931 h 352425"/>
                <a:gd name="connsiteX31" fmla="*/ 2933700 w 7112794"/>
                <a:gd name="connsiteY31" fmla="*/ 178594 h 352425"/>
                <a:gd name="connsiteX32" fmla="*/ 2652712 w 7112794"/>
                <a:gd name="connsiteY32" fmla="*/ 235744 h 352425"/>
                <a:gd name="connsiteX33" fmla="*/ 2290762 w 7112794"/>
                <a:gd name="connsiteY33" fmla="*/ 257175 h 352425"/>
                <a:gd name="connsiteX34" fmla="*/ 2095500 w 7112794"/>
                <a:gd name="connsiteY34" fmla="*/ 283368 h 352425"/>
                <a:gd name="connsiteX35" fmla="*/ 1928812 w 7112794"/>
                <a:gd name="connsiteY35" fmla="*/ 290513 h 352425"/>
                <a:gd name="connsiteX36" fmla="*/ 1785937 w 7112794"/>
                <a:gd name="connsiteY36" fmla="*/ 273844 h 352425"/>
                <a:gd name="connsiteX37" fmla="*/ 1600200 w 7112794"/>
                <a:gd name="connsiteY37" fmla="*/ 288131 h 352425"/>
                <a:gd name="connsiteX38" fmla="*/ 1164431 w 7112794"/>
                <a:gd name="connsiteY38" fmla="*/ 321469 h 352425"/>
                <a:gd name="connsiteX39" fmla="*/ 814387 w 7112794"/>
                <a:gd name="connsiteY39" fmla="*/ 340518 h 352425"/>
                <a:gd name="connsiteX40" fmla="*/ 464343 w 7112794"/>
                <a:gd name="connsiteY40" fmla="*/ 352425 h 352425"/>
                <a:gd name="connsiteX41" fmla="*/ 207168 w 7112794"/>
                <a:gd name="connsiteY41" fmla="*/ 350044 h 352425"/>
                <a:gd name="connsiteX42" fmla="*/ 64293 w 7112794"/>
                <a:gd name="connsiteY42" fmla="*/ 347663 h 352425"/>
                <a:gd name="connsiteX43" fmla="*/ 0 w 7112794"/>
                <a:gd name="connsiteY43" fmla="*/ 350043 h 352425"/>
                <a:gd name="connsiteX44" fmla="*/ 2381 w 7112794"/>
                <a:gd name="connsiteY44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317456 w 7112794"/>
                <a:gd name="connsiteY12" fmla="*/ 95250 h 352425"/>
                <a:gd name="connsiteX13" fmla="*/ 6060282 w 7112794"/>
                <a:gd name="connsiteY13" fmla="*/ 135731 h 352425"/>
                <a:gd name="connsiteX14" fmla="*/ 5779294 w 7112794"/>
                <a:gd name="connsiteY14" fmla="*/ 164307 h 352425"/>
                <a:gd name="connsiteX15" fmla="*/ 5598319 w 7112794"/>
                <a:gd name="connsiteY15" fmla="*/ 164306 h 352425"/>
                <a:gd name="connsiteX16" fmla="*/ 5367337 w 7112794"/>
                <a:gd name="connsiteY16" fmla="*/ 152400 h 352425"/>
                <a:gd name="connsiteX17" fmla="*/ 5205413 w 7112794"/>
                <a:gd name="connsiteY17" fmla="*/ 183356 h 352425"/>
                <a:gd name="connsiteX18" fmla="*/ 4953000 w 7112794"/>
                <a:gd name="connsiteY18" fmla="*/ 166688 h 352425"/>
                <a:gd name="connsiteX19" fmla="*/ 4736306 w 7112794"/>
                <a:gd name="connsiteY19" fmla="*/ 209550 h 352425"/>
                <a:gd name="connsiteX20" fmla="*/ 4481512 w 7112794"/>
                <a:gd name="connsiteY20" fmla="*/ 197644 h 352425"/>
                <a:gd name="connsiteX21" fmla="*/ 4317206 w 7112794"/>
                <a:gd name="connsiteY21" fmla="*/ 211932 h 352425"/>
                <a:gd name="connsiteX22" fmla="*/ 4205287 w 7112794"/>
                <a:gd name="connsiteY22" fmla="*/ 235744 h 352425"/>
                <a:gd name="connsiteX23" fmla="*/ 4033837 w 7112794"/>
                <a:gd name="connsiteY23" fmla="*/ 235744 h 352425"/>
                <a:gd name="connsiteX24" fmla="*/ 3886200 w 7112794"/>
                <a:gd name="connsiteY24" fmla="*/ 209550 h 352425"/>
                <a:gd name="connsiteX25" fmla="*/ 3645693 w 7112794"/>
                <a:gd name="connsiteY25" fmla="*/ 207169 h 352425"/>
                <a:gd name="connsiteX26" fmla="*/ 3550443 w 7112794"/>
                <a:gd name="connsiteY26" fmla="*/ 202407 h 352425"/>
                <a:gd name="connsiteX27" fmla="*/ 3455193 w 7112794"/>
                <a:gd name="connsiteY27" fmla="*/ 183356 h 352425"/>
                <a:gd name="connsiteX28" fmla="*/ 3236118 w 7112794"/>
                <a:gd name="connsiteY28" fmla="*/ 216694 h 352425"/>
                <a:gd name="connsiteX29" fmla="*/ 3078955 w 7112794"/>
                <a:gd name="connsiteY29" fmla="*/ 211931 h 352425"/>
                <a:gd name="connsiteX30" fmla="*/ 2933700 w 7112794"/>
                <a:gd name="connsiteY30" fmla="*/ 178594 h 352425"/>
                <a:gd name="connsiteX31" fmla="*/ 2652712 w 7112794"/>
                <a:gd name="connsiteY31" fmla="*/ 235744 h 352425"/>
                <a:gd name="connsiteX32" fmla="*/ 2290762 w 7112794"/>
                <a:gd name="connsiteY32" fmla="*/ 257175 h 352425"/>
                <a:gd name="connsiteX33" fmla="*/ 2095500 w 7112794"/>
                <a:gd name="connsiteY33" fmla="*/ 283368 h 352425"/>
                <a:gd name="connsiteX34" fmla="*/ 1928812 w 7112794"/>
                <a:gd name="connsiteY34" fmla="*/ 290513 h 352425"/>
                <a:gd name="connsiteX35" fmla="*/ 1785937 w 7112794"/>
                <a:gd name="connsiteY35" fmla="*/ 273844 h 352425"/>
                <a:gd name="connsiteX36" fmla="*/ 1600200 w 7112794"/>
                <a:gd name="connsiteY36" fmla="*/ 288131 h 352425"/>
                <a:gd name="connsiteX37" fmla="*/ 1164431 w 7112794"/>
                <a:gd name="connsiteY37" fmla="*/ 321469 h 352425"/>
                <a:gd name="connsiteX38" fmla="*/ 814387 w 7112794"/>
                <a:gd name="connsiteY38" fmla="*/ 340518 h 352425"/>
                <a:gd name="connsiteX39" fmla="*/ 464343 w 7112794"/>
                <a:gd name="connsiteY39" fmla="*/ 352425 h 352425"/>
                <a:gd name="connsiteX40" fmla="*/ 207168 w 7112794"/>
                <a:gd name="connsiteY40" fmla="*/ 350044 h 352425"/>
                <a:gd name="connsiteX41" fmla="*/ 64293 w 7112794"/>
                <a:gd name="connsiteY41" fmla="*/ 347663 h 352425"/>
                <a:gd name="connsiteX42" fmla="*/ 0 w 7112794"/>
                <a:gd name="connsiteY42" fmla="*/ 350043 h 352425"/>
                <a:gd name="connsiteX43" fmla="*/ 2381 w 7112794"/>
                <a:gd name="connsiteY43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317456 w 7112794"/>
                <a:gd name="connsiteY11" fmla="*/ 95250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317456 w 7112794"/>
                <a:gd name="connsiteY11" fmla="*/ 95250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317456 w 7112794"/>
                <a:gd name="connsiteY11" fmla="*/ 95250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24637 w 7112794"/>
                <a:gd name="connsiteY9" fmla="*/ 130969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24637 w 7112794"/>
                <a:gd name="connsiteY9" fmla="*/ 130969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24637 w 7112794"/>
                <a:gd name="connsiteY9" fmla="*/ 130969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24637 w 7112794"/>
                <a:gd name="connsiteY9" fmla="*/ 130969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24637 w 7112794"/>
                <a:gd name="connsiteY9" fmla="*/ 130969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852612 w 7112794"/>
                <a:gd name="connsiteY34" fmla="*/ 276225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7112794" h="352425">
                  <a:moveTo>
                    <a:pt x="2381" y="269081"/>
                  </a:moveTo>
                  <a:lnTo>
                    <a:pt x="2776537" y="57150"/>
                  </a:lnTo>
                  <a:lnTo>
                    <a:pt x="4976812" y="0"/>
                  </a:lnTo>
                  <a:lnTo>
                    <a:pt x="7031831" y="23813"/>
                  </a:lnTo>
                  <a:lnTo>
                    <a:pt x="7112794" y="71438"/>
                  </a:lnTo>
                  <a:lnTo>
                    <a:pt x="7108031" y="95250"/>
                  </a:lnTo>
                  <a:lnTo>
                    <a:pt x="7108031" y="176213"/>
                  </a:lnTo>
                  <a:cubicBezTo>
                    <a:pt x="7096125" y="190897"/>
                    <a:pt x="7083822" y="189309"/>
                    <a:pt x="7036594" y="183356"/>
                  </a:cubicBezTo>
                  <a:cubicBezTo>
                    <a:pt x="6989366" y="177403"/>
                    <a:pt x="6893322" y="149225"/>
                    <a:pt x="6824662" y="140494"/>
                  </a:cubicBezTo>
                  <a:cubicBezTo>
                    <a:pt x="6756003" y="131763"/>
                    <a:pt x="6686152" y="132556"/>
                    <a:pt x="6624637" y="130969"/>
                  </a:cubicBezTo>
                  <a:cubicBezTo>
                    <a:pt x="6563122" y="129382"/>
                    <a:pt x="6506766" y="135335"/>
                    <a:pt x="6455569" y="130969"/>
                  </a:cubicBezTo>
                  <a:cubicBezTo>
                    <a:pt x="6404372" y="126603"/>
                    <a:pt x="6383337" y="103981"/>
                    <a:pt x="6317456" y="104775"/>
                  </a:cubicBezTo>
                  <a:cubicBezTo>
                    <a:pt x="6251575" y="105569"/>
                    <a:pt x="6149976" y="125809"/>
                    <a:pt x="6060282" y="135731"/>
                  </a:cubicBezTo>
                  <a:cubicBezTo>
                    <a:pt x="5970588" y="145653"/>
                    <a:pt x="5856288" y="159544"/>
                    <a:pt x="5779294" y="164307"/>
                  </a:cubicBezTo>
                  <a:cubicBezTo>
                    <a:pt x="5702300" y="169070"/>
                    <a:pt x="5666978" y="166290"/>
                    <a:pt x="5598319" y="164306"/>
                  </a:cubicBezTo>
                  <a:cubicBezTo>
                    <a:pt x="5529660" y="162322"/>
                    <a:pt x="5432821" y="149225"/>
                    <a:pt x="5367337" y="152400"/>
                  </a:cubicBezTo>
                  <a:cubicBezTo>
                    <a:pt x="5301853" y="155575"/>
                    <a:pt x="5274469" y="180975"/>
                    <a:pt x="5205413" y="183356"/>
                  </a:cubicBezTo>
                  <a:cubicBezTo>
                    <a:pt x="5136357" y="185737"/>
                    <a:pt x="5031184" y="162322"/>
                    <a:pt x="4953000" y="166688"/>
                  </a:cubicBezTo>
                  <a:cubicBezTo>
                    <a:pt x="4874816" y="171054"/>
                    <a:pt x="4814887" y="204391"/>
                    <a:pt x="4736306" y="209550"/>
                  </a:cubicBezTo>
                  <a:cubicBezTo>
                    <a:pt x="4657725" y="214709"/>
                    <a:pt x="4551362" y="197247"/>
                    <a:pt x="4481512" y="197644"/>
                  </a:cubicBezTo>
                  <a:cubicBezTo>
                    <a:pt x="4411662" y="198041"/>
                    <a:pt x="4363244" y="205582"/>
                    <a:pt x="4317206" y="211932"/>
                  </a:cubicBezTo>
                  <a:cubicBezTo>
                    <a:pt x="4271168" y="218282"/>
                    <a:pt x="4252515" y="231775"/>
                    <a:pt x="4205287" y="235744"/>
                  </a:cubicBezTo>
                  <a:cubicBezTo>
                    <a:pt x="4158059" y="239713"/>
                    <a:pt x="4087018" y="240110"/>
                    <a:pt x="4033837" y="235744"/>
                  </a:cubicBezTo>
                  <a:cubicBezTo>
                    <a:pt x="3980656" y="231378"/>
                    <a:pt x="3950891" y="214313"/>
                    <a:pt x="3886200" y="209550"/>
                  </a:cubicBezTo>
                  <a:cubicBezTo>
                    <a:pt x="3821509" y="204788"/>
                    <a:pt x="3701652" y="208359"/>
                    <a:pt x="3645693" y="207169"/>
                  </a:cubicBezTo>
                  <a:cubicBezTo>
                    <a:pt x="3589734" y="205979"/>
                    <a:pt x="3582193" y="206376"/>
                    <a:pt x="3550443" y="202407"/>
                  </a:cubicBezTo>
                  <a:cubicBezTo>
                    <a:pt x="3518693" y="198438"/>
                    <a:pt x="3507580" y="180975"/>
                    <a:pt x="3455193" y="183356"/>
                  </a:cubicBezTo>
                  <a:cubicBezTo>
                    <a:pt x="3402806" y="185737"/>
                    <a:pt x="3298824" y="211932"/>
                    <a:pt x="3236118" y="216694"/>
                  </a:cubicBezTo>
                  <a:cubicBezTo>
                    <a:pt x="3173412" y="221456"/>
                    <a:pt x="3129358" y="218281"/>
                    <a:pt x="3078955" y="211931"/>
                  </a:cubicBezTo>
                  <a:cubicBezTo>
                    <a:pt x="3028552" y="205581"/>
                    <a:pt x="3004740" y="174625"/>
                    <a:pt x="2933700" y="178594"/>
                  </a:cubicBezTo>
                  <a:cubicBezTo>
                    <a:pt x="2862660" y="182563"/>
                    <a:pt x="2759868" y="222647"/>
                    <a:pt x="2652712" y="235744"/>
                  </a:cubicBezTo>
                  <a:cubicBezTo>
                    <a:pt x="2545556" y="248841"/>
                    <a:pt x="2383631" y="249238"/>
                    <a:pt x="2290762" y="257175"/>
                  </a:cubicBezTo>
                  <a:cubicBezTo>
                    <a:pt x="2197893" y="265112"/>
                    <a:pt x="2155825" y="277812"/>
                    <a:pt x="2095500" y="283368"/>
                  </a:cubicBezTo>
                  <a:cubicBezTo>
                    <a:pt x="2035175" y="288924"/>
                    <a:pt x="1969293" y="291703"/>
                    <a:pt x="1928812" y="290513"/>
                  </a:cubicBezTo>
                  <a:cubicBezTo>
                    <a:pt x="1888331" y="289323"/>
                    <a:pt x="1907381" y="276622"/>
                    <a:pt x="1852612" y="276225"/>
                  </a:cubicBezTo>
                  <a:cubicBezTo>
                    <a:pt x="1768475" y="280194"/>
                    <a:pt x="1714897" y="280590"/>
                    <a:pt x="1600200" y="288131"/>
                  </a:cubicBezTo>
                  <a:cubicBezTo>
                    <a:pt x="1485503" y="295672"/>
                    <a:pt x="1309687" y="310356"/>
                    <a:pt x="1164431" y="321469"/>
                  </a:cubicBezTo>
                  <a:cubicBezTo>
                    <a:pt x="1033462" y="330200"/>
                    <a:pt x="933450" y="336550"/>
                    <a:pt x="814387" y="340518"/>
                  </a:cubicBezTo>
                  <a:cubicBezTo>
                    <a:pt x="700087" y="346868"/>
                    <a:pt x="565546" y="350837"/>
                    <a:pt x="464343" y="352425"/>
                  </a:cubicBezTo>
                  <a:lnTo>
                    <a:pt x="207168" y="350044"/>
                  </a:lnTo>
                  <a:lnTo>
                    <a:pt x="64293" y="347663"/>
                  </a:lnTo>
                  <a:lnTo>
                    <a:pt x="0" y="350043"/>
                  </a:lnTo>
                  <a:cubicBezTo>
                    <a:pt x="794" y="323056"/>
                    <a:pt x="1587" y="296068"/>
                    <a:pt x="2381" y="269081"/>
                  </a:cubicBezTo>
                  <a:close/>
                </a:path>
              </a:pathLst>
            </a:custGeom>
            <a:pattFill prst="solidDmnd">
              <a:fgClr>
                <a:srgbClr val="D39E74"/>
              </a:fgClr>
              <a:bgClr>
                <a:srgbClr val="FFFF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sz="700"/>
            </a:p>
          </p:txBody>
        </p:sp>
        <p:sp>
          <p:nvSpPr>
            <p:cNvPr id="2" name="Freeform: Shape 1">
              <a:extLst>
                <a:ext uri="{FF2B5EF4-FFF2-40B4-BE49-F238E27FC236}">
                  <a16:creationId xmlns:a16="http://schemas.microsoft.com/office/drawing/2014/main" id="{F36BE05F-1CF4-4EEA-B5D7-AB29AF84D75A}"/>
                </a:ext>
              </a:extLst>
            </p:cNvPr>
            <p:cNvSpPr/>
            <p:nvPr/>
          </p:nvSpPr>
          <p:spPr>
            <a:xfrm>
              <a:off x="237168" y="4909402"/>
              <a:ext cx="5285478" cy="509940"/>
            </a:xfrm>
            <a:custGeom>
              <a:avLst/>
              <a:gdLst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02618 w 7110412"/>
                <a:gd name="connsiteY25" fmla="*/ 645319 h 690563"/>
                <a:gd name="connsiteX26" fmla="*/ 1414462 w 7110412"/>
                <a:gd name="connsiteY26" fmla="*/ 611982 h 690563"/>
                <a:gd name="connsiteX27" fmla="*/ 954881 w 7110412"/>
                <a:gd name="connsiteY27" fmla="*/ 640557 h 690563"/>
                <a:gd name="connsiteX28" fmla="*/ 426243 w 7110412"/>
                <a:gd name="connsiteY28" fmla="*/ 661988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02618 w 7110412"/>
                <a:gd name="connsiteY25" fmla="*/ 645319 h 690563"/>
                <a:gd name="connsiteX26" fmla="*/ 1414462 w 7110412"/>
                <a:gd name="connsiteY26" fmla="*/ 611982 h 690563"/>
                <a:gd name="connsiteX27" fmla="*/ 954881 w 7110412"/>
                <a:gd name="connsiteY27" fmla="*/ 640557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02618 w 7110412"/>
                <a:gd name="connsiteY25" fmla="*/ 645319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00075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11981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11981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11981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11981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11981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081212 w 7110412"/>
                <a:gd name="connsiteY25" fmla="*/ 604838 h 690563"/>
                <a:gd name="connsiteX26" fmla="*/ 1912143 w 7110412"/>
                <a:gd name="connsiteY26" fmla="*/ 611981 h 690563"/>
                <a:gd name="connsiteX27" fmla="*/ 1414462 w 7110412"/>
                <a:gd name="connsiteY27" fmla="*/ 611982 h 690563"/>
                <a:gd name="connsiteX28" fmla="*/ 1112044 w 7110412"/>
                <a:gd name="connsiteY28" fmla="*/ 652463 h 690563"/>
                <a:gd name="connsiteX29" fmla="*/ 445293 w 7110412"/>
                <a:gd name="connsiteY29" fmla="*/ 685801 h 690563"/>
                <a:gd name="connsiteX30" fmla="*/ 130968 w 7110412"/>
                <a:gd name="connsiteY30" fmla="*/ 688182 h 690563"/>
                <a:gd name="connsiteX31" fmla="*/ 7143 w 7110412"/>
                <a:gd name="connsiteY31" fmla="*/ 690563 h 690563"/>
                <a:gd name="connsiteX32" fmla="*/ 0 w 7110412"/>
                <a:gd name="connsiteY32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095499 w 7110412"/>
                <a:gd name="connsiteY25" fmla="*/ 623888 h 690563"/>
                <a:gd name="connsiteX26" fmla="*/ 1912143 w 7110412"/>
                <a:gd name="connsiteY26" fmla="*/ 611981 h 690563"/>
                <a:gd name="connsiteX27" fmla="*/ 1414462 w 7110412"/>
                <a:gd name="connsiteY27" fmla="*/ 611982 h 690563"/>
                <a:gd name="connsiteX28" fmla="*/ 1112044 w 7110412"/>
                <a:gd name="connsiteY28" fmla="*/ 652463 h 690563"/>
                <a:gd name="connsiteX29" fmla="*/ 445293 w 7110412"/>
                <a:gd name="connsiteY29" fmla="*/ 685801 h 690563"/>
                <a:gd name="connsiteX30" fmla="*/ 130968 w 7110412"/>
                <a:gd name="connsiteY30" fmla="*/ 688182 h 690563"/>
                <a:gd name="connsiteX31" fmla="*/ 7143 w 7110412"/>
                <a:gd name="connsiteY31" fmla="*/ 690563 h 690563"/>
                <a:gd name="connsiteX32" fmla="*/ 0 w 7110412"/>
                <a:gd name="connsiteY32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095499 w 7110412"/>
                <a:gd name="connsiteY25" fmla="*/ 623888 h 690563"/>
                <a:gd name="connsiteX26" fmla="*/ 1928812 w 7110412"/>
                <a:gd name="connsiteY26" fmla="*/ 607219 h 690563"/>
                <a:gd name="connsiteX27" fmla="*/ 1912143 w 7110412"/>
                <a:gd name="connsiteY27" fmla="*/ 611981 h 690563"/>
                <a:gd name="connsiteX28" fmla="*/ 1414462 w 7110412"/>
                <a:gd name="connsiteY28" fmla="*/ 611982 h 690563"/>
                <a:gd name="connsiteX29" fmla="*/ 1112044 w 7110412"/>
                <a:gd name="connsiteY29" fmla="*/ 652463 h 690563"/>
                <a:gd name="connsiteX30" fmla="*/ 445293 w 7110412"/>
                <a:gd name="connsiteY30" fmla="*/ 685801 h 690563"/>
                <a:gd name="connsiteX31" fmla="*/ 130968 w 7110412"/>
                <a:gd name="connsiteY31" fmla="*/ 688182 h 690563"/>
                <a:gd name="connsiteX32" fmla="*/ 7143 w 7110412"/>
                <a:gd name="connsiteY32" fmla="*/ 690563 h 690563"/>
                <a:gd name="connsiteX33" fmla="*/ 0 w 7110412"/>
                <a:gd name="connsiteY33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081211 w 7110412"/>
                <a:gd name="connsiteY25" fmla="*/ 616744 h 690563"/>
                <a:gd name="connsiteX26" fmla="*/ 1928812 w 7110412"/>
                <a:gd name="connsiteY26" fmla="*/ 607219 h 690563"/>
                <a:gd name="connsiteX27" fmla="*/ 1912143 w 7110412"/>
                <a:gd name="connsiteY27" fmla="*/ 611981 h 690563"/>
                <a:gd name="connsiteX28" fmla="*/ 1414462 w 7110412"/>
                <a:gd name="connsiteY28" fmla="*/ 611982 h 690563"/>
                <a:gd name="connsiteX29" fmla="*/ 1112044 w 7110412"/>
                <a:gd name="connsiteY29" fmla="*/ 652463 h 690563"/>
                <a:gd name="connsiteX30" fmla="*/ 445293 w 7110412"/>
                <a:gd name="connsiteY30" fmla="*/ 685801 h 690563"/>
                <a:gd name="connsiteX31" fmla="*/ 130968 w 7110412"/>
                <a:gd name="connsiteY31" fmla="*/ 688182 h 690563"/>
                <a:gd name="connsiteX32" fmla="*/ 7143 w 7110412"/>
                <a:gd name="connsiteY32" fmla="*/ 690563 h 690563"/>
                <a:gd name="connsiteX33" fmla="*/ 0 w 7110412"/>
                <a:gd name="connsiteY33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226468 w 7110412"/>
                <a:gd name="connsiteY25" fmla="*/ 590550 h 690563"/>
                <a:gd name="connsiteX26" fmla="*/ 2081211 w 7110412"/>
                <a:gd name="connsiteY26" fmla="*/ 616744 h 690563"/>
                <a:gd name="connsiteX27" fmla="*/ 1928812 w 7110412"/>
                <a:gd name="connsiteY27" fmla="*/ 607219 h 690563"/>
                <a:gd name="connsiteX28" fmla="*/ 1912143 w 7110412"/>
                <a:gd name="connsiteY28" fmla="*/ 611981 h 690563"/>
                <a:gd name="connsiteX29" fmla="*/ 1414462 w 7110412"/>
                <a:gd name="connsiteY29" fmla="*/ 611982 h 690563"/>
                <a:gd name="connsiteX30" fmla="*/ 1112044 w 7110412"/>
                <a:gd name="connsiteY30" fmla="*/ 652463 h 690563"/>
                <a:gd name="connsiteX31" fmla="*/ 445293 w 7110412"/>
                <a:gd name="connsiteY31" fmla="*/ 685801 h 690563"/>
                <a:gd name="connsiteX32" fmla="*/ 130968 w 7110412"/>
                <a:gd name="connsiteY32" fmla="*/ 688182 h 690563"/>
                <a:gd name="connsiteX33" fmla="*/ 7143 w 7110412"/>
                <a:gd name="connsiteY33" fmla="*/ 690563 h 690563"/>
                <a:gd name="connsiteX34" fmla="*/ 0 w 7110412"/>
                <a:gd name="connsiteY34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221705 w 7110412"/>
                <a:gd name="connsiteY25" fmla="*/ 576262 h 690563"/>
                <a:gd name="connsiteX26" fmla="*/ 2081211 w 7110412"/>
                <a:gd name="connsiteY26" fmla="*/ 616744 h 690563"/>
                <a:gd name="connsiteX27" fmla="*/ 1928812 w 7110412"/>
                <a:gd name="connsiteY27" fmla="*/ 607219 h 690563"/>
                <a:gd name="connsiteX28" fmla="*/ 1912143 w 7110412"/>
                <a:gd name="connsiteY28" fmla="*/ 611981 h 690563"/>
                <a:gd name="connsiteX29" fmla="*/ 1414462 w 7110412"/>
                <a:gd name="connsiteY29" fmla="*/ 611982 h 690563"/>
                <a:gd name="connsiteX30" fmla="*/ 1112044 w 7110412"/>
                <a:gd name="connsiteY30" fmla="*/ 652463 h 690563"/>
                <a:gd name="connsiteX31" fmla="*/ 445293 w 7110412"/>
                <a:gd name="connsiteY31" fmla="*/ 685801 h 690563"/>
                <a:gd name="connsiteX32" fmla="*/ 130968 w 7110412"/>
                <a:gd name="connsiteY32" fmla="*/ 688182 h 690563"/>
                <a:gd name="connsiteX33" fmla="*/ 7143 w 7110412"/>
                <a:gd name="connsiteY33" fmla="*/ 690563 h 690563"/>
                <a:gd name="connsiteX34" fmla="*/ 0 w 7110412"/>
                <a:gd name="connsiteY34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221705 w 7110412"/>
                <a:gd name="connsiteY25" fmla="*/ 576262 h 690563"/>
                <a:gd name="connsiteX26" fmla="*/ 2081211 w 7110412"/>
                <a:gd name="connsiteY26" fmla="*/ 616744 h 690563"/>
                <a:gd name="connsiteX27" fmla="*/ 1928812 w 7110412"/>
                <a:gd name="connsiteY27" fmla="*/ 607219 h 690563"/>
                <a:gd name="connsiteX28" fmla="*/ 1912143 w 7110412"/>
                <a:gd name="connsiteY28" fmla="*/ 611981 h 690563"/>
                <a:gd name="connsiteX29" fmla="*/ 1414462 w 7110412"/>
                <a:gd name="connsiteY29" fmla="*/ 611982 h 690563"/>
                <a:gd name="connsiteX30" fmla="*/ 1112044 w 7110412"/>
                <a:gd name="connsiteY30" fmla="*/ 652463 h 690563"/>
                <a:gd name="connsiteX31" fmla="*/ 445293 w 7110412"/>
                <a:gd name="connsiteY31" fmla="*/ 685801 h 690563"/>
                <a:gd name="connsiteX32" fmla="*/ 130968 w 7110412"/>
                <a:gd name="connsiteY32" fmla="*/ 688182 h 690563"/>
                <a:gd name="connsiteX33" fmla="*/ 7143 w 7110412"/>
                <a:gd name="connsiteY33" fmla="*/ 690563 h 690563"/>
                <a:gd name="connsiteX34" fmla="*/ 0 w 7110412"/>
                <a:gd name="connsiteY34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914649 w 7110412"/>
                <a:gd name="connsiteY23" fmla="*/ 507207 h 690563"/>
                <a:gd name="connsiteX24" fmla="*/ 2402681 w 7110412"/>
                <a:gd name="connsiteY24" fmla="*/ 557213 h 690563"/>
                <a:gd name="connsiteX25" fmla="*/ 2221705 w 7110412"/>
                <a:gd name="connsiteY25" fmla="*/ 576262 h 690563"/>
                <a:gd name="connsiteX26" fmla="*/ 2081211 w 7110412"/>
                <a:gd name="connsiteY26" fmla="*/ 616744 h 690563"/>
                <a:gd name="connsiteX27" fmla="*/ 1928812 w 7110412"/>
                <a:gd name="connsiteY27" fmla="*/ 607219 h 690563"/>
                <a:gd name="connsiteX28" fmla="*/ 1912143 w 7110412"/>
                <a:gd name="connsiteY28" fmla="*/ 611981 h 690563"/>
                <a:gd name="connsiteX29" fmla="*/ 1414462 w 7110412"/>
                <a:gd name="connsiteY29" fmla="*/ 611982 h 690563"/>
                <a:gd name="connsiteX30" fmla="*/ 1112044 w 7110412"/>
                <a:gd name="connsiteY30" fmla="*/ 652463 h 690563"/>
                <a:gd name="connsiteX31" fmla="*/ 445293 w 7110412"/>
                <a:gd name="connsiteY31" fmla="*/ 685801 h 690563"/>
                <a:gd name="connsiteX32" fmla="*/ 130968 w 7110412"/>
                <a:gd name="connsiteY32" fmla="*/ 688182 h 690563"/>
                <a:gd name="connsiteX33" fmla="*/ 7143 w 7110412"/>
                <a:gd name="connsiteY33" fmla="*/ 690563 h 690563"/>
                <a:gd name="connsiteX34" fmla="*/ 0 w 7110412"/>
                <a:gd name="connsiteY34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914649 w 7110412"/>
                <a:gd name="connsiteY23" fmla="*/ 507207 h 690563"/>
                <a:gd name="connsiteX24" fmla="*/ 2647950 w 7110412"/>
                <a:gd name="connsiteY24" fmla="*/ 531019 h 690563"/>
                <a:gd name="connsiteX25" fmla="*/ 2402681 w 7110412"/>
                <a:gd name="connsiteY25" fmla="*/ 557213 h 690563"/>
                <a:gd name="connsiteX26" fmla="*/ 2221705 w 7110412"/>
                <a:gd name="connsiteY26" fmla="*/ 576262 h 690563"/>
                <a:gd name="connsiteX27" fmla="*/ 2081211 w 7110412"/>
                <a:gd name="connsiteY27" fmla="*/ 616744 h 690563"/>
                <a:gd name="connsiteX28" fmla="*/ 1928812 w 7110412"/>
                <a:gd name="connsiteY28" fmla="*/ 607219 h 690563"/>
                <a:gd name="connsiteX29" fmla="*/ 1912143 w 7110412"/>
                <a:gd name="connsiteY29" fmla="*/ 611981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914649 w 7110412"/>
                <a:gd name="connsiteY23" fmla="*/ 507207 h 690563"/>
                <a:gd name="connsiteX24" fmla="*/ 2659856 w 7110412"/>
                <a:gd name="connsiteY24" fmla="*/ 561975 h 690563"/>
                <a:gd name="connsiteX25" fmla="*/ 2402681 w 7110412"/>
                <a:gd name="connsiteY25" fmla="*/ 557213 h 690563"/>
                <a:gd name="connsiteX26" fmla="*/ 2221705 w 7110412"/>
                <a:gd name="connsiteY26" fmla="*/ 576262 h 690563"/>
                <a:gd name="connsiteX27" fmla="*/ 2081211 w 7110412"/>
                <a:gd name="connsiteY27" fmla="*/ 616744 h 690563"/>
                <a:gd name="connsiteX28" fmla="*/ 1928812 w 7110412"/>
                <a:gd name="connsiteY28" fmla="*/ 607219 h 690563"/>
                <a:gd name="connsiteX29" fmla="*/ 1912143 w 7110412"/>
                <a:gd name="connsiteY29" fmla="*/ 611981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221832 w 7110412"/>
                <a:gd name="connsiteY22" fmla="*/ 526256 h 690563"/>
                <a:gd name="connsiteX23" fmla="*/ 2914649 w 7110412"/>
                <a:gd name="connsiteY23" fmla="*/ 507207 h 690563"/>
                <a:gd name="connsiteX24" fmla="*/ 2659856 w 7110412"/>
                <a:gd name="connsiteY24" fmla="*/ 561975 h 690563"/>
                <a:gd name="connsiteX25" fmla="*/ 2402681 w 7110412"/>
                <a:gd name="connsiteY25" fmla="*/ 557213 h 690563"/>
                <a:gd name="connsiteX26" fmla="*/ 2221705 w 7110412"/>
                <a:gd name="connsiteY26" fmla="*/ 576262 h 690563"/>
                <a:gd name="connsiteX27" fmla="*/ 2081211 w 7110412"/>
                <a:gd name="connsiteY27" fmla="*/ 616744 h 690563"/>
                <a:gd name="connsiteX28" fmla="*/ 1928812 w 7110412"/>
                <a:gd name="connsiteY28" fmla="*/ 607219 h 690563"/>
                <a:gd name="connsiteX29" fmla="*/ 1912143 w 7110412"/>
                <a:gd name="connsiteY29" fmla="*/ 611981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62337 w 7110412"/>
                <a:gd name="connsiteY22" fmla="*/ 528638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912143 w 7110412"/>
                <a:gd name="connsiteY30" fmla="*/ 611981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62337 w 7110412"/>
                <a:gd name="connsiteY22" fmla="*/ 528638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912143 w 7110412"/>
                <a:gd name="connsiteY30" fmla="*/ 611981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912143 w 7110412"/>
                <a:gd name="connsiteY30" fmla="*/ 611981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912143 w 7110412"/>
                <a:gd name="connsiteY30" fmla="*/ 611981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9537 w 7110412"/>
                <a:gd name="connsiteY20" fmla="*/ 552451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19113 h 690563"/>
                <a:gd name="connsiteX20" fmla="*/ 3919537 w 7110412"/>
                <a:gd name="connsiteY20" fmla="*/ 552451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19113 h 690563"/>
                <a:gd name="connsiteX20" fmla="*/ 3919537 w 7110412"/>
                <a:gd name="connsiteY20" fmla="*/ 552451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405312 w 7110412"/>
                <a:gd name="connsiteY19" fmla="*/ 519113 h 690563"/>
                <a:gd name="connsiteX20" fmla="*/ 3919537 w 7110412"/>
                <a:gd name="connsiteY20" fmla="*/ 552451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09588 h 690563"/>
                <a:gd name="connsiteX20" fmla="*/ 4405312 w 7110412"/>
                <a:gd name="connsiteY20" fmla="*/ 519113 h 690563"/>
                <a:gd name="connsiteX21" fmla="*/ 3919537 w 7110412"/>
                <a:gd name="connsiteY21" fmla="*/ 552451 h 690563"/>
                <a:gd name="connsiteX22" fmla="*/ 3648075 w 7110412"/>
                <a:gd name="connsiteY22" fmla="*/ 528638 h 690563"/>
                <a:gd name="connsiteX23" fmla="*/ 3452812 w 7110412"/>
                <a:gd name="connsiteY23" fmla="*/ 502444 h 690563"/>
                <a:gd name="connsiteX24" fmla="*/ 3221832 w 7110412"/>
                <a:gd name="connsiteY24" fmla="*/ 526256 h 690563"/>
                <a:gd name="connsiteX25" fmla="*/ 2914649 w 7110412"/>
                <a:gd name="connsiteY25" fmla="*/ 507207 h 690563"/>
                <a:gd name="connsiteX26" fmla="*/ 2659856 w 7110412"/>
                <a:gd name="connsiteY26" fmla="*/ 561975 h 690563"/>
                <a:gd name="connsiteX27" fmla="*/ 2402681 w 7110412"/>
                <a:gd name="connsiteY27" fmla="*/ 557213 h 690563"/>
                <a:gd name="connsiteX28" fmla="*/ 2221705 w 7110412"/>
                <a:gd name="connsiteY28" fmla="*/ 576262 h 690563"/>
                <a:gd name="connsiteX29" fmla="*/ 2081211 w 7110412"/>
                <a:gd name="connsiteY29" fmla="*/ 616744 h 690563"/>
                <a:gd name="connsiteX30" fmla="*/ 1928812 w 7110412"/>
                <a:gd name="connsiteY30" fmla="*/ 607219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3919537 w 7110412"/>
                <a:gd name="connsiteY21" fmla="*/ 552451 h 690563"/>
                <a:gd name="connsiteX22" fmla="*/ 3648075 w 7110412"/>
                <a:gd name="connsiteY22" fmla="*/ 528638 h 690563"/>
                <a:gd name="connsiteX23" fmla="*/ 3452812 w 7110412"/>
                <a:gd name="connsiteY23" fmla="*/ 502444 h 690563"/>
                <a:gd name="connsiteX24" fmla="*/ 3221832 w 7110412"/>
                <a:gd name="connsiteY24" fmla="*/ 526256 h 690563"/>
                <a:gd name="connsiteX25" fmla="*/ 2914649 w 7110412"/>
                <a:gd name="connsiteY25" fmla="*/ 507207 h 690563"/>
                <a:gd name="connsiteX26" fmla="*/ 2659856 w 7110412"/>
                <a:gd name="connsiteY26" fmla="*/ 561975 h 690563"/>
                <a:gd name="connsiteX27" fmla="*/ 2402681 w 7110412"/>
                <a:gd name="connsiteY27" fmla="*/ 557213 h 690563"/>
                <a:gd name="connsiteX28" fmla="*/ 2221705 w 7110412"/>
                <a:gd name="connsiteY28" fmla="*/ 576262 h 690563"/>
                <a:gd name="connsiteX29" fmla="*/ 2081211 w 7110412"/>
                <a:gd name="connsiteY29" fmla="*/ 616744 h 690563"/>
                <a:gd name="connsiteX30" fmla="*/ 1928812 w 7110412"/>
                <a:gd name="connsiteY30" fmla="*/ 607219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3919537 w 7110412"/>
                <a:gd name="connsiteY21" fmla="*/ 552451 h 690563"/>
                <a:gd name="connsiteX22" fmla="*/ 3648075 w 7110412"/>
                <a:gd name="connsiteY22" fmla="*/ 528638 h 690563"/>
                <a:gd name="connsiteX23" fmla="*/ 3452812 w 7110412"/>
                <a:gd name="connsiteY23" fmla="*/ 502444 h 690563"/>
                <a:gd name="connsiteX24" fmla="*/ 3221832 w 7110412"/>
                <a:gd name="connsiteY24" fmla="*/ 526256 h 690563"/>
                <a:gd name="connsiteX25" fmla="*/ 2914649 w 7110412"/>
                <a:gd name="connsiteY25" fmla="*/ 507207 h 690563"/>
                <a:gd name="connsiteX26" fmla="*/ 2659856 w 7110412"/>
                <a:gd name="connsiteY26" fmla="*/ 561975 h 690563"/>
                <a:gd name="connsiteX27" fmla="*/ 2402681 w 7110412"/>
                <a:gd name="connsiteY27" fmla="*/ 557213 h 690563"/>
                <a:gd name="connsiteX28" fmla="*/ 2221705 w 7110412"/>
                <a:gd name="connsiteY28" fmla="*/ 576262 h 690563"/>
                <a:gd name="connsiteX29" fmla="*/ 2081211 w 7110412"/>
                <a:gd name="connsiteY29" fmla="*/ 616744 h 690563"/>
                <a:gd name="connsiteX30" fmla="*/ 1928812 w 7110412"/>
                <a:gd name="connsiteY30" fmla="*/ 607219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0044 w 7110412"/>
                <a:gd name="connsiteY21" fmla="*/ 538163 h 690563"/>
                <a:gd name="connsiteX22" fmla="*/ 3919537 w 7110412"/>
                <a:gd name="connsiteY22" fmla="*/ 552451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0044 w 7110412"/>
                <a:gd name="connsiteY21" fmla="*/ 538163 h 690563"/>
                <a:gd name="connsiteX22" fmla="*/ 3919537 w 7110412"/>
                <a:gd name="connsiteY22" fmla="*/ 552451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9537 w 7110412"/>
                <a:gd name="connsiteY22" fmla="*/ 552451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5167312 w 7110412"/>
                <a:gd name="connsiteY18" fmla="*/ 492919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62575 w 7110412"/>
                <a:gd name="connsiteY17" fmla="*/ 45005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62575 w 7110412"/>
                <a:gd name="connsiteY17" fmla="*/ 45005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91150 w 7110412"/>
                <a:gd name="connsiteY17" fmla="*/ 46910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12631 w 7110412"/>
                <a:gd name="connsiteY16" fmla="*/ 471487 h 690563"/>
                <a:gd name="connsiteX17" fmla="*/ 5391150 w 7110412"/>
                <a:gd name="connsiteY17" fmla="*/ 46910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12631 w 7110412"/>
                <a:gd name="connsiteY16" fmla="*/ 471487 h 690563"/>
                <a:gd name="connsiteX17" fmla="*/ 5391150 w 7110412"/>
                <a:gd name="connsiteY17" fmla="*/ 46910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12631 w 7110412"/>
                <a:gd name="connsiteY16" fmla="*/ 471487 h 690563"/>
                <a:gd name="connsiteX17" fmla="*/ 5391150 w 7110412"/>
                <a:gd name="connsiteY17" fmla="*/ 46910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12631 w 7110412"/>
                <a:gd name="connsiteY16" fmla="*/ 471487 h 690563"/>
                <a:gd name="connsiteX17" fmla="*/ 5391150 w 7110412"/>
                <a:gd name="connsiteY17" fmla="*/ 46910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7987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7987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28812 w 7110412"/>
                <a:gd name="connsiteY31" fmla="*/ 607219 h 690563"/>
                <a:gd name="connsiteX32" fmla="*/ 1421606 w 7110412"/>
                <a:gd name="connsiteY32" fmla="*/ 623888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840706 w 7110412"/>
                <a:gd name="connsiteY31" fmla="*/ 592931 h 690563"/>
                <a:gd name="connsiteX32" fmla="*/ 1421606 w 7110412"/>
                <a:gd name="connsiteY32" fmla="*/ 623888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59768 w 7110412"/>
                <a:gd name="connsiteY31" fmla="*/ 595313 h 690563"/>
                <a:gd name="connsiteX32" fmla="*/ 1840706 w 7110412"/>
                <a:gd name="connsiteY32" fmla="*/ 592931 h 690563"/>
                <a:gd name="connsiteX33" fmla="*/ 1421606 w 7110412"/>
                <a:gd name="connsiteY33" fmla="*/ 623888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59768 w 7110412"/>
                <a:gd name="connsiteY31" fmla="*/ 595313 h 690563"/>
                <a:gd name="connsiteX32" fmla="*/ 1840706 w 7110412"/>
                <a:gd name="connsiteY32" fmla="*/ 592931 h 690563"/>
                <a:gd name="connsiteX33" fmla="*/ 1421606 w 7110412"/>
                <a:gd name="connsiteY33" fmla="*/ 623888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59768 w 7110412"/>
                <a:gd name="connsiteY31" fmla="*/ 621506 h 690563"/>
                <a:gd name="connsiteX32" fmla="*/ 1840706 w 7110412"/>
                <a:gd name="connsiteY32" fmla="*/ 592931 h 690563"/>
                <a:gd name="connsiteX33" fmla="*/ 1421606 w 7110412"/>
                <a:gd name="connsiteY33" fmla="*/ 623888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59768 w 7110412"/>
                <a:gd name="connsiteY31" fmla="*/ 607219 h 690563"/>
                <a:gd name="connsiteX32" fmla="*/ 1840706 w 7110412"/>
                <a:gd name="connsiteY32" fmla="*/ 592931 h 690563"/>
                <a:gd name="connsiteX33" fmla="*/ 1421606 w 7110412"/>
                <a:gd name="connsiteY33" fmla="*/ 623888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7110412" h="690563">
                  <a:moveTo>
                    <a:pt x="0" y="238125"/>
                  </a:moveTo>
                  <a:lnTo>
                    <a:pt x="1042987" y="211932"/>
                  </a:lnTo>
                  <a:lnTo>
                    <a:pt x="2436018" y="152400"/>
                  </a:lnTo>
                  <a:lnTo>
                    <a:pt x="3500437" y="121444"/>
                  </a:lnTo>
                  <a:lnTo>
                    <a:pt x="4310062" y="126207"/>
                  </a:lnTo>
                  <a:lnTo>
                    <a:pt x="6053137" y="26194"/>
                  </a:lnTo>
                  <a:lnTo>
                    <a:pt x="6841331" y="0"/>
                  </a:lnTo>
                  <a:lnTo>
                    <a:pt x="7110412" y="85725"/>
                  </a:lnTo>
                  <a:cubicBezTo>
                    <a:pt x="7109618" y="218281"/>
                    <a:pt x="7108825" y="350838"/>
                    <a:pt x="7108031" y="483394"/>
                  </a:cubicBezTo>
                  <a:lnTo>
                    <a:pt x="7060406" y="502444"/>
                  </a:lnTo>
                  <a:cubicBezTo>
                    <a:pt x="7038181" y="502841"/>
                    <a:pt x="7008812" y="492919"/>
                    <a:pt x="6974681" y="485775"/>
                  </a:cubicBezTo>
                  <a:cubicBezTo>
                    <a:pt x="6940550" y="478631"/>
                    <a:pt x="6892925" y="466726"/>
                    <a:pt x="6855619" y="459582"/>
                  </a:cubicBezTo>
                  <a:cubicBezTo>
                    <a:pt x="6818313" y="452438"/>
                    <a:pt x="6799263" y="444898"/>
                    <a:pt x="6750844" y="442913"/>
                  </a:cubicBezTo>
                  <a:cubicBezTo>
                    <a:pt x="6702425" y="440928"/>
                    <a:pt x="6611541" y="451644"/>
                    <a:pt x="6531769" y="447675"/>
                  </a:cubicBezTo>
                  <a:cubicBezTo>
                    <a:pt x="6451997" y="443706"/>
                    <a:pt x="6392068" y="415131"/>
                    <a:pt x="6272212" y="419100"/>
                  </a:cubicBezTo>
                  <a:cubicBezTo>
                    <a:pt x="6152356" y="423069"/>
                    <a:pt x="5959475" y="463153"/>
                    <a:pt x="5812631" y="471487"/>
                  </a:cubicBezTo>
                  <a:cubicBezTo>
                    <a:pt x="5665787" y="479821"/>
                    <a:pt x="5499100" y="463551"/>
                    <a:pt x="5391150" y="469107"/>
                  </a:cubicBezTo>
                  <a:cubicBezTo>
                    <a:pt x="5283200" y="474663"/>
                    <a:pt x="5229225" y="497285"/>
                    <a:pt x="5164931" y="504825"/>
                  </a:cubicBezTo>
                  <a:lnTo>
                    <a:pt x="4976812" y="495300"/>
                  </a:lnTo>
                  <a:cubicBezTo>
                    <a:pt x="4867275" y="502841"/>
                    <a:pt x="4781550" y="529432"/>
                    <a:pt x="4686300" y="533401"/>
                  </a:cubicBezTo>
                  <a:cubicBezTo>
                    <a:pt x="4591050" y="537370"/>
                    <a:pt x="4491434" y="514351"/>
                    <a:pt x="4405312" y="519113"/>
                  </a:cubicBezTo>
                  <a:cubicBezTo>
                    <a:pt x="4319190" y="523875"/>
                    <a:pt x="4251325" y="559198"/>
                    <a:pt x="4169569" y="561976"/>
                  </a:cubicBezTo>
                  <a:cubicBezTo>
                    <a:pt x="4087813" y="564754"/>
                    <a:pt x="4001690" y="541339"/>
                    <a:pt x="3914774" y="535783"/>
                  </a:cubicBezTo>
                  <a:cubicBezTo>
                    <a:pt x="3827858" y="530227"/>
                    <a:pt x="3724275" y="540544"/>
                    <a:pt x="3648075" y="528638"/>
                  </a:cubicBezTo>
                  <a:cubicBezTo>
                    <a:pt x="3573463" y="521097"/>
                    <a:pt x="3525440" y="500857"/>
                    <a:pt x="3452812" y="502444"/>
                  </a:cubicBezTo>
                  <a:cubicBezTo>
                    <a:pt x="3380184" y="504032"/>
                    <a:pt x="3292475" y="526257"/>
                    <a:pt x="3212307" y="538163"/>
                  </a:cubicBezTo>
                  <a:cubicBezTo>
                    <a:pt x="3081338" y="539750"/>
                    <a:pt x="3030537" y="498476"/>
                    <a:pt x="2938462" y="502445"/>
                  </a:cubicBezTo>
                  <a:cubicBezTo>
                    <a:pt x="2846387" y="506414"/>
                    <a:pt x="2744787" y="543719"/>
                    <a:pt x="2659856" y="561975"/>
                  </a:cubicBezTo>
                  <a:cubicBezTo>
                    <a:pt x="2574131" y="560388"/>
                    <a:pt x="2494756" y="573882"/>
                    <a:pt x="2421731" y="576263"/>
                  </a:cubicBezTo>
                  <a:cubicBezTo>
                    <a:pt x="2348706" y="578644"/>
                    <a:pt x="2275283" y="566340"/>
                    <a:pt x="2221705" y="576262"/>
                  </a:cubicBezTo>
                  <a:cubicBezTo>
                    <a:pt x="2168127" y="586184"/>
                    <a:pt x="2124867" y="604044"/>
                    <a:pt x="2081211" y="607219"/>
                  </a:cubicBezTo>
                  <a:lnTo>
                    <a:pt x="1959768" y="607219"/>
                  </a:lnTo>
                  <a:cubicBezTo>
                    <a:pt x="1919287" y="603250"/>
                    <a:pt x="1930400" y="588169"/>
                    <a:pt x="1840706" y="592931"/>
                  </a:cubicBezTo>
                  <a:lnTo>
                    <a:pt x="1421606" y="623888"/>
                  </a:lnTo>
                  <a:cubicBezTo>
                    <a:pt x="1300162" y="633810"/>
                    <a:pt x="1273572" y="640160"/>
                    <a:pt x="1112044" y="652463"/>
                  </a:cubicBezTo>
                  <a:lnTo>
                    <a:pt x="445293" y="685801"/>
                  </a:lnTo>
                  <a:lnTo>
                    <a:pt x="130968" y="688182"/>
                  </a:lnTo>
                  <a:lnTo>
                    <a:pt x="7143" y="690563"/>
                  </a:lnTo>
                  <a:lnTo>
                    <a:pt x="0" y="238125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ABAFA5C-AA59-49DC-B00E-2996A738C05D}"/>
                </a:ext>
              </a:extLst>
            </p:cNvPr>
            <p:cNvSpPr/>
            <p:nvPr/>
          </p:nvSpPr>
          <p:spPr>
            <a:xfrm>
              <a:off x="2732990" y="4872476"/>
              <a:ext cx="1807259" cy="138915"/>
            </a:xfrm>
            <a:custGeom>
              <a:avLst/>
              <a:gdLst>
                <a:gd name="connsiteX0" fmla="*/ 0 w 2431257"/>
                <a:gd name="connsiteY0" fmla="*/ 76200 h 188119"/>
                <a:gd name="connsiteX1" fmla="*/ 71438 w 2431257"/>
                <a:gd name="connsiteY1" fmla="*/ 85725 h 188119"/>
                <a:gd name="connsiteX2" fmla="*/ 128588 w 2431257"/>
                <a:gd name="connsiteY2" fmla="*/ 80963 h 188119"/>
                <a:gd name="connsiteX3" fmla="*/ 195263 w 2431257"/>
                <a:gd name="connsiteY3" fmla="*/ 78581 h 188119"/>
                <a:gd name="connsiteX4" fmla="*/ 257175 w 2431257"/>
                <a:gd name="connsiteY4" fmla="*/ 107156 h 188119"/>
                <a:gd name="connsiteX5" fmla="*/ 311944 w 2431257"/>
                <a:gd name="connsiteY5" fmla="*/ 90488 h 188119"/>
                <a:gd name="connsiteX6" fmla="*/ 411956 w 2431257"/>
                <a:gd name="connsiteY6" fmla="*/ 107156 h 188119"/>
                <a:gd name="connsiteX7" fmla="*/ 459582 w 2431257"/>
                <a:gd name="connsiteY7" fmla="*/ 107156 h 188119"/>
                <a:gd name="connsiteX8" fmla="*/ 492919 w 2431257"/>
                <a:gd name="connsiteY8" fmla="*/ 123825 h 188119"/>
                <a:gd name="connsiteX9" fmla="*/ 492919 w 2431257"/>
                <a:gd name="connsiteY9" fmla="*/ 102394 h 188119"/>
                <a:gd name="connsiteX10" fmla="*/ 623888 w 2431257"/>
                <a:gd name="connsiteY10" fmla="*/ 92869 h 188119"/>
                <a:gd name="connsiteX11" fmla="*/ 695325 w 2431257"/>
                <a:gd name="connsiteY11" fmla="*/ 97631 h 188119"/>
                <a:gd name="connsiteX12" fmla="*/ 764382 w 2431257"/>
                <a:gd name="connsiteY12" fmla="*/ 100013 h 188119"/>
                <a:gd name="connsiteX13" fmla="*/ 842963 w 2431257"/>
                <a:gd name="connsiteY13" fmla="*/ 100013 h 188119"/>
                <a:gd name="connsiteX14" fmla="*/ 900113 w 2431257"/>
                <a:gd name="connsiteY14" fmla="*/ 85725 h 188119"/>
                <a:gd name="connsiteX15" fmla="*/ 952500 w 2431257"/>
                <a:gd name="connsiteY15" fmla="*/ 88106 h 188119"/>
                <a:gd name="connsiteX16" fmla="*/ 1033463 w 2431257"/>
                <a:gd name="connsiteY16" fmla="*/ 114300 h 188119"/>
                <a:gd name="connsiteX17" fmla="*/ 1076325 w 2431257"/>
                <a:gd name="connsiteY17" fmla="*/ 71438 h 188119"/>
                <a:gd name="connsiteX18" fmla="*/ 1204913 w 2431257"/>
                <a:gd name="connsiteY18" fmla="*/ 59531 h 188119"/>
                <a:gd name="connsiteX19" fmla="*/ 1321594 w 2431257"/>
                <a:gd name="connsiteY19" fmla="*/ 61913 h 188119"/>
                <a:gd name="connsiteX20" fmla="*/ 1409700 w 2431257"/>
                <a:gd name="connsiteY20" fmla="*/ 57150 h 188119"/>
                <a:gd name="connsiteX21" fmla="*/ 1454944 w 2431257"/>
                <a:gd name="connsiteY21" fmla="*/ 52388 h 188119"/>
                <a:gd name="connsiteX22" fmla="*/ 1671638 w 2431257"/>
                <a:gd name="connsiteY22" fmla="*/ 38100 h 188119"/>
                <a:gd name="connsiteX23" fmla="*/ 1762125 w 2431257"/>
                <a:gd name="connsiteY23" fmla="*/ 35719 h 188119"/>
                <a:gd name="connsiteX24" fmla="*/ 1824038 w 2431257"/>
                <a:gd name="connsiteY24" fmla="*/ 35719 h 188119"/>
                <a:gd name="connsiteX25" fmla="*/ 1883569 w 2431257"/>
                <a:gd name="connsiteY25" fmla="*/ 40481 h 188119"/>
                <a:gd name="connsiteX26" fmla="*/ 2040732 w 2431257"/>
                <a:gd name="connsiteY26" fmla="*/ 45244 h 188119"/>
                <a:gd name="connsiteX27" fmla="*/ 2062163 w 2431257"/>
                <a:gd name="connsiteY27" fmla="*/ 26194 h 188119"/>
                <a:gd name="connsiteX28" fmla="*/ 2200275 w 2431257"/>
                <a:gd name="connsiteY28" fmla="*/ 23813 h 188119"/>
                <a:gd name="connsiteX29" fmla="*/ 2328863 w 2431257"/>
                <a:gd name="connsiteY29" fmla="*/ 9525 h 188119"/>
                <a:gd name="connsiteX30" fmla="*/ 2402682 w 2431257"/>
                <a:gd name="connsiteY30" fmla="*/ 0 h 188119"/>
                <a:gd name="connsiteX31" fmla="*/ 2431257 w 2431257"/>
                <a:gd name="connsiteY31" fmla="*/ 16669 h 188119"/>
                <a:gd name="connsiteX32" fmla="*/ 2409825 w 2431257"/>
                <a:gd name="connsiteY32" fmla="*/ 64294 h 188119"/>
                <a:gd name="connsiteX33" fmla="*/ 1164432 w 2431257"/>
                <a:gd name="connsiteY33" fmla="*/ 145256 h 188119"/>
                <a:gd name="connsiteX34" fmla="*/ 385763 w 2431257"/>
                <a:gd name="connsiteY34" fmla="*/ 188119 h 188119"/>
                <a:gd name="connsiteX35" fmla="*/ 42863 w 2431257"/>
                <a:gd name="connsiteY35" fmla="*/ 152400 h 188119"/>
                <a:gd name="connsiteX36" fmla="*/ 0 w 2431257"/>
                <a:gd name="connsiteY36" fmla="*/ 76200 h 188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431257" h="188119">
                  <a:moveTo>
                    <a:pt x="0" y="76200"/>
                  </a:moveTo>
                  <a:lnTo>
                    <a:pt x="71438" y="85725"/>
                  </a:lnTo>
                  <a:lnTo>
                    <a:pt x="128588" y="80963"/>
                  </a:lnTo>
                  <a:lnTo>
                    <a:pt x="195263" y="78581"/>
                  </a:lnTo>
                  <a:lnTo>
                    <a:pt x="257175" y="107156"/>
                  </a:lnTo>
                  <a:lnTo>
                    <a:pt x="311944" y="90488"/>
                  </a:lnTo>
                  <a:lnTo>
                    <a:pt x="411956" y="107156"/>
                  </a:lnTo>
                  <a:lnTo>
                    <a:pt x="459582" y="107156"/>
                  </a:lnTo>
                  <a:lnTo>
                    <a:pt x="492919" y="123825"/>
                  </a:lnTo>
                  <a:lnTo>
                    <a:pt x="492919" y="102394"/>
                  </a:lnTo>
                  <a:lnTo>
                    <a:pt x="623888" y="92869"/>
                  </a:lnTo>
                  <a:lnTo>
                    <a:pt x="695325" y="97631"/>
                  </a:lnTo>
                  <a:lnTo>
                    <a:pt x="764382" y="100013"/>
                  </a:lnTo>
                  <a:lnTo>
                    <a:pt x="842963" y="100013"/>
                  </a:lnTo>
                  <a:lnTo>
                    <a:pt x="900113" y="85725"/>
                  </a:lnTo>
                  <a:lnTo>
                    <a:pt x="952500" y="88106"/>
                  </a:lnTo>
                  <a:lnTo>
                    <a:pt x="1033463" y="114300"/>
                  </a:lnTo>
                  <a:lnTo>
                    <a:pt x="1076325" y="71438"/>
                  </a:lnTo>
                  <a:lnTo>
                    <a:pt x="1204913" y="59531"/>
                  </a:lnTo>
                  <a:lnTo>
                    <a:pt x="1321594" y="61913"/>
                  </a:lnTo>
                  <a:lnTo>
                    <a:pt x="1409700" y="57150"/>
                  </a:lnTo>
                  <a:lnTo>
                    <a:pt x="1454944" y="52388"/>
                  </a:lnTo>
                  <a:lnTo>
                    <a:pt x="1671638" y="38100"/>
                  </a:lnTo>
                  <a:lnTo>
                    <a:pt x="1762125" y="35719"/>
                  </a:lnTo>
                  <a:lnTo>
                    <a:pt x="1824038" y="35719"/>
                  </a:lnTo>
                  <a:lnTo>
                    <a:pt x="1883569" y="40481"/>
                  </a:lnTo>
                  <a:lnTo>
                    <a:pt x="2040732" y="45244"/>
                  </a:lnTo>
                  <a:lnTo>
                    <a:pt x="2062163" y="26194"/>
                  </a:lnTo>
                  <a:lnTo>
                    <a:pt x="2200275" y="23813"/>
                  </a:lnTo>
                  <a:lnTo>
                    <a:pt x="2328863" y="9525"/>
                  </a:lnTo>
                  <a:lnTo>
                    <a:pt x="2402682" y="0"/>
                  </a:lnTo>
                  <a:lnTo>
                    <a:pt x="2431257" y="16669"/>
                  </a:lnTo>
                  <a:lnTo>
                    <a:pt x="2409825" y="64294"/>
                  </a:lnTo>
                  <a:lnTo>
                    <a:pt x="1164432" y="145256"/>
                  </a:lnTo>
                  <a:lnTo>
                    <a:pt x="385763" y="188119"/>
                  </a:lnTo>
                  <a:lnTo>
                    <a:pt x="42863" y="1524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6CA17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sp>
          <p:nvSpPr>
            <p:cNvPr id="509" name="Freeform 5">
              <a:extLst>
                <a:ext uri="{FF2B5EF4-FFF2-40B4-BE49-F238E27FC236}">
                  <a16:creationId xmlns:a16="http://schemas.microsoft.com/office/drawing/2014/main" id="{D811FC8B-3618-4AA9-99C7-C398EC7E7AF1}"/>
                </a:ext>
              </a:extLst>
            </p:cNvPr>
            <p:cNvSpPr/>
            <p:nvPr/>
          </p:nvSpPr>
          <p:spPr bwMode="auto">
            <a:xfrm>
              <a:off x="7246530" y="4944664"/>
              <a:ext cx="272594" cy="362233"/>
            </a:xfrm>
            <a:custGeom>
              <a:avLst/>
              <a:gdLst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50007 w 514350"/>
                <a:gd name="connsiteY17" fmla="*/ 342900 h 688181"/>
                <a:gd name="connsiteX18" fmla="*/ 90488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90488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40531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04775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40531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14350" h="688501">
                  <a:moveTo>
                    <a:pt x="504825" y="62232"/>
                  </a:moveTo>
                  <a:lnTo>
                    <a:pt x="457200" y="100332"/>
                  </a:lnTo>
                  <a:lnTo>
                    <a:pt x="421482" y="95570"/>
                  </a:lnTo>
                  <a:lnTo>
                    <a:pt x="404813" y="95570"/>
                  </a:lnTo>
                  <a:lnTo>
                    <a:pt x="388144" y="95570"/>
                  </a:lnTo>
                  <a:lnTo>
                    <a:pt x="369094" y="78901"/>
                  </a:lnTo>
                  <a:lnTo>
                    <a:pt x="304800" y="76520"/>
                  </a:lnTo>
                  <a:lnTo>
                    <a:pt x="266700" y="81282"/>
                  </a:lnTo>
                  <a:lnTo>
                    <a:pt x="233363" y="57470"/>
                  </a:lnTo>
                  <a:cubicBezTo>
                    <a:pt x="223044" y="46357"/>
                    <a:pt x="211932" y="22148"/>
                    <a:pt x="204788" y="14607"/>
                  </a:cubicBezTo>
                  <a:cubicBezTo>
                    <a:pt x="197644" y="7066"/>
                    <a:pt x="196056" y="9448"/>
                    <a:pt x="190500" y="12226"/>
                  </a:cubicBezTo>
                  <a:cubicBezTo>
                    <a:pt x="184944" y="15004"/>
                    <a:pt x="176212" y="30879"/>
                    <a:pt x="171450" y="31276"/>
                  </a:cubicBezTo>
                  <a:lnTo>
                    <a:pt x="161925" y="14607"/>
                  </a:lnTo>
                  <a:cubicBezTo>
                    <a:pt x="157956" y="9448"/>
                    <a:pt x="152797" y="-2061"/>
                    <a:pt x="147638" y="320"/>
                  </a:cubicBezTo>
                  <a:cubicBezTo>
                    <a:pt x="142479" y="2701"/>
                    <a:pt x="138113" y="26117"/>
                    <a:pt x="130969" y="28895"/>
                  </a:cubicBezTo>
                  <a:lnTo>
                    <a:pt x="104775" y="16988"/>
                  </a:lnTo>
                  <a:cubicBezTo>
                    <a:pt x="96044" y="13019"/>
                    <a:pt x="11112" y="105491"/>
                    <a:pt x="0" y="159863"/>
                  </a:cubicBezTo>
                  <a:lnTo>
                    <a:pt x="38101" y="343220"/>
                  </a:lnTo>
                  <a:lnTo>
                    <a:pt x="83344" y="552770"/>
                  </a:lnTo>
                  <a:lnTo>
                    <a:pt x="121444" y="688501"/>
                  </a:lnTo>
                  <a:lnTo>
                    <a:pt x="169069" y="617063"/>
                  </a:lnTo>
                  <a:lnTo>
                    <a:pt x="223838" y="562295"/>
                  </a:lnTo>
                  <a:lnTo>
                    <a:pt x="295275" y="526576"/>
                  </a:lnTo>
                  <a:lnTo>
                    <a:pt x="326232" y="519432"/>
                  </a:lnTo>
                  <a:lnTo>
                    <a:pt x="373857" y="500382"/>
                  </a:lnTo>
                  <a:lnTo>
                    <a:pt x="404813" y="459901"/>
                  </a:lnTo>
                  <a:lnTo>
                    <a:pt x="440531" y="409895"/>
                  </a:lnTo>
                  <a:lnTo>
                    <a:pt x="464344" y="367032"/>
                  </a:lnTo>
                  <a:lnTo>
                    <a:pt x="481013" y="305120"/>
                  </a:lnTo>
                  <a:lnTo>
                    <a:pt x="495300" y="262257"/>
                  </a:lnTo>
                  <a:lnTo>
                    <a:pt x="514350" y="181295"/>
                  </a:lnTo>
                  <a:cubicBezTo>
                    <a:pt x="513556" y="158276"/>
                    <a:pt x="512763" y="135257"/>
                    <a:pt x="511969" y="112238"/>
                  </a:cubicBezTo>
                  <a:lnTo>
                    <a:pt x="504825" y="62232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0" name="Freeform 6">
              <a:extLst>
                <a:ext uri="{FF2B5EF4-FFF2-40B4-BE49-F238E27FC236}">
                  <a16:creationId xmlns:a16="http://schemas.microsoft.com/office/drawing/2014/main" id="{E4FFFF37-B286-4305-BA51-1800B58739A5}"/>
                </a:ext>
              </a:extLst>
            </p:cNvPr>
            <p:cNvSpPr/>
            <p:nvPr/>
          </p:nvSpPr>
          <p:spPr bwMode="auto">
            <a:xfrm>
              <a:off x="7312023" y="4964886"/>
              <a:ext cx="233652" cy="366629"/>
            </a:xfrm>
            <a:custGeom>
              <a:avLst/>
              <a:gdLst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1482 w 438150"/>
                <a:gd name="connsiteY4" fmla="*/ 133350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97669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97669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9087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9087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5263 w 438150"/>
                <a:gd name="connsiteY30" fmla="*/ 485783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28242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70968 w 438150"/>
                <a:gd name="connsiteY31" fmla="*/ 426250 h 695333"/>
                <a:gd name="connsiteX32" fmla="*/ 314325 w 438150"/>
                <a:gd name="connsiteY32" fmla="*/ 378626 h 695333"/>
                <a:gd name="connsiteX33" fmla="*/ 328242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41151"/>
                <a:gd name="connsiteY0" fmla="*/ 26201 h 695333"/>
                <a:gd name="connsiteX1" fmla="*/ 421482 w 441151"/>
                <a:gd name="connsiteY1" fmla="*/ 8 h 695333"/>
                <a:gd name="connsiteX2" fmla="*/ 438150 w 441151"/>
                <a:gd name="connsiteY2" fmla="*/ 23820 h 695333"/>
                <a:gd name="connsiteX3" fmla="*/ 438150 w 441151"/>
                <a:gd name="connsiteY3" fmla="*/ 59539 h 695333"/>
                <a:gd name="connsiteX4" fmla="*/ 441151 w 441151"/>
                <a:gd name="connsiteY4" fmla="*/ 126089 h 695333"/>
                <a:gd name="connsiteX5" fmla="*/ 419100 w 441151"/>
                <a:gd name="connsiteY5" fmla="*/ 192889 h 695333"/>
                <a:gd name="connsiteX6" fmla="*/ 416719 w 441151"/>
                <a:gd name="connsiteY6" fmla="*/ 233370 h 695333"/>
                <a:gd name="connsiteX7" fmla="*/ 404813 w 441151"/>
                <a:gd name="connsiteY7" fmla="*/ 269089 h 695333"/>
                <a:gd name="connsiteX8" fmla="*/ 395288 w 441151"/>
                <a:gd name="connsiteY8" fmla="*/ 290520 h 695333"/>
                <a:gd name="connsiteX9" fmla="*/ 381000 w 441151"/>
                <a:gd name="connsiteY9" fmla="*/ 331001 h 695333"/>
                <a:gd name="connsiteX10" fmla="*/ 376485 w 441151"/>
                <a:gd name="connsiteY10" fmla="*/ 374359 h 695333"/>
                <a:gd name="connsiteX11" fmla="*/ 345777 w 441151"/>
                <a:gd name="connsiteY11" fmla="*/ 428633 h 695333"/>
                <a:gd name="connsiteX12" fmla="*/ 319087 w 441151"/>
                <a:gd name="connsiteY12" fmla="*/ 459589 h 695333"/>
                <a:gd name="connsiteX13" fmla="*/ 278607 w 441151"/>
                <a:gd name="connsiteY13" fmla="*/ 492926 h 695333"/>
                <a:gd name="connsiteX14" fmla="*/ 245269 w 441151"/>
                <a:gd name="connsiteY14" fmla="*/ 504833 h 695333"/>
                <a:gd name="connsiteX15" fmla="*/ 200025 w 441151"/>
                <a:gd name="connsiteY15" fmla="*/ 538170 h 695333"/>
                <a:gd name="connsiteX16" fmla="*/ 169069 w 441151"/>
                <a:gd name="connsiteY16" fmla="*/ 554839 h 695333"/>
                <a:gd name="connsiteX17" fmla="*/ 135732 w 441151"/>
                <a:gd name="connsiteY17" fmla="*/ 573889 h 695333"/>
                <a:gd name="connsiteX18" fmla="*/ 92869 w 441151"/>
                <a:gd name="connsiteY18" fmla="*/ 607226 h 695333"/>
                <a:gd name="connsiteX19" fmla="*/ 69057 w 441151"/>
                <a:gd name="connsiteY19" fmla="*/ 628658 h 695333"/>
                <a:gd name="connsiteX20" fmla="*/ 47625 w 441151"/>
                <a:gd name="connsiteY20" fmla="*/ 657233 h 695333"/>
                <a:gd name="connsiteX21" fmla="*/ 11907 w 441151"/>
                <a:gd name="connsiteY21" fmla="*/ 695333 h 695333"/>
                <a:gd name="connsiteX22" fmla="*/ 0 w 441151"/>
                <a:gd name="connsiteY22" fmla="*/ 647708 h 695333"/>
                <a:gd name="connsiteX23" fmla="*/ 21432 w 441151"/>
                <a:gd name="connsiteY23" fmla="*/ 611989 h 695333"/>
                <a:gd name="connsiteX24" fmla="*/ 45244 w 441151"/>
                <a:gd name="connsiteY24" fmla="*/ 581033 h 695333"/>
                <a:gd name="connsiteX25" fmla="*/ 73819 w 441151"/>
                <a:gd name="connsiteY25" fmla="*/ 552458 h 695333"/>
                <a:gd name="connsiteX26" fmla="*/ 95250 w 441151"/>
                <a:gd name="connsiteY26" fmla="*/ 526264 h 695333"/>
                <a:gd name="connsiteX27" fmla="*/ 133350 w 441151"/>
                <a:gd name="connsiteY27" fmla="*/ 507214 h 695333"/>
                <a:gd name="connsiteX28" fmla="*/ 166688 w 441151"/>
                <a:gd name="connsiteY28" fmla="*/ 492926 h 695333"/>
                <a:gd name="connsiteX29" fmla="*/ 197769 w 441151"/>
                <a:gd name="connsiteY29" fmla="*/ 478268 h 695333"/>
                <a:gd name="connsiteX30" fmla="*/ 242888 w 441151"/>
                <a:gd name="connsiteY30" fmla="*/ 452445 h 695333"/>
                <a:gd name="connsiteX31" fmla="*/ 270968 w 441151"/>
                <a:gd name="connsiteY31" fmla="*/ 426250 h 695333"/>
                <a:gd name="connsiteX32" fmla="*/ 314325 w 441151"/>
                <a:gd name="connsiteY32" fmla="*/ 378626 h 695333"/>
                <a:gd name="connsiteX33" fmla="*/ 328242 w 441151"/>
                <a:gd name="connsiteY33" fmla="*/ 347670 h 695333"/>
                <a:gd name="connsiteX34" fmla="*/ 347292 w 441151"/>
                <a:gd name="connsiteY34" fmla="*/ 293025 h 695333"/>
                <a:gd name="connsiteX35" fmla="*/ 356817 w 441151"/>
                <a:gd name="connsiteY35" fmla="*/ 259564 h 695333"/>
                <a:gd name="connsiteX36" fmla="*/ 378619 w 441151"/>
                <a:gd name="connsiteY36" fmla="*/ 190508 h 695333"/>
                <a:gd name="connsiteX37" fmla="*/ 381000 w 441151"/>
                <a:gd name="connsiteY37" fmla="*/ 152407 h 695333"/>
                <a:gd name="connsiteX38" fmla="*/ 388144 w 441151"/>
                <a:gd name="connsiteY38" fmla="*/ 111926 h 695333"/>
                <a:gd name="connsiteX39" fmla="*/ 378619 w 441151"/>
                <a:gd name="connsiteY39" fmla="*/ 26201 h 695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41151" h="695333">
                  <a:moveTo>
                    <a:pt x="378619" y="26201"/>
                  </a:moveTo>
                  <a:cubicBezTo>
                    <a:pt x="384175" y="7548"/>
                    <a:pt x="411560" y="405"/>
                    <a:pt x="421482" y="8"/>
                  </a:cubicBezTo>
                  <a:cubicBezTo>
                    <a:pt x="431404" y="-389"/>
                    <a:pt x="435372" y="13898"/>
                    <a:pt x="438150" y="23820"/>
                  </a:cubicBezTo>
                  <a:lnTo>
                    <a:pt x="438150" y="59539"/>
                  </a:lnTo>
                  <a:lnTo>
                    <a:pt x="441151" y="126089"/>
                  </a:lnTo>
                  <a:lnTo>
                    <a:pt x="419100" y="192889"/>
                  </a:lnTo>
                  <a:lnTo>
                    <a:pt x="416719" y="233370"/>
                  </a:lnTo>
                  <a:lnTo>
                    <a:pt x="404813" y="269089"/>
                  </a:lnTo>
                  <a:lnTo>
                    <a:pt x="395288" y="290520"/>
                  </a:lnTo>
                  <a:lnTo>
                    <a:pt x="381000" y="331001"/>
                  </a:lnTo>
                  <a:cubicBezTo>
                    <a:pt x="377866" y="344974"/>
                    <a:pt x="382356" y="358087"/>
                    <a:pt x="376485" y="374359"/>
                  </a:cubicBezTo>
                  <a:cubicBezTo>
                    <a:pt x="370615" y="390631"/>
                    <a:pt x="354674" y="418314"/>
                    <a:pt x="345777" y="428633"/>
                  </a:cubicBezTo>
                  <a:lnTo>
                    <a:pt x="319087" y="459589"/>
                  </a:lnTo>
                  <a:lnTo>
                    <a:pt x="278607" y="492926"/>
                  </a:lnTo>
                  <a:lnTo>
                    <a:pt x="245269" y="504833"/>
                  </a:lnTo>
                  <a:lnTo>
                    <a:pt x="200025" y="538170"/>
                  </a:lnTo>
                  <a:lnTo>
                    <a:pt x="169069" y="554839"/>
                  </a:lnTo>
                  <a:lnTo>
                    <a:pt x="135732" y="573889"/>
                  </a:lnTo>
                  <a:lnTo>
                    <a:pt x="92869" y="607226"/>
                  </a:lnTo>
                  <a:lnTo>
                    <a:pt x="69057" y="628658"/>
                  </a:lnTo>
                  <a:lnTo>
                    <a:pt x="47625" y="657233"/>
                  </a:lnTo>
                  <a:lnTo>
                    <a:pt x="11907" y="695333"/>
                  </a:lnTo>
                  <a:lnTo>
                    <a:pt x="0" y="647708"/>
                  </a:lnTo>
                  <a:lnTo>
                    <a:pt x="21432" y="611989"/>
                  </a:lnTo>
                  <a:lnTo>
                    <a:pt x="45244" y="581033"/>
                  </a:lnTo>
                  <a:lnTo>
                    <a:pt x="73819" y="552458"/>
                  </a:lnTo>
                  <a:lnTo>
                    <a:pt x="95250" y="526264"/>
                  </a:lnTo>
                  <a:lnTo>
                    <a:pt x="133350" y="507214"/>
                  </a:lnTo>
                  <a:lnTo>
                    <a:pt x="166688" y="492926"/>
                  </a:lnTo>
                  <a:cubicBezTo>
                    <a:pt x="177007" y="489354"/>
                    <a:pt x="185069" y="485015"/>
                    <a:pt x="197769" y="478268"/>
                  </a:cubicBezTo>
                  <a:cubicBezTo>
                    <a:pt x="210469" y="471521"/>
                    <a:pt x="228601" y="462367"/>
                    <a:pt x="242888" y="452445"/>
                  </a:cubicBezTo>
                  <a:lnTo>
                    <a:pt x="270968" y="426250"/>
                  </a:lnTo>
                  <a:cubicBezTo>
                    <a:pt x="282874" y="413947"/>
                    <a:pt x="304779" y="391723"/>
                    <a:pt x="314325" y="378626"/>
                  </a:cubicBezTo>
                  <a:cubicBezTo>
                    <a:pt x="323871" y="365529"/>
                    <a:pt x="322748" y="361937"/>
                    <a:pt x="328242" y="347670"/>
                  </a:cubicBezTo>
                  <a:cubicBezTo>
                    <a:pt x="333737" y="333403"/>
                    <a:pt x="342529" y="307709"/>
                    <a:pt x="347292" y="293025"/>
                  </a:cubicBezTo>
                  <a:lnTo>
                    <a:pt x="356817" y="259564"/>
                  </a:lnTo>
                  <a:lnTo>
                    <a:pt x="378619" y="190508"/>
                  </a:lnTo>
                  <a:lnTo>
                    <a:pt x="381000" y="152407"/>
                  </a:lnTo>
                  <a:lnTo>
                    <a:pt x="388144" y="111926"/>
                  </a:lnTo>
                  <a:lnTo>
                    <a:pt x="378619" y="26201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11" name="Freeform 7">
              <a:extLst>
                <a:ext uri="{FF2B5EF4-FFF2-40B4-BE49-F238E27FC236}">
                  <a16:creationId xmlns:a16="http://schemas.microsoft.com/office/drawing/2014/main" id="{3E78EC8E-60A5-4BD9-BA0F-C7CA91BFE9D6}"/>
                </a:ext>
              </a:extLst>
            </p:cNvPr>
            <p:cNvSpPr/>
            <p:nvPr/>
          </p:nvSpPr>
          <p:spPr bwMode="auto">
            <a:xfrm>
              <a:off x="7320874" y="4979833"/>
              <a:ext cx="249582" cy="390367"/>
            </a:xfrm>
            <a:custGeom>
              <a:avLst/>
              <a:gdLst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5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23863 w 471488"/>
                <a:gd name="connsiteY31" fmla="*/ 50006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5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21468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4 w 471488"/>
                <a:gd name="connsiteY24" fmla="*/ 407193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6238 w 471488"/>
                <a:gd name="connsiteY8" fmla="*/ 426243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4 w 471488"/>
                <a:gd name="connsiteY24" fmla="*/ 407193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2 h 740570"/>
                <a:gd name="connsiteX1" fmla="*/ 459581 w 471488"/>
                <a:gd name="connsiteY1" fmla="*/ 57152 h 740570"/>
                <a:gd name="connsiteX2" fmla="*/ 471488 w 471488"/>
                <a:gd name="connsiteY2" fmla="*/ 71439 h 740570"/>
                <a:gd name="connsiteX3" fmla="*/ 469106 w 471488"/>
                <a:gd name="connsiteY3" fmla="*/ 130970 h 740570"/>
                <a:gd name="connsiteX4" fmla="*/ 461963 w 471488"/>
                <a:gd name="connsiteY4" fmla="*/ 202408 h 740570"/>
                <a:gd name="connsiteX5" fmla="*/ 445294 w 471488"/>
                <a:gd name="connsiteY5" fmla="*/ 264320 h 740570"/>
                <a:gd name="connsiteX6" fmla="*/ 431006 w 471488"/>
                <a:gd name="connsiteY6" fmla="*/ 307183 h 740570"/>
                <a:gd name="connsiteX7" fmla="*/ 409575 w 471488"/>
                <a:gd name="connsiteY7" fmla="*/ 364333 h 740570"/>
                <a:gd name="connsiteX8" fmla="*/ 376238 w 471488"/>
                <a:gd name="connsiteY8" fmla="*/ 426245 h 740570"/>
                <a:gd name="connsiteX9" fmla="*/ 326231 w 471488"/>
                <a:gd name="connsiteY9" fmla="*/ 478633 h 740570"/>
                <a:gd name="connsiteX10" fmla="*/ 273844 w 471488"/>
                <a:gd name="connsiteY10" fmla="*/ 521495 h 740570"/>
                <a:gd name="connsiteX11" fmla="*/ 219075 w 471488"/>
                <a:gd name="connsiteY11" fmla="*/ 564358 h 740570"/>
                <a:gd name="connsiteX12" fmla="*/ 173831 w 471488"/>
                <a:gd name="connsiteY12" fmla="*/ 597695 h 740570"/>
                <a:gd name="connsiteX13" fmla="*/ 130969 w 471488"/>
                <a:gd name="connsiteY13" fmla="*/ 628652 h 740570"/>
                <a:gd name="connsiteX14" fmla="*/ 97631 w 471488"/>
                <a:gd name="connsiteY14" fmla="*/ 654845 h 740570"/>
                <a:gd name="connsiteX15" fmla="*/ 57150 w 471488"/>
                <a:gd name="connsiteY15" fmla="*/ 695327 h 740570"/>
                <a:gd name="connsiteX16" fmla="*/ 19050 w 471488"/>
                <a:gd name="connsiteY16" fmla="*/ 740570 h 740570"/>
                <a:gd name="connsiteX17" fmla="*/ 0 w 471488"/>
                <a:gd name="connsiteY17" fmla="*/ 664370 h 740570"/>
                <a:gd name="connsiteX18" fmla="*/ 42863 w 471488"/>
                <a:gd name="connsiteY18" fmla="*/ 614364 h 740570"/>
                <a:gd name="connsiteX19" fmla="*/ 78581 w 471488"/>
                <a:gd name="connsiteY19" fmla="*/ 578645 h 740570"/>
                <a:gd name="connsiteX20" fmla="*/ 114300 w 471488"/>
                <a:gd name="connsiteY20" fmla="*/ 547689 h 740570"/>
                <a:gd name="connsiteX21" fmla="*/ 176213 w 471488"/>
                <a:gd name="connsiteY21" fmla="*/ 511970 h 740570"/>
                <a:gd name="connsiteX22" fmla="*/ 219075 w 471488"/>
                <a:gd name="connsiteY22" fmla="*/ 485777 h 740570"/>
                <a:gd name="connsiteX23" fmla="*/ 278606 w 471488"/>
                <a:gd name="connsiteY23" fmla="*/ 450058 h 740570"/>
                <a:gd name="connsiteX24" fmla="*/ 314324 w 471488"/>
                <a:gd name="connsiteY24" fmla="*/ 407195 h 740570"/>
                <a:gd name="connsiteX25" fmla="*/ 350044 w 471488"/>
                <a:gd name="connsiteY25" fmla="*/ 364333 h 740570"/>
                <a:gd name="connsiteX26" fmla="*/ 366713 w 471488"/>
                <a:gd name="connsiteY26" fmla="*/ 302420 h 740570"/>
                <a:gd name="connsiteX27" fmla="*/ 385763 w 471488"/>
                <a:gd name="connsiteY27" fmla="*/ 252414 h 740570"/>
                <a:gd name="connsiteX28" fmla="*/ 395288 w 471488"/>
                <a:gd name="connsiteY28" fmla="*/ 197645 h 740570"/>
                <a:gd name="connsiteX29" fmla="*/ 404813 w 471488"/>
                <a:gd name="connsiteY29" fmla="*/ 135733 h 740570"/>
                <a:gd name="connsiteX30" fmla="*/ 419100 w 471488"/>
                <a:gd name="connsiteY30" fmla="*/ 83345 h 740570"/>
                <a:gd name="connsiteX31" fmla="*/ 416719 w 471488"/>
                <a:gd name="connsiteY31" fmla="*/ 54770 h 740570"/>
                <a:gd name="connsiteX32" fmla="*/ 426244 w 471488"/>
                <a:gd name="connsiteY32" fmla="*/ 2 h 74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71488" h="740570">
                  <a:moveTo>
                    <a:pt x="426244" y="2"/>
                  </a:moveTo>
                  <a:cubicBezTo>
                    <a:pt x="433388" y="399"/>
                    <a:pt x="452040" y="45246"/>
                    <a:pt x="459581" y="57152"/>
                  </a:cubicBezTo>
                  <a:lnTo>
                    <a:pt x="471488" y="71439"/>
                  </a:lnTo>
                  <a:lnTo>
                    <a:pt x="469106" y="130970"/>
                  </a:lnTo>
                  <a:lnTo>
                    <a:pt x="461963" y="202408"/>
                  </a:lnTo>
                  <a:lnTo>
                    <a:pt x="445294" y="264320"/>
                  </a:lnTo>
                  <a:lnTo>
                    <a:pt x="431006" y="307183"/>
                  </a:lnTo>
                  <a:lnTo>
                    <a:pt x="409575" y="364333"/>
                  </a:lnTo>
                  <a:lnTo>
                    <a:pt x="376238" y="426245"/>
                  </a:lnTo>
                  <a:lnTo>
                    <a:pt x="326231" y="478633"/>
                  </a:lnTo>
                  <a:lnTo>
                    <a:pt x="273844" y="521495"/>
                  </a:lnTo>
                  <a:lnTo>
                    <a:pt x="219075" y="564358"/>
                  </a:lnTo>
                  <a:lnTo>
                    <a:pt x="173831" y="597695"/>
                  </a:lnTo>
                  <a:lnTo>
                    <a:pt x="130969" y="628652"/>
                  </a:lnTo>
                  <a:lnTo>
                    <a:pt x="97631" y="654845"/>
                  </a:lnTo>
                  <a:lnTo>
                    <a:pt x="57150" y="695327"/>
                  </a:lnTo>
                  <a:lnTo>
                    <a:pt x="19050" y="740570"/>
                  </a:lnTo>
                  <a:lnTo>
                    <a:pt x="0" y="664370"/>
                  </a:lnTo>
                  <a:lnTo>
                    <a:pt x="42863" y="614364"/>
                  </a:lnTo>
                  <a:lnTo>
                    <a:pt x="78581" y="578645"/>
                  </a:lnTo>
                  <a:lnTo>
                    <a:pt x="114300" y="547689"/>
                  </a:lnTo>
                  <a:lnTo>
                    <a:pt x="176213" y="511970"/>
                  </a:lnTo>
                  <a:lnTo>
                    <a:pt x="219075" y="485777"/>
                  </a:lnTo>
                  <a:lnTo>
                    <a:pt x="278606" y="450058"/>
                  </a:lnTo>
                  <a:lnTo>
                    <a:pt x="314324" y="407195"/>
                  </a:lnTo>
                  <a:lnTo>
                    <a:pt x="350044" y="364333"/>
                  </a:lnTo>
                  <a:lnTo>
                    <a:pt x="366713" y="302420"/>
                  </a:lnTo>
                  <a:lnTo>
                    <a:pt x="385763" y="252414"/>
                  </a:lnTo>
                  <a:lnTo>
                    <a:pt x="395288" y="197645"/>
                  </a:lnTo>
                  <a:lnTo>
                    <a:pt x="404813" y="135733"/>
                  </a:lnTo>
                  <a:lnTo>
                    <a:pt x="419100" y="83345"/>
                  </a:lnTo>
                  <a:lnTo>
                    <a:pt x="416719" y="54770"/>
                  </a:lnTo>
                  <a:cubicBezTo>
                    <a:pt x="417910" y="40880"/>
                    <a:pt x="419100" y="-395"/>
                    <a:pt x="426244" y="2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12" name="Freeform 8">
              <a:extLst>
                <a:ext uri="{FF2B5EF4-FFF2-40B4-BE49-F238E27FC236}">
                  <a16:creationId xmlns:a16="http://schemas.microsoft.com/office/drawing/2014/main" id="{3EFEF6E1-B047-4236-8062-59FFE9DD4BBB}"/>
                </a:ext>
              </a:extLst>
            </p:cNvPr>
            <p:cNvSpPr/>
            <p:nvPr/>
          </p:nvSpPr>
          <p:spPr bwMode="auto">
            <a:xfrm>
              <a:off x="7332380" y="4996538"/>
              <a:ext cx="260203" cy="400039"/>
            </a:xfrm>
            <a:custGeom>
              <a:avLst/>
              <a:gdLst>
                <a:gd name="connsiteX0" fmla="*/ 454819 w 490538"/>
                <a:gd name="connsiteY0" fmla="*/ 35719 h 750094"/>
                <a:gd name="connsiteX1" fmla="*/ 490538 w 490538"/>
                <a:gd name="connsiteY1" fmla="*/ 0 h 750094"/>
                <a:gd name="connsiteX2" fmla="*/ 488157 w 490538"/>
                <a:gd name="connsiteY2" fmla="*/ 83344 h 750094"/>
                <a:gd name="connsiteX3" fmla="*/ 488157 w 490538"/>
                <a:gd name="connsiteY3" fmla="*/ 147637 h 750094"/>
                <a:gd name="connsiteX4" fmla="*/ 478632 w 490538"/>
                <a:gd name="connsiteY4" fmla="*/ 209550 h 750094"/>
                <a:gd name="connsiteX5" fmla="*/ 452438 w 490538"/>
                <a:gd name="connsiteY5" fmla="*/ 297656 h 750094"/>
                <a:gd name="connsiteX6" fmla="*/ 431007 w 490538"/>
                <a:gd name="connsiteY6" fmla="*/ 347662 h 750094"/>
                <a:gd name="connsiteX7" fmla="*/ 414338 w 490538"/>
                <a:gd name="connsiteY7" fmla="*/ 385762 h 750094"/>
                <a:gd name="connsiteX8" fmla="*/ 378619 w 490538"/>
                <a:gd name="connsiteY8" fmla="*/ 426244 h 750094"/>
                <a:gd name="connsiteX9" fmla="*/ 350044 w 490538"/>
                <a:gd name="connsiteY9" fmla="*/ 471487 h 750094"/>
                <a:gd name="connsiteX10" fmla="*/ 309563 w 490538"/>
                <a:gd name="connsiteY10" fmla="*/ 509587 h 750094"/>
                <a:gd name="connsiteX11" fmla="*/ 257175 w 490538"/>
                <a:gd name="connsiteY11" fmla="*/ 550069 h 750094"/>
                <a:gd name="connsiteX12" fmla="*/ 195263 w 490538"/>
                <a:gd name="connsiteY12" fmla="*/ 595312 h 750094"/>
                <a:gd name="connsiteX13" fmla="*/ 152400 w 490538"/>
                <a:gd name="connsiteY13" fmla="*/ 633412 h 750094"/>
                <a:gd name="connsiteX14" fmla="*/ 116682 w 490538"/>
                <a:gd name="connsiteY14" fmla="*/ 661987 h 750094"/>
                <a:gd name="connsiteX15" fmla="*/ 83344 w 490538"/>
                <a:gd name="connsiteY15" fmla="*/ 697706 h 750094"/>
                <a:gd name="connsiteX16" fmla="*/ 16669 w 490538"/>
                <a:gd name="connsiteY16" fmla="*/ 750094 h 750094"/>
                <a:gd name="connsiteX17" fmla="*/ 0 w 490538"/>
                <a:gd name="connsiteY17" fmla="*/ 690562 h 750094"/>
                <a:gd name="connsiteX18" fmla="*/ 73819 w 490538"/>
                <a:gd name="connsiteY18" fmla="*/ 616744 h 750094"/>
                <a:gd name="connsiteX19" fmla="*/ 147638 w 490538"/>
                <a:gd name="connsiteY19" fmla="*/ 564356 h 750094"/>
                <a:gd name="connsiteX20" fmla="*/ 221457 w 490538"/>
                <a:gd name="connsiteY20" fmla="*/ 507206 h 750094"/>
                <a:gd name="connsiteX21" fmla="*/ 276225 w 490538"/>
                <a:gd name="connsiteY21" fmla="*/ 464344 h 750094"/>
                <a:gd name="connsiteX22" fmla="*/ 323850 w 490538"/>
                <a:gd name="connsiteY22" fmla="*/ 421481 h 750094"/>
                <a:gd name="connsiteX23" fmla="*/ 366713 w 490538"/>
                <a:gd name="connsiteY23" fmla="*/ 354806 h 750094"/>
                <a:gd name="connsiteX24" fmla="*/ 402432 w 490538"/>
                <a:gd name="connsiteY24" fmla="*/ 304800 h 750094"/>
                <a:gd name="connsiteX25" fmla="*/ 419100 w 490538"/>
                <a:gd name="connsiteY25" fmla="*/ 250031 h 750094"/>
                <a:gd name="connsiteX26" fmla="*/ 428625 w 490538"/>
                <a:gd name="connsiteY26" fmla="*/ 202406 h 750094"/>
                <a:gd name="connsiteX27" fmla="*/ 440532 w 490538"/>
                <a:gd name="connsiteY27" fmla="*/ 147637 h 750094"/>
                <a:gd name="connsiteX28" fmla="*/ 450057 w 490538"/>
                <a:gd name="connsiteY28" fmla="*/ 92869 h 750094"/>
                <a:gd name="connsiteX29" fmla="*/ 454819 w 490538"/>
                <a:gd name="connsiteY29" fmla="*/ 35719 h 75009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78619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402432 w 492066"/>
                <a:gd name="connsiteY25" fmla="*/ 313810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78619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4479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44799 w 492066"/>
                <a:gd name="connsiteY30" fmla="*/ 44729 h 759104"/>
                <a:gd name="connsiteX0" fmla="*/ 44479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44799 w 492066"/>
                <a:gd name="connsiteY30" fmla="*/ 44729 h 759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92066" h="759104">
                  <a:moveTo>
                    <a:pt x="444799" y="44729"/>
                  </a:moveTo>
                  <a:cubicBezTo>
                    <a:pt x="451546" y="29251"/>
                    <a:pt x="483709" y="15360"/>
                    <a:pt x="490538" y="9010"/>
                  </a:cubicBezTo>
                  <a:cubicBezTo>
                    <a:pt x="495697" y="4247"/>
                    <a:pt x="486172" y="-7262"/>
                    <a:pt x="485775" y="6629"/>
                  </a:cubicBezTo>
                  <a:cubicBezTo>
                    <a:pt x="485378" y="20520"/>
                    <a:pt x="487760" y="68939"/>
                    <a:pt x="488157" y="92354"/>
                  </a:cubicBezTo>
                  <a:lnTo>
                    <a:pt x="488157" y="156647"/>
                  </a:lnTo>
                  <a:lnTo>
                    <a:pt x="483395" y="230466"/>
                  </a:lnTo>
                  <a:lnTo>
                    <a:pt x="452438" y="306666"/>
                  </a:lnTo>
                  <a:lnTo>
                    <a:pt x="431007" y="356672"/>
                  </a:lnTo>
                  <a:lnTo>
                    <a:pt x="414338" y="394772"/>
                  </a:lnTo>
                  <a:lnTo>
                    <a:pt x="390526" y="435254"/>
                  </a:lnTo>
                  <a:lnTo>
                    <a:pt x="350044" y="480497"/>
                  </a:lnTo>
                  <a:lnTo>
                    <a:pt x="309563" y="518597"/>
                  </a:lnTo>
                  <a:lnTo>
                    <a:pt x="257175" y="559079"/>
                  </a:lnTo>
                  <a:lnTo>
                    <a:pt x="195263" y="604322"/>
                  </a:lnTo>
                  <a:lnTo>
                    <a:pt x="152400" y="642422"/>
                  </a:lnTo>
                  <a:lnTo>
                    <a:pt x="116682" y="670997"/>
                  </a:lnTo>
                  <a:lnTo>
                    <a:pt x="83344" y="706716"/>
                  </a:lnTo>
                  <a:lnTo>
                    <a:pt x="16669" y="759104"/>
                  </a:lnTo>
                  <a:lnTo>
                    <a:pt x="0" y="699572"/>
                  </a:lnTo>
                  <a:lnTo>
                    <a:pt x="73819" y="625754"/>
                  </a:lnTo>
                  <a:lnTo>
                    <a:pt x="147638" y="573366"/>
                  </a:lnTo>
                  <a:lnTo>
                    <a:pt x="221457" y="516216"/>
                  </a:lnTo>
                  <a:lnTo>
                    <a:pt x="276225" y="473354"/>
                  </a:lnTo>
                  <a:lnTo>
                    <a:pt x="323850" y="430491"/>
                  </a:lnTo>
                  <a:lnTo>
                    <a:pt x="366713" y="363816"/>
                  </a:lnTo>
                  <a:lnTo>
                    <a:pt x="395288" y="311429"/>
                  </a:lnTo>
                  <a:lnTo>
                    <a:pt x="419100" y="259041"/>
                  </a:lnTo>
                  <a:lnTo>
                    <a:pt x="428625" y="211416"/>
                  </a:lnTo>
                  <a:lnTo>
                    <a:pt x="440532" y="156647"/>
                  </a:lnTo>
                  <a:lnTo>
                    <a:pt x="450057" y="101879"/>
                  </a:lnTo>
                  <a:cubicBezTo>
                    <a:pt x="450768" y="83226"/>
                    <a:pt x="438052" y="60207"/>
                    <a:pt x="444799" y="44729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3" name="Freeform 9">
              <a:extLst>
                <a:ext uri="{FF2B5EF4-FFF2-40B4-BE49-F238E27FC236}">
                  <a16:creationId xmlns:a16="http://schemas.microsoft.com/office/drawing/2014/main" id="{93C9970F-011F-4713-8B05-11B92678AC6C}"/>
                </a:ext>
              </a:extLst>
            </p:cNvPr>
            <p:cNvSpPr/>
            <p:nvPr/>
          </p:nvSpPr>
          <p:spPr bwMode="auto">
            <a:xfrm>
              <a:off x="7341230" y="4993900"/>
              <a:ext cx="278789" cy="429932"/>
            </a:xfrm>
            <a:custGeom>
              <a:avLst/>
              <a:gdLst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6675 w 521494"/>
                <a:gd name="connsiteY18" fmla="*/ 716757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31007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6675 w 521494"/>
                <a:gd name="connsiteY18" fmla="*/ 716757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40532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4294 w 521494"/>
                <a:gd name="connsiteY18" fmla="*/ 709613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40532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23 h 816792"/>
                <a:gd name="connsiteX1" fmla="*/ 509588 w 521494"/>
                <a:gd name="connsiteY1" fmla="*/ 64317 h 816792"/>
                <a:gd name="connsiteX2" fmla="*/ 521494 w 521494"/>
                <a:gd name="connsiteY2" fmla="*/ 145280 h 816792"/>
                <a:gd name="connsiteX3" fmla="*/ 519113 w 521494"/>
                <a:gd name="connsiteY3" fmla="*/ 219098 h 816792"/>
                <a:gd name="connsiteX4" fmla="*/ 507206 w 521494"/>
                <a:gd name="connsiteY4" fmla="*/ 281011 h 816792"/>
                <a:gd name="connsiteX5" fmla="*/ 492919 w 521494"/>
                <a:gd name="connsiteY5" fmla="*/ 333398 h 816792"/>
                <a:gd name="connsiteX6" fmla="*/ 464344 w 521494"/>
                <a:gd name="connsiteY6" fmla="*/ 395311 h 816792"/>
                <a:gd name="connsiteX7" fmla="*/ 435769 w 521494"/>
                <a:gd name="connsiteY7" fmla="*/ 433411 h 816792"/>
                <a:gd name="connsiteX8" fmla="*/ 390525 w 521494"/>
                <a:gd name="connsiteY8" fmla="*/ 495323 h 816792"/>
                <a:gd name="connsiteX9" fmla="*/ 335756 w 521494"/>
                <a:gd name="connsiteY9" fmla="*/ 554855 h 816792"/>
                <a:gd name="connsiteX10" fmla="*/ 288131 w 521494"/>
                <a:gd name="connsiteY10" fmla="*/ 592955 h 816792"/>
                <a:gd name="connsiteX11" fmla="*/ 242888 w 521494"/>
                <a:gd name="connsiteY11" fmla="*/ 642961 h 816792"/>
                <a:gd name="connsiteX12" fmla="*/ 188119 w 521494"/>
                <a:gd name="connsiteY12" fmla="*/ 688205 h 816792"/>
                <a:gd name="connsiteX13" fmla="*/ 128588 w 521494"/>
                <a:gd name="connsiteY13" fmla="*/ 731067 h 816792"/>
                <a:gd name="connsiteX14" fmla="*/ 85725 w 521494"/>
                <a:gd name="connsiteY14" fmla="*/ 762023 h 816792"/>
                <a:gd name="connsiteX15" fmla="*/ 64294 w 521494"/>
                <a:gd name="connsiteY15" fmla="*/ 785836 h 816792"/>
                <a:gd name="connsiteX16" fmla="*/ 21431 w 521494"/>
                <a:gd name="connsiteY16" fmla="*/ 816792 h 816792"/>
                <a:gd name="connsiteX17" fmla="*/ 0 w 521494"/>
                <a:gd name="connsiteY17" fmla="*/ 759642 h 816792"/>
                <a:gd name="connsiteX18" fmla="*/ 64294 w 521494"/>
                <a:gd name="connsiteY18" fmla="*/ 709636 h 816792"/>
                <a:gd name="connsiteX19" fmla="*/ 104775 w 521494"/>
                <a:gd name="connsiteY19" fmla="*/ 671536 h 816792"/>
                <a:gd name="connsiteX20" fmla="*/ 173831 w 521494"/>
                <a:gd name="connsiteY20" fmla="*/ 614386 h 816792"/>
                <a:gd name="connsiteX21" fmla="*/ 219075 w 521494"/>
                <a:gd name="connsiteY21" fmla="*/ 583430 h 816792"/>
                <a:gd name="connsiteX22" fmla="*/ 269081 w 521494"/>
                <a:gd name="connsiteY22" fmla="*/ 538186 h 816792"/>
                <a:gd name="connsiteX23" fmla="*/ 340519 w 521494"/>
                <a:gd name="connsiteY23" fmla="*/ 483417 h 816792"/>
                <a:gd name="connsiteX24" fmla="*/ 369094 w 521494"/>
                <a:gd name="connsiteY24" fmla="*/ 440555 h 816792"/>
                <a:gd name="connsiteX25" fmla="*/ 397669 w 521494"/>
                <a:gd name="connsiteY25" fmla="*/ 402455 h 816792"/>
                <a:gd name="connsiteX26" fmla="*/ 423863 w 521494"/>
                <a:gd name="connsiteY26" fmla="*/ 350067 h 816792"/>
                <a:gd name="connsiteX27" fmla="*/ 433388 w 521494"/>
                <a:gd name="connsiteY27" fmla="*/ 316730 h 816792"/>
                <a:gd name="connsiteX28" fmla="*/ 452438 w 521494"/>
                <a:gd name="connsiteY28" fmla="*/ 273867 h 816792"/>
                <a:gd name="connsiteX29" fmla="*/ 469106 w 521494"/>
                <a:gd name="connsiteY29" fmla="*/ 211955 h 816792"/>
                <a:gd name="connsiteX30" fmla="*/ 471488 w 521494"/>
                <a:gd name="connsiteY30" fmla="*/ 147661 h 816792"/>
                <a:gd name="connsiteX31" fmla="*/ 473869 w 521494"/>
                <a:gd name="connsiteY31" fmla="*/ 88130 h 816792"/>
                <a:gd name="connsiteX32" fmla="*/ 473869 w 521494"/>
                <a:gd name="connsiteY32" fmla="*/ 57173 h 816792"/>
                <a:gd name="connsiteX33" fmla="*/ 471488 w 521494"/>
                <a:gd name="connsiteY33" fmla="*/ 23 h 816792"/>
                <a:gd name="connsiteX0" fmla="*/ 471488 w 526505"/>
                <a:gd name="connsiteY0" fmla="*/ 23 h 816792"/>
                <a:gd name="connsiteX1" fmla="*/ 509588 w 526505"/>
                <a:gd name="connsiteY1" fmla="*/ 64317 h 816792"/>
                <a:gd name="connsiteX2" fmla="*/ 526505 w 526505"/>
                <a:gd name="connsiteY2" fmla="*/ 130249 h 816792"/>
                <a:gd name="connsiteX3" fmla="*/ 519113 w 526505"/>
                <a:gd name="connsiteY3" fmla="*/ 219098 h 816792"/>
                <a:gd name="connsiteX4" fmla="*/ 507206 w 526505"/>
                <a:gd name="connsiteY4" fmla="*/ 281011 h 816792"/>
                <a:gd name="connsiteX5" fmla="*/ 492919 w 526505"/>
                <a:gd name="connsiteY5" fmla="*/ 333398 h 816792"/>
                <a:gd name="connsiteX6" fmla="*/ 464344 w 526505"/>
                <a:gd name="connsiteY6" fmla="*/ 395311 h 816792"/>
                <a:gd name="connsiteX7" fmla="*/ 435769 w 526505"/>
                <a:gd name="connsiteY7" fmla="*/ 433411 h 816792"/>
                <a:gd name="connsiteX8" fmla="*/ 390525 w 526505"/>
                <a:gd name="connsiteY8" fmla="*/ 495323 h 816792"/>
                <a:gd name="connsiteX9" fmla="*/ 335756 w 526505"/>
                <a:gd name="connsiteY9" fmla="*/ 554855 h 816792"/>
                <a:gd name="connsiteX10" fmla="*/ 288131 w 526505"/>
                <a:gd name="connsiteY10" fmla="*/ 592955 h 816792"/>
                <a:gd name="connsiteX11" fmla="*/ 242888 w 526505"/>
                <a:gd name="connsiteY11" fmla="*/ 642961 h 816792"/>
                <a:gd name="connsiteX12" fmla="*/ 188119 w 526505"/>
                <a:gd name="connsiteY12" fmla="*/ 688205 h 816792"/>
                <a:gd name="connsiteX13" fmla="*/ 128588 w 526505"/>
                <a:gd name="connsiteY13" fmla="*/ 731067 h 816792"/>
                <a:gd name="connsiteX14" fmla="*/ 85725 w 526505"/>
                <a:gd name="connsiteY14" fmla="*/ 762023 h 816792"/>
                <a:gd name="connsiteX15" fmla="*/ 64294 w 526505"/>
                <a:gd name="connsiteY15" fmla="*/ 785836 h 816792"/>
                <a:gd name="connsiteX16" fmla="*/ 21431 w 526505"/>
                <a:gd name="connsiteY16" fmla="*/ 816792 h 816792"/>
                <a:gd name="connsiteX17" fmla="*/ 0 w 526505"/>
                <a:gd name="connsiteY17" fmla="*/ 759642 h 816792"/>
                <a:gd name="connsiteX18" fmla="*/ 64294 w 526505"/>
                <a:gd name="connsiteY18" fmla="*/ 709636 h 816792"/>
                <a:gd name="connsiteX19" fmla="*/ 104775 w 526505"/>
                <a:gd name="connsiteY19" fmla="*/ 671536 h 816792"/>
                <a:gd name="connsiteX20" fmla="*/ 173831 w 526505"/>
                <a:gd name="connsiteY20" fmla="*/ 614386 h 816792"/>
                <a:gd name="connsiteX21" fmla="*/ 219075 w 526505"/>
                <a:gd name="connsiteY21" fmla="*/ 583430 h 816792"/>
                <a:gd name="connsiteX22" fmla="*/ 269081 w 526505"/>
                <a:gd name="connsiteY22" fmla="*/ 538186 h 816792"/>
                <a:gd name="connsiteX23" fmla="*/ 340519 w 526505"/>
                <a:gd name="connsiteY23" fmla="*/ 483417 h 816792"/>
                <a:gd name="connsiteX24" fmla="*/ 369094 w 526505"/>
                <a:gd name="connsiteY24" fmla="*/ 440555 h 816792"/>
                <a:gd name="connsiteX25" fmla="*/ 397669 w 526505"/>
                <a:gd name="connsiteY25" fmla="*/ 402455 h 816792"/>
                <a:gd name="connsiteX26" fmla="*/ 423863 w 526505"/>
                <a:gd name="connsiteY26" fmla="*/ 350067 h 816792"/>
                <a:gd name="connsiteX27" fmla="*/ 433388 w 526505"/>
                <a:gd name="connsiteY27" fmla="*/ 316730 h 816792"/>
                <a:gd name="connsiteX28" fmla="*/ 452438 w 526505"/>
                <a:gd name="connsiteY28" fmla="*/ 273867 h 816792"/>
                <a:gd name="connsiteX29" fmla="*/ 469106 w 526505"/>
                <a:gd name="connsiteY29" fmla="*/ 211955 h 816792"/>
                <a:gd name="connsiteX30" fmla="*/ 471488 w 526505"/>
                <a:gd name="connsiteY30" fmla="*/ 147661 h 816792"/>
                <a:gd name="connsiteX31" fmla="*/ 473869 w 526505"/>
                <a:gd name="connsiteY31" fmla="*/ 88130 h 816792"/>
                <a:gd name="connsiteX32" fmla="*/ 473869 w 526505"/>
                <a:gd name="connsiteY32" fmla="*/ 57173 h 816792"/>
                <a:gd name="connsiteX33" fmla="*/ 471488 w 526505"/>
                <a:gd name="connsiteY33" fmla="*/ 23 h 816792"/>
                <a:gd name="connsiteX0" fmla="*/ 471488 w 526538"/>
                <a:gd name="connsiteY0" fmla="*/ 23 h 816792"/>
                <a:gd name="connsiteX1" fmla="*/ 509588 w 526538"/>
                <a:gd name="connsiteY1" fmla="*/ 64317 h 816792"/>
                <a:gd name="connsiteX2" fmla="*/ 526505 w 526538"/>
                <a:gd name="connsiteY2" fmla="*/ 130249 h 816792"/>
                <a:gd name="connsiteX3" fmla="*/ 519113 w 526538"/>
                <a:gd name="connsiteY3" fmla="*/ 219098 h 816792"/>
                <a:gd name="connsiteX4" fmla="*/ 507206 w 526538"/>
                <a:gd name="connsiteY4" fmla="*/ 281011 h 816792"/>
                <a:gd name="connsiteX5" fmla="*/ 492919 w 526538"/>
                <a:gd name="connsiteY5" fmla="*/ 333398 h 816792"/>
                <a:gd name="connsiteX6" fmla="*/ 464344 w 526538"/>
                <a:gd name="connsiteY6" fmla="*/ 395311 h 816792"/>
                <a:gd name="connsiteX7" fmla="*/ 435769 w 526538"/>
                <a:gd name="connsiteY7" fmla="*/ 433411 h 816792"/>
                <a:gd name="connsiteX8" fmla="*/ 390525 w 526538"/>
                <a:gd name="connsiteY8" fmla="*/ 495323 h 816792"/>
                <a:gd name="connsiteX9" fmla="*/ 335756 w 526538"/>
                <a:gd name="connsiteY9" fmla="*/ 554855 h 816792"/>
                <a:gd name="connsiteX10" fmla="*/ 288131 w 526538"/>
                <a:gd name="connsiteY10" fmla="*/ 592955 h 816792"/>
                <a:gd name="connsiteX11" fmla="*/ 242888 w 526538"/>
                <a:gd name="connsiteY11" fmla="*/ 642961 h 816792"/>
                <a:gd name="connsiteX12" fmla="*/ 188119 w 526538"/>
                <a:gd name="connsiteY12" fmla="*/ 688205 h 816792"/>
                <a:gd name="connsiteX13" fmla="*/ 128588 w 526538"/>
                <a:gd name="connsiteY13" fmla="*/ 731067 h 816792"/>
                <a:gd name="connsiteX14" fmla="*/ 85725 w 526538"/>
                <a:gd name="connsiteY14" fmla="*/ 762023 h 816792"/>
                <a:gd name="connsiteX15" fmla="*/ 64294 w 526538"/>
                <a:gd name="connsiteY15" fmla="*/ 785836 h 816792"/>
                <a:gd name="connsiteX16" fmla="*/ 21431 w 526538"/>
                <a:gd name="connsiteY16" fmla="*/ 816792 h 816792"/>
                <a:gd name="connsiteX17" fmla="*/ 0 w 526538"/>
                <a:gd name="connsiteY17" fmla="*/ 759642 h 816792"/>
                <a:gd name="connsiteX18" fmla="*/ 64294 w 526538"/>
                <a:gd name="connsiteY18" fmla="*/ 709636 h 816792"/>
                <a:gd name="connsiteX19" fmla="*/ 104775 w 526538"/>
                <a:gd name="connsiteY19" fmla="*/ 671536 h 816792"/>
                <a:gd name="connsiteX20" fmla="*/ 173831 w 526538"/>
                <a:gd name="connsiteY20" fmla="*/ 614386 h 816792"/>
                <a:gd name="connsiteX21" fmla="*/ 219075 w 526538"/>
                <a:gd name="connsiteY21" fmla="*/ 583430 h 816792"/>
                <a:gd name="connsiteX22" fmla="*/ 269081 w 526538"/>
                <a:gd name="connsiteY22" fmla="*/ 538186 h 816792"/>
                <a:gd name="connsiteX23" fmla="*/ 340519 w 526538"/>
                <a:gd name="connsiteY23" fmla="*/ 483417 h 816792"/>
                <a:gd name="connsiteX24" fmla="*/ 369094 w 526538"/>
                <a:gd name="connsiteY24" fmla="*/ 440555 h 816792"/>
                <a:gd name="connsiteX25" fmla="*/ 397669 w 526538"/>
                <a:gd name="connsiteY25" fmla="*/ 402455 h 816792"/>
                <a:gd name="connsiteX26" fmla="*/ 423863 w 526538"/>
                <a:gd name="connsiteY26" fmla="*/ 350067 h 816792"/>
                <a:gd name="connsiteX27" fmla="*/ 433388 w 526538"/>
                <a:gd name="connsiteY27" fmla="*/ 316730 h 816792"/>
                <a:gd name="connsiteX28" fmla="*/ 452438 w 526538"/>
                <a:gd name="connsiteY28" fmla="*/ 273867 h 816792"/>
                <a:gd name="connsiteX29" fmla="*/ 469106 w 526538"/>
                <a:gd name="connsiteY29" fmla="*/ 211955 h 816792"/>
                <a:gd name="connsiteX30" fmla="*/ 471488 w 526538"/>
                <a:gd name="connsiteY30" fmla="*/ 147661 h 816792"/>
                <a:gd name="connsiteX31" fmla="*/ 473869 w 526538"/>
                <a:gd name="connsiteY31" fmla="*/ 88130 h 816792"/>
                <a:gd name="connsiteX32" fmla="*/ 473869 w 526538"/>
                <a:gd name="connsiteY32" fmla="*/ 57173 h 816792"/>
                <a:gd name="connsiteX33" fmla="*/ 471488 w 526538"/>
                <a:gd name="connsiteY33" fmla="*/ 23 h 816792"/>
                <a:gd name="connsiteX0" fmla="*/ 471488 w 526538"/>
                <a:gd name="connsiteY0" fmla="*/ 23 h 816792"/>
                <a:gd name="connsiteX1" fmla="*/ 509588 w 526538"/>
                <a:gd name="connsiteY1" fmla="*/ 64317 h 816792"/>
                <a:gd name="connsiteX2" fmla="*/ 526505 w 526538"/>
                <a:gd name="connsiteY2" fmla="*/ 130249 h 816792"/>
                <a:gd name="connsiteX3" fmla="*/ 519113 w 526538"/>
                <a:gd name="connsiteY3" fmla="*/ 219098 h 816792"/>
                <a:gd name="connsiteX4" fmla="*/ 519732 w 526538"/>
                <a:gd name="connsiteY4" fmla="*/ 281011 h 816792"/>
                <a:gd name="connsiteX5" fmla="*/ 492919 w 526538"/>
                <a:gd name="connsiteY5" fmla="*/ 333398 h 816792"/>
                <a:gd name="connsiteX6" fmla="*/ 464344 w 526538"/>
                <a:gd name="connsiteY6" fmla="*/ 395311 h 816792"/>
                <a:gd name="connsiteX7" fmla="*/ 435769 w 526538"/>
                <a:gd name="connsiteY7" fmla="*/ 433411 h 816792"/>
                <a:gd name="connsiteX8" fmla="*/ 390525 w 526538"/>
                <a:gd name="connsiteY8" fmla="*/ 495323 h 816792"/>
                <a:gd name="connsiteX9" fmla="*/ 335756 w 526538"/>
                <a:gd name="connsiteY9" fmla="*/ 554855 h 816792"/>
                <a:gd name="connsiteX10" fmla="*/ 288131 w 526538"/>
                <a:gd name="connsiteY10" fmla="*/ 592955 h 816792"/>
                <a:gd name="connsiteX11" fmla="*/ 242888 w 526538"/>
                <a:gd name="connsiteY11" fmla="*/ 642961 h 816792"/>
                <a:gd name="connsiteX12" fmla="*/ 188119 w 526538"/>
                <a:gd name="connsiteY12" fmla="*/ 688205 h 816792"/>
                <a:gd name="connsiteX13" fmla="*/ 128588 w 526538"/>
                <a:gd name="connsiteY13" fmla="*/ 731067 h 816792"/>
                <a:gd name="connsiteX14" fmla="*/ 85725 w 526538"/>
                <a:gd name="connsiteY14" fmla="*/ 762023 h 816792"/>
                <a:gd name="connsiteX15" fmla="*/ 64294 w 526538"/>
                <a:gd name="connsiteY15" fmla="*/ 785836 h 816792"/>
                <a:gd name="connsiteX16" fmla="*/ 21431 w 526538"/>
                <a:gd name="connsiteY16" fmla="*/ 816792 h 816792"/>
                <a:gd name="connsiteX17" fmla="*/ 0 w 526538"/>
                <a:gd name="connsiteY17" fmla="*/ 759642 h 816792"/>
                <a:gd name="connsiteX18" fmla="*/ 64294 w 526538"/>
                <a:gd name="connsiteY18" fmla="*/ 709636 h 816792"/>
                <a:gd name="connsiteX19" fmla="*/ 104775 w 526538"/>
                <a:gd name="connsiteY19" fmla="*/ 671536 h 816792"/>
                <a:gd name="connsiteX20" fmla="*/ 173831 w 526538"/>
                <a:gd name="connsiteY20" fmla="*/ 614386 h 816792"/>
                <a:gd name="connsiteX21" fmla="*/ 219075 w 526538"/>
                <a:gd name="connsiteY21" fmla="*/ 583430 h 816792"/>
                <a:gd name="connsiteX22" fmla="*/ 269081 w 526538"/>
                <a:gd name="connsiteY22" fmla="*/ 538186 h 816792"/>
                <a:gd name="connsiteX23" fmla="*/ 340519 w 526538"/>
                <a:gd name="connsiteY23" fmla="*/ 483417 h 816792"/>
                <a:gd name="connsiteX24" fmla="*/ 369094 w 526538"/>
                <a:gd name="connsiteY24" fmla="*/ 440555 h 816792"/>
                <a:gd name="connsiteX25" fmla="*/ 397669 w 526538"/>
                <a:gd name="connsiteY25" fmla="*/ 402455 h 816792"/>
                <a:gd name="connsiteX26" fmla="*/ 423863 w 526538"/>
                <a:gd name="connsiteY26" fmla="*/ 350067 h 816792"/>
                <a:gd name="connsiteX27" fmla="*/ 433388 w 526538"/>
                <a:gd name="connsiteY27" fmla="*/ 316730 h 816792"/>
                <a:gd name="connsiteX28" fmla="*/ 452438 w 526538"/>
                <a:gd name="connsiteY28" fmla="*/ 273867 h 816792"/>
                <a:gd name="connsiteX29" fmla="*/ 469106 w 526538"/>
                <a:gd name="connsiteY29" fmla="*/ 211955 h 816792"/>
                <a:gd name="connsiteX30" fmla="*/ 471488 w 526538"/>
                <a:gd name="connsiteY30" fmla="*/ 147661 h 816792"/>
                <a:gd name="connsiteX31" fmla="*/ 473869 w 526538"/>
                <a:gd name="connsiteY31" fmla="*/ 88130 h 816792"/>
                <a:gd name="connsiteX32" fmla="*/ 473869 w 526538"/>
                <a:gd name="connsiteY32" fmla="*/ 57173 h 816792"/>
                <a:gd name="connsiteX33" fmla="*/ 471488 w 526538"/>
                <a:gd name="connsiteY33" fmla="*/ 23 h 816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26538" h="816792">
                  <a:moveTo>
                    <a:pt x="471488" y="23"/>
                  </a:moveTo>
                  <a:cubicBezTo>
                    <a:pt x="477441" y="1214"/>
                    <a:pt x="501254" y="40108"/>
                    <a:pt x="509588" y="64317"/>
                  </a:cubicBezTo>
                  <a:cubicBezTo>
                    <a:pt x="513557" y="91305"/>
                    <a:pt x="527299" y="105643"/>
                    <a:pt x="526505" y="130249"/>
                  </a:cubicBezTo>
                  <a:cubicBezTo>
                    <a:pt x="525711" y="154855"/>
                    <a:pt x="519907" y="194492"/>
                    <a:pt x="519113" y="219098"/>
                  </a:cubicBezTo>
                  <a:cubicBezTo>
                    <a:pt x="519319" y="239736"/>
                    <a:pt x="519526" y="260373"/>
                    <a:pt x="519732" y="281011"/>
                  </a:cubicBezTo>
                  <a:lnTo>
                    <a:pt x="492919" y="333398"/>
                  </a:lnTo>
                  <a:lnTo>
                    <a:pt x="464344" y="395311"/>
                  </a:lnTo>
                  <a:lnTo>
                    <a:pt x="435769" y="433411"/>
                  </a:lnTo>
                  <a:lnTo>
                    <a:pt x="390525" y="495323"/>
                  </a:lnTo>
                  <a:lnTo>
                    <a:pt x="335756" y="554855"/>
                  </a:lnTo>
                  <a:lnTo>
                    <a:pt x="288131" y="592955"/>
                  </a:lnTo>
                  <a:lnTo>
                    <a:pt x="242888" y="642961"/>
                  </a:lnTo>
                  <a:lnTo>
                    <a:pt x="188119" y="688205"/>
                  </a:lnTo>
                  <a:lnTo>
                    <a:pt x="128588" y="731067"/>
                  </a:lnTo>
                  <a:lnTo>
                    <a:pt x="85725" y="762023"/>
                  </a:lnTo>
                  <a:lnTo>
                    <a:pt x="64294" y="785836"/>
                  </a:lnTo>
                  <a:lnTo>
                    <a:pt x="21431" y="816792"/>
                  </a:lnTo>
                  <a:lnTo>
                    <a:pt x="0" y="759642"/>
                  </a:lnTo>
                  <a:lnTo>
                    <a:pt x="64294" y="709636"/>
                  </a:lnTo>
                  <a:lnTo>
                    <a:pt x="104775" y="671536"/>
                  </a:lnTo>
                  <a:lnTo>
                    <a:pt x="173831" y="614386"/>
                  </a:lnTo>
                  <a:lnTo>
                    <a:pt x="219075" y="583430"/>
                  </a:lnTo>
                  <a:lnTo>
                    <a:pt x="269081" y="538186"/>
                  </a:lnTo>
                  <a:lnTo>
                    <a:pt x="340519" y="483417"/>
                  </a:lnTo>
                  <a:lnTo>
                    <a:pt x="369094" y="440555"/>
                  </a:lnTo>
                  <a:lnTo>
                    <a:pt x="397669" y="402455"/>
                  </a:lnTo>
                  <a:lnTo>
                    <a:pt x="423863" y="350067"/>
                  </a:lnTo>
                  <a:lnTo>
                    <a:pt x="433388" y="316730"/>
                  </a:lnTo>
                  <a:lnTo>
                    <a:pt x="452438" y="273867"/>
                  </a:lnTo>
                  <a:lnTo>
                    <a:pt x="469106" y="211955"/>
                  </a:lnTo>
                  <a:lnTo>
                    <a:pt x="471488" y="147661"/>
                  </a:lnTo>
                  <a:cubicBezTo>
                    <a:pt x="472282" y="127817"/>
                    <a:pt x="473075" y="107974"/>
                    <a:pt x="473869" y="88130"/>
                  </a:cubicBezTo>
                  <a:lnTo>
                    <a:pt x="473869" y="57173"/>
                  </a:lnTo>
                  <a:cubicBezTo>
                    <a:pt x="473472" y="42489"/>
                    <a:pt x="465535" y="-1168"/>
                    <a:pt x="471488" y="23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4" name="Freeform 10">
              <a:extLst>
                <a:ext uri="{FF2B5EF4-FFF2-40B4-BE49-F238E27FC236}">
                  <a16:creationId xmlns:a16="http://schemas.microsoft.com/office/drawing/2014/main" id="{26B7C015-62C4-459C-AC39-56E773A012C5}"/>
                </a:ext>
              </a:extLst>
            </p:cNvPr>
            <p:cNvSpPr/>
            <p:nvPr/>
          </p:nvSpPr>
          <p:spPr bwMode="auto">
            <a:xfrm>
              <a:off x="7350965" y="4991262"/>
              <a:ext cx="310650" cy="456309"/>
            </a:xfrm>
            <a:custGeom>
              <a:avLst/>
              <a:gdLst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9588 w 585788"/>
                <a:gd name="connsiteY37" fmla="*/ 138112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9588 w 585788"/>
                <a:gd name="connsiteY37" fmla="*/ 138112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2445 w 585788"/>
                <a:gd name="connsiteY37" fmla="*/ 135731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64356 w 585788"/>
                <a:gd name="connsiteY11" fmla="*/ 364331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2445 w 585788"/>
                <a:gd name="connsiteY37" fmla="*/ 135731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47625 h 866775"/>
                <a:gd name="connsiteX1" fmla="*/ 504825 w 585788"/>
                <a:gd name="connsiteY1" fmla="*/ 0 h 866775"/>
                <a:gd name="connsiteX2" fmla="*/ 533400 w 585788"/>
                <a:gd name="connsiteY2" fmla="*/ 26194 h 866775"/>
                <a:gd name="connsiteX3" fmla="*/ 542925 w 585788"/>
                <a:gd name="connsiteY3" fmla="*/ 40481 h 866775"/>
                <a:gd name="connsiteX4" fmla="*/ 545306 w 585788"/>
                <a:gd name="connsiteY4" fmla="*/ 54769 h 866775"/>
                <a:gd name="connsiteX5" fmla="*/ 559594 w 585788"/>
                <a:gd name="connsiteY5" fmla="*/ 47625 h 866775"/>
                <a:gd name="connsiteX6" fmla="*/ 573881 w 585788"/>
                <a:gd name="connsiteY6" fmla="*/ 123825 h 866775"/>
                <a:gd name="connsiteX7" fmla="*/ 585788 w 585788"/>
                <a:gd name="connsiteY7" fmla="*/ 176212 h 866775"/>
                <a:gd name="connsiteX8" fmla="*/ 585788 w 585788"/>
                <a:gd name="connsiteY8" fmla="*/ 221456 h 866775"/>
                <a:gd name="connsiteX9" fmla="*/ 583406 w 585788"/>
                <a:gd name="connsiteY9" fmla="*/ 278606 h 866775"/>
                <a:gd name="connsiteX10" fmla="*/ 573881 w 585788"/>
                <a:gd name="connsiteY10" fmla="*/ 326231 h 866775"/>
                <a:gd name="connsiteX11" fmla="*/ 564356 w 585788"/>
                <a:gd name="connsiteY11" fmla="*/ 373856 h 866775"/>
                <a:gd name="connsiteX12" fmla="*/ 523875 w 585788"/>
                <a:gd name="connsiteY12" fmla="*/ 426244 h 866775"/>
                <a:gd name="connsiteX13" fmla="*/ 473869 w 585788"/>
                <a:gd name="connsiteY13" fmla="*/ 488156 h 866775"/>
                <a:gd name="connsiteX14" fmla="*/ 426244 w 585788"/>
                <a:gd name="connsiteY14" fmla="*/ 538162 h 866775"/>
                <a:gd name="connsiteX15" fmla="*/ 378619 w 585788"/>
                <a:gd name="connsiteY15" fmla="*/ 585787 h 866775"/>
                <a:gd name="connsiteX16" fmla="*/ 326231 w 585788"/>
                <a:gd name="connsiteY16" fmla="*/ 633412 h 866775"/>
                <a:gd name="connsiteX17" fmla="*/ 259556 w 585788"/>
                <a:gd name="connsiteY17" fmla="*/ 690562 h 866775"/>
                <a:gd name="connsiteX18" fmla="*/ 192881 w 585788"/>
                <a:gd name="connsiteY18" fmla="*/ 750094 h 866775"/>
                <a:gd name="connsiteX19" fmla="*/ 123825 w 585788"/>
                <a:gd name="connsiteY19" fmla="*/ 795337 h 866775"/>
                <a:gd name="connsiteX20" fmla="*/ 57150 w 585788"/>
                <a:gd name="connsiteY20" fmla="*/ 845344 h 866775"/>
                <a:gd name="connsiteX21" fmla="*/ 14288 w 585788"/>
                <a:gd name="connsiteY21" fmla="*/ 866775 h 866775"/>
                <a:gd name="connsiteX22" fmla="*/ 0 w 585788"/>
                <a:gd name="connsiteY22" fmla="*/ 828675 h 866775"/>
                <a:gd name="connsiteX23" fmla="*/ 45244 w 585788"/>
                <a:gd name="connsiteY23" fmla="*/ 788194 h 866775"/>
                <a:gd name="connsiteX24" fmla="*/ 80963 w 585788"/>
                <a:gd name="connsiteY24" fmla="*/ 757237 h 866775"/>
                <a:gd name="connsiteX25" fmla="*/ 107156 w 585788"/>
                <a:gd name="connsiteY25" fmla="*/ 735806 h 866775"/>
                <a:gd name="connsiteX26" fmla="*/ 176213 w 585788"/>
                <a:gd name="connsiteY26" fmla="*/ 688181 h 866775"/>
                <a:gd name="connsiteX27" fmla="*/ 223838 w 585788"/>
                <a:gd name="connsiteY27" fmla="*/ 650081 h 866775"/>
                <a:gd name="connsiteX28" fmla="*/ 269081 w 585788"/>
                <a:gd name="connsiteY28" fmla="*/ 597694 h 866775"/>
                <a:gd name="connsiteX29" fmla="*/ 309563 w 585788"/>
                <a:gd name="connsiteY29" fmla="*/ 569119 h 866775"/>
                <a:gd name="connsiteX30" fmla="*/ 366713 w 585788"/>
                <a:gd name="connsiteY30" fmla="*/ 509587 h 866775"/>
                <a:gd name="connsiteX31" fmla="*/ 407194 w 585788"/>
                <a:gd name="connsiteY31" fmla="*/ 450056 h 866775"/>
                <a:gd name="connsiteX32" fmla="*/ 447675 w 585788"/>
                <a:gd name="connsiteY32" fmla="*/ 402431 h 866775"/>
                <a:gd name="connsiteX33" fmla="*/ 471488 w 585788"/>
                <a:gd name="connsiteY33" fmla="*/ 340519 h 866775"/>
                <a:gd name="connsiteX34" fmla="*/ 492919 w 585788"/>
                <a:gd name="connsiteY34" fmla="*/ 288131 h 866775"/>
                <a:gd name="connsiteX35" fmla="*/ 497681 w 585788"/>
                <a:gd name="connsiteY35" fmla="*/ 247650 h 866775"/>
                <a:gd name="connsiteX36" fmla="*/ 504825 w 585788"/>
                <a:gd name="connsiteY36" fmla="*/ 188119 h 866775"/>
                <a:gd name="connsiteX37" fmla="*/ 502445 w 585788"/>
                <a:gd name="connsiteY37" fmla="*/ 145256 h 866775"/>
                <a:gd name="connsiteX38" fmla="*/ 500063 w 585788"/>
                <a:gd name="connsiteY38" fmla="*/ 102394 h 866775"/>
                <a:gd name="connsiteX39" fmla="*/ 478631 w 585788"/>
                <a:gd name="connsiteY39" fmla="*/ 47625 h 866775"/>
                <a:gd name="connsiteX0" fmla="*/ 478631 w 585788"/>
                <a:gd name="connsiteY0" fmla="*/ 47625 h 866775"/>
                <a:gd name="connsiteX1" fmla="*/ 504825 w 585788"/>
                <a:gd name="connsiteY1" fmla="*/ 0 h 866775"/>
                <a:gd name="connsiteX2" fmla="*/ 533400 w 585788"/>
                <a:gd name="connsiteY2" fmla="*/ 26194 h 866775"/>
                <a:gd name="connsiteX3" fmla="*/ 542925 w 585788"/>
                <a:gd name="connsiteY3" fmla="*/ 40481 h 866775"/>
                <a:gd name="connsiteX4" fmla="*/ 545306 w 585788"/>
                <a:gd name="connsiteY4" fmla="*/ 54769 h 866775"/>
                <a:gd name="connsiteX5" fmla="*/ 559594 w 585788"/>
                <a:gd name="connsiteY5" fmla="*/ 47625 h 866775"/>
                <a:gd name="connsiteX6" fmla="*/ 573881 w 585788"/>
                <a:gd name="connsiteY6" fmla="*/ 123825 h 866775"/>
                <a:gd name="connsiteX7" fmla="*/ 585788 w 585788"/>
                <a:gd name="connsiteY7" fmla="*/ 176212 h 866775"/>
                <a:gd name="connsiteX8" fmla="*/ 585788 w 585788"/>
                <a:gd name="connsiteY8" fmla="*/ 221456 h 866775"/>
                <a:gd name="connsiteX9" fmla="*/ 583406 w 585788"/>
                <a:gd name="connsiteY9" fmla="*/ 278606 h 866775"/>
                <a:gd name="connsiteX10" fmla="*/ 573881 w 585788"/>
                <a:gd name="connsiteY10" fmla="*/ 326231 h 866775"/>
                <a:gd name="connsiteX11" fmla="*/ 564356 w 585788"/>
                <a:gd name="connsiteY11" fmla="*/ 373856 h 866775"/>
                <a:gd name="connsiteX12" fmla="*/ 523875 w 585788"/>
                <a:gd name="connsiteY12" fmla="*/ 426244 h 866775"/>
                <a:gd name="connsiteX13" fmla="*/ 473869 w 585788"/>
                <a:gd name="connsiteY13" fmla="*/ 488156 h 866775"/>
                <a:gd name="connsiteX14" fmla="*/ 426244 w 585788"/>
                <a:gd name="connsiteY14" fmla="*/ 538162 h 866775"/>
                <a:gd name="connsiteX15" fmla="*/ 378619 w 585788"/>
                <a:gd name="connsiteY15" fmla="*/ 585787 h 866775"/>
                <a:gd name="connsiteX16" fmla="*/ 326231 w 585788"/>
                <a:gd name="connsiteY16" fmla="*/ 633412 h 866775"/>
                <a:gd name="connsiteX17" fmla="*/ 259556 w 585788"/>
                <a:gd name="connsiteY17" fmla="*/ 690562 h 866775"/>
                <a:gd name="connsiteX18" fmla="*/ 192881 w 585788"/>
                <a:gd name="connsiteY18" fmla="*/ 750094 h 866775"/>
                <a:gd name="connsiteX19" fmla="*/ 123825 w 585788"/>
                <a:gd name="connsiteY19" fmla="*/ 795337 h 866775"/>
                <a:gd name="connsiteX20" fmla="*/ 57150 w 585788"/>
                <a:gd name="connsiteY20" fmla="*/ 845344 h 866775"/>
                <a:gd name="connsiteX21" fmla="*/ 14288 w 585788"/>
                <a:gd name="connsiteY21" fmla="*/ 866775 h 866775"/>
                <a:gd name="connsiteX22" fmla="*/ 0 w 585788"/>
                <a:gd name="connsiteY22" fmla="*/ 828675 h 866775"/>
                <a:gd name="connsiteX23" fmla="*/ 45244 w 585788"/>
                <a:gd name="connsiteY23" fmla="*/ 788194 h 866775"/>
                <a:gd name="connsiteX24" fmla="*/ 80963 w 585788"/>
                <a:gd name="connsiteY24" fmla="*/ 757237 h 866775"/>
                <a:gd name="connsiteX25" fmla="*/ 107156 w 585788"/>
                <a:gd name="connsiteY25" fmla="*/ 735806 h 866775"/>
                <a:gd name="connsiteX26" fmla="*/ 176213 w 585788"/>
                <a:gd name="connsiteY26" fmla="*/ 688181 h 866775"/>
                <a:gd name="connsiteX27" fmla="*/ 223838 w 585788"/>
                <a:gd name="connsiteY27" fmla="*/ 650081 h 866775"/>
                <a:gd name="connsiteX28" fmla="*/ 269081 w 585788"/>
                <a:gd name="connsiteY28" fmla="*/ 597694 h 866775"/>
                <a:gd name="connsiteX29" fmla="*/ 309563 w 585788"/>
                <a:gd name="connsiteY29" fmla="*/ 569119 h 866775"/>
                <a:gd name="connsiteX30" fmla="*/ 366713 w 585788"/>
                <a:gd name="connsiteY30" fmla="*/ 509587 h 866775"/>
                <a:gd name="connsiteX31" fmla="*/ 407194 w 585788"/>
                <a:gd name="connsiteY31" fmla="*/ 450056 h 866775"/>
                <a:gd name="connsiteX32" fmla="*/ 447675 w 585788"/>
                <a:gd name="connsiteY32" fmla="*/ 402431 h 866775"/>
                <a:gd name="connsiteX33" fmla="*/ 471488 w 585788"/>
                <a:gd name="connsiteY33" fmla="*/ 340519 h 866775"/>
                <a:gd name="connsiteX34" fmla="*/ 490537 w 585788"/>
                <a:gd name="connsiteY34" fmla="*/ 285750 h 866775"/>
                <a:gd name="connsiteX35" fmla="*/ 497681 w 585788"/>
                <a:gd name="connsiteY35" fmla="*/ 247650 h 866775"/>
                <a:gd name="connsiteX36" fmla="*/ 504825 w 585788"/>
                <a:gd name="connsiteY36" fmla="*/ 188119 h 866775"/>
                <a:gd name="connsiteX37" fmla="*/ 502445 w 585788"/>
                <a:gd name="connsiteY37" fmla="*/ 145256 h 866775"/>
                <a:gd name="connsiteX38" fmla="*/ 500063 w 585788"/>
                <a:gd name="connsiteY38" fmla="*/ 102394 h 866775"/>
                <a:gd name="connsiteX39" fmla="*/ 478631 w 585788"/>
                <a:gd name="connsiteY39" fmla="*/ 47625 h 866775"/>
                <a:gd name="connsiteX0" fmla="*/ 478631 w 585788"/>
                <a:gd name="connsiteY0" fmla="*/ 47999 h 867149"/>
                <a:gd name="connsiteX1" fmla="*/ 504825 w 585788"/>
                <a:gd name="connsiteY1" fmla="*/ 374 h 867149"/>
                <a:gd name="connsiteX2" fmla="*/ 533400 w 585788"/>
                <a:gd name="connsiteY2" fmla="*/ 26568 h 867149"/>
                <a:gd name="connsiteX3" fmla="*/ 542925 w 585788"/>
                <a:gd name="connsiteY3" fmla="*/ 40855 h 867149"/>
                <a:gd name="connsiteX4" fmla="*/ 545306 w 585788"/>
                <a:gd name="connsiteY4" fmla="*/ 55143 h 867149"/>
                <a:gd name="connsiteX5" fmla="*/ 559594 w 585788"/>
                <a:gd name="connsiteY5" fmla="*/ 47999 h 867149"/>
                <a:gd name="connsiteX6" fmla="*/ 573881 w 585788"/>
                <a:gd name="connsiteY6" fmla="*/ 124199 h 867149"/>
                <a:gd name="connsiteX7" fmla="*/ 585788 w 585788"/>
                <a:gd name="connsiteY7" fmla="*/ 176586 h 867149"/>
                <a:gd name="connsiteX8" fmla="*/ 585788 w 585788"/>
                <a:gd name="connsiteY8" fmla="*/ 221830 h 867149"/>
                <a:gd name="connsiteX9" fmla="*/ 583406 w 585788"/>
                <a:gd name="connsiteY9" fmla="*/ 278980 h 867149"/>
                <a:gd name="connsiteX10" fmla="*/ 573881 w 585788"/>
                <a:gd name="connsiteY10" fmla="*/ 326605 h 867149"/>
                <a:gd name="connsiteX11" fmla="*/ 564356 w 585788"/>
                <a:gd name="connsiteY11" fmla="*/ 374230 h 867149"/>
                <a:gd name="connsiteX12" fmla="*/ 523875 w 585788"/>
                <a:gd name="connsiteY12" fmla="*/ 426618 h 867149"/>
                <a:gd name="connsiteX13" fmla="*/ 473869 w 585788"/>
                <a:gd name="connsiteY13" fmla="*/ 488530 h 867149"/>
                <a:gd name="connsiteX14" fmla="*/ 426244 w 585788"/>
                <a:gd name="connsiteY14" fmla="*/ 538536 h 867149"/>
                <a:gd name="connsiteX15" fmla="*/ 378619 w 585788"/>
                <a:gd name="connsiteY15" fmla="*/ 586161 h 867149"/>
                <a:gd name="connsiteX16" fmla="*/ 326231 w 585788"/>
                <a:gd name="connsiteY16" fmla="*/ 633786 h 867149"/>
                <a:gd name="connsiteX17" fmla="*/ 259556 w 585788"/>
                <a:gd name="connsiteY17" fmla="*/ 690936 h 867149"/>
                <a:gd name="connsiteX18" fmla="*/ 192881 w 585788"/>
                <a:gd name="connsiteY18" fmla="*/ 750468 h 867149"/>
                <a:gd name="connsiteX19" fmla="*/ 123825 w 585788"/>
                <a:gd name="connsiteY19" fmla="*/ 795711 h 867149"/>
                <a:gd name="connsiteX20" fmla="*/ 57150 w 585788"/>
                <a:gd name="connsiteY20" fmla="*/ 845718 h 867149"/>
                <a:gd name="connsiteX21" fmla="*/ 14288 w 585788"/>
                <a:gd name="connsiteY21" fmla="*/ 867149 h 867149"/>
                <a:gd name="connsiteX22" fmla="*/ 0 w 585788"/>
                <a:gd name="connsiteY22" fmla="*/ 829049 h 867149"/>
                <a:gd name="connsiteX23" fmla="*/ 45244 w 585788"/>
                <a:gd name="connsiteY23" fmla="*/ 788568 h 867149"/>
                <a:gd name="connsiteX24" fmla="*/ 80963 w 585788"/>
                <a:gd name="connsiteY24" fmla="*/ 757611 h 867149"/>
                <a:gd name="connsiteX25" fmla="*/ 107156 w 585788"/>
                <a:gd name="connsiteY25" fmla="*/ 736180 h 867149"/>
                <a:gd name="connsiteX26" fmla="*/ 176213 w 585788"/>
                <a:gd name="connsiteY26" fmla="*/ 688555 h 867149"/>
                <a:gd name="connsiteX27" fmla="*/ 223838 w 585788"/>
                <a:gd name="connsiteY27" fmla="*/ 650455 h 867149"/>
                <a:gd name="connsiteX28" fmla="*/ 269081 w 585788"/>
                <a:gd name="connsiteY28" fmla="*/ 598068 h 867149"/>
                <a:gd name="connsiteX29" fmla="*/ 309563 w 585788"/>
                <a:gd name="connsiteY29" fmla="*/ 569493 h 867149"/>
                <a:gd name="connsiteX30" fmla="*/ 366713 w 585788"/>
                <a:gd name="connsiteY30" fmla="*/ 509961 h 867149"/>
                <a:gd name="connsiteX31" fmla="*/ 407194 w 585788"/>
                <a:gd name="connsiteY31" fmla="*/ 450430 h 867149"/>
                <a:gd name="connsiteX32" fmla="*/ 447675 w 585788"/>
                <a:gd name="connsiteY32" fmla="*/ 402805 h 867149"/>
                <a:gd name="connsiteX33" fmla="*/ 471488 w 585788"/>
                <a:gd name="connsiteY33" fmla="*/ 340893 h 867149"/>
                <a:gd name="connsiteX34" fmla="*/ 490537 w 585788"/>
                <a:gd name="connsiteY34" fmla="*/ 286124 h 867149"/>
                <a:gd name="connsiteX35" fmla="*/ 497681 w 585788"/>
                <a:gd name="connsiteY35" fmla="*/ 248024 h 867149"/>
                <a:gd name="connsiteX36" fmla="*/ 504825 w 585788"/>
                <a:gd name="connsiteY36" fmla="*/ 188493 h 867149"/>
                <a:gd name="connsiteX37" fmla="*/ 502445 w 585788"/>
                <a:gd name="connsiteY37" fmla="*/ 145630 h 867149"/>
                <a:gd name="connsiteX38" fmla="*/ 500063 w 585788"/>
                <a:gd name="connsiteY38" fmla="*/ 102768 h 867149"/>
                <a:gd name="connsiteX39" fmla="*/ 478631 w 585788"/>
                <a:gd name="connsiteY39" fmla="*/ 47999 h 867149"/>
                <a:gd name="connsiteX0" fmla="*/ 478631 w 585788"/>
                <a:gd name="connsiteY0" fmla="*/ 47999 h 867149"/>
                <a:gd name="connsiteX1" fmla="*/ 504825 w 585788"/>
                <a:gd name="connsiteY1" fmla="*/ 374 h 867149"/>
                <a:gd name="connsiteX2" fmla="*/ 533400 w 585788"/>
                <a:gd name="connsiteY2" fmla="*/ 26568 h 867149"/>
                <a:gd name="connsiteX3" fmla="*/ 542925 w 585788"/>
                <a:gd name="connsiteY3" fmla="*/ 40855 h 867149"/>
                <a:gd name="connsiteX4" fmla="*/ 545306 w 585788"/>
                <a:gd name="connsiteY4" fmla="*/ 55143 h 867149"/>
                <a:gd name="connsiteX5" fmla="*/ 559594 w 585788"/>
                <a:gd name="connsiteY5" fmla="*/ 47999 h 867149"/>
                <a:gd name="connsiteX6" fmla="*/ 573881 w 585788"/>
                <a:gd name="connsiteY6" fmla="*/ 124199 h 867149"/>
                <a:gd name="connsiteX7" fmla="*/ 585788 w 585788"/>
                <a:gd name="connsiteY7" fmla="*/ 176586 h 867149"/>
                <a:gd name="connsiteX8" fmla="*/ 585788 w 585788"/>
                <a:gd name="connsiteY8" fmla="*/ 221830 h 867149"/>
                <a:gd name="connsiteX9" fmla="*/ 583406 w 585788"/>
                <a:gd name="connsiteY9" fmla="*/ 278980 h 867149"/>
                <a:gd name="connsiteX10" fmla="*/ 573881 w 585788"/>
                <a:gd name="connsiteY10" fmla="*/ 326605 h 867149"/>
                <a:gd name="connsiteX11" fmla="*/ 564356 w 585788"/>
                <a:gd name="connsiteY11" fmla="*/ 374230 h 867149"/>
                <a:gd name="connsiteX12" fmla="*/ 523875 w 585788"/>
                <a:gd name="connsiteY12" fmla="*/ 426618 h 867149"/>
                <a:gd name="connsiteX13" fmla="*/ 473869 w 585788"/>
                <a:gd name="connsiteY13" fmla="*/ 488530 h 867149"/>
                <a:gd name="connsiteX14" fmla="*/ 426244 w 585788"/>
                <a:gd name="connsiteY14" fmla="*/ 538536 h 867149"/>
                <a:gd name="connsiteX15" fmla="*/ 378619 w 585788"/>
                <a:gd name="connsiteY15" fmla="*/ 586161 h 867149"/>
                <a:gd name="connsiteX16" fmla="*/ 326231 w 585788"/>
                <a:gd name="connsiteY16" fmla="*/ 633786 h 867149"/>
                <a:gd name="connsiteX17" fmla="*/ 259556 w 585788"/>
                <a:gd name="connsiteY17" fmla="*/ 690936 h 867149"/>
                <a:gd name="connsiteX18" fmla="*/ 192881 w 585788"/>
                <a:gd name="connsiteY18" fmla="*/ 750468 h 867149"/>
                <a:gd name="connsiteX19" fmla="*/ 123825 w 585788"/>
                <a:gd name="connsiteY19" fmla="*/ 795711 h 867149"/>
                <a:gd name="connsiteX20" fmla="*/ 57150 w 585788"/>
                <a:gd name="connsiteY20" fmla="*/ 845718 h 867149"/>
                <a:gd name="connsiteX21" fmla="*/ 14288 w 585788"/>
                <a:gd name="connsiteY21" fmla="*/ 867149 h 867149"/>
                <a:gd name="connsiteX22" fmla="*/ 0 w 585788"/>
                <a:gd name="connsiteY22" fmla="*/ 829049 h 867149"/>
                <a:gd name="connsiteX23" fmla="*/ 45244 w 585788"/>
                <a:gd name="connsiteY23" fmla="*/ 788568 h 867149"/>
                <a:gd name="connsiteX24" fmla="*/ 80963 w 585788"/>
                <a:gd name="connsiteY24" fmla="*/ 757611 h 867149"/>
                <a:gd name="connsiteX25" fmla="*/ 107156 w 585788"/>
                <a:gd name="connsiteY25" fmla="*/ 736180 h 867149"/>
                <a:gd name="connsiteX26" fmla="*/ 176213 w 585788"/>
                <a:gd name="connsiteY26" fmla="*/ 688555 h 867149"/>
                <a:gd name="connsiteX27" fmla="*/ 223838 w 585788"/>
                <a:gd name="connsiteY27" fmla="*/ 650455 h 867149"/>
                <a:gd name="connsiteX28" fmla="*/ 269081 w 585788"/>
                <a:gd name="connsiteY28" fmla="*/ 598068 h 867149"/>
                <a:gd name="connsiteX29" fmla="*/ 309563 w 585788"/>
                <a:gd name="connsiteY29" fmla="*/ 569493 h 867149"/>
                <a:gd name="connsiteX30" fmla="*/ 366713 w 585788"/>
                <a:gd name="connsiteY30" fmla="*/ 509961 h 867149"/>
                <a:gd name="connsiteX31" fmla="*/ 407194 w 585788"/>
                <a:gd name="connsiteY31" fmla="*/ 450430 h 867149"/>
                <a:gd name="connsiteX32" fmla="*/ 437655 w 585788"/>
                <a:gd name="connsiteY32" fmla="*/ 400301 h 867149"/>
                <a:gd name="connsiteX33" fmla="*/ 471488 w 585788"/>
                <a:gd name="connsiteY33" fmla="*/ 340893 h 867149"/>
                <a:gd name="connsiteX34" fmla="*/ 490537 w 585788"/>
                <a:gd name="connsiteY34" fmla="*/ 286124 h 867149"/>
                <a:gd name="connsiteX35" fmla="*/ 497681 w 585788"/>
                <a:gd name="connsiteY35" fmla="*/ 248024 h 867149"/>
                <a:gd name="connsiteX36" fmla="*/ 504825 w 585788"/>
                <a:gd name="connsiteY36" fmla="*/ 188493 h 867149"/>
                <a:gd name="connsiteX37" fmla="*/ 502445 w 585788"/>
                <a:gd name="connsiteY37" fmla="*/ 145630 h 867149"/>
                <a:gd name="connsiteX38" fmla="*/ 500063 w 585788"/>
                <a:gd name="connsiteY38" fmla="*/ 102768 h 867149"/>
                <a:gd name="connsiteX39" fmla="*/ 478631 w 585788"/>
                <a:gd name="connsiteY39" fmla="*/ 47999 h 86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585788" h="867149">
                  <a:moveTo>
                    <a:pt x="478631" y="47999"/>
                  </a:moveTo>
                  <a:cubicBezTo>
                    <a:pt x="479425" y="30933"/>
                    <a:pt x="495697" y="3946"/>
                    <a:pt x="504825" y="374"/>
                  </a:cubicBezTo>
                  <a:cubicBezTo>
                    <a:pt x="513953" y="-3198"/>
                    <a:pt x="527050" y="19821"/>
                    <a:pt x="533400" y="26568"/>
                  </a:cubicBezTo>
                  <a:lnTo>
                    <a:pt x="542925" y="40855"/>
                  </a:lnTo>
                  <a:lnTo>
                    <a:pt x="545306" y="55143"/>
                  </a:lnTo>
                  <a:lnTo>
                    <a:pt x="559594" y="47999"/>
                  </a:lnTo>
                  <a:lnTo>
                    <a:pt x="573881" y="124199"/>
                  </a:lnTo>
                  <a:lnTo>
                    <a:pt x="585788" y="176586"/>
                  </a:lnTo>
                  <a:lnTo>
                    <a:pt x="585788" y="221830"/>
                  </a:lnTo>
                  <a:lnTo>
                    <a:pt x="583406" y="278980"/>
                  </a:lnTo>
                  <a:lnTo>
                    <a:pt x="573881" y="326605"/>
                  </a:lnTo>
                  <a:lnTo>
                    <a:pt x="564356" y="374230"/>
                  </a:lnTo>
                  <a:lnTo>
                    <a:pt x="523875" y="426618"/>
                  </a:lnTo>
                  <a:lnTo>
                    <a:pt x="473869" y="488530"/>
                  </a:lnTo>
                  <a:lnTo>
                    <a:pt x="426244" y="538536"/>
                  </a:lnTo>
                  <a:lnTo>
                    <a:pt x="378619" y="586161"/>
                  </a:lnTo>
                  <a:lnTo>
                    <a:pt x="326231" y="633786"/>
                  </a:lnTo>
                  <a:lnTo>
                    <a:pt x="259556" y="690936"/>
                  </a:lnTo>
                  <a:lnTo>
                    <a:pt x="192881" y="750468"/>
                  </a:lnTo>
                  <a:lnTo>
                    <a:pt x="123825" y="795711"/>
                  </a:lnTo>
                  <a:lnTo>
                    <a:pt x="57150" y="845718"/>
                  </a:lnTo>
                  <a:lnTo>
                    <a:pt x="14288" y="867149"/>
                  </a:lnTo>
                  <a:lnTo>
                    <a:pt x="0" y="829049"/>
                  </a:lnTo>
                  <a:lnTo>
                    <a:pt x="45244" y="788568"/>
                  </a:lnTo>
                  <a:lnTo>
                    <a:pt x="80963" y="757611"/>
                  </a:lnTo>
                  <a:lnTo>
                    <a:pt x="107156" y="736180"/>
                  </a:lnTo>
                  <a:lnTo>
                    <a:pt x="176213" y="688555"/>
                  </a:lnTo>
                  <a:lnTo>
                    <a:pt x="223838" y="650455"/>
                  </a:lnTo>
                  <a:lnTo>
                    <a:pt x="269081" y="598068"/>
                  </a:lnTo>
                  <a:lnTo>
                    <a:pt x="309563" y="569493"/>
                  </a:lnTo>
                  <a:lnTo>
                    <a:pt x="366713" y="509961"/>
                  </a:lnTo>
                  <a:lnTo>
                    <a:pt x="407194" y="450430"/>
                  </a:lnTo>
                  <a:lnTo>
                    <a:pt x="437655" y="400301"/>
                  </a:lnTo>
                  <a:lnTo>
                    <a:pt x="471488" y="340893"/>
                  </a:lnTo>
                  <a:lnTo>
                    <a:pt x="490537" y="286124"/>
                  </a:lnTo>
                  <a:lnTo>
                    <a:pt x="497681" y="248024"/>
                  </a:lnTo>
                  <a:lnTo>
                    <a:pt x="504825" y="188493"/>
                  </a:lnTo>
                  <a:lnTo>
                    <a:pt x="502445" y="145630"/>
                  </a:lnTo>
                  <a:lnTo>
                    <a:pt x="500063" y="102768"/>
                  </a:lnTo>
                  <a:cubicBezTo>
                    <a:pt x="492919" y="84512"/>
                    <a:pt x="495300" y="61492"/>
                    <a:pt x="478631" y="47999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15" name="Freeform 11">
              <a:extLst>
                <a:ext uri="{FF2B5EF4-FFF2-40B4-BE49-F238E27FC236}">
                  <a16:creationId xmlns:a16="http://schemas.microsoft.com/office/drawing/2014/main" id="{FFB7D96A-50F1-4038-915C-DE8CA8D44A40}"/>
                </a:ext>
              </a:extLst>
            </p:cNvPr>
            <p:cNvSpPr/>
            <p:nvPr/>
          </p:nvSpPr>
          <p:spPr bwMode="auto">
            <a:xfrm>
              <a:off x="7359816" y="5004451"/>
              <a:ext cx="331892" cy="478288"/>
            </a:xfrm>
            <a:custGeom>
              <a:avLst/>
              <a:gdLst>
                <a:gd name="connsiteX0" fmla="*/ 542925 w 616744"/>
                <a:gd name="connsiteY0" fmla="*/ 0 h 888206"/>
                <a:gd name="connsiteX1" fmla="*/ 557212 w 616744"/>
                <a:gd name="connsiteY1" fmla="*/ 80962 h 888206"/>
                <a:gd name="connsiteX2" fmla="*/ 573881 w 616744"/>
                <a:gd name="connsiteY2" fmla="*/ 166687 h 888206"/>
                <a:gd name="connsiteX3" fmla="*/ 564356 w 616744"/>
                <a:gd name="connsiteY3" fmla="*/ 230981 h 888206"/>
                <a:gd name="connsiteX4" fmla="*/ 559594 w 616744"/>
                <a:gd name="connsiteY4" fmla="*/ 276225 h 888206"/>
                <a:gd name="connsiteX5" fmla="*/ 547687 w 616744"/>
                <a:gd name="connsiteY5" fmla="*/ 316706 h 888206"/>
                <a:gd name="connsiteX6" fmla="*/ 519112 w 616744"/>
                <a:gd name="connsiteY6" fmla="*/ 361950 h 888206"/>
                <a:gd name="connsiteX7" fmla="*/ 485775 w 616744"/>
                <a:gd name="connsiteY7" fmla="*/ 419100 h 888206"/>
                <a:gd name="connsiteX8" fmla="*/ 435769 w 616744"/>
                <a:gd name="connsiteY8" fmla="*/ 466725 h 888206"/>
                <a:gd name="connsiteX9" fmla="*/ 400050 w 616744"/>
                <a:gd name="connsiteY9" fmla="*/ 509587 h 888206"/>
                <a:gd name="connsiteX10" fmla="*/ 352425 w 616744"/>
                <a:gd name="connsiteY10" fmla="*/ 550068 h 888206"/>
                <a:gd name="connsiteX11" fmla="*/ 297656 w 616744"/>
                <a:gd name="connsiteY11" fmla="*/ 600075 h 888206"/>
                <a:gd name="connsiteX12" fmla="*/ 214312 w 616744"/>
                <a:gd name="connsiteY12" fmla="*/ 669131 h 888206"/>
                <a:gd name="connsiteX13" fmla="*/ 166687 w 616744"/>
                <a:gd name="connsiteY13" fmla="*/ 709612 h 888206"/>
                <a:gd name="connsiteX14" fmla="*/ 121444 w 616744"/>
                <a:gd name="connsiteY14" fmla="*/ 742950 h 888206"/>
                <a:gd name="connsiteX15" fmla="*/ 76200 w 616744"/>
                <a:gd name="connsiteY15" fmla="*/ 773906 h 888206"/>
                <a:gd name="connsiteX16" fmla="*/ 35719 w 616744"/>
                <a:gd name="connsiteY16" fmla="*/ 802481 h 888206"/>
                <a:gd name="connsiteX17" fmla="*/ 0 w 616744"/>
                <a:gd name="connsiteY17" fmla="*/ 819150 h 888206"/>
                <a:gd name="connsiteX18" fmla="*/ 19050 w 616744"/>
                <a:gd name="connsiteY18" fmla="*/ 888206 h 888206"/>
                <a:gd name="connsiteX19" fmla="*/ 95250 w 616744"/>
                <a:gd name="connsiteY19" fmla="*/ 826293 h 888206"/>
                <a:gd name="connsiteX20" fmla="*/ 211931 w 616744"/>
                <a:gd name="connsiteY20" fmla="*/ 735806 h 888206"/>
                <a:gd name="connsiteX21" fmla="*/ 300037 w 616744"/>
                <a:gd name="connsiteY21" fmla="*/ 659606 h 888206"/>
                <a:gd name="connsiteX22" fmla="*/ 385762 w 616744"/>
                <a:gd name="connsiteY22" fmla="*/ 581025 h 888206"/>
                <a:gd name="connsiteX23" fmla="*/ 466725 w 616744"/>
                <a:gd name="connsiteY23" fmla="*/ 509587 h 888206"/>
                <a:gd name="connsiteX24" fmla="*/ 533400 w 616744"/>
                <a:gd name="connsiteY24" fmla="*/ 435768 h 888206"/>
                <a:gd name="connsiteX25" fmla="*/ 576262 w 616744"/>
                <a:gd name="connsiteY25" fmla="*/ 388143 h 888206"/>
                <a:gd name="connsiteX26" fmla="*/ 614362 w 616744"/>
                <a:gd name="connsiteY26" fmla="*/ 340518 h 888206"/>
                <a:gd name="connsiteX27" fmla="*/ 614362 w 616744"/>
                <a:gd name="connsiteY27" fmla="*/ 276225 h 888206"/>
                <a:gd name="connsiteX28" fmla="*/ 616744 w 616744"/>
                <a:gd name="connsiteY28" fmla="*/ 223837 h 888206"/>
                <a:gd name="connsiteX29" fmla="*/ 609600 w 616744"/>
                <a:gd name="connsiteY29" fmla="*/ 152400 h 888206"/>
                <a:gd name="connsiteX30" fmla="*/ 597694 w 616744"/>
                <a:gd name="connsiteY30" fmla="*/ 95250 h 888206"/>
                <a:gd name="connsiteX31" fmla="*/ 585787 w 616744"/>
                <a:gd name="connsiteY31" fmla="*/ 52387 h 888206"/>
                <a:gd name="connsiteX32" fmla="*/ 542925 w 616744"/>
                <a:gd name="connsiteY32" fmla="*/ 0 h 888206"/>
                <a:gd name="connsiteX0" fmla="*/ 542925 w 616744"/>
                <a:gd name="connsiteY0" fmla="*/ 0 h 888206"/>
                <a:gd name="connsiteX1" fmla="*/ 557212 w 616744"/>
                <a:gd name="connsiteY1" fmla="*/ 80962 h 888206"/>
                <a:gd name="connsiteX2" fmla="*/ 573881 w 616744"/>
                <a:gd name="connsiteY2" fmla="*/ 166687 h 888206"/>
                <a:gd name="connsiteX3" fmla="*/ 564356 w 616744"/>
                <a:gd name="connsiteY3" fmla="*/ 230981 h 888206"/>
                <a:gd name="connsiteX4" fmla="*/ 559594 w 616744"/>
                <a:gd name="connsiteY4" fmla="*/ 276225 h 888206"/>
                <a:gd name="connsiteX5" fmla="*/ 552450 w 616744"/>
                <a:gd name="connsiteY5" fmla="*/ 323849 h 888206"/>
                <a:gd name="connsiteX6" fmla="*/ 519112 w 616744"/>
                <a:gd name="connsiteY6" fmla="*/ 361950 h 888206"/>
                <a:gd name="connsiteX7" fmla="*/ 485775 w 616744"/>
                <a:gd name="connsiteY7" fmla="*/ 419100 h 888206"/>
                <a:gd name="connsiteX8" fmla="*/ 435769 w 616744"/>
                <a:gd name="connsiteY8" fmla="*/ 466725 h 888206"/>
                <a:gd name="connsiteX9" fmla="*/ 400050 w 616744"/>
                <a:gd name="connsiteY9" fmla="*/ 509587 h 888206"/>
                <a:gd name="connsiteX10" fmla="*/ 352425 w 616744"/>
                <a:gd name="connsiteY10" fmla="*/ 550068 h 888206"/>
                <a:gd name="connsiteX11" fmla="*/ 297656 w 616744"/>
                <a:gd name="connsiteY11" fmla="*/ 600075 h 888206"/>
                <a:gd name="connsiteX12" fmla="*/ 214312 w 616744"/>
                <a:gd name="connsiteY12" fmla="*/ 669131 h 888206"/>
                <a:gd name="connsiteX13" fmla="*/ 166687 w 616744"/>
                <a:gd name="connsiteY13" fmla="*/ 709612 h 888206"/>
                <a:gd name="connsiteX14" fmla="*/ 121444 w 616744"/>
                <a:gd name="connsiteY14" fmla="*/ 742950 h 888206"/>
                <a:gd name="connsiteX15" fmla="*/ 76200 w 616744"/>
                <a:gd name="connsiteY15" fmla="*/ 773906 h 888206"/>
                <a:gd name="connsiteX16" fmla="*/ 35719 w 616744"/>
                <a:gd name="connsiteY16" fmla="*/ 802481 h 888206"/>
                <a:gd name="connsiteX17" fmla="*/ 0 w 616744"/>
                <a:gd name="connsiteY17" fmla="*/ 819150 h 888206"/>
                <a:gd name="connsiteX18" fmla="*/ 19050 w 616744"/>
                <a:gd name="connsiteY18" fmla="*/ 888206 h 888206"/>
                <a:gd name="connsiteX19" fmla="*/ 95250 w 616744"/>
                <a:gd name="connsiteY19" fmla="*/ 826293 h 888206"/>
                <a:gd name="connsiteX20" fmla="*/ 211931 w 616744"/>
                <a:gd name="connsiteY20" fmla="*/ 735806 h 888206"/>
                <a:gd name="connsiteX21" fmla="*/ 300037 w 616744"/>
                <a:gd name="connsiteY21" fmla="*/ 659606 h 888206"/>
                <a:gd name="connsiteX22" fmla="*/ 385762 w 616744"/>
                <a:gd name="connsiteY22" fmla="*/ 581025 h 888206"/>
                <a:gd name="connsiteX23" fmla="*/ 466725 w 616744"/>
                <a:gd name="connsiteY23" fmla="*/ 509587 h 888206"/>
                <a:gd name="connsiteX24" fmla="*/ 533400 w 616744"/>
                <a:gd name="connsiteY24" fmla="*/ 435768 h 888206"/>
                <a:gd name="connsiteX25" fmla="*/ 576262 w 616744"/>
                <a:gd name="connsiteY25" fmla="*/ 388143 h 888206"/>
                <a:gd name="connsiteX26" fmla="*/ 614362 w 616744"/>
                <a:gd name="connsiteY26" fmla="*/ 340518 h 888206"/>
                <a:gd name="connsiteX27" fmla="*/ 614362 w 616744"/>
                <a:gd name="connsiteY27" fmla="*/ 276225 h 888206"/>
                <a:gd name="connsiteX28" fmla="*/ 616744 w 616744"/>
                <a:gd name="connsiteY28" fmla="*/ 223837 h 888206"/>
                <a:gd name="connsiteX29" fmla="*/ 609600 w 616744"/>
                <a:gd name="connsiteY29" fmla="*/ 152400 h 888206"/>
                <a:gd name="connsiteX30" fmla="*/ 597694 w 616744"/>
                <a:gd name="connsiteY30" fmla="*/ 95250 h 888206"/>
                <a:gd name="connsiteX31" fmla="*/ 585787 w 616744"/>
                <a:gd name="connsiteY31" fmla="*/ 52387 h 888206"/>
                <a:gd name="connsiteX32" fmla="*/ 542925 w 616744"/>
                <a:gd name="connsiteY32" fmla="*/ 0 h 888206"/>
                <a:gd name="connsiteX0" fmla="*/ 542925 w 626268"/>
                <a:gd name="connsiteY0" fmla="*/ 0 h 888206"/>
                <a:gd name="connsiteX1" fmla="*/ 557212 w 626268"/>
                <a:gd name="connsiteY1" fmla="*/ 80962 h 888206"/>
                <a:gd name="connsiteX2" fmla="*/ 573881 w 626268"/>
                <a:gd name="connsiteY2" fmla="*/ 166687 h 888206"/>
                <a:gd name="connsiteX3" fmla="*/ 564356 w 626268"/>
                <a:gd name="connsiteY3" fmla="*/ 230981 h 888206"/>
                <a:gd name="connsiteX4" fmla="*/ 559594 w 626268"/>
                <a:gd name="connsiteY4" fmla="*/ 276225 h 888206"/>
                <a:gd name="connsiteX5" fmla="*/ 552450 w 626268"/>
                <a:gd name="connsiteY5" fmla="*/ 323849 h 888206"/>
                <a:gd name="connsiteX6" fmla="*/ 519112 w 626268"/>
                <a:gd name="connsiteY6" fmla="*/ 361950 h 888206"/>
                <a:gd name="connsiteX7" fmla="*/ 485775 w 626268"/>
                <a:gd name="connsiteY7" fmla="*/ 419100 h 888206"/>
                <a:gd name="connsiteX8" fmla="*/ 435769 w 626268"/>
                <a:gd name="connsiteY8" fmla="*/ 466725 h 888206"/>
                <a:gd name="connsiteX9" fmla="*/ 400050 w 626268"/>
                <a:gd name="connsiteY9" fmla="*/ 509587 h 888206"/>
                <a:gd name="connsiteX10" fmla="*/ 352425 w 626268"/>
                <a:gd name="connsiteY10" fmla="*/ 550068 h 888206"/>
                <a:gd name="connsiteX11" fmla="*/ 297656 w 626268"/>
                <a:gd name="connsiteY11" fmla="*/ 600075 h 888206"/>
                <a:gd name="connsiteX12" fmla="*/ 214312 w 626268"/>
                <a:gd name="connsiteY12" fmla="*/ 669131 h 888206"/>
                <a:gd name="connsiteX13" fmla="*/ 166687 w 626268"/>
                <a:gd name="connsiteY13" fmla="*/ 709612 h 888206"/>
                <a:gd name="connsiteX14" fmla="*/ 121444 w 626268"/>
                <a:gd name="connsiteY14" fmla="*/ 742950 h 888206"/>
                <a:gd name="connsiteX15" fmla="*/ 76200 w 626268"/>
                <a:gd name="connsiteY15" fmla="*/ 773906 h 888206"/>
                <a:gd name="connsiteX16" fmla="*/ 35719 w 626268"/>
                <a:gd name="connsiteY16" fmla="*/ 802481 h 888206"/>
                <a:gd name="connsiteX17" fmla="*/ 0 w 626268"/>
                <a:gd name="connsiteY17" fmla="*/ 819150 h 888206"/>
                <a:gd name="connsiteX18" fmla="*/ 19050 w 626268"/>
                <a:gd name="connsiteY18" fmla="*/ 888206 h 888206"/>
                <a:gd name="connsiteX19" fmla="*/ 95250 w 626268"/>
                <a:gd name="connsiteY19" fmla="*/ 826293 h 888206"/>
                <a:gd name="connsiteX20" fmla="*/ 211931 w 626268"/>
                <a:gd name="connsiteY20" fmla="*/ 735806 h 888206"/>
                <a:gd name="connsiteX21" fmla="*/ 300037 w 626268"/>
                <a:gd name="connsiteY21" fmla="*/ 659606 h 888206"/>
                <a:gd name="connsiteX22" fmla="*/ 385762 w 626268"/>
                <a:gd name="connsiteY22" fmla="*/ 581025 h 888206"/>
                <a:gd name="connsiteX23" fmla="*/ 466725 w 626268"/>
                <a:gd name="connsiteY23" fmla="*/ 509587 h 888206"/>
                <a:gd name="connsiteX24" fmla="*/ 533400 w 626268"/>
                <a:gd name="connsiteY24" fmla="*/ 435768 h 888206"/>
                <a:gd name="connsiteX25" fmla="*/ 576262 w 626268"/>
                <a:gd name="connsiteY25" fmla="*/ 388143 h 888206"/>
                <a:gd name="connsiteX26" fmla="*/ 614362 w 626268"/>
                <a:gd name="connsiteY26" fmla="*/ 340518 h 888206"/>
                <a:gd name="connsiteX27" fmla="*/ 626268 w 626268"/>
                <a:gd name="connsiteY27" fmla="*/ 276225 h 888206"/>
                <a:gd name="connsiteX28" fmla="*/ 616744 w 626268"/>
                <a:gd name="connsiteY28" fmla="*/ 223837 h 888206"/>
                <a:gd name="connsiteX29" fmla="*/ 609600 w 626268"/>
                <a:gd name="connsiteY29" fmla="*/ 152400 h 888206"/>
                <a:gd name="connsiteX30" fmla="*/ 597694 w 626268"/>
                <a:gd name="connsiteY30" fmla="*/ 95250 h 888206"/>
                <a:gd name="connsiteX31" fmla="*/ 585787 w 626268"/>
                <a:gd name="connsiteY31" fmla="*/ 52387 h 888206"/>
                <a:gd name="connsiteX32" fmla="*/ 542925 w 626268"/>
                <a:gd name="connsiteY32" fmla="*/ 0 h 888206"/>
                <a:gd name="connsiteX0" fmla="*/ 542925 w 626268"/>
                <a:gd name="connsiteY0" fmla="*/ 0 h 888206"/>
                <a:gd name="connsiteX1" fmla="*/ 557212 w 626268"/>
                <a:gd name="connsiteY1" fmla="*/ 80962 h 888206"/>
                <a:gd name="connsiteX2" fmla="*/ 573881 w 626268"/>
                <a:gd name="connsiteY2" fmla="*/ 166687 h 888206"/>
                <a:gd name="connsiteX3" fmla="*/ 564356 w 626268"/>
                <a:gd name="connsiteY3" fmla="*/ 230981 h 888206"/>
                <a:gd name="connsiteX4" fmla="*/ 559594 w 626268"/>
                <a:gd name="connsiteY4" fmla="*/ 276225 h 888206"/>
                <a:gd name="connsiteX5" fmla="*/ 552450 w 626268"/>
                <a:gd name="connsiteY5" fmla="*/ 323849 h 888206"/>
                <a:gd name="connsiteX6" fmla="*/ 519112 w 626268"/>
                <a:gd name="connsiteY6" fmla="*/ 361950 h 888206"/>
                <a:gd name="connsiteX7" fmla="*/ 485775 w 626268"/>
                <a:gd name="connsiteY7" fmla="*/ 419100 h 888206"/>
                <a:gd name="connsiteX8" fmla="*/ 435769 w 626268"/>
                <a:gd name="connsiteY8" fmla="*/ 466725 h 888206"/>
                <a:gd name="connsiteX9" fmla="*/ 400050 w 626268"/>
                <a:gd name="connsiteY9" fmla="*/ 509587 h 888206"/>
                <a:gd name="connsiteX10" fmla="*/ 352425 w 626268"/>
                <a:gd name="connsiteY10" fmla="*/ 550068 h 888206"/>
                <a:gd name="connsiteX11" fmla="*/ 297656 w 626268"/>
                <a:gd name="connsiteY11" fmla="*/ 600075 h 888206"/>
                <a:gd name="connsiteX12" fmla="*/ 214312 w 626268"/>
                <a:gd name="connsiteY12" fmla="*/ 669131 h 888206"/>
                <a:gd name="connsiteX13" fmla="*/ 166687 w 626268"/>
                <a:gd name="connsiteY13" fmla="*/ 709612 h 888206"/>
                <a:gd name="connsiteX14" fmla="*/ 121444 w 626268"/>
                <a:gd name="connsiteY14" fmla="*/ 742950 h 888206"/>
                <a:gd name="connsiteX15" fmla="*/ 76200 w 626268"/>
                <a:gd name="connsiteY15" fmla="*/ 773906 h 888206"/>
                <a:gd name="connsiteX16" fmla="*/ 35719 w 626268"/>
                <a:gd name="connsiteY16" fmla="*/ 802481 h 888206"/>
                <a:gd name="connsiteX17" fmla="*/ 0 w 626268"/>
                <a:gd name="connsiteY17" fmla="*/ 819150 h 888206"/>
                <a:gd name="connsiteX18" fmla="*/ 19050 w 626268"/>
                <a:gd name="connsiteY18" fmla="*/ 888206 h 888206"/>
                <a:gd name="connsiteX19" fmla="*/ 95250 w 626268"/>
                <a:gd name="connsiteY19" fmla="*/ 826293 h 888206"/>
                <a:gd name="connsiteX20" fmla="*/ 211931 w 626268"/>
                <a:gd name="connsiteY20" fmla="*/ 735806 h 888206"/>
                <a:gd name="connsiteX21" fmla="*/ 300037 w 626268"/>
                <a:gd name="connsiteY21" fmla="*/ 659606 h 888206"/>
                <a:gd name="connsiteX22" fmla="*/ 385762 w 626268"/>
                <a:gd name="connsiteY22" fmla="*/ 581025 h 888206"/>
                <a:gd name="connsiteX23" fmla="*/ 466725 w 626268"/>
                <a:gd name="connsiteY23" fmla="*/ 509587 h 888206"/>
                <a:gd name="connsiteX24" fmla="*/ 533400 w 626268"/>
                <a:gd name="connsiteY24" fmla="*/ 435768 h 888206"/>
                <a:gd name="connsiteX25" fmla="*/ 583406 w 626268"/>
                <a:gd name="connsiteY25" fmla="*/ 388143 h 888206"/>
                <a:gd name="connsiteX26" fmla="*/ 614362 w 626268"/>
                <a:gd name="connsiteY26" fmla="*/ 340518 h 888206"/>
                <a:gd name="connsiteX27" fmla="*/ 626268 w 626268"/>
                <a:gd name="connsiteY27" fmla="*/ 276225 h 888206"/>
                <a:gd name="connsiteX28" fmla="*/ 616744 w 626268"/>
                <a:gd name="connsiteY28" fmla="*/ 223837 h 888206"/>
                <a:gd name="connsiteX29" fmla="*/ 609600 w 626268"/>
                <a:gd name="connsiteY29" fmla="*/ 152400 h 888206"/>
                <a:gd name="connsiteX30" fmla="*/ 597694 w 626268"/>
                <a:gd name="connsiteY30" fmla="*/ 95250 h 888206"/>
                <a:gd name="connsiteX31" fmla="*/ 585787 w 626268"/>
                <a:gd name="connsiteY31" fmla="*/ 52387 h 888206"/>
                <a:gd name="connsiteX32" fmla="*/ 542925 w 626268"/>
                <a:gd name="connsiteY32" fmla="*/ 0 h 888206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40544 w 626268"/>
                <a:gd name="connsiteY32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9119 w 626268"/>
                <a:gd name="connsiteY32" fmla="*/ 42863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40544 w 626268"/>
                <a:gd name="connsiteY24" fmla="*/ 459581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392907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40544 w 626268"/>
                <a:gd name="connsiteY24" fmla="*/ 459581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73881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26268" h="908633">
                  <a:moveTo>
                    <a:pt x="540544" y="3758"/>
                  </a:moveTo>
                  <a:cubicBezTo>
                    <a:pt x="537766" y="16458"/>
                    <a:pt x="551656" y="70830"/>
                    <a:pt x="557212" y="101389"/>
                  </a:cubicBezTo>
                  <a:lnTo>
                    <a:pt x="566366" y="187114"/>
                  </a:lnTo>
                  <a:cubicBezTo>
                    <a:pt x="567557" y="212117"/>
                    <a:pt x="565943" y="236327"/>
                    <a:pt x="564356" y="251408"/>
                  </a:cubicBezTo>
                  <a:lnTo>
                    <a:pt x="559594" y="296652"/>
                  </a:lnTo>
                  <a:cubicBezTo>
                    <a:pt x="556419" y="311336"/>
                    <a:pt x="554039" y="325226"/>
                    <a:pt x="545307" y="339514"/>
                  </a:cubicBezTo>
                  <a:lnTo>
                    <a:pt x="519112" y="382377"/>
                  </a:lnTo>
                  <a:lnTo>
                    <a:pt x="488157" y="430002"/>
                  </a:lnTo>
                  <a:lnTo>
                    <a:pt x="435769" y="487152"/>
                  </a:lnTo>
                  <a:lnTo>
                    <a:pt x="392907" y="530014"/>
                  </a:lnTo>
                  <a:lnTo>
                    <a:pt x="352425" y="570495"/>
                  </a:lnTo>
                  <a:lnTo>
                    <a:pt x="297656" y="620502"/>
                  </a:lnTo>
                  <a:lnTo>
                    <a:pt x="214312" y="689558"/>
                  </a:lnTo>
                  <a:lnTo>
                    <a:pt x="166687" y="730039"/>
                  </a:lnTo>
                  <a:lnTo>
                    <a:pt x="121444" y="763377"/>
                  </a:lnTo>
                  <a:lnTo>
                    <a:pt x="76200" y="794333"/>
                  </a:lnTo>
                  <a:lnTo>
                    <a:pt x="35719" y="822908"/>
                  </a:lnTo>
                  <a:lnTo>
                    <a:pt x="0" y="839577"/>
                  </a:lnTo>
                  <a:lnTo>
                    <a:pt x="19050" y="908633"/>
                  </a:lnTo>
                  <a:lnTo>
                    <a:pt x="95250" y="846720"/>
                  </a:lnTo>
                  <a:lnTo>
                    <a:pt x="211931" y="756233"/>
                  </a:lnTo>
                  <a:lnTo>
                    <a:pt x="300037" y="680033"/>
                  </a:lnTo>
                  <a:lnTo>
                    <a:pt x="385762" y="601452"/>
                  </a:lnTo>
                  <a:lnTo>
                    <a:pt x="466725" y="530014"/>
                  </a:lnTo>
                  <a:cubicBezTo>
                    <a:pt x="488950" y="505408"/>
                    <a:pt x="521097" y="483580"/>
                    <a:pt x="540544" y="463339"/>
                  </a:cubicBezTo>
                  <a:cubicBezTo>
                    <a:pt x="559991" y="443098"/>
                    <a:pt x="566737" y="424445"/>
                    <a:pt x="583406" y="408570"/>
                  </a:cubicBezTo>
                  <a:lnTo>
                    <a:pt x="614362" y="360945"/>
                  </a:lnTo>
                  <a:lnTo>
                    <a:pt x="626268" y="296652"/>
                  </a:lnTo>
                  <a:lnTo>
                    <a:pt x="616744" y="244264"/>
                  </a:lnTo>
                  <a:lnTo>
                    <a:pt x="609600" y="172827"/>
                  </a:lnTo>
                  <a:lnTo>
                    <a:pt x="597694" y="115677"/>
                  </a:lnTo>
                  <a:lnTo>
                    <a:pt x="585787" y="72814"/>
                  </a:lnTo>
                  <a:lnTo>
                    <a:pt x="573881" y="25190"/>
                  </a:lnTo>
                  <a:cubicBezTo>
                    <a:pt x="566341" y="13681"/>
                    <a:pt x="543322" y="-8942"/>
                    <a:pt x="540544" y="3758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16" name="Freeform 12">
              <a:extLst>
                <a:ext uri="{FF2B5EF4-FFF2-40B4-BE49-F238E27FC236}">
                  <a16:creationId xmlns:a16="http://schemas.microsoft.com/office/drawing/2014/main" id="{E49D225A-01C4-423D-A5DB-C55154FAB4E8}"/>
                </a:ext>
              </a:extLst>
            </p:cNvPr>
            <p:cNvSpPr/>
            <p:nvPr/>
          </p:nvSpPr>
          <p:spPr bwMode="auto">
            <a:xfrm>
              <a:off x="7371322" y="4997417"/>
              <a:ext cx="358442" cy="524007"/>
            </a:xfrm>
            <a:custGeom>
              <a:avLst/>
              <a:gdLst>
                <a:gd name="connsiteX0" fmla="*/ 559594 w 683419"/>
                <a:gd name="connsiteY0" fmla="*/ 0 h 962025"/>
                <a:gd name="connsiteX1" fmla="*/ 576263 w 683419"/>
                <a:gd name="connsiteY1" fmla="*/ 83343 h 962025"/>
                <a:gd name="connsiteX2" fmla="*/ 590550 w 683419"/>
                <a:gd name="connsiteY2" fmla="*/ 135731 h 962025"/>
                <a:gd name="connsiteX3" fmla="*/ 600075 w 683419"/>
                <a:gd name="connsiteY3" fmla="*/ 180975 h 962025"/>
                <a:gd name="connsiteX4" fmla="*/ 604838 w 683419"/>
                <a:gd name="connsiteY4" fmla="*/ 221456 h 962025"/>
                <a:gd name="connsiteX5" fmla="*/ 609600 w 683419"/>
                <a:gd name="connsiteY5" fmla="*/ 264318 h 962025"/>
                <a:gd name="connsiteX6" fmla="*/ 609600 w 683419"/>
                <a:gd name="connsiteY6" fmla="*/ 314325 h 962025"/>
                <a:gd name="connsiteX7" fmla="*/ 592932 w 683419"/>
                <a:gd name="connsiteY7" fmla="*/ 359568 h 962025"/>
                <a:gd name="connsiteX8" fmla="*/ 538163 w 683419"/>
                <a:gd name="connsiteY8" fmla="*/ 423862 h 962025"/>
                <a:gd name="connsiteX9" fmla="*/ 473869 w 683419"/>
                <a:gd name="connsiteY9" fmla="*/ 483393 h 962025"/>
                <a:gd name="connsiteX10" fmla="*/ 407194 w 683419"/>
                <a:gd name="connsiteY10" fmla="*/ 547687 h 962025"/>
                <a:gd name="connsiteX11" fmla="*/ 345282 w 683419"/>
                <a:gd name="connsiteY11" fmla="*/ 602456 h 962025"/>
                <a:gd name="connsiteX12" fmla="*/ 254794 w 683419"/>
                <a:gd name="connsiteY12" fmla="*/ 681037 h 962025"/>
                <a:gd name="connsiteX13" fmla="*/ 152400 w 683419"/>
                <a:gd name="connsiteY13" fmla="*/ 773906 h 962025"/>
                <a:gd name="connsiteX14" fmla="*/ 83344 w 683419"/>
                <a:gd name="connsiteY14" fmla="*/ 821531 h 962025"/>
                <a:gd name="connsiteX15" fmla="*/ 0 w 683419"/>
                <a:gd name="connsiteY15" fmla="*/ 885825 h 962025"/>
                <a:gd name="connsiteX16" fmla="*/ 45244 w 683419"/>
                <a:gd name="connsiteY16" fmla="*/ 962025 h 962025"/>
                <a:gd name="connsiteX17" fmla="*/ 130969 w 683419"/>
                <a:gd name="connsiteY17" fmla="*/ 873918 h 962025"/>
                <a:gd name="connsiteX18" fmla="*/ 216694 w 683419"/>
                <a:gd name="connsiteY18" fmla="*/ 800100 h 962025"/>
                <a:gd name="connsiteX19" fmla="*/ 333375 w 683419"/>
                <a:gd name="connsiteY19" fmla="*/ 700087 h 962025"/>
                <a:gd name="connsiteX20" fmla="*/ 402432 w 683419"/>
                <a:gd name="connsiteY20" fmla="*/ 633412 h 962025"/>
                <a:gd name="connsiteX21" fmla="*/ 485775 w 683419"/>
                <a:gd name="connsiteY21" fmla="*/ 569118 h 962025"/>
                <a:gd name="connsiteX22" fmla="*/ 564357 w 683419"/>
                <a:gd name="connsiteY22" fmla="*/ 495300 h 962025"/>
                <a:gd name="connsiteX23" fmla="*/ 633413 w 683419"/>
                <a:gd name="connsiteY23" fmla="*/ 435768 h 962025"/>
                <a:gd name="connsiteX24" fmla="*/ 671513 w 683419"/>
                <a:gd name="connsiteY24" fmla="*/ 395287 h 962025"/>
                <a:gd name="connsiteX25" fmla="*/ 681038 w 683419"/>
                <a:gd name="connsiteY25" fmla="*/ 347662 h 962025"/>
                <a:gd name="connsiteX26" fmla="*/ 683419 w 683419"/>
                <a:gd name="connsiteY26" fmla="*/ 300037 h 962025"/>
                <a:gd name="connsiteX27" fmla="*/ 669132 w 683419"/>
                <a:gd name="connsiteY27" fmla="*/ 247650 h 962025"/>
                <a:gd name="connsiteX28" fmla="*/ 657225 w 683419"/>
                <a:gd name="connsiteY28" fmla="*/ 197643 h 962025"/>
                <a:gd name="connsiteX29" fmla="*/ 640557 w 683419"/>
                <a:gd name="connsiteY29" fmla="*/ 152400 h 962025"/>
                <a:gd name="connsiteX30" fmla="*/ 621507 w 683419"/>
                <a:gd name="connsiteY30" fmla="*/ 97631 h 962025"/>
                <a:gd name="connsiteX31" fmla="*/ 607219 w 683419"/>
                <a:gd name="connsiteY31" fmla="*/ 47625 h 962025"/>
                <a:gd name="connsiteX32" fmla="*/ 559594 w 683419"/>
                <a:gd name="connsiteY32" fmla="*/ 0 h 962025"/>
                <a:gd name="connsiteX0" fmla="*/ 559594 w 683419"/>
                <a:gd name="connsiteY0" fmla="*/ 33337 h 995362"/>
                <a:gd name="connsiteX1" fmla="*/ 576263 w 683419"/>
                <a:gd name="connsiteY1" fmla="*/ 116680 h 995362"/>
                <a:gd name="connsiteX2" fmla="*/ 590550 w 683419"/>
                <a:gd name="connsiteY2" fmla="*/ 169068 h 995362"/>
                <a:gd name="connsiteX3" fmla="*/ 600075 w 683419"/>
                <a:gd name="connsiteY3" fmla="*/ 214312 h 995362"/>
                <a:gd name="connsiteX4" fmla="*/ 604838 w 683419"/>
                <a:gd name="connsiteY4" fmla="*/ 254793 h 995362"/>
                <a:gd name="connsiteX5" fmla="*/ 609600 w 683419"/>
                <a:gd name="connsiteY5" fmla="*/ 297655 h 995362"/>
                <a:gd name="connsiteX6" fmla="*/ 609600 w 683419"/>
                <a:gd name="connsiteY6" fmla="*/ 347662 h 995362"/>
                <a:gd name="connsiteX7" fmla="*/ 592932 w 683419"/>
                <a:gd name="connsiteY7" fmla="*/ 392905 h 995362"/>
                <a:gd name="connsiteX8" fmla="*/ 538163 w 683419"/>
                <a:gd name="connsiteY8" fmla="*/ 457199 h 995362"/>
                <a:gd name="connsiteX9" fmla="*/ 473869 w 683419"/>
                <a:gd name="connsiteY9" fmla="*/ 516730 h 995362"/>
                <a:gd name="connsiteX10" fmla="*/ 407194 w 683419"/>
                <a:gd name="connsiteY10" fmla="*/ 581024 h 995362"/>
                <a:gd name="connsiteX11" fmla="*/ 345282 w 683419"/>
                <a:gd name="connsiteY11" fmla="*/ 635793 h 995362"/>
                <a:gd name="connsiteX12" fmla="*/ 254794 w 683419"/>
                <a:gd name="connsiteY12" fmla="*/ 714374 h 995362"/>
                <a:gd name="connsiteX13" fmla="*/ 152400 w 683419"/>
                <a:gd name="connsiteY13" fmla="*/ 807243 h 995362"/>
                <a:gd name="connsiteX14" fmla="*/ 83344 w 683419"/>
                <a:gd name="connsiteY14" fmla="*/ 854868 h 995362"/>
                <a:gd name="connsiteX15" fmla="*/ 0 w 683419"/>
                <a:gd name="connsiteY15" fmla="*/ 919162 h 995362"/>
                <a:gd name="connsiteX16" fmla="*/ 45244 w 683419"/>
                <a:gd name="connsiteY16" fmla="*/ 995362 h 995362"/>
                <a:gd name="connsiteX17" fmla="*/ 130969 w 683419"/>
                <a:gd name="connsiteY17" fmla="*/ 907255 h 995362"/>
                <a:gd name="connsiteX18" fmla="*/ 216694 w 683419"/>
                <a:gd name="connsiteY18" fmla="*/ 833437 h 995362"/>
                <a:gd name="connsiteX19" fmla="*/ 333375 w 683419"/>
                <a:gd name="connsiteY19" fmla="*/ 733424 h 995362"/>
                <a:gd name="connsiteX20" fmla="*/ 402432 w 683419"/>
                <a:gd name="connsiteY20" fmla="*/ 666749 h 995362"/>
                <a:gd name="connsiteX21" fmla="*/ 485775 w 683419"/>
                <a:gd name="connsiteY21" fmla="*/ 602455 h 995362"/>
                <a:gd name="connsiteX22" fmla="*/ 564357 w 683419"/>
                <a:gd name="connsiteY22" fmla="*/ 528637 h 995362"/>
                <a:gd name="connsiteX23" fmla="*/ 633413 w 683419"/>
                <a:gd name="connsiteY23" fmla="*/ 469105 h 995362"/>
                <a:gd name="connsiteX24" fmla="*/ 671513 w 683419"/>
                <a:gd name="connsiteY24" fmla="*/ 428624 h 995362"/>
                <a:gd name="connsiteX25" fmla="*/ 681038 w 683419"/>
                <a:gd name="connsiteY25" fmla="*/ 380999 h 995362"/>
                <a:gd name="connsiteX26" fmla="*/ 683419 w 683419"/>
                <a:gd name="connsiteY26" fmla="*/ 333374 h 995362"/>
                <a:gd name="connsiteX27" fmla="*/ 669132 w 683419"/>
                <a:gd name="connsiteY27" fmla="*/ 280987 h 995362"/>
                <a:gd name="connsiteX28" fmla="*/ 657225 w 683419"/>
                <a:gd name="connsiteY28" fmla="*/ 230980 h 995362"/>
                <a:gd name="connsiteX29" fmla="*/ 640557 w 683419"/>
                <a:gd name="connsiteY29" fmla="*/ 185737 h 995362"/>
                <a:gd name="connsiteX30" fmla="*/ 621507 w 683419"/>
                <a:gd name="connsiteY30" fmla="*/ 130968 h 995362"/>
                <a:gd name="connsiteX31" fmla="*/ 583406 w 683419"/>
                <a:gd name="connsiteY31" fmla="*/ 0 h 995362"/>
                <a:gd name="connsiteX32" fmla="*/ 559594 w 683419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8100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395288 w 676275"/>
                <a:gd name="connsiteY20" fmla="*/ 666749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395288 w 676275"/>
                <a:gd name="connsiteY20" fmla="*/ 666749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31031 w 676275"/>
                <a:gd name="connsiteY23" fmla="*/ 478630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31031 w 676275"/>
                <a:gd name="connsiteY23" fmla="*/ 478630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23888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76275" h="995362">
                  <a:moveTo>
                    <a:pt x="552450" y="33337"/>
                  </a:moveTo>
                  <a:lnTo>
                    <a:pt x="569119" y="116680"/>
                  </a:lnTo>
                  <a:lnTo>
                    <a:pt x="583406" y="169068"/>
                  </a:lnTo>
                  <a:lnTo>
                    <a:pt x="592931" y="214312"/>
                  </a:lnTo>
                  <a:lnTo>
                    <a:pt x="597694" y="254793"/>
                  </a:lnTo>
                  <a:lnTo>
                    <a:pt x="602456" y="297655"/>
                  </a:lnTo>
                  <a:lnTo>
                    <a:pt x="602456" y="347662"/>
                  </a:lnTo>
                  <a:lnTo>
                    <a:pt x="585788" y="392905"/>
                  </a:lnTo>
                  <a:lnTo>
                    <a:pt x="531019" y="457199"/>
                  </a:lnTo>
                  <a:lnTo>
                    <a:pt x="466725" y="516730"/>
                  </a:lnTo>
                  <a:lnTo>
                    <a:pt x="400050" y="581024"/>
                  </a:lnTo>
                  <a:lnTo>
                    <a:pt x="338138" y="635793"/>
                  </a:lnTo>
                  <a:lnTo>
                    <a:pt x="247650" y="714374"/>
                  </a:lnTo>
                  <a:lnTo>
                    <a:pt x="145256" y="807243"/>
                  </a:lnTo>
                  <a:lnTo>
                    <a:pt x="76200" y="854868"/>
                  </a:lnTo>
                  <a:lnTo>
                    <a:pt x="0" y="919162"/>
                  </a:lnTo>
                  <a:lnTo>
                    <a:pt x="30956" y="995362"/>
                  </a:lnTo>
                  <a:lnTo>
                    <a:pt x="123825" y="907255"/>
                  </a:lnTo>
                  <a:lnTo>
                    <a:pt x="209550" y="833437"/>
                  </a:lnTo>
                  <a:lnTo>
                    <a:pt x="326231" y="733424"/>
                  </a:lnTo>
                  <a:lnTo>
                    <a:pt x="402432" y="671511"/>
                  </a:lnTo>
                  <a:lnTo>
                    <a:pt x="478631" y="602455"/>
                  </a:lnTo>
                  <a:lnTo>
                    <a:pt x="566738" y="528637"/>
                  </a:lnTo>
                  <a:lnTo>
                    <a:pt x="631031" y="478630"/>
                  </a:lnTo>
                  <a:lnTo>
                    <a:pt x="664369" y="428624"/>
                  </a:lnTo>
                  <a:lnTo>
                    <a:pt x="673894" y="380999"/>
                  </a:lnTo>
                  <a:lnTo>
                    <a:pt x="676275" y="333374"/>
                  </a:lnTo>
                  <a:lnTo>
                    <a:pt x="661988" y="280987"/>
                  </a:lnTo>
                  <a:lnTo>
                    <a:pt x="650081" y="230980"/>
                  </a:lnTo>
                  <a:lnTo>
                    <a:pt x="633413" y="185737"/>
                  </a:lnTo>
                  <a:lnTo>
                    <a:pt x="623888" y="130968"/>
                  </a:lnTo>
                  <a:lnTo>
                    <a:pt x="576262" y="0"/>
                  </a:lnTo>
                  <a:lnTo>
                    <a:pt x="552450" y="33337"/>
                  </a:ln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7" name="Freeform 13">
              <a:extLst>
                <a:ext uri="{FF2B5EF4-FFF2-40B4-BE49-F238E27FC236}">
                  <a16:creationId xmlns:a16="http://schemas.microsoft.com/office/drawing/2014/main" id="{A15B1575-ACD0-4510-A3E5-A272B76A3507}"/>
                </a:ext>
              </a:extLst>
            </p:cNvPr>
            <p:cNvSpPr/>
            <p:nvPr/>
          </p:nvSpPr>
          <p:spPr bwMode="auto">
            <a:xfrm>
              <a:off x="7451860" y="5029068"/>
              <a:ext cx="421281" cy="633907"/>
            </a:xfrm>
            <a:custGeom>
              <a:avLst/>
              <a:gdLst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28663 w 797719"/>
                <a:gd name="connsiteY27" fmla="*/ 590550 h 1204913"/>
                <a:gd name="connsiteX28" fmla="*/ 738188 w 797719"/>
                <a:gd name="connsiteY28" fmla="*/ 547688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28663 w 797719"/>
                <a:gd name="connsiteY27" fmla="*/ 590550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97706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97706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0570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2956"/>
                <a:gd name="connsiteY0" fmla="*/ 0 h 1204913"/>
                <a:gd name="connsiteX1" fmla="*/ 676275 w 792956"/>
                <a:gd name="connsiteY1" fmla="*/ 133350 h 1204913"/>
                <a:gd name="connsiteX2" fmla="*/ 728663 w 792956"/>
                <a:gd name="connsiteY2" fmla="*/ 276225 h 1204913"/>
                <a:gd name="connsiteX3" fmla="*/ 750094 w 792956"/>
                <a:gd name="connsiteY3" fmla="*/ 340519 h 1204913"/>
                <a:gd name="connsiteX4" fmla="*/ 759619 w 792956"/>
                <a:gd name="connsiteY4" fmla="*/ 378619 h 1204913"/>
                <a:gd name="connsiteX5" fmla="*/ 764381 w 792956"/>
                <a:gd name="connsiteY5" fmla="*/ 416719 h 1204913"/>
                <a:gd name="connsiteX6" fmla="*/ 766763 w 792956"/>
                <a:gd name="connsiteY6" fmla="*/ 452438 h 1204913"/>
                <a:gd name="connsiteX7" fmla="*/ 754857 w 792956"/>
                <a:gd name="connsiteY7" fmla="*/ 488157 h 1204913"/>
                <a:gd name="connsiteX8" fmla="*/ 735807 w 792956"/>
                <a:gd name="connsiteY8" fmla="*/ 545306 h 1204913"/>
                <a:gd name="connsiteX9" fmla="*/ 714375 w 792956"/>
                <a:gd name="connsiteY9" fmla="*/ 590550 h 1204913"/>
                <a:gd name="connsiteX10" fmla="*/ 697706 w 792956"/>
                <a:gd name="connsiteY10" fmla="*/ 626269 h 1204913"/>
                <a:gd name="connsiteX11" fmla="*/ 681038 w 792956"/>
                <a:gd name="connsiteY11" fmla="*/ 654844 h 1204913"/>
                <a:gd name="connsiteX12" fmla="*/ 626269 w 792956"/>
                <a:gd name="connsiteY12" fmla="*/ 704850 h 1204913"/>
                <a:gd name="connsiteX13" fmla="*/ 528638 w 792956"/>
                <a:gd name="connsiteY13" fmla="*/ 792957 h 1204913"/>
                <a:gd name="connsiteX14" fmla="*/ 390525 w 792956"/>
                <a:gd name="connsiteY14" fmla="*/ 892969 h 1204913"/>
                <a:gd name="connsiteX15" fmla="*/ 264319 w 792956"/>
                <a:gd name="connsiteY15" fmla="*/ 985838 h 1204913"/>
                <a:gd name="connsiteX16" fmla="*/ 166688 w 792956"/>
                <a:gd name="connsiteY16" fmla="*/ 1064419 h 1204913"/>
                <a:gd name="connsiteX17" fmla="*/ 95250 w 792956"/>
                <a:gd name="connsiteY17" fmla="*/ 1116807 h 1204913"/>
                <a:gd name="connsiteX18" fmla="*/ 23813 w 792956"/>
                <a:gd name="connsiteY18" fmla="*/ 1164432 h 1204913"/>
                <a:gd name="connsiteX19" fmla="*/ 0 w 792956"/>
                <a:gd name="connsiteY19" fmla="*/ 1178719 h 1204913"/>
                <a:gd name="connsiteX20" fmla="*/ 11906 w 792956"/>
                <a:gd name="connsiteY20" fmla="*/ 1204913 h 1204913"/>
                <a:gd name="connsiteX21" fmla="*/ 211931 w 792956"/>
                <a:gd name="connsiteY21" fmla="*/ 1062038 h 1204913"/>
                <a:gd name="connsiteX22" fmla="*/ 302418 w 792956"/>
                <a:gd name="connsiteY22" fmla="*/ 990601 h 1204913"/>
                <a:gd name="connsiteX23" fmla="*/ 421481 w 792956"/>
                <a:gd name="connsiteY23" fmla="*/ 900113 h 1204913"/>
                <a:gd name="connsiteX24" fmla="*/ 547688 w 792956"/>
                <a:gd name="connsiteY24" fmla="*/ 812007 h 1204913"/>
                <a:gd name="connsiteX25" fmla="*/ 619125 w 792956"/>
                <a:gd name="connsiteY25" fmla="*/ 742950 h 1204913"/>
                <a:gd name="connsiteX26" fmla="*/ 692944 w 792956"/>
                <a:gd name="connsiteY26" fmla="*/ 683419 h 1204913"/>
                <a:gd name="connsiteX27" fmla="*/ 740570 w 792956"/>
                <a:gd name="connsiteY27" fmla="*/ 614363 h 1204913"/>
                <a:gd name="connsiteX28" fmla="*/ 762001 w 792956"/>
                <a:gd name="connsiteY28" fmla="*/ 571500 h 1204913"/>
                <a:gd name="connsiteX29" fmla="*/ 788194 w 792956"/>
                <a:gd name="connsiteY29" fmla="*/ 481014 h 1204913"/>
                <a:gd name="connsiteX30" fmla="*/ 792956 w 792956"/>
                <a:gd name="connsiteY30" fmla="*/ 411956 h 1204913"/>
                <a:gd name="connsiteX31" fmla="*/ 766763 w 792956"/>
                <a:gd name="connsiteY31" fmla="*/ 316707 h 1204913"/>
                <a:gd name="connsiteX32" fmla="*/ 731044 w 792956"/>
                <a:gd name="connsiteY32" fmla="*/ 204788 h 1204913"/>
                <a:gd name="connsiteX33" fmla="*/ 692944 w 792956"/>
                <a:gd name="connsiteY33" fmla="*/ 95250 h 1204913"/>
                <a:gd name="connsiteX34" fmla="*/ 676275 w 792956"/>
                <a:gd name="connsiteY34" fmla="*/ 35719 h 1204913"/>
                <a:gd name="connsiteX35" fmla="*/ 638175 w 792956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6269 w 794478"/>
                <a:gd name="connsiteY12" fmla="*/ 704850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19125 w 794478"/>
                <a:gd name="connsiteY25" fmla="*/ 742950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6269 w 794478"/>
                <a:gd name="connsiteY12" fmla="*/ 704850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62001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62001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11288 w 794478"/>
                <a:gd name="connsiteY18" fmla="*/ 115441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4478" h="1204913">
                  <a:moveTo>
                    <a:pt x="638175" y="0"/>
                  </a:moveTo>
                  <a:lnTo>
                    <a:pt x="676275" y="133350"/>
                  </a:lnTo>
                  <a:lnTo>
                    <a:pt x="728663" y="276225"/>
                  </a:lnTo>
                  <a:lnTo>
                    <a:pt x="750094" y="340519"/>
                  </a:lnTo>
                  <a:lnTo>
                    <a:pt x="759619" y="378619"/>
                  </a:lnTo>
                  <a:lnTo>
                    <a:pt x="764381" y="416719"/>
                  </a:lnTo>
                  <a:lnTo>
                    <a:pt x="766763" y="452438"/>
                  </a:lnTo>
                  <a:lnTo>
                    <a:pt x="762001" y="488157"/>
                  </a:lnTo>
                  <a:lnTo>
                    <a:pt x="735807" y="545306"/>
                  </a:lnTo>
                  <a:lnTo>
                    <a:pt x="714375" y="590550"/>
                  </a:lnTo>
                  <a:lnTo>
                    <a:pt x="697706" y="626269"/>
                  </a:lnTo>
                  <a:lnTo>
                    <a:pt x="681038" y="654844"/>
                  </a:lnTo>
                  <a:lnTo>
                    <a:pt x="628650" y="714375"/>
                  </a:lnTo>
                  <a:lnTo>
                    <a:pt x="528638" y="792957"/>
                  </a:lnTo>
                  <a:lnTo>
                    <a:pt x="390525" y="892969"/>
                  </a:lnTo>
                  <a:lnTo>
                    <a:pt x="264319" y="985838"/>
                  </a:lnTo>
                  <a:lnTo>
                    <a:pt x="166688" y="1064419"/>
                  </a:lnTo>
                  <a:lnTo>
                    <a:pt x="95250" y="1116807"/>
                  </a:lnTo>
                  <a:lnTo>
                    <a:pt x="11288" y="1154412"/>
                  </a:lnTo>
                  <a:lnTo>
                    <a:pt x="0" y="1178719"/>
                  </a:lnTo>
                  <a:lnTo>
                    <a:pt x="11906" y="1204913"/>
                  </a:lnTo>
                  <a:lnTo>
                    <a:pt x="211931" y="1062038"/>
                  </a:lnTo>
                  <a:lnTo>
                    <a:pt x="302418" y="990601"/>
                  </a:lnTo>
                  <a:lnTo>
                    <a:pt x="421481" y="900113"/>
                  </a:lnTo>
                  <a:lnTo>
                    <a:pt x="547688" y="812007"/>
                  </a:lnTo>
                  <a:lnTo>
                    <a:pt x="626269" y="750094"/>
                  </a:lnTo>
                  <a:lnTo>
                    <a:pt x="692944" y="683419"/>
                  </a:lnTo>
                  <a:lnTo>
                    <a:pt x="740570" y="614363"/>
                  </a:lnTo>
                  <a:lnTo>
                    <a:pt x="762001" y="571500"/>
                  </a:lnTo>
                  <a:lnTo>
                    <a:pt x="788194" y="481014"/>
                  </a:lnTo>
                  <a:cubicBezTo>
                    <a:pt x="793353" y="454423"/>
                    <a:pt x="796528" y="439341"/>
                    <a:pt x="792956" y="411956"/>
                  </a:cubicBezTo>
                  <a:cubicBezTo>
                    <a:pt x="789384" y="384572"/>
                    <a:pt x="777082" y="351235"/>
                    <a:pt x="766763" y="316707"/>
                  </a:cubicBezTo>
                  <a:lnTo>
                    <a:pt x="731044" y="204788"/>
                  </a:lnTo>
                  <a:lnTo>
                    <a:pt x="692944" y="95250"/>
                  </a:lnTo>
                  <a:lnTo>
                    <a:pt x="676275" y="35719"/>
                  </a:lnTo>
                  <a:lnTo>
                    <a:pt x="638175" y="0"/>
                  </a:ln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8" name="Freeform 14">
              <a:extLst>
                <a:ext uri="{FF2B5EF4-FFF2-40B4-BE49-F238E27FC236}">
                  <a16:creationId xmlns:a16="http://schemas.microsoft.com/office/drawing/2014/main" id="{6E275C3A-C2D4-4F06-B33B-A58AC502CA4F}"/>
                </a:ext>
              </a:extLst>
            </p:cNvPr>
            <p:cNvSpPr/>
            <p:nvPr/>
          </p:nvSpPr>
          <p:spPr bwMode="auto">
            <a:xfrm>
              <a:off x="7427079" y="4991262"/>
              <a:ext cx="432786" cy="656767"/>
            </a:xfrm>
            <a:custGeom>
              <a:avLst/>
              <a:gdLst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71500 w 819150"/>
                <a:gd name="connsiteY11" fmla="*/ 735806 h 1247775"/>
                <a:gd name="connsiteX12" fmla="*/ 485775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85775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39110 w 819150"/>
                <a:gd name="connsiteY34" fmla="*/ 209025 h 1247775"/>
                <a:gd name="connsiteX35" fmla="*/ 721519 w 819150"/>
                <a:gd name="connsiteY35" fmla="*/ 204787 h 1247775"/>
                <a:gd name="connsiteX36" fmla="*/ 707231 w 819150"/>
                <a:gd name="connsiteY36" fmla="*/ 142875 h 1247775"/>
                <a:gd name="connsiteX37" fmla="*/ 692944 w 819150"/>
                <a:gd name="connsiteY37" fmla="*/ 100012 h 1247775"/>
                <a:gd name="connsiteX38" fmla="*/ 676275 w 819150"/>
                <a:gd name="connsiteY38" fmla="*/ 52387 h 1247775"/>
                <a:gd name="connsiteX39" fmla="*/ 666750 w 819150"/>
                <a:gd name="connsiteY39" fmla="*/ 7144 h 1247775"/>
                <a:gd name="connsiteX40" fmla="*/ 652463 w 819150"/>
                <a:gd name="connsiteY40" fmla="*/ 42862 h 1247775"/>
                <a:gd name="connsiteX41" fmla="*/ 631031 w 819150"/>
                <a:gd name="connsiteY41" fmla="*/ 85725 h 1247775"/>
                <a:gd name="connsiteX42" fmla="*/ 607219 w 819150"/>
                <a:gd name="connsiteY42" fmla="*/ 45244 h 1247775"/>
                <a:gd name="connsiteX43" fmla="*/ 588169 w 819150"/>
                <a:gd name="connsiteY43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19560"/>
                <a:gd name="connsiteY0" fmla="*/ 0 h 1247775"/>
                <a:gd name="connsiteX1" fmla="*/ 604838 w 819560"/>
                <a:gd name="connsiteY1" fmla="*/ 76200 h 1247775"/>
                <a:gd name="connsiteX2" fmla="*/ 628650 w 819560"/>
                <a:gd name="connsiteY2" fmla="*/ 142875 h 1247775"/>
                <a:gd name="connsiteX3" fmla="*/ 657225 w 819560"/>
                <a:gd name="connsiteY3" fmla="*/ 230981 h 1247775"/>
                <a:gd name="connsiteX4" fmla="*/ 688181 w 819560"/>
                <a:gd name="connsiteY4" fmla="*/ 323850 h 1247775"/>
                <a:gd name="connsiteX5" fmla="*/ 716756 w 819560"/>
                <a:gd name="connsiteY5" fmla="*/ 392906 h 1247775"/>
                <a:gd name="connsiteX6" fmla="*/ 731044 w 819560"/>
                <a:gd name="connsiteY6" fmla="*/ 457200 h 1247775"/>
                <a:gd name="connsiteX7" fmla="*/ 733425 w 819560"/>
                <a:gd name="connsiteY7" fmla="*/ 504825 h 1247775"/>
                <a:gd name="connsiteX8" fmla="*/ 716756 w 819560"/>
                <a:gd name="connsiteY8" fmla="*/ 554831 h 1247775"/>
                <a:gd name="connsiteX9" fmla="*/ 683419 w 819560"/>
                <a:gd name="connsiteY9" fmla="*/ 611981 h 1247775"/>
                <a:gd name="connsiteX10" fmla="*/ 640556 w 819560"/>
                <a:gd name="connsiteY10" fmla="*/ 661988 h 1247775"/>
                <a:gd name="connsiteX11" fmla="*/ 550068 w 819560"/>
                <a:gd name="connsiteY11" fmla="*/ 728662 h 1247775"/>
                <a:gd name="connsiteX12" fmla="*/ 473868 w 819560"/>
                <a:gd name="connsiteY12" fmla="*/ 788194 h 1247775"/>
                <a:gd name="connsiteX13" fmla="*/ 378619 w 819560"/>
                <a:gd name="connsiteY13" fmla="*/ 864394 h 1247775"/>
                <a:gd name="connsiteX14" fmla="*/ 300038 w 819560"/>
                <a:gd name="connsiteY14" fmla="*/ 916781 h 1247775"/>
                <a:gd name="connsiteX15" fmla="*/ 197644 w 819560"/>
                <a:gd name="connsiteY15" fmla="*/ 1004887 h 1247775"/>
                <a:gd name="connsiteX16" fmla="*/ 121444 w 819560"/>
                <a:gd name="connsiteY16" fmla="*/ 1069181 h 1247775"/>
                <a:gd name="connsiteX17" fmla="*/ 33338 w 819560"/>
                <a:gd name="connsiteY17" fmla="*/ 1143000 h 1247775"/>
                <a:gd name="connsiteX18" fmla="*/ 0 w 819560"/>
                <a:gd name="connsiteY18" fmla="*/ 1164431 h 1247775"/>
                <a:gd name="connsiteX19" fmla="*/ 45244 w 819560"/>
                <a:gd name="connsiteY19" fmla="*/ 1247775 h 1247775"/>
                <a:gd name="connsiteX20" fmla="*/ 161925 w 819560"/>
                <a:gd name="connsiteY20" fmla="*/ 1173956 h 1247775"/>
                <a:gd name="connsiteX21" fmla="*/ 290513 w 819560"/>
                <a:gd name="connsiteY21" fmla="*/ 1071562 h 1247775"/>
                <a:gd name="connsiteX22" fmla="*/ 359569 w 819560"/>
                <a:gd name="connsiteY22" fmla="*/ 1026319 h 1247775"/>
                <a:gd name="connsiteX23" fmla="*/ 445294 w 819560"/>
                <a:gd name="connsiteY23" fmla="*/ 957262 h 1247775"/>
                <a:gd name="connsiteX24" fmla="*/ 531019 w 819560"/>
                <a:gd name="connsiteY24" fmla="*/ 895350 h 1247775"/>
                <a:gd name="connsiteX25" fmla="*/ 607219 w 819560"/>
                <a:gd name="connsiteY25" fmla="*/ 845344 h 1247775"/>
                <a:gd name="connsiteX26" fmla="*/ 707231 w 819560"/>
                <a:gd name="connsiteY26" fmla="*/ 752475 h 1247775"/>
                <a:gd name="connsiteX27" fmla="*/ 752475 w 819560"/>
                <a:gd name="connsiteY27" fmla="*/ 688181 h 1247775"/>
                <a:gd name="connsiteX28" fmla="*/ 795338 w 819560"/>
                <a:gd name="connsiteY28" fmla="*/ 600075 h 1247775"/>
                <a:gd name="connsiteX29" fmla="*/ 811759 w 819560"/>
                <a:gd name="connsiteY29" fmla="*/ 540915 h 1247775"/>
                <a:gd name="connsiteX30" fmla="*/ 819150 w 819560"/>
                <a:gd name="connsiteY30" fmla="*/ 490537 h 1247775"/>
                <a:gd name="connsiteX31" fmla="*/ 800100 w 819560"/>
                <a:gd name="connsiteY31" fmla="*/ 423862 h 1247775"/>
                <a:gd name="connsiteX32" fmla="*/ 776288 w 819560"/>
                <a:gd name="connsiteY32" fmla="*/ 326231 h 1247775"/>
                <a:gd name="connsiteX33" fmla="*/ 747713 w 819560"/>
                <a:gd name="connsiteY33" fmla="*/ 264319 h 1247775"/>
                <a:gd name="connsiteX34" fmla="*/ 721519 w 819560"/>
                <a:gd name="connsiteY34" fmla="*/ 204787 h 1247775"/>
                <a:gd name="connsiteX35" fmla="*/ 707231 w 819560"/>
                <a:gd name="connsiteY35" fmla="*/ 142875 h 1247775"/>
                <a:gd name="connsiteX36" fmla="*/ 692944 w 819560"/>
                <a:gd name="connsiteY36" fmla="*/ 100012 h 1247775"/>
                <a:gd name="connsiteX37" fmla="*/ 676275 w 819560"/>
                <a:gd name="connsiteY37" fmla="*/ 52387 h 1247775"/>
                <a:gd name="connsiteX38" fmla="*/ 666750 w 819560"/>
                <a:gd name="connsiteY38" fmla="*/ 7144 h 1247775"/>
                <a:gd name="connsiteX39" fmla="*/ 652463 w 819560"/>
                <a:gd name="connsiteY39" fmla="*/ 42862 h 1247775"/>
                <a:gd name="connsiteX40" fmla="*/ 631031 w 819560"/>
                <a:gd name="connsiteY40" fmla="*/ 85725 h 1247775"/>
                <a:gd name="connsiteX41" fmla="*/ 607219 w 819560"/>
                <a:gd name="connsiteY41" fmla="*/ 45244 h 1247775"/>
                <a:gd name="connsiteX42" fmla="*/ 588169 w 819560"/>
                <a:gd name="connsiteY42" fmla="*/ 0 h 1247775"/>
                <a:gd name="connsiteX0" fmla="*/ 588169 w 812170"/>
                <a:gd name="connsiteY0" fmla="*/ 0 h 1247775"/>
                <a:gd name="connsiteX1" fmla="*/ 604838 w 812170"/>
                <a:gd name="connsiteY1" fmla="*/ 76200 h 1247775"/>
                <a:gd name="connsiteX2" fmla="*/ 628650 w 812170"/>
                <a:gd name="connsiteY2" fmla="*/ 142875 h 1247775"/>
                <a:gd name="connsiteX3" fmla="*/ 657225 w 812170"/>
                <a:gd name="connsiteY3" fmla="*/ 230981 h 1247775"/>
                <a:gd name="connsiteX4" fmla="*/ 688181 w 812170"/>
                <a:gd name="connsiteY4" fmla="*/ 323850 h 1247775"/>
                <a:gd name="connsiteX5" fmla="*/ 716756 w 812170"/>
                <a:gd name="connsiteY5" fmla="*/ 392906 h 1247775"/>
                <a:gd name="connsiteX6" fmla="*/ 731044 w 812170"/>
                <a:gd name="connsiteY6" fmla="*/ 457200 h 1247775"/>
                <a:gd name="connsiteX7" fmla="*/ 733425 w 812170"/>
                <a:gd name="connsiteY7" fmla="*/ 504825 h 1247775"/>
                <a:gd name="connsiteX8" fmla="*/ 716756 w 812170"/>
                <a:gd name="connsiteY8" fmla="*/ 554831 h 1247775"/>
                <a:gd name="connsiteX9" fmla="*/ 683419 w 812170"/>
                <a:gd name="connsiteY9" fmla="*/ 611981 h 1247775"/>
                <a:gd name="connsiteX10" fmla="*/ 640556 w 812170"/>
                <a:gd name="connsiteY10" fmla="*/ 661988 h 1247775"/>
                <a:gd name="connsiteX11" fmla="*/ 550068 w 812170"/>
                <a:gd name="connsiteY11" fmla="*/ 728662 h 1247775"/>
                <a:gd name="connsiteX12" fmla="*/ 473868 w 812170"/>
                <a:gd name="connsiteY12" fmla="*/ 788194 h 1247775"/>
                <a:gd name="connsiteX13" fmla="*/ 378619 w 812170"/>
                <a:gd name="connsiteY13" fmla="*/ 864394 h 1247775"/>
                <a:gd name="connsiteX14" fmla="*/ 300038 w 812170"/>
                <a:gd name="connsiteY14" fmla="*/ 916781 h 1247775"/>
                <a:gd name="connsiteX15" fmla="*/ 197644 w 812170"/>
                <a:gd name="connsiteY15" fmla="*/ 1004887 h 1247775"/>
                <a:gd name="connsiteX16" fmla="*/ 121444 w 812170"/>
                <a:gd name="connsiteY16" fmla="*/ 1069181 h 1247775"/>
                <a:gd name="connsiteX17" fmla="*/ 33338 w 812170"/>
                <a:gd name="connsiteY17" fmla="*/ 1143000 h 1247775"/>
                <a:gd name="connsiteX18" fmla="*/ 0 w 812170"/>
                <a:gd name="connsiteY18" fmla="*/ 1164431 h 1247775"/>
                <a:gd name="connsiteX19" fmla="*/ 45244 w 812170"/>
                <a:gd name="connsiteY19" fmla="*/ 1247775 h 1247775"/>
                <a:gd name="connsiteX20" fmla="*/ 161925 w 812170"/>
                <a:gd name="connsiteY20" fmla="*/ 1173956 h 1247775"/>
                <a:gd name="connsiteX21" fmla="*/ 290513 w 812170"/>
                <a:gd name="connsiteY21" fmla="*/ 1071562 h 1247775"/>
                <a:gd name="connsiteX22" fmla="*/ 359569 w 812170"/>
                <a:gd name="connsiteY22" fmla="*/ 1026319 h 1247775"/>
                <a:gd name="connsiteX23" fmla="*/ 445294 w 812170"/>
                <a:gd name="connsiteY23" fmla="*/ 957262 h 1247775"/>
                <a:gd name="connsiteX24" fmla="*/ 531019 w 812170"/>
                <a:gd name="connsiteY24" fmla="*/ 895350 h 1247775"/>
                <a:gd name="connsiteX25" fmla="*/ 607219 w 812170"/>
                <a:gd name="connsiteY25" fmla="*/ 845344 h 1247775"/>
                <a:gd name="connsiteX26" fmla="*/ 707231 w 812170"/>
                <a:gd name="connsiteY26" fmla="*/ 752475 h 1247775"/>
                <a:gd name="connsiteX27" fmla="*/ 752475 w 812170"/>
                <a:gd name="connsiteY27" fmla="*/ 688181 h 1247775"/>
                <a:gd name="connsiteX28" fmla="*/ 795338 w 812170"/>
                <a:gd name="connsiteY28" fmla="*/ 600075 h 1247775"/>
                <a:gd name="connsiteX29" fmla="*/ 811759 w 812170"/>
                <a:gd name="connsiteY29" fmla="*/ 540915 h 1247775"/>
                <a:gd name="connsiteX30" fmla="*/ 806625 w 812170"/>
                <a:gd name="connsiteY30" fmla="*/ 488032 h 1247775"/>
                <a:gd name="connsiteX31" fmla="*/ 800100 w 812170"/>
                <a:gd name="connsiteY31" fmla="*/ 423862 h 1247775"/>
                <a:gd name="connsiteX32" fmla="*/ 776288 w 812170"/>
                <a:gd name="connsiteY32" fmla="*/ 326231 h 1247775"/>
                <a:gd name="connsiteX33" fmla="*/ 747713 w 812170"/>
                <a:gd name="connsiteY33" fmla="*/ 264319 h 1247775"/>
                <a:gd name="connsiteX34" fmla="*/ 721519 w 812170"/>
                <a:gd name="connsiteY34" fmla="*/ 204787 h 1247775"/>
                <a:gd name="connsiteX35" fmla="*/ 707231 w 812170"/>
                <a:gd name="connsiteY35" fmla="*/ 142875 h 1247775"/>
                <a:gd name="connsiteX36" fmla="*/ 692944 w 812170"/>
                <a:gd name="connsiteY36" fmla="*/ 100012 h 1247775"/>
                <a:gd name="connsiteX37" fmla="*/ 676275 w 812170"/>
                <a:gd name="connsiteY37" fmla="*/ 52387 h 1247775"/>
                <a:gd name="connsiteX38" fmla="*/ 666750 w 812170"/>
                <a:gd name="connsiteY38" fmla="*/ 7144 h 1247775"/>
                <a:gd name="connsiteX39" fmla="*/ 652463 w 812170"/>
                <a:gd name="connsiteY39" fmla="*/ 42862 h 1247775"/>
                <a:gd name="connsiteX40" fmla="*/ 631031 w 812170"/>
                <a:gd name="connsiteY40" fmla="*/ 85725 h 1247775"/>
                <a:gd name="connsiteX41" fmla="*/ 607219 w 812170"/>
                <a:gd name="connsiteY41" fmla="*/ 45244 h 1247775"/>
                <a:gd name="connsiteX42" fmla="*/ 588169 w 812170"/>
                <a:gd name="connsiteY42" fmla="*/ 0 h 1247775"/>
                <a:gd name="connsiteX0" fmla="*/ 588169 w 817224"/>
                <a:gd name="connsiteY0" fmla="*/ 0 h 1247775"/>
                <a:gd name="connsiteX1" fmla="*/ 604838 w 817224"/>
                <a:gd name="connsiteY1" fmla="*/ 76200 h 1247775"/>
                <a:gd name="connsiteX2" fmla="*/ 628650 w 817224"/>
                <a:gd name="connsiteY2" fmla="*/ 142875 h 1247775"/>
                <a:gd name="connsiteX3" fmla="*/ 657225 w 817224"/>
                <a:gd name="connsiteY3" fmla="*/ 230981 h 1247775"/>
                <a:gd name="connsiteX4" fmla="*/ 688181 w 817224"/>
                <a:gd name="connsiteY4" fmla="*/ 323850 h 1247775"/>
                <a:gd name="connsiteX5" fmla="*/ 716756 w 817224"/>
                <a:gd name="connsiteY5" fmla="*/ 392906 h 1247775"/>
                <a:gd name="connsiteX6" fmla="*/ 731044 w 817224"/>
                <a:gd name="connsiteY6" fmla="*/ 457200 h 1247775"/>
                <a:gd name="connsiteX7" fmla="*/ 733425 w 817224"/>
                <a:gd name="connsiteY7" fmla="*/ 504825 h 1247775"/>
                <a:gd name="connsiteX8" fmla="*/ 716756 w 817224"/>
                <a:gd name="connsiteY8" fmla="*/ 554831 h 1247775"/>
                <a:gd name="connsiteX9" fmla="*/ 683419 w 817224"/>
                <a:gd name="connsiteY9" fmla="*/ 611981 h 1247775"/>
                <a:gd name="connsiteX10" fmla="*/ 640556 w 817224"/>
                <a:gd name="connsiteY10" fmla="*/ 661988 h 1247775"/>
                <a:gd name="connsiteX11" fmla="*/ 550068 w 817224"/>
                <a:gd name="connsiteY11" fmla="*/ 728662 h 1247775"/>
                <a:gd name="connsiteX12" fmla="*/ 473868 w 817224"/>
                <a:gd name="connsiteY12" fmla="*/ 788194 h 1247775"/>
                <a:gd name="connsiteX13" fmla="*/ 378619 w 817224"/>
                <a:gd name="connsiteY13" fmla="*/ 864394 h 1247775"/>
                <a:gd name="connsiteX14" fmla="*/ 300038 w 817224"/>
                <a:gd name="connsiteY14" fmla="*/ 916781 h 1247775"/>
                <a:gd name="connsiteX15" fmla="*/ 197644 w 817224"/>
                <a:gd name="connsiteY15" fmla="*/ 1004887 h 1247775"/>
                <a:gd name="connsiteX16" fmla="*/ 121444 w 817224"/>
                <a:gd name="connsiteY16" fmla="*/ 1069181 h 1247775"/>
                <a:gd name="connsiteX17" fmla="*/ 33338 w 817224"/>
                <a:gd name="connsiteY17" fmla="*/ 1143000 h 1247775"/>
                <a:gd name="connsiteX18" fmla="*/ 0 w 817224"/>
                <a:gd name="connsiteY18" fmla="*/ 1164431 h 1247775"/>
                <a:gd name="connsiteX19" fmla="*/ 45244 w 817224"/>
                <a:gd name="connsiteY19" fmla="*/ 1247775 h 1247775"/>
                <a:gd name="connsiteX20" fmla="*/ 161925 w 817224"/>
                <a:gd name="connsiteY20" fmla="*/ 1173956 h 1247775"/>
                <a:gd name="connsiteX21" fmla="*/ 290513 w 817224"/>
                <a:gd name="connsiteY21" fmla="*/ 1071562 h 1247775"/>
                <a:gd name="connsiteX22" fmla="*/ 359569 w 817224"/>
                <a:gd name="connsiteY22" fmla="*/ 1026319 h 1247775"/>
                <a:gd name="connsiteX23" fmla="*/ 445294 w 817224"/>
                <a:gd name="connsiteY23" fmla="*/ 957262 h 1247775"/>
                <a:gd name="connsiteX24" fmla="*/ 531019 w 817224"/>
                <a:gd name="connsiteY24" fmla="*/ 895350 h 1247775"/>
                <a:gd name="connsiteX25" fmla="*/ 607219 w 817224"/>
                <a:gd name="connsiteY25" fmla="*/ 845344 h 1247775"/>
                <a:gd name="connsiteX26" fmla="*/ 707231 w 817224"/>
                <a:gd name="connsiteY26" fmla="*/ 752475 h 1247775"/>
                <a:gd name="connsiteX27" fmla="*/ 752475 w 817224"/>
                <a:gd name="connsiteY27" fmla="*/ 688181 h 1247775"/>
                <a:gd name="connsiteX28" fmla="*/ 795338 w 817224"/>
                <a:gd name="connsiteY28" fmla="*/ 600075 h 1247775"/>
                <a:gd name="connsiteX29" fmla="*/ 811759 w 817224"/>
                <a:gd name="connsiteY29" fmla="*/ 540915 h 1247775"/>
                <a:gd name="connsiteX30" fmla="*/ 816645 w 817224"/>
                <a:gd name="connsiteY30" fmla="*/ 485528 h 1247775"/>
                <a:gd name="connsiteX31" fmla="*/ 800100 w 817224"/>
                <a:gd name="connsiteY31" fmla="*/ 423862 h 1247775"/>
                <a:gd name="connsiteX32" fmla="*/ 776288 w 817224"/>
                <a:gd name="connsiteY32" fmla="*/ 326231 h 1247775"/>
                <a:gd name="connsiteX33" fmla="*/ 747713 w 817224"/>
                <a:gd name="connsiteY33" fmla="*/ 264319 h 1247775"/>
                <a:gd name="connsiteX34" fmla="*/ 721519 w 817224"/>
                <a:gd name="connsiteY34" fmla="*/ 204787 h 1247775"/>
                <a:gd name="connsiteX35" fmla="*/ 707231 w 817224"/>
                <a:gd name="connsiteY35" fmla="*/ 142875 h 1247775"/>
                <a:gd name="connsiteX36" fmla="*/ 692944 w 817224"/>
                <a:gd name="connsiteY36" fmla="*/ 100012 h 1247775"/>
                <a:gd name="connsiteX37" fmla="*/ 676275 w 817224"/>
                <a:gd name="connsiteY37" fmla="*/ 52387 h 1247775"/>
                <a:gd name="connsiteX38" fmla="*/ 666750 w 817224"/>
                <a:gd name="connsiteY38" fmla="*/ 7144 h 1247775"/>
                <a:gd name="connsiteX39" fmla="*/ 652463 w 817224"/>
                <a:gd name="connsiteY39" fmla="*/ 42862 h 1247775"/>
                <a:gd name="connsiteX40" fmla="*/ 631031 w 817224"/>
                <a:gd name="connsiteY40" fmla="*/ 85725 h 1247775"/>
                <a:gd name="connsiteX41" fmla="*/ 607219 w 817224"/>
                <a:gd name="connsiteY41" fmla="*/ 45244 h 1247775"/>
                <a:gd name="connsiteX42" fmla="*/ 588169 w 817224"/>
                <a:gd name="connsiteY42" fmla="*/ 0 h 12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17224" h="1247775">
                  <a:moveTo>
                    <a:pt x="588169" y="0"/>
                  </a:moveTo>
                  <a:lnTo>
                    <a:pt x="604838" y="76200"/>
                  </a:lnTo>
                  <a:lnTo>
                    <a:pt x="628650" y="142875"/>
                  </a:lnTo>
                  <a:lnTo>
                    <a:pt x="657225" y="230981"/>
                  </a:lnTo>
                  <a:lnTo>
                    <a:pt x="688181" y="323850"/>
                  </a:lnTo>
                  <a:lnTo>
                    <a:pt x="716756" y="392906"/>
                  </a:lnTo>
                  <a:lnTo>
                    <a:pt x="731044" y="457200"/>
                  </a:lnTo>
                  <a:lnTo>
                    <a:pt x="733425" y="504825"/>
                  </a:lnTo>
                  <a:lnTo>
                    <a:pt x="716756" y="554831"/>
                  </a:lnTo>
                  <a:lnTo>
                    <a:pt x="683419" y="611981"/>
                  </a:lnTo>
                  <a:lnTo>
                    <a:pt x="640556" y="661988"/>
                  </a:lnTo>
                  <a:lnTo>
                    <a:pt x="550068" y="728662"/>
                  </a:lnTo>
                  <a:lnTo>
                    <a:pt x="473868" y="788194"/>
                  </a:lnTo>
                  <a:lnTo>
                    <a:pt x="378619" y="864394"/>
                  </a:lnTo>
                  <a:lnTo>
                    <a:pt x="300038" y="916781"/>
                  </a:lnTo>
                  <a:lnTo>
                    <a:pt x="197644" y="1004887"/>
                  </a:lnTo>
                  <a:lnTo>
                    <a:pt x="121444" y="1069181"/>
                  </a:lnTo>
                  <a:lnTo>
                    <a:pt x="33338" y="1143000"/>
                  </a:lnTo>
                  <a:lnTo>
                    <a:pt x="0" y="1164431"/>
                  </a:lnTo>
                  <a:lnTo>
                    <a:pt x="45244" y="1247775"/>
                  </a:lnTo>
                  <a:lnTo>
                    <a:pt x="161925" y="1173956"/>
                  </a:lnTo>
                  <a:lnTo>
                    <a:pt x="290513" y="1071562"/>
                  </a:lnTo>
                  <a:lnTo>
                    <a:pt x="359569" y="1026319"/>
                  </a:lnTo>
                  <a:lnTo>
                    <a:pt x="445294" y="957262"/>
                  </a:lnTo>
                  <a:lnTo>
                    <a:pt x="531019" y="895350"/>
                  </a:lnTo>
                  <a:lnTo>
                    <a:pt x="607219" y="845344"/>
                  </a:lnTo>
                  <a:lnTo>
                    <a:pt x="707231" y="752475"/>
                  </a:lnTo>
                  <a:lnTo>
                    <a:pt x="752475" y="688181"/>
                  </a:lnTo>
                  <a:lnTo>
                    <a:pt x="795338" y="600075"/>
                  </a:lnTo>
                  <a:cubicBezTo>
                    <a:pt x="806054" y="574278"/>
                    <a:pt x="808208" y="560006"/>
                    <a:pt x="811759" y="540915"/>
                  </a:cubicBezTo>
                  <a:cubicBezTo>
                    <a:pt x="815310" y="521824"/>
                    <a:pt x="818588" y="505037"/>
                    <a:pt x="816645" y="485528"/>
                  </a:cubicBezTo>
                  <a:cubicBezTo>
                    <a:pt x="814702" y="466019"/>
                    <a:pt x="806826" y="450411"/>
                    <a:pt x="800100" y="423862"/>
                  </a:cubicBezTo>
                  <a:cubicBezTo>
                    <a:pt x="793374" y="397313"/>
                    <a:pt x="784225" y="358775"/>
                    <a:pt x="776288" y="326231"/>
                  </a:cubicBezTo>
                  <a:cubicBezTo>
                    <a:pt x="768351" y="293687"/>
                    <a:pt x="756841" y="284560"/>
                    <a:pt x="747713" y="264319"/>
                  </a:cubicBezTo>
                  <a:cubicBezTo>
                    <a:pt x="738585" y="244078"/>
                    <a:pt x="726282" y="225424"/>
                    <a:pt x="721519" y="204787"/>
                  </a:cubicBezTo>
                  <a:lnTo>
                    <a:pt x="707231" y="142875"/>
                  </a:lnTo>
                  <a:lnTo>
                    <a:pt x="692944" y="100012"/>
                  </a:lnTo>
                  <a:lnTo>
                    <a:pt x="676275" y="52387"/>
                  </a:lnTo>
                  <a:cubicBezTo>
                    <a:pt x="671909" y="36909"/>
                    <a:pt x="670719" y="8731"/>
                    <a:pt x="666750" y="7144"/>
                  </a:cubicBezTo>
                  <a:cubicBezTo>
                    <a:pt x="662781" y="5557"/>
                    <a:pt x="658416" y="29765"/>
                    <a:pt x="652463" y="42862"/>
                  </a:cubicBezTo>
                  <a:lnTo>
                    <a:pt x="631031" y="85725"/>
                  </a:lnTo>
                  <a:lnTo>
                    <a:pt x="607219" y="45244"/>
                  </a:lnTo>
                  <a:cubicBezTo>
                    <a:pt x="598488" y="-15081"/>
                    <a:pt x="594519" y="15081"/>
                    <a:pt x="588169" y="0"/>
                  </a:cubicBez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9" name="Freeform 15">
              <a:extLst>
                <a:ext uri="{FF2B5EF4-FFF2-40B4-BE49-F238E27FC236}">
                  <a16:creationId xmlns:a16="http://schemas.microsoft.com/office/drawing/2014/main" id="{50DB118F-4F5A-41B2-AB28-3646B3CBAC29}"/>
                </a:ext>
              </a:extLst>
            </p:cNvPr>
            <p:cNvSpPr/>
            <p:nvPr/>
          </p:nvSpPr>
          <p:spPr bwMode="auto">
            <a:xfrm>
              <a:off x="7459826" y="4844435"/>
              <a:ext cx="674403" cy="1029550"/>
            </a:xfrm>
            <a:custGeom>
              <a:avLst/>
              <a:gdLst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8700 w 1262062"/>
                <a:gd name="connsiteY25" fmla="*/ 361949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8700 w 1262062"/>
                <a:gd name="connsiteY25" fmla="*/ 361949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1999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85800 w 1262062"/>
                <a:gd name="connsiteY59" fmla="*/ 1033462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6275 w 1262062"/>
                <a:gd name="connsiteY59" fmla="*/ 1028700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54237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72082"/>
                <a:gd name="connsiteY0" fmla="*/ 364331 h 1857375"/>
                <a:gd name="connsiteX1" fmla="*/ 671512 w 1272082"/>
                <a:gd name="connsiteY1" fmla="*/ 273843 h 1857375"/>
                <a:gd name="connsiteX2" fmla="*/ 681037 w 1272082"/>
                <a:gd name="connsiteY2" fmla="*/ 221456 h 1857375"/>
                <a:gd name="connsiteX3" fmla="*/ 692943 w 1272082"/>
                <a:gd name="connsiteY3" fmla="*/ 211931 h 1857375"/>
                <a:gd name="connsiteX4" fmla="*/ 702468 w 1272082"/>
                <a:gd name="connsiteY4" fmla="*/ 264318 h 1857375"/>
                <a:gd name="connsiteX5" fmla="*/ 721518 w 1272082"/>
                <a:gd name="connsiteY5" fmla="*/ 197643 h 1857375"/>
                <a:gd name="connsiteX6" fmla="*/ 754856 w 1272082"/>
                <a:gd name="connsiteY6" fmla="*/ 114300 h 1857375"/>
                <a:gd name="connsiteX7" fmla="*/ 788193 w 1272082"/>
                <a:gd name="connsiteY7" fmla="*/ 35718 h 1857375"/>
                <a:gd name="connsiteX8" fmla="*/ 800100 w 1272082"/>
                <a:gd name="connsiteY8" fmla="*/ 9525 h 1857375"/>
                <a:gd name="connsiteX9" fmla="*/ 821531 w 1272082"/>
                <a:gd name="connsiteY9" fmla="*/ 0 h 1857375"/>
                <a:gd name="connsiteX10" fmla="*/ 831056 w 1272082"/>
                <a:gd name="connsiteY10" fmla="*/ 2381 h 1857375"/>
                <a:gd name="connsiteX11" fmla="*/ 845343 w 1272082"/>
                <a:gd name="connsiteY11" fmla="*/ 2381 h 1857375"/>
                <a:gd name="connsiteX12" fmla="*/ 866775 w 1272082"/>
                <a:gd name="connsiteY12" fmla="*/ 52387 h 1857375"/>
                <a:gd name="connsiteX13" fmla="*/ 888206 w 1272082"/>
                <a:gd name="connsiteY13" fmla="*/ 121443 h 1857375"/>
                <a:gd name="connsiteX14" fmla="*/ 885825 w 1272082"/>
                <a:gd name="connsiteY14" fmla="*/ 173831 h 1857375"/>
                <a:gd name="connsiteX15" fmla="*/ 892968 w 1272082"/>
                <a:gd name="connsiteY15" fmla="*/ 204787 h 1857375"/>
                <a:gd name="connsiteX16" fmla="*/ 902493 w 1272082"/>
                <a:gd name="connsiteY16" fmla="*/ 242887 h 1857375"/>
                <a:gd name="connsiteX17" fmla="*/ 923925 w 1272082"/>
                <a:gd name="connsiteY17" fmla="*/ 223837 h 1857375"/>
                <a:gd name="connsiteX18" fmla="*/ 942975 w 1272082"/>
                <a:gd name="connsiteY18" fmla="*/ 278606 h 1857375"/>
                <a:gd name="connsiteX19" fmla="*/ 952500 w 1272082"/>
                <a:gd name="connsiteY19" fmla="*/ 311943 h 1857375"/>
                <a:gd name="connsiteX20" fmla="*/ 964406 w 1272082"/>
                <a:gd name="connsiteY20" fmla="*/ 345281 h 1857375"/>
                <a:gd name="connsiteX21" fmla="*/ 969168 w 1272082"/>
                <a:gd name="connsiteY21" fmla="*/ 297656 h 1857375"/>
                <a:gd name="connsiteX22" fmla="*/ 985837 w 1272082"/>
                <a:gd name="connsiteY22" fmla="*/ 250031 h 1857375"/>
                <a:gd name="connsiteX23" fmla="*/ 1014412 w 1272082"/>
                <a:gd name="connsiteY23" fmla="*/ 257175 h 1857375"/>
                <a:gd name="connsiteX24" fmla="*/ 1019175 w 1272082"/>
                <a:gd name="connsiteY24" fmla="*/ 292893 h 1857375"/>
                <a:gd name="connsiteX25" fmla="*/ 1028700 w 1272082"/>
                <a:gd name="connsiteY25" fmla="*/ 361949 h 1857375"/>
                <a:gd name="connsiteX26" fmla="*/ 1045368 w 1272082"/>
                <a:gd name="connsiteY26" fmla="*/ 414337 h 1857375"/>
                <a:gd name="connsiteX27" fmla="*/ 1057275 w 1272082"/>
                <a:gd name="connsiteY27" fmla="*/ 354806 h 1857375"/>
                <a:gd name="connsiteX28" fmla="*/ 1059656 w 1272082"/>
                <a:gd name="connsiteY28" fmla="*/ 314325 h 1857375"/>
                <a:gd name="connsiteX29" fmla="*/ 1081087 w 1272082"/>
                <a:gd name="connsiteY29" fmla="*/ 280987 h 1857375"/>
                <a:gd name="connsiteX30" fmla="*/ 1090612 w 1272082"/>
                <a:gd name="connsiteY30" fmla="*/ 345281 h 1857375"/>
                <a:gd name="connsiteX31" fmla="*/ 1090612 w 1272082"/>
                <a:gd name="connsiteY31" fmla="*/ 385762 h 1857375"/>
                <a:gd name="connsiteX32" fmla="*/ 1092993 w 1272082"/>
                <a:gd name="connsiteY32" fmla="*/ 423862 h 1857375"/>
                <a:gd name="connsiteX33" fmla="*/ 1121568 w 1272082"/>
                <a:gd name="connsiteY33" fmla="*/ 371475 h 1857375"/>
                <a:gd name="connsiteX34" fmla="*/ 1152525 w 1272082"/>
                <a:gd name="connsiteY34" fmla="*/ 464343 h 1857375"/>
                <a:gd name="connsiteX35" fmla="*/ 1209675 w 1272082"/>
                <a:gd name="connsiteY35" fmla="*/ 609600 h 1857375"/>
                <a:gd name="connsiteX36" fmla="*/ 1238250 w 1272082"/>
                <a:gd name="connsiteY36" fmla="*/ 704850 h 1857375"/>
                <a:gd name="connsiteX37" fmla="*/ 1262062 w 1272082"/>
                <a:gd name="connsiteY37" fmla="*/ 812006 h 1857375"/>
                <a:gd name="connsiteX38" fmla="*/ 1272082 w 1272082"/>
                <a:gd name="connsiteY38" fmla="*/ 900112 h 1857375"/>
                <a:gd name="connsiteX39" fmla="*/ 1252537 w 1272082"/>
                <a:gd name="connsiteY39" fmla="*/ 973931 h 1857375"/>
                <a:gd name="connsiteX40" fmla="*/ 1236239 w 1272082"/>
                <a:gd name="connsiteY40" fmla="*/ 1059656 h 1857375"/>
                <a:gd name="connsiteX41" fmla="*/ 1193006 w 1272082"/>
                <a:gd name="connsiteY41" fmla="*/ 1147762 h 1857375"/>
                <a:gd name="connsiteX42" fmla="*/ 1135856 w 1272082"/>
                <a:gd name="connsiteY42" fmla="*/ 1269206 h 1857375"/>
                <a:gd name="connsiteX43" fmla="*/ 1050130 w 1272082"/>
                <a:gd name="connsiteY43" fmla="*/ 1385888 h 1857375"/>
                <a:gd name="connsiteX44" fmla="*/ 931068 w 1272082"/>
                <a:gd name="connsiteY44" fmla="*/ 1495425 h 1857375"/>
                <a:gd name="connsiteX45" fmla="*/ 826293 w 1272082"/>
                <a:gd name="connsiteY45" fmla="*/ 1583530 h 1857375"/>
                <a:gd name="connsiteX46" fmla="*/ 676275 w 1272082"/>
                <a:gd name="connsiteY46" fmla="*/ 1671637 h 1857375"/>
                <a:gd name="connsiteX47" fmla="*/ 583406 w 1272082"/>
                <a:gd name="connsiteY47" fmla="*/ 1747837 h 1857375"/>
                <a:gd name="connsiteX48" fmla="*/ 461962 w 1272082"/>
                <a:gd name="connsiteY48" fmla="*/ 1835943 h 1857375"/>
                <a:gd name="connsiteX49" fmla="*/ 440530 w 1272082"/>
                <a:gd name="connsiteY49" fmla="*/ 1857375 h 1857375"/>
                <a:gd name="connsiteX50" fmla="*/ 178593 w 1272082"/>
                <a:gd name="connsiteY50" fmla="*/ 1854993 h 1857375"/>
                <a:gd name="connsiteX51" fmla="*/ 100012 w 1272082"/>
                <a:gd name="connsiteY51" fmla="*/ 1721643 h 1857375"/>
                <a:gd name="connsiteX52" fmla="*/ 38100 w 1272082"/>
                <a:gd name="connsiteY52" fmla="*/ 1616868 h 1857375"/>
                <a:gd name="connsiteX53" fmla="*/ 0 w 1272082"/>
                <a:gd name="connsiteY53" fmla="*/ 1540668 h 1857375"/>
                <a:gd name="connsiteX54" fmla="*/ 180975 w 1272082"/>
                <a:gd name="connsiteY54" fmla="*/ 1423987 h 1857375"/>
                <a:gd name="connsiteX55" fmla="*/ 338137 w 1272082"/>
                <a:gd name="connsiteY55" fmla="*/ 1307306 h 1857375"/>
                <a:gd name="connsiteX56" fmla="*/ 476250 w 1272082"/>
                <a:gd name="connsiteY56" fmla="*/ 1202531 h 1857375"/>
                <a:gd name="connsiteX57" fmla="*/ 564356 w 1272082"/>
                <a:gd name="connsiteY57" fmla="*/ 1140618 h 1857375"/>
                <a:gd name="connsiteX58" fmla="*/ 626268 w 1272082"/>
                <a:gd name="connsiteY58" fmla="*/ 1083468 h 1857375"/>
                <a:gd name="connsiteX59" fmla="*/ 678657 w 1272082"/>
                <a:gd name="connsiteY59" fmla="*/ 1033463 h 1857375"/>
                <a:gd name="connsiteX60" fmla="*/ 721518 w 1272082"/>
                <a:gd name="connsiteY60" fmla="*/ 964406 h 1857375"/>
                <a:gd name="connsiteX61" fmla="*/ 761999 w 1272082"/>
                <a:gd name="connsiteY61" fmla="*/ 876300 h 1857375"/>
                <a:gd name="connsiteX62" fmla="*/ 776287 w 1272082"/>
                <a:gd name="connsiteY62" fmla="*/ 816768 h 1857375"/>
                <a:gd name="connsiteX63" fmla="*/ 775915 w 1272082"/>
                <a:gd name="connsiteY63" fmla="*/ 757237 h 1857375"/>
                <a:gd name="connsiteX64" fmla="*/ 754237 w 1272082"/>
                <a:gd name="connsiteY64" fmla="*/ 695325 h 1857375"/>
                <a:gd name="connsiteX65" fmla="*/ 726281 w 1272082"/>
                <a:gd name="connsiteY65" fmla="*/ 590550 h 1857375"/>
                <a:gd name="connsiteX66" fmla="*/ 704850 w 1272082"/>
                <a:gd name="connsiteY66" fmla="*/ 516731 h 1857375"/>
                <a:gd name="connsiteX67" fmla="*/ 683418 w 1272082"/>
                <a:gd name="connsiteY67" fmla="*/ 464343 h 1857375"/>
                <a:gd name="connsiteX68" fmla="*/ 673893 w 1272082"/>
                <a:gd name="connsiteY68" fmla="*/ 426243 h 1857375"/>
                <a:gd name="connsiteX69" fmla="*/ 650081 w 1272082"/>
                <a:gd name="connsiteY69" fmla="*/ 364331 h 1857375"/>
                <a:gd name="connsiteX0" fmla="*/ 650081 w 1272342"/>
                <a:gd name="connsiteY0" fmla="*/ 364331 h 1857375"/>
                <a:gd name="connsiteX1" fmla="*/ 671512 w 1272342"/>
                <a:gd name="connsiteY1" fmla="*/ 273843 h 1857375"/>
                <a:gd name="connsiteX2" fmla="*/ 681037 w 1272342"/>
                <a:gd name="connsiteY2" fmla="*/ 221456 h 1857375"/>
                <a:gd name="connsiteX3" fmla="*/ 692943 w 1272342"/>
                <a:gd name="connsiteY3" fmla="*/ 211931 h 1857375"/>
                <a:gd name="connsiteX4" fmla="*/ 702468 w 1272342"/>
                <a:gd name="connsiteY4" fmla="*/ 264318 h 1857375"/>
                <a:gd name="connsiteX5" fmla="*/ 721518 w 1272342"/>
                <a:gd name="connsiteY5" fmla="*/ 197643 h 1857375"/>
                <a:gd name="connsiteX6" fmla="*/ 754856 w 1272342"/>
                <a:gd name="connsiteY6" fmla="*/ 114300 h 1857375"/>
                <a:gd name="connsiteX7" fmla="*/ 788193 w 1272342"/>
                <a:gd name="connsiteY7" fmla="*/ 35718 h 1857375"/>
                <a:gd name="connsiteX8" fmla="*/ 800100 w 1272342"/>
                <a:gd name="connsiteY8" fmla="*/ 9525 h 1857375"/>
                <a:gd name="connsiteX9" fmla="*/ 821531 w 1272342"/>
                <a:gd name="connsiteY9" fmla="*/ 0 h 1857375"/>
                <a:gd name="connsiteX10" fmla="*/ 831056 w 1272342"/>
                <a:gd name="connsiteY10" fmla="*/ 2381 h 1857375"/>
                <a:gd name="connsiteX11" fmla="*/ 845343 w 1272342"/>
                <a:gd name="connsiteY11" fmla="*/ 2381 h 1857375"/>
                <a:gd name="connsiteX12" fmla="*/ 866775 w 1272342"/>
                <a:gd name="connsiteY12" fmla="*/ 52387 h 1857375"/>
                <a:gd name="connsiteX13" fmla="*/ 888206 w 1272342"/>
                <a:gd name="connsiteY13" fmla="*/ 121443 h 1857375"/>
                <a:gd name="connsiteX14" fmla="*/ 885825 w 1272342"/>
                <a:gd name="connsiteY14" fmla="*/ 173831 h 1857375"/>
                <a:gd name="connsiteX15" fmla="*/ 892968 w 1272342"/>
                <a:gd name="connsiteY15" fmla="*/ 204787 h 1857375"/>
                <a:gd name="connsiteX16" fmla="*/ 902493 w 1272342"/>
                <a:gd name="connsiteY16" fmla="*/ 242887 h 1857375"/>
                <a:gd name="connsiteX17" fmla="*/ 923925 w 1272342"/>
                <a:gd name="connsiteY17" fmla="*/ 223837 h 1857375"/>
                <a:gd name="connsiteX18" fmla="*/ 942975 w 1272342"/>
                <a:gd name="connsiteY18" fmla="*/ 278606 h 1857375"/>
                <a:gd name="connsiteX19" fmla="*/ 952500 w 1272342"/>
                <a:gd name="connsiteY19" fmla="*/ 311943 h 1857375"/>
                <a:gd name="connsiteX20" fmla="*/ 964406 w 1272342"/>
                <a:gd name="connsiteY20" fmla="*/ 345281 h 1857375"/>
                <a:gd name="connsiteX21" fmla="*/ 969168 w 1272342"/>
                <a:gd name="connsiteY21" fmla="*/ 297656 h 1857375"/>
                <a:gd name="connsiteX22" fmla="*/ 985837 w 1272342"/>
                <a:gd name="connsiteY22" fmla="*/ 250031 h 1857375"/>
                <a:gd name="connsiteX23" fmla="*/ 1014412 w 1272342"/>
                <a:gd name="connsiteY23" fmla="*/ 257175 h 1857375"/>
                <a:gd name="connsiteX24" fmla="*/ 1019175 w 1272342"/>
                <a:gd name="connsiteY24" fmla="*/ 292893 h 1857375"/>
                <a:gd name="connsiteX25" fmla="*/ 1028700 w 1272342"/>
                <a:gd name="connsiteY25" fmla="*/ 361949 h 1857375"/>
                <a:gd name="connsiteX26" fmla="*/ 1045368 w 1272342"/>
                <a:gd name="connsiteY26" fmla="*/ 414337 h 1857375"/>
                <a:gd name="connsiteX27" fmla="*/ 1057275 w 1272342"/>
                <a:gd name="connsiteY27" fmla="*/ 354806 h 1857375"/>
                <a:gd name="connsiteX28" fmla="*/ 1059656 w 1272342"/>
                <a:gd name="connsiteY28" fmla="*/ 314325 h 1857375"/>
                <a:gd name="connsiteX29" fmla="*/ 1081087 w 1272342"/>
                <a:gd name="connsiteY29" fmla="*/ 280987 h 1857375"/>
                <a:gd name="connsiteX30" fmla="*/ 1090612 w 1272342"/>
                <a:gd name="connsiteY30" fmla="*/ 345281 h 1857375"/>
                <a:gd name="connsiteX31" fmla="*/ 1090612 w 1272342"/>
                <a:gd name="connsiteY31" fmla="*/ 385762 h 1857375"/>
                <a:gd name="connsiteX32" fmla="*/ 1092993 w 1272342"/>
                <a:gd name="connsiteY32" fmla="*/ 423862 h 1857375"/>
                <a:gd name="connsiteX33" fmla="*/ 1121568 w 1272342"/>
                <a:gd name="connsiteY33" fmla="*/ 371475 h 1857375"/>
                <a:gd name="connsiteX34" fmla="*/ 1152525 w 1272342"/>
                <a:gd name="connsiteY34" fmla="*/ 464343 h 1857375"/>
                <a:gd name="connsiteX35" fmla="*/ 1209675 w 1272342"/>
                <a:gd name="connsiteY35" fmla="*/ 609600 h 1857375"/>
                <a:gd name="connsiteX36" fmla="*/ 1238250 w 1272342"/>
                <a:gd name="connsiteY36" fmla="*/ 704850 h 1857375"/>
                <a:gd name="connsiteX37" fmla="*/ 1262062 w 1272342"/>
                <a:gd name="connsiteY37" fmla="*/ 812006 h 1857375"/>
                <a:gd name="connsiteX38" fmla="*/ 1272082 w 1272342"/>
                <a:gd name="connsiteY38" fmla="*/ 900112 h 1857375"/>
                <a:gd name="connsiteX39" fmla="*/ 1252537 w 1272342"/>
                <a:gd name="connsiteY39" fmla="*/ 973931 h 1857375"/>
                <a:gd name="connsiteX40" fmla="*/ 1236239 w 1272342"/>
                <a:gd name="connsiteY40" fmla="*/ 1059656 h 1857375"/>
                <a:gd name="connsiteX41" fmla="*/ 1193006 w 1272342"/>
                <a:gd name="connsiteY41" fmla="*/ 1147762 h 1857375"/>
                <a:gd name="connsiteX42" fmla="*/ 1135856 w 1272342"/>
                <a:gd name="connsiteY42" fmla="*/ 1269206 h 1857375"/>
                <a:gd name="connsiteX43" fmla="*/ 1050130 w 1272342"/>
                <a:gd name="connsiteY43" fmla="*/ 1385888 h 1857375"/>
                <a:gd name="connsiteX44" fmla="*/ 931068 w 1272342"/>
                <a:gd name="connsiteY44" fmla="*/ 1495425 h 1857375"/>
                <a:gd name="connsiteX45" fmla="*/ 826293 w 1272342"/>
                <a:gd name="connsiteY45" fmla="*/ 1583530 h 1857375"/>
                <a:gd name="connsiteX46" fmla="*/ 676275 w 1272342"/>
                <a:gd name="connsiteY46" fmla="*/ 1671637 h 1857375"/>
                <a:gd name="connsiteX47" fmla="*/ 583406 w 1272342"/>
                <a:gd name="connsiteY47" fmla="*/ 1747837 h 1857375"/>
                <a:gd name="connsiteX48" fmla="*/ 461962 w 1272342"/>
                <a:gd name="connsiteY48" fmla="*/ 1835943 h 1857375"/>
                <a:gd name="connsiteX49" fmla="*/ 440530 w 1272342"/>
                <a:gd name="connsiteY49" fmla="*/ 1857375 h 1857375"/>
                <a:gd name="connsiteX50" fmla="*/ 178593 w 1272342"/>
                <a:gd name="connsiteY50" fmla="*/ 1854993 h 1857375"/>
                <a:gd name="connsiteX51" fmla="*/ 100012 w 1272342"/>
                <a:gd name="connsiteY51" fmla="*/ 1721643 h 1857375"/>
                <a:gd name="connsiteX52" fmla="*/ 38100 w 1272342"/>
                <a:gd name="connsiteY52" fmla="*/ 1616868 h 1857375"/>
                <a:gd name="connsiteX53" fmla="*/ 0 w 1272342"/>
                <a:gd name="connsiteY53" fmla="*/ 1540668 h 1857375"/>
                <a:gd name="connsiteX54" fmla="*/ 180975 w 1272342"/>
                <a:gd name="connsiteY54" fmla="*/ 1423987 h 1857375"/>
                <a:gd name="connsiteX55" fmla="*/ 338137 w 1272342"/>
                <a:gd name="connsiteY55" fmla="*/ 1307306 h 1857375"/>
                <a:gd name="connsiteX56" fmla="*/ 476250 w 1272342"/>
                <a:gd name="connsiteY56" fmla="*/ 1202531 h 1857375"/>
                <a:gd name="connsiteX57" fmla="*/ 564356 w 1272342"/>
                <a:gd name="connsiteY57" fmla="*/ 1140618 h 1857375"/>
                <a:gd name="connsiteX58" fmla="*/ 626268 w 1272342"/>
                <a:gd name="connsiteY58" fmla="*/ 1083468 h 1857375"/>
                <a:gd name="connsiteX59" fmla="*/ 678657 w 1272342"/>
                <a:gd name="connsiteY59" fmla="*/ 1033463 h 1857375"/>
                <a:gd name="connsiteX60" fmla="*/ 721518 w 1272342"/>
                <a:gd name="connsiteY60" fmla="*/ 964406 h 1857375"/>
                <a:gd name="connsiteX61" fmla="*/ 761999 w 1272342"/>
                <a:gd name="connsiteY61" fmla="*/ 876300 h 1857375"/>
                <a:gd name="connsiteX62" fmla="*/ 776287 w 1272342"/>
                <a:gd name="connsiteY62" fmla="*/ 816768 h 1857375"/>
                <a:gd name="connsiteX63" fmla="*/ 775915 w 1272342"/>
                <a:gd name="connsiteY63" fmla="*/ 757237 h 1857375"/>
                <a:gd name="connsiteX64" fmla="*/ 754237 w 1272342"/>
                <a:gd name="connsiteY64" fmla="*/ 695325 h 1857375"/>
                <a:gd name="connsiteX65" fmla="*/ 726281 w 1272342"/>
                <a:gd name="connsiteY65" fmla="*/ 590550 h 1857375"/>
                <a:gd name="connsiteX66" fmla="*/ 704850 w 1272342"/>
                <a:gd name="connsiteY66" fmla="*/ 516731 h 1857375"/>
                <a:gd name="connsiteX67" fmla="*/ 683418 w 1272342"/>
                <a:gd name="connsiteY67" fmla="*/ 464343 h 1857375"/>
                <a:gd name="connsiteX68" fmla="*/ 673893 w 1272342"/>
                <a:gd name="connsiteY68" fmla="*/ 426243 h 1857375"/>
                <a:gd name="connsiteX69" fmla="*/ 650081 w 1272342"/>
                <a:gd name="connsiteY69" fmla="*/ 364331 h 1857375"/>
                <a:gd name="connsiteX0" fmla="*/ 650081 w 1272342"/>
                <a:gd name="connsiteY0" fmla="*/ 364331 h 1954165"/>
                <a:gd name="connsiteX1" fmla="*/ 671512 w 1272342"/>
                <a:gd name="connsiteY1" fmla="*/ 273843 h 1954165"/>
                <a:gd name="connsiteX2" fmla="*/ 681037 w 1272342"/>
                <a:gd name="connsiteY2" fmla="*/ 221456 h 1954165"/>
                <a:gd name="connsiteX3" fmla="*/ 692943 w 1272342"/>
                <a:gd name="connsiteY3" fmla="*/ 211931 h 1954165"/>
                <a:gd name="connsiteX4" fmla="*/ 702468 w 1272342"/>
                <a:gd name="connsiteY4" fmla="*/ 264318 h 1954165"/>
                <a:gd name="connsiteX5" fmla="*/ 721518 w 1272342"/>
                <a:gd name="connsiteY5" fmla="*/ 197643 h 1954165"/>
                <a:gd name="connsiteX6" fmla="*/ 754856 w 1272342"/>
                <a:gd name="connsiteY6" fmla="*/ 114300 h 1954165"/>
                <a:gd name="connsiteX7" fmla="*/ 788193 w 1272342"/>
                <a:gd name="connsiteY7" fmla="*/ 35718 h 1954165"/>
                <a:gd name="connsiteX8" fmla="*/ 800100 w 1272342"/>
                <a:gd name="connsiteY8" fmla="*/ 9525 h 1954165"/>
                <a:gd name="connsiteX9" fmla="*/ 821531 w 1272342"/>
                <a:gd name="connsiteY9" fmla="*/ 0 h 1954165"/>
                <a:gd name="connsiteX10" fmla="*/ 831056 w 1272342"/>
                <a:gd name="connsiteY10" fmla="*/ 2381 h 1954165"/>
                <a:gd name="connsiteX11" fmla="*/ 845343 w 1272342"/>
                <a:gd name="connsiteY11" fmla="*/ 2381 h 1954165"/>
                <a:gd name="connsiteX12" fmla="*/ 866775 w 1272342"/>
                <a:gd name="connsiteY12" fmla="*/ 52387 h 1954165"/>
                <a:gd name="connsiteX13" fmla="*/ 888206 w 1272342"/>
                <a:gd name="connsiteY13" fmla="*/ 121443 h 1954165"/>
                <a:gd name="connsiteX14" fmla="*/ 885825 w 1272342"/>
                <a:gd name="connsiteY14" fmla="*/ 173831 h 1954165"/>
                <a:gd name="connsiteX15" fmla="*/ 892968 w 1272342"/>
                <a:gd name="connsiteY15" fmla="*/ 204787 h 1954165"/>
                <a:gd name="connsiteX16" fmla="*/ 902493 w 1272342"/>
                <a:gd name="connsiteY16" fmla="*/ 242887 h 1954165"/>
                <a:gd name="connsiteX17" fmla="*/ 923925 w 1272342"/>
                <a:gd name="connsiteY17" fmla="*/ 223837 h 1954165"/>
                <a:gd name="connsiteX18" fmla="*/ 942975 w 1272342"/>
                <a:gd name="connsiteY18" fmla="*/ 278606 h 1954165"/>
                <a:gd name="connsiteX19" fmla="*/ 952500 w 1272342"/>
                <a:gd name="connsiteY19" fmla="*/ 311943 h 1954165"/>
                <a:gd name="connsiteX20" fmla="*/ 964406 w 1272342"/>
                <a:gd name="connsiteY20" fmla="*/ 345281 h 1954165"/>
                <a:gd name="connsiteX21" fmla="*/ 969168 w 1272342"/>
                <a:gd name="connsiteY21" fmla="*/ 297656 h 1954165"/>
                <a:gd name="connsiteX22" fmla="*/ 985837 w 1272342"/>
                <a:gd name="connsiteY22" fmla="*/ 250031 h 1954165"/>
                <a:gd name="connsiteX23" fmla="*/ 1014412 w 1272342"/>
                <a:gd name="connsiteY23" fmla="*/ 257175 h 1954165"/>
                <a:gd name="connsiteX24" fmla="*/ 1019175 w 1272342"/>
                <a:gd name="connsiteY24" fmla="*/ 292893 h 1954165"/>
                <a:gd name="connsiteX25" fmla="*/ 1028700 w 1272342"/>
                <a:gd name="connsiteY25" fmla="*/ 361949 h 1954165"/>
                <a:gd name="connsiteX26" fmla="*/ 1045368 w 1272342"/>
                <a:gd name="connsiteY26" fmla="*/ 414337 h 1954165"/>
                <a:gd name="connsiteX27" fmla="*/ 1057275 w 1272342"/>
                <a:gd name="connsiteY27" fmla="*/ 354806 h 1954165"/>
                <a:gd name="connsiteX28" fmla="*/ 1059656 w 1272342"/>
                <a:gd name="connsiteY28" fmla="*/ 314325 h 1954165"/>
                <a:gd name="connsiteX29" fmla="*/ 1081087 w 1272342"/>
                <a:gd name="connsiteY29" fmla="*/ 280987 h 1954165"/>
                <a:gd name="connsiteX30" fmla="*/ 1090612 w 1272342"/>
                <a:gd name="connsiteY30" fmla="*/ 345281 h 1954165"/>
                <a:gd name="connsiteX31" fmla="*/ 1090612 w 1272342"/>
                <a:gd name="connsiteY31" fmla="*/ 385762 h 1954165"/>
                <a:gd name="connsiteX32" fmla="*/ 1092993 w 1272342"/>
                <a:gd name="connsiteY32" fmla="*/ 423862 h 1954165"/>
                <a:gd name="connsiteX33" fmla="*/ 1121568 w 1272342"/>
                <a:gd name="connsiteY33" fmla="*/ 371475 h 1954165"/>
                <a:gd name="connsiteX34" fmla="*/ 1152525 w 1272342"/>
                <a:gd name="connsiteY34" fmla="*/ 464343 h 1954165"/>
                <a:gd name="connsiteX35" fmla="*/ 1209675 w 1272342"/>
                <a:gd name="connsiteY35" fmla="*/ 609600 h 1954165"/>
                <a:gd name="connsiteX36" fmla="*/ 1238250 w 1272342"/>
                <a:gd name="connsiteY36" fmla="*/ 704850 h 1954165"/>
                <a:gd name="connsiteX37" fmla="*/ 1262062 w 1272342"/>
                <a:gd name="connsiteY37" fmla="*/ 812006 h 1954165"/>
                <a:gd name="connsiteX38" fmla="*/ 1272082 w 1272342"/>
                <a:gd name="connsiteY38" fmla="*/ 900112 h 1954165"/>
                <a:gd name="connsiteX39" fmla="*/ 1252537 w 1272342"/>
                <a:gd name="connsiteY39" fmla="*/ 973931 h 1954165"/>
                <a:gd name="connsiteX40" fmla="*/ 1236239 w 1272342"/>
                <a:gd name="connsiteY40" fmla="*/ 1059656 h 1954165"/>
                <a:gd name="connsiteX41" fmla="*/ 1193006 w 1272342"/>
                <a:gd name="connsiteY41" fmla="*/ 1147762 h 1954165"/>
                <a:gd name="connsiteX42" fmla="*/ 1135856 w 1272342"/>
                <a:gd name="connsiteY42" fmla="*/ 1269206 h 1954165"/>
                <a:gd name="connsiteX43" fmla="*/ 1050130 w 1272342"/>
                <a:gd name="connsiteY43" fmla="*/ 1385888 h 1954165"/>
                <a:gd name="connsiteX44" fmla="*/ 931068 w 1272342"/>
                <a:gd name="connsiteY44" fmla="*/ 1495425 h 1954165"/>
                <a:gd name="connsiteX45" fmla="*/ 826293 w 1272342"/>
                <a:gd name="connsiteY45" fmla="*/ 1583530 h 1954165"/>
                <a:gd name="connsiteX46" fmla="*/ 676275 w 1272342"/>
                <a:gd name="connsiteY46" fmla="*/ 1671637 h 1954165"/>
                <a:gd name="connsiteX47" fmla="*/ 583406 w 1272342"/>
                <a:gd name="connsiteY47" fmla="*/ 1747837 h 1954165"/>
                <a:gd name="connsiteX48" fmla="*/ 461962 w 1272342"/>
                <a:gd name="connsiteY48" fmla="*/ 1835943 h 1954165"/>
                <a:gd name="connsiteX49" fmla="*/ 240161 w 1272342"/>
                <a:gd name="connsiteY49" fmla="*/ 1954165 h 1954165"/>
                <a:gd name="connsiteX50" fmla="*/ 178593 w 1272342"/>
                <a:gd name="connsiteY50" fmla="*/ 1854993 h 1954165"/>
                <a:gd name="connsiteX51" fmla="*/ 100012 w 1272342"/>
                <a:gd name="connsiteY51" fmla="*/ 1721643 h 1954165"/>
                <a:gd name="connsiteX52" fmla="*/ 38100 w 1272342"/>
                <a:gd name="connsiteY52" fmla="*/ 1616868 h 1954165"/>
                <a:gd name="connsiteX53" fmla="*/ 0 w 1272342"/>
                <a:gd name="connsiteY53" fmla="*/ 1540668 h 1954165"/>
                <a:gd name="connsiteX54" fmla="*/ 180975 w 1272342"/>
                <a:gd name="connsiteY54" fmla="*/ 1423987 h 1954165"/>
                <a:gd name="connsiteX55" fmla="*/ 338137 w 1272342"/>
                <a:gd name="connsiteY55" fmla="*/ 1307306 h 1954165"/>
                <a:gd name="connsiteX56" fmla="*/ 476250 w 1272342"/>
                <a:gd name="connsiteY56" fmla="*/ 1202531 h 1954165"/>
                <a:gd name="connsiteX57" fmla="*/ 564356 w 1272342"/>
                <a:gd name="connsiteY57" fmla="*/ 1140618 h 1954165"/>
                <a:gd name="connsiteX58" fmla="*/ 626268 w 1272342"/>
                <a:gd name="connsiteY58" fmla="*/ 1083468 h 1954165"/>
                <a:gd name="connsiteX59" fmla="*/ 678657 w 1272342"/>
                <a:gd name="connsiteY59" fmla="*/ 1033463 h 1954165"/>
                <a:gd name="connsiteX60" fmla="*/ 721518 w 1272342"/>
                <a:gd name="connsiteY60" fmla="*/ 964406 h 1954165"/>
                <a:gd name="connsiteX61" fmla="*/ 761999 w 1272342"/>
                <a:gd name="connsiteY61" fmla="*/ 876300 h 1954165"/>
                <a:gd name="connsiteX62" fmla="*/ 776287 w 1272342"/>
                <a:gd name="connsiteY62" fmla="*/ 816768 h 1954165"/>
                <a:gd name="connsiteX63" fmla="*/ 775915 w 1272342"/>
                <a:gd name="connsiteY63" fmla="*/ 757237 h 1954165"/>
                <a:gd name="connsiteX64" fmla="*/ 754237 w 1272342"/>
                <a:gd name="connsiteY64" fmla="*/ 695325 h 1954165"/>
                <a:gd name="connsiteX65" fmla="*/ 726281 w 1272342"/>
                <a:gd name="connsiteY65" fmla="*/ 590550 h 1954165"/>
                <a:gd name="connsiteX66" fmla="*/ 704850 w 1272342"/>
                <a:gd name="connsiteY66" fmla="*/ 516731 h 1954165"/>
                <a:gd name="connsiteX67" fmla="*/ 683418 w 1272342"/>
                <a:gd name="connsiteY67" fmla="*/ 464343 h 1954165"/>
                <a:gd name="connsiteX68" fmla="*/ 673893 w 1272342"/>
                <a:gd name="connsiteY68" fmla="*/ 426243 h 1954165"/>
                <a:gd name="connsiteX69" fmla="*/ 650081 w 1272342"/>
                <a:gd name="connsiteY69" fmla="*/ 364331 h 1954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272342" h="1954165">
                  <a:moveTo>
                    <a:pt x="650081" y="364331"/>
                  </a:moveTo>
                  <a:lnTo>
                    <a:pt x="671512" y="273843"/>
                  </a:lnTo>
                  <a:cubicBezTo>
                    <a:pt x="676671" y="250031"/>
                    <a:pt x="677465" y="231775"/>
                    <a:pt x="681037" y="221456"/>
                  </a:cubicBezTo>
                  <a:cubicBezTo>
                    <a:pt x="684609" y="211137"/>
                    <a:pt x="689371" y="204787"/>
                    <a:pt x="692943" y="211931"/>
                  </a:cubicBezTo>
                  <a:cubicBezTo>
                    <a:pt x="696515" y="219075"/>
                    <a:pt x="697706" y="266699"/>
                    <a:pt x="702468" y="264318"/>
                  </a:cubicBezTo>
                  <a:lnTo>
                    <a:pt x="721518" y="197643"/>
                  </a:lnTo>
                  <a:lnTo>
                    <a:pt x="754856" y="114300"/>
                  </a:lnTo>
                  <a:lnTo>
                    <a:pt x="788193" y="35718"/>
                  </a:lnTo>
                  <a:lnTo>
                    <a:pt x="800100" y="9525"/>
                  </a:lnTo>
                  <a:lnTo>
                    <a:pt x="821531" y="0"/>
                  </a:lnTo>
                  <a:lnTo>
                    <a:pt x="831056" y="2381"/>
                  </a:lnTo>
                  <a:lnTo>
                    <a:pt x="845343" y="2381"/>
                  </a:lnTo>
                  <a:lnTo>
                    <a:pt x="866775" y="52387"/>
                  </a:lnTo>
                  <a:lnTo>
                    <a:pt x="888206" y="121443"/>
                  </a:lnTo>
                  <a:lnTo>
                    <a:pt x="885825" y="173831"/>
                  </a:lnTo>
                  <a:lnTo>
                    <a:pt x="892968" y="204787"/>
                  </a:lnTo>
                  <a:lnTo>
                    <a:pt x="902493" y="242887"/>
                  </a:lnTo>
                  <a:cubicBezTo>
                    <a:pt x="907653" y="246062"/>
                    <a:pt x="917178" y="217884"/>
                    <a:pt x="923925" y="223837"/>
                  </a:cubicBezTo>
                  <a:cubicBezTo>
                    <a:pt x="930672" y="229790"/>
                    <a:pt x="938212" y="263922"/>
                    <a:pt x="942975" y="278606"/>
                  </a:cubicBezTo>
                  <a:lnTo>
                    <a:pt x="952500" y="311943"/>
                  </a:lnTo>
                  <a:lnTo>
                    <a:pt x="964406" y="345281"/>
                  </a:lnTo>
                  <a:lnTo>
                    <a:pt x="969168" y="297656"/>
                  </a:lnTo>
                  <a:cubicBezTo>
                    <a:pt x="972740" y="281781"/>
                    <a:pt x="978296" y="256778"/>
                    <a:pt x="985837" y="250031"/>
                  </a:cubicBezTo>
                  <a:cubicBezTo>
                    <a:pt x="993378" y="243284"/>
                    <a:pt x="1008856" y="250031"/>
                    <a:pt x="1014412" y="257175"/>
                  </a:cubicBezTo>
                  <a:lnTo>
                    <a:pt x="1019175" y="292893"/>
                  </a:lnTo>
                  <a:cubicBezTo>
                    <a:pt x="1019969" y="315118"/>
                    <a:pt x="1027906" y="339724"/>
                    <a:pt x="1028700" y="361949"/>
                  </a:cubicBezTo>
                  <a:lnTo>
                    <a:pt x="1045368" y="414337"/>
                  </a:lnTo>
                  <a:lnTo>
                    <a:pt x="1057275" y="354806"/>
                  </a:lnTo>
                  <a:lnTo>
                    <a:pt x="1059656" y="314325"/>
                  </a:lnTo>
                  <a:cubicBezTo>
                    <a:pt x="1063625" y="302022"/>
                    <a:pt x="1075928" y="275828"/>
                    <a:pt x="1081087" y="280987"/>
                  </a:cubicBezTo>
                  <a:cubicBezTo>
                    <a:pt x="1086246" y="286146"/>
                    <a:pt x="1089025" y="327819"/>
                    <a:pt x="1090612" y="345281"/>
                  </a:cubicBezTo>
                  <a:lnTo>
                    <a:pt x="1090612" y="385762"/>
                  </a:lnTo>
                  <a:lnTo>
                    <a:pt x="1092993" y="423862"/>
                  </a:lnTo>
                  <a:cubicBezTo>
                    <a:pt x="1098152" y="421481"/>
                    <a:pt x="1111646" y="364728"/>
                    <a:pt x="1121568" y="371475"/>
                  </a:cubicBezTo>
                  <a:cubicBezTo>
                    <a:pt x="1131490" y="378222"/>
                    <a:pt x="1137841" y="424656"/>
                    <a:pt x="1152525" y="464343"/>
                  </a:cubicBezTo>
                  <a:lnTo>
                    <a:pt x="1209675" y="609600"/>
                  </a:lnTo>
                  <a:lnTo>
                    <a:pt x="1238250" y="704850"/>
                  </a:lnTo>
                  <a:lnTo>
                    <a:pt x="1262062" y="812006"/>
                  </a:lnTo>
                  <a:cubicBezTo>
                    <a:pt x="1267701" y="844550"/>
                    <a:pt x="1273669" y="873125"/>
                    <a:pt x="1272082" y="900112"/>
                  </a:cubicBezTo>
                  <a:cubicBezTo>
                    <a:pt x="1270495" y="927099"/>
                    <a:pt x="1258511" y="947340"/>
                    <a:pt x="1252537" y="973931"/>
                  </a:cubicBezTo>
                  <a:cubicBezTo>
                    <a:pt x="1248233" y="1000522"/>
                    <a:pt x="1246161" y="1030684"/>
                    <a:pt x="1236239" y="1059656"/>
                  </a:cubicBezTo>
                  <a:cubicBezTo>
                    <a:pt x="1226317" y="1088628"/>
                    <a:pt x="1209737" y="1112837"/>
                    <a:pt x="1193006" y="1147762"/>
                  </a:cubicBezTo>
                  <a:lnTo>
                    <a:pt x="1135856" y="1269206"/>
                  </a:lnTo>
                  <a:lnTo>
                    <a:pt x="1050130" y="1385888"/>
                  </a:lnTo>
                  <a:lnTo>
                    <a:pt x="931068" y="1495425"/>
                  </a:lnTo>
                  <a:lnTo>
                    <a:pt x="826293" y="1583530"/>
                  </a:lnTo>
                  <a:lnTo>
                    <a:pt x="676275" y="1671637"/>
                  </a:lnTo>
                  <a:lnTo>
                    <a:pt x="583406" y="1747837"/>
                  </a:lnTo>
                  <a:lnTo>
                    <a:pt x="461962" y="1835943"/>
                  </a:lnTo>
                  <a:lnTo>
                    <a:pt x="240161" y="1954165"/>
                  </a:lnTo>
                  <a:lnTo>
                    <a:pt x="178593" y="1854993"/>
                  </a:lnTo>
                  <a:lnTo>
                    <a:pt x="100012" y="1721643"/>
                  </a:lnTo>
                  <a:lnTo>
                    <a:pt x="38100" y="1616868"/>
                  </a:lnTo>
                  <a:lnTo>
                    <a:pt x="0" y="1540668"/>
                  </a:lnTo>
                  <a:cubicBezTo>
                    <a:pt x="23813" y="1508521"/>
                    <a:pt x="124619" y="1462881"/>
                    <a:pt x="180975" y="1423987"/>
                  </a:cubicBezTo>
                  <a:cubicBezTo>
                    <a:pt x="237331" y="1385093"/>
                    <a:pt x="288925" y="1344215"/>
                    <a:pt x="338137" y="1307306"/>
                  </a:cubicBezTo>
                  <a:lnTo>
                    <a:pt x="476250" y="1202531"/>
                  </a:lnTo>
                  <a:cubicBezTo>
                    <a:pt x="513953" y="1174750"/>
                    <a:pt x="539353" y="1160462"/>
                    <a:pt x="564356" y="1140618"/>
                  </a:cubicBezTo>
                  <a:cubicBezTo>
                    <a:pt x="589359" y="1120774"/>
                    <a:pt x="607218" y="1101327"/>
                    <a:pt x="626268" y="1083468"/>
                  </a:cubicBezTo>
                  <a:cubicBezTo>
                    <a:pt x="645318" y="1065609"/>
                    <a:pt x="662782" y="1053307"/>
                    <a:pt x="678657" y="1033463"/>
                  </a:cubicBezTo>
                  <a:cubicBezTo>
                    <a:pt x="694532" y="1013619"/>
                    <a:pt x="707628" y="990600"/>
                    <a:pt x="721518" y="964406"/>
                  </a:cubicBezTo>
                  <a:cubicBezTo>
                    <a:pt x="735408" y="938212"/>
                    <a:pt x="752871" y="900906"/>
                    <a:pt x="761999" y="876300"/>
                  </a:cubicBezTo>
                  <a:cubicBezTo>
                    <a:pt x="771127" y="851694"/>
                    <a:pt x="773968" y="836612"/>
                    <a:pt x="776287" y="816768"/>
                  </a:cubicBezTo>
                  <a:cubicBezTo>
                    <a:pt x="778606" y="796924"/>
                    <a:pt x="779590" y="777478"/>
                    <a:pt x="775915" y="757237"/>
                  </a:cubicBezTo>
                  <a:cubicBezTo>
                    <a:pt x="772240" y="736997"/>
                    <a:pt x="761463" y="715962"/>
                    <a:pt x="754237" y="695325"/>
                  </a:cubicBezTo>
                  <a:cubicBezTo>
                    <a:pt x="751186" y="674688"/>
                    <a:pt x="736600" y="620316"/>
                    <a:pt x="726281" y="590550"/>
                  </a:cubicBezTo>
                  <a:lnTo>
                    <a:pt x="704850" y="516731"/>
                  </a:lnTo>
                  <a:lnTo>
                    <a:pt x="683418" y="464343"/>
                  </a:lnTo>
                  <a:lnTo>
                    <a:pt x="673893" y="426243"/>
                  </a:lnTo>
                  <a:lnTo>
                    <a:pt x="650081" y="364331"/>
                  </a:ln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0" name="Freeform 17">
              <a:extLst>
                <a:ext uri="{FF2B5EF4-FFF2-40B4-BE49-F238E27FC236}">
                  <a16:creationId xmlns:a16="http://schemas.microsoft.com/office/drawing/2014/main" id="{D21108CB-E898-406F-9A00-E2452BBDEF0C}"/>
                </a:ext>
              </a:extLst>
            </p:cNvPr>
            <p:cNvSpPr/>
            <p:nvPr/>
          </p:nvSpPr>
          <p:spPr bwMode="auto">
            <a:xfrm>
              <a:off x="7389023" y="4985987"/>
              <a:ext cx="428362" cy="618083"/>
            </a:xfrm>
            <a:custGeom>
              <a:avLst/>
              <a:gdLst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69093 w 807243"/>
                <a:gd name="connsiteY4" fmla="*/ 916781 h 1164431"/>
                <a:gd name="connsiteX5" fmla="*/ 461962 w 807243"/>
                <a:gd name="connsiteY5" fmla="*/ 857250 h 1164431"/>
                <a:gd name="connsiteX6" fmla="*/ 535781 w 807243"/>
                <a:gd name="connsiteY6" fmla="*/ 790575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69093 w 807243"/>
                <a:gd name="connsiteY4" fmla="*/ 916781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14626 h 1174170"/>
                <a:gd name="connsiteX1" fmla="*/ 76200 w 807243"/>
                <a:gd name="connsiteY1" fmla="*/ 1174170 h 1174170"/>
                <a:gd name="connsiteX2" fmla="*/ 171450 w 807243"/>
                <a:gd name="connsiteY2" fmla="*/ 1100351 h 1174170"/>
                <a:gd name="connsiteX3" fmla="*/ 295275 w 807243"/>
                <a:gd name="connsiteY3" fmla="*/ 995576 h 1174170"/>
                <a:gd name="connsiteX4" fmla="*/ 371474 w 807243"/>
                <a:gd name="connsiteY4" fmla="*/ 933663 h 1174170"/>
                <a:gd name="connsiteX5" fmla="*/ 461962 w 807243"/>
                <a:gd name="connsiteY5" fmla="*/ 866989 h 1174170"/>
                <a:gd name="connsiteX6" fmla="*/ 538162 w 807243"/>
                <a:gd name="connsiteY6" fmla="*/ 809839 h 1174170"/>
                <a:gd name="connsiteX7" fmla="*/ 631031 w 807243"/>
                <a:gd name="connsiteY7" fmla="*/ 728876 h 1174170"/>
                <a:gd name="connsiteX8" fmla="*/ 702468 w 807243"/>
                <a:gd name="connsiteY8" fmla="*/ 678870 h 1174170"/>
                <a:gd name="connsiteX9" fmla="*/ 742950 w 807243"/>
                <a:gd name="connsiteY9" fmla="*/ 633626 h 1174170"/>
                <a:gd name="connsiteX10" fmla="*/ 790575 w 807243"/>
                <a:gd name="connsiteY10" fmla="*/ 559808 h 1174170"/>
                <a:gd name="connsiteX11" fmla="*/ 807243 w 807243"/>
                <a:gd name="connsiteY11" fmla="*/ 521708 h 1174170"/>
                <a:gd name="connsiteX12" fmla="*/ 804862 w 807243"/>
                <a:gd name="connsiteY12" fmla="*/ 466939 h 1174170"/>
                <a:gd name="connsiteX13" fmla="*/ 790575 w 807243"/>
                <a:gd name="connsiteY13" fmla="*/ 412170 h 1174170"/>
                <a:gd name="connsiteX14" fmla="*/ 757237 w 807243"/>
                <a:gd name="connsiteY14" fmla="*/ 331208 h 1174170"/>
                <a:gd name="connsiteX15" fmla="*/ 726281 w 807243"/>
                <a:gd name="connsiteY15" fmla="*/ 245483 h 1174170"/>
                <a:gd name="connsiteX16" fmla="*/ 702468 w 807243"/>
                <a:gd name="connsiteY16" fmla="*/ 157376 h 1174170"/>
                <a:gd name="connsiteX17" fmla="*/ 688181 w 807243"/>
                <a:gd name="connsiteY17" fmla="*/ 85939 h 1174170"/>
                <a:gd name="connsiteX18" fmla="*/ 661987 w 807243"/>
                <a:gd name="connsiteY18" fmla="*/ 9739 h 1174170"/>
                <a:gd name="connsiteX19" fmla="*/ 631031 w 807243"/>
                <a:gd name="connsiteY19" fmla="*/ 71651 h 1174170"/>
                <a:gd name="connsiteX20" fmla="*/ 611981 w 807243"/>
                <a:gd name="connsiteY20" fmla="*/ 28789 h 1174170"/>
                <a:gd name="connsiteX21" fmla="*/ 581025 w 807243"/>
                <a:gd name="connsiteY21" fmla="*/ 76414 h 1174170"/>
                <a:gd name="connsiteX22" fmla="*/ 550068 w 807243"/>
                <a:gd name="connsiteY22" fmla="*/ 9739 h 1174170"/>
                <a:gd name="connsiteX23" fmla="*/ 547687 w 807243"/>
                <a:gd name="connsiteY23" fmla="*/ 26408 h 1174170"/>
                <a:gd name="connsiteX24" fmla="*/ 578643 w 807243"/>
                <a:gd name="connsiteY24" fmla="*/ 121658 h 1174170"/>
                <a:gd name="connsiteX25" fmla="*/ 611981 w 807243"/>
                <a:gd name="connsiteY25" fmla="*/ 238339 h 1174170"/>
                <a:gd name="connsiteX26" fmla="*/ 633412 w 807243"/>
                <a:gd name="connsiteY26" fmla="*/ 319301 h 1174170"/>
                <a:gd name="connsiteX27" fmla="*/ 640557 w 807243"/>
                <a:gd name="connsiteY27" fmla="*/ 381214 h 1174170"/>
                <a:gd name="connsiteX28" fmla="*/ 638175 w 807243"/>
                <a:gd name="connsiteY28" fmla="*/ 424076 h 1174170"/>
                <a:gd name="connsiteX29" fmla="*/ 628650 w 807243"/>
                <a:gd name="connsiteY29" fmla="*/ 459795 h 1174170"/>
                <a:gd name="connsiteX30" fmla="*/ 602456 w 807243"/>
                <a:gd name="connsiteY30" fmla="*/ 490751 h 1174170"/>
                <a:gd name="connsiteX31" fmla="*/ 459581 w 807243"/>
                <a:gd name="connsiteY31" fmla="*/ 609814 h 1174170"/>
                <a:gd name="connsiteX32" fmla="*/ 359568 w 807243"/>
                <a:gd name="connsiteY32" fmla="*/ 700301 h 1174170"/>
                <a:gd name="connsiteX33" fmla="*/ 233362 w 807243"/>
                <a:gd name="connsiteY33" fmla="*/ 807458 h 1174170"/>
                <a:gd name="connsiteX34" fmla="*/ 150018 w 807243"/>
                <a:gd name="connsiteY34" fmla="*/ 878895 h 1174170"/>
                <a:gd name="connsiteX35" fmla="*/ 64293 w 807243"/>
                <a:gd name="connsiteY35" fmla="*/ 952714 h 1174170"/>
                <a:gd name="connsiteX36" fmla="*/ 0 w 807243"/>
                <a:gd name="connsiteY36" fmla="*/ 1014626 h 1174170"/>
                <a:gd name="connsiteX0" fmla="*/ 0 w 807554"/>
                <a:gd name="connsiteY0" fmla="*/ 1014626 h 1174170"/>
                <a:gd name="connsiteX1" fmla="*/ 76200 w 807554"/>
                <a:gd name="connsiteY1" fmla="*/ 1174170 h 1174170"/>
                <a:gd name="connsiteX2" fmla="*/ 171450 w 807554"/>
                <a:gd name="connsiteY2" fmla="*/ 1100351 h 1174170"/>
                <a:gd name="connsiteX3" fmla="*/ 295275 w 807554"/>
                <a:gd name="connsiteY3" fmla="*/ 995576 h 1174170"/>
                <a:gd name="connsiteX4" fmla="*/ 371474 w 807554"/>
                <a:gd name="connsiteY4" fmla="*/ 933663 h 1174170"/>
                <a:gd name="connsiteX5" fmla="*/ 461962 w 807554"/>
                <a:gd name="connsiteY5" fmla="*/ 866989 h 1174170"/>
                <a:gd name="connsiteX6" fmla="*/ 538162 w 807554"/>
                <a:gd name="connsiteY6" fmla="*/ 809839 h 1174170"/>
                <a:gd name="connsiteX7" fmla="*/ 631031 w 807554"/>
                <a:gd name="connsiteY7" fmla="*/ 728876 h 1174170"/>
                <a:gd name="connsiteX8" fmla="*/ 702468 w 807554"/>
                <a:gd name="connsiteY8" fmla="*/ 678870 h 1174170"/>
                <a:gd name="connsiteX9" fmla="*/ 742950 w 807554"/>
                <a:gd name="connsiteY9" fmla="*/ 633626 h 1174170"/>
                <a:gd name="connsiteX10" fmla="*/ 790575 w 807554"/>
                <a:gd name="connsiteY10" fmla="*/ 559808 h 1174170"/>
                <a:gd name="connsiteX11" fmla="*/ 807243 w 807554"/>
                <a:gd name="connsiteY11" fmla="*/ 521708 h 1174170"/>
                <a:gd name="connsiteX12" fmla="*/ 804862 w 807554"/>
                <a:gd name="connsiteY12" fmla="*/ 466939 h 1174170"/>
                <a:gd name="connsiteX13" fmla="*/ 790575 w 807554"/>
                <a:gd name="connsiteY13" fmla="*/ 412170 h 1174170"/>
                <a:gd name="connsiteX14" fmla="*/ 757237 w 807554"/>
                <a:gd name="connsiteY14" fmla="*/ 331208 h 1174170"/>
                <a:gd name="connsiteX15" fmla="*/ 726281 w 807554"/>
                <a:gd name="connsiteY15" fmla="*/ 245483 h 1174170"/>
                <a:gd name="connsiteX16" fmla="*/ 702468 w 807554"/>
                <a:gd name="connsiteY16" fmla="*/ 157376 h 1174170"/>
                <a:gd name="connsiteX17" fmla="*/ 688181 w 807554"/>
                <a:gd name="connsiteY17" fmla="*/ 85939 h 1174170"/>
                <a:gd name="connsiteX18" fmla="*/ 661987 w 807554"/>
                <a:gd name="connsiteY18" fmla="*/ 9739 h 1174170"/>
                <a:gd name="connsiteX19" fmla="*/ 631031 w 807554"/>
                <a:gd name="connsiteY19" fmla="*/ 71651 h 1174170"/>
                <a:gd name="connsiteX20" fmla="*/ 611981 w 807554"/>
                <a:gd name="connsiteY20" fmla="*/ 28789 h 1174170"/>
                <a:gd name="connsiteX21" fmla="*/ 581025 w 807554"/>
                <a:gd name="connsiteY21" fmla="*/ 76414 h 1174170"/>
                <a:gd name="connsiteX22" fmla="*/ 550068 w 807554"/>
                <a:gd name="connsiteY22" fmla="*/ 9739 h 1174170"/>
                <a:gd name="connsiteX23" fmla="*/ 547687 w 807554"/>
                <a:gd name="connsiteY23" fmla="*/ 26408 h 1174170"/>
                <a:gd name="connsiteX24" fmla="*/ 578643 w 807554"/>
                <a:gd name="connsiteY24" fmla="*/ 121658 h 1174170"/>
                <a:gd name="connsiteX25" fmla="*/ 611981 w 807554"/>
                <a:gd name="connsiteY25" fmla="*/ 238339 h 1174170"/>
                <a:gd name="connsiteX26" fmla="*/ 633412 w 807554"/>
                <a:gd name="connsiteY26" fmla="*/ 319301 h 1174170"/>
                <a:gd name="connsiteX27" fmla="*/ 640557 w 807554"/>
                <a:gd name="connsiteY27" fmla="*/ 381214 h 1174170"/>
                <a:gd name="connsiteX28" fmla="*/ 638175 w 807554"/>
                <a:gd name="connsiteY28" fmla="*/ 424076 h 1174170"/>
                <a:gd name="connsiteX29" fmla="*/ 628650 w 807554"/>
                <a:gd name="connsiteY29" fmla="*/ 459795 h 1174170"/>
                <a:gd name="connsiteX30" fmla="*/ 602456 w 807554"/>
                <a:gd name="connsiteY30" fmla="*/ 490751 h 1174170"/>
                <a:gd name="connsiteX31" fmla="*/ 459581 w 807554"/>
                <a:gd name="connsiteY31" fmla="*/ 609814 h 1174170"/>
                <a:gd name="connsiteX32" fmla="*/ 359568 w 807554"/>
                <a:gd name="connsiteY32" fmla="*/ 700301 h 1174170"/>
                <a:gd name="connsiteX33" fmla="*/ 233362 w 807554"/>
                <a:gd name="connsiteY33" fmla="*/ 807458 h 1174170"/>
                <a:gd name="connsiteX34" fmla="*/ 150018 w 807554"/>
                <a:gd name="connsiteY34" fmla="*/ 878895 h 1174170"/>
                <a:gd name="connsiteX35" fmla="*/ 64293 w 807554"/>
                <a:gd name="connsiteY35" fmla="*/ 952714 h 1174170"/>
                <a:gd name="connsiteX36" fmla="*/ 0 w 807554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3630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3630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08305" h="1174170">
                  <a:moveTo>
                    <a:pt x="0" y="1014626"/>
                  </a:moveTo>
                  <a:lnTo>
                    <a:pt x="76200" y="1174170"/>
                  </a:lnTo>
                  <a:lnTo>
                    <a:pt x="171450" y="1100351"/>
                  </a:lnTo>
                  <a:lnTo>
                    <a:pt x="295275" y="995576"/>
                  </a:lnTo>
                  <a:lnTo>
                    <a:pt x="371474" y="933663"/>
                  </a:lnTo>
                  <a:lnTo>
                    <a:pt x="461962" y="866989"/>
                  </a:lnTo>
                  <a:lnTo>
                    <a:pt x="538162" y="809839"/>
                  </a:lnTo>
                  <a:cubicBezTo>
                    <a:pt x="566340" y="786820"/>
                    <a:pt x="603647" y="750704"/>
                    <a:pt x="631031" y="728876"/>
                  </a:cubicBezTo>
                  <a:cubicBezTo>
                    <a:pt x="658415" y="707048"/>
                    <a:pt x="683815" y="694745"/>
                    <a:pt x="702468" y="678870"/>
                  </a:cubicBezTo>
                  <a:cubicBezTo>
                    <a:pt x="721121" y="662995"/>
                    <a:pt x="728266" y="653470"/>
                    <a:pt x="742950" y="633626"/>
                  </a:cubicBezTo>
                  <a:cubicBezTo>
                    <a:pt x="757634" y="613782"/>
                    <a:pt x="779860" y="578461"/>
                    <a:pt x="790575" y="559808"/>
                  </a:cubicBezTo>
                  <a:cubicBezTo>
                    <a:pt x="801290" y="541155"/>
                    <a:pt x="804862" y="537186"/>
                    <a:pt x="807243" y="521708"/>
                  </a:cubicBezTo>
                  <a:cubicBezTo>
                    <a:pt x="809624" y="506230"/>
                    <a:pt x="807640" y="485195"/>
                    <a:pt x="804862" y="466939"/>
                  </a:cubicBezTo>
                  <a:lnTo>
                    <a:pt x="790575" y="412170"/>
                  </a:lnTo>
                  <a:lnTo>
                    <a:pt x="757237" y="331208"/>
                  </a:lnTo>
                  <a:cubicBezTo>
                    <a:pt x="748191" y="303427"/>
                    <a:pt x="745429" y="274455"/>
                    <a:pt x="736301" y="245483"/>
                  </a:cubicBezTo>
                  <a:cubicBezTo>
                    <a:pt x="727173" y="216511"/>
                    <a:pt x="710488" y="183967"/>
                    <a:pt x="702468" y="157376"/>
                  </a:cubicBezTo>
                  <a:lnTo>
                    <a:pt x="688181" y="85939"/>
                  </a:lnTo>
                  <a:cubicBezTo>
                    <a:pt x="681434" y="61333"/>
                    <a:pt x="671512" y="12120"/>
                    <a:pt x="661987" y="9739"/>
                  </a:cubicBezTo>
                  <a:cubicBezTo>
                    <a:pt x="652462" y="7358"/>
                    <a:pt x="639365" y="68476"/>
                    <a:pt x="631031" y="71651"/>
                  </a:cubicBezTo>
                  <a:cubicBezTo>
                    <a:pt x="622697" y="74826"/>
                    <a:pt x="620315" y="27995"/>
                    <a:pt x="611981" y="28789"/>
                  </a:cubicBezTo>
                  <a:cubicBezTo>
                    <a:pt x="603647" y="29583"/>
                    <a:pt x="591344" y="98639"/>
                    <a:pt x="581025" y="76414"/>
                  </a:cubicBezTo>
                  <a:lnTo>
                    <a:pt x="550068" y="9739"/>
                  </a:lnTo>
                  <a:cubicBezTo>
                    <a:pt x="539749" y="-12486"/>
                    <a:pt x="542925" y="7755"/>
                    <a:pt x="547687" y="26408"/>
                  </a:cubicBezTo>
                  <a:lnTo>
                    <a:pt x="578643" y="121658"/>
                  </a:lnTo>
                  <a:lnTo>
                    <a:pt x="611981" y="238339"/>
                  </a:lnTo>
                  <a:lnTo>
                    <a:pt x="633412" y="319301"/>
                  </a:lnTo>
                  <a:cubicBezTo>
                    <a:pt x="638175" y="343113"/>
                    <a:pt x="639763" y="363752"/>
                    <a:pt x="640557" y="381214"/>
                  </a:cubicBezTo>
                  <a:cubicBezTo>
                    <a:pt x="641351" y="398676"/>
                    <a:pt x="640160" y="410979"/>
                    <a:pt x="638175" y="424076"/>
                  </a:cubicBezTo>
                  <a:lnTo>
                    <a:pt x="628650" y="459795"/>
                  </a:lnTo>
                  <a:lnTo>
                    <a:pt x="602456" y="490751"/>
                  </a:lnTo>
                  <a:lnTo>
                    <a:pt x="459581" y="609814"/>
                  </a:lnTo>
                  <a:lnTo>
                    <a:pt x="359568" y="700301"/>
                  </a:lnTo>
                  <a:lnTo>
                    <a:pt x="233362" y="807458"/>
                  </a:lnTo>
                  <a:lnTo>
                    <a:pt x="150018" y="878895"/>
                  </a:lnTo>
                  <a:lnTo>
                    <a:pt x="64293" y="952714"/>
                  </a:lnTo>
                  <a:lnTo>
                    <a:pt x="0" y="1014626"/>
                  </a:ln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1" name="Freeform 18">
              <a:extLst>
                <a:ext uri="{FF2B5EF4-FFF2-40B4-BE49-F238E27FC236}">
                  <a16:creationId xmlns:a16="http://schemas.microsoft.com/office/drawing/2014/main" id="{E34706D2-CAC2-4D00-92BB-3982C43F8654}"/>
                </a:ext>
              </a:extLst>
            </p:cNvPr>
            <p:cNvSpPr/>
            <p:nvPr/>
          </p:nvSpPr>
          <p:spPr bwMode="auto">
            <a:xfrm>
              <a:off x="7567802" y="5011486"/>
              <a:ext cx="1788894" cy="1108907"/>
            </a:xfrm>
            <a:custGeom>
              <a:avLst/>
              <a:gdLst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8237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6368 w 1597819"/>
                <a:gd name="connsiteY39" fmla="*/ 899514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37933 w 1597819"/>
                <a:gd name="connsiteY62" fmla="*/ 1192780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359721 w 1597819"/>
                <a:gd name="connsiteY61" fmla="*/ 1236785 h 1544833"/>
                <a:gd name="connsiteX62" fmla="*/ 437933 w 1597819"/>
                <a:gd name="connsiteY62" fmla="*/ 1192780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198417 w 1597819"/>
                <a:gd name="connsiteY59" fmla="*/ 1341313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25357 w 1597819"/>
                <a:gd name="connsiteY58" fmla="*/ 1453603 h 1544833"/>
                <a:gd name="connsiteX59" fmla="*/ 198417 w 1597819"/>
                <a:gd name="connsiteY59" fmla="*/ 1341313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788752 w 1705534"/>
                <a:gd name="connsiteY0" fmla="*/ 58933 h 1544833"/>
                <a:gd name="connsiteX1" fmla="*/ 807802 w 1705534"/>
                <a:gd name="connsiteY1" fmla="*/ 1783 h 1544833"/>
                <a:gd name="connsiteX2" fmla="*/ 826852 w 1705534"/>
                <a:gd name="connsiteY2" fmla="*/ 18452 h 1544833"/>
                <a:gd name="connsiteX3" fmla="*/ 841140 w 1705534"/>
                <a:gd name="connsiteY3" fmla="*/ 58933 h 1544833"/>
                <a:gd name="connsiteX4" fmla="*/ 857808 w 1705534"/>
                <a:gd name="connsiteY4" fmla="*/ 75602 h 1544833"/>
                <a:gd name="connsiteX5" fmla="*/ 867333 w 1705534"/>
                <a:gd name="connsiteY5" fmla="*/ 85127 h 1544833"/>
                <a:gd name="connsiteX6" fmla="*/ 874477 w 1705534"/>
                <a:gd name="connsiteY6" fmla="*/ 120846 h 1544833"/>
                <a:gd name="connsiteX7" fmla="*/ 884002 w 1705534"/>
                <a:gd name="connsiteY7" fmla="*/ 125608 h 1544833"/>
                <a:gd name="connsiteX8" fmla="*/ 895908 w 1705534"/>
                <a:gd name="connsiteY8" fmla="*/ 120846 h 1544833"/>
                <a:gd name="connsiteX9" fmla="*/ 903052 w 1705534"/>
                <a:gd name="connsiteY9" fmla="*/ 66077 h 1544833"/>
                <a:gd name="connsiteX10" fmla="*/ 903052 w 1705534"/>
                <a:gd name="connsiteY10" fmla="*/ 66077 h 1544833"/>
                <a:gd name="connsiteX11" fmla="*/ 919721 w 1705534"/>
                <a:gd name="connsiteY11" fmla="*/ 56552 h 1544833"/>
                <a:gd name="connsiteX12" fmla="*/ 936390 w 1705534"/>
                <a:gd name="connsiteY12" fmla="*/ 73221 h 1544833"/>
                <a:gd name="connsiteX13" fmla="*/ 936390 w 1705534"/>
                <a:gd name="connsiteY13" fmla="*/ 87508 h 1544833"/>
                <a:gd name="connsiteX14" fmla="*/ 950677 w 1705534"/>
                <a:gd name="connsiteY14" fmla="*/ 54171 h 1544833"/>
                <a:gd name="connsiteX15" fmla="*/ 960202 w 1705534"/>
                <a:gd name="connsiteY15" fmla="*/ 27977 h 1544833"/>
                <a:gd name="connsiteX16" fmla="*/ 967346 w 1705534"/>
                <a:gd name="connsiteY16" fmla="*/ 54171 h 1544833"/>
                <a:gd name="connsiteX17" fmla="*/ 974490 w 1705534"/>
                <a:gd name="connsiteY17" fmla="*/ 92271 h 1544833"/>
                <a:gd name="connsiteX18" fmla="*/ 984015 w 1705534"/>
                <a:gd name="connsiteY18" fmla="*/ 104177 h 1544833"/>
                <a:gd name="connsiteX19" fmla="*/ 998302 w 1705534"/>
                <a:gd name="connsiteY19" fmla="*/ 61314 h 1544833"/>
                <a:gd name="connsiteX20" fmla="*/ 1014971 w 1705534"/>
                <a:gd name="connsiteY20" fmla="*/ 30358 h 1544833"/>
                <a:gd name="connsiteX21" fmla="*/ 1014971 w 1705534"/>
                <a:gd name="connsiteY21" fmla="*/ 30358 h 1544833"/>
                <a:gd name="connsiteX22" fmla="*/ 1055452 w 1705534"/>
                <a:gd name="connsiteY22" fmla="*/ 27977 h 1544833"/>
                <a:gd name="connsiteX23" fmla="*/ 1072121 w 1705534"/>
                <a:gd name="connsiteY23" fmla="*/ 73221 h 1544833"/>
                <a:gd name="connsiteX24" fmla="*/ 1074502 w 1705534"/>
                <a:gd name="connsiteY24" fmla="*/ 94652 h 1544833"/>
                <a:gd name="connsiteX25" fmla="*/ 1095933 w 1705534"/>
                <a:gd name="connsiteY25" fmla="*/ 56552 h 1544833"/>
                <a:gd name="connsiteX26" fmla="*/ 1119746 w 1705534"/>
                <a:gd name="connsiteY26" fmla="*/ 37502 h 1544833"/>
                <a:gd name="connsiteX27" fmla="*/ 1136415 w 1705534"/>
                <a:gd name="connsiteY27" fmla="*/ 23214 h 1544833"/>
                <a:gd name="connsiteX28" fmla="*/ 1160227 w 1705534"/>
                <a:gd name="connsiteY28" fmla="*/ 4164 h 1544833"/>
                <a:gd name="connsiteX29" fmla="*/ 1176896 w 1705534"/>
                <a:gd name="connsiteY29" fmla="*/ 58933 h 1544833"/>
                <a:gd name="connsiteX30" fmla="*/ 1184040 w 1705534"/>
                <a:gd name="connsiteY30" fmla="*/ 87508 h 1544833"/>
                <a:gd name="connsiteX31" fmla="*/ 1207852 w 1705534"/>
                <a:gd name="connsiteY31" fmla="*/ 111321 h 1544833"/>
                <a:gd name="connsiteX32" fmla="*/ 1229283 w 1705534"/>
                <a:gd name="connsiteY32" fmla="*/ 118464 h 1544833"/>
                <a:gd name="connsiteX33" fmla="*/ 1245952 w 1705534"/>
                <a:gd name="connsiteY33" fmla="*/ 204189 h 1544833"/>
                <a:gd name="connsiteX34" fmla="*/ 1276908 w 1705534"/>
                <a:gd name="connsiteY34" fmla="*/ 328014 h 1544833"/>
                <a:gd name="connsiteX35" fmla="*/ 1319771 w 1705534"/>
                <a:gd name="connsiteY35" fmla="*/ 451839 h 1544833"/>
                <a:gd name="connsiteX36" fmla="*/ 1367396 w 1705534"/>
                <a:gd name="connsiteY36" fmla="*/ 592333 h 1544833"/>
                <a:gd name="connsiteX37" fmla="*/ 1412640 w 1705534"/>
                <a:gd name="connsiteY37" fmla="*/ 689964 h 1544833"/>
                <a:gd name="connsiteX38" fmla="*/ 1462646 w 1705534"/>
                <a:gd name="connsiteY38" fmla="*/ 792358 h 1544833"/>
                <a:gd name="connsiteX39" fmla="*/ 1531702 w 1705534"/>
                <a:gd name="connsiteY39" fmla="*/ 909039 h 1544833"/>
                <a:gd name="connsiteX40" fmla="*/ 1600758 w 1705534"/>
                <a:gd name="connsiteY40" fmla="*/ 1028102 h 1544833"/>
                <a:gd name="connsiteX41" fmla="*/ 1672196 w 1705534"/>
                <a:gd name="connsiteY41" fmla="*/ 1132877 h 1544833"/>
                <a:gd name="connsiteX42" fmla="*/ 1705534 w 1705534"/>
                <a:gd name="connsiteY42" fmla="*/ 1173357 h 1544833"/>
                <a:gd name="connsiteX43" fmla="*/ 1665052 w 1705534"/>
                <a:gd name="connsiteY43" fmla="*/ 1199552 h 1544833"/>
                <a:gd name="connsiteX44" fmla="*/ 1626952 w 1705534"/>
                <a:gd name="connsiteY44" fmla="*/ 1230508 h 1544833"/>
                <a:gd name="connsiteX45" fmla="*/ 1598377 w 1705534"/>
                <a:gd name="connsiteY45" fmla="*/ 1256702 h 1544833"/>
                <a:gd name="connsiteX46" fmla="*/ 1569802 w 1705534"/>
                <a:gd name="connsiteY46" fmla="*/ 1316233 h 1544833"/>
                <a:gd name="connsiteX47" fmla="*/ 1524558 w 1705534"/>
                <a:gd name="connsiteY47" fmla="*/ 1366239 h 1544833"/>
                <a:gd name="connsiteX48" fmla="*/ 1488840 w 1705534"/>
                <a:gd name="connsiteY48" fmla="*/ 1351952 h 1544833"/>
                <a:gd name="connsiteX49" fmla="*/ 1434071 w 1705534"/>
                <a:gd name="connsiteY49" fmla="*/ 1335283 h 1544833"/>
                <a:gd name="connsiteX50" fmla="*/ 1415021 w 1705534"/>
                <a:gd name="connsiteY50" fmla="*/ 1354333 h 1544833"/>
                <a:gd name="connsiteX51" fmla="*/ 1415021 w 1705534"/>
                <a:gd name="connsiteY51" fmla="*/ 1392433 h 1544833"/>
                <a:gd name="connsiteX52" fmla="*/ 1410258 w 1705534"/>
                <a:gd name="connsiteY52" fmla="*/ 1423389 h 1544833"/>
                <a:gd name="connsiteX53" fmla="*/ 1372158 w 1705534"/>
                <a:gd name="connsiteY53" fmla="*/ 1468633 h 1544833"/>
                <a:gd name="connsiteX54" fmla="*/ 1365014 w 1705534"/>
                <a:gd name="connsiteY54" fmla="*/ 1480539 h 1544833"/>
                <a:gd name="connsiteX55" fmla="*/ 1343583 w 1705534"/>
                <a:gd name="connsiteY55" fmla="*/ 1513877 h 1544833"/>
                <a:gd name="connsiteX56" fmla="*/ 1353108 w 1705534"/>
                <a:gd name="connsiteY56" fmla="*/ 1544833 h 1544833"/>
                <a:gd name="connsiteX57" fmla="*/ 0 w 1705534"/>
                <a:gd name="connsiteY57" fmla="*/ 1532555 h 1544833"/>
                <a:gd name="connsiteX58" fmla="*/ 133072 w 1705534"/>
                <a:gd name="connsiteY58" fmla="*/ 1453603 h 1544833"/>
                <a:gd name="connsiteX59" fmla="*/ 306132 w 1705534"/>
                <a:gd name="connsiteY59" fmla="*/ 1341313 h 1544833"/>
                <a:gd name="connsiteX60" fmla="*/ 467436 w 1705534"/>
                <a:gd name="connsiteY60" fmla="*/ 1236785 h 1544833"/>
                <a:gd name="connsiteX61" fmla="*/ 545648 w 1705534"/>
                <a:gd name="connsiteY61" fmla="*/ 1192780 h 1544833"/>
                <a:gd name="connsiteX62" fmla="*/ 619095 w 1705534"/>
                <a:gd name="connsiteY62" fmla="*/ 1114447 h 1544833"/>
                <a:gd name="connsiteX63" fmla="*/ 728756 w 1705534"/>
                <a:gd name="connsiteY63" fmla="*/ 1007909 h 1544833"/>
                <a:gd name="connsiteX64" fmla="*/ 862571 w 1705534"/>
                <a:gd name="connsiteY64" fmla="*/ 832839 h 1544833"/>
                <a:gd name="connsiteX65" fmla="*/ 907815 w 1705534"/>
                <a:gd name="connsiteY65" fmla="*/ 723302 h 1544833"/>
                <a:gd name="connsiteX66" fmla="*/ 926865 w 1705534"/>
                <a:gd name="connsiteY66" fmla="*/ 632814 h 1544833"/>
                <a:gd name="connsiteX67" fmla="*/ 926370 w 1705534"/>
                <a:gd name="connsiteY67" fmla="*/ 549471 h 1544833"/>
                <a:gd name="connsiteX68" fmla="*/ 919350 w 1705534"/>
                <a:gd name="connsiteY68" fmla="*/ 447077 h 1544833"/>
                <a:gd name="connsiteX69" fmla="*/ 888270 w 1705534"/>
                <a:gd name="connsiteY69" fmla="*/ 352199 h 1544833"/>
                <a:gd name="connsiteX70" fmla="*/ 874107 w 1705534"/>
                <a:gd name="connsiteY70" fmla="*/ 282771 h 1544833"/>
                <a:gd name="connsiteX71" fmla="*/ 843149 w 1705534"/>
                <a:gd name="connsiteY71" fmla="*/ 211457 h 1544833"/>
                <a:gd name="connsiteX72" fmla="*/ 819708 w 1705534"/>
                <a:gd name="connsiteY72" fmla="*/ 149421 h 1544833"/>
                <a:gd name="connsiteX73" fmla="*/ 788752 w 170553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905806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905806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868742"/>
                <a:gd name="connsiteY0" fmla="*/ 58933 h 1544833"/>
                <a:gd name="connsiteX1" fmla="*/ 817822 w 1868742"/>
                <a:gd name="connsiteY1" fmla="*/ 1783 h 1544833"/>
                <a:gd name="connsiteX2" fmla="*/ 836872 w 1868742"/>
                <a:gd name="connsiteY2" fmla="*/ 18452 h 1544833"/>
                <a:gd name="connsiteX3" fmla="*/ 851160 w 1868742"/>
                <a:gd name="connsiteY3" fmla="*/ 58933 h 1544833"/>
                <a:gd name="connsiteX4" fmla="*/ 867828 w 1868742"/>
                <a:gd name="connsiteY4" fmla="*/ 75602 h 1544833"/>
                <a:gd name="connsiteX5" fmla="*/ 877353 w 1868742"/>
                <a:gd name="connsiteY5" fmla="*/ 85127 h 1544833"/>
                <a:gd name="connsiteX6" fmla="*/ 884497 w 1868742"/>
                <a:gd name="connsiteY6" fmla="*/ 120846 h 1544833"/>
                <a:gd name="connsiteX7" fmla="*/ 894022 w 1868742"/>
                <a:gd name="connsiteY7" fmla="*/ 125608 h 1544833"/>
                <a:gd name="connsiteX8" fmla="*/ 905928 w 1868742"/>
                <a:gd name="connsiteY8" fmla="*/ 120846 h 1544833"/>
                <a:gd name="connsiteX9" fmla="*/ 913072 w 1868742"/>
                <a:gd name="connsiteY9" fmla="*/ 66077 h 1544833"/>
                <a:gd name="connsiteX10" fmla="*/ 913072 w 1868742"/>
                <a:gd name="connsiteY10" fmla="*/ 66077 h 1544833"/>
                <a:gd name="connsiteX11" fmla="*/ 929741 w 1868742"/>
                <a:gd name="connsiteY11" fmla="*/ 56552 h 1544833"/>
                <a:gd name="connsiteX12" fmla="*/ 946410 w 1868742"/>
                <a:gd name="connsiteY12" fmla="*/ 73221 h 1544833"/>
                <a:gd name="connsiteX13" fmla="*/ 946410 w 1868742"/>
                <a:gd name="connsiteY13" fmla="*/ 87508 h 1544833"/>
                <a:gd name="connsiteX14" fmla="*/ 960697 w 1868742"/>
                <a:gd name="connsiteY14" fmla="*/ 54171 h 1544833"/>
                <a:gd name="connsiteX15" fmla="*/ 970222 w 1868742"/>
                <a:gd name="connsiteY15" fmla="*/ 27977 h 1544833"/>
                <a:gd name="connsiteX16" fmla="*/ 977366 w 1868742"/>
                <a:gd name="connsiteY16" fmla="*/ 54171 h 1544833"/>
                <a:gd name="connsiteX17" fmla="*/ 984510 w 1868742"/>
                <a:gd name="connsiteY17" fmla="*/ 92271 h 1544833"/>
                <a:gd name="connsiteX18" fmla="*/ 994035 w 1868742"/>
                <a:gd name="connsiteY18" fmla="*/ 104177 h 1544833"/>
                <a:gd name="connsiteX19" fmla="*/ 1008322 w 1868742"/>
                <a:gd name="connsiteY19" fmla="*/ 61314 h 1544833"/>
                <a:gd name="connsiteX20" fmla="*/ 1024991 w 1868742"/>
                <a:gd name="connsiteY20" fmla="*/ 30358 h 1544833"/>
                <a:gd name="connsiteX21" fmla="*/ 1024991 w 1868742"/>
                <a:gd name="connsiteY21" fmla="*/ 30358 h 1544833"/>
                <a:gd name="connsiteX22" fmla="*/ 1065472 w 1868742"/>
                <a:gd name="connsiteY22" fmla="*/ 27977 h 1544833"/>
                <a:gd name="connsiteX23" fmla="*/ 1082141 w 1868742"/>
                <a:gd name="connsiteY23" fmla="*/ 73221 h 1544833"/>
                <a:gd name="connsiteX24" fmla="*/ 1084522 w 1868742"/>
                <a:gd name="connsiteY24" fmla="*/ 94652 h 1544833"/>
                <a:gd name="connsiteX25" fmla="*/ 1105953 w 1868742"/>
                <a:gd name="connsiteY25" fmla="*/ 56552 h 1544833"/>
                <a:gd name="connsiteX26" fmla="*/ 1129766 w 1868742"/>
                <a:gd name="connsiteY26" fmla="*/ 37502 h 1544833"/>
                <a:gd name="connsiteX27" fmla="*/ 1146435 w 1868742"/>
                <a:gd name="connsiteY27" fmla="*/ 23214 h 1544833"/>
                <a:gd name="connsiteX28" fmla="*/ 1170247 w 1868742"/>
                <a:gd name="connsiteY28" fmla="*/ 4164 h 1544833"/>
                <a:gd name="connsiteX29" fmla="*/ 1186916 w 1868742"/>
                <a:gd name="connsiteY29" fmla="*/ 58933 h 1544833"/>
                <a:gd name="connsiteX30" fmla="*/ 1194060 w 1868742"/>
                <a:gd name="connsiteY30" fmla="*/ 87508 h 1544833"/>
                <a:gd name="connsiteX31" fmla="*/ 1217872 w 1868742"/>
                <a:gd name="connsiteY31" fmla="*/ 111321 h 1544833"/>
                <a:gd name="connsiteX32" fmla="*/ 1239303 w 1868742"/>
                <a:gd name="connsiteY32" fmla="*/ 118464 h 1544833"/>
                <a:gd name="connsiteX33" fmla="*/ 1255972 w 1868742"/>
                <a:gd name="connsiteY33" fmla="*/ 204189 h 1544833"/>
                <a:gd name="connsiteX34" fmla="*/ 1286928 w 1868742"/>
                <a:gd name="connsiteY34" fmla="*/ 328014 h 1544833"/>
                <a:gd name="connsiteX35" fmla="*/ 1329791 w 1868742"/>
                <a:gd name="connsiteY35" fmla="*/ 451839 h 1544833"/>
                <a:gd name="connsiteX36" fmla="*/ 1377416 w 1868742"/>
                <a:gd name="connsiteY36" fmla="*/ 592333 h 1544833"/>
                <a:gd name="connsiteX37" fmla="*/ 1422660 w 1868742"/>
                <a:gd name="connsiteY37" fmla="*/ 689964 h 1544833"/>
                <a:gd name="connsiteX38" fmla="*/ 1472666 w 1868742"/>
                <a:gd name="connsiteY38" fmla="*/ 792358 h 1544833"/>
                <a:gd name="connsiteX39" fmla="*/ 1541722 w 1868742"/>
                <a:gd name="connsiteY39" fmla="*/ 909039 h 1544833"/>
                <a:gd name="connsiteX40" fmla="*/ 1610778 w 1868742"/>
                <a:gd name="connsiteY40" fmla="*/ 1028102 h 1544833"/>
                <a:gd name="connsiteX41" fmla="*/ 1682216 w 1868742"/>
                <a:gd name="connsiteY41" fmla="*/ 1132877 h 1544833"/>
                <a:gd name="connsiteX42" fmla="*/ 1715554 w 1868742"/>
                <a:gd name="connsiteY42" fmla="*/ 1173357 h 1544833"/>
                <a:gd name="connsiteX43" fmla="*/ 1868009 w 1868742"/>
                <a:gd name="connsiteY43" fmla="*/ 1389942 h 1544833"/>
                <a:gd name="connsiteX44" fmla="*/ 1636972 w 1868742"/>
                <a:gd name="connsiteY44" fmla="*/ 1230508 h 1544833"/>
                <a:gd name="connsiteX45" fmla="*/ 1608397 w 1868742"/>
                <a:gd name="connsiteY45" fmla="*/ 1256702 h 1544833"/>
                <a:gd name="connsiteX46" fmla="*/ 1579822 w 1868742"/>
                <a:gd name="connsiteY46" fmla="*/ 1316233 h 1544833"/>
                <a:gd name="connsiteX47" fmla="*/ 1534578 w 1868742"/>
                <a:gd name="connsiteY47" fmla="*/ 1366239 h 1544833"/>
                <a:gd name="connsiteX48" fmla="*/ 1498860 w 1868742"/>
                <a:gd name="connsiteY48" fmla="*/ 1351952 h 1544833"/>
                <a:gd name="connsiteX49" fmla="*/ 1444091 w 1868742"/>
                <a:gd name="connsiteY49" fmla="*/ 1335283 h 1544833"/>
                <a:gd name="connsiteX50" fmla="*/ 1425041 w 1868742"/>
                <a:gd name="connsiteY50" fmla="*/ 1354333 h 1544833"/>
                <a:gd name="connsiteX51" fmla="*/ 1425041 w 1868742"/>
                <a:gd name="connsiteY51" fmla="*/ 1392433 h 1544833"/>
                <a:gd name="connsiteX52" fmla="*/ 1420278 w 1868742"/>
                <a:gd name="connsiteY52" fmla="*/ 1423389 h 1544833"/>
                <a:gd name="connsiteX53" fmla="*/ 1382178 w 1868742"/>
                <a:gd name="connsiteY53" fmla="*/ 1468633 h 1544833"/>
                <a:gd name="connsiteX54" fmla="*/ 1375034 w 1868742"/>
                <a:gd name="connsiteY54" fmla="*/ 1480539 h 1544833"/>
                <a:gd name="connsiteX55" fmla="*/ 1353603 w 1868742"/>
                <a:gd name="connsiteY55" fmla="*/ 1513877 h 1544833"/>
                <a:gd name="connsiteX56" fmla="*/ 1363128 w 1868742"/>
                <a:gd name="connsiteY56" fmla="*/ 1544833 h 1544833"/>
                <a:gd name="connsiteX57" fmla="*/ 0 w 1868742"/>
                <a:gd name="connsiteY57" fmla="*/ 1535060 h 1544833"/>
                <a:gd name="connsiteX58" fmla="*/ 143092 w 1868742"/>
                <a:gd name="connsiteY58" fmla="*/ 1453603 h 1544833"/>
                <a:gd name="connsiteX59" fmla="*/ 316152 w 1868742"/>
                <a:gd name="connsiteY59" fmla="*/ 1341313 h 1544833"/>
                <a:gd name="connsiteX60" fmla="*/ 477456 w 1868742"/>
                <a:gd name="connsiteY60" fmla="*/ 1236785 h 1544833"/>
                <a:gd name="connsiteX61" fmla="*/ 545648 w 1868742"/>
                <a:gd name="connsiteY61" fmla="*/ 1192781 h 1544833"/>
                <a:gd name="connsiteX62" fmla="*/ 629115 w 1868742"/>
                <a:gd name="connsiteY62" fmla="*/ 1114447 h 1544833"/>
                <a:gd name="connsiteX63" fmla="*/ 738776 w 1868742"/>
                <a:gd name="connsiteY63" fmla="*/ 1007909 h 1544833"/>
                <a:gd name="connsiteX64" fmla="*/ 872591 w 1868742"/>
                <a:gd name="connsiteY64" fmla="*/ 832839 h 1544833"/>
                <a:gd name="connsiteX65" fmla="*/ 917835 w 1868742"/>
                <a:gd name="connsiteY65" fmla="*/ 723302 h 1544833"/>
                <a:gd name="connsiteX66" fmla="*/ 936885 w 1868742"/>
                <a:gd name="connsiteY66" fmla="*/ 632814 h 1544833"/>
                <a:gd name="connsiteX67" fmla="*/ 936390 w 1868742"/>
                <a:gd name="connsiteY67" fmla="*/ 549471 h 1544833"/>
                <a:gd name="connsiteX68" fmla="*/ 929370 w 1868742"/>
                <a:gd name="connsiteY68" fmla="*/ 447077 h 1544833"/>
                <a:gd name="connsiteX69" fmla="*/ 905806 w 1868742"/>
                <a:gd name="connsiteY69" fmla="*/ 352199 h 1544833"/>
                <a:gd name="connsiteX70" fmla="*/ 884127 w 1868742"/>
                <a:gd name="connsiteY70" fmla="*/ 282771 h 1544833"/>
                <a:gd name="connsiteX71" fmla="*/ 853169 w 1868742"/>
                <a:gd name="connsiteY71" fmla="*/ 211457 h 1544833"/>
                <a:gd name="connsiteX72" fmla="*/ 829728 w 1868742"/>
                <a:gd name="connsiteY72" fmla="*/ 149421 h 1544833"/>
                <a:gd name="connsiteX73" fmla="*/ 798772 w 1868742"/>
                <a:gd name="connsiteY73" fmla="*/ 58933 h 1544833"/>
                <a:gd name="connsiteX0" fmla="*/ 798772 w 1869025"/>
                <a:gd name="connsiteY0" fmla="*/ 58933 h 1544833"/>
                <a:gd name="connsiteX1" fmla="*/ 817822 w 1869025"/>
                <a:gd name="connsiteY1" fmla="*/ 1783 h 1544833"/>
                <a:gd name="connsiteX2" fmla="*/ 836872 w 1869025"/>
                <a:gd name="connsiteY2" fmla="*/ 18452 h 1544833"/>
                <a:gd name="connsiteX3" fmla="*/ 851160 w 1869025"/>
                <a:gd name="connsiteY3" fmla="*/ 58933 h 1544833"/>
                <a:gd name="connsiteX4" fmla="*/ 867828 w 1869025"/>
                <a:gd name="connsiteY4" fmla="*/ 75602 h 1544833"/>
                <a:gd name="connsiteX5" fmla="*/ 877353 w 1869025"/>
                <a:gd name="connsiteY5" fmla="*/ 85127 h 1544833"/>
                <a:gd name="connsiteX6" fmla="*/ 884497 w 1869025"/>
                <a:gd name="connsiteY6" fmla="*/ 120846 h 1544833"/>
                <a:gd name="connsiteX7" fmla="*/ 894022 w 1869025"/>
                <a:gd name="connsiteY7" fmla="*/ 125608 h 1544833"/>
                <a:gd name="connsiteX8" fmla="*/ 905928 w 1869025"/>
                <a:gd name="connsiteY8" fmla="*/ 120846 h 1544833"/>
                <a:gd name="connsiteX9" fmla="*/ 913072 w 1869025"/>
                <a:gd name="connsiteY9" fmla="*/ 66077 h 1544833"/>
                <a:gd name="connsiteX10" fmla="*/ 913072 w 1869025"/>
                <a:gd name="connsiteY10" fmla="*/ 66077 h 1544833"/>
                <a:gd name="connsiteX11" fmla="*/ 929741 w 1869025"/>
                <a:gd name="connsiteY11" fmla="*/ 56552 h 1544833"/>
                <a:gd name="connsiteX12" fmla="*/ 946410 w 1869025"/>
                <a:gd name="connsiteY12" fmla="*/ 73221 h 1544833"/>
                <a:gd name="connsiteX13" fmla="*/ 946410 w 1869025"/>
                <a:gd name="connsiteY13" fmla="*/ 87508 h 1544833"/>
                <a:gd name="connsiteX14" fmla="*/ 960697 w 1869025"/>
                <a:gd name="connsiteY14" fmla="*/ 54171 h 1544833"/>
                <a:gd name="connsiteX15" fmla="*/ 970222 w 1869025"/>
                <a:gd name="connsiteY15" fmla="*/ 27977 h 1544833"/>
                <a:gd name="connsiteX16" fmla="*/ 977366 w 1869025"/>
                <a:gd name="connsiteY16" fmla="*/ 54171 h 1544833"/>
                <a:gd name="connsiteX17" fmla="*/ 984510 w 1869025"/>
                <a:gd name="connsiteY17" fmla="*/ 92271 h 1544833"/>
                <a:gd name="connsiteX18" fmla="*/ 994035 w 1869025"/>
                <a:gd name="connsiteY18" fmla="*/ 104177 h 1544833"/>
                <a:gd name="connsiteX19" fmla="*/ 1008322 w 1869025"/>
                <a:gd name="connsiteY19" fmla="*/ 61314 h 1544833"/>
                <a:gd name="connsiteX20" fmla="*/ 1024991 w 1869025"/>
                <a:gd name="connsiteY20" fmla="*/ 30358 h 1544833"/>
                <a:gd name="connsiteX21" fmla="*/ 1024991 w 1869025"/>
                <a:gd name="connsiteY21" fmla="*/ 30358 h 1544833"/>
                <a:gd name="connsiteX22" fmla="*/ 1065472 w 1869025"/>
                <a:gd name="connsiteY22" fmla="*/ 27977 h 1544833"/>
                <a:gd name="connsiteX23" fmla="*/ 1082141 w 1869025"/>
                <a:gd name="connsiteY23" fmla="*/ 73221 h 1544833"/>
                <a:gd name="connsiteX24" fmla="*/ 1084522 w 1869025"/>
                <a:gd name="connsiteY24" fmla="*/ 94652 h 1544833"/>
                <a:gd name="connsiteX25" fmla="*/ 1105953 w 1869025"/>
                <a:gd name="connsiteY25" fmla="*/ 56552 h 1544833"/>
                <a:gd name="connsiteX26" fmla="*/ 1129766 w 1869025"/>
                <a:gd name="connsiteY26" fmla="*/ 37502 h 1544833"/>
                <a:gd name="connsiteX27" fmla="*/ 1146435 w 1869025"/>
                <a:gd name="connsiteY27" fmla="*/ 23214 h 1544833"/>
                <a:gd name="connsiteX28" fmla="*/ 1170247 w 1869025"/>
                <a:gd name="connsiteY28" fmla="*/ 4164 h 1544833"/>
                <a:gd name="connsiteX29" fmla="*/ 1186916 w 1869025"/>
                <a:gd name="connsiteY29" fmla="*/ 58933 h 1544833"/>
                <a:gd name="connsiteX30" fmla="*/ 1194060 w 1869025"/>
                <a:gd name="connsiteY30" fmla="*/ 87508 h 1544833"/>
                <a:gd name="connsiteX31" fmla="*/ 1217872 w 1869025"/>
                <a:gd name="connsiteY31" fmla="*/ 111321 h 1544833"/>
                <a:gd name="connsiteX32" fmla="*/ 1239303 w 1869025"/>
                <a:gd name="connsiteY32" fmla="*/ 118464 h 1544833"/>
                <a:gd name="connsiteX33" fmla="*/ 1255972 w 1869025"/>
                <a:gd name="connsiteY33" fmla="*/ 204189 h 1544833"/>
                <a:gd name="connsiteX34" fmla="*/ 1286928 w 1869025"/>
                <a:gd name="connsiteY34" fmla="*/ 328014 h 1544833"/>
                <a:gd name="connsiteX35" fmla="*/ 1329791 w 1869025"/>
                <a:gd name="connsiteY35" fmla="*/ 451839 h 1544833"/>
                <a:gd name="connsiteX36" fmla="*/ 1377416 w 1869025"/>
                <a:gd name="connsiteY36" fmla="*/ 592333 h 1544833"/>
                <a:gd name="connsiteX37" fmla="*/ 1422660 w 1869025"/>
                <a:gd name="connsiteY37" fmla="*/ 689964 h 1544833"/>
                <a:gd name="connsiteX38" fmla="*/ 1472666 w 1869025"/>
                <a:gd name="connsiteY38" fmla="*/ 792358 h 1544833"/>
                <a:gd name="connsiteX39" fmla="*/ 1541722 w 1869025"/>
                <a:gd name="connsiteY39" fmla="*/ 909039 h 1544833"/>
                <a:gd name="connsiteX40" fmla="*/ 1610778 w 1869025"/>
                <a:gd name="connsiteY40" fmla="*/ 1028102 h 1544833"/>
                <a:gd name="connsiteX41" fmla="*/ 1682216 w 1869025"/>
                <a:gd name="connsiteY41" fmla="*/ 1132877 h 1544833"/>
                <a:gd name="connsiteX42" fmla="*/ 1715554 w 1869025"/>
                <a:gd name="connsiteY42" fmla="*/ 1173357 h 1544833"/>
                <a:gd name="connsiteX43" fmla="*/ 1868009 w 1869025"/>
                <a:gd name="connsiteY43" fmla="*/ 1389942 h 1544833"/>
                <a:gd name="connsiteX44" fmla="*/ 1621938 w 1869025"/>
                <a:gd name="connsiteY44" fmla="*/ 1217982 h 1544833"/>
                <a:gd name="connsiteX45" fmla="*/ 1608397 w 1869025"/>
                <a:gd name="connsiteY45" fmla="*/ 1256702 h 1544833"/>
                <a:gd name="connsiteX46" fmla="*/ 1579822 w 1869025"/>
                <a:gd name="connsiteY46" fmla="*/ 1316233 h 1544833"/>
                <a:gd name="connsiteX47" fmla="*/ 1534578 w 1869025"/>
                <a:gd name="connsiteY47" fmla="*/ 1366239 h 1544833"/>
                <a:gd name="connsiteX48" fmla="*/ 1498860 w 1869025"/>
                <a:gd name="connsiteY48" fmla="*/ 1351952 h 1544833"/>
                <a:gd name="connsiteX49" fmla="*/ 1444091 w 1869025"/>
                <a:gd name="connsiteY49" fmla="*/ 1335283 h 1544833"/>
                <a:gd name="connsiteX50" fmla="*/ 1425041 w 1869025"/>
                <a:gd name="connsiteY50" fmla="*/ 1354333 h 1544833"/>
                <a:gd name="connsiteX51" fmla="*/ 1425041 w 1869025"/>
                <a:gd name="connsiteY51" fmla="*/ 1392433 h 1544833"/>
                <a:gd name="connsiteX52" fmla="*/ 1420278 w 1869025"/>
                <a:gd name="connsiteY52" fmla="*/ 1423389 h 1544833"/>
                <a:gd name="connsiteX53" fmla="*/ 1382178 w 1869025"/>
                <a:gd name="connsiteY53" fmla="*/ 1468633 h 1544833"/>
                <a:gd name="connsiteX54" fmla="*/ 1375034 w 1869025"/>
                <a:gd name="connsiteY54" fmla="*/ 1480539 h 1544833"/>
                <a:gd name="connsiteX55" fmla="*/ 1353603 w 1869025"/>
                <a:gd name="connsiteY55" fmla="*/ 1513877 h 1544833"/>
                <a:gd name="connsiteX56" fmla="*/ 1363128 w 1869025"/>
                <a:gd name="connsiteY56" fmla="*/ 1544833 h 1544833"/>
                <a:gd name="connsiteX57" fmla="*/ 0 w 1869025"/>
                <a:gd name="connsiteY57" fmla="*/ 1535060 h 1544833"/>
                <a:gd name="connsiteX58" fmla="*/ 143092 w 1869025"/>
                <a:gd name="connsiteY58" fmla="*/ 1453603 h 1544833"/>
                <a:gd name="connsiteX59" fmla="*/ 316152 w 1869025"/>
                <a:gd name="connsiteY59" fmla="*/ 1341313 h 1544833"/>
                <a:gd name="connsiteX60" fmla="*/ 477456 w 1869025"/>
                <a:gd name="connsiteY60" fmla="*/ 1236785 h 1544833"/>
                <a:gd name="connsiteX61" fmla="*/ 545648 w 1869025"/>
                <a:gd name="connsiteY61" fmla="*/ 1192781 h 1544833"/>
                <a:gd name="connsiteX62" fmla="*/ 629115 w 1869025"/>
                <a:gd name="connsiteY62" fmla="*/ 1114447 h 1544833"/>
                <a:gd name="connsiteX63" fmla="*/ 738776 w 1869025"/>
                <a:gd name="connsiteY63" fmla="*/ 1007909 h 1544833"/>
                <a:gd name="connsiteX64" fmla="*/ 872591 w 1869025"/>
                <a:gd name="connsiteY64" fmla="*/ 832839 h 1544833"/>
                <a:gd name="connsiteX65" fmla="*/ 917835 w 1869025"/>
                <a:gd name="connsiteY65" fmla="*/ 723302 h 1544833"/>
                <a:gd name="connsiteX66" fmla="*/ 936885 w 1869025"/>
                <a:gd name="connsiteY66" fmla="*/ 632814 h 1544833"/>
                <a:gd name="connsiteX67" fmla="*/ 936390 w 1869025"/>
                <a:gd name="connsiteY67" fmla="*/ 549471 h 1544833"/>
                <a:gd name="connsiteX68" fmla="*/ 929370 w 1869025"/>
                <a:gd name="connsiteY68" fmla="*/ 447077 h 1544833"/>
                <a:gd name="connsiteX69" fmla="*/ 905806 w 1869025"/>
                <a:gd name="connsiteY69" fmla="*/ 352199 h 1544833"/>
                <a:gd name="connsiteX70" fmla="*/ 884127 w 1869025"/>
                <a:gd name="connsiteY70" fmla="*/ 282771 h 1544833"/>
                <a:gd name="connsiteX71" fmla="*/ 853169 w 1869025"/>
                <a:gd name="connsiteY71" fmla="*/ 211457 h 1544833"/>
                <a:gd name="connsiteX72" fmla="*/ 829728 w 1869025"/>
                <a:gd name="connsiteY72" fmla="*/ 149421 h 1544833"/>
                <a:gd name="connsiteX73" fmla="*/ 798772 w 1869025"/>
                <a:gd name="connsiteY73" fmla="*/ 58933 h 1544833"/>
                <a:gd name="connsiteX0" fmla="*/ 798772 w 1868332"/>
                <a:gd name="connsiteY0" fmla="*/ 58933 h 1544833"/>
                <a:gd name="connsiteX1" fmla="*/ 817822 w 1868332"/>
                <a:gd name="connsiteY1" fmla="*/ 1783 h 1544833"/>
                <a:gd name="connsiteX2" fmla="*/ 836872 w 1868332"/>
                <a:gd name="connsiteY2" fmla="*/ 18452 h 1544833"/>
                <a:gd name="connsiteX3" fmla="*/ 851160 w 1868332"/>
                <a:gd name="connsiteY3" fmla="*/ 58933 h 1544833"/>
                <a:gd name="connsiteX4" fmla="*/ 867828 w 1868332"/>
                <a:gd name="connsiteY4" fmla="*/ 75602 h 1544833"/>
                <a:gd name="connsiteX5" fmla="*/ 877353 w 1868332"/>
                <a:gd name="connsiteY5" fmla="*/ 85127 h 1544833"/>
                <a:gd name="connsiteX6" fmla="*/ 884497 w 1868332"/>
                <a:gd name="connsiteY6" fmla="*/ 120846 h 1544833"/>
                <a:gd name="connsiteX7" fmla="*/ 894022 w 1868332"/>
                <a:gd name="connsiteY7" fmla="*/ 125608 h 1544833"/>
                <a:gd name="connsiteX8" fmla="*/ 905928 w 1868332"/>
                <a:gd name="connsiteY8" fmla="*/ 120846 h 1544833"/>
                <a:gd name="connsiteX9" fmla="*/ 913072 w 1868332"/>
                <a:gd name="connsiteY9" fmla="*/ 66077 h 1544833"/>
                <a:gd name="connsiteX10" fmla="*/ 913072 w 1868332"/>
                <a:gd name="connsiteY10" fmla="*/ 66077 h 1544833"/>
                <a:gd name="connsiteX11" fmla="*/ 929741 w 1868332"/>
                <a:gd name="connsiteY11" fmla="*/ 56552 h 1544833"/>
                <a:gd name="connsiteX12" fmla="*/ 946410 w 1868332"/>
                <a:gd name="connsiteY12" fmla="*/ 73221 h 1544833"/>
                <a:gd name="connsiteX13" fmla="*/ 946410 w 1868332"/>
                <a:gd name="connsiteY13" fmla="*/ 87508 h 1544833"/>
                <a:gd name="connsiteX14" fmla="*/ 960697 w 1868332"/>
                <a:gd name="connsiteY14" fmla="*/ 54171 h 1544833"/>
                <a:gd name="connsiteX15" fmla="*/ 970222 w 1868332"/>
                <a:gd name="connsiteY15" fmla="*/ 27977 h 1544833"/>
                <a:gd name="connsiteX16" fmla="*/ 977366 w 1868332"/>
                <a:gd name="connsiteY16" fmla="*/ 54171 h 1544833"/>
                <a:gd name="connsiteX17" fmla="*/ 984510 w 1868332"/>
                <a:gd name="connsiteY17" fmla="*/ 92271 h 1544833"/>
                <a:gd name="connsiteX18" fmla="*/ 994035 w 1868332"/>
                <a:gd name="connsiteY18" fmla="*/ 104177 h 1544833"/>
                <a:gd name="connsiteX19" fmla="*/ 1008322 w 1868332"/>
                <a:gd name="connsiteY19" fmla="*/ 61314 h 1544833"/>
                <a:gd name="connsiteX20" fmla="*/ 1024991 w 1868332"/>
                <a:gd name="connsiteY20" fmla="*/ 30358 h 1544833"/>
                <a:gd name="connsiteX21" fmla="*/ 1024991 w 1868332"/>
                <a:gd name="connsiteY21" fmla="*/ 30358 h 1544833"/>
                <a:gd name="connsiteX22" fmla="*/ 1065472 w 1868332"/>
                <a:gd name="connsiteY22" fmla="*/ 27977 h 1544833"/>
                <a:gd name="connsiteX23" fmla="*/ 1082141 w 1868332"/>
                <a:gd name="connsiteY23" fmla="*/ 73221 h 1544833"/>
                <a:gd name="connsiteX24" fmla="*/ 1084522 w 1868332"/>
                <a:gd name="connsiteY24" fmla="*/ 94652 h 1544833"/>
                <a:gd name="connsiteX25" fmla="*/ 1105953 w 1868332"/>
                <a:gd name="connsiteY25" fmla="*/ 56552 h 1544833"/>
                <a:gd name="connsiteX26" fmla="*/ 1129766 w 1868332"/>
                <a:gd name="connsiteY26" fmla="*/ 37502 h 1544833"/>
                <a:gd name="connsiteX27" fmla="*/ 1146435 w 1868332"/>
                <a:gd name="connsiteY27" fmla="*/ 23214 h 1544833"/>
                <a:gd name="connsiteX28" fmla="*/ 1170247 w 1868332"/>
                <a:gd name="connsiteY28" fmla="*/ 4164 h 1544833"/>
                <a:gd name="connsiteX29" fmla="*/ 1186916 w 1868332"/>
                <a:gd name="connsiteY29" fmla="*/ 58933 h 1544833"/>
                <a:gd name="connsiteX30" fmla="*/ 1194060 w 1868332"/>
                <a:gd name="connsiteY30" fmla="*/ 87508 h 1544833"/>
                <a:gd name="connsiteX31" fmla="*/ 1217872 w 1868332"/>
                <a:gd name="connsiteY31" fmla="*/ 111321 h 1544833"/>
                <a:gd name="connsiteX32" fmla="*/ 1239303 w 1868332"/>
                <a:gd name="connsiteY32" fmla="*/ 118464 h 1544833"/>
                <a:gd name="connsiteX33" fmla="*/ 1255972 w 1868332"/>
                <a:gd name="connsiteY33" fmla="*/ 204189 h 1544833"/>
                <a:gd name="connsiteX34" fmla="*/ 1286928 w 1868332"/>
                <a:gd name="connsiteY34" fmla="*/ 328014 h 1544833"/>
                <a:gd name="connsiteX35" fmla="*/ 1329791 w 1868332"/>
                <a:gd name="connsiteY35" fmla="*/ 451839 h 1544833"/>
                <a:gd name="connsiteX36" fmla="*/ 1377416 w 1868332"/>
                <a:gd name="connsiteY36" fmla="*/ 592333 h 1544833"/>
                <a:gd name="connsiteX37" fmla="*/ 1422660 w 1868332"/>
                <a:gd name="connsiteY37" fmla="*/ 689964 h 1544833"/>
                <a:gd name="connsiteX38" fmla="*/ 1472666 w 1868332"/>
                <a:gd name="connsiteY38" fmla="*/ 792358 h 1544833"/>
                <a:gd name="connsiteX39" fmla="*/ 1541722 w 1868332"/>
                <a:gd name="connsiteY39" fmla="*/ 909039 h 1544833"/>
                <a:gd name="connsiteX40" fmla="*/ 1610778 w 1868332"/>
                <a:gd name="connsiteY40" fmla="*/ 1028102 h 1544833"/>
                <a:gd name="connsiteX41" fmla="*/ 1682216 w 1868332"/>
                <a:gd name="connsiteY41" fmla="*/ 1132877 h 1544833"/>
                <a:gd name="connsiteX42" fmla="*/ 1715554 w 1868332"/>
                <a:gd name="connsiteY42" fmla="*/ 1173357 h 1544833"/>
                <a:gd name="connsiteX43" fmla="*/ 1868009 w 1868332"/>
                <a:gd name="connsiteY43" fmla="*/ 1389942 h 1544833"/>
                <a:gd name="connsiteX44" fmla="*/ 1664534 w 1868332"/>
                <a:gd name="connsiteY44" fmla="*/ 1255560 h 1544833"/>
                <a:gd name="connsiteX45" fmla="*/ 1608397 w 1868332"/>
                <a:gd name="connsiteY45" fmla="*/ 1256702 h 1544833"/>
                <a:gd name="connsiteX46" fmla="*/ 1579822 w 1868332"/>
                <a:gd name="connsiteY46" fmla="*/ 1316233 h 1544833"/>
                <a:gd name="connsiteX47" fmla="*/ 1534578 w 1868332"/>
                <a:gd name="connsiteY47" fmla="*/ 1366239 h 1544833"/>
                <a:gd name="connsiteX48" fmla="*/ 1498860 w 1868332"/>
                <a:gd name="connsiteY48" fmla="*/ 1351952 h 1544833"/>
                <a:gd name="connsiteX49" fmla="*/ 1444091 w 1868332"/>
                <a:gd name="connsiteY49" fmla="*/ 1335283 h 1544833"/>
                <a:gd name="connsiteX50" fmla="*/ 1425041 w 1868332"/>
                <a:gd name="connsiteY50" fmla="*/ 1354333 h 1544833"/>
                <a:gd name="connsiteX51" fmla="*/ 1425041 w 1868332"/>
                <a:gd name="connsiteY51" fmla="*/ 1392433 h 1544833"/>
                <a:gd name="connsiteX52" fmla="*/ 1420278 w 1868332"/>
                <a:gd name="connsiteY52" fmla="*/ 1423389 h 1544833"/>
                <a:gd name="connsiteX53" fmla="*/ 1382178 w 1868332"/>
                <a:gd name="connsiteY53" fmla="*/ 1468633 h 1544833"/>
                <a:gd name="connsiteX54" fmla="*/ 1375034 w 1868332"/>
                <a:gd name="connsiteY54" fmla="*/ 1480539 h 1544833"/>
                <a:gd name="connsiteX55" fmla="*/ 1353603 w 1868332"/>
                <a:gd name="connsiteY55" fmla="*/ 1513877 h 1544833"/>
                <a:gd name="connsiteX56" fmla="*/ 1363128 w 1868332"/>
                <a:gd name="connsiteY56" fmla="*/ 1544833 h 1544833"/>
                <a:gd name="connsiteX57" fmla="*/ 0 w 1868332"/>
                <a:gd name="connsiteY57" fmla="*/ 1535060 h 1544833"/>
                <a:gd name="connsiteX58" fmla="*/ 143092 w 1868332"/>
                <a:gd name="connsiteY58" fmla="*/ 1453603 h 1544833"/>
                <a:gd name="connsiteX59" fmla="*/ 316152 w 1868332"/>
                <a:gd name="connsiteY59" fmla="*/ 1341313 h 1544833"/>
                <a:gd name="connsiteX60" fmla="*/ 477456 w 1868332"/>
                <a:gd name="connsiteY60" fmla="*/ 1236785 h 1544833"/>
                <a:gd name="connsiteX61" fmla="*/ 545648 w 1868332"/>
                <a:gd name="connsiteY61" fmla="*/ 1192781 h 1544833"/>
                <a:gd name="connsiteX62" fmla="*/ 629115 w 1868332"/>
                <a:gd name="connsiteY62" fmla="*/ 1114447 h 1544833"/>
                <a:gd name="connsiteX63" fmla="*/ 738776 w 1868332"/>
                <a:gd name="connsiteY63" fmla="*/ 1007909 h 1544833"/>
                <a:gd name="connsiteX64" fmla="*/ 872591 w 1868332"/>
                <a:gd name="connsiteY64" fmla="*/ 832839 h 1544833"/>
                <a:gd name="connsiteX65" fmla="*/ 917835 w 1868332"/>
                <a:gd name="connsiteY65" fmla="*/ 723302 h 1544833"/>
                <a:gd name="connsiteX66" fmla="*/ 936885 w 1868332"/>
                <a:gd name="connsiteY66" fmla="*/ 632814 h 1544833"/>
                <a:gd name="connsiteX67" fmla="*/ 936390 w 1868332"/>
                <a:gd name="connsiteY67" fmla="*/ 549471 h 1544833"/>
                <a:gd name="connsiteX68" fmla="*/ 929370 w 1868332"/>
                <a:gd name="connsiteY68" fmla="*/ 447077 h 1544833"/>
                <a:gd name="connsiteX69" fmla="*/ 905806 w 1868332"/>
                <a:gd name="connsiteY69" fmla="*/ 352199 h 1544833"/>
                <a:gd name="connsiteX70" fmla="*/ 884127 w 1868332"/>
                <a:gd name="connsiteY70" fmla="*/ 282771 h 1544833"/>
                <a:gd name="connsiteX71" fmla="*/ 853169 w 1868332"/>
                <a:gd name="connsiteY71" fmla="*/ 211457 h 1544833"/>
                <a:gd name="connsiteX72" fmla="*/ 829728 w 1868332"/>
                <a:gd name="connsiteY72" fmla="*/ 149421 h 1544833"/>
                <a:gd name="connsiteX73" fmla="*/ 798772 w 1868332"/>
                <a:gd name="connsiteY73" fmla="*/ 58933 h 1544833"/>
                <a:gd name="connsiteX0" fmla="*/ 798772 w 1885841"/>
                <a:gd name="connsiteY0" fmla="*/ 58933 h 1544833"/>
                <a:gd name="connsiteX1" fmla="*/ 817822 w 1885841"/>
                <a:gd name="connsiteY1" fmla="*/ 1783 h 1544833"/>
                <a:gd name="connsiteX2" fmla="*/ 836872 w 1885841"/>
                <a:gd name="connsiteY2" fmla="*/ 18452 h 1544833"/>
                <a:gd name="connsiteX3" fmla="*/ 851160 w 1885841"/>
                <a:gd name="connsiteY3" fmla="*/ 58933 h 1544833"/>
                <a:gd name="connsiteX4" fmla="*/ 867828 w 1885841"/>
                <a:gd name="connsiteY4" fmla="*/ 75602 h 1544833"/>
                <a:gd name="connsiteX5" fmla="*/ 877353 w 1885841"/>
                <a:gd name="connsiteY5" fmla="*/ 85127 h 1544833"/>
                <a:gd name="connsiteX6" fmla="*/ 884497 w 1885841"/>
                <a:gd name="connsiteY6" fmla="*/ 120846 h 1544833"/>
                <a:gd name="connsiteX7" fmla="*/ 894022 w 1885841"/>
                <a:gd name="connsiteY7" fmla="*/ 125608 h 1544833"/>
                <a:gd name="connsiteX8" fmla="*/ 905928 w 1885841"/>
                <a:gd name="connsiteY8" fmla="*/ 120846 h 1544833"/>
                <a:gd name="connsiteX9" fmla="*/ 913072 w 1885841"/>
                <a:gd name="connsiteY9" fmla="*/ 66077 h 1544833"/>
                <a:gd name="connsiteX10" fmla="*/ 913072 w 1885841"/>
                <a:gd name="connsiteY10" fmla="*/ 66077 h 1544833"/>
                <a:gd name="connsiteX11" fmla="*/ 929741 w 1885841"/>
                <a:gd name="connsiteY11" fmla="*/ 56552 h 1544833"/>
                <a:gd name="connsiteX12" fmla="*/ 946410 w 1885841"/>
                <a:gd name="connsiteY12" fmla="*/ 73221 h 1544833"/>
                <a:gd name="connsiteX13" fmla="*/ 946410 w 1885841"/>
                <a:gd name="connsiteY13" fmla="*/ 87508 h 1544833"/>
                <a:gd name="connsiteX14" fmla="*/ 960697 w 1885841"/>
                <a:gd name="connsiteY14" fmla="*/ 54171 h 1544833"/>
                <a:gd name="connsiteX15" fmla="*/ 970222 w 1885841"/>
                <a:gd name="connsiteY15" fmla="*/ 27977 h 1544833"/>
                <a:gd name="connsiteX16" fmla="*/ 977366 w 1885841"/>
                <a:gd name="connsiteY16" fmla="*/ 54171 h 1544833"/>
                <a:gd name="connsiteX17" fmla="*/ 984510 w 1885841"/>
                <a:gd name="connsiteY17" fmla="*/ 92271 h 1544833"/>
                <a:gd name="connsiteX18" fmla="*/ 994035 w 1885841"/>
                <a:gd name="connsiteY18" fmla="*/ 104177 h 1544833"/>
                <a:gd name="connsiteX19" fmla="*/ 1008322 w 1885841"/>
                <a:gd name="connsiteY19" fmla="*/ 61314 h 1544833"/>
                <a:gd name="connsiteX20" fmla="*/ 1024991 w 1885841"/>
                <a:gd name="connsiteY20" fmla="*/ 30358 h 1544833"/>
                <a:gd name="connsiteX21" fmla="*/ 1024991 w 1885841"/>
                <a:gd name="connsiteY21" fmla="*/ 30358 h 1544833"/>
                <a:gd name="connsiteX22" fmla="*/ 1065472 w 1885841"/>
                <a:gd name="connsiteY22" fmla="*/ 27977 h 1544833"/>
                <a:gd name="connsiteX23" fmla="*/ 1082141 w 1885841"/>
                <a:gd name="connsiteY23" fmla="*/ 73221 h 1544833"/>
                <a:gd name="connsiteX24" fmla="*/ 1084522 w 1885841"/>
                <a:gd name="connsiteY24" fmla="*/ 94652 h 1544833"/>
                <a:gd name="connsiteX25" fmla="*/ 1105953 w 1885841"/>
                <a:gd name="connsiteY25" fmla="*/ 56552 h 1544833"/>
                <a:gd name="connsiteX26" fmla="*/ 1129766 w 1885841"/>
                <a:gd name="connsiteY26" fmla="*/ 37502 h 1544833"/>
                <a:gd name="connsiteX27" fmla="*/ 1146435 w 1885841"/>
                <a:gd name="connsiteY27" fmla="*/ 23214 h 1544833"/>
                <a:gd name="connsiteX28" fmla="*/ 1170247 w 1885841"/>
                <a:gd name="connsiteY28" fmla="*/ 4164 h 1544833"/>
                <a:gd name="connsiteX29" fmla="*/ 1186916 w 1885841"/>
                <a:gd name="connsiteY29" fmla="*/ 58933 h 1544833"/>
                <a:gd name="connsiteX30" fmla="*/ 1194060 w 1885841"/>
                <a:gd name="connsiteY30" fmla="*/ 87508 h 1544833"/>
                <a:gd name="connsiteX31" fmla="*/ 1217872 w 1885841"/>
                <a:gd name="connsiteY31" fmla="*/ 111321 h 1544833"/>
                <a:gd name="connsiteX32" fmla="*/ 1239303 w 1885841"/>
                <a:gd name="connsiteY32" fmla="*/ 118464 h 1544833"/>
                <a:gd name="connsiteX33" fmla="*/ 1255972 w 1885841"/>
                <a:gd name="connsiteY33" fmla="*/ 204189 h 1544833"/>
                <a:gd name="connsiteX34" fmla="*/ 1286928 w 1885841"/>
                <a:gd name="connsiteY34" fmla="*/ 328014 h 1544833"/>
                <a:gd name="connsiteX35" fmla="*/ 1329791 w 1885841"/>
                <a:gd name="connsiteY35" fmla="*/ 451839 h 1544833"/>
                <a:gd name="connsiteX36" fmla="*/ 1377416 w 1885841"/>
                <a:gd name="connsiteY36" fmla="*/ 592333 h 1544833"/>
                <a:gd name="connsiteX37" fmla="*/ 1422660 w 1885841"/>
                <a:gd name="connsiteY37" fmla="*/ 689964 h 1544833"/>
                <a:gd name="connsiteX38" fmla="*/ 1472666 w 1885841"/>
                <a:gd name="connsiteY38" fmla="*/ 792358 h 1544833"/>
                <a:gd name="connsiteX39" fmla="*/ 1541722 w 1885841"/>
                <a:gd name="connsiteY39" fmla="*/ 909039 h 1544833"/>
                <a:gd name="connsiteX40" fmla="*/ 1610778 w 1885841"/>
                <a:gd name="connsiteY40" fmla="*/ 1028102 h 1544833"/>
                <a:gd name="connsiteX41" fmla="*/ 1682216 w 1885841"/>
                <a:gd name="connsiteY41" fmla="*/ 1132877 h 1544833"/>
                <a:gd name="connsiteX42" fmla="*/ 1715554 w 1885841"/>
                <a:gd name="connsiteY42" fmla="*/ 1173357 h 1544833"/>
                <a:gd name="connsiteX43" fmla="*/ 1885549 w 1885841"/>
                <a:gd name="connsiteY43" fmla="*/ 1399963 h 1544833"/>
                <a:gd name="connsiteX44" fmla="*/ 1664534 w 1885841"/>
                <a:gd name="connsiteY44" fmla="*/ 1255560 h 1544833"/>
                <a:gd name="connsiteX45" fmla="*/ 1608397 w 1885841"/>
                <a:gd name="connsiteY45" fmla="*/ 1256702 h 1544833"/>
                <a:gd name="connsiteX46" fmla="*/ 1579822 w 1885841"/>
                <a:gd name="connsiteY46" fmla="*/ 1316233 h 1544833"/>
                <a:gd name="connsiteX47" fmla="*/ 1534578 w 1885841"/>
                <a:gd name="connsiteY47" fmla="*/ 1366239 h 1544833"/>
                <a:gd name="connsiteX48" fmla="*/ 1498860 w 1885841"/>
                <a:gd name="connsiteY48" fmla="*/ 1351952 h 1544833"/>
                <a:gd name="connsiteX49" fmla="*/ 1444091 w 1885841"/>
                <a:gd name="connsiteY49" fmla="*/ 1335283 h 1544833"/>
                <a:gd name="connsiteX50" fmla="*/ 1425041 w 1885841"/>
                <a:gd name="connsiteY50" fmla="*/ 1354333 h 1544833"/>
                <a:gd name="connsiteX51" fmla="*/ 1425041 w 1885841"/>
                <a:gd name="connsiteY51" fmla="*/ 1392433 h 1544833"/>
                <a:gd name="connsiteX52" fmla="*/ 1420278 w 1885841"/>
                <a:gd name="connsiteY52" fmla="*/ 1423389 h 1544833"/>
                <a:gd name="connsiteX53" fmla="*/ 1382178 w 1885841"/>
                <a:gd name="connsiteY53" fmla="*/ 1468633 h 1544833"/>
                <a:gd name="connsiteX54" fmla="*/ 1375034 w 1885841"/>
                <a:gd name="connsiteY54" fmla="*/ 1480539 h 1544833"/>
                <a:gd name="connsiteX55" fmla="*/ 1353603 w 1885841"/>
                <a:gd name="connsiteY55" fmla="*/ 1513877 h 1544833"/>
                <a:gd name="connsiteX56" fmla="*/ 1363128 w 1885841"/>
                <a:gd name="connsiteY56" fmla="*/ 1544833 h 1544833"/>
                <a:gd name="connsiteX57" fmla="*/ 0 w 1885841"/>
                <a:gd name="connsiteY57" fmla="*/ 1535060 h 1544833"/>
                <a:gd name="connsiteX58" fmla="*/ 143092 w 1885841"/>
                <a:gd name="connsiteY58" fmla="*/ 1453603 h 1544833"/>
                <a:gd name="connsiteX59" fmla="*/ 316152 w 1885841"/>
                <a:gd name="connsiteY59" fmla="*/ 1341313 h 1544833"/>
                <a:gd name="connsiteX60" fmla="*/ 477456 w 1885841"/>
                <a:gd name="connsiteY60" fmla="*/ 1236785 h 1544833"/>
                <a:gd name="connsiteX61" fmla="*/ 545648 w 1885841"/>
                <a:gd name="connsiteY61" fmla="*/ 1192781 h 1544833"/>
                <a:gd name="connsiteX62" fmla="*/ 629115 w 1885841"/>
                <a:gd name="connsiteY62" fmla="*/ 1114447 h 1544833"/>
                <a:gd name="connsiteX63" fmla="*/ 738776 w 1885841"/>
                <a:gd name="connsiteY63" fmla="*/ 1007909 h 1544833"/>
                <a:gd name="connsiteX64" fmla="*/ 872591 w 1885841"/>
                <a:gd name="connsiteY64" fmla="*/ 832839 h 1544833"/>
                <a:gd name="connsiteX65" fmla="*/ 917835 w 1885841"/>
                <a:gd name="connsiteY65" fmla="*/ 723302 h 1544833"/>
                <a:gd name="connsiteX66" fmla="*/ 936885 w 1885841"/>
                <a:gd name="connsiteY66" fmla="*/ 632814 h 1544833"/>
                <a:gd name="connsiteX67" fmla="*/ 936390 w 1885841"/>
                <a:gd name="connsiteY67" fmla="*/ 549471 h 1544833"/>
                <a:gd name="connsiteX68" fmla="*/ 929370 w 1885841"/>
                <a:gd name="connsiteY68" fmla="*/ 447077 h 1544833"/>
                <a:gd name="connsiteX69" fmla="*/ 905806 w 1885841"/>
                <a:gd name="connsiteY69" fmla="*/ 352199 h 1544833"/>
                <a:gd name="connsiteX70" fmla="*/ 884127 w 1885841"/>
                <a:gd name="connsiteY70" fmla="*/ 282771 h 1544833"/>
                <a:gd name="connsiteX71" fmla="*/ 853169 w 1885841"/>
                <a:gd name="connsiteY71" fmla="*/ 211457 h 1544833"/>
                <a:gd name="connsiteX72" fmla="*/ 829728 w 1885841"/>
                <a:gd name="connsiteY72" fmla="*/ 149421 h 1544833"/>
                <a:gd name="connsiteX73" fmla="*/ 798772 w 1885841"/>
                <a:gd name="connsiteY73" fmla="*/ 58933 h 1544833"/>
                <a:gd name="connsiteX0" fmla="*/ 798772 w 1885550"/>
                <a:gd name="connsiteY0" fmla="*/ 58933 h 1544833"/>
                <a:gd name="connsiteX1" fmla="*/ 817822 w 1885550"/>
                <a:gd name="connsiteY1" fmla="*/ 1783 h 1544833"/>
                <a:gd name="connsiteX2" fmla="*/ 836872 w 1885550"/>
                <a:gd name="connsiteY2" fmla="*/ 18452 h 1544833"/>
                <a:gd name="connsiteX3" fmla="*/ 851160 w 1885550"/>
                <a:gd name="connsiteY3" fmla="*/ 58933 h 1544833"/>
                <a:gd name="connsiteX4" fmla="*/ 867828 w 1885550"/>
                <a:gd name="connsiteY4" fmla="*/ 75602 h 1544833"/>
                <a:gd name="connsiteX5" fmla="*/ 877353 w 1885550"/>
                <a:gd name="connsiteY5" fmla="*/ 85127 h 1544833"/>
                <a:gd name="connsiteX6" fmla="*/ 884497 w 1885550"/>
                <a:gd name="connsiteY6" fmla="*/ 120846 h 1544833"/>
                <a:gd name="connsiteX7" fmla="*/ 894022 w 1885550"/>
                <a:gd name="connsiteY7" fmla="*/ 125608 h 1544833"/>
                <a:gd name="connsiteX8" fmla="*/ 905928 w 1885550"/>
                <a:gd name="connsiteY8" fmla="*/ 120846 h 1544833"/>
                <a:gd name="connsiteX9" fmla="*/ 913072 w 1885550"/>
                <a:gd name="connsiteY9" fmla="*/ 66077 h 1544833"/>
                <a:gd name="connsiteX10" fmla="*/ 913072 w 1885550"/>
                <a:gd name="connsiteY10" fmla="*/ 66077 h 1544833"/>
                <a:gd name="connsiteX11" fmla="*/ 929741 w 1885550"/>
                <a:gd name="connsiteY11" fmla="*/ 56552 h 1544833"/>
                <a:gd name="connsiteX12" fmla="*/ 946410 w 1885550"/>
                <a:gd name="connsiteY12" fmla="*/ 73221 h 1544833"/>
                <a:gd name="connsiteX13" fmla="*/ 946410 w 1885550"/>
                <a:gd name="connsiteY13" fmla="*/ 87508 h 1544833"/>
                <a:gd name="connsiteX14" fmla="*/ 960697 w 1885550"/>
                <a:gd name="connsiteY14" fmla="*/ 54171 h 1544833"/>
                <a:gd name="connsiteX15" fmla="*/ 970222 w 1885550"/>
                <a:gd name="connsiteY15" fmla="*/ 27977 h 1544833"/>
                <a:gd name="connsiteX16" fmla="*/ 977366 w 1885550"/>
                <a:gd name="connsiteY16" fmla="*/ 54171 h 1544833"/>
                <a:gd name="connsiteX17" fmla="*/ 984510 w 1885550"/>
                <a:gd name="connsiteY17" fmla="*/ 92271 h 1544833"/>
                <a:gd name="connsiteX18" fmla="*/ 994035 w 1885550"/>
                <a:gd name="connsiteY18" fmla="*/ 104177 h 1544833"/>
                <a:gd name="connsiteX19" fmla="*/ 1008322 w 1885550"/>
                <a:gd name="connsiteY19" fmla="*/ 61314 h 1544833"/>
                <a:gd name="connsiteX20" fmla="*/ 1024991 w 1885550"/>
                <a:gd name="connsiteY20" fmla="*/ 30358 h 1544833"/>
                <a:gd name="connsiteX21" fmla="*/ 1024991 w 1885550"/>
                <a:gd name="connsiteY21" fmla="*/ 30358 h 1544833"/>
                <a:gd name="connsiteX22" fmla="*/ 1065472 w 1885550"/>
                <a:gd name="connsiteY22" fmla="*/ 27977 h 1544833"/>
                <a:gd name="connsiteX23" fmla="*/ 1082141 w 1885550"/>
                <a:gd name="connsiteY23" fmla="*/ 73221 h 1544833"/>
                <a:gd name="connsiteX24" fmla="*/ 1084522 w 1885550"/>
                <a:gd name="connsiteY24" fmla="*/ 94652 h 1544833"/>
                <a:gd name="connsiteX25" fmla="*/ 1105953 w 1885550"/>
                <a:gd name="connsiteY25" fmla="*/ 56552 h 1544833"/>
                <a:gd name="connsiteX26" fmla="*/ 1129766 w 1885550"/>
                <a:gd name="connsiteY26" fmla="*/ 37502 h 1544833"/>
                <a:gd name="connsiteX27" fmla="*/ 1146435 w 1885550"/>
                <a:gd name="connsiteY27" fmla="*/ 23214 h 1544833"/>
                <a:gd name="connsiteX28" fmla="*/ 1170247 w 1885550"/>
                <a:gd name="connsiteY28" fmla="*/ 4164 h 1544833"/>
                <a:gd name="connsiteX29" fmla="*/ 1186916 w 1885550"/>
                <a:gd name="connsiteY29" fmla="*/ 58933 h 1544833"/>
                <a:gd name="connsiteX30" fmla="*/ 1194060 w 1885550"/>
                <a:gd name="connsiteY30" fmla="*/ 87508 h 1544833"/>
                <a:gd name="connsiteX31" fmla="*/ 1217872 w 1885550"/>
                <a:gd name="connsiteY31" fmla="*/ 111321 h 1544833"/>
                <a:gd name="connsiteX32" fmla="*/ 1239303 w 1885550"/>
                <a:gd name="connsiteY32" fmla="*/ 118464 h 1544833"/>
                <a:gd name="connsiteX33" fmla="*/ 1255972 w 1885550"/>
                <a:gd name="connsiteY33" fmla="*/ 204189 h 1544833"/>
                <a:gd name="connsiteX34" fmla="*/ 1286928 w 1885550"/>
                <a:gd name="connsiteY34" fmla="*/ 328014 h 1544833"/>
                <a:gd name="connsiteX35" fmla="*/ 1329791 w 1885550"/>
                <a:gd name="connsiteY35" fmla="*/ 451839 h 1544833"/>
                <a:gd name="connsiteX36" fmla="*/ 1377416 w 1885550"/>
                <a:gd name="connsiteY36" fmla="*/ 592333 h 1544833"/>
                <a:gd name="connsiteX37" fmla="*/ 1422660 w 1885550"/>
                <a:gd name="connsiteY37" fmla="*/ 689964 h 1544833"/>
                <a:gd name="connsiteX38" fmla="*/ 1472666 w 1885550"/>
                <a:gd name="connsiteY38" fmla="*/ 792358 h 1544833"/>
                <a:gd name="connsiteX39" fmla="*/ 1541722 w 1885550"/>
                <a:gd name="connsiteY39" fmla="*/ 909039 h 1544833"/>
                <a:gd name="connsiteX40" fmla="*/ 1610778 w 1885550"/>
                <a:gd name="connsiteY40" fmla="*/ 1028102 h 1544833"/>
                <a:gd name="connsiteX41" fmla="*/ 1682216 w 1885550"/>
                <a:gd name="connsiteY41" fmla="*/ 1132877 h 1544833"/>
                <a:gd name="connsiteX42" fmla="*/ 1715554 w 1885550"/>
                <a:gd name="connsiteY42" fmla="*/ 1173357 h 1544833"/>
                <a:gd name="connsiteX43" fmla="*/ 1885549 w 1885550"/>
                <a:gd name="connsiteY43" fmla="*/ 1399963 h 1544833"/>
                <a:gd name="connsiteX44" fmla="*/ 1664534 w 1885550"/>
                <a:gd name="connsiteY44" fmla="*/ 1255560 h 1544833"/>
                <a:gd name="connsiteX45" fmla="*/ 1608397 w 1885550"/>
                <a:gd name="connsiteY45" fmla="*/ 1256702 h 1544833"/>
                <a:gd name="connsiteX46" fmla="*/ 1579822 w 1885550"/>
                <a:gd name="connsiteY46" fmla="*/ 1316233 h 1544833"/>
                <a:gd name="connsiteX47" fmla="*/ 1534578 w 1885550"/>
                <a:gd name="connsiteY47" fmla="*/ 1366239 h 1544833"/>
                <a:gd name="connsiteX48" fmla="*/ 1498860 w 1885550"/>
                <a:gd name="connsiteY48" fmla="*/ 1351952 h 1544833"/>
                <a:gd name="connsiteX49" fmla="*/ 1444091 w 1885550"/>
                <a:gd name="connsiteY49" fmla="*/ 1335283 h 1544833"/>
                <a:gd name="connsiteX50" fmla="*/ 1425041 w 1885550"/>
                <a:gd name="connsiteY50" fmla="*/ 1354333 h 1544833"/>
                <a:gd name="connsiteX51" fmla="*/ 1425041 w 1885550"/>
                <a:gd name="connsiteY51" fmla="*/ 1392433 h 1544833"/>
                <a:gd name="connsiteX52" fmla="*/ 1420278 w 1885550"/>
                <a:gd name="connsiteY52" fmla="*/ 1423389 h 1544833"/>
                <a:gd name="connsiteX53" fmla="*/ 1382178 w 1885550"/>
                <a:gd name="connsiteY53" fmla="*/ 1468633 h 1544833"/>
                <a:gd name="connsiteX54" fmla="*/ 1375034 w 1885550"/>
                <a:gd name="connsiteY54" fmla="*/ 1480539 h 1544833"/>
                <a:gd name="connsiteX55" fmla="*/ 1353603 w 1885550"/>
                <a:gd name="connsiteY55" fmla="*/ 1513877 h 1544833"/>
                <a:gd name="connsiteX56" fmla="*/ 1363128 w 1885550"/>
                <a:gd name="connsiteY56" fmla="*/ 1544833 h 1544833"/>
                <a:gd name="connsiteX57" fmla="*/ 0 w 1885550"/>
                <a:gd name="connsiteY57" fmla="*/ 1535060 h 1544833"/>
                <a:gd name="connsiteX58" fmla="*/ 143092 w 1885550"/>
                <a:gd name="connsiteY58" fmla="*/ 1453603 h 1544833"/>
                <a:gd name="connsiteX59" fmla="*/ 316152 w 1885550"/>
                <a:gd name="connsiteY59" fmla="*/ 1341313 h 1544833"/>
                <a:gd name="connsiteX60" fmla="*/ 477456 w 1885550"/>
                <a:gd name="connsiteY60" fmla="*/ 1236785 h 1544833"/>
                <a:gd name="connsiteX61" fmla="*/ 545648 w 1885550"/>
                <a:gd name="connsiteY61" fmla="*/ 1192781 h 1544833"/>
                <a:gd name="connsiteX62" fmla="*/ 629115 w 1885550"/>
                <a:gd name="connsiteY62" fmla="*/ 1114447 h 1544833"/>
                <a:gd name="connsiteX63" fmla="*/ 738776 w 1885550"/>
                <a:gd name="connsiteY63" fmla="*/ 1007909 h 1544833"/>
                <a:gd name="connsiteX64" fmla="*/ 872591 w 1885550"/>
                <a:gd name="connsiteY64" fmla="*/ 832839 h 1544833"/>
                <a:gd name="connsiteX65" fmla="*/ 917835 w 1885550"/>
                <a:gd name="connsiteY65" fmla="*/ 723302 h 1544833"/>
                <a:gd name="connsiteX66" fmla="*/ 936885 w 1885550"/>
                <a:gd name="connsiteY66" fmla="*/ 632814 h 1544833"/>
                <a:gd name="connsiteX67" fmla="*/ 936390 w 1885550"/>
                <a:gd name="connsiteY67" fmla="*/ 549471 h 1544833"/>
                <a:gd name="connsiteX68" fmla="*/ 929370 w 1885550"/>
                <a:gd name="connsiteY68" fmla="*/ 447077 h 1544833"/>
                <a:gd name="connsiteX69" fmla="*/ 905806 w 1885550"/>
                <a:gd name="connsiteY69" fmla="*/ 352199 h 1544833"/>
                <a:gd name="connsiteX70" fmla="*/ 884127 w 1885550"/>
                <a:gd name="connsiteY70" fmla="*/ 282771 h 1544833"/>
                <a:gd name="connsiteX71" fmla="*/ 853169 w 1885550"/>
                <a:gd name="connsiteY71" fmla="*/ 211457 h 1544833"/>
                <a:gd name="connsiteX72" fmla="*/ 829728 w 1885550"/>
                <a:gd name="connsiteY72" fmla="*/ 149421 h 1544833"/>
                <a:gd name="connsiteX73" fmla="*/ 798772 w 1885550"/>
                <a:gd name="connsiteY73" fmla="*/ 58933 h 1544833"/>
                <a:gd name="connsiteX0" fmla="*/ 798772 w 1893065"/>
                <a:gd name="connsiteY0" fmla="*/ 58933 h 1544833"/>
                <a:gd name="connsiteX1" fmla="*/ 817822 w 1893065"/>
                <a:gd name="connsiteY1" fmla="*/ 1783 h 1544833"/>
                <a:gd name="connsiteX2" fmla="*/ 836872 w 1893065"/>
                <a:gd name="connsiteY2" fmla="*/ 18452 h 1544833"/>
                <a:gd name="connsiteX3" fmla="*/ 851160 w 1893065"/>
                <a:gd name="connsiteY3" fmla="*/ 58933 h 1544833"/>
                <a:gd name="connsiteX4" fmla="*/ 867828 w 1893065"/>
                <a:gd name="connsiteY4" fmla="*/ 75602 h 1544833"/>
                <a:gd name="connsiteX5" fmla="*/ 877353 w 1893065"/>
                <a:gd name="connsiteY5" fmla="*/ 85127 h 1544833"/>
                <a:gd name="connsiteX6" fmla="*/ 884497 w 1893065"/>
                <a:gd name="connsiteY6" fmla="*/ 120846 h 1544833"/>
                <a:gd name="connsiteX7" fmla="*/ 894022 w 1893065"/>
                <a:gd name="connsiteY7" fmla="*/ 125608 h 1544833"/>
                <a:gd name="connsiteX8" fmla="*/ 905928 w 1893065"/>
                <a:gd name="connsiteY8" fmla="*/ 120846 h 1544833"/>
                <a:gd name="connsiteX9" fmla="*/ 913072 w 1893065"/>
                <a:gd name="connsiteY9" fmla="*/ 66077 h 1544833"/>
                <a:gd name="connsiteX10" fmla="*/ 913072 w 1893065"/>
                <a:gd name="connsiteY10" fmla="*/ 66077 h 1544833"/>
                <a:gd name="connsiteX11" fmla="*/ 929741 w 1893065"/>
                <a:gd name="connsiteY11" fmla="*/ 56552 h 1544833"/>
                <a:gd name="connsiteX12" fmla="*/ 946410 w 1893065"/>
                <a:gd name="connsiteY12" fmla="*/ 73221 h 1544833"/>
                <a:gd name="connsiteX13" fmla="*/ 946410 w 1893065"/>
                <a:gd name="connsiteY13" fmla="*/ 87508 h 1544833"/>
                <a:gd name="connsiteX14" fmla="*/ 960697 w 1893065"/>
                <a:gd name="connsiteY14" fmla="*/ 54171 h 1544833"/>
                <a:gd name="connsiteX15" fmla="*/ 970222 w 1893065"/>
                <a:gd name="connsiteY15" fmla="*/ 27977 h 1544833"/>
                <a:gd name="connsiteX16" fmla="*/ 977366 w 1893065"/>
                <a:gd name="connsiteY16" fmla="*/ 54171 h 1544833"/>
                <a:gd name="connsiteX17" fmla="*/ 984510 w 1893065"/>
                <a:gd name="connsiteY17" fmla="*/ 92271 h 1544833"/>
                <a:gd name="connsiteX18" fmla="*/ 994035 w 1893065"/>
                <a:gd name="connsiteY18" fmla="*/ 104177 h 1544833"/>
                <a:gd name="connsiteX19" fmla="*/ 1008322 w 1893065"/>
                <a:gd name="connsiteY19" fmla="*/ 61314 h 1544833"/>
                <a:gd name="connsiteX20" fmla="*/ 1024991 w 1893065"/>
                <a:gd name="connsiteY20" fmla="*/ 30358 h 1544833"/>
                <a:gd name="connsiteX21" fmla="*/ 1024991 w 1893065"/>
                <a:gd name="connsiteY21" fmla="*/ 30358 h 1544833"/>
                <a:gd name="connsiteX22" fmla="*/ 1065472 w 1893065"/>
                <a:gd name="connsiteY22" fmla="*/ 27977 h 1544833"/>
                <a:gd name="connsiteX23" fmla="*/ 1082141 w 1893065"/>
                <a:gd name="connsiteY23" fmla="*/ 73221 h 1544833"/>
                <a:gd name="connsiteX24" fmla="*/ 1084522 w 1893065"/>
                <a:gd name="connsiteY24" fmla="*/ 94652 h 1544833"/>
                <a:gd name="connsiteX25" fmla="*/ 1105953 w 1893065"/>
                <a:gd name="connsiteY25" fmla="*/ 56552 h 1544833"/>
                <a:gd name="connsiteX26" fmla="*/ 1129766 w 1893065"/>
                <a:gd name="connsiteY26" fmla="*/ 37502 h 1544833"/>
                <a:gd name="connsiteX27" fmla="*/ 1146435 w 1893065"/>
                <a:gd name="connsiteY27" fmla="*/ 23214 h 1544833"/>
                <a:gd name="connsiteX28" fmla="*/ 1170247 w 1893065"/>
                <a:gd name="connsiteY28" fmla="*/ 4164 h 1544833"/>
                <a:gd name="connsiteX29" fmla="*/ 1186916 w 1893065"/>
                <a:gd name="connsiteY29" fmla="*/ 58933 h 1544833"/>
                <a:gd name="connsiteX30" fmla="*/ 1194060 w 1893065"/>
                <a:gd name="connsiteY30" fmla="*/ 87508 h 1544833"/>
                <a:gd name="connsiteX31" fmla="*/ 1217872 w 1893065"/>
                <a:gd name="connsiteY31" fmla="*/ 111321 h 1544833"/>
                <a:gd name="connsiteX32" fmla="*/ 1239303 w 1893065"/>
                <a:gd name="connsiteY32" fmla="*/ 118464 h 1544833"/>
                <a:gd name="connsiteX33" fmla="*/ 1255972 w 1893065"/>
                <a:gd name="connsiteY33" fmla="*/ 204189 h 1544833"/>
                <a:gd name="connsiteX34" fmla="*/ 1286928 w 1893065"/>
                <a:gd name="connsiteY34" fmla="*/ 328014 h 1544833"/>
                <a:gd name="connsiteX35" fmla="*/ 1329791 w 1893065"/>
                <a:gd name="connsiteY35" fmla="*/ 451839 h 1544833"/>
                <a:gd name="connsiteX36" fmla="*/ 1377416 w 1893065"/>
                <a:gd name="connsiteY36" fmla="*/ 592333 h 1544833"/>
                <a:gd name="connsiteX37" fmla="*/ 1422660 w 1893065"/>
                <a:gd name="connsiteY37" fmla="*/ 689964 h 1544833"/>
                <a:gd name="connsiteX38" fmla="*/ 1472666 w 1893065"/>
                <a:gd name="connsiteY38" fmla="*/ 792358 h 1544833"/>
                <a:gd name="connsiteX39" fmla="*/ 1541722 w 1893065"/>
                <a:gd name="connsiteY39" fmla="*/ 909039 h 1544833"/>
                <a:gd name="connsiteX40" fmla="*/ 1610778 w 1893065"/>
                <a:gd name="connsiteY40" fmla="*/ 1028102 h 1544833"/>
                <a:gd name="connsiteX41" fmla="*/ 1682216 w 1893065"/>
                <a:gd name="connsiteY41" fmla="*/ 1132877 h 1544833"/>
                <a:gd name="connsiteX42" fmla="*/ 1715554 w 1893065"/>
                <a:gd name="connsiteY42" fmla="*/ 1173357 h 1544833"/>
                <a:gd name="connsiteX43" fmla="*/ 1893065 w 1893065"/>
                <a:gd name="connsiteY43" fmla="*/ 1402469 h 1544833"/>
                <a:gd name="connsiteX44" fmla="*/ 1664534 w 1893065"/>
                <a:gd name="connsiteY44" fmla="*/ 1255560 h 1544833"/>
                <a:gd name="connsiteX45" fmla="*/ 1608397 w 1893065"/>
                <a:gd name="connsiteY45" fmla="*/ 1256702 h 1544833"/>
                <a:gd name="connsiteX46" fmla="*/ 1579822 w 1893065"/>
                <a:gd name="connsiteY46" fmla="*/ 1316233 h 1544833"/>
                <a:gd name="connsiteX47" fmla="*/ 1534578 w 1893065"/>
                <a:gd name="connsiteY47" fmla="*/ 1366239 h 1544833"/>
                <a:gd name="connsiteX48" fmla="*/ 1498860 w 1893065"/>
                <a:gd name="connsiteY48" fmla="*/ 1351952 h 1544833"/>
                <a:gd name="connsiteX49" fmla="*/ 1444091 w 1893065"/>
                <a:gd name="connsiteY49" fmla="*/ 1335283 h 1544833"/>
                <a:gd name="connsiteX50" fmla="*/ 1425041 w 1893065"/>
                <a:gd name="connsiteY50" fmla="*/ 1354333 h 1544833"/>
                <a:gd name="connsiteX51" fmla="*/ 1425041 w 1893065"/>
                <a:gd name="connsiteY51" fmla="*/ 1392433 h 1544833"/>
                <a:gd name="connsiteX52" fmla="*/ 1420278 w 1893065"/>
                <a:gd name="connsiteY52" fmla="*/ 1423389 h 1544833"/>
                <a:gd name="connsiteX53" fmla="*/ 1382178 w 1893065"/>
                <a:gd name="connsiteY53" fmla="*/ 1468633 h 1544833"/>
                <a:gd name="connsiteX54" fmla="*/ 1375034 w 1893065"/>
                <a:gd name="connsiteY54" fmla="*/ 1480539 h 1544833"/>
                <a:gd name="connsiteX55" fmla="*/ 1353603 w 1893065"/>
                <a:gd name="connsiteY55" fmla="*/ 1513877 h 1544833"/>
                <a:gd name="connsiteX56" fmla="*/ 1363128 w 1893065"/>
                <a:gd name="connsiteY56" fmla="*/ 1544833 h 1544833"/>
                <a:gd name="connsiteX57" fmla="*/ 0 w 1893065"/>
                <a:gd name="connsiteY57" fmla="*/ 1535060 h 1544833"/>
                <a:gd name="connsiteX58" fmla="*/ 143092 w 1893065"/>
                <a:gd name="connsiteY58" fmla="*/ 1453603 h 1544833"/>
                <a:gd name="connsiteX59" fmla="*/ 316152 w 1893065"/>
                <a:gd name="connsiteY59" fmla="*/ 1341313 h 1544833"/>
                <a:gd name="connsiteX60" fmla="*/ 477456 w 1893065"/>
                <a:gd name="connsiteY60" fmla="*/ 1236785 h 1544833"/>
                <a:gd name="connsiteX61" fmla="*/ 545648 w 1893065"/>
                <a:gd name="connsiteY61" fmla="*/ 1192781 h 1544833"/>
                <a:gd name="connsiteX62" fmla="*/ 629115 w 1893065"/>
                <a:gd name="connsiteY62" fmla="*/ 1114447 h 1544833"/>
                <a:gd name="connsiteX63" fmla="*/ 738776 w 1893065"/>
                <a:gd name="connsiteY63" fmla="*/ 1007909 h 1544833"/>
                <a:gd name="connsiteX64" fmla="*/ 872591 w 1893065"/>
                <a:gd name="connsiteY64" fmla="*/ 832839 h 1544833"/>
                <a:gd name="connsiteX65" fmla="*/ 917835 w 1893065"/>
                <a:gd name="connsiteY65" fmla="*/ 723302 h 1544833"/>
                <a:gd name="connsiteX66" fmla="*/ 936885 w 1893065"/>
                <a:gd name="connsiteY66" fmla="*/ 632814 h 1544833"/>
                <a:gd name="connsiteX67" fmla="*/ 936390 w 1893065"/>
                <a:gd name="connsiteY67" fmla="*/ 549471 h 1544833"/>
                <a:gd name="connsiteX68" fmla="*/ 929370 w 1893065"/>
                <a:gd name="connsiteY68" fmla="*/ 447077 h 1544833"/>
                <a:gd name="connsiteX69" fmla="*/ 905806 w 1893065"/>
                <a:gd name="connsiteY69" fmla="*/ 352199 h 1544833"/>
                <a:gd name="connsiteX70" fmla="*/ 884127 w 1893065"/>
                <a:gd name="connsiteY70" fmla="*/ 282771 h 1544833"/>
                <a:gd name="connsiteX71" fmla="*/ 853169 w 1893065"/>
                <a:gd name="connsiteY71" fmla="*/ 211457 h 1544833"/>
                <a:gd name="connsiteX72" fmla="*/ 829728 w 1893065"/>
                <a:gd name="connsiteY72" fmla="*/ 149421 h 1544833"/>
                <a:gd name="connsiteX73" fmla="*/ 798772 w 1893065"/>
                <a:gd name="connsiteY73" fmla="*/ 58933 h 154483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781465 w 2009996"/>
                <a:gd name="connsiteY44" fmla="*/ 1255560 h 1588503"/>
                <a:gd name="connsiteX45" fmla="*/ 1725328 w 2009996"/>
                <a:gd name="connsiteY45" fmla="*/ 1256702 h 1588503"/>
                <a:gd name="connsiteX46" fmla="*/ 1696753 w 2009996"/>
                <a:gd name="connsiteY46" fmla="*/ 1316233 h 1588503"/>
                <a:gd name="connsiteX47" fmla="*/ 1651509 w 2009996"/>
                <a:gd name="connsiteY47" fmla="*/ 1366239 h 1588503"/>
                <a:gd name="connsiteX48" fmla="*/ 1615791 w 2009996"/>
                <a:gd name="connsiteY48" fmla="*/ 1351952 h 1588503"/>
                <a:gd name="connsiteX49" fmla="*/ 1561022 w 2009996"/>
                <a:gd name="connsiteY49" fmla="*/ 1335283 h 1588503"/>
                <a:gd name="connsiteX50" fmla="*/ 1541972 w 2009996"/>
                <a:gd name="connsiteY50" fmla="*/ 1354333 h 1588503"/>
                <a:gd name="connsiteX51" fmla="*/ 1541972 w 2009996"/>
                <a:gd name="connsiteY51" fmla="*/ 1392433 h 1588503"/>
                <a:gd name="connsiteX52" fmla="*/ 1537209 w 2009996"/>
                <a:gd name="connsiteY52" fmla="*/ 1423389 h 1588503"/>
                <a:gd name="connsiteX53" fmla="*/ 1499109 w 2009996"/>
                <a:gd name="connsiteY53" fmla="*/ 1468633 h 1588503"/>
                <a:gd name="connsiteX54" fmla="*/ 1491965 w 2009996"/>
                <a:gd name="connsiteY54" fmla="*/ 1480539 h 1588503"/>
                <a:gd name="connsiteX55" fmla="*/ 1470534 w 2009996"/>
                <a:gd name="connsiteY55" fmla="*/ 1513877 h 1588503"/>
                <a:gd name="connsiteX56" fmla="*/ 1480059 w 2009996"/>
                <a:gd name="connsiteY56" fmla="*/ 1544833 h 1588503"/>
                <a:gd name="connsiteX57" fmla="*/ 0 w 2009996"/>
                <a:gd name="connsiteY57" fmla="*/ 1588503 h 1588503"/>
                <a:gd name="connsiteX58" fmla="*/ 260023 w 2009996"/>
                <a:gd name="connsiteY58" fmla="*/ 1453603 h 1588503"/>
                <a:gd name="connsiteX59" fmla="*/ 433083 w 2009996"/>
                <a:gd name="connsiteY59" fmla="*/ 1341313 h 1588503"/>
                <a:gd name="connsiteX60" fmla="*/ 594387 w 2009996"/>
                <a:gd name="connsiteY60" fmla="*/ 1236785 h 1588503"/>
                <a:gd name="connsiteX61" fmla="*/ 662579 w 2009996"/>
                <a:gd name="connsiteY61" fmla="*/ 1192781 h 1588503"/>
                <a:gd name="connsiteX62" fmla="*/ 746046 w 2009996"/>
                <a:gd name="connsiteY62" fmla="*/ 1114447 h 1588503"/>
                <a:gd name="connsiteX63" fmla="*/ 855707 w 2009996"/>
                <a:gd name="connsiteY63" fmla="*/ 1007909 h 1588503"/>
                <a:gd name="connsiteX64" fmla="*/ 989522 w 2009996"/>
                <a:gd name="connsiteY64" fmla="*/ 832839 h 1588503"/>
                <a:gd name="connsiteX65" fmla="*/ 1034766 w 2009996"/>
                <a:gd name="connsiteY65" fmla="*/ 723302 h 1588503"/>
                <a:gd name="connsiteX66" fmla="*/ 1053816 w 2009996"/>
                <a:gd name="connsiteY66" fmla="*/ 632814 h 1588503"/>
                <a:gd name="connsiteX67" fmla="*/ 1053321 w 2009996"/>
                <a:gd name="connsiteY67" fmla="*/ 549471 h 1588503"/>
                <a:gd name="connsiteX68" fmla="*/ 1046301 w 2009996"/>
                <a:gd name="connsiteY68" fmla="*/ 447077 h 1588503"/>
                <a:gd name="connsiteX69" fmla="*/ 1022737 w 2009996"/>
                <a:gd name="connsiteY69" fmla="*/ 352199 h 1588503"/>
                <a:gd name="connsiteX70" fmla="*/ 1001058 w 2009996"/>
                <a:gd name="connsiteY70" fmla="*/ 282771 h 1588503"/>
                <a:gd name="connsiteX71" fmla="*/ 970100 w 2009996"/>
                <a:gd name="connsiteY71" fmla="*/ 211457 h 1588503"/>
                <a:gd name="connsiteX72" fmla="*/ 946659 w 2009996"/>
                <a:gd name="connsiteY72" fmla="*/ 149421 h 1588503"/>
                <a:gd name="connsiteX73" fmla="*/ 915703 w 2009996"/>
                <a:gd name="connsiteY73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725328 w 2009996"/>
                <a:gd name="connsiteY44" fmla="*/ 1256702 h 1588503"/>
                <a:gd name="connsiteX45" fmla="*/ 1696753 w 2009996"/>
                <a:gd name="connsiteY45" fmla="*/ 1316233 h 1588503"/>
                <a:gd name="connsiteX46" fmla="*/ 1651509 w 2009996"/>
                <a:gd name="connsiteY46" fmla="*/ 1366239 h 1588503"/>
                <a:gd name="connsiteX47" fmla="*/ 1615791 w 2009996"/>
                <a:gd name="connsiteY47" fmla="*/ 1351952 h 1588503"/>
                <a:gd name="connsiteX48" fmla="*/ 1561022 w 2009996"/>
                <a:gd name="connsiteY48" fmla="*/ 1335283 h 1588503"/>
                <a:gd name="connsiteX49" fmla="*/ 1541972 w 2009996"/>
                <a:gd name="connsiteY49" fmla="*/ 1354333 h 1588503"/>
                <a:gd name="connsiteX50" fmla="*/ 1541972 w 2009996"/>
                <a:gd name="connsiteY50" fmla="*/ 1392433 h 1588503"/>
                <a:gd name="connsiteX51" fmla="*/ 1537209 w 2009996"/>
                <a:gd name="connsiteY51" fmla="*/ 1423389 h 1588503"/>
                <a:gd name="connsiteX52" fmla="*/ 1499109 w 2009996"/>
                <a:gd name="connsiteY52" fmla="*/ 1468633 h 1588503"/>
                <a:gd name="connsiteX53" fmla="*/ 1491965 w 2009996"/>
                <a:gd name="connsiteY53" fmla="*/ 1480539 h 1588503"/>
                <a:gd name="connsiteX54" fmla="*/ 1470534 w 2009996"/>
                <a:gd name="connsiteY54" fmla="*/ 1513877 h 1588503"/>
                <a:gd name="connsiteX55" fmla="*/ 1480059 w 2009996"/>
                <a:gd name="connsiteY55" fmla="*/ 1544833 h 1588503"/>
                <a:gd name="connsiteX56" fmla="*/ 0 w 2009996"/>
                <a:gd name="connsiteY56" fmla="*/ 1588503 h 1588503"/>
                <a:gd name="connsiteX57" fmla="*/ 260023 w 2009996"/>
                <a:gd name="connsiteY57" fmla="*/ 1453603 h 1588503"/>
                <a:gd name="connsiteX58" fmla="*/ 433083 w 2009996"/>
                <a:gd name="connsiteY58" fmla="*/ 1341313 h 1588503"/>
                <a:gd name="connsiteX59" fmla="*/ 594387 w 2009996"/>
                <a:gd name="connsiteY59" fmla="*/ 1236785 h 1588503"/>
                <a:gd name="connsiteX60" fmla="*/ 662579 w 2009996"/>
                <a:gd name="connsiteY60" fmla="*/ 1192781 h 1588503"/>
                <a:gd name="connsiteX61" fmla="*/ 746046 w 2009996"/>
                <a:gd name="connsiteY61" fmla="*/ 1114447 h 1588503"/>
                <a:gd name="connsiteX62" fmla="*/ 855707 w 2009996"/>
                <a:gd name="connsiteY62" fmla="*/ 1007909 h 1588503"/>
                <a:gd name="connsiteX63" fmla="*/ 989522 w 2009996"/>
                <a:gd name="connsiteY63" fmla="*/ 832839 h 1588503"/>
                <a:gd name="connsiteX64" fmla="*/ 1034766 w 2009996"/>
                <a:gd name="connsiteY64" fmla="*/ 723302 h 1588503"/>
                <a:gd name="connsiteX65" fmla="*/ 1053816 w 2009996"/>
                <a:gd name="connsiteY65" fmla="*/ 632814 h 1588503"/>
                <a:gd name="connsiteX66" fmla="*/ 1053321 w 2009996"/>
                <a:gd name="connsiteY66" fmla="*/ 549471 h 1588503"/>
                <a:gd name="connsiteX67" fmla="*/ 1046301 w 2009996"/>
                <a:gd name="connsiteY67" fmla="*/ 447077 h 1588503"/>
                <a:gd name="connsiteX68" fmla="*/ 1022737 w 2009996"/>
                <a:gd name="connsiteY68" fmla="*/ 352199 h 1588503"/>
                <a:gd name="connsiteX69" fmla="*/ 1001058 w 2009996"/>
                <a:gd name="connsiteY69" fmla="*/ 282771 h 1588503"/>
                <a:gd name="connsiteX70" fmla="*/ 970100 w 2009996"/>
                <a:gd name="connsiteY70" fmla="*/ 211457 h 1588503"/>
                <a:gd name="connsiteX71" fmla="*/ 946659 w 2009996"/>
                <a:gd name="connsiteY71" fmla="*/ 149421 h 1588503"/>
                <a:gd name="connsiteX72" fmla="*/ 915703 w 2009996"/>
                <a:gd name="connsiteY72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696753 w 2009996"/>
                <a:gd name="connsiteY44" fmla="*/ 1316233 h 1588503"/>
                <a:gd name="connsiteX45" fmla="*/ 1651509 w 2009996"/>
                <a:gd name="connsiteY45" fmla="*/ 1366239 h 1588503"/>
                <a:gd name="connsiteX46" fmla="*/ 1615791 w 2009996"/>
                <a:gd name="connsiteY46" fmla="*/ 1351952 h 1588503"/>
                <a:gd name="connsiteX47" fmla="*/ 1561022 w 2009996"/>
                <a:gd name="connsiteY47" fmla="*/ 1335283 h 1588503"/>
                <a:gd name="connsiteX48" fmla="*/ 1541972 w 2009996"/>
                <a:gd name="connsiteY48" fmla="*/ 1354333 h 1588503"/>
                <a:gd name="connsiteX49" fmla="*/ 1541972 w 2009996"/>
                <a:gd name="connsiteY49" fmla="*/ 1392433 h 1588503"/>
                <a:gd name="connsiteX50" fmla="*/ 1537209 w 2009996"/>
                <a:gd name="connsiteY50" fmla="*/ 1423389 h 1588503"/>
                <a:gd name="connsiteX51" fmla="*/ 1499109 w 2009996"/>
                <a:gd name="connsiteY51" fmla="*/ 1468633 h 1588503"/>
                <a:gd name="connsiteX52" fmla="*/ 1491965 w 2009996"/>
                <a:gd name="connsiteY52" fmla="*/ 1480539 h 1588503"/>
                <a:gd name="connsiteX53" fmla="*/ 1470534 w 2009996"/>
                <a:gd name="connsiteY53" fmla="*/ 1513877 h 1588503"/>
                <a:gd name="connsiteX54" fmla="*/ 1480059 w 2009996"/>
                <a:gd name="connsiteY54" fmla="*/ 1544833 h 1588503"/>
                <a:gd name="connsiteX55" fmla="*/ 0 w 2009996"/>
                <a:gd name="connsiteY55" fmla="*/ 1588503 h 1588503"/>
                <a:gd name="connsiteX56" fmla="*/ 260023 w 2009996"/>
                <a:gd name="connsiteY56" fmla="*/ 1453603 h 1588503"/>
                <a:gd name="connsiteX57" fmla="*/ 433083 w 2009996"/>
                <a:gd name="connsiteY57" fmla="*/ 1341313 h 1588503"/>
                <a:gd name="connsiteX58" fmla="*/ 594387 w 2009996"/>
                <a:gd name="connsiteY58" fmla="*/ 1236785 h 1588503"/>
                <a:gd name="connsiteX59" fmla="*/ 662579 w 2009996"/>
                <a:gd name="connsiteY59" fmla="*/ 1192781 h 1588503"/>
                <a:gd name="connsiteX60" fmla="*/ 746046 w 2009996"/>
                <a:gd name="connsiteY60" fmla="*/ 1114447 h 1588503"/>
                <a:gd name="connsiteX61" fmla="*/ 855707 w 2009996"/>
                <a:gd name="connsiteY61" fmla="*/ 1007909 h 1588503"/>
                <a:gd name="connsiteX62" fmla="*/ 989522 w 2009996"/>
                <a:gd name="connsiteY62" fmla="*/ 832839 h 1588503"/>
                <a:gd name="connsiteX63" fmla="*/ 1034766 w 2009996"/>
                <a:gd name="connsiteY63" fmla="*/ 723302 h 1588503"/>
                <a:gd name="connsiteX64" fmla="*/ 1053816 w 2009996"/>
                <a:gd name="connsiteY64" fmla="*/ 632814 h 1588503"/>
                <a:gd name="connsiteX65" fmla="*/ 1053321 w 2009996"/>
                <a:gd name="connsiteY65" fmla="*/ 549471 h 1588503"/>
                <a:gd name="connsiteX66" fmla="*/ 1046301 w 2009996"/>
                <a:gd name="connsiteY66" fmla="*/ 447077 h 1588503"/>
                <a:gd name="connsiteX67" fmla="*/ 1022737 w 2009996"/>
                <a:gd name="connsiteY67" fmla="*/ 352199 h 1588503"/>
                <a:gd name="connsiteX68" fmla="*/ 1001058 w 2009996"/>
                <a:gd name="connsiteY68" fmla="*/ 282771 h 1588503"/>
                <a:gd name="connsiteX69" fmla="*/ 970100 w 2009996"/>
                <a:gd name="connsiteY69" fmla="*/ 211457 h 1588503"/>
                <a:gd name="connsiteX70" fmla="*/ 946659 w 2009996"/>
                <a:gd name="connsiteY70" fmla="*/ 149421 h 1588503"/>
                <a:gd name="connsiteX71" fmla="*/ 915703 w 2009996"/>
                <a:gd name="connsiteY71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651509 w 2009996"/>
                <a:gd name="connsiteY44" fmla="*/ 1366239 h 1588503"/>
                <a:gd name="connsiteX45" fmla="*/ 1615791 w 2009996"/>
                <a:gd name="connsiteY45" fmla="*/ 1351952 h 1588503"/>
                <a:gd name="connsiteX46" fmla="*/ 1561022 w 2009996"/>
                <a:gd name="connsiteY46" fmla="*/ 1335283 h 1588503"/>
                <a:gd name="connsiteX47" fmla="*/ 1541972 w 2009996"/>
                <a:gd name="connsiteY47" fmla="*/ 1354333 h 1588503"/>
                <a:gd name="connsiteX48" fmla="*/ 1541972 w 2009996"/>
                <a:gd name="connsiteY48" fmla="*/ 1392433 h 1588503"/>
                <a:gd name="connsiteX49" fmla="*/ 1537209 w 2009996"/>
                <a:gd name="connsiteY49" fmla="*/ 1423389 h 1588503"/>
                <a:gd name="connsiteX50" fmla="*/ 1499109 w 2009996"/>
                <a:gd name="connsiteY50" fmla="*/ 1468633 h 1588503"/>
                <a:gd name="connsiteX51" fmla="*/ 1491965 w 2009996"/>
                <a:gd name="connsiteY51" fmla="*/ 1480539 h 1588503"/>
                <a:gd name="connsiteX52" fmla="*/ 1470534 w 2009996"/>
                <a:gd name="connsiteY52" fmla="*/ 1513877 h 1588503"/>
                <a:gd name="connsiteX53" fmla="*/ 1480059 w 2009996"/>
                <a:gd name="connsiteY53" fmla="*/ 1544833 h 1588503"/>
                <a:gd name="connsiteX54" fmla="*/ 0 w 2009996"/>
                <a:gd name="connsiteY54" fmla="*/ 1588503 h 1588503"/>
                <a:gd name="connsiteX55" fmla="*/ 260023 w 2009996"/>
                <a:gd name="connsiteY55" fmla="*/ 1453603 h 1588503"/>
                <a:gd name="connsiteX56" fmla="*/ 433083 w 2009996"/>
                <a:gd name="connsiteY56" fmla="*/ 1341313 h 1588503"/>
                <a:gd name="connsiteX57" fmla="*/ 594387 w 2009996"/>
                <a:gd name="connsiteY57" fmla="*/ 1236785 h 1588503"/>
                <a:gd name="connsiteX58" fmla="*/ 662579 w 2009996"/>
                <a:gd name="connsiteY58" fmla="*/ 1192781 h 1588503"/>
                <a:gd name="connsiteX59" fmla="*/ 746046 w 2009996"/>
                <a:gd name="connsiteY59" fmla="*/ 1114447 h 1588503"/>
                <a:gd name="connsiteX60" fmla="*/ 855707 w 2009996"/>
                <a:gd name="connsiteY60" fmla="*/ 1007909 h 1588503"/>
                <a:gd name="connsiteX61" fmla="*/ 989522 w 2009996"/>
                <a:gd name="connsiteY61" fmla="*/ 832839 h 1588503"/>
                <a:gd name="connsiteX62" fmla="*/ 1034766 w 2009996"/>
                <a:gd name="connsiteY62" fmla="*/ 723302 h 1588503"/>
                <a:gd name="connsiteX63" fmla="*/ 1053816 w 2009996"/>
                <a:gd name="connsiteY63" fmla="*/ 632814 h 1588503"/>
                <a:gd name="connsiteX64" fmla="*/ 1053321 w 2009996"/>
                <a:gd name="connsiteY64" fmla="*/ 549471 h 1588503"/>
                <a:gd name="connsiteX65" fmla="*/ 1046301 w 2009996"/>
                <a:gd name="connsiteY65" fmla="*/ 447077 h 1588503"/>
                <a:gd name="connsiteX66" fmla="*/ 1022737 w 2009996"/>
                <a:gd name="connsiteY66" fmla="*/ 352199 h 1588503"/>
                <a:gd name="connsiteX67" fmla="*/ 1001058 w 2009996"/>
                <a:gd name="connsiteY67" fmla="*/ 282771 h 1588503"/>
                <a:gd name="connsiteX68" fmla="*/ 970100 w 2009996"/>
                <a:gd name="connsiteY68" fmla="*/ 211457 h 1588503"/>
                <a:gd name="connsiteX69" fmla="*/ 946659 w 2009996"/>
                <a:gd name="connsiteY69" fmla="*/ 149421 h 1588503"/>
                <a:gd name="connsiteX70" fmla="*/ 915703 w 2009996"/>
                <a:gd name="connsiteY70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615791 w 2009996"/>
                <a:gd name="connsiteY44" fmla="*/ 1351952 h 1588503"/>
                <a:gd name="connsiteX45" fmla="*/ 1561022 w 2009996"/>
                <a:gd name="connsiteY45" fmla="*/ 1335283 h 1588503"/>
                <a:gd name="connsiteX46" fmla="*/ 1541972 w 2009996"/>
                <a:gd name="connsiteY46" fmla="*/ 1354333 h 1588503"/>
                <a:gd name="connsiteX47" fmla="*/ 1541972 w 2009996"/>
                <a:gd name="connsiteY47" fmla="*/ 1392433 h 1588503"/>
                <a:gd name="connsiteX48" fmla="*/ 1537209 w 2009996"/>
                <a:gd name="connsiteY48" fmla="*/ 1423389 h 1588503"/>
                <a:gd name="connsiteX49" fmla="*/ 1499109 w 2009996"/>
                <a:gd name="connsiteY49" fmla="*/ 1468633 h 1588503"/>
                <a:gd name="connsiteX50" fmla="*/ 1491965 w 2009996"/>
                <a:gd name="connsiteY50" fmla="*/ 1480539 h 1588503"/>
                <a:gd name="connsiteX51" fmla="*/ 1470534 w 2009996"/>
                <a:gd name="connsiteY51" fmla="*/ 1513877 h 1588503"/>
                <a:gd name="connsiteX52" fmla="*/ 1480059 w 2009996"/>
                <a:gd name="connsiteY52" fmla="*/ 1544833 h 1588503"/>
                <a:gd name="connsiteX53" fmla="*/ 0 w 2009996"/>
                <a:gd name="connsiteY53" fmla="*/ 1588503 h 1588503"/>
                <a:gd name="connsiteX54" fmla="*/ 260023 w 2009996"/>
                <a:gd name="connsiteY54" fmla="*/ 1453603 h 1588503"/>
                <a:gd name="connsiteX55" fmla="*/ 433083 w 2009996"/>
                <a:gd name="connsiteY55" fmla="*/ 1341313 h 1588503"/>
                <a:gd name="connsiteX56" fmla="*/ 594387 w 2009996"/>
                <a:gd name="connsiteY56" fmla="*/ 1236785 h 1588503"/>
                <a:gd name="connsiteX57" fmla="*/ 662579 w 2009996"/>
                <a:gd name="connsiteY57" fmla="*/ 1192781 h 1588503"/>
                <a:gd name="connsiteX58" fmla="*/ 746046 w 2009996"/>
                <a:gd name="connsiteY58" fmla="*/ 1114447 h 1588503"/>
                <a:gd name="connsiteX59" fmla="*/ 855707 w 2009996"/>
                <a:gd name="connsiteY59" fmla="*/ 1007909 h 1588503"/>
                <a:gd name="connsiteX60" fmla="*/ 989522 w 2009996"/>
                <a:gd name="connsiteY60" fmla="*/ 832839 h 1588503"/>
                <a:gd name="connsiteX61" fmla="*/ 1034766 w 2009996"/>
                <a:gd name="connsiteY61" fmla="*/ 723302 h 1588503"/>
                <a:gd name="connsiteX62" fmla="*/ 1053816 w 2009996"/>
                <a:gd name="connsiteY62" fmla="*/ 632814 h 1588503"/>
                <a:gd name="connsiteX63" fmla="*/ 1053321 w 2009996"/>
                <a:gd name="connsiteY63" fmla="*/ 549471 h 1588503"/>
                <a:gd name="connsiteX64" fmla="*/ 1046301 w 2009996"/>
                <a:gd name="connsiteY64" fmla="*/ 447077 h 1588503"/>
                <a:gd name="connsiteX65" fmla="*/ 1022737 w 2009996"/>
                <a:gd name="connsiteY65" fmla="*/ 352199 h 1588503"/>
                <a:gd name="connsiteX66" fmla="*/ 1001058 w 2009996"/>
                <a:gd name="connsiteY66" fmla="*/ 282771 h 1588503"/>
                <a:gd name="connsiteX67" fmla="*/ 970100 w 2009996"/>
                <a:gd name="connsiteY67" fmla="*/ 211457 h 1588503"/>
                <a:gd name="connsiteX68" fmla="*/ 946659 w 2009996"/>
                <a:gd name="connsiteY68" fmla="*/ 149421 h 1588503"/>
                <a:gd name="connsiteX69" fmla="*/ 915703 w 2009996"/>
                <a:gd name="connsiteY69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561022 w 2009996"/>
                <a:gd name="connsiteY44" fmla="*/ 1335283 h 1588503"/>
                <a:gd name="connsiteX45" fmla="*/ 1541972 w 2009996"/>
                <a:gd name="connsiteY45" fmla="*/ 1354333 h 1588503"/>
                <a:gd name="connsiteX46" fmla="*/ 1541972 w 2009996"/>
                <a:gd name="connsiteY46" fmla="*/ 1392433 h 1588503"/>
                <a:gd name="connsiteX47" fmla="*/ 1537209 w 2009996"/>
                <a:gd name="connsiteY47" fmla="*/ 1423389 h 1588503"/>
                <a:gd name="connsiteX48" fmla="*/ 1499109 w 2009996"/>
                <a:gd name="connsiteY48" fmla="*/ 1468633 h 1588503"/>
                <a:gd name="connsiteX49" fmla="*/ 1491965 w 2009996"/>
                <a:gd name="connsiteY49" fmla="*/ 1480539 h 1588503"/>
                <a:gd name="connsiteX50" fmla="*/ 1470534 w 2009996"/>
                <a:gd name="connsiteY50" fmla="*/ 1513877 h 1588503"/>
                <a:gd name="connsiteX51" fmla="*/ 1480059 w 2009996"/>
                <a:gd name="connsiteY51" fmla="*/ 1544833 h 1588503"/>
                <a:gd name="connsiteX52" fmla="*/ 0 w 2009996"/>
                <a:gd name="connsiteY52" fmla="*/ 1588503 h 1588503"/>
                <a:gd name="connsiteX53" fmla="*/ 260023 w 2009996"/>
                <a:gd name="connsiteY53" fmla="*/ 1453603 h 1588503"/>
                <a:gd name="connsiteX54" fmla="*/ 433083 w 2009996"/>
                <a:gd name="connsiteY54" fmla="*/ 1341313 h 1588503"/>
                <a:gd name="connsiteX55" fmla="*/ 594387 w 2009996"/>
                <a:gd name="connsiteY55" fmla="*/ 1236785 h 1588503"/>
                <a:gd name="connsiteX56" fmla="*/ 662579 w 2009996"/>
                <a:gd name="connsiteY56" fmla="*/ 1192781 h 1588503"/>
                <a:gd name="connsiteX57" fmla="*/ 746046 w 2009996"/>
                <a:gd name="connsiteY57" fmla="*/ 1114447 h 1588503"/>
                <a:gd name="connsiteX58" fmla="*/ 855707 w 2009996"/>
                <a:gd name="connsiteY58" fmla="*/ 1007909 h 1588503"/>
                <a:gd name="connsiteX59" fmla="*/ 989522 w 2009996"/>
                <a:gd name="connsiteY59" fmla="*/ 832839 h 1588503"/>
                <a:gd name="connsiteX60" fmla="*/ 1034766 w 2009996"/>
                <a:gd name="connsiteY60" fmla="*/ 723302 h 1588503"/>
                <a:gd name="connsiteX61" fmla="*/ 1053816 w 2009996"/>
                <a:gd name="connsiteY61" fmla="*/ 632814 h 1588503"/>
                <a:gd name="connsiteX62" fmla="*/ 1053321 w 2009996"/>
                <a:gd name="connsiteY62" fmla="*/ 549471 h 1588503"/>
                <a:gd name="connsiteX63" fmla="*/ 1046301 w 2009996"/>
                <a:gd name="connsiteY63" fmla="*/ 447077 h 1588503"/>
                <a:gd name="connsiteX64" fmla="*/ 1022737 w 2009996"/>
                <a:gd name="connsiteY64" fmla="*/ 352199 h 1588503"/>
                <a:gd name="connsiteX65" fmla="*/ 1001058 w 2009996"/>
                <a:gd name="connsiteY65" fmla="*/ 282771 h 1588503"/>
                <a:gd name="connsiteX66" fmla="*/ 970100 w 2009996"/>
                <a:gd name="connsiteY66" fmla="*/ 211457 h 1588503"/>
                <a:gd name="connsiteX67" fmla="*/ 946659 w 2009996"/>
                <a:gd name="connsiteY67" fmla="*/ 149421 h 1588503"/>
                <a:gd name="connsiteX68" fmla="*/ 915703 w 2009996"/>
                <a:gd name="connsiteY68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561022 w 2009996"/>
                <a:gd name="connsiteY44" fmla="*/ 1335283 h 1588503"/>
                <a:gd name="connsiteX45" fmla="*/ 1541972 w 2009996"/>
                <a:gd name="connsiteY45" fmla="*/ 1392433 h 1588503"/>
                <a:gd name="connsiteX46" fmla="*/ 1537209 w 2009996"/>
                <a:gd name="connsiteY46" fmla="*/ 1423389 h 1588503"/>
                <a:gd name="connsiteX47" fmla="*/ 1499109 w 2009996"/>
                <a:gd name="connsiteY47" fmla="*/ 1468633 h 1588503"/>
                <a:gd name="connsiteX48" fmla="*/ 1491965 w 2009996"/>
                <a:gd name="connsiteY48" fmla="*/ 1480539 h 1588503"/>
                <a:gd name="connsiteX49" fmla="*/ 1470534 w 2009996"/>
                <a:gd name="connsiteY49" fmla="*/ 1513877 h 1588503"/>
                <a:gd name="connsiteX50" fmla="*/ 1480059 w 2009996"/>
                <a:gd name="connsiteY50" fmla="*/ 1544833 h 1588503"/>
                <a:gd name="connsiteX51" fmla="*/ 0 w 2009996"/>
                <a:gd name="connsiteY51" fmla="*/ 1588503 h 1588503"/>
                <a:gd name="connsiteX52" fmla="*/ 260023 w 2009996"/>
                <a:gd name="connsiteY52" fmla="*/ 1453603 h 1588503"/>
                <a:gd name="connsiteX53" fmla="*/ 433083 w 2009996"/>
                <a:gd name="connsiteY53" fmla="*/ 1341313 h 1588503"/>
                <a:gd name="connsiteX54" fmla="*/ 594387 w 2009996"/>
                <a:gd name="connsiteY54" fmla="*/ 1236785 h 1588503"/>
                <a:gd name="connsiteX55" fmla="*/ 662579 w 2009996"/>
                <a:gd name="connsiteY55" fmla="*/ 1192781 h 1588503"/>
                <a:gd name="connsiteX56" fmla="*/ 746046 w 2009996"/>
                <a:gd name="connsiteY56" fmla="*/ 1114447 h 1588503"/>
                <a:gd name="connsiteX57" fmla="*/ 855707 w 2009996"/>
                <a:gd name="connsiteY57" fmla="*/ 1007909 h 1588503"/>
                <a:gd name="connsiteX58" fmla="*/ 989522 w 2009996"/>
                <a:gd name="connsiteY58" fmla="*/ 832839 h 1588503"/>
                <a:gd name="connsiteX59" fmla="*/ 1034766 w 2009996"/>
                <a:gd name="connsiteY59" fmla="*/ 723302 h 1588503"/>
                <a:gd name="connsiteX60" fmla="*/ 1053816 w 2009996"/>
                <a:gd name="connsiteY60" fmla="*/ 632814 h 1588503"/>
                <a:gd name="connsiteX61" fmla="*/ 1053321 w 2009996"/>
                <a:gd name="connsiteY61" fmla="*/ 549471 h 1588503"/>
                <a:gd name="connsiteX62" fmla="*/ 1046301 w 2009996"/>
                <a:gd name="connsiteY62" fmla="*/ 447077 h 1588503"/>
                <a:gd name="connsiteX63" fmla="*/ 1022737 w 2009996"/>
                <a:gd name="connsiteY63" fmla="*/ 352199 h 1588503"/>
                <a:gd name="connsiteX64" fmla="*/ 1001058 w 2009996"/>
                <a:gd name="connsiteY64" fmla="*/ 282771 h 1588503"/>
                <a:gd name="connsiteX65" fmla="*/ 970100 w 2009996"/>
                <a:gd name="connsiteY65" fmla="*/ 211457 h 1588503"/>
                <a:gd name="connsiteX66" fmla="*/ 946659 w 2009996"/>
                <a:gd name="connsiteY66" fmla="*/ 149421 h 1588503"/>
                <a:gd name="connsiteX67" fmla="*/ 915703 w 2009996"/>
                <a:gd name="connsiteY67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541972 w 2009996"/>
                <a:gd name="connsiteY44" fmla="*/ 1392433 h 1588503"/>
                <a:gd name="connsiteX45" fmla="*/ 1537209 w 2009996"/>
                <a:gd name="connsiteY45" fmla="*/ 1423389 h 1588503"/>
                <a:gd name="connsiteX46" fmla="*/ 1499109 w 2009996"/>
                <a:gd name="connsiteY46" fmla="*/ 1468633 h 1588503"/>
                <a:gd name="connsiteX47" fmla="*/ 1491965 w 2009996"/>
                <a:gd name="connsiteY47" fmla="*/ 1480539 h 1588503"/>
                <a:gd name="connsiteX48" fmla="*/ 1470534 w 2009996"/>
                <a:gd name="connsiteY48" fmla="*/ 1513877 h 1588503"/>
                <a:gd name="connsiteX49" fmla="*/ 1480059 w 2009996"/>
                <a:gd name="connsiteY49" fmla="*/ 1544833 h 1588503"/>
                <a:gd name="connsiteX50" fmla="*/ 0 w 2009996"/>
                <a:gd name="connsiteY50" fmla="*/ 1588503 h 1588503"/>
                <a:gd name="connsiteX51" fmla="*/ 260023 w 2009996"/>
                <a:gd name="connsiteY51" fmla="*/ 1453603 h 1588503"/>
                <a:gd name="connsiteX52" fmla="*/ 433083 w 2009996"/>
                <a:gd name="connsiteY52" fmla="*/ 1341313 h 1588503"/>
                <a:gd name="connsiteX53" fmla="*/ 594387 w 2009996"/>
                <a:gd name="connsiteY53" fmla="*/ 1236785 h 1588503"/>
                <a:gd name="connsiteX54" fmla="*/ 662579 w 2009996"/>
                <a:gd name="connsiteY54" fmla="*/ 1192781 h 1588503"/>
                <a:gd name="connsiteX55" fmla="*/ 746046 w 2009996"/>
                <a:gd name="connsiteY55" fmla="*/ 1114447 h 1588503"/>
                <a:gd name="connsiteX56" fmla="*/ 855707 w 2009996"/>
                <a:gd name="connsiteY56" fmla="*/ 1007909 h 1588503"/>
                <a:gd name="connsiteX57" fmla="*/ 989522 w 2009996"/>
                <a:gd name="connsiteY57" fmla="*/ 832839 h 1588503"/>
                <a:gd name="connsiteX58" fmla="*/ 1034766 w 2009996"/>
                <a:gd name="connsiteY58" fmla="*/ 723302 h 1588503"/>
                <a:gd name="connsiteX59" fmla="*/ 1053816 w 2009996"/>
                <a:gd name="connsiteY59" fmla="*/ 632814 h 1588503"/>
                <a:gd name="connsiteX60" fmla="*/ 1053321 w 2009996"/>
                <a:gd name="connsiteY60" fmla="*/ 549471 h 1588503"/>
                <a:gd name="connsiteX61" fmla="*/ 1046301 w 2009996"/>
                <a:gd name="connsiteY61" fmla="*/ 447077 h 1588503"/>
                <a:gd name="connsiteX62" fmla="*/ 1022737 w 2009996"/>
                <a:gd name="connsiteY62" fmla="*/ 352199 h 1588503"/>
                <a:gd name="connsiteX63" fmla="*/ 1001058 w 2009996"/>
                <a:gd name="connsiteY63" fmla="*/ 282771 h 1588503"/>
                <a:gd name="connsiteX64" fmla="*/ 970100 w 2009996"/>
                <a:gd name="connsiteY64" fmla="*/ 211457 h 1588503"/>
                <a:gd name="connsiteX65" fmla="*/ 946659 w 2009996"/>
                <a:gd name="connsiteY65" fmla="*/ 149421 h 1588503"/>
                <a:gd name="connsiteX66" fmla="*/ 915703 w 2009996"/>
                <a:gd name="connsiteY66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541972 w 2009996"/>
                <a:gd name="connsiteY44" fmla="*/ 1392433 h 1588503"/>
                <a:gd name="connsiteX45" fmla="*/ 1499109 w 2009996"/>
                <a:gd name="connsiteY45" fmla="*/ 1468633 h 1588503"/>
                <a:gd name="connsiteX46" fmla="*/ 1491965 w 2009996"/>
                <a:gd name="connsiteY46" fmla="*/ 1480539 h 1588503"/>
                <a:gd name="connsiteX47" fmla="*/ 1470534 w 2009996"/>
                <a:gd name="connsiteY47" fmla="*/ 1513877 h 1588503"/>
                <a:gd name="connsiteX48" fmla="*/ 1480059 w 2009996"/>
                <a:gd name="connsiteY48" fmla="*/ 1544833 h 1588503"/>
                <a:gd name="connsiteX49" fmla="*/ 0 w 2009996"/>
                <a:gd name="connsiteY49" fmla="*/ 1588503 h 1588503"/>
                <a:gd name="connsiteX50" fmla="*/ 260023 w 2009996"/>
                <a:gd name="connsiteY50" fmla="*/ 1453603 h 1588503"/>
                <a:gd name="connsiteX51" fmla="*/ 433083 w 2009996"/>
                <a:gd name="connsiteY51" fmla="*/ 1341313 h 1588503"/>
                <a:gd name="connsiteX52" fmla="*/ 594387 w 2009996"/>
                <a:gd name="connsiteY52" fmla="*/ 1236785 h 1588503"/>
                <a:gd name="connsiteX53" fmla="*/ 662579 w 2009996"/>
                <a:gd name="connsiteY53" fmla="*/ 1192781 h 1588503"/>
                <a:gd name="connsiteX54" fmla="*/ 746046 w 2009996"/>
                <a:gd name="connsiteY54" fmla="*/ 1114447 h 1588503"/>
                <a:gd name="connsiteX55" fmla="*/ 855707 w 2009996"/>
                <a:gd name="connsiteY55" fmla="*/ 1007909 h 1588503"/>
                <a:gd name="connsiteX56" fmla="*/ 989522 w 2009996"/>
                <a:gd name="connsiteY56" fmla="*/ 832839 h 1588503"/>
                <a:gd name="connsiteX57" fmla="*/ 1034766 w 2009996"/>
                <a:gd name="connsiteY57" fmla="*/ 723302 h 1588503"/>
                <a:gd name="connsiteX58" fmla="*/ 1053816 w 2009996"/>
                <a:gd name="connsiteY58" fmla="*/ 632814 h 1588503"/>
                <a:gd name="connsiteX59" fmla="*/ 1053321 w 2009996"/>
                <a:gd name="connsiteY59" fmla="*/ 549471 h 1588503"/>
                <a:gd name="connsiteX60" fmla="*/ 1046301 w 2009996"/>
                <a:gd name="connsiteY60" fmla="*/ 447077 h 1588503"/>
                <a:gd name="connsiteX61" fmla="*/ 1022737 w 2009996"/>
                <a:gd name="connsiteY61" fmla="*/ 352199 h 1588503"/>
                <a:gd name="connsiteX62" fmla="*/ 1001058 w 2009996"/>
                <a:gd name="connsiteY62" fmla="*/ 282771 h 1588503"/>
                <a:gd name="connsiteX63" fmla="*/ 970100 w 2009996"/>
                <a:gd name="connsiteY63" fmla="*/ 211457 h 1588503"/>
                <a:gd name="connsiteX64" fmla="*/ 946659 w 2009996"/>
                <a:gd name="connsiteY64" fmla="*/ 149421 h 1588503"/>
                <a:gd name="connsiteX65" fmla="*/ 915703 w 2009996"/>
                <a:gd name="connsiteY65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499109 w 2009996"/>
                <a:gd name="connsiteY44" fmla="*/ 1468633 h 1588503"/>
                <a:gd name="connsiteX45" fmla="*/ 1491965 w 2009996"/>
                <a:gd name="connsiteY45" fmla="*/ 1480539 h 1588503"/>
                <a:gd name="connsiteX46" fmla="*/ 1470534 w 2009996"/>
                <a:gd name="connsiteY46" fmla="*/ 1513877 h 1588503"/>
                <a:gd name="connsiteX47" fmla="*/ 1480059 w 2009996"/>
                <a:gd name="connsiteY47" fmla="*/ 1544833 h 1588503"/>
                <a:gd name="connsiteX48" fmla="*/ 0 w 2009996"/>
                <a:gd name="connsiteY48" fmla="*/ 1588503 h 1588503"/>
                <a:gd name="connsiteX49" fmla="*/ 260023 w 2009996"/>
                <a:gd name="connsiteY49" fmla="*/ 1453603 h 1588503"/>
                <a:gd name="connsiteX50" fmla="*/ 433083 w 2009996"/>
                <a:gd name="connsiteY50" fmla="*/ 1341313 h 1588503"/>
                <a:gd name="connsiteX51" fmla="*/ 594387 w 2009996"/>
                <a:gd name="connsiteY51" fmla="*/ 1236785 h 1588503"/>
                <a:gd name="connsiteX52" fmla="*/ 662579 w 2009996"/>
                <a:gd name="connsiteY52" fmla="*/ 1192781 h 1588503"/>
                <a:gd name="connsiteX53" fmla="*/ 746046 w 2009996"/>
                <a:gd name="connsiteY53" fmla="*/ 1114447 h 1588503"/>
                <a:gd name="connsiteX54" fmla="*/ 855707 w 2009996"/>
                <a:gd name="connsiteY54" fmla="*/ 1007909 h 1588503"/>
                <a:gd name="connsiteX55" fmla="*/ 989522 w 2009996"/>
                <a:gd name="connsiteY55" fmla="*/ 832839 h 1588503"/>
                <a:gd name="connsiteX56" fmla="*/ 1034766 w 2009996"/>
                <a:gd name="connsiteY56" fmla="*/ 723302 h 1588503"/>
                <a:gd name="connsiteX57" fmla="*/ 1053816 w 2009996"/>
                <a:gd name="connsiteY57" fmla="*/ 632814 h 1588503"/>
                <a:gd name="connsiteX58" fmla="*/ 1053321 w 2009996"/>
                <a:gd name="connsiteY58" fmla="*/ 549471 h 1588503"/>
                <a:gd name="connsiteX59" fmla="*/ 1046301 w 2009996"/>
                <a:gd name="connsiteY59" fmla="*/ 447077 h 1588503"/>
                <a:gd name="connsiteX60" fmla="*/ 1022737 w 2009996"/>
                <a:gd name="connsiteY60" fmla="*/ 352199 h 1588503"/>
                <a:gd name="connsiteX61" fmla="*/ 1001058 w 2009996"/>
                <a:gd name="connsiteY61" fmla="*/ 282771 h 1588503"/>
                <a:gd name="connsiteX62" fmla="*/ 970100 w 2009996"/>
                <a:gd name="connsiteY62" fmla="*/ 211457 h 1588503"/>
                <a:gd name="connsiteX63" fmla="*/ 946659 w 2009996"/>
                <a:gd name="connsiteY63" fmla="*/ 149421 h 1588503"/>
                <a:gd name="connsiteX64" fmla="*/ 915703 w 2009996"/>
                <a:gd name="connsiteY64" fmla="*/ 58933 h 1588503"/>
                <a:gd name="connsiteX0" fmla="*/ 915703 w 2009996"/>
                <a:gd name="connsiteY0" fmla="*/ 58933 h 2069241"/>
                <a:gd name="connsiteX1" fmla="*/ 934753 w 2009996"/>
                <a:gd name="connsiteY1" fmla="*/ 1783 h 2069241"/>
                <a:gd name="connsiteX2" fmla="*/ 953803 w 2009996"/>
                <a:gd name="connsiteY2" fmla="*/ 18452 h 2069241"/>
                <a:gd name="connsiteX3" fmla="*/ 968091 w 2009996"/>
                <a:gd name="connsiteY3" fmla="*/ 58933 h 2069241"/>
                <a:gd name="connsiteX4" fmla="*/ 984759 w 2009996"/>
                <a:gd name="connsiteY4" fmla="*/ 75602 h 2069241"/>
                <a:gd name="connsiteX5" fmla="*/ 994284 w 2009996"/>
                <a:gd name="connsiteY5" fmla="*/ 85127 h 2069241"/>
                <a:gd name="connsiteX6" fmla="*/ 1001428 w 2009996"/>
                <a:gd name="connsiteY6" fmla="*/ 120846 h 2069241"/>
                <a:gd name="connsiteX7" fmla="*/ 1010953 w 2009996"/>
                <a:gd name="connsiteY7" fmla="*/ 125608 h 2069241"/>
                <a:gd name="connsiteX8" fmla="*/ 1022859 w 2009996"/>
                <a:gd name="connsiteY8" fmla="*/ 120846 h 2069241"/>
                <a:gd name="connsiteX9" fmla="*/ 1030003 w 2009996"/>
                <a:gd name="connsiteY9" fmla="*/ 66077 h 2069241"/>
                <a:gd name="connsiteX10" fmla="*/ 1030003 w 2009996"/>
                <a:gd name="connsiteY10" fmla="*/ 66077 h 2069241"/>
                <a:gd name="connsiteX11" fmla="*/ 1046672 w 2009996"/>
                <a:gd name="connsiteY11" fmla="*/ 56552 h 2069241"/>
                <a:gd name="connsiteX12" fmla="*/ 1063341 w 2009996"/>
                <a:gd name="connsiteY12" fmla="*/ 73221 h 2069241"/>
                <a:gd name="connsiteX13" fmla="*/ 1063341 w 2009996"/>
                <a:gd name="connsiteY13" fmla="*/ 87508 h 2069241"/>
                <a:gd name="connsiteX14" fmla="*/ 1077628 w 2009996"/>
                <a:gd name="connsiteY14" fmla="*/ 54171 h 2069241"/>
                <a:gd name="connsiteX15" fmla="*/ 1087153 w 2009996"/>
                <a:gd name="connsiteY15" fmla="*/ 27977 h 2069241"/>
                <a:gd name="connsiteX16" fmla="*/ 1094297 w 2009996"/>
                <a:gd name="connsiteY16" fmla="*/ 54171 h 2069241"/>
                <a:gd name="connsiteX17" fmla="*/ 1101441 w 2009996"/>
                <a:gd name="connsiteY17" fmla="*/ 92271 h 2069241"/>
                <a:gd name="connsiteX18" fmla="*/ 1110966 w 2009996"/>
                <a:gd name="connsiteY18" fmla="*/ 104177 h 2069241"/>
                <a:gd name="connsiteX19" fmla="*/ 1125253 w 2009996"/>
                <a:gd name="connsiteY19" fmla="*/ 61314 h 2069241"/>
                <a:gd name="connsiteX20" fmla="*/ 1141922 w 2009996"/>
                <a:gd name="connsiteY20" fmla="*/ 30358 h 2069241"/>
                <a:gd name="connsiteX21" fmla="*/ 1141922 w 2009996"/>
                <a:gd name="connsiteY21" fmla="*/ 30358 h 2069241"/>
                <a:gd name="connsiteX22" fmla="*/ 1182403 w 2009996"/>
                <a:gd name="connsiteY22" fmla="*/ 27977 h 2069241"/>
                <a:gd name="connsiteX23" fmla="*/ 1199072 w 2009996"/>
                <a:gd name="connsiteY23" fmla="*/ 73221 h 2069241"/>
                <a:gd name="connsiteX24" fmla="*/ 1201453 w 2009996"/>
                <a:gd name="connsiteY24" fmla="*/ 94652 h 2069241"/>
                <a:gd name="connsiteX25" fmla="*/ 1222884 w 2009996"/>
                <a:gd name="connsiteY25" fmla="*/ 56552 h 2069241"/>
                <a:gd name="connsiteX26" fmla="*/ 1246697 w 2009996"/>
                <a:gd name="connsiteY26" fmla="*/ 37502 h 2069241"/>
                <a:gd name="connsiteX27" fmla="*/ 1263366 w 2009996"/>
                <a:gd name="connsiteY27" fmla="*/ 23214 h 2069241"/>
                <a:gd name="connsiteX28" fmla="*/ 1287178 w 2009996"/>
                <a:gd name="connsiteY28" fmla="*/ 4164 h 2069241"/>
                <a:gd name="connsiteX29" fmla="*/ 1303847 w 2009996"/>
                <a:gd name="connsiteY29" fmla="*/ 58933 h 2069241"/>
                <a:gd name="connsiteX30" fmla="*/ 1310991 w 2009996"/>
                <a:gd name="connsiteY30" fmla="*/ 87508 h 2069241"/>
                <a:gd name="connsiteX31" fmla="*/ 1334803 w 2009996"/>
                <a:gd name="connsiteY31" fmla="*/ 111321 h 2069241"/>
                <a:gd name="connsiteX32" fmla="*/ 1356234 w 2009996"/>
                <a:gd name="connsiteY32" fmla="*/ 118464 h 2069241"/>
                <a:gd name="connsiteX33" fmla="*/ 1372903 w 2009996"/>
                <a:gd name="connsiteY33" fmla="*/ 204189 h 2069241"/>
                <a:gd name="connsiteX34" fmla="*/ 1403859 w 2009996"/>
                <a:gd name="connsiteY34" fmla="*/ 328014 h 2069241"/>
                <a:gd name="connsiteX35" fmla="*/ 1446722 w 2009996"/>
                <a:gd name="connsiteY35" fmla="*/ 451839 h 2069241"/>
                <a:gd name="connsiteX36" fmla="*/ 1494347 w 2009996"/>
                <a:gd name="connsiteY36" fmla="*/ 592333 h 2069241"/>
                <a:gd name="connsiteX37" fmla="*/ 1539591 w 2009996"/>
                <a:gd name="connsiteY37" fmla="*/ 689964 h 2069241"/>
                <a:gd name="connsiteX38" fmla="*/ 1589597 w 2009996"/>
                <a:gd name="connsiteY38" fmla="*/ 792358 h 2069241"/>
                <a:gd name="connsiteX39" fmla="*/ 1658653 w 2009996"/>
                <a:gd name="connsiteY39" fmla="*/ 909039 h 2069241"/>
                <a:gd name="connsiteX40" fmla="*/ 1727709 w 2009996"/>
                <a:gd name="connsiteY40" fmla="*/ 1028102 h 2069241"/>
                <a:gd name="connsiteX41" fmla="*/ 1799147 w 2009996"/>
                <a:gd name="connsiteY41" fmla="*/ 1132877 h 2069241"/>
                <a:gd name="connsiteX42" fmla="*/ 1832485 w 2009996"/>
                <a:gd name="connsiteY42" fmla="*/ 1173357 h 2069241"/>
                <a:gd name="connsiteX43" fmla="*/ 2009996 w 2009996"/>
                <a:gd name="connsiteY43" fmla="*/ 1402469 h 2069241"/>
                <a:gd name="connsiteX44" fmla="*/ 1499109 w 2009996"/>
                <a:gd name="connsiteY44" fmla="*/ 1468633 h 2069241"/>
                <a:gd name="connsiteX45" fmla="*/ 1491965 w 2009996"/>
                <a:gd name="connsiteY45" fmla="*/ 1480539 h 2069241"/>
                <a:gd name="connsiteX46" fmla="*/ 1470534 w 2009996"/>
                <a:gd name="connsiteY46" fmla="*/ 1513877 h 2069241"/>
                <a:gd name="connsiteX47" fmla="*/ 300720 w 2009996"/>
                <a:gd name="connsiteY47" fmla="*/ 2069241 h 2069241"/>
                <a:gd name="connsiteX48" fmla="*/ 0 w 2009996"/>
                <a:gd name="connsiteY48" fmla="*/ 1588503 h 2069241"/>
                <a:gd name="connsiteX49" fmla="*/ 260023 w 2009996"/>
                <a:gd name="connsiteY49" fmla="*/ 1453603 h 2069241"/>
                <a:gd name="connsiteX50" fmla="*/ 433083 w 2009996"/>
                <a:gd name="connsiteY50" fmla="*/ 1341313 h 2069241"/>
                <a:gd name="connsiteX51" fmla="*/ 594387 w 2009996"/>
                <a:gd name="connsiteY51" fmla="*/ 1236785 h 2069241"/>
                <a:gd name="connsiteX52" fmla="*/ 662579 w 2009996"/>
                <a:gd name="connsiteY52" fmla="*/ 1192781 h 2069241"/>
                <a:gd name="connsiteX53" fmla="*/ 746046 w 2009996"/>
                <a:gd name="connsiteY53" fmla="*/ 1114447 h 2069241"/>
                <a:gd name="connsiteX54" fmla="*/ 855707 w 2009996"/>
                <a:gd name="connsiteY54" fmla="*/ 1007909 h 2069241"/>
                <a:gd name="connsiteX55" fmla="*/ 989522 w 2009996"/>
                <a:gd name="connsiteY55" fmla="*/ 832839 h 2069241"/>
                <a:gd name="connsiteX56" fmla="*/ 1034766 w 2009996"/>
                <a:gd name="connsiteY56" fmla="*/ 723302 h 2069241"/>
                <a:gd name="connsiteX57" fmla="*/ 1053816 w 2009996"/>
                <a:gd name="connsiteY57" fmla="*/ 632814 h 2069241"/>
                <a:gd name="connsiteX58" fmla="*/ 1053321 w 2009996"/>
                <a:gd name="connsiteY58" fmla="*/ 549471 h 2069241"/>
                <a:gd name="connsiteX59" fmla="*/ 1046301 w 2009996"/>
                <a:gd name="connsiteY59" fmla="*/ 447077 h 2069241"/>
                <a:gd name="connsiteX60" fmla="*/ 1022737 w 2009996"/>
                <a:gd name="connsiteY60" fmla="*/ 352199 h 2069241"/>
                <a:gd name="connsiteX61" fmla="*/ 1001058 w 2009996"/>
                <a:gd name="connsiteY61" fmla="*/ 282771 h 2069241"/>
                <a:gd name="connsiteX62" fmla="*/ 970100 w 2009996"/>
                <a:gd name="connsiteY62" fmla="*/ 211457 h 2069241"/>
                <a:gd name="connsiteX63" fmla="*/ 946659 w 2009996"/>
                <a:gd name="connsiteY63" fmla="*/ 149421 h 2069241"/>
                <a:gd name="connsiteX64" fmla="*/ 915703 w 2009996"/>
                <a:gd name="connsiteY64" fmla="*/ 58933 h 2069241"/>
                <a:gd name="connsiteX0" fmla="*/ 915703 w 2120081"/>
                <a:gd name="connsiteY0" fmla="*/ 58933 h 2069241"/>
                <a:gd name="connsiteX1" fmla="*/ 934753 w 2120081"/>
                <a:gd name="connsiteY1" fmla="*/ 1783 h 2069241"/>
                <a:gd name="connsiteX2" fmla="*/ 953803 w 2120081"/>
                <a:gd name="connsiteY2" fmla="*/ 18452 h 2069241"/>
                <a:gd name="connsiteX3" fmla="*/ 968091 w 2120081"/>
                <a:gd name="connsiteY3" fmla="*/ 58933 h 2069241"/>
                <a:gd name="connsiteX4" fmla="*/ 984759 w 2120081"/>
                <a:gd name="connsiteY4" fmla="*/ 75602 h 2069241"/>
                <a:gd name="connsiteX5" fmla="*/ 994284 w 2120081"/>
                <a:gd name="connsiteY5" fmla="*/ 85127 h 2069241"/>
                <a:gd name="connsiteX6" fmla="*/ 1001428 w 2120081"/>
                <a:gd name="connsiteY6" fmla="*/ 120846 h 2069241"/>
                <a:gd name="connsiteX7" fmla="*/ 1010953 w 2120081"/>
                <a:gd name="connsiteY7" fmla="*/ 125608 h 2069241"/>
                <a:gd name="connsiteX8" fmla="*/ 1022859 w 2120081"/>
                <a:gd name="connsiteY8" fmla="*/ 120846 h 2069241"/>
                <a:gd name="connsiteX9" fmla="*/ 1030003 w 2120081"/>
                <a:gd name="connsiteY9" fmla="*/ 66077 h 2069241"/>
                <a:gd name="connsiteX10" fmla="*/ 1030003 w 2120081"/>
                <a:gd name="connsiteY10" fmla="*/ 66077 h 2069241"/>
                <a:gd name="connsiteX11" fmla="*/ 1046672 w 2120081"/>
                <a:gd name="connsiteY11" fmla="*/ 56552 h 2069241"/>
                <a:gd name="connsiteX12" fmla="*/ 1063341 w 2120081"/>
                <a:gd name="connsiteY12" fmla="*/ 73221 h 2069241"/>
                <a:gd name="connsiteX13" fmla="*/ 1063341 w 2120081"/>
                <a:gd name="connsiteY13" fmla="*/ 87508 h 2069241"/>
                <a:gd name="connsiteX14" fmla="*/ 1077628 w 2120081"/>
                <a:gd name="connsiteY14" fmla="*/ 54171 h 2069241"/>
                <a:gd name="connsiteX15" fmla="*/ 1087153 w 2120081"/>
                <a:gd name="connsiteY15" fmla="*/ 27977 h 2069241"/>
                <a:gd name="connsiteX16" fmla="*/ 1094297 w 2120081"/>
                <a:gd name="connsiteY16" fmla="*/ 54171 h 2069241"/>
                <a:gd name="connsiteX17" fmla="*/ 1101441 w 2120081"/>
                <a:gd name="connsiteY17" fmla="*/ 92271 h 2069241"/>
                <a:gd name="connsiteX18" fmla="*/ 1110966 w 2120081"/>
                <a:gd name="connsiteY18" fmla="*/ 104177 h 2069241"/>
                <a:gd name="connsiteX19" fmla="*/ 1125253 w 2120081"/>
                <a:gd name="connsiteY19" fmla="*/ 61314 h 2069241"/>
                <a:gd name="connsiteX20" fmla="*/ 1141922 w 2120081"/>
                <a:gd name="connsiteY20" fmla="*/ 30358 h 2069241"/>
                <a:gd name="connsiteX21" fmla="*/ 1141922 w 2120081"/>
                <a:gd name="connsiteY21" fmla="*/ 30358 h 2069241"/>
                <a:gd name="connsiteX22" fmla="*/ 1182403 w 2120081"/>
                <a:gd name="connsiteY22" fmla="*/ 27977 h 2069241"/>
                <a:gd name="connsiteX23" fmla="*/ 1199072 w 2120081"/>
                <a:gd name="connsiteY23" fmla="*/ 73221 h 2069241"/>
                <a:gd name="connsiteX24" fmla="*/ 1201453 w 2120081"/>
                <a:gd name="connsiteY24" fmla="*/ 94652 h 2069241"/>
                <a:gd name="connsiteX25" fmla="*/ 1222884 w 2120081"/>
                <a:gd name="connsiteY25" fmla="*/ 56552 h 2069241"/>
                <a:gd name="connsiteX26" fmla="*/ 1246697 w 2120081"/>
                <a:gd name="connsiteY26" fmla="*/ 37502 h 2069241"/>
                <a:gd name="connsiteX27" fmla="*/ 1263366 w 2120081"/>
                <a:gd name="connsiteY27" fmla="*/ 23214 h 2069241"/>
                <a:gd name="connsiteX28" fmla="*/ 1287178 w 2120081"/>
                <a:gd name="connsiteY28" fmla="*/ 4164 h 2069241"/>
                <a:gd name="connsiteX29" fmla="*/ 1303847 w 2120081"/>
                <a:gd name="connsiteY29" fmla="*/ 58933 h 2069241"/>
                <a:gd name="connsiteX30" fmla="*/ 1310991 w 2120081"/>
                <a:gd name="connsiteY30" fmla="*/ 87508 h 2069241"/>
                <a:gd name="connsiteX31" fmla="*/ 1334803 w 2120081"/>
                <a:gd name="connsiteY31" fmla="*/ 111321 h 2069241"/>
                <a:gd name="connsiteX32" fmla="*/ 1356234 w 2120081"/>
                <a:gd name="connsiteY32" fmla="*/ 118464 h 2069241"/>
                <a:gd name="connsiteX33" fmla="*/ 1372903 w 2120081"/>
                <a:gd name="connsiteY33" fmla="*/ 204189 h 2069241"/>
                <a:gd name="connsiteX34" fmla="*/ 1403859 w 2120081"/>
                <a:gd name="connsiteY34" fmla="*/ 328014 h 2069241"/>
                <a:gd name="connsiteX35" fmla="*/ 1446722 w 2120081"/>
                <a:gd name="connsiteY35" fmla="*/ 451839 h 2069241"/>
                <a:gd name="connsiteX36" fmla="*/ 1494347 w 2120081"/>
                <a:gd name="connsiteY36" fmla="*/ 592333 h 2069241"/>
                <a:gd name="connsiteX37" fmla="*/ 1539591 w 2120081"/>
                <a:gd name="connsiteY37" fmla="*/ 689964 h 2069241"/>
                <a:gd name="connsiteX38" fmla="*/ 1589597 w 2120081"/>
                <a:gd name="connsiteY38" fmla="*/ 792358 h 2069241"/>
                <a:gd name="connsiteX39" fmla="*/ 1658653 w 2120081"/>
                <a:gd name="connsiteY39" fmla="*/ 909039 h 2069241"/>
                <a:gd name="connsiteX40" fmla="*/ 1727709 w 2120081"/>
                <a:gd name="connsiteY40" fmla="*/ 1028102 h 2069241"/>
                <a:gd name="connsiteX41" fmla="*/ 1799147 w 2120081"/>
                <a:gd name="connsiteY41" fmla="*/ 1132877 h 2069241"/>
                <a:gd name="connsiteX42" fmla="*/ 1832485 w 2120081"/>
                <a:gd name="connsiteY42" fmla="*/ 1173357 h 2069241"/>
                <a:gd name="connsiteX43" fmla="*/ 2009996 w 2120081"/>
                <a:gd name="connsiteY43" fmla="*/ 1402469 h 2069241"/>
                <a:gd name="connsiteX44" fmla="*/ 1499109 w 2120081"/>
                <a:gd name="connsiteY44" fmla="*/ 1468633 h 2069241"/>
                <a:gd name="connsiteX45" fmla="*/ 2120055 w 2120081"/>
                <a:gd name="connsiteY45" fmla="*/ 1861320 h 2069241"/>
                <a:gd name="connsiteX46" fmla="*/ 1470534 w 2120081"/>
                <a:gd name="connsiteY46" fmla="*/ 1513877 h 2069241"/>
                <a:gd name="connsiteX47" fmla="*/ 300720 w 2120081"/>
                <a:gd name="connsiteY47" fmla="*/ 2069241 h 2069241"/>
                <a:gd name="connsiteX48" fmla="*/ 0 w 2120081"/>
                <a:gd name="connsiteY48" fmla="*/ 1588503 h 2069241"/>
                <a:gd name="connsiteX49" fmla="*/ 260023 w 2120081"/>
                <a:gd name="connsiteY49" fmla="*/ 1453603 h 2069241"/>
                <a:gd name="connsiteX50" fmla="*/ 433083 w 2120081"/>
                <a:gd name="connsiteY50" fmla="*/ 1341313 h 2069241"/>
                <a:gd name="connsiteX51" fmla="*/ 594387 w 2120081"/>
                <a:gd name="connsiteY51" fmla="*/ 1236785 h 2069241"/>
                <a:gd name="connsiteX52" fmla="*/ 662579 w 2120081"/>
                <a:gd name="connsiteY52" fmla="*/ 1192781 h 2069241"/>
                <a:gd name="connsiteX53" fmla="*/ 746046 w 2120081"/>
                <a:gd name="connsiteY53" fmla="*/ 1114447 h 2069241"/>
                <a:gd name="connsiteX54" fmla="*/ 855707 w 2120081"/>
                <a:gd name="connsiteY54" fmla="*/ 1007909 h 2069241"/>
                <a:gd name="connsiteX55" fmla="*/ 989522 w 2120081"/>
                <a:gd name="connsiteY55" fmla="*/ 832839 h 2069241"/>
                <a:gd name="connsiteX56" fmla="*/ 1034766 w 2120081"/>
                <a:gd name="connsiteY56" fmla="*/ 723302 h 2069241"/>
                <a:gd name="connsiteX57" fmla="*/ 1053816 w 2120081"/>
                <a:gd name="connsiteY57" fmla="*/ 632814 h 2069241"/>
                <a:gd name="connsiteX58" fmla="*/ 1053321 w 2120081"/>
                <a:gd name="connsiteY58" fmla="*/ 549471 h 2069241"/>
                <a:gd name="connsiteX59" fmla="*/ 1046301 w 2120081"/>
                <a:gd name="connsiteY59" fmla="*/ 447077 h 2069241"/>
                <a:gd name="connsiteX60" fmla="*/ 1022737 w 2120081"/>
                <a:gd name="connsiteY60" fmla="*/ 352199 h 2069241"/>
                <a:gd name="connsiteX61" fmla="*/ 1001058 w 2120081"/>
                <a:gd name="connsiteY61" fmla="*/ 282771 h 2069241"/>
                <a:gd name="connsiteX62" fmla="*/ 970100 w 2120081"/>
                <a:gd name="connsiteY62" fmla="*/ 211457 h 2069241"/>
                <a:gd name="connsiteX63" fmla="*/ 946659 w 2120081"/>
                <a:gd name="connsiteY63" fmla="*/ 149421 h 2069241"/>
                <a:gd name="connsiteX64" fmla="*/ 915703 w 2120081"/>
                <a:gd name="connsiteY64" fmla="*/ 58933 h 2069241"/>
                <a:gd name="connsiteX0" fmla="*/ 915703 w 2009996"/>
                <a:gd name="connsiteY0" fmla="*/ 58933 h 2069241"/>
                <a:gd name="connsiteX1" fmla="*/ 934753 w 2009996"/>
                <a:gd name="connsiteY1" fmla="*/ 1783 h 2069241"/>
                <a:gd name="connsiteX2" fmla="*/ 953803 w 2009996"/>
                <a:gd name="connsiteY2" fmla="*/ 18452 h 2069241"/>
                <a:gd name="connsiteX3" fmla="*/ 968091 w 2009996"/>
                <a:gd name="connsiteY3" fmla="*/ 58933 h 2069241"/>
                <a:gd name="connsiteX4" fmla="*/ 984759 w 2009996"/>
                <a:gd name="connsiteY4" fmla="*/ 75602 h 2069241"/>
                <a:gd name="connsiteX5" fmla="*/ 994284 w 2009996"/>
                <a:gd name="connsiteY5" fmla="*/ 85127 h 2069241"/>
                <a:gd name="connsiteX6" fmla="*/ 1001428 w 2009996"/>
                <a:gd name="connsiteY6" fmla="*/ 120846 h 2069241"/>
                <a:gd name="connsiteX7" fmla="*/ 1010953 w 2009996"/>
                <a:gd name="connsiteY7" fmla="*/ 125608 h 2069241"/>
                <a:gd name="connsiteX8" fmla="*/ 1022859 w 2009996"/>
                <a:gd name="connsiteY8" fmla="*/ 120846 h 2069241"/>
                <a:gd name="connsiteX9" fmla="*/ 1030003 w 2009996"/>
                <a:gd name="connsiteY9" fmla="*/ 66077 h 2069241"/>
                <a:gd name="connsiteX10" fmla="*/ 1030003 w 2009996"/>
                <a:gd name="connsiteY10" fmla="*/ 66077 h 2069241"/>
                <a:gd name="connsiteX11" fmla="*/ 1046672 w 2009996"/>
                <a:gd name="connsiteY11" fmla="*/ 56552 h 2069241"/>
                <a:gd name="connsiteX12" fmla="*/ 1063341 w 2009996"/>
                <a:gd name="connsiteY12" fmla="*/ 73221 h 2069241"/>
                <a:gd name="connsiteX13" fmla="*/ 1063341 w 2009996"/>
                <a:gd name="connsiteY13" fmla="*/ 87508 h 2069241"/>
                <a:gd name="connsiteX14" fmla="*/ 1077628 w 2009996"/>
                <a:gd name="connsiteY14" fmla="*/ 54171 h 2069241"/>
                <a:gd name="connsiteX15" fmla="*/ 1087153 w 2009996"/>
                <a:gd name="connsiteY15" fmla="*/ 27977 h 2069241"/>
                <a:gd name="connsiteX16" fmla="*/ 1094297 w 2009996"/>
                <a:gd name="connsiteY16" fmla="*/ 54171 h 2069241"/>
                <a:gd name="connsiteX17" fmla="*/ 1101441 w 2009996"/>
                <a:gd name="connsiteY17" fmla="*/ 92271 h 2069241"/>
                <a:gd name="connsiteX18" fmla="*/ 1110966 w 2009996"/>
                <a:gd name="connsiteY18" fmla="*/ 104177 h 2069241"/>
                <a:gd name="connsiteX19" fmla="*/ 1125253 w 2009996"/>
                <a:gd name="connsiteY19" fmla="*/ 61314 h 2069241"/>
                <a:gd name="connsiteX20" fmla="*/ 1141922 w 2009996"/>
                <a:gd name="connsiteY20" fmla="*/ 30358 h 2069241"/>
                <a:gd name="connsiteX21" fmla="*/ 1141922 w 2009996"/>
                <a:gd name="connsiteY21" fmla="*/ 30358 h 2069241"/>
                <a:gd name="connsiteX22" fmla="*/ 1182403 w 2009996"/>
                <a:gd name="connsiteY22" fmla="*/ 27977 h 2069241"/>
                <a:gd name="connsiteX23" fmla="*/ 1199072 w 2009996"/>
                <a:gd name="connsiteY23" fmla="*/ 73221 h 2069241"/>
                <a:gd name="connsiteX24" fmla="*/ 1201453 w 2009996"/>
                <a:gd name="connsiteY24" fmla="*/ 94652 h 2069241"/>
                <a:gd name="connsiteX25" fmla="*/ 1222884 w 2009996"/>
                <a:gd name="connsiteY25" fmla="*/ 56552 h 2069241"/>
                <a:gd name="connsiteX26" fmla="*/ 1246697 w 2009996"/>
                <a:gd name="connsiteY26" fmla="*/ 37502 h 2069241"/>
                <a:gd name="connsiteX27" fmla="*/ 1263366 w 2009996"/>
                <a:gd name="connsiteY27" fmla="*/ 23214 h 2069241"/>
                <a:gd name="connsiteX28" fmla="*/ 1287178 w 2009996"/>
                <a:gd name="connsiteY28" fmla="*/ 4164 h 2069241"/>
                <a:gd name="connsiteX29" fmla="*/ 1303847 w 2009996"/>
                <a:gd name="connsiteY29" fmla="*/ 58933 h 2069241"/>
                <a:gd name="connsiteX30" fmla="*/ 1310991 w 2009996"/>
                <a:gd name="connsiteY30" fmla="*/ 87508 h 2069241"/>
                <a:gd name="connsiteX31" fmla="*/ 1334803 w 2009996"/>
                <a:gd name="connsiteY31" fmla="*/ 111321 h 2069241"/>
                <a:gd name="connsiteX32" fmla="*/ 1356234 w 2009996"/>
                <a:gd name="connsiteY32" fmla="*/ 118464 h 2069241"/>
                <a:gd name="connsiteX33" fmla="*/ 1372903 w 2009996"/>
                <a:gd name="connsiteY33" fmla="*/ 204189 h 2069241"/>
                <a:gd name="connsiteX34" fmla="*/ 1403859 w 2009996"/>
                <a:gd name="connsiteY34" fmla="*/ 328014 h 2069241"/>
                <a:gd name="connsiteX35" fmla="*/ 1446722 w 2009996"/>
                <a:gd name="connsiteY35" fmla="*/ 451839 h 2069241"/>
                <a:gd name="connsiteX36" fmla="*/ 1494347 w 2009996"/>
                <a:gd name="connsiteY36" fmla="*/ 592333 h 2069241"/>
                <a:gd name="connsiteX37" fmla="*/ 1539591 w 2009996"/>
                <a:gd name="connsiteY37" fmla="*/ 689964 h 2069241"/>
                <a:gd name="connsiteX38" fmla="*/ 1589597 w 2009996"/>
                <a:gd name="connsiteY38" fmla="*/ 792358 h 2069241"/>
                <a:gd name="connsiteX39" fmla="*/ 1658653 w 2009996"/>
                <a:gd name="connsiteY39" fmla="*/ 909039 h 2069241"/>
                <a:gd name="connsiteX40" fmla="*/ 1727709 w 2009996"/>
                <a:gd name="connsiteY40" fmla="*/ 1028102 h 2069241"/>
                <a:gd name="connsiteX41" fmla="*/ 1799147 w 2009996"/>
                <a:gd name="connsiteY41" fmla="*/ 1132877 h 2069241"/>
                <a:gd name="connsiteX42" fmla="*/ 1832485 w 2009996"/>
                <a:gd name="connsiteY42" fmla="*/ 1173357 h 2069241"/>
                <a:gd name="connsiteX43" fmla="*/ 2009996 w 2009996"/>
                <a:gd name="connsiteY43" fmla="*/ 1402469 h 2069241"/>
                <a:gd name="connsiteX44" fmla="*/ 1499109 w 2009996"/>
                <a:gd name="connsiteY44" fmla="*/ 1468633 h 2069241"/>
                <a:gd name="connsiteX45" fmla="*/ 1470534 w 2009996"/>
                <a:gd name="connsiteY45" fmla="*/ 1513877 h 2069241"/>
                <a:gd name="connsiteX46" fmla="*/ 300720 w 2009996"/>
                <a:gd name="connsiteY46" fmla="*/ 2069241 h 2069241"/>
                <a:gd name="connsiteX47" fmla="*/ 0 w 2009996"/>
                <a:gd name="connsiteY47" fmla="*/ 1588503 h 2069241"/>
                <a:gd name="connsiteX48" fmla="*/ 260023 w 2009996"/>
                <a:gd name="connsiteY48" fmla="*/ 1453603 h 2069241"/>
                <a:gd name="connsiteX49" fmla="*/ 433083 w 2009996"/>
                <a:gd name="connsiteY49" fmla="*/ 1341313 h 2069241"/>
                <a:gd name="connsiteX50" fmla="*/ 594387 w 2009996"/>
                <a:gd name="connsiteY50" fmla="*/ 1236785 h 2069241"/>
                <a:gd name="connsiteX51" fmla="*/ 662579 w 2009996"/>
                <a:gd name="connsiteY51" fmla="*/ 1192781 h 2069241"/>
                <a:gd name="connsiteX52" fmla="*/ 746046 w 2009996"/>
                <a:gd name="connsiteY52" fmla="*/ 1114447 h 2069241"/>
                <a:gd name="connsiteX53" fmla="*/ 855707 w 2009996"/>
                <a:gd name="connsiteY53" fmla="*/ 1007909 h 2069241"/>
                <a:gd name="connsiteX54" fmla="*/ 989522 w 2009996"/>
                <a:gd name="connsiteY54" fmla="*/ 832839 h 2069241"/>
                <a:gd name="connsiteX55" fmla="*/ 1034766 w 2009996"/>
                <a:gd name="connsiteY55" fmla="*/ 723302 h 2069241"/>
                <a:gd name="connsiteX56" fmla="*/ 1053816 w 2009996"/>
                <a:gd name="connsiteY56" fmla="*/ 632814 h 2069241"/>
                <a:gd name="connsiteX57" fmla="*/ 1053321 w 2009996"/>
                <a:gd name="connsiteY57" fmla="*/ 549471 h 2069241"/>
                <a:gd name="connsiteX58" fmla="*/ 1046301 w 2009996"/>
                <a:gd name="connsiteY58" fmla="*/ 447077 h 2069241"/>
                <a:gd name="connsiteX59" fmla="*/ 1022737 w 2009996"/>
                <a:gd name="connsiteY59" fmla="*/ 352199 h 2069241"/>
                <a:gd name="connsiteX60" fmla="*/ 1001058 w 2009996"/>
                <a:gd name="connsiteY60" fmla="*/ 282771 h 2069241"/>
                <a:gd name="connsiteX61" fmla="*/ 970100 w 2009996"/>
                <a:gd name="connsiteY61" fmla="*/ 211457 h 2069241"/>
                <a:gd name="connsiteX62" fmla="*/ 946659 w 2009996"/>
                <a:gd name="connsiteY62" fmla="*/ 149421 h 2069241"/>
                <a:gd name="connsiteX63" fmla="*/ 915703 w 2009996"/>
                <a:gd name="connsiteY63" fmla="*/ 58933 h 2069241"/>
                <a:gd name="connsiteX0" fmla="*/ 915703 w 2009996"/>
                <a:gd name="connsiteY0" fmla="*/ 58933 h 2069241"/>
                <a:gd name="connsiteX1" fmla="*/ 934753 w 2009996"/>
                <a:gd name="connsiteY1" fmla="*/ 1783 h 2069241"/>
                <a:gd name="connsiteX2" fmla="*/ 953803 w 2009996"/>
                <a:gd name="connsiteY2" fmla="*/ 18452 h 2069241"/>
                <a:gd name="connsiteX3" fmla="*/ 968091 w 2009996"/>
                <a:gd name="connsiteY3" fmla="*/ 58933 h 2069241"/>
                <a:gd name="connsiteX4" fmla="*/ 984759 w 2009996"/>
                <a:gd name="connsiteY4" fmla="*/ 75602 h 2069241"/>
                <a:gd name="connsiteX5" fmla="*/ 994284 w 2009996"/>
                <a:gd name="connsiteY5" fmla="*/ 85127 h 2069241"/>
                <a:gd name="connsiteX6" fmla="*/ 1001428 w 2009996"/>
                <a:gd name="connsiteY6" fmla="*/ 120846 h 2069241"/>
                <a:gd name="connsiteX7" fmla="*/ 1010953 w 2009996"/>
                <a:gd name="connsiteY7" fmla="*/ 125608 h 2069241"/>
                <a:gd name="connsiteX8" fmla="*/ 1022859 w 2009996"/>
                <a:gd name="connsiteY8" fmla="*/ 120846 h 2069241"/>
                <a:gd name="connsiteX9" fmla="*/ 1030003 w 2009996"/>
                <a:gd name="connsiteY9" fmla="*/ 66077 h 2069241"/>
                <a:gd name="connsiteX10" fmla="*/ 1030003 w 2009996"/>
                <a:gd name="connsiteY10" fmla="*/ 66077 h 2069241"/>
                <a:gd name="connsiteX11" fmla="*/ 1046672 w 2009996"/>
                <a:gd name="connsiteY11" fmla="*/ 56552 h 2069241"/>
                <a:gd name="connsiteX12" fmla="*/ 1063341 w 2009996"/>
                <a:gd name="connsiteY12" fmla="*/ 73221 h 2069241"/>
                <a:gd name="connsiteX13" fmla="*/ 1063341 w 2009996"/>
                <a:gd name="connsiteY13" fmla="*/ 87508 h 2069241"/>
                <a:gd name="connsiteX14" fmla="*/ 1077628 w 2009996"/>
                <a:gd name="connsiteY14" fmla="*/ 54171 h 2069241"/>
                <a:gd name="connsiteX15" fmla="*/ 1087153 w 2009996"/>
                <a:gd name="connsiteY15" fmla="*/ 27977 h 2069241"/>
                <a:gd name="connsiteX16" fmla="*/ 1094297 w 2009996"/>
                <a:gd name="connsiteY16" fmla="*/ 54171 h 2069241"/>
                <a:gd name="connsiteX17" fmla="*/ 1101441 w 2009996"/>
                <a:gd name="connsiteY17" fmla="*/ 92271 h 2069241"/>
                <a:gd name="connsiteX18" fmla="*/ 1110966 w 2009996"/>
                <a:gd name="connsiteY18" fmla="*/ 104177 h 2069241"/>
                <a:gd name="connsiteX19" fmla="*/ 1125253 w 2009996"/>
                <a:gd name="connsiteY19" fmla="*/ 61314 h 2069241"/>
                <a:gd name="connsiteX20" fmla="*/ 1141922 w 2009996"/>
                <a:gd name="connsiteY20" fmla="*/ 30358 h 2069241"/>
                <a:gd name="connsiteX21" fmla="*/ 1141922 w 2009996"/>
                <a:gd name="connsiteY21" fmla="*/ 30358 h 2069241"/>
                <a:gd name="connsiteX22" fmla="*/ 1182403 w 2009996"/>
                <a:gd name="connsiteY22" fmla="*/ 27977 h 2069241"/>
                <a:gd name="connsiteX23" fmla="*/ 1199072 w 2009996"/>
                <a:gd name="connsiteY23" fmla="*/ 73221 h 2069241"/>
                <a:gd name="connsiteX24" fmla="*/ 1201453 w 2009996"/>
                <a:gd name="connsiteY24" fmla="*/ 94652 h 2069241"/>
                <a:gd name="connsiteX25" fmla="*/ 1222884 w 2009996"/>
                <a:gd name="connsiteY25" fmla="*/ 56552 h 2069241"/>
                <a:gd name="connsiteX26" fmla="*/ 1246697 w 2009996"/>
                <a:gd name="connsiteY26" fmla="*/ 37502 h 2069241"/>
                <a:gd name="connsiteX27" fmla="*/ 1263366 w 2009996"/>
                <a:gd name="connsiteY27" fmla="*/ 23214 h 2069241"/>
                <a:gd name="connsiteX28" fmla="*/ 1287178 w 2009996"/>
                <a:gd name="connsiteY28" fmla="*/ 4164 h 2069241"/>
                <a:gd name="connsiteX29" fmla="*/ 1303847 w 2009996"/>
                <a:gd name="connsiteY29" fmla="*/ 58933 h 2069241"/>
                <a:gd name="connsiteX30" fmla="*/ 1310991 w 2009996"/>
                <a:gd name="connsiteY30" fmla="*/ 87508 h 2069241"/>
                <a:gd name="connsiteX31" fmla="*/ 1334803 w 2009996"/>
                <a:gd name="connsiteY31" fmla="*/ 111321 h 2069241"/>
                <a:gd name="connsiteX32" fmla="*/ 1356234 w 2009996"/>
                <a:gd name="connsiteY32" fmla="*/ 118464 h 2069241"/>
                <a:gd name="connsiteX33" fmla="*/ 1372903 w 2009996"/>
                <a:gd name="connsiteY33" fmla="*/ 204189 h 2069241"/>
                <a:gd name="connsiteX34" fmla="*/ 1403859 w 2009996"/>
                <a:gd name="connsiteY34" fmla="*/ 328014 h 2069241"/>
                <a:gd name="connsiteX35" fmla="*/ 1446722 w 2009996"/>
                <a:gd name="connsiteY35" fmla="*/ 451839 h 2069241"/>
                <a:gd name="connsiteX36" fmla="*/ 1494347 w 2009996"/>
                <a:gd name="connsiteY36" fmla="*/ 592333 h 2069241"/>
                <a:gd name="connsiteX37" fmla="*/ 1539591 w 2009996"/>
                <a:gd name="connsiteY37" fmla="*/ 689964 h 2069241"/>
                <a:gd name="connsiteX38" fmla="*/ 1589597 w 2009996"/>
                <a:gd name="connsiteY38" fmla="*/ 792358 h 2069241"/>
                <a:gd name="connsiteX39" fmla="*/ 1658653 w 2009996"/>
                <a:gd name="connsiteY39" fmla="*/ 909039 h 2069241"/>
                <a:gd name="connsiteX40" fmla="*/ 1727709 w 2009996"/>
                <a:gd name="connsiteY40" fmla="*/ 1028102 h 2069241"/>
                <a:gd name="connsiteX41" fmla="*/ 1799147 w 2009996"/>
                <a:gd name="connsiteY41" fmla="*/ 1132877 h 2069241"/>
                <a:gd name="connsiteX42" fmla="*/ 1832485 w 2009996"/>
                <a:gd name="connsiteY42" fmla="*/ 1173357 h 2069241"/>
                <a:gd name="connsiteX43" fmla="*/ 2009996 w 2009996"/>
                <a:gd name="connsiteY43" fmla="*/ 1402469 h 2069241"/>
                <a:gd name="connsiteX44" fmla="*/ 1499109 w 2009996"/>
                <a:gd name="connsiteY44" fmla="*/ 1468633 h 2069241"/>
                <a:gd name="connsiteX45" fmla="*/ 300720 w 2009996"/>
                <a:gd name="connsiteY45" fmla="*/ 2069241 h 2069241"/>
                <a:gd name="connsiteX46" fmla="*/ 0 w 2009996"/>
                <a:gd name="connsiteY46" fmla="*/ 1588503 h 2069241"/>
                <a:gd name="connsiteX47" fmla="*/ 260023 w 2009996"/>
                <a:gd name="connsiteY47" fmla="*/ 1453603 h 2069241"/>
                <a:gd name="connsiteX48" fmla="*/ 433083 w 2009996"/>
                <a:gd name="connsiteY48" fmla="*/ 1341313 h 2069241"/>
                <a:gd name="connsiteX49" fmla="*/ 594387 w 2009996"/>
                <a:gd name="connsiteY49" fmla="*/ 1236785 h 2069241"/>
                <a:gd name="connsiteX50" fmla="*/ 662579 w 2009996"/>
                <a:gd name="connsiteY50" fmla="*/ 1192781 h 2069241"/>
                <a:gd name="connsiteX51" fmla="*/ 746046 w 2009996"/>
                <a:gd name="connsiteY51" fmla="*/ 1114447 h 2069241"/>
                <a:gd name="connsiteX52" fmla="*/ 855707 w 2009996"/>
                <a:gd name="connsiteY52" fmla="*/ 1007909 h 2069241"/>
                <a:gd name="connsiteX53" fmla="*/ 989522 w 2009996"/>
                <a:gd name="connsiteY53" fmla="*/ 832839 h 2069241"/>
                <a:gd name="connsiteX54" fmla="*/ 1034766 w 2009996"/>
                <a:gd name="connsiteY54" fmla="*/ 723302 h 2069241"/>
                <a:gd name="connsiteX55" fmla="*/ 1053816 w 2009996"/>
                <a:gd name="connsiteY55" fmla="*/ 632814 h 2069241"/>
                <a:gd name="connsiteX56" fmla="*/ 1053321 w 2009996"/>
                <a:gd name="connsiteY56" fmla="*/ 549471 h 2069241"/>
                <a:gd name="connsiteX57" fmla="*/ 1046301 w 2009996"/>
                <a:gd name="connsiteY57" fmla="*/ 447077 h 2069241"/>
                <a:gd name="connsiteX58" fmla="*/ 1022737 w 2009996"/>
                <a:gd name="connsiteY58" fmla="*/ 352199 h 2069241"/>
                <a:gd name="connsiteX59" fmla="*/ 1001058 w 2009996"/>
                <a:gd name="connsiteY59" fmla="*/ 282771 h 2069241"/>
                <a:gd name="connsiteX60" fmla="*/ 970100 w 2009996"/>
                <a:gd name="connsiteY60" fmla="*/ 211457 h 2069241"/>
                <a:gd name="connsiteX61" fmla="*/ 946659 w 2009996"/>
                <a:gd name="connsiteY61" fmla="*/ 149421 h 2069241"/>
                <a:gd name="connsiteX62" fmla="*/ 915703 w 2009996"/>
                <a:gd name="connsiteY62" fmla="*/ 58933 h 2069241"/>
                <a:gd name="connsiteX0" fmla="*/ 915703 w 2366006"/>
                <a:gd name="connsiteY0" fmla="*/ 58933 h 2069241"/>
                <a:gd name="connsiteX1" fmla="*/ 934753 w 2366006"/>
                <a:gd name="connsiteY1" fmla="*/ 1783 h 2069241"/>
                <a:gd name="connsiteX2" fmla="*/ 953803 w 2366006"/>
                <a:gd name="connsiteY2" fmla="*/ 18452 h 2069241"/>
                <a:gd name="connsiteX3" fmla="*/ 968091 w 2366006"/>
                <a:gd name="connsiteY3" fmla="*/ 58933 h 2069241"/>
                <a:gd name="connsiteX4" fmla="*/ 984759 w 2366006"/>
                <a:gd name="connsiteY4" fmla="*/ 75602 h 2069241"/>
                <a:gd name="connsiteX5" fmla="*/ 994284 w 2366006"/>
                <a:gd name="connsiteY5" fmla="*/ 85127 h 2069241"/>
                <a:gd name="connsiteX6" fmla="*/ 1001428 w 2366006"/>
                <a:gd name="connsiteY6" fmla="*/ 120846 h 2069241"/>
                <a:gd name="connsiteX7" fmla="*/ 1010953 w 2366006"/>
                <a:gd name="connsiteY7" fmla="*/ 125608 h 2069241"/>
                <a:gd name="connsiteX8" fmla="*/ 1022859 w 2366006"/>
                <a:gd name="connsiteY8" fmla="*/ 120846 h 2069241"/>
                <a:gd name="connsiteX9" fmla="*/ 1030003 w 2366006"/>
                <a:gd name="connsiteY9" fmla="*/ 66077 h 2069241"/>
                <a:gd name="connsiteX10" fmla="*/ 1030003 w 2366006"/>
                <a:gd name="connsiteY10" fmla="*/ 66077 h 2069241"/>
                <a:gd name="connsiteX11" fmla="*/ 1046672 w 2366006"/>
                <a:gd name="connsiteY11" fmla="*/ 56552 h 2069241"/>
                <a:gd name="connsiteX12" fmla="*/ 1063341 w 2366006"/>
                <a:gd name="connsiteY12" fmla="*/ 73221 h 2069241"/>
                <a:gd name="connsiteX13" fmla="*/ 1063341 w 2366006"/>
                <a:gd name="connsiteY13" fmla="*/ 87508 h 2069241"/>
                <a:gd name="connsiteX14" fmla="*/ 1077628 w 2366006"/>
                <a:gd name="connsiteY14" fmla="*/ 54171 h 2069241"/>
                <a:gd name="connsiteX15" fmla="*/ 1087153 w 2366006"/>
                <a:gd name="connsiteY15" fmla="*/ 27977 h 2069241"/>
                <a:gd name="connsiteX16" fmla="*/ 1094297 w 2366006"/>
                <a:gd name="connsiteY16" fmla="*/ 54171 h 2069241"/>
                <a:gd name="connsiteX17" fmla="*/ 1101441 w 2366006"/>
                <a:gd name="connsiteY17" fmla="*/ 92271 h 2069241"/>
                <a:gd name="connsiteX18" fmla="*/ 1110966 w 2366006"/>
                <a:gd name="connsiteY18" fmla="*/ 104177 h 2069241"/>
                <a:gd name="connsiteX19" fmla="*/ 1125253 w 2366006"/>
                <a:gd name="connsiteY19" fmla="*/ 61314 h 2069241"/>
                <a:gd name="connsiteX20" fmla="*/ 1141922 w 2366006"/>
                <a:gd name="connsiteY20" fmla="*/ 30358 h 2069241"/>
                <a:gd name="connsiteX21" fmla="*/ 1141922 w 2366006"/>
                <a:gd name="connsiteY21" fmla="*/ 30358 h 2069241"/>
                <a:gd name="connsiteX22" fmla="*/ 1182403 w 2366006"/>
                <a:gd name="connsiteY22" fmla="*/ 27977 h 2069241"/>
                <a:gd name="connsiteX23" fmla="*/ 1199072 w 2366006"/>
                <a:gd name="connsiteY23" fmla="*/ 73221 h 2069241"/>
                <a:gd name="connsiteX24" fmla="*/ 1201453 w 2366006"/>
                <a:gd name="connsiteY24" fmla="*/ 94652 h 2069241"/>
                <a:gd name="connsiteX25" fmla="*/ 1222884 w 2366006"/>
                <a:gd name="connsiteY25" fmla="*/ 56552 h 2069241"/>
                <a:gd name="connsiteX26" fmla="*/ 1246697 w 2366006"/>
                <a:gd name="connsiteY26" fmla="*/ 37502 h 2069241"/>
                <a:gd name="connsiteX27" fmla="*/ 1263366 w 2366006"/>
                <a:gd name="connsiteY27" fmla="*/ 23214 h 2069241"/>
                <a:gd name="connsiteX28" fmla="*/ 1287178 w 2366006"/>
                <a:gd name="connsiteY28" fmla="*/ 4164 h 2069241"/>
                <a:gd name="connsiteX29" fmla="*/ 1303847 w 2366006"/>
                <a:gd name="connsiteY29" fmla="*/ 58933 h 2069241"/>
                <a:gd name="connsiteX30" fmla="*/ 1310991 w 2366006"/>
                <a:gd name="connsiteY30" fmla="*/ 87508 h 2069241"/>
                <a:gd name="connsiteX31" fmla="*/ 1334803 w 2366006"/>
                <a:gd name="connsiteY31" fmla="*/ 111321 h 2069241"/>
                <a:gd name="connsiteX32" fmla="*/ 1356234 w 2366006"/>
                <a:gd name="connsiteY32" fmla="*/ 118464 h 2069241"/>
                <a:gd name="connsiteX33" fmla="*/ 1372903 w 2366006"/>
                <a:gd name="connsiteY33" fmla="*/ 204189 h 2069241"/>
                <a:gd name="connsiteX34" fmla="*/ 1403859 w 2366006"/>
                <a:gd name="connsiteY34" fmla="*/ 328014 h 2069241"/>
                <a:gd name="connsiteX35" fmla="*/ 1446722 w 2366006"/>
                <a:gd name="connsiteY35" fmla="*/ 451839 h 2069241"/>
                <a:gd name="connsiteX36" fmla="*/ 1494347 w 2366006"/>
                <a:gd name="connsiteY36" fmla="*/ 592333 h 2069241"/>
                <a:gd name="connsiteX37" fmla="*/ 1539591 w 2366006"/>
                <a:gd name="connsiteY37" fmla="*/ 689964 h 2069241"/>
                <a:gd name="connsiteX38" fmla="*/ 1589597 w 2366006"/>
                <a:gd name="connsiteY38" fmla="*/ 792358 h 2069241"/>
                <a:gd name="connsiteX39" fmla="*/ 1658653 w 2366006"/>
                <a:gd name="connsiteY39" fmla="*/ 909039 h 2069241"/>
                <a:gd name="connsiteX40" fmla="*/ 1727709 w 2366006"/>
                <a:gd name="connsiteY40" fmla="*/ 1028102 h 2069241"/>
                <a:gd name="connsiteX41" fmla="*/ 1799147 w 2366006"/>
                <a:gd name="connsiteY41" fmla="*/ 1132877 h 2069241"/>
                <a:gd name="connsiteX42" fmla="*/ 1832485 w 2366006"/>
                <a:gd name="connsiteY42" fmla="*/ 1173357 h 2069241"/>
                <a:gd name="connsiteX43" fmla="*/ 2009996 w 2366006"/>
                <a:gd name="connsiteY43" fmla="*/ 1402469 h 2069241"/>
                <a:gd name="connsiteX44" fmla="*/ 2290903 w 2366006"/>
                <a:gd name="connsiteY44" fmla="*/ 1799311 h 2069241"/>
                <a:gd name="connsiteX45" fmla="*/ 300720 w 2366006"/>
                <a:gd name="connsiteY45" fmla="*/ 2069241 h 2069241"/>
                <a:gd name="connsiteX46" fmla="*/ 0 w 2366006"/>
                <a:gd name="connsiteY46" fmla="*/ 1588503 h 2069241"/>
                <a:gd name="connsiteX47" fmla="*/ 260023 w 2366006"/>
                <a:gd name="connsiteY47" fmla="*/ 1453603 h 2069241"/>
                <a:gd name="connsiteX48" fmla="*/ 433083 w 2366006"/>
                <a:gd name="connsiteY48" fmla="*/ 1341313 h 2069241"/>
                <a:gd name="connsiteX49" fmla="*/ 594387 w 2366006"/>
                <a:gd name="connsiteY49" fmla="*/ 1236785 h 2069241"/>
                <a:gd name="connsiteX50" fmla="*/ 662579 w 2366006"/>
                <a:gd name="connsiteY50" fmla="*/ 1192781 h 2069241"/>
                <a:gd name="connsiteX51" fmla="*/ 746046 w 2366006"/>
                <a:gd name="connsiteY51" fmla="*/ 1114447 h 2069241"/>
                <a:gd name="connsiteX52" fmla="*/ 855707 w 2366006"/>
                <a:gd name="connsiteY52" fmla="*/ 1007909 h 2069241"/>
                <a:gd name="connsiteX53" fmla="*/ 989522 w 2366006"/>
                <a:gd name="connsiteY53" fmla="*/ 832839 h 2069241"/>
                <a:gd name="connsiteX54" fmla="*/ 1034766 w 2366006"/>
                <a:gd name="connsiteY54" fmla="*/ 723302 h 2069241"/>
                <a:gd name="connsiteX55" fmla="*/ 1053816 w 2366006"/>
                <a:gd name="connsiteY55" fmla="*/ 632814 h 2069241"/>
                <a:gd name="connsiteX56" fmla="*/ 1053321 w 2366006"/>
                <a:gd name="connsiteY56" fmla="*/ 549471 h 2069241"/>
                <a:gd name="connsiteX57" fmla="*/ 1046301 w 2366006"/>
                <a:gd name="connsiteY57" fmla="*/ 447077 h 2069241"/>
                <a:gd name="connsiteX58" fmla="*/ 1022737 w 2366006"/>
                <a:gd name="connsiteY58" fmla="*/ 352199 h 2069241"/>
                <a:gd name="connsiteX59" fmla="*/ 1001058 w 2366006"/>
                <a:gd name="connsiteY59" fmla="*/ 282771 h 2069241"/>
                <a:gd name="connsiteX60" fmla="*/ 970100 w 2366006"/>
                <a:gd name="connsiteY60" fmla="*/ 211457 h 2069241"/>
                <a:gd name="connsiteX61" fmla="*/ 946659 w 2366006"/>
                <a:gd name="connsiteY61" fmla="*/ 149421 h 2069241"/>
                <a:gd name="connsiteX62" fmla="*/ 915703 w 2366006"/>
                <a:gd name="connsiteY62" fmla="*/ 58933 h 2069241"/>
                <a:gd name="connsiteX0" fmla="*/ 915703 w 2351281"/>
                <a:gd name="connsiteY0" fmla="*/ 58933 h 2069241"/>
                <a:gd name="connsiteX1" fmla="*/ 934753 w 2351281"/>
                <a:gd name="connsiteY1" fmla="*/ 1783 h 2069241"/>
                <a:gd name="connsiteX2" fmla="*/ 953803 w 2351281"/>
                <a:gd name="connsiteY2" fmla="*/ 18452 h 2069241"/>
                <a:gd name="connsiteX3" fmla="*/ 968091 w 2351281"/>
                <a:gd name="connsiteY3" fmla="*/ 58933 h 2069241"/>
                <a:gd name="connsiteX4" fmla="*/ 984759 w 2351281"/>
                <a:gd name="connsiteY4" fmla="*/ 75602 h 2069241"/>
                <a:gd name="connsiteX5" fmla="*/ 994284 w 2351281"/>
                <a:gd name="connsiteY5" fmla="*/ 85127 h 2069241"/>
                <a:gd name="connsiteX6" fmla="*/ 1001428 w 2351281"/>
                <a:gd name="connsiteY6" fmla="*/ 120846 h 2069241"/>
                <a:gd name="connsiteX7" fmla="*/ 1010953 w 2351281"/>
                <a:gd name="connsiteY7" fmla="*/ 125608 h 2069241"/>
                <a:gd name="connsiteX8" fmla="*/ 1022859 w 2351281"/>
                <a:gd name="connsiteY8" fmla="*/ 120846 h 2069241"/>
                <a:gd name="connsiteX9" fmla="*/ 1030003 w 2351281"/>
                <a:gd name="connsiteY9" fmla="*/ 66077 h 2069241"/>
                <a:gd name="connsiteX10" fmla="*/ 1030003 w 2351281"/>
                <a:gd name="connsiteY10" fmla="*/ 66077 h 2069241"/>
                <a:gd name="connsiteX11" fmla="*/ 1046672 w 2351281"/>
                <a:gd name="connsiteY11" fmla="*/ 56552 h 2069241"/>
                <a:gd name="connsiteX12" fmla="*/ 1063341 w 2351281"/>
                <a:gd name="connsiteY12" fmla="*/ 73221 h 2069241"/>
                <a:gd name="connsiteX13" fmla="*/ 1063341 w 2351281"/>
                <a:gd name="connsiteY13" fmla="*/ 87508 h 2069241"/>
                <a:gd name="connsiteX14" fmla="*/ 1077628 w 2351281"/>
                <a:gd name="connsiteY14" fmla="*/ 54171 h 2069241"/>
                <a:gd name="connsiteX15" fmla="*/ 1087153 w 2351281"/>
                <a:gd name="connsiteY15" fmla="*/ 27977 h 2069241"/>
                <a:gd name="connsiteX16" fmla="*/ 1094297 w 2351281"/>
                <a:gd name="connsiteY16" fmla="*/ 54171 h 2069241"/>
                <a:gd name="connsiteX17" fmla="*/ 1101441 w 2351281"/>
                <a:gd name="connsiteY17" fmla="*/ 92271 h 2069241"/>
                <a:gd name="connsiteX18" fmla="*/ 1110966 w 2351281"/>
                <a:gd name="connsiteY18" fmla="*/ 104177 h 2069241"/>
                <a:gd name="connsiteX19" fmla="*/ 1125253 w 2351281"/>
                <a:gd name="connsiteY19" fmla="*/ 61314 h 2069241"/>
                <a:gd name="connsiteX20" fmla="*/ 1141922 w 2351281"/>
                <a:gd name="connsiteY20" fmla="*/ 30358 h 2069241"/>
                <a:gd name="connsiteX21" fmla="*/ 1141922 w 2351281"/>
                <a:gd name="connsiteY21" fmla="*/ 30358 h 2069241"/>
                <a:gd name="connsiteX22" fmla="*/ 1182403 w 2351281"/>
                <a:gd name="connsiteY22" fmla="*/ 27977 h 2069241"/>
                <a:gd name="connsiteX23" fmla="*/ 1199072 w 2351281"/>
                <a:gd name="connsiteY23" fmla="*/ 73221 h 2069241"/>
                <a:gd name="connsiteX24" fmla="*/ 1201453 w 2351281"/>
                <a:gd name="connsiteY24" fmla="*/ 94652 h 2069241"/>
                <a:gd name="connsiteX25" fmla="*/ 1222884 w 2351281"/>
                <a:gd name="connsiteY25" fmla="*/ 56552 h 2069241"/>
                <a:gd name="connsiteX26" fmla="*/ 1246697 w 2351281"/>
                <a:gd name="connsiteY26" fmla="*/ 37502 h 2069241"/>
                <a:gd name="connsiteX27" fmla="*/ 1263366 w 2351281"/>
                <a:gd name="connsiteY27" fmla="*/ 23214 h 2069241"/>
                <a:gd name="connsiteX28" fmla="*/ 1287178 w 2351281"/>
                <a:gd name="connsiteY28" fmla="*/ 4164 h 2069241"/>
                <a:gd name="connsiteX29" fmla="*/ 1303847 w 2351281"/>
                <a:gd name="connsiteY29" fmla="*/ 58933 h 2069241"/>
                <a:gd name="connsiteX30" fmla="*/ 1310991 w 2351281"/>
                <a:gd name="connsiteY30" fmla="*/ 87508 h 2069241"/>
                <a:gd name="connsiteX31" fmla="*/ 1334803 w 2351281"/>
                <a:gd name="connsiteY31" fmla="*/ 111321 h 2069241"/>
                <a:gd name="connsiteX32" fmla="*/ 1356234 w 2351281"/>
                <a:gd name="connsiteY32" fmla="*/ 118464 h 2069241"/>
                <a:gd name="connsiteX33" fmla="*/ 1372903 w 2351281"/>
                <a:gd name="connsiteY33" fmla="*/ 204189 h 2069241"/>
                <a:gd name="connsiteX34" fmla="*/ 1403859 w 2351281"/>
                <a:gd name="connsiteY34" fmla="*/ 328014 h 2069241"/>
                <a:gd name="connsiteX35" fmla="*/ 1446722 w 2351281"/>
                <a:gd name="connsiteY35" fmla="*/ 451839 h 2069241"/>
                <a:gd name="connsiteX36" fmla="*/ 1494347 w 2351281"/>
                <a:gd name="connsiteY36" fmla="*/ 592333 h 2069241"/>
                <a:gd name="connsiteX37" fmla="*/ 1539591 w 2351281"/>
                <a:gd name="connsiteY37" fmla="*/ 689964 h 2069241"/>
                <a:gd name="connsiteX38" fmla="*/ 1589597 w 2351281"/>
                <a:gd name="connsiteY38" fmla="*/ 792358 h 2069241"/>
                <a:gd name="connsiteX39" fmla="*/ 1658653 w 2351281"/>
                <a:gd name="connsiteY39" fmla="*/ 909039 h 2069241"/>
                <a:gd name="connsiteX40" fmla="*/ 1727709 w 2351281"/>
                <a:gd name="connsiteY40" fmla="*/ 1028102 h 2069241"/>
                <a:gd name="connsiteX41" fmla="*/ 1799147 w 2351281"/>
                <a:gd name="connsiteY41" fmla="*/ 1132877 h 2069241"/>
                <a:gd name="connsiteX42" fmla="*/ 1832485 w 2351281"/>
                <a:gd name="connsiteY42" fmla="*/ 1173357 h 2069241"/>
                <a:gd name="connsiteX43" fmla="*/ 2290903 w 2351281"/>
                <a:gd name="connsiteY43" fmla="*/ 1799311 h 2069241"/>
                <a:gd name="connsiteX44" fmla="*/ 300720 w 2351281"/>
                <a:gd name="connsiteY44" fmla="*/ 2069241 h 2069241"/>
                <a:gd name="connsiteX45" fmla="*/ 0 w 2351281"/>
                <a:gd name="connsiteY45" fmla="*/ 1588503 h 2069241"/>
                <a:gd name="connsiteX46" fmla="*/ 260023 w 2351281"/>
                <a:gd name="connsiteY46" fmla="*/ 1453603 h 2069241"/>
                <a:gd name="connsiteX47" fmla="*/ 433083 w 2351281"/>
                <a:gd name="connsiteY47" fmla="*/ 1341313 h 2069241"/>
                <a:gd name="connsiteX48" fmla="*/ 594387 w 2351281"/>
                <a:gd name="connsiteY48" fmla="*/ 1236785 h 2069241"/>
                <a:gd name="connsiteX49" fmla="*/ 662579 w 2351281"/>
                <a:gd name="connsiteY49" fmla="*/ 1192781 h 2069241"/>
                <a:gd name="connsiteX50" fmla="*/ 746046 w 2351281"/>
                <a:gd name="connsiteY50" fmla="*/ 1114447 h 2069241"/>
                <a:gd name="connsiteX51" fmla="*/ 855707 w 2351281"/>
                <a:gd name="connsiteY51" fmla="*/ 1007909 h 2069241"/>
                <a:gd name="connsiteX52" fmla="*/ 989522 w 2351281"/>
                <a:gd name="connsiteY52" fmla="*/ 832839 h 2069241"/>
                <a:gd name="connsiteX53" fmla="*/ 1034766 w 2351281"/>
                <a:gd name="connsiteY53" fmla="*/ 723302 h 2069241"/>
                <a:gd name="connsiteX54" fmla="*/ 1053816 w 2351281"/>
                <a:gd name="connsiteY54" fmla="*/ 632814 h 2069241"/>
                <a:gd name="connsiteX55" fmla="*/ 1053321 w 2351281"/>
                <a:gd name="connsiteY55" fmla="*/ 549471 h 2069241"/>
                <a:gd name="connsiteX56" fmla="*/ 1046301 w 2351281"/>
                <a:gd name="connsiteY56" fmla="*/ 447077 h 2069241"/>
                <a:gd name="connsiteX57" fmla="*/ 1022737 w 2351281"/>
                <a:gd name="connsiteY57" fmla="*/ 352199 h 2069241"/>
                <a:gd name="connsiteX58" fmla="*/ 1001058 w 2351281"/>
                <a:gd name="connsiteY58" fmla="*/ 282771 h 2069241"/>
                <a:gd name="connsiteX59" fmla="*/ 970100 w 2351281"/>
                <a:gd name="connsiteY59" fmla="*/ 211457 h 2069241"/>
                <a:gd name="connsiteX60" fmla="*/ 946659 w 2351281"/>
                <a:gd name="connsiteY60" fmla="*/ 149421 h 2069241"/>
                <a:gd name="connsiteX61" fmla="*/ 915703 w 2351281"/>
                <a:gd name="connsiteY61" fmla="*/ 58933 h 2069241"/>
                <a:gd name="connsiteX0" fmla="*/ 915703 w 2019219"/>
                <a:gd name="connsiteY0" fmla="*/ 58933 h 2069241"/>
                <a:gd name="connsiteX1" fmla="*/ 934753 w 2019219"/>
                <a:gd name="connsiteY1" fmla="*/ 1783 h 2069241"/>
                <a:gd name="connsiteX2" fmla="*/ 953803 w 2019219"/>
                <a:gd name="connsiteY2" fmla="*/ 18452 h 2069241"/>
                <a:gd name="connsiteX3" fmla="*/ 968091 w 2019219"/>
                <a:gd name="connsiteY3" fmla="*/ 58933 h 2069241"/>
                <a:gd name="connsiteX4" fmla="*/ 984759 w 2019219"/>
                <a:gd name="connsiteY4" fmla="*/ 75602 h 2069241"/>
                <a:gd name="connsiteX5" fmla="*/ 994284 w 2019219"/>
                <a:gd name="connsiteY5" fmla="*/ 85127 h 2069241"/>
                <a:gd name="connsiteX6" fmla="*/ 1001428 w 2019219"/>
                <a:gd name="connsiteY6" fmla="*/ 120846 h 2069241"/>
                <a:gd name="connsiteX7" fmla="*/ 1010953 w 2019219"/>
                <a:gd name="connsiteY7" fmla="*/ 125608 h 2069241"/>
                <a:gd name="connsiteX8" fmla="*/ 1022859 w 2019219"/>
                <a:gd name="connsiteY8" fmla="*/ 120846 h 2069241"/>
                <a:gd name="connsiteX9" fmla="*/ 1030003 w 2019219"/>
                <a:gd name="connsiteY9" fmla="*/ 66077 h 2069241"/>
                <a:gd name="connsiteX10" fmla="*/ 1030003 w 2019219"/>
                <a:gd name="connsiteY10" fmla="*/ 66077 h 2069241"/>
                <a:gd name="connsiteX11" fmla="*/ 1046672 w 2019219"/>
                <a:gd name="connsiteY11" fmla="*/ 56552 h 2069241"/>
                <a:gd name="connsiteX12" fmla="*/ 1063341 w 2019219"/>
                <a:gd name="connsiteY12" fmla="*/ 73221 h 2069241"/>
                <a:gd name="connsiteX13" fmla="*/ 1063341 w 2019219"/>
                <a:gd name="connsiteY13" fmla="*/ 87508 h 2069241"/>
                <a:gd name="connsiteX14" fmla="*/ 1077628 w 2019219"/>
                <a:gd name="connsiteY14" fmla="*/ 54171 h 2069241"/>
                <a:gd name="connsiteX15" fmla="*/ 1087153 w 2019219"/>
                <a:gd name="connsiteY15" fmla="*/ 27977 h 2069241"/>
                <a:gd name="connsiteX16" fmla="*/ 1094297 w 2019219"/>
                <a:gd name="connsiteY16" fmla="*/ 54171 h 2069241"/>
                <a:gd name="connsiteX17" fmla="*/ 1101441 w 2019219"/>
                <a:gd name="connsiteY17" fmla="*/ 92271 h 2069241"/>
                <a:gd name="connsiteX18" fmla="*/ 1110966 w 2019219"/>
                <a:gd name="connsiteY18" fmla="*/ 104177 h 2069241"/>
                <a:gd name="connsiteX19" fmla="*/ 1125253 w 2019219"/>
                <a:gd name="connsiteY19" fmla="*/ 61314 h 2069241"/>
                <a:gd name="connsiteX20" fmla="*/ 1141922 w 2019219"/>
                <a:gd name="connsiteY20" fmla="*/ 30358 h 2069241"/>
                <a:gd name="connsiteX21" fmla="*/ 1141922 w 2019219"/>
                <a:gd name="connsiteY21" fmla="*/ 30358 h 2069241"/>
                <a:gd name="connsiteX22" fmla="*/ 1182403 w 2019219"/>
                <a:gd name="connsiteY22" fmla="*/ 27977 h 2069241"/>
                <a:gd name="connsiteX23" fmla="*/ 1199072 w 2019219"/>
                <a:gd name="connsiteY23" fmla="*/ 73221 h 2069241"/>
                <a:gd name="connsiteX24" fmla="*/ 1201453 w 2019219"/>
                <a:gd name="connsiteY24" fmla="*/ 94652 h 2069241"/>
                <a:gd name="connsiteX25" fmla="*/ 1222884 w 2019219"/>
                <a:gd name="connsiteY25" fmla="*/ 56552 h 2069241"/>
                <a:gd name="connsiteX26" fmla="*/ 1246697 w 2019219"/>
                <a:gd name="connsiteY26" fmla="*/ 37502 h 2069241"/>
                <a:gd name="connsiteX27" fmla="*/ 1263366 w 2019219"/>
                <a:gd name="connsiteY27" fmla="*/ 23214 h 2069241"/>
                <a:gd name="connsiteX28" fmla="*/ 1287178 w 2019219"/>
                <a:gd name="connsiteY28" fmla="*/ 4164 h 2069241"/>
                <a:gd name="connsiteX29" fmla="*/ 1303847 w 2019219"/>
                <a:gd name="connsiteY29" fmla="*/ 58933 h 2069241"/>
                <a:gd name="connsiteX30" fmla="*/ 1310991 w 2019219"/>
                <a:gd name="connsiteY30" fmla="*/ 87508 h 2069241"/>
                <a:gd name="connsiteX31" fmla="*/ 1334803 w 2019219"/>
                <a:gd name="connsiteY31" fmla="*/ 111321 h 2069241"/>
                <a:gd name="connsiteX32" fmla="*/ 1356234 w 2019219"/>
                <a:gd name="connsiteY32" fmla="*/ 118464 h 2069241"/>
                <a:gd name="connsiteX33" fmla="*/ 1372903 w 2019219"/>
                <a:gd name="connsiteY33" fmla="*/ 204189 h 2069241"/>
                <a:gd name="connsiteX34" fmla="*/ 1403859 w 2019219"/>
                <a:gd name="connsiteY34" fmla="*/ 328014 h 2069241"/>
                <a:gd name="connsiteX35" fmla="*/ 1446722 w 2019219"/>
                <a:gd name="connsiteY35" fmla="*/ 451839 h 2069241"/>
                <a:gd name="connsiteX36" fmla="*/ 1494347 w 2019219"/>
                <a:gd name="connsiteY36" fmla="*/ 592333 h 2069241"/>
                <a:gd name="connsiteX37" fmla="*/ 1539591 w 2019219"/>
                <a:gd name="connsiteY37" fmla="*/ 689964 h 2069241"/>
                <a:gd name="connsiteX38" fmla="*/ 1589597 w 2019219"/>
                <a:gd name="connsiteY38" fmla="*/ 792358 h 2069241"/>
                <a:gd name="connsiteX39" fmla="*/ 1658653 w 2019219"/>
                <a:gd name="connsiteY39" fmla="*/ 909039 h 2069241"/>
                <a:gd name="connsiteX40" fmla="*/ 1727709 w 2019219"/>
                <a:gd name="connsiteY40" fmla="*/ 1028102 h 2069241"/>
                <a:gd name="connsiteX41" fmla="*/ 1799147 w 2019219"/>
                <a:gd name="connsiteY41" fmla="*/ 1132877 h 2069241"/>
                <a:gd name="connsiteX42" fmla="*/ 1832485 w 2019219"/>
                <a:gd name="connsiteY42" fmla="*/ 1173357 h 2069241"/>
                <a:gd name="connsiteX43" fmla="*/ 1906698 w 2019219"/>
                <a:gd name="connsiteY43" fmla="*/ 1542116 h 2069241"/>
                <a:gd name="connsiteX44" fmla="*/ 300720 w 2019219"/>
                <a:gd name="connsiteY44" fmla="*/ 2069241 h 2069241"/>
                <a:gd name="connsiteX45" fmla="*/ 0 w 2019219"/>
                <a:gd name="connsiteY45" fmla="*/ 1588503 h 2069241"/>
                <a:gd name="connsiteX46" fmla="*/ 260023 w 2019219"/>
                <a:gd name="connsiteY46" fmla="*/ 1453603 h 2069241"/>
                <a:gd name="connsiteX47" fmla="*/ 433083 w 2019219"/>
                <a:gd name="connsiteY47" fmla="*/ 1341313 h 2069241"/>
                <a:gd name="connsiteX48" fmla="*/ 594387 w 2019219"/>
                <a:gd name="connsiteY48" fmla="*/ 1236785 h 2069241"/>
                <a:gd name="connsiteX49" fmla="*/ 662579 w 2019219"/>
                <a:gd name="connsiteY49" fmla="*/ 1192781 h 2069241"/>
                <a:gd name="connsiteX50" fmla="*/ 746046 w 2019219"/>
                <a:gd name="connsiteY50" fmla="*/ 1114447 h 2069241"/>
                <a:gd name="connsiteX51" fmla="*/ 855707 w 2019219"/>
                <a:gd name="connsiteY51" fmla="*/ 1007909 h 2069241"/>
                <a:gd name="connsiteX52" fmla="*/ 989522 w 2019219"/>
                <a:gd name="connsiteY52" fmla="*/ 832839 h 2069241"/>
                <a:gd name="connsiteX53" fmla="*/ 1034766 w 2019219"/>
                <a:gd name="connsiteY53" fmla="*/ 723302 h 2069241"/>
                <a:gd name="connsiteX54" fmla="*/ 1053816 w 2019219"/>
                <a:gd name="connsiteY54" fmla="*/ 632814 h 2069241"/>
                <a:gd name="connsiteX55" fmla="*/ 1053321 w 2019219"/>
                <a:gd name="connsiteY55" fmla="*/ 549471 h 2069241"/>
                <a:gd name="connsiteX56" fmla="*/ 1046301 w 2019219"/>
                <a:gd name="connsiteY56" fmla="*/ 447077 h 2069241"/>
                <a:gd name="connsiteX57" fmla="*/ 1022737 w 2019219"/>
                <a:gd name="connsiteY57" fmla="*/ 352199 h 2069241"/>
                <a:gd name="connsiteX58" fmla="*/ 1001058 w 2019219"/>
                <a:gd name="connsiteY58" fmla="*/ 282771 h 2069241"/>
                <a:gd name="connsiteX59" fmla="*/ 970100 w 2019219"/>
                <a:gd name="connsiteY59" fmla="*/ 211457 h 2069241"/>
                <a:gd name="connsiteX60" fmla="*/ 946659 w 2019219"/>
                <a:gd name="connsiteY60" fmla="*/ 149421 h 2069241"/>
                <a:gd name="connsiteX61" fmla="*/ 915703 w 2019219"/>
                <a:gd name="connsiteY61" fmla="*/ 58933 h 2069241"/>
                <a:gd name="connsiteX0" fmla="*/ 915703 w 2247395"/>
                <a:gd name="connsiteY0" fmla="*/ 58933 h 2069241"/>
                <a:gd name="connsiteX1" fmla="*/ 934753 w 2247395"/>
                <a:gd name="connsiteY1" fmla="*/ 1783 h 2069241"/>
                <a:gd name="connsiteX2" fmla="*/ 953803 w 2247395"/>
                <a:gd name="connsiteY2" fmla="*/ 18452 h 2069241"/>
                <a:gd name="connsiteX3" fmla="*/ 968091 w 2247395"/>
                <a:gd name="connsiteY3" fmla="*/ 58933 h 2069241"/>
                <a:gd name="connsiteX4" fmla="*/ 984759 w 2247395"/>
                <a:gd name="connsiteY4" fmla="*/ 75602 h 2069241"/>
                <a:gd name="connsiteX5" fmla="*/ 994284 w 2247395"/>
                <a:gd name="connsiteY5" fmla="*/ 85127 h 2069241"/>
                <a:gd name="connsiteX6" fmla="*/ 1001428 w 2247395"/>
                <a:gd name="connsiteY6" fmla="*/ 120846 h 2069241"/>
                <a:gd name="connsiteX7" fmla="*/ 1010953 w 2247395"/>
                <a:gd name="connsiteY7" fmla="*/ 125608 h 2069241"/>
                <a:gd name="connsiteX8" fmla="*/ 1022859 w 2247395"/>
                <a:gd name="connsiteY8" fmla="*/ 120846 h 2069241"/>
                <a:gd name="connsiteX9" fmla="*/ 1030003 w 2247395"/>
                <a:gd name="connsiteY9" fmla="*/ 66077 h 2069241"/>
                <a:gd name="connsiteX10" fmla="*/ 1030003 w 2247395"/>
                <a:gd name="connsiteY10" fmla="*/ 66077 h 2069241"/>
                <a:gd name="connsiteX11" fmla="*/ 1046672 w 2247395"/>
                <a:gd name="connsiteY11" fmla="*/ 56552 h 2069241"/>
                <a:gd name="connsiteX12" fmla="*/ 1063341 w 2247395"/>
                <a:gd name="connsiteY12" fmla="*/ 73221 h 2069241"/>
                <a:gd name="connsiteX13" fmla="*/ 1063341 w 2247395"/>
                <a:gd name="connsiteY13" fmla="*/ 87508 h 2069241"/>
                <a:gd name="connsiteX14" fmla="*/ 1077628 w 2247395"/>
                <a:gd name="connsiteY14" fmla="*/ 54171 h 2069241"/>
                <a:gd name="connsiteX15" fmla="*/ 1087153 w 2247395"/>
                <a:gd name="connsiteY15" fmla="*/ 27977 h 2069241"/>
                <a:gd name="connsiteX16" fmla="*/ 1094297 w 2247395"/>
                <a:gd name="connsiteY16" fmla="*/ 54171 h 2069241"/>
                <a:gd name="connsiteX17" fmla="*/ 1101441 w 2247395"/>
                <a:gd name="connsiteY17" fmla="*/ 92271 h 2069241"/>
                <a:gd name="connsiteX18" fmla="*/ 1110966 w 2247395"/>
                <a:gd name="connsiteY18" fmla="*/ 104177 h 2069241"/>
                <a:gd name="connsiteX19" fmla="*/ 1125253 w 2247395"/>
                <a:gd name="connsiteY19" fmla="*/ 61314 h 2069241"/>
                <a:gd name="connsiteX20" fmla="*/ 1141922 w 2247395"/>
                <a:gd name="connsiteY20" fmla="*/ 30358 h 2069241"/>
                <a:gd name="connsiteX21" fmla="*/ 1141922 w 2247395"/>
                <a:gd name="connsiteY21" fmla="*/ 30358 h 2069241"/>
                <a:gd name="connsiteX22" fmla="*/ 1182403 w 2247395"/>
                <a:gd name="connsiteY22" fmla="*/ 27977 h 2069241"/>
                <a:gd name="connsiteX23" fmla="*/ 1199072 w 2247395"/>
                <a:gd name="connsiteY23" fmla="*/ 73221 h 2069241"/>
                <a:gd name="connsiteX24" fmla="*/ 1201453 w 2247395"/>
                <a:gd name="connsiteY24" fmla="*/ 94652 h 2069241"/>
                <a:gd name="connsiteX25" fmla="*/ 1222884 w 2247395"/>
                <a:gd name="connsiteY25" fmla="*/ 56552 h 2069241"/>
                <a:gd name="connsiteX26" fmla="*/ 1246697 w 2247395"/>
                <a:gd name="connsiteY26" fmla="*/ 37502 h 2069241"/>
                <a:gd name="connsiteX27" fmla="*/ 1263366 w 2247395"/>
                <a:gd name="connsiteY27" fmla="*/ 23214 h 2069241"/>
                <a:gd name="connsiteX28" fmla="*/ 1287178 w 2247395"/>
                <a:gd name="connsiteY28" fmla="*/ 4164 h 2069241"/>
                <a:gd name="connsiteX29" fmla="*/ 1303847 w 2247395"/>
                <a:gd name="connsiteY29" fmla="*/ 58933 h 2069241"/>
                <a:gd name="connsiteX30" fmla="*/ 1310991 w 2247395"/>
                <a:gd name="connsiteY30" fmla="*/ 87508 h 2069241"/>
                <a:gd name="connsiteX31" fmla="*/ 1334803 w 2247395"/>
                <a:gd name="connsiteY31" fmla="*/ 111321 h 2069241"/>
                <a:gd name="connsiteX32" fmla="*/ 1356234 w 2247395"/>
                <a:gd name="connsiteY32" fmla="*/ 118464 h 2069241"/>
                <a:gd name="connsiteX33" fmla="*/ 1372903 w 2247395"/>
                <a:gd name="connsiteY33" fmla="*/ 204189 h 2069241"/>
                <a:gd name="connsiteX34" fmla="*/ 1403859 w 2247395"/>
                <a:gd name="connsiteY34" fmla="*/ 328014 h 2069241"/>
                <a:gd name="connsiteX35" fmla="*/ 1446722 w 2247395"/>
                <a:gd name="connsiteY35" fmla="*/ 451839 h 2069241"/>
                <a:gd name="connsiteX36" fmla="*/ 1494347 w 2247395"/>
                <a:gd name="connsiteY36" fmla="*/ 592333 h 2069241"/>
                <a:gd name="connsiteX37" fmla="*/ 1539591 w 2247395"/>
                <a:gd name="connsiteY37" fmla="*/ 689964 h 2069241"/>
                <a:gd name="connsiteX38" fmla="*/ 1589597 w 2247395"/>
                <a:gd name="connsiteY38" fmla="*/ 792358 h 2069241"/>
                <a:gd name="connsiteX39" fmla="*/ 1658653 w 2247395"/>
                <a:gd name="connsiteY39" fmla="*/ 909039 h 2069241"/>
                <a:gd name="connsiteX40" fmla="*/ 1727709 w 2247395"/>
                <a:gd name="connsiteY40" fmla="*/ 1028102 h 2069241"/>
                <a:gd name="connsiteX41" fmla="*/ 1799147 w 2247395"/>
                <a:gd name="connsiteY41" fmla="*/ 1132877 h 2069241"/>
                <a:gd name="connsiteX42" fmla="*/ 1832485 w 2247395"/>
                <a:gd name="connsiteY42" fmla="*/ 1173357 h 2069241"/>
                <a:gd name="connsiteX43" fmla="*/ 2177311 w 2247395"/>
                <a:gd name="connsiteY43" fmla="*/ 1826032 h 2069241"/>
                <a:gd name="connsiteX44" fmla="*/ 300720 w 2247395"/>
                <a:gd name="connsiteY44" fmla="*/ 2069241 h 2069241"/>
                <a:gd name="connsiteX45" fmla="*/ 0 w 2247395"/>
                <a:gd name="connsiteY45" fmla="*/ 1588503 h 2069241"/>
                <a:gd name="connsiteX46" fmla="*/ 260023 w 2247395"/>
                <a:gd name="connsiteY46" fmla="*/ 1453603 h 2069241"/>
                <a:gd name="connsiteX47" fmla="*/ 433083 w 2247395"/>
                <a:gd name="connsiteY47" fmla="*/ 1341313 h 2069241"/>
                <a:gd name="connsiteX48" fmla="*/ 594387 w 2247395"/>
                <a:gd name="connsiteY48" fmla="*/ 1236785 h 2069241"/>
                <a:gd name="connsiteX49" fmla="*/ 662579 w 2247395"/>
                <a:gd name="connsiteY49" fmla="*/ 1192781 h 2069241"/>
                <a:gd name="connsiteX50" fmla="*/ 746046 w 2247395"/>
                <a:gd name="connsiteY50" fmla="*/ 1114447 h 2069241"/>
                <a:gd name="connsiteX51" fmla="*/ 855707 w 2247395"/>
                <a:gd name="connsiteY51" fmla="*/ 1007909 h 2069241"/>
                <a:gd name="connsiteX52" fmla="*/ 989522 w 2247395"/>
                <a:gd name="connsiteY52" fmla="*/ 832839 h 2069241"/>
                <a:gd name="connsiteX53" fmla="*/ 1034766 w 2247395"/>
                <a:gd name="connsiteY53" fmla="*/ 723302 h 2069241"/>
                <a:gd name="connsiteX54" fmla="*/ 1053816 w 2247395"/>
                <a:gd name="connsiteY54" fmla="*/ 632814 h 2069241"/>
                <a:gd name="connsiteX55" fmla="*/ 1053321 w 2247395"/>
                <a:gd name="connsiteY55" fmla="*/ 549471 h 2069241"/>
                <a:gd name="connsiteX56" fmla="*/ 1046301 w 2247395"/>
                <a:gd name="connsiteY56" fmla="*/ 447077 h 2069241"/>
                <a:gd name="connsiteX57" fmla="*/ 1022737 w 2247395"/>
                <a:gd name="connsiteY57" fmla="*/ 352199 h 2069241"/>
                <a:gd name="connsiteX58" fmla="*/ 1001058 w 2247395"/>
                <a:gd name="connsiteY58" fmla="*/ 282771 h 2069241"/>
                <a:gd name="connsiteX59" fmla="*/ 970100 w 2247395"/>
                <a:gd name="connsiteY59" fmla="*/ 211457 h 2069241"/>
                <a:gd name="connsiteX60" fmla="*/ 946659 w 2247395"/>
                <a:gd name="connsiteY60" fmla="*/ 149421 h 2069241"/>
                <a:gd name="connsiteX61" fmla="*/ 915703 w 2247395"/>
                <a:gd name="connsiteY61" fmla="*/ 58933 h 2069241"/>
                <a:gd name="connsiteX0" fmla="*/ 915703 w 2332193"/>
                <a:gd name="connsiteY0" fmla="*/ 58933 h 2073638"/>
                <a:gd name="connsiteX1" fmla="*/ 934753 w 2332193"/>
                <a:gd name="connsiteY1" fmla="*/ 1783 h 2073638"/>
                <a:gd name="connsiteX2" fmla="*/ 953803 w 2332193"/>
                <a:gd name="connsiteY2" fmla="*/ 18452 h 2073638"/>
                <a:gd name="connsiteX3" fmla="*/ 968091 w 2332193"/>
                <a:gd name="connsiteY3" fmla="*/ 58933 h 2073638"/>
                <a:gd name="connsiteX4" fmla="*/ 984759 w 2332193"/>
                <a:gd name="connsiteY4" fmla="*/ 75602 h 2073638"/>
                <a:gd name="connsiteX5" fmla="*/ 994284 w 2332193"/>
                <a:gd name="connsiteY5" fmla="*/ 85127 h 2073638"/>
                <a:gd name="connsiteX6" fmla="*/ 1001428 w 2332193"/>
                <a:gd name="connsiteY6" fmla="*/ 120846 h 2073638"/>
                <a:gd name="connsiteX7" fmla="*/ 1010953 w 2332193"/>
                <a:gd name="connsiteY7" fmla="*/ 125608 h 2073638"/>
                <a:gd name="connsiteX8" fmla="*/ 1022859 w 2332193"/>
                <a:gd name="connsiteY8" fmla="*/ 120846 h 2073638"/>
                <a:gd name="connsiteX9" fmla="*/ 1030003 w 2332193"/>
                <a:gd name="connsiteY9" fmla="*/ 66077 h 2073638"/>
                <a:gd name="connsiteX10" fmla="*/ 1030003 w 2332193"/>
                <a:gd name="connsiteY10" fmla="*/ 66077 h 2073638"/>
                <a:gd name="connsiteX11" fmla="*/ 1046672 w 2332193"/>
                <a:gd name="connsiteY11" fmla="*/ 56552 h 2073638"/>
                <a:gd name="connsiteX12" fmla="*/ 1063341 w 2332193"/>
                <a:gd name="connsiteY12" fmla="*/ 73221 h 2073638"/>
                <a:gd name="connsiteX13" fmla="*/ 1063341 w 2332193"/>
                <a:gd name="connsiteY13" fmla="*/ 87508 h 2073638"/>
                <a:gd name="connsiteX14" fmla="*/ 1077628 w 2332193"/>
                <a:gd name="connsiteY14" fmla="*/ 54171 h 2073638"/>
                <a:gd name="connsiteX15" fmla="*/ 1087153 w 2332193"/>
                <a:gd name="connsiteY15" fmla="*/ 27977 h 2073638"/>
                <a:gd name="connsiteX16" fmla="*/ 1094297 w 2332193"/>
                <a:gd name="connsiteY16" fmla="*/ 54171 h 2073638"/>
                <a:gd name="connsiteX17" fmla="*/ 1101441 w 2332193"/>
                <a:gd name="connsiteY17" fmla="*/ 92271 h 2073638"/>
                <a:gd name="connsiteX18" fmla="*/ 1110966 w 2332193"/>
                <a:gd name="connsiteY18" fmla="*/ 104177 h 2073638"/>
                <a:gd name="connsiteX19" fmla="*/ 1125253 w 2332193"/>
                <a:gd name="connsiteY19" fmla="*/ 61314 h 2073638"/>
                <a:gd name="connsiteX20" fmla="*/ 1141922 w 2332193"/>
                <a:gd name="connsiteY20" fmla="*/ 30358 h 2073638"/>
                <a:gd name="connsiteX21" fmla="*/ 1141922 w 2332193"/>
                <a:gd name="connsiteY21" fmla="*/ 30358 h 2073638"/>
                <a:gd name="connsiteX22" fmla="*/ 1182403 w 2332193"/>
                <a:gd name="connsiteY22" fmla="*/ 27977 h 2073638"/>
                <a:gd name="connsiteX23" fmla="*/ 1199072 w 2332193"/>
                <a:gd name="connsiteY23" fmla="*/ 73221 h 2073638"/>
                <a:gd name="connsiteX24" fmla="*/ 1201453 w 2332193"/>
                <a:gd name="connsiteY24" fmla="*/ 94652 h 2073638"/>
                <a:gd name="connsiteX25" fmla="*/ 1222884 w 2332193"/>
                <a:gd name="connsiteY25" fmla="*/ 56552 h 2073638"/>
                <a:gd name="connsiteX26" fmla="*/ 1246697 w 2332193"/>
                <a:gd name="connsiteY26" fmla="*/ 37502 h 2073638"/>
                <a:gd name="connsiteX27" fmla="*/ 1263366 w 2332193"/>
                <a:gd name="connsiteY27" fmla="*/ 23214 h 2073638"/>
                <a:gd name="connsiteX28" fmla="*/ 1287178 w 2332193"/>
                <a:gd name="connsiteY28" fmla="*/ 4164 h 2073638"/>
                <a:gd name="connsiteX29" fmla="*/ 1303847 w 2332193"/>
                <a:gd name="connsiteY29" fmla="*/ 58933 h 2073638"/>
                <a:gd name="connsiteX30" fmla="*/ 1310991 w 2332193"/>
                <a:gd name="connsiteY30" fmla="*/ 87508 h 2073638"/>
                <a:gd name="connsiteX31" fmla="*/ 1334803 w 2332193"/>
                <a:gd name="connsiteY31" fmla="*/ 111321 h 2073638"/>
                <a:gd name="connsiteX32" fmla="*/ 1356234 w 2332193"/>
                <a:gd name="connsiteY32" fmla="*/ 118464 h 2073638"/>
                <a:gd name="connsiteX33" fmla="*/ 1372903 w 2332193"/>
                <a:gd name="connsiteY33" fmla="*/ 204189 h 2073638"/>
                <a:gd name="connsiteX34" fmla="*/ 1403859 w 2332193"/>
                <a:gd name="connsiteY34" fmla="*/ 328014 h 2073638"/>
                <a:gd name="connsiteX35" fmla="*/ 1446722 w 2332193"/>
                <a:gd name="connsiteY35" fmla="*/ 451839 h 2073638"/>
                <a:gd name="connsiteX36" fmla="*/ 1494347 w 2332193"/>
                <a:gd name="connsiteY36" fmla="*/ 592333 h 2073638"/>
                <a:gd name="connsiteX37" fmla="*/ 1539591 w 2332193"/>
                <a:gd name="connsiteY37" fmla="*/ 689964 h 2073638"/>
                <a:gd name="connsiteX38" fmla="*/ 1589597 w 2332193"/>
                <a:gd name="connsiteY38" fmla="*/ 792358 h 2073638"/>
                <a:gd name="connsiteX39" fmla="*/ 1658653 w 2332193"/>
                <a:gd name="connsiteY39" fmla="*/ 909039 h 2073638"/>
                <a:gd name="connsiteX40" fmla="*/ 1727709 w 2332193"/>
                <a:gd name="connsiteY40" fmla="*/ 1028102 h 2073638"/>
                <a:gd name="connsiteX41" fmla="*/ 1799147 w 2332193"/>
                <a:gd name="connsiteY41" fmla="*/ 1132877 h 2073638"/>
                <a:gd name="connsiteX42" fmla="*/ 1832485 w 2332193"/>
                <a:gd name="connsiteY42" fmla="*/ 1173357 h 2073638"/>
                <a:gd name="connsiteX43" fmla="*/ 2177311 w 2332193"/>
                <a:gd name="connsiteY43" fmla="*/ 1826032 h 2073638"/>
                <a:gd name="connsiteX44" fmla="*/ 2180281 w 2332193"/>
                <a:gd name="connsiteY44" fmla="*/ 1826899 h 2073638"/>
                <a:gd name="connsiteX45" fmla="*/ 300720 w 2332193"/>
                <a:gd name="connsiteY45" fmla="*/ 2069241 h 2073638"/>
                <a:gd name="connsiteX46" fmla="*/ 0 w 2332193"/>
                <a:gd name="connsiteY46" fmla="*/ 1588503 h 2073638"/>
                <a:gd name="connsiteX47" fmla="*/ 260023 w 2332193"/>
                <a:gd name="connsiteY47" fmla="*/ 1453603 h 2073638"/>
                <a:gd name="connsiteX48" fmla="*/ 433083 w 2332193"/>
                <a:gd name="connsiteY48" fmla="*/ 1341313 h 2073638"/>
                <a:gd name="connsiteX49" fmla="*/ 594387 w 2332193"/>
                <a:gd name="connsiteY49" fmla="*/ 1236785 h 2073638"/>
                <a:gd name="connsiteX50" fmla="*/ 662579 w 2332193"/>
                <a:gd name="connsiteY50" fmla="*/ 1192781 h 2073638"/>
                <a:gd name="connsiteX51" fmla="*/ 746046 w 2332193"/>
                <a:gd name="connsiteY51" fmla="*/ 1114447 h 2073638"/>
                <a:gd name="connsiteX52" fmla="*/ 855707 w 2332193"/>
                <a:gd name="connsiteY52" fmla="*/ 1007909 h 2073638"/>
                <a:gd name="connsiteX53" fmla="*/ 989522 w 2332193"/>
                <a:gd name="connsiteY53" fmla="*/ 832839 h 2073638"/>
                <a:gd name="connsiteX54" fmla="*/ 1034766 w 2332193"/>
                <a:gd name="connsiteY54" fmla="*/ 723302 h 2073638"/>
                <a:gd name="connsiteX55" fmla="*/ 1053816 w 2332193"/>
                <a:gd name="connsiteY55" fmla="*/ 632814 h 2073638"/>
                <a:gd name="connsiteX56" fmla="*/ 1053321 w 2332193"/>
                <a:gd name="connsiteY56" fmla="*/ 549471 h 2073638"/>
                <a:gd name="connsiteX57" fmla="*/ 1046301 w 2332193"/>
                <a:gd name="connsiteY57" fmla="*/ 447077 h 2073638"/>
                <a:gd name="connsiteX58" fmla="*/ 1022737 w 2332193"/>
                <a:gd name="connsiteY58" fmla="*/ 352199 h 2073638"/>
                <a:gd name="connsiteX59" fmla="*/ 1001058 w 2332193"/>
                <a:gd name="connsiteY59" fmla="*/ 282771 h 2073638"/>
                <a:gd name="connsiteX60" fmla="*/ 970100 w 2332193"/>
                <a:gd name="connsiteY60" fmla="*/ 211457 h 2073638"/>
                <a:gd name="connsiteX61" fmla="*/ 946659 w 2332193"/>
                <a:gd name="connsiteY61" fmla="*/ 149421 h 2073638"/>
                <a:gd name="connsiteX62" fmla="*/ 915703 w 2332193"/>
                <a:gd name="connsiteY62" fmla="*/ 58933 h 2073638"/>
                <a:gd name="connsiteX0" fmla="*/ 915703 w 2258744"/>
                <a:gd name="connsiteY0" fmla="*/ 58933 h 2078543"/>
                <a:gd name="connsiteX1" fmla="*/ 934753 w 2258744"/>
                <a:gd name="connsiteY1" fmla="*/ 1783 h 2078543"/>
                <a:gd name="connsiteX2" fmla="*/ 953803 w 2258744"/>
                <a:gd name="connsiteY2" fmla="*/ 18452 h 2078543"/>
                <a:gd name="connsiteX3" fmla="*/ 968091 w 2258744"/>
                <a:gd name="connsiteY3" fmla="*/ 58933 h 2078543"/>
                <a:gd name="connsiteX4" fmla="*/ 984759 w 2258744"/>
                <a:gd name="connsiteY4" fmla="*/ 75602 h 2078543"/>
                <a:gd name="connsiteX5" fmla="*/ 994284 w 2258744"/>
                <a:gd name="connsiteY5" fmla="*/ 85127 h 2078543"/>
                <a:gd name="connsiteX6" fmla="*/ 1001428 w 2258744"/>
                <a:gd name="connsiteY6" fmla="*/ 120846 h 2078543"/>
                <a:gd name="connsiteX7" fmla="*/ 1010953 w 2258744"/>
                <a:gd name="connsiteY7" fmla="*/ 125608 h 2078543"/>
                <a:gd name="connsiteX8" fmla="*/ 1022859 w 2258744"/>
                <a:gd name="connsiteY8" fmla="*/ 120846 h 2078543"/>
                <a:gd name="connsiteX9" fmla="*/ 1030003 w 2258744"/>
                <a:gd name="connsiteY9" fmla="*/ 66077 h 2078543"/>
                <a:gd name="connsiteX10" fmla="*/ 1030003 w 2258744"/>
                <a:gd name="connsiteY10" fmla="*/ 66077 h 2078543"/>
                <a:gd name="connsiteX11" fmla="*/ 1046672 w 2258744"/>
                <a:gd name="connsiteY11" fmla="*/ 56552 h 2078543"/>
                <a:gd name="connsiteX12" fmla="*/ 1063341 w 2258744"/>
                <a:gd name="connsiteY12" fmla="*/ 73221 h 2078543"/>
                <a:gd name="connsiteX13" fmla="*/ 1063341 w 2258744"/>
                <a:gd name="connsiteY13" fmla="*/ 87508 h 2078543"/>
                <a:gd name="connsiteX14" fmla="*/ 1077628 w 2258744"/>
                <a:gd name="connsiteY14" fmla="*/ 54171 h 2078543"/>
                <a:gd name="connsiteX15" fmla="*/ 1087153 w 2258744"/>
                <a:gd name="connsiteY15" fmla="*/ 27977 h 2078543"/>
                <a:gd name="connsiteX16" fmla="*/ 1094297 w 2258744"/>
                <a:gd name="connsiteY16" fmla="*/ 54171 h 2078543"/>
                <a:gd name="connsiteX17" fmla="*/ 1101441 w 2258744"/>
                <a:gd name="connsiteY17" fmla="*/ 92271 h 2078543"/>
                <a:gd name="connsiteX18" fmla="*/ 1110966 w 2258744"/>
                <a:gd name="connsiteY18" fmla="*/ 104177 h 2078543"/>
                <a:gd name="connsiteX19" fmla="*/ 1125253 w 2258744"/>
                <a:gd name="connsiteY19" fmla="*/ 61314 h 2078543"/>
                <a:gd name="connsiteX20" fmla="*/ 1141922 w 2258744"/>
                <a:gd name="connsiteY20" fmla="*/ 30358 h 2078543"/>
                <a:gd name="connsiteX21" fmla="*/ 1141922 w 2258744"/>
                <a:gd name="connsiteY21" fmla="*/ 30358 h 2078543"/>
                <a:gd name="connsiteX22" fmla="*/ 1182403 w 2258744"/>
                <a:gd name="connsiteY22" fmla="*/ 27977 h 2078543"/>
                <a:gd name="connsiteX23" fmla="*/ 1199072 w 2258744"/>
                <a:gd name="connsiteY23" fmla="*/ 73221 h 2078543"/>
                <a:gd name="connsiteX24" fmla="*/ 1201453 w 2258744"/>
                <a:gd name="connsiteY24" fmla="*/ 94652 h 2078543"/>
                <a:gd name="connsiteX25" fmla="*/ 1222884 w 2258744"/>
                <a:gd name="connsiteY25" fmla="*/ 56552 h 2078543"/>
                <a:gd name="connsiteX26" fmla="*/ 1246697 w 2258744"/>
                <a:gd name="connsiteY26" fmla="*/ 37502 h 2078543"/>
                <a:gd name="connsiteX27" fmla="*/ 1263366 w 2258744"/>
                <a:gd name="connsiteY27" fmla="*/ 23214 h 2078543"/>
                <a:gd name="connsiteX28" fmla="*/ 1287178 w 2258744"/>
                <a:gd name="connsiteY28" fmla="*/ 4164 h 2078543"/>
                <a:gd name="connsiteX29" fmla="*/ 1303847 w 2258744"/>
                <a:gd name="connsiteY29" fmla="*/ 58933 h 2078543"/>
                <a:gd name="connsiteX30" fmla="*/ 1310991 w 2258744"/>
                <a:gd name="connsiteY30" fmla="*/ 87508 h 2078543"/>
                <a:gd name="connsiteX31" fmla="*/ 1334803 w 2258744"/>
                <a:gd name="connsiteY31" fmla="*/ 111321 h 2078543"/>
                <a:gd name="connsiteX32" fmla="*/ 1356234 w 2258744"/>
                <a:gd name="connsiteY32" fmla="*/ 118464 h 2078543"/>
                <a:gd name="connsiteX33" fmla="*/ 1372903 w 2258744"/>
                <a:gd name="connsiteY33" fmla="*/ 204189 h 2078543"/>
                <a:gd name="connsiteX34" fmla="*/ 1403859 w 2258744"/>
                <a:gd name="connsiteY34" fmla="*/ 328014 h 2078543"/>
                <a:gd name="connsiteX35" fmla="*/ 1446722 w 2258744"/>
                <a:gd name="connsiteY35" fmla="*/ 451839 h 2078543"/>
                <a:gd name="connsiteX36" fmla="*/ 1494347 w 2258744"/>
                <a:gd name="connsiteY36" fmla="*/ 592333 h 2078543"/>
                <a:gd name="connsiteX37" fmla="*/ 1539591 w 2258744"/>
                <a:gd name="connsiteY37" fmla="*/ 689964 h 2078543"/>
                <a:gd name="connsiteX38" fmla="*/ 1589597 w 2258744"/>
                <a:gd name="connsiteY38" fmla="*/ 792358 h 2078543"/>
                <a:gd name="connsiteX39" fmla="*/ 1658653 w 2258744"/>
                <a:gd name="connsiteY39" fmla="*/ 909039 h 2078543"/>
                <a:gd name="connsiteX40" fmla="*/ 1727709 w 2258744"/>
                <a:gd name="connsiteY40" fmla="*/ 1028102 h 2078543"/>
                <a:gd name="connsiteX41" fmla="*/ 1799147 w 2258744"/>
                <a:gd name="connsiteY41" fmla="*/ 1132877 h 2078543"/>
                <a:gd name="connsiteX42" fmla="*/ 1832485 w 2258744"/>
                <a:gd name="connsiteY42" fmla="*/ 1173357 h 2078543"/>
                <a:gd name="connsiteX43" fmla="*/ 2177311 w 2258744"/>
                <a:gd name="connsiteY43" fmla="*/ 1826032 h 2078543"/>
                <a:gd name="connsiteX44" fmla="*/ 2073372 w 2258744"/>
                <a:gd name="connsiteY44" fmla="*/ 1970526 h 2078543"/>
                <a:gd name="connsiteX45" fmla="*/ 300720 w 2258744"/>
                <a:gd name="connsiteY45" fmla="*/ 2069241 h 2078543"/>
                <a:gd name="connsiteX46" fmla="*/ 0 w 2258744"/>
                <a:gd name="connsiteY46" fmla="*/ 1588503 h 2078543"/>
                <a:gd name="connsiteX47" fmla="*/ 260023 w 2258744"/>
                <a:gd name="connsiteY47" fmla="*/ 1453603 h 2078543"/>
                <a:gd name="connsiteX48" fmla="*/ 433083 w 2258744"/>
                <a:gd name="connsiteY48" fmla="*/ 1341313 h 2078543"/>
                <a:gd name="connsiteX49" fmla="*/ 594387 w 2258744"/>
                <a:gd name="connsiteY49" fmla="*/ 1236785 h 2078543"/>
                <a:gd name="connsiteX50" fmla="*/ 662579 w 2258744"/>
                <a:gd name="connsiteY50" fmla="*/ 1192781 h 2078543"/>
                <a:gd name="connsiteX51" fmla="*/ 746046 w 2258744"/>
                <a:gd name="connsiteY51" fmla="*/ 1114447 h 2078543"/>
                <a:gd name="connsiteX52" fmla="*/ 855707 w 2258744"/>
                <a:gd name="connsiteY52" fmla="*/ 1007909 h 2078543"/>
                <a:gd name="connsiteX53" fmla="*/ 989522 w 2258744"/>
                <a:gd name="connsiteY53" fmla="*/ 832839 h 2078543"/>
                <a:gd name="connsiteX54" fmla="*/ 1034766 w 2258744"/>
                <a:gd name="connsiteY54" fmla="*/ 723302 h 2078543"/>
                <a:gd name="connsiteX55" fmla="*/ 1053816 w 2258744"/>
                <a:gd name="connsiteY55" fmla="*/ 632814 h 2078543"/>
                <a:gd name="connsiteX56" fmla="*/ 1053321 w 2258744"/>
                <a:gd name="connsiteY56" fmla="*/ 549471 h 2078543"/>
                <a:gd name="connsiteX57" fmla="*/ 1046301 w 2258744"/>
                <a:gd name="connsiteY57" fmla="*/ 447077 h 2078543"/>
                <a:gd name="connsiteX58" fmla="*/ 1022737 w 2258744"/>
                <a:gd name="connsiteY58" fmla="*/ 352199 h 2078543"/>
                <a:gd name="connsiteX59" fmla="*/ 1001058 w 2258744"/>
                <a:gd name="connsiteY59" fmla="*/ 282771 h 2078543"/>
                <a:gd name="connsiteX60" fmla="*/ 970100 w 2258744"/>
                <a:gd name="connsiteY60" fmla="*/ 211457 h 2078543"/>
                <a:gd name="connsiteX61" fmla="*/ 946659 w 2258744"/>
                <a:gd name="connsiteY61" fmla="*/ 149421 h 2078543"/>
                <a:gd name="connsiteX62" fmla="*/ 915703 w 2258744"/>
                <a:gd name="connsiteY62" fmla="*/ 58933 h 2078543"/>
                <a:gd name="connsiteX0" fmla="*/ 915703 w 2254064"/>
                <a:gd name="connsiteY0" fmla="*/ 58933 h 2078543"/>
                <a:gd name="connsiteX1" fmla="*/ 934753 w 2254064"/>
                <a:gd name="connsiteY1" fmla="*/ 1783 h 2078543"/>
                <a:gd name="connsiteX2" fmla="*/ 953803 w 2254064"/>
                <a:gd name="connsiteY2" fmla="*/ 18452 h 2078543"/>
                <a:gd name="connsiteX3" fmla="*/ 968091 w 2254064"/>
                <a:gd name="connsiteY3" fmla="*/ 58933 h 2078543"/>
                <a:gd name="connsiteX4" fmla="*/ 984759 w 2254064"/>
                <a:gd name="connsiteY4" fmla="*/ 75602 h 2078543"/>
                <a:gd name="connsiteX5" fmla="*/ 994284 w 2254064"/>
                <a:gd name="connsiteY5" fmla="*/ 85127 h 2078543"/>
                <a:gd name="connsiteX6" fmla="*/ 1001428 w 2254064"/>
                <a:gd name="connsiteY6" fmla="*/ 120846 h 2078543"/>
                <a:gd name="connsiteX7" fmla="*/ 1010953 w 2254064"/>
                <a:gd name="connsiteY7" fmla="*/ 125608 h 2078543"/>
                <a:gd name="connsiteX8" fmla="*/ 1022859 w 2254064"/>
                <a:gd name="connsiteY8" fmla="*/ 120846 h 2078543"/>
                <a:gd name="connsiteX9" fmla="*/ 1030003 w 2254064"/>
                <a:gd name="connsiteY9" fmla="*/ 66077 h 2078543"/>
                <a:gd name="connsiteX10" fmla="*/ 1030003 w 2254064"/>
                <a:gd name="connsiteY10" fmla="*/ 66077 h 2078543"/>
                <a:gd name="connsiteX11" fmla="*/ 1046672 w 2254064"/>
                <a:gd name="connsiteY11" fmla="*/ 56552 h 2078543"/>
                <a:gd name="connsiteX12" fmla="*/ 1063341 w 2254064"/>
                <a:gd name="connsiteY12" fmla="*/ 73221 h 2078543"/>
                <a:gd name="connsiteX13" fmla="*/ 1063341 w 2254064"/>
                <a:gd name="connsiteY13" fmla="*/ 87508 h 2078543"/>
                <a:gd name="connsiteX14" fmla="*/ 1077628 w 2254064"/>
                <a:gd name="connsiteY14" fmla="*/ 54171 h 2078543"/>
                <a:gd name="connsiteX15" fmla="*/ 1087153 w 2254064"/>
                <a:gd name="connsiteY15" fmla="*/ 27977 h 2078543"/>
                <a:gd name="connsiteX16" fmla="*/ 1094297 w 2254064"/>
                <a:gd name="connsiteY16" fmla="*/ 54171 h 2078543"/>
                <a:gd name="connsiteX17" fmla="*/ 1101441 w 2254064"/>
                <a:gd name="connsiteY17" fmla="*/ 92271 h 2078543"/>
                <a:gd name="connsiteX18" fmla="*/ 1110966 w 2254064"/>
                <a:gd name="connsiteY18" fmla="*/ 104177 h 2078543"/>
                <a:gd name="connsiteX19" fmla="*/ 1125253 w 2254064"/>
                <a:gd name="connsiteY19" fmla="*/ 61314 h 2078543"/>
                <a:gd name="connsiteX20" fmla="*/ 1141922 w 2254064"/>
                <a:gd name="connsiteY20" fmla="*/ 30358 h 2078543"/>
                <a:gd name="connsiteX21" fmla="*/ 1141922 w 2254064"/>
                <a:gd name="connsiteY21" fmla="*/ 30358 h 2078543"/>
                <a:gd name="connsiteX22" fmla="*/ 1182403 w 2254064"/>
                <a:gd name="connsiteY22" fmla="*/ 27977 h 2078543"/>
                <a:gd name="connsiteX23" fmla="*/ 1199072 w 2254064"/>
                <a:gd name="connsiteY23" fmla="*/ 73221 h 2078543"/>
                <a:gd name="connsiteX24" fmla="*/ 1201453 w 2254064"/>
                <a:gd name="connsiteY24" fmla="*/ 94652 h 2078543"/>
                <a:gd name="connsiteX25" fmla="*/ 1222884 w 2254064"/>
                <a:gd name="connsiteY25" fmla="*/ 56552 h 2078543"/>
                <a:gd name="connsiteX26" fmla="*/ 1246697 w 2254064"/>
                <a:gd name="connsiteY26" fmla="*/ 37502 h 2078543"/>
                <a:gd name="connsiteX27" fmla="*/ 1263366 w 2254064"/>
                <a:gd name="connsiteY27" fmla="*/ 23214 h 2078543"/>
                <a:gd name="connsiteX28" fmla="*/ 1287178 w 2254064"/>
                <a:gd name="connsiteY28" fmla="*/ 4164 h 2078543"/>
                <a:gd name="connsiteX29" fmla="*/ 1303847 w 2254064"/>
                <a:gd name="connsiteY29" fmla="*/ 58933 h 2078543"/>
                <a:gd name="connsiteX30" fmla="*/ 1310991 w 2254064"/>
                <a:gd name="connsiteY30" fmla="*/ 87508 h 2078543"/>
                <a:gd name="connsiteX31" fmla="*/ 1334803 w 2254064"/>
                <a:gd name="connsiteY31" fmla="*/ 111321 h 2078543"/>
                <a:gd name="connsiteX32" fmla="*/ 1356234 w 2254064"/>
                <a:gd name="connsiteY32" fmla="*/ 118464 h 2078543"/>
                <a:gd name="connsiteX33" fmla="*/ 1372903 w 2254064"/>
                <a:gd name="connsiteY33" fmla="*/ 204189 h 2078543"/>
                <a:gd name="connsiteX34" fmla="*/ 1403859 w 2254064"/>
                <a:gd name="connsiteY34" fmla="*/ 328014 h 2078543"/>
                <a:gd name="connsiteX35" fmla="*/ 1446722 w 2254064"/>
                <a:gd name="connsiteY35" fmla="*/ 451839 h 2078543"/>
                <a:gd name="connsiteX36" fmla="*/ 1494347 w 2254064"/>
                <a:gd name="connsiteY36" fmla="*/ 592333 h 2078543"/>
                <a:gd name="connsiteX37" fmla="*/ 1539591 w 2254064"/>
                <a:gd name="connsiteY37" fmla="*/ 689964 h 2078543"/>
                <a:gd name="connsiteX38" fmla="*/ 1589597 w 2254064"/>
                <a:gd name="connsiteY38" fmla="*/ 792358 h 2078543"/>
                <a:gd name="connsiteX39" fmla="*/ 1658653 w 2254064"/>
                <a:gd name="connsiteY39" fmla="*/ 909039 h 2078543"/>
                <a:gd name="connsiteX40" fmla="*/ 1727709 w 2254064"/>
                <a:gd name="connsiteY40" fmla="*/ 1028102 h 2078543"/>
                <a:gd name="connsiteX41" fmla="*/ 1799147 w 2254064"/>
                <a:gd name="connsiteY41" fmla="*/ 1132877 h 2078543"/>
                <a:gd name="connsiteX42" fmla="*/ 1916007 w 2254064"/>
                <a:gd name="connsiteY42" fmla="*/ 976286 h 2078543"/>
                <a:gd name="connsiteX43" fmla="*/ 2177311 w 2254064"/>
                <a:gd name="connsiteY43" fmla="*/ 1826032 h 2078543"/>
                <a:gd name="connsiteX44" fmla="*/ 2073372 w 2254064"/>
                <a:gd name="connsiteY44" fmla="*/ 1970526 h 2078543"/>
                <a:gd name="connsiteX45" fmla="*/ 300720 w 2254064"/>
                <a:gd name="connsiteY45" fmla="*/ 2069241 h 2078543"/>
                <a:gd name="connsiteX46" fmla="*/ 0 w 2254064"/>
                <a:gd name="connsiteY46" fmla="*/ 1588503 h 2078543"/>
                <a:gd name="connsiteX47" fmla="*/ 260023 w 2254064"/>
                <a:gd name="connsiteY47" fmla="*/ 1453603 h 2078543"/>
                <a:gd name="connsiteX48" fmla="*/ 433083 w 2254064"/>
                <a:gd name="connsiteY48" fmla="*/ 1341313 h 2078543"/>
                <a:gd name="connsiteX49" fmla="*/ 594387 w 2254064"/>
                <a:gd name="connsiteY49" fmla="*/ 1236785 h 2078543"/>
                <a:gd name="connsiteX50" fmla="*/ 662579 w 2254064"/>
                <a:gd name="connsiteY50" fmla="*/ 1192781 h 2078543"/>
                <a:gd name="connsiteX51" fmla="*/ 746046 w 2254064"/>
                <a:gd name="connsiteY51" fmla="*/ 1114447 h 2078543"/>
                <a:gd name="connsiteX52" fmla="*/ 855707 w 2254064"/>
                <a:gd name="connsiteY52" fmla="*/ 1007909 h 2078543"/>
                <a:gd name="connsiteX53" fmla="*/ 989522 w 2254064"/>
                <a:gd name="connsiteY53" fmla="*/ 832839 h 2078543"/>
                <a:gd name="connsiteX54" fmla="*/ 1034766 w 2254064"/>
                <a:gd name="connsiteY54" fmla="*/ 723302 h 2078543"/>
                <a:gd name="connsiteX55" fmla="*/ 1053816 w 2254064"/>
                <a:gd name="connsiteY55" fmla="*/ 632814 h 2078543"/>
                <a:gd name="connsiteX56" fmla="*/ 1053321 w 2254064"/>
                <a:gd name="connsiteY56" fmla="*/ 549471 h 2078543"/>
                <a:gd name="connsiteX57" fmla="*/ 1046301 w 2254064"/>
                <a:gd name="connsiteY57" fmla="*/ 447077 h 2078543"/>
                <a:gd name="connsiteX58" fmla="*/ 1022737 w 2254064"/>
                <a:gd name="connsiteY58" fmla="*/ 352199 h 2078543"/>
                <a:gd name="connsiteX59" fmla="*/ 1001058 w 2254064"/>
                <a:gd name="connsiteY59" fmla="*/ 282771 h 2078543"/>
                <a:gd name="connsiteX60" fmla="*/ 970100 w 2254064"/>
                <a:gd name="connsiteY60" fmla="*/ 211457 h 2078543"/>
                <a:gd name="connsiteX61" fmla="*/ 946659 w 2254064"/>
                <a:gd name="connsiteY61" fmla="*/ 149421 h 2078543"/>
                <a:gd name="connsiteX62" fmla="*/ 915703 w 2254064"/>
                <a:gd name="connsiteY62" fmla="*/ 58933 h 2078543"/>
                <a:gd name="connsiteX0" fmla="*/ 915703 w 2296541"/>
                <a:gd name="connsiteY0" fmla="*/ 58933 h 2078543"/>
                <a:gd name="connsiteX1" fmla="*/ 934753 w 2296541"/>
                <a:gd name="connsiteY1" fmla="*/ 1783 h 2078543"/>
                <a:gd name="connsiteX2" fmla="*/ 953803 w 2296541"/>
                <a:gd name="connsiteY2" fmla="*/ 18452 h 2078543"/>
                <a:gd name="connsiteX3" fmla="*/ 968091 w 2296541"/>
                <a:gd name="connsiteY3" fmla="*/ 58933 h 2078543"/>
                <a:gd name="connsiteX4" fmla="*/ 984759 w 2296541"/>
                <a:gd name="connsiteY4" fmla="*/ 75602 h 2078543"/>
                <a:gd name="connsiteX5" fmla="*/ 994284 w 2296541"/>
                <a:gd name="connsiteY5" fmla="*/ 85127 h 2078543"/>
                <a:gd name="connsiteX6" fmla="*/ 1001428 w 2296541"/>
                <a:gd name="connsiteY6" fmla="*/ 120846 h 2078543"/>
                <a:gd name="connsiteX7" fmla="*/ 1010953 w 2296541"/>
                <a:gd name="connsiteY7" fmla="*/ 125608 h 2078543"/>
                <a:gd name="connsiteX8" fmla="*/ 1022859 w 2296541"/>
                <a:gd name="connsiteY8" fmla="*/ 120846 h 2078543"/>
                <a:gd name="connsiteX9" fmla="*/ 1030003 w 2296541"/>
                <a:gd name="connsiteY9" fmla="*/ 66077 h 2078543"/>
                <a:gd name="connsiteX10" fmla="*/ 1030003 w 2296541"/>
                <a:gd name="connsiteY10" fmla="*/ 66077 h 2078543"/>
                <a:gd name="connsiteX11" fmla="*/ 1046672 w 2296541"/>
                <a:gd name="connsiteY11" fmla="*/ 56552 h 2078543"/>
                <a:gd name="connsiteX12" fmla="*/ 1063341 w 2296541"/>
                <a:gd name="connsiteY12" fmla="*/ 73221 h 2078543"/>
                <a:gd name="connsiteX13" fmla="*/ 1063341 w 2296541"/>
                <a:gd name="connsiteY13" fmla="*/ 87508 h 2078543"/>
                <a:gd name="connsiteX14" fmla="*/ 1077628 w 2296541"/>
                <a:gd name="connsiteY14" fmla="*/ 54171 h 2078543"/>
                <a:gd name="connsiteX15" fmla="*/ 1087153 w 2296541"/>
                <a:gd name="connsiteY15" fmla="*/ 27977 h 2078543"/>
                <a:gd name="connsiteX16" fmla="*/ 1094297 w 2296541"/>
                <a:gd name="connsiteY16" fmla="*/ 54171 h 2078543"/>
                <a:gd name="connsiteX17" fmla="*/ 1101441 w 2296541"/>
                <a:gd name="connsiteY17" fmla="*/ 92271 h 2078543"/>
                <a:gd name="connsiteX18" fmla="*/ 1110966 w 2296541"/>
                <a:gd name="connsiteY18" fmla="*/ 104177 h 2078543"/>
                <a:gd name="connsiteX19" fmla="*/ 1125253 w 2296541"/>
                <a:gd name="connsiteY19" fmla="*/ 61314 h 2078543"/>
                <a:gd name="connsiteX20" fmla="*/ 1141922 w 2296541"/>
                <a:gd name="connsiteY20" fmla="*/ 30358 h 2078543"/>
                <a:gd name="connsiteX21" fmla="*/ 1141922 w 2296541"/>
                <a:gd name="connsiteY21" fmla="*/ 30358 h 2078543"/>
                <a:gd name="connsiteX22" fmla="*/ 1182403 w 2296541"/>
                <a:gd name="connsiteY22" fmla="*/ 27977 h 2078543"/>
                <a:gd name="connsiteX23" fmla="*/ 1199072 w 2296541"/>
                <a:gd name="connsiteY23" fmla="*/ 73221 h 2078543"/>
                <a:gd name="connsiteX24" fmla="*/ 1201453 w 2296541"/>
                <a:gd name="connsiteY24" fmla="*/ 94652 h 2078543"/>
                <a:gd name="connsiteX25" fmla="*/ 1222884 w 2296541"/>
                <a:gd name="connsiteY25" fmla="*/ 56552 h 2078543"/>
                <a:gd name="connsiteX26" fmla="*/ 1246697 w 2296541"/>
                <a:gd name="connsiteY26" fmla="*/ 37502 h 2078543"/>
                <a:gd name="connsiteX27" fmla="*/ 1263366 w 2296541"/>
                <a:gd name="connsiteY27" fmla="*/ 23214 h 2078543"/>
                <a:gd name="connsiteX28" fmla="*/ 1287178 w 2296541"/>
                <a:gd name="connsiteY28" fmla="*/ 4164 h 2078543"/>
                <a:gd name="connsiteX29" fmla="*/ 1303847 w 2296541"/>
                <a:gd name="connsiteY29" fmla="*/ 58933 h 2078543"/>
                <a:gd name="connsiteX30" fmla="*/ 1310991 w 2296541"/>
                <a:gd name="connsiteY30" fmla="*/ 87508 h 2078543"/>
                <a:gd name="connsiteX31" fmla="*/ 1334803 w 2296541"/>
                <a:gd name="connsiteY31" fmla="*/ 111321 h 2078543"/>
                <a:gd name="connsiteX32" fmla="*/ 1356234 w 2296541"/>
                <a:gd name="connsiteY32" fmla="*/ 118464 h 2078543"/>
                <a:gd name="connsiteX33" fmla="*/ 1372903 w 2296541"/>
                <a:gd name="connsiteY33" fmla="*/ 204189 h 2078543"/>
                <a:gd name="connsiteX34" fmla="*/ 1403859 w 2296541"/>
                <a:gd name="connsiteY34" fmla="*/ 328014 h 2078543"/>
                <a:gd name="connsiteX35" fmla="*/ 1446722 w 2296541"/>
                <a:gd name="connsiteY35" fmla="*/ 451839 h 2078543"/>
                <a:gd name="connsiteX36" fmla="*/ 1494347 w 2296541"/>
                <a:gd name="connsiteY36" fmla="*/ 592333 h 2078543"/>
                <a:gd name="connsiteX37" fmla="*/ 1539591 w 2296541"/>
                <a:gd name="connsiteY37" fmla="*/ 689964 h 2078543"/>
                <a:gd name="connsiteX38" fmla="*/ 1589597 w 2296541"/>
                <a:gd name="connsiteY38" fmla="*/ 792358 h 2078543"/>
                <a:gd name="connsiteX39" fmla="*/ 1658653 w 2296541"/>
                <a:gd name="connsiteY39" fmla="*/ 909039 h 2078543"/>
                <a:gd name="connsiteX40" fmla="*/ 1727709 w 2296541"/>
                <a:gd name="connsiteY40" fmla="*/ 1028102 h 2078543"/>
                <a:gd name="connsiteX41" fmla="*/ 1799147 w 2296541"/>
                <a:gd name="connsiteY41" fmla="*/ 1132877 h 2078543"/>
                <a:gd name="connsiteX42" fmla="*/ 1916007 w 2296541"/>
                <a:gd name="connsiteY42" fmla="*/ 976286 h 2078543"/>
                <a:gd name="connsiteX43" fmla="*/ 2260833 w 2296541"/>
                <a:gd name="connsiteY43" fmla="*/ 950904 h 2078543"/>
                <a:gd name="connsiteX44" fmla="*/ 2073372 w 2296541"/>
                <a:gd name="connsiteY44" fmla="*/ 1970526 h 2078543"/>
                <a:gd name="connsiteX45" fmla="*/ 300720 w 2296541"/>
                <a:gd name="connsiteY45" fmla="*/ 2069241 h 2078543"/>
                <a:gd name="connsiteX46" fmla="*/ 0 w 2296541"/>
                <a:gd name="connsiteY46" fmla="*/ 1588503 h 2078543"/>
                <a:gd name="connsiteX47" fmla="*/ 260023 w 2296541"/>
                <a:gd name="connsiteY47" fmla="*/ 1453603 h 2078543"/>
                <a:gd name="connsiteX48" fmla="*/ 433083 w 2296541"/>
                <a:gd name="connsiteY48" fmla="*/ 1341313 h 2078543"/>
                <a:gd name="connsiteX49" fmla="*/ 594387 w 2296541"/>
                <a:gd name="connsiteY49" fmla="*/ 1236785 h 2078543"/>
                <a:gd name="connsiteX50" fmla="*/ 662579 w 2296541"/>
                <a:gd name="connsiteY50" fmla="*/ 1192781 h 2078543"/>
                <a:gd name="connsiteX51" fmla="*/ 746046 w 2296541"/>
                <a:gd name="connsiteY51" fmla="*/ 1114447 h 2078543"/>
                <a:gd name="connsiteX52" fmla="*/ 855707 w 2296541"/>
                <a:gd name="connsiteY52" fmla="*/ 1007909 h 2078543"/>
                <a:gd name="connsiteX53" fmla="*/ 989522 w 2296541"/>
                <a:gd name="connsiteY53" fmla="*/ 832839 h 2078543"/>
                <a:gd name="connsiteX54" fmla="*/ 1034766 w 2296541"/>
                <a:gd name="connsiteY54" fmla="*/ 723302 h 2078543"/>
                <a:gd name="connsiteX55" fmla="*/ 1053816 w 2296541"/>
                <a:gd name="connsiteY55" fmla="*/ 632814 h 2078543"/>
                <a:gd name="connsiteX56" fmla="*/ 1053321 w 2296541"/>
                <a:gd name="connsiteY56" fmla="*/ 549471 h 2078543"/>
                <a:gd name="connsiteX57" fmla="*/ 1046301 w 2296541"/>
                <a:gd name="connsiteY57" fmla="*/ 447077 h 2078543"/>
                <a:gd name="connsiteX58" fmla="*/ 1022737 w 2296541"/>
                <a:gd name="connsiteY58" fmla="*/ 352199 h 2078543"/>
                <a:gd name="connsiteX59" fmla="*/ 1001058 w 2296541"/>
                <a:gd name="connsiteY59" fmla="*/ 282771 h 2078543"/>
                <a:gd name="connsiteX60" fmla="*/ 970100 w 2296541"/>
                <a:gd name="connsiteY60" fmla="*/ 211457 h 2078543"/>
                <a:gd name="connsiteX61" fmla="*/ 946659 w 2296541"/>
                <a:gd name="connsiteY61" fmla="*/ 149421 h 2078543"/>
                <a:gd name="connsiteX62" fmla="*/ 915703 w 2296541"/>
                <a:gd name="connsiteY62" fmla="*/ 58933 h 2078543"/>
                <a:gd name="connsiteX0" fmla="*/ 915703 w 2222316"/>
                <a:gd name="connsiteY0" fmla="*/ 58933 h 2078543"/>
                <a:gd name="connsiteX1" fmla="*/ 934753 w 2222316"/>
                <a:gd name="connsiteY1" fmla="*/ 1783 h 2078543"/>
                <a:gd name="connsiteX2" fmla="*/ 953803 w 2222316"/>
                <a:gd name="connsiteY2" fmla="*/ 18452 h 2078543"/>
                <a:gd name="connsiteX3" fmla="*/ 968091 w 2222316"/>
                <a:gd name="connsiteY3" fmla="*/ 58933 h 2078543"/>
                <a:gd name="connsiteX4" fmla="*/ 984759 w 2222316"/>
                <a:gd name="connsiteY4" fmla="*/ 75602 h 2078543"/>
                <a:gd name="connsiteX5" fmla="*/ 994284 w 2222316"/>
                <a:gd name="connsiteY5" fmla="*/ 85127 h 2078543"/>
                <a:gd name="connsiteX6" fmla="*/ 1001428 w 2222316"/>
                <a:gd name="connsiteY6" fmla="*/ 120846 h 2078543"/>
                <a:gd name="connsiteX7" fmla="*/ 1010953 w 2222316"/>
                <a:gd name="connsiteY7" fmla="*/ 125608 h 2078543"/>
                <a:gd name="connsiteX8" fmla="*/ 1022859 w 2222316"/>
                <a:gd name="connsiteY8" fmla="*/ 120846 h 2078543"/>
                <a:gd name="connsiteX9" fmla="*/ 1030003 w 2222316"/>
                <a:gd name="connsiteY9" fmla="*/ 66077 h 2078543"/>
                <a:gd name="connsiteX10" fmla="*/ 1030003 w 2222316"/>
                <a:gd name="connsiteY10" fmla="*/ 66077 h 2078543"/>
                <a:gd name="connsiteX11" fmla="*/ 1046672 w 2222316"/>
                <a:gd name="connsiteY11" fmla="*/ 56552 h 2078543"/>
                <a:gd name="connsiteX12" fmla="*/ 1063341 w 2222316"/>
                <a:gd name="connsiteY12" fmla="*/ 73221 h 2078543"/>
                <a:gd name="connsiteX13" fmla="*/ 1063341 w 2222316"/>
                <a:gd name="connsiteY13" fmla="*/ 87508 h 2078543"/>
                <a:gd name="connsiteX14" fmla="*/ 1077628 w 2222316"/>
                <a:gd name="connsiteY14" fmla="*/ 54171 h 2078543"/>
                <a:gd name="connsiteX15" fmla="*/ 1087153 w 2222316"/>
                <a:gd name="connsiteY15" fmla="*/ 27977 h 2078543"/>
                <a:gd name="connsiteX16" fmla="*/ 1094297 w 2222316"/>
                <a:gd name="connsiteY16" fmla="*/ 54171 h 2078543"/>
                <a:gd name="connsiteX17" fmla="*/ 1101441 w 2222316"/>
                <a:gd name="connsiteY17" fmla="*/ 92271 h 2078543"/>
                <a:gd name="connsiteX18" fmla="*/ 1110966 w 2222316"/>
                <a:gd name="connsiteY18" fmla="*/ 104177 h 2078543"/>
                <a:gd name="connsiteX19" fmla="*/ 1125253 w 2222316"/>
                <a:gd name="connsiteY19" fmla="*/ 61314 h 2078543"/>
                <a:gd name="connsiteX20" fmla="*/ 1141922 w 2222316"/>
                <a:gd name="connsiteY20" fmla="*/ 30358 h 2078543"/>
                <a:gd name="connsiteX21" fmla="*/ 1141922 w 2222316"/>
                <a:gd name="connsiteY21" fmla="*/ 30358 h 2078543"/>
                <a:gd name="connsiteX22" fmla="*/ 1182403 w 2222316"/>
                <a:gd name="connsiteY22" fmla="*/ 27977 h 2078543"/>
                <a:gd name="connsiteX23" fmla="*/ 1199072 w 2222316"/>
                <a:gd name="connsiteY23" fmla="*/ 73221 h 2078543"/>
                <a:gd name="connsiteX24" fmla="*/ 1201453 w 2222316"/>
                <a:gd name="connsiteY24" fmla="*/ 94652 h 2078543"/>
                <a:gd name="connsiteX25" fmla="*/ 1222884 w 2222316"/>
                <a:gd name="connsiteY25" fmla="*/ 56552 h 2078543"/>
                <a:gd name="connsiteX26" fmla="*/ 1246697 w 2222316"/>
                <a:gd name="connsiteY26" fmla="*/ 37502 h 2078543"/>
                <a:gd name="connsiteX27" fmla="*/ 1263366 w 2222316"/>
                <a:gd name="connsiteY27" fmla="*/ 23214 h 2078543"/>
                <a:gd name="connsiteX28" fmla="*/ 1287178 w 2222316"/>
                <a:gd name="connsiteY28" fmla="*/ 4164 h 2078543"/>
                <a:gd name="connsiteX29" fmla="*/ 1303847 w 2222316"/>
                <a:gd name="connsiteY29" fmla="*/ 58933 h 2078543"/>
                <a:gd name="connsiteX30" fmla="*/ 1310991 w 2222316"/>
                <a:gd name="connsiteY30" fmla="*/ 87508 h 2078543"/>
                <a:gd name="connsiteX31" fmla="*/ 1334803 w 2222316"/>
                <a:gd name="connsiteY31" fmla="*/ 111321 h 2078543"/>
                <a:gd name="connsiteX32" fmla="*/ 1356234 w 2222316"/>
                <a:gd name="connsiteY32" fmla="*/ 118464 h 2078543"/>
                <a:gd name="connsiteX33" fmla="*/ 1372903 w 2222316"/>
                <a:gd name="connsiteY33" fmla="*/ 204189 h 2078543"/>
                <a:gd name="connsiteX34" fmla="*/ 1403859 w 2222316"/>
                <a:gd name="connsiteY34" fmla="*/ 328014 h 2078543"/>
                <a:gd name="connsiteX35" fmla="*/ 1446722 w 2222316"/>
                <a:gd name="connsiteY35" fmla="*/ 451839 h 2078543"/>
                <a:gd name="connsiteX36" fmla="*/ 1494347 w 2222316"/>
                <a:gd name="connsiteY36" fmla="*/ 592333 h 2078543"/>
                <a:gd name="connsiteX37" fmla="*/ 1539591 w 2222316"/>
                <a:gd name="connsiteY37" fmla="*/ 689964 h 2078543"/>
                <a:gd name="connsiteX38" fmla="*/ 1589597 w 2222316"/>
                <a:gd name="connsiteY38" fmla="*/ 792358 h 2078543"/>
                <a:gd name="connsiteX39" fmla="*/ 1658653 w 2222316"/>
                <a:gd name="connsiteY39" fmla="*/ 909039 h 2078543"/>
                <a:gd name="connsiteX40" fmla="*/ 1727709 w 2222316"/>
                <a:gd name="connsiteY40" fmla="*/ 1028102 h 2078543"/>
                <a:gd name="connsiteX41" fmla="*/ 1799147 w 2222316"/>
                <a:gd name="connsiteY41" fmla="*/ 1132877 h 2078543"/>
                <a:gd name="connsiteX42" fmla="*/ 1916007 w 2222316"/>
                <a:gd name="connsiteY42" fmla="*/ 976286 h 2078543"/>
                <a:gd name="connsiteX43" fmla="*/ 2087106 w 2222316"/>
                <a:gd name="connsiteY43" fmla="*/ 780555 h 2078543"/>
                <a:gd name="connsiteX44" fmla="*/ 2073372 w 2222316"/>
                <a:gd name="connsiteY44" fmla="*/ 1970526 h 2078543"/>
                <a:gd name="connsiteX45" fmla="*/ 300720 w 2222316"/>
                <a:gd name="connsiteY45" fmla="*/ 2069241 h 2078543"/>
                <a:gd name="connsiteX46" fmla="*/ 0 w 2222316"/>
                <a:gd name="connsiteY46" fmla="*/ 1588503 h 2078543"/>
                <a:gd name="connsiteX47" fmla="*/ 260023 w 2222316"/>
                <a:gd name="connsiteY47" fmla="*/ 1453603 h 2078543"/>
                <a:gd name="connsiteX48" fmla="*/ 433083 w 2222316"/>
                <a:gd name="connsiteY48" fmla="*/ 1341313 h 2078543"/>
                <a:gd name="connsiteX49" fmla="*/ 594387 w 2222316"/>
                <a:gd name="connsiteY49" fmla="*/ 1236785 h 2078543"/>
                <a:gd name="connsiteX50" fmla="*/ 662579 w 2222316"/>
                <a:gd name="connsiteY50" fmla="*/ 1192781 h 2078543"/>
                <a:gd name="connsiteX51" fmla="*/ 746046 w 2222316"/>
                <a:gd name="connsiteY51" fmla="*/ 1114447 h 2078543"/>
                <a:gd name="connsiteX52" fmla="*/ 855707 w 2222316"/>
                <a:gd name="connsiteY52" fmla="*/ 1007909 h 2078543"/>
                <a:gd name="connsiteX53" fmla="*/ 989522 w 2222316"/>
                <a:gd name="connsiteY53" fmla="*/ 832839 h 2078543"/>
                <a:gd name="connsiteX54" fmla="*/ 1034766 w 2222316"/>
                <a:gd name="connsiteY54" fmla="*/ 723302 h 2078543"/>
                <a:gd name="connsiteX55" fmla="*/ 1053816 w 2222316"/>
                <a:gd name="connsiteY55" fmla="*/ 632814 h 2078543"/>
                <a:gd name="connsiteX56" fmla="*/ 1053321 w 2222316"/>
                <a:gd name="connsiteY56" fmla="*/ 549471 h 2078543"/>
                <a:gd name="connsiteX57" fmla="*/ 1046301 w 2222316"/>
                <a:gd name="connsiteY57" fmla="*/ 447077 h 2078543"/>
                <a:gd name="connsiteX58" fmla="*/ 1022737 w 2222316"/>
                <a:gd name="connsiteY58" fmla="*/ 352199 h 2078543"/>
                <a:gd name="connsiteX59" fmla="*/ 1001058 w 2222316"/>
                <a:gd name="connsiteY59" fmla="*/ 282771 h 2078543"/>
                <a:gd name="connsiteX60" fmla="*/ 970100 w 2222316"/>
                <a:gd name="connsiteY60" fmla="*/ 211457 h 2078543"/>
                <a:gd name="connsiteX61" fmla="*/ 946659 w 2222316"/>
                <a:gd name="connsiteY61" fmla="*/ 149421 h 2078543"/>
                <a:gd name="connsiteX62" fmla="*/ 915703 w 2222316"/>
                <a:gd name="connsiteY62" fmla="*/ 58933 h 2078543"/>
                <a:gd name="connsiteX0" fmla="*/ 915703 w 2976736"/>
                <a:gd name="connsiteY0" fmla="*/ 58933 h 2076957"/>
                <a:gd name="connsiteX1" fmla="*/ 934753 w 2976736"/>
                <a:gd name="connsiteY1" fmla="*/ 1783 h 2076957"/>
                <a:gd name="connsiteX2" fmla="*/ 953803 w 2976736"/>
                <a:gd name="connsiteY2" fmla="*/ 18452 h 2076957"/>
                <a:gd name="connsiteX3" fmla="*/ 968091 w 2976736"/>
                <a:gd name="connsiteY3" fmla="*/ 58933 h 2076957"/>
                <a:gd name="connsiteX4" fmla="*/ 984759 w 2976736"/>
                <a:gd name="connsiteY4" fmla="*/ 75602 h 2076957"/>
                <a:gd name="connsiteX5" fmla="*/ 994284 w 2976736"/>
                <a:gd name="connsiteY5" fmla="*/ 85127 h 2076957"/>
                <a:gd name="connsiteX6" fmla="*/ 1001428 w 2976736"/>
                <a:gd name="connsiteY6" fmla="*/ 120846 h 2076957"/>
                <a:gd name="connsiteX7" fmla="*/ 1010953 w 2976736"/>
                <a:gd name="connsiteY7" fmla="*/ 125608 h 2076957"/>
                <a:gd name="connsiteX8" fmla="*/ 1022859 w 2976736"/>
                <a:gd name="connsiteY8" fmla="*/ 120846 h 2076957"/>
                <a:gd name="connsiteX9" fmla="*/ 1030003 w 2976736"/>
                <a:gd name="connsiteY9" fmla="*/ 66077 h 2076957"/>
                <a:gd name="connsiteX10" fmla="*/ 1030003 w 2976736"/>
                <a:gd name="connsiteY10" fmla="*/ 66077 h 2076957"/>
                <a:gd name="connsiteX11" fmla="*/ 1046672 w 2976736"/>
                <a:gd name="connsiteY11" fmla="*/ 56552 h 2076957"/>
                <a:gd name="connsiteX12" fmla="*/ 1063341 w 2976736"/>
                <a:gd name="connsiteY12" fmla="*/ 73221 h 2076957"/>
                <a:gd name="connsiteX13" fmla="*/ 1063341 w 2976736"/>
                <a:gd name="connsiteY13" fmla="*/ 87508 h 2076957"/>
                <a:gd name="connsiteX14" fmla="*/ 1077628 w 2976736"/>
                <a:gd name="connsiteY14" fmla="*/ 54171 h 2076957"/>
                <a:gd name="connsiteX15" fmla="*/ 1087153 w 2976736"/>
                <a:gd name="connsiteY15" fmla="*/ 27977 h 2076957"/>
                <a:gd name="connsiteX16" fmla="*/ 1094297 w 2976736"/>
                <a:gd name="connsiteY16" fmla="*/ 54171 h 2076957"/>
                <a:gd name="connsiteX17" fmla="*/ 1101441 w 2976736"/>
                <a:gd name="connsiteY17" fmla="*/ 92271 h 2076957"/>
                <a:gd name="connsiteX18" fmla="*/ 1110966 w 2976736"/>
                <a:gd name="connsiteY18" fmla="*/ 104177 h 2076957"/>
                <a:gd name="connsiteX19" fmla="*/ 1125253 w 2976736"/>
                <a:gd name="connsiteY19" fmla="*/ 61314 h 2076957"/>
                <a:gd name="connsiteX20" fmla="*/ 1141922 w 2976736"/>
                <a:gd name="connsiteY20" fmla="*/ 30358 h 2076957"/>
                <a:gd name="connsiteX21" fmla="*/ 1141922 w 2976736"/>
                <a:gd name="connsiteY21" fmla="*/ 30358 h 2076957"/>
                <a:gd name="connsiteX22" fmla="*/ 1182403 w 2976736"/>
                <a:gd name="connsiteY22" fmla="*/ 27977 h 2076957"/>
                <a:gd name="connsiteX23" fmla="*/ 1199072 w 2976736"/>
                <a:gd name="connsiteY23" fmla="*/ 73221 h 2076957"/>
                <a:gd name="connsiteX24" fmla="*/ 1201453 w 2976736"/>
                <a:gd name="connsiteY24" fmla="*/ 94652 h 2076957"/>
                <a:gd name="connsiteX25" fmla="*/ 1222884 w 2976736"/>
                <a:gd name="connsiteY25" fmla="*/ 56552 h 2076957"/>
                <a:gd name="connsiteX26" fmla="*/ 1246697 w 2976736"/>
                <a:gd name="connsiteY26" fmla="*/ 37502 h 2076957"/>
                <a:gd name="connsiteX27" fmla="*/ 1263366 w 2976736"/>
                <a:gd name="connsiteY27" fmla="*/ 23214 h 2076957"/>
                <a:gd name="connsiteX28" fmla="*/ 1287178 w 2976736"/>
                <a:gd name="connsiteY28" fmla="*/ 4164 h 2076957"/>
                <a:gd name="connsiteX29" fmla="*/ 1303847 w 2976736"/>
                <a:gd name="connsiteY29" fmla="*/ 58933 h 2076957"/>
                <a:gd name="connsiteX30" fmla="*/ 1310991 w 2976736"/>
                <a:gd name="connsiteY30" fmla="*/ 87508 h 2076957"/>
                <a:gd name="connsiteX31" fmla="*/ 1334803 w 2976736"/>
                <a:gd name="connsiteY31" fmla="*/ 111321 h 2076957"/>
                <a:gd name="connsiteX32" fmla="*/ 1356234 w 2976736"/>
                <a:gd name="connsiteY32" fmla="*/ 118464 h 2076957"/>
                <a:gd name="connsiteX33" fmla="*/ 1372903 w 2976736"/>
                <a:gd name="connsiteY33" fmla="*/ 204189 h 2076957"/>
                <a:gd name="connsiteX34" fmla="*/ 1403859 w 2976736"/>
                <a:gd name="connsiteY34" fmla="*/ 328014 h 2076957"/>
                <a:gd name="connsiteX35" fmla="*/ 1446722 w 2976736"/>
                <a:gd name="connsiteY35" fmla="*/ 451839 h 2076957"/>
                <a:gd name="connsiteX36" fmla="*/ 1494347 w 2976736"/>
                <a:gd name="connsiteY36" fmla="*/ 592333 h 2076957"/>
                <a:gd name="connsiteX37" fmla="*/ 1539591 w 2976736"/>
                <a:gd name="connsiteY37" fmla="*/ 689964 h 2076957"/>
                <a:gd name="connsiteX38" fmla="*/ 1589597 w 2976736"/>
                <a:gd name="connsiteY38" fmla="*/ 792358 h 2076957"/>
                <a:gd name="connsiteX39" fmla="*/ 1658653 w 2976736"/>
                <a:gd name="connsiteY39" fmla="*/ 909039 h 2076957"/>
                <a:gd name="connsiteX40" fmla="*/ 1727709 w 2976736"/>
                <a:gd name="connsiteY40" fmla="*/ 1028102 h 2076957"/>
                <a:gd name="connsiteX41" fmla="*/ 1799147 w 2976736"/>
                <a:gd name="connsiteY41" fmla="*/ 1132877 h 2076957"/>
                <a:gd name="connsiteX42" fmla="*/ 1916007 w 2976736"/>
                <a:gd name="connsiteY42" fmla="*/ 976286 h 2076957"/>
                <a:gd name="connsiteX43" fmla="*/ 2087106 w 2976736"/>
                <a:gd name="connsiteY43" fmla="*/ 780555 h 2076957"/>
                <a:gd name="connsiteX44" fmla="*/ 2915279 w 2976736"/>
                <a:gd name="connsiteY44" fmla="*/ 1943805 h 2076957"/>
                <a:gd name="connsiteX45" fmla="*/ 300720 w 2976736"/>
                <a:gd name="connsiteY45" fmla="*/ 2069241 h 2076957"/>
                <a:gd name="connsiteX46" fmla="*/ 0 w 2976736"/>
                <a:gd name="connsiteY46" fmla="*/ 1588503 h 2076957"/>
                <a:gd name="connsiteX47" fmla="*/ 260023 w 2976736"/>
                <a:gd name="connsiteY47" fmla="*/ 1453603 h 2076957"/>
                <a:gd name="connsiteX48" fmla="*/ 433083 w 2976736"/>
                <a:gd name="connsiteY48" fmla="*/ 1341313 h 2076957"/>
                <a:gd name="connsiteX49" fmla="*/ 594387 w 2976736"/>
                <a:gd name="connsiteY49" fmla="*/ 1236785 h 2076957"/>
                <a:gd name="connsiteX50" fmla="*/ 662579 w 2976736"/>
                <a:gd name="connsiteY50" fmla="*/ 1192781 h 2076957"/>
                <a:gd name="connsiteX51" fmla="*/ 746046 w 2976736"/>
                <a:gd name="connsiteY51" fmla="*/ 1114447 h 2076957"/>
                <a:gd name="connsiteX52" fmla="*/ 855707 w 2976736"/>
                <a:gd name="connsiteY52" fmla="*/ 1007909 h 2076957"/>
                <a:gd name="connsiteX53" fmla="*/ 989522 w 2976736"/>
                <a:gd name="connsiteY53" fmla="*/ 832839 h 2076957"/>
                <a:gd name="connsiteX54" fmla="*/ 1034766 w 2976736"/>
                <a:gd name="connsiteY54" fmla="*/ 723302 h 2076957"/>
                <a:gd name="connsiteX55" fmla="*/ 1053816 w 2976736"/>
                <a:gd name="connsiteY55" fmla="*/ 632814 h 2076957"/>
                <a:gd name="connsiteX56" fmla="*/ 1053321 w 2976736"/>
                <a:gd name="connsiteY56" fmla="*/ 549471 h 2076957"/>
                <a:gd name="connsiteX57" fmla="*/ 1046301 w 2976736"/>
                <a:gd name="connsiteY57" fmla="*/ 447077 h 2076957"/>
                <a:gd name="connsiteX58" fmla="*/ 1022737 w 2976736"/>
                <a:gd name="connsiteY58" fmla="*/ 352199 h 2076957"/>
                <a:gd name="connsiteX59" fmla="*/ 1001058 w 2976736"/>
                <a:gd name="connsiteY59" fmla="*/ 282771 h 2076957"/>
                <a:gd name="connsiteX60" fmla="*/ 970100 w 2976736"/>
                <a:gd name="connsiteY60" fmla="*/ 211457 h 2076957"/>
                <a:gd name="connsiteX61" fmla="*/ 946659 w 2976736"/>
                <a:gd name="connsiteY61" fmla="*/ 149421 h 2076957"/>
                <a:gd name="connsiteX62" fmla="*/ 915703 w 2976736"/>
                <a:gd name="connsiteY62" fmla="*/ 58933 h 2076957"/>
                <a:gd name="connsiteX0" fmla="*/ 915703 w 2833599"/>
                <a:gd name="connsiteY0" fmla="*/ 58933 h 2071729"/>
                <a:gd name="connsiteX1" fmla="*/ 934753 w 2833599"/>
                <a:gd name="connsiteY1" fmla="*/ 1783 h 2071729"/>
                <a:gd name="connsiteX2" fmla="*/ 953803 w 2833599"/>
                <a:gd name="connsiteY2" fmla="*/ 18452 h 2071729"/>
                <a:gd name="connsiteX3" fmla="*/ 968091 w 2833599"/>
                <a:gd name="connsiteY3" fmla="*/ 58933 h 2071729"/>
                <a:gd name="connsiteX4" fmla="*/ 984759 w 2833599"/>
                <a:gd name="connsiteY4" fmla="*/ 75602 h 2071729"/>
                <a:gd name="connsiteX5" fmla="*/ 994284 w 2833599"/>
                <a:gd name="connsiteY5" fmla="*/ 85127 h 2071729"/>
                <a:gd name="connsiteX6" fmla="*/ 1001428 w 2833599"/>
                <a:gd name="connsiteY6" fmla="*/ 120846 h 2071729"/>
                <a:gd name="connsiteX7" fmla="*/ 1010953 w 2833599"/>
                <a:gd name="connsiteY7" fmla="*/ 125608 h 2071729"/>
                <a:gd name="connsiteX8" fmla="*/ 1022859 w 2833599"/>
                <a:gd name="connsiteY8" fmla="*/ 120846 h 2071729"/>
                <a:gd name="connsiteX9" fmla="*/ 1030003 w 2833599"/>
                <a:gd name="connsiteY9" fmla="*/ 66077 h 2071729"/>
                <a:gd name="connsiteX10" fmla="*/ 1030003 w 2833599"/>
                <a:gd name="connsiteY10" fmla="*/ 66077 h 2071729"/>
                <a:gd name="connsiteX11" fmla="*/ 1046672 w 2833599"/>
                <a:gd name="connsiteY11" fmla="*/ 56552 h 2071729"/>
                <a:gd name="connsiteX12" fmla="*/ 1063341 w 2833599"/>
                <a:gd name="connsiteY12" fmla="*/ 73221 h 2071729"/>
                <a:gd name="connsiteX13" fmla="*/ 1063341 w 2833599"/>
                <a:gd name="connsiteY13" fmla="*/ 87508 h 2071729"/>
                <a:gd name="connsiteX14" fmla="*/ 1077628 w 2833599"/>
                <a:gd name="connsiteY14" fmla="*/ 54171 h 2071729"/>
                <a:gd name="connsiteX15" fmla="*/ 1087153 w 2833599"/>
                <a:gd name="connsiteY15" fmla="*/ 27977 h 2071729"/>
                <a:gd name="connsiteX16" fmla="*/ 1094297 w 2833599"/>
                <a:gd name="connsiteY16" fmla="*/ 54171 h 2071729"/>
                <a:gd name="connsiteX17" fmla="*/ 1101441 w 2833599"/>
                <a:gd name="connsiteY17" fmla="*/ 92271 h 2071729"/>
                <a:gd name="connsiteX18" fmla="*/ 1110966 w 2833599"/>
                <a:gd name="connsiteY18" fmla="*/ 104177 h 2071729"/>
                <a:gd name="connsiteX19" fmla="*/ 1125253 w 2833599"/>
                <a:gd name="connsiteY19" fmla="*/ 61314 h 2071729"/>
                <a:gd name="connsiteX20" fmla="*/ 1141922 w 2833599"/>
                <a:gd name="connsiteY20" fmla="*/ 30358 h 2071729"/>
                <a:gd name="connsiteX21" fmla="*/ 1141922 w 2833599"/>
                <a:gd name="connsiteY21" fmla="*/ 30358 h 2071729"/>
                <a:gd name="connsiteX22" fmla="*/ 1182403 w 2833599"/>
                <a:gd name="connsiteY22" fmla="*/ 27977 h 2071729"/>
                <a:gd name="connsiteX23" fmla="*/ 1199072 w 2833599"/>
                <a:gd name="connsiteY23" fmla="*/ 73221 h 2071729"/>
                <a:gd name="connsiteX24" fmla="*/ 1201453 w 2833599"/>
                <a:gd name="connsiteY24" fmla="*/ 94652 h 2071729"/>
                <a:gd name="connsiteX25" fmla="*/ 1222884 w 2833599"/>
                <a:gd name="connsiteY25" fmla="*/ 56552 h 2071729"/>
                <a:gd name="connsiteX26" fmla="*/ 1246697 w 2833599"/>
                <a:gd name="connsiteY26" fmla="*/ 37502 h 2071729"/>
                <a:gd name="connsiteX27" fmla="*/ 1263366 w 2833599"/>
                <a:gd name="connsiteY27" fmla="*/ 23214 h 2071729"/>
                <a:gd name="connsiteX28" fmla="*/ 1287178 w 2833599"/>
                <a:gd name="connsiteY28" fmla="*/ 4164 h 2071729"/>
                <a:gd name="connsiteX29" fmla="*/ 1303847 w 2833599"/>
                <a:gd name="connsiteY29" fmla="*/ 58933 h 2071729"/>
                <a:gd name="connsiteX30" fmla="*/ 1310991 w 2833599"/>
                <a:gd name="connsiteY30" fmla="*/ 87508 h 2071729"/>
                <a:gd name="connsiteX31" fmla="*/ 1334803 w 2833599"/>
                <a:gd name="connsiteY31" fmla="*/ 111321 h 2071729"/>
                <a:gd name="connsiteX32" fmla="*/ 1356234 w 2833599"/>
                <a:gd name="connsiteY32" fmla="*/ 118464 h 2071729"/>
                <a:gd name="connsiteX33" fmla="*/ 1372903 w 2833599"/>
                <a:gd name="connsiteY33" fmla="*/ 204189 h 2071729"/>
                <a:gd name="connsiteX34" fmla="*/ 1403859 w 2833599"/>
                <a:gd name="connsiteY34" fmla="*/ 328014 h 2071729"/>
                <a:gd name="connsiteX35" fmla="*/ 1446722 w 2833599"/>
                <a:gd name="connsiteY35" fmla="*/ 451839 h 2071729"/>
                <a:gd name="connsiteX36" fmla="*/ 1494347 w 2833599"/>
                <a:gd name="connsiteY36" fmla="*/ 592333 h 2071729"/>
                <a:gd name="connsiteX37" fmla="*/ 1539591 w 2833599"/>
                <a:gd name="connsiteY37" fmla="*/ 689964 h 2071729"/>
                <a:gd name="connsiteX38" fmla="*/ 1589597 w 2833599"/>
                <a:gd name="connsiteY38" fmla="*/ 792358 h 2071729"/>
                <a:gd name="connsiteX39" fmla="*/ 1658653 w 2833599"/>
                <a:gd name="connsiteY39" fmla="*/ 909039 h 2071729"/>
                <a:gd name="connsiteX40" fmla="*/ 1727709 w 2833599"/>
                <a:gd name="connsiteY40" fmla="*/ 1028102 h 2071729"/>
                <a:gd name="connsiteX41" fmla="*/ 1799147 w 2833599"/>
                <a:gd name="connsiteY41" fmla="*/ 1132877 h 2071729"/>
                <a:gd name="connsiteX42" fmla="*/ 1916007 w 2833599"/>
                <a:gd name="connsiteY42" fmla="*/ 976286 h 2071729"/>
                <a:gd name="connsiteX43" fmla="*/ 2087106 w 2833599"/>
                <a:gd name="connsiteY43" fmla="*/ 780555 h 2071729"/>
                <a:gd name="connsiteX44" fmla="*/ 2764939 w 2833599"/>
                <a:gd name="connsiteY44" fmla="*/ 1619809 h 2071729"/>
                <a:gd name="connsiteX45" fmla="*/ 300720 w 2833599"/>
                <a:gd name="connsiteY45" fmla="*/ 2069241 h 2071729"/>
                <a:gd name="connsiteX46" fmla="*/ 0 w 2833599"/>
                <a:gd name="connsiteY46" fmla="*/ 1588503 h 2071729"/>
                <a:gd name="connsiteX47" fmla="*/ 260023 w 2833599"/>
                <a:gd name="connsiteY47" fmla="*/ 1453603 h 2071729"/>
                <a:gd name="connsiteX48" fmla="*/ 433083 w 2833599"/>
                <a:gd name="connsiteY48" fmla="*/ 1341313 h 2071729"/>
                <a:gd name="connsiteX49" fmla="*/ 594387 w 2833599"/>
                <a:gd name="connsiteY49" fmla="*/ 1236785 h 2071729"/>
                <a:gd name="connsiteX50" fmla="*/ 662579 w 2833599"/>
                <a:gd name="connsiteY50" fmla="*/ 1192781 h 2071729"/>
                <a:gd name="connsiteX51" fmla="*/ 746046 w 2833599"/>
                <a:gd name="connsiteY51" fmla="*/ 1114447 h 2071729"/>
                <a:gd name="connsiteX52" fmla="*/ 855707 w 2833599"/>
                <a:gd name="connsiteY52" fmla="*/ 1007909 h 2071729"/>
                <a:gd name="connsiteX53" fmla="*/ 989522 w 2833599"/>
                <a:gd name="connsiteY53" fmla="*/ 832839 h 2071729"/>
                <a:gd name="connsiteX54" fmla="*/ 1034766 w 2833599"/>
                <a:gd name="connsiteY54" fmla="*/ 723302 h 2071729"/>
                <a:gd name="connsiteX55" fmla="*/ 1053816 w 2833599"/>
                <a:gd name="connsiteY55" fmla="*/ 632814 h 2071729"/>
                <a:gd name="connsiteX56" fmla="*/ 1053321 w 2833599"/>
                <a:gd name="connsiteY56" fmla="*/ 549471 h 2071729"/>
                <a:gd name="connsiteX57" fmla="*/ 1046301 w 2833599"/>
                <a:gd name="connsiteY57" fmla="*/ 447077 h 2071729"/>
                <a:gd name="connsiteX58" fmla="*/ 1022737 w 2833599"/>
                <a:gd name="connsiteY58" fmla="*/ 352199 h 2071729"/>
                <a:gd name="connsiteX59" fmla="*/ 1001058 w 2833599"/>
                <a:gd name="connsiteY59" fmla="*/ 282771 h 2071729"/>
                <a:gd name="connsiteX60" fmla="*/ 970100 w 2833599"/>
                <a:gd name="connsiteY60" fmla="*/ 211457 h 2071729"/>
                <a:gd name="connsiteX61" fmla="*/ 946659 w 2833599"/>
                <a:gd name="connsiteY61" fmla="*/ 149421 h 2071729"/>
                <a:gd name="connsiteX62" fmla="*/ 915703 w 2833599"/>
                <a:gd name="connsiteY62" fmla="*/ 58933 h 2071729"/>
                <a:gd name="connsiteX0" fmla="*/ 915703 w 2768025"/>
                <a:gd name="connsiteY0" fmla="*/ 58933 h 2070465"/>
                <a:gd name="connsiteX1" fmla="*/ 934753 w 2768025"/>
                <a:gd name="connsiteY1" fmla="*/ 1783 h 2070465"/>
                <a:gd name="connsiteX2" fmla="*/ 953803 w 2768025"/>
                <a:gd name="connsiteY2" fmla="*/ 18452 h 2070465"/>
                <a:gd name="connsiteX3" fmla="*/ 968091 w 2768025"/>
                <a:gd name="connsiteY3" fmla="*/ 58933 h 2070465"/>
                <a:gd name="connsiteX4" fmla="*/ 984759 w 2768025"/>
                <a:gd name="connsiteY4" fmla="*/ 75602 h 2070465"/>
                <a:gd name="connsiteX5" fmla="*/ 994284 w 2768025"/>
                <a:gd name="connsiteY5" fmla="*/ 85127 h 2070465"/>
                <a:gd name="connsiteX6" fmla="*/ 1001428 w 2768025"/>
                <a:gd name="connsiteY6" fmla="*/ 120846 h 2070465"/>
                <a:gd name="connsiteX7" fmla="*/ 1010953 w 2768025"/>
                <a:gd name="connsiteY7" fmla="*/ 125608 h 2070465"/>
                <a:gd name="connsiteX8" fmla="*/ 1022859 w 2768025"/>
                <a:gd name="connsiteY8" fmla="*/ 120846 h 2070465"/>
                <a:gd name="connsiteX9" fmla="*/ 1030003 w 2768025"/>
                <a:gd name="connsiteY9" fmla="*/ 66077 h 2070465"/>
                <a:gd name="connsiteX10" fmla="*/ 1030003 w 2768025"/>
                <a:gd name="connsiteY10" fmla="*/ 66077 h 2070465"/>
                <a:gd name="connsiteX11" fmla="*/ 1046672 w 2768025"/>
                <a:gd name="connsiteY11" fmla="*/ 56552 h 2070465"/>
                <a:gd name="connsiteX12" fmla="*/ 1063341 w 2768025"/>
                <a:gd name="connsiteY12" fmla="*/ 73221 h 2070465"/>
                <a:gd name="connsiteX13" fmla="*/ 1063341 w 2768025"/>
                <a:gd name="connsiteY13" fmla="*/ 87508 h 2070465"/>
                <a:gd name="connsiteX14" fmla="*/ 1077628 w 2768025"/>
                <a:gd name="connsiteY14" fmla="*/ 54171 h 2070465"/>
                <a:gd name="connsiteX15" fmla="*/ 1087153 w 2768025"/>
                <a:gd name="connsiteY15" fmla="*/ 27977 h 2070465"/>
                <a:gd name="connsiteX16" fmla="*/ 1094297 w 2768025"/>
                <a:gd name="connsiteY16" fmla="*/ 54171 h 2070465"/>
                <a:gd name="connsiteX17" fmla="*/ 1101441 w 2768025"/>
                <a:gd name="connsiteY17" fmla="*/ 92271 h 2070465"/>
                <a:gd name="connsiteX18" fmla="*/ 1110966 w 2768025"/>
                <a:gd name="connsiteY18" fmla="*/ 104177 h 2070465"/>
                <a:gd name="connsiteX19" fmla="*/ 1125253 w 2768025"/>
                <a:gd name="connsiteY19" fmla="*/ 61314 h 2070465"/>
                <a:gd name="connsiteX20" fmla="*/ 1141922 w 2768025"/>
                <a:gd name="connsiteY20" fmla="*/ 30358 h 2070465"/>
                <a:gd name="connsiteX21" fmla="*/ 1141922 w 2768025"/>
                <a:gd name="connsiteY21" fmla="*/ 30358 h 2070465"/>
                <a:gd name="connsiteX22" fmla="*/ 1182403 w 2768025"/>
                <a:gd name="connsiteY22" fmla="*/ 27977 h 2070465"/>
                <a:gd name="connsiteX23" fmla="*/ 1199072 w 2768025"/>
                <a:gd name="connsiteY23" fmla="*/ 73221 h 2070465"/>
                <a:gd name="connsiteX24" fmla="*/ 1201453 w 2768025"/>
                <a:gd name="connsiteY24" fmla="*/ 94652 h 2070465"/>
                <a:gd name="connsiteX25" fmla="*/ 1222884 w 2768025"/>
                <a:gd name="connsiteY25" fmla="*/ 56552 h 2070465"/>
                <a:gd name="connsiteX26" fmla="*/ 1246697 w 2768025"/>
                <a:gd name="connsiteY26" fmla="*/ 37502 h 2070465"/>
                <a:gd name="connsiteX27" fmla="*/ 1263366 w 2768025"/>
                <a:gd name="connsiteY27" fmla="*/ 23214 h 2070465"/>
                <a:gd name="connsiteX28" fmla="*/ 1287178 w 2768025"/>
                <a:gd name="connsiteY28" fmla="*/ 4164 h 2070465"/>
                <a:gd name="connsiteX29" fmla="*/ 1303847 w 2768025"/>
                <a:gd name="connsiteY29" fmla="*/ 58933 h 2070465"/>
                <a:gd name="connsiteX30" fmla="*/ 1310991 w 2768025"/>
                <a:gd name="connsiteY30" fmla="*/ 87508 h 2070465"/>
                <a:gd name="connsiteX31" fmla="*/ 1334803 w 2768025"/>
                <a:gd name="connsiteY31" fmla="*/ 111321 h 2070465"/>
                <a:gd name="connsiteX32" fmla="*/ 1356234 w 2768025"/>
                <a:gd name="connsiteY32" fmla="*/ 118464 h 2070465"/>
                <a:gd name="connsiteX33" fmla="*/ 1372903 w 2768025"/>
                <a:gd name="connsiteY33" fmla="*/ 204189 h 2070465"/>
                <a:gd name="connsiteX34" fmla="*/ 1403859 w 2768025"/>
                <a:gd name="connsiteY34" fmla="*/ 328014 h 2070465"/>
                <a:gd name="connsiteX35" fmla="*/ 1446722 w 2768025"/>
                <a:gd name="connsiteY35" fmla="*/ 451839 h 2070465"/>
                <a:gd name="connsiteX36" fmla="*/ 1494347 w 2768025"/>
                <a:gd name="connsiteY36" fmla="*/ 592333 h 2070465"/>
                <a:gd name="connsiteX37" fmla="*/ 1539591 w 2768025"/>
                <a:gd name="connsiteY37" fmla="*/ 689964 h 2070465"/>
                <a:gd name="connsiteX38" fmla="*/ 1589597 w 2768025"/>
                <a:gd name="connsiteY38" fmla="*/ 792358 h 2070465"/>
                <a:gd name="connsiteX39" fmla="*/ 1658653 w 2768025"/>
                <a:gd name="connsiteY39" fmla="*/ 909039 h 2070465"/>
                <a:gd name="connsiteX40" fmla="*/ 1727709 w 2768025"/>
                <a:gd name="connsiteY40" fmla="*/ 1028102 h 2070465"/>
                <a:gd name="connsiteX41" fmla="*/ 1799147 w 2768025"/>
                <a:gd name="connsiteY41" fmla="*/ 1132877 h 2070465"/>
                <a:gd name="connsiteX42" fmla="*/ 1916007 w 2768025"/>
                <a:gd name="connsiteY42" fmla="*/ 976286 h 2070465"/>
                <a:gd name="connsiteX43" fmla="*/ 2087106 w 2768025"/>
                <a:gd name="connsiteY43" fmla="*/ 780555 h 2070465"/>
                <a:gd name="connsiteX44" fmla="*/ 2764939 w 2768025"/>
                <a:gd name="connsiteY44" fmla="*/ 1619809 h 2070465"/>
                <a:gd name="connsiteX45" fmla="*/ 2243758 w 2768025"/>
                <a:gd name="connsiteY45" fmla="*/ 1723353 h 2070465"/>
                <a:gd name="connsiteX46" fmla="*/ 300720 w 2768025"/>
                <a:gd name="connsiteY46" fmla="*/ 2069241 h 2070465"/>
                <a:gd name="connsiteX47" fmla="*/ 0 w 2768025"/>
                <a:gd name="connsiteY47" fmla="*/ 1588503 h 2070465"/>
                <a:gd name="connsiteX48" fmla="*/ 260023 w 2768025"/>
                <a:gd name="connsiteY48" fmla="*/ 1453603 h 2070465"/>
                <a:gd name="connsiteX49" fmla="*/ 433083 w 2768025"/>
                <a:gd name="connsiteY49" fmla="*/ 1341313 h 2070465"/>
                <a:gd name="connsiteX50" fmla="*/ 594387 w 2768025"/>
                <a:gd name="connsiteY50" fmla="*/ 1236785 h 2070465"/>
                <a:gd name="connsiteX51" fmla="*/ 662579 w 2768025"/>
                <a:gd name="connsiteY51" fmla="*/ 1192781 h 2070465"/>
                <a:gd name="connsiteX52" fmla="*/ 746046 w 2768025"/>
                <a:gd name="connsiteY52" fmla="*/ 1114447 h 2070465"/>
                <a:gd name="connsiteX53" fmla="*/ 855707 w 2768025"/>
                <a:gd name="connsiteY53" fmla="*/ 1007909 h 2070465"/>
                <a:gd name="connsiteX54" fmla="*/ 989522 w 2768025"/>
                <a:gd name="connsiteY54" fmla="*/ 832839 h 2070465"/>
                <a:gd name="connsiteX55" fmla="*/ 1034766 w 2768025"/>
                <a:gd name="connsiteY55" fmla="*/ 723302 h 2070465"/>
                <a:gd name="connsiteX56" fmla="*/ 1053816 w 2768025"/>
                <a:gd name="connsiteY56" fmla="*/ 632814 h 2070465"/>
                <a:gd name="connsiteX57" fmla="*/ 1053321 w 2768025"/>
                <a:gd name="connsiteY57" fmla="*/ 549471 h 2070465"/>
                <a:gd name="connsiteX58" fmla="*/ 1046301 w 2768025"/>
                <a:gd name="connsiteY58" fmla="*/ 447077 h 2070465"/>
                <a:gd name="connsiteX59" fmla="*/ 1022737 w 2768025"/>
                <a:gd name="connsiteY59" fmla="*/ 352199 h 2070465"/>
                <a:gd name="connsiteX60" fmla="*/ 1001058 w 2768025"/>
                <a:gd name="connsiteY60" fmla="*/ 282771 h 2070465"/>
                <a:gd name="connsiteX61" fmla="*/ 970100 w 2768025"/>
                <a:gd name="connsiteY61" fmla="*/ 211457 h 2070465"/>
                <a:gd name="connsiteX62" fmla="*/ 946659 w 2768025"/>
                <a:gd name="connsiteY62" fmla="*/ 149421 h 2070465"/>
                <a:gd name="connsiteX63" fmla="*/ 915703 w 2768025"/>
                <a:gd name="connsiteY63" fmla="*/ 58933 h 2070465"/>
                <a:gd name="connsiteX0" fmla="*/ 915703 w 2768026"/>
                <a:gd name="connsiteY0" fmla="*/ 58933 h 2070465"/>
                <a:gd name="connsiteX1" fmla="*/ 934753 w 2768026"/>
                <a:gd name="connsiteY1" fmla="*/ 1783 h 2070465"/>
                <a:gd name="connsiteX2" fmla="*/ 953803 w 2768026"/>
                <a:gd name="connsiteY2" fmla="*/ 18452 h 2070465"/>
                <a:gd name="connsiteX3" fmla="*/ 968091 w 2768026"/>
                <a:gd name="connsiteY3" fmla="*/ 58933 h 2070465"/>
                <a:gd name="connsiteX4" fmla="*/ 984759 w 2768026"/>
                <a:gd name="connsiteY4" fmla="*/ 75602 h 2070465"/>
                <a:gd name="connsiteX5" fmla="*/ 994284 w 2768026"/>
                <a:gd name="connsiteY5" fmla="*/ 85127 h 2070465"/>
                <a:gd name="connsiteX6" fmla="*/ 1001428 w 2768026"/>
                <a:gd name="connsiteY6" fmla="*/ 120846 h 2070465"/>
                <a:gd name="connsiteX7" fmla="*/ 1010953 w 2768026"/>
                <a:gd name="connsiteY7" fmla="*/ 125608 h 2070465"/>
                <a:gd name="connsiteX8" fmla="*/ 1022859 w 2768026"/>
                <a:gd name="connsiteY8" fmla="*/ 120846 h 2070465"/>
                <a:gd name="connsiteX9" fmla="*/ 1030003 w 2768026"/>
                <a:gd name="connsiteY9" fmla="*/ 66077 h 2070465"/>
                <a:gd name="connsiteX10" fmla="*/ 1030003 w 2768026"/>
                <a:gd name="connsiteY10" fmla="*/ 66077 h 2070465"/>
                <a:gd name="connsiteX11" fmla="*/ 1046672 w 2768026"/>
                <a:gd name="connsiteY11" fmla="*/ 56552 h 2070465"/>
                <a:gd name="connsiteX12" fmla="*/ 1063341 w 2768026"/>
                <a:gd name="connsiteY12" fmla="*/ 73221 h 2070465"/>
                <a:gd name="connsiteX13" fmla="*/ 1063341 w 2768026"/>
                <a:gd name="connsiteY13" fmla="*/ 87508 h 2070465"/>
                <a:gd name="connsiteX14" fmla="*/ 1077628 w 2768026"/>
                <a:gd name="connsiteY14" fmla="*/ 54171 h 2070465"/>
                <a:gd name="connsiteX15" fmla="*/ 1087153 w 2768026"/>
                <a:gd name="connsiteY15" fmla="*/ 27977 h 2070465"/>
                <a:gd name="connsiteX16" fmla="*/ 1094297 w 2768026"/>
                <a:gd name="connsiteY16" fmla="*/ 54171 h 2070465"/>
                <a:gd name="connsiteX17" fmla="*/ 1101441 w 2768026"/>
                <a:gd name="connsiteY17" fmla="*/ 92271 h 2070465"/>
                <a:gd name="connsiteX18" fmla="*/ 1110966 w 2768026"/>
                <a:gd name="connsiteY18" fmla="*/ 104177 h 2070465"/>
                <a:gd name="connsiteX19" fmla="*/ 1125253 w 2768026"/>
                <a:gd name="connsiteY19" fmla="*/ 61314 h 2070465"/>
                <a:gd name="connsiteX20" fmla="*/ 1141922 w 2768026"/>
                <a:gd name="connsiteY20" fmla="*/ 30358 h 2070465"/>
                <a:gd name="connsiteX21" fmla="*/ 1141922 w 2768026"/>
                <a:gd name="connsiteY21" fmla="*/ 30358 h 2070465"/>
                <a:gd name="connsiteX22" fmla="*/ 1182403 w 2768026"/>
                <a:gd name="connsiteY22" fmla="*/ 27977 h 2070465"/>
                <a:gd name="connsiteX23" fmla="*/ 1199072 w 2768026"/>
                <a:gd name="connsiteY23" fmla="*/ 73221 h 2070465"/>
                <a:gd name="connsiteX24" fmla="*/ 1201453 w 2768026"/>
                <a:gd name="connsiteY24" fmla="*/ 94652 h 2070465"/>
                <a:gd name="connsiteX25" fmla="*/ 1222884 w 2768026"/>
                <a:gd name="connsiteY25" fmla="*/ 56552 h 2070465"/>
                <a:gd name="connsiteX26" fmla="*/ 1246697 w 2768026"/>
                <a:gd name="connsiteY26" fmla="*/ 37502 h 2070465"/>
                <a:gd name="connsiteX27" fmla="*/ 1263366 w 2768026"/>
                <a:gd name="connsiteY27" fmla="*/ 23214 h 2070465"/>
                <a:gd name="connsiteX28" fmla="*/ 1287178 w 2768026"/>
                <a:gd name="connsiteY28" fmla="*/ 4164 h 2070465"/>
                <a:gd name="connsiteX29" fmla="*/ 1303847 w 2768026"/>
                <a:gd name="connsiteY29" fmla="*/ 58933 h 2070465"/>
                <a:gd name="connsiteX30" fmla="*/ 1310991 w 2768026"/>
                <a:gd name="connsiteY30" fmla="*/ 87508 h 2070465"/>
                <a:gd name="connsiteX31" fmla="*/ 1334803 w 2768026"/>
                <a:gd name="connsiteY31" fmla="*/ 111321 h 2070465"/>
                <a:gd name="connsiteX32" fmla="*/ 1356234 w 2768026"/>
                <a:gd name="connsiteY32" fmla="*/ 118464 h 2070465"/>
                <a:gd name="connsiteX33" fmla="*/ 1372903 w 2768026"/>
                <a:gd name="connsiteY33" fmla="*/ 204189 h 2070465"/>
                <a:gd name="connsiteX34" fmla="*/ 1403859 w 2768026"/>
                <a:gd name="connsiteY34" fmla="*/ 328014 h 2070465"/>
                <a:gd name="connsiteX35" fmla="*/ 1446722 w 2768026"/>
                <a:gd name="connsiteY35" fmla="*/ 451839 h 2070465"/>
                <a:gd name="connsiteX36" fmla="*/ 1494347 w 2768026"/>
                <a:gd name="connsiteY36" fmla="*/ 592333 h 2070465"/>
                <a:gd name="connsiteX37" fmla="*/ 1539591 w 2768026"/>
                <a:gd name="connsiteY37" fmla="*/ 689964 h 2070465"/>
                <a:gd name="connsiteX38" fmla="*/ 1589597 w 2768026"/>
                <a:gd name="connsiteY38" fmla="*/ 792358 h 2070465"/>
                <a:gd name="connsiteX39" fmla="*/ 1658653 w 2768026"/>
                <a:gd name="connsiteY39" fmla="*/ 909039 h 2070465"/>
                <a:gd name="connsiteX40" fmla="*/ 1727709 w 2768026"/>
                <a:gd name="connsiteY40" fmla="*/ 1028102 h 2070465"/>
                <a:gd name="connsiteX41" fmla="*/ 1799147 w 2768026"/>
                <a:gd name="connsiteY41" fmla="*/ 1132877 h 2070465"/>
                <a:gd name="connsiteX42" fmla="*/ 1916007 w 2768026"/>
                <a:gd name="connsiteY42" fmla="*/ 976286 h 2070465"/>
                <a:gd name="connsiteX43" fmla="*/ 2087106 w 2768026"/>
                <a:gd name="connsiteY43" fmla="*/ 780555 h 2070465"/>
                <a:gd name="connsiteX44" fmla="*/ 2764939 w 2768026"/>
                <a:gd name="connsiteY44" fmla="*/ 1619809 h 2070465"/>
                <a:gd name="connsiteX45" fmla="*/ 2243758 w 2768026"/>
                <a:gd name="connsiteY45" fmla="*/ 1723353 h 2070465"/>
                <a:gd name="connsiteX46" fmla="*/ 300720 w 2768026"/>
                <a:gd name="connsiteY46" fmla="*/ 2069241 h 2070465"/>
                <a:gd name="connsiteX47" fmla="*/ 0 w 2768026"/>
                <a:gd name="connsiteY47" fmla="*/ 1588503 h 2070465"/>
                <a:gd name="connsiteX48" fmla="*/ 260023 w 2768026"/>
                <a:gd name="connsiteY48" fmla="*/ 1453603 h 2070465"/>
                <a:gd name="connsiteX49" fmla="*/ 433083 w 2768026"/>
                <a:gd name="connsiteY49" fmla="*/ 1341313 h 2070465"/>
                <a:gd name="connsiteX50" fmla="*/ 594387 w 2768026"/>
                <a:gd name="connsiteY50" fmla="*/ 1236785 h 2070465"/>
                <a:gd name="connsiteX51" fmla="*/ 662579 w 2768026"/>
                <a:gd name="connsiteY51" fmla="*/ 1192781 h 2070465"/>
                <a:gd name="connsiteX52" fmla="*/ 746046 w 2768026"/>
                <a:gd name="connsiteY52" fmla="*/ 1114447 h 2070465"/>
                <a:gd name="connsiteX53" fmla="*/ 855707 w 2768026"/>
                <a:gd name="connsiteY53" fmla="*/ 1007909 h 2070465"/>
                <a:gd name="connsiteX54" fmla="*/ 989522 w 2768026"/>
                <a:gd name="connsiteY54" fmla="*/ 832839 h 2070465"/>
                <a:gd name="connsiteX55" fmla="*/ 1034766 w 2768026"/>
                <a:gd name="connsiteY55" fmla="*/ 723302 h 2070465"/>
                <a:gd name="connsiteX56" fmla="*/ 1053816 w 2768026"/>
                <a:gd name="connsiteY56" fmla="*/ 632814 h 2070465"/>
                <a:gd name="connsiteX57" fmla="*/ 1053321 w 2768026"/>
                <a:gd name="connsiteY57" fmla="*/ 549471 h 2070465"/>
                <a:gd name="connsiteX58" fmla="*/ 1046301 w 2768026"/>
                <a:gd name="connsiteY58" fmla="*/ 447077 h 2070465"/>
                <a:gd name="connsiteX59" fmla="*/ 1022737 w 2768026"/>
                <a:gd name="connsiteY59" fmla="*/ 352199 h 2070465"/>
                <a:gd name="connsiteX60" fmla="*/ 1001058 w 2768026"/>
                <a:gd name="connsiteY60" fmla="*/ 282771 h 2070465"/>
                <a:gd name="connsiteX61" fmla="*/ 970100 w 2768026"/>
                <a:gd name="connsiteY61" fmla="*/ 211457 h 2070465"/>
                <a:gd name="connsiteX62" fmla="*/ 946659 w 2768026"/>
                <a:gd name="connsiteY62" fmla="*/ 149421 h 2070465"/>
                <a:gd name="connsiteX63" fmla="*/ 915703 w 2768026"/>
                <a:gd name="connsiteY63" fmla="*/ 58933 h 2070465"/>
                <a:gd name="connsiteX0" fmla="*/ 915703 w 2836930"/>
                <a:gd name="connsiteY0" fmla="*/ 58933 h 2070595"/>
                <a:gd name="connsiteX1" fmla="*/ 934753 w 2836930"/>
                <a:gd name="connsiteY1" fmla="*/ 1783 h 2070595"/>
                <a:gd name="connsiteX2" fmla="*/ 953803 w 2836930"/>
                <a:gd name="connsiteY2" fmla="*/ 18452 h 2070595"/>
                <a:gd name="connsiteX3" fmla="*/ 968091 w 2836930"/>
                <a:gd name="connsiteY3" fmla="*/ 58933 h 2070595"/>
                <a:gd name="connsiteX4" fmla="*/ 984759 w 2836930"/>
                <a:gd name="connsiteY4" fmla="*/ 75602 h 2070595"/>
                <a:gd name="connsiteX5" fmla="*/ 994284 w 2836930"/>
                <a:gd name="connsiteY5" fmla="*/ 85127 h 2070595"/>
                <a:gd name="connsiteX6" fmla="*/ 1001428 w 2836930"/>
                <a:gd name="connsiteY6" fmla="*/ 120846 h 2070595"/>
                <a:gd name="connsiteX7" fmla="*/ 1010953 w 2836930"/>
                <a:gd name="connsiteY7" fmla="*/ 125608 h 2070595"/>
                <a:gd name="connsiteX8" fmla="*/ 1022859 w 2836930"/>
                <a:gd name="connsiteY8" fmla="*/ 120846 h 2070595"/>
                <a:gd name="connsiteX9" fmla="*/ 1030003 w 2836930"/>
                <a:gd name="connsiteY9" fmla="*/ 66077 h 2070595"/>
                <a:gd name="connsiteX10" fmla="*/ 1030003 w 2836930"/>
                <a:gd name="connsiteY10" fmla="*/ 66077 h 2070595"/>
                <a:gd name="connsiteX11" fmla="*/ 1046672 w 2836930"/>
                <a:gd name="connsiteY11" fmla="*/ 56552 h 2070595"/>
                <a:gd name="connsiteX12" fmla="*/ 1063341 w 2836930"/>
                <a:gd name="connsiteY12" fmla="*/ 73221 h 2070595"/>
                <a:gd name="connsiteX13" fmla="*/ 1063341 w 2836930"/>
                <a:gd name="connsiteY13" fmla="*/ 87508 h 2070595"/>
                <a:gd name="connsiteX14" fmla="*/ 1077628 w 2836930"/>
                <a:gd name="connsiteY14" fmla="*/ 54171 h 2070595"/>
                <a:gd name="connsiteX15" fmla="*/ 1087153 w 2836930"/>
                <a:gd name="connsiteY15" fmla="*/ 27977 h 2070595"/>
                <a:gd name="connsiteX16" fmla="*/ 1094297 w 2836930"/>
                <a:gd name="connsiteY16" fmla="*/ 54171 h 2070595"/>
                <a:gd name="connsiteX17" fmla="*/ 1101441 w 2836930"/>
                <a:gd name="connsiteY17" fmla="*/ 92271 h 2070595"/>
                <a:gd name="connsiteX18" fmla="*/ 1110966 w 2836930"/>
                <a:gd name="connsiteY18" fmla="*/ 104177 h 2070595"/>
                <a:gd name="connsiteX19" fmla="*/ 1125253 w 2836930"/>
                <a:gd name="connsiteY19" fmla="*/ 61314 h 2070595"/>
                <a:gd name="connsiteX20" fmla="*/ 1141922 w 2836930"/>
                <a:gd name="connsiteY20" fmla="*/ 30358 h 2070595"/>
                <a:gd name="connsiteX21" fmla="*/ 1141922 w 2836930"/>
                <a:gd name="connsiteY21" fmla="*/ 30358 h 2070595"/>
                <a:gd name="connsiteX22" fmla="*/ 1182403 w 2836930"/>
                <a:gd name="connsiteY22" fmla="*/ 27977 h 2070595"/>
                <a:gd name="connsiteX23" fmla="*/ 1199072 w 2836930"/>
                <a:gd name="connsiteY23" fmla="*/ 73221 h 2070595"/>
                <a:gd name="connsiteX24" fmla="*/ 1201453 w 2836930"/>
                <a:gd name="connsiteY24" fmla="*/ 94652 h 2070595"/>
                <a:gd name="connsiteX25" fmla="*/ 1222884 w 2836930"/>
                <a:gd name="connsiteY25" fmla="*/ 56552 h 2070595"/>
                <a:gd name="connsiteX26" fmla="*/ 1246697 w 2836930"/>
                <a:gd name="connsiteY26" fmla="*/ 37502 h 2070595"/>
                <a:gd name="connsiteX27" fmla="*/ 1263366 w 2836930"/>
                <a:gd name="connsiteY27" fmla="*/ 23214 h 2070595"/>
                <a:gd name="connsiteX28" fmla="*/ 1287178 w 2836930"/>
                <a:gd name="connsiteY28" fmla="*/ 4164 h 2070595"/>
                <a:gd name="connsiteX29" fmla="*/ 1303847 w 2836930"/>
                <a:gd name="connsiteY29" fmla="*/ 58933 h 2070595"/>
                <a:gd name="connsiteX30" fmla="*/ 1310991 w 2836930"/>
                <a:gd name="connsiteY30" fmla="*/ 87508 h 2070595"/>
                <a:gd name="connsiteX31" fmla="*/ 1334803 w 2836930"/>
                <a:gd name="connsiteY31" fmla="*/ 111321 h 2070595"/>
                <a:gd name="connsiteX32" fmla="*/ 1356234 w 2836930"/>
                <a:gd name="connsiteY32" fmla="*/ 118464 h 2070595"/>
                <a:gd name="connsiteX33" fmla="*/ 1372903 w 2836930"/>
                <a:gd name="connsiteY33" fmla="*/ 204189 h 2070595"/>
                <a:gd name="connsiteX34" fmla="*/ 1403859 w 2836930"/>
                <a:gd name="connsiteY34" fmla="*/ 328014 h 2070595"/>
                <a:gd name="connsiteX35" fmla="*/ 1446722 w 2836930"/>
                <a:gd name="connsiteY35" fmla="*/ 451839 h 2070595"/>
                <a:gd name="connsiteX36" fmla="*/ 1494347 w 2836930"/>
                <a:gd name="connsiteY36" fmla="*/ 592333 h 2070595"/>
                <a:gd name="connsiteX37" fmla="*/ 1539591 w 2836930"/>
                <a:gd name="connsiteY37" fmla="*/ 689964 h 2070595"/>
                <a:gd name="connsiteX38" fmla="*/ 1589597 w 2836930"/>
                <a:gd name="connsiteY38" fmla="*/ 792358 h 2070595"/>
                <a:gd name="connsiteX39" fmla="*/ 1658653 w 2836930"/>
                <a:gd name="connsiteY39" fmla="*/ 909039 h 2070595"/>
                <a:gd name="connsiteX40" fmla="*/ 1727709 w 2836930"/>
                <a:gd name="connsiteY40" fmla="*/ 1028102 h 2070595"/>
                <a:gd name="connsiteX41" fmla="*/ 1799147 w 2836930"/>
                <a:gd name="connsiteY41" fmla="*/ 1132877 h 2070595"/>
                <a:gd name="connsiteX42" fmla="*/ 1916007 w 2836930"/>
                <a:gd name="connsiteY42" fmla="*/ 976286 h 2070595"/>
                <a:gd name="connsiteX43" fmla="*/ 2087106 w 2836930"/>
                <a:gd name="connsiteY43" fmla="*/ 780555 h 2070595"/>
                <a:gd name="connsiteX44" fmla="*/ 2764939 w 2836930"/>
                <a:gd name="connsiteY44" fmla="*/ 1619809 h 2070595"/>
                <a:gd name="connsiteX45" fmla="*/ 2581191 w 2836930"/>
                <a:gd name="connsiteY45" fmla="*/ 1753414 h 2070595"/>
                <a:gd name="connsiteX46" fmla="*/ 300720 w 2836930"/>
                <a:gd name="connsiteY46" fmla="*/ 2069241 h 2070595"/>
                <a:gd name="connsiteX47" fmla="*/ 0 w 2836930"/>
                <a:gd name="connsiteY47" fmla="*/ 1588503 h 2070595"/>
                <a:gd name="connsiteX48" fmla="*/ 260023 w 2836930"/>
                <a:gd name="connsiteY48" fmla="*/ 1453603 h 2070595"/>
                <a:gd name="connsiteX49" fmla="*/ 433083 w 2836930"/>
                <a:gd name="connsiteY49" fmla="*/ 1341313 h 2070595"/>
                <a:gd name="connsiteX50" fmla="*/ 594387 w 2836930"/>
                <a:gd name="connsiteY50" fmla="*/ 1236785 h 2070595"/>
                <a:gd name="connsiteX51" fmla="*/ 662579 w 2836930"/>
                <a:gd name="connsiteY51" fmla="*/ 1192781 h 2070595"/>
                <a:gd name="connsiteX52" fmla="*/ 746046 w 2836930"/>
                <a:gd name="connsiteY52" fmla="*/ 1114447 h 2070595"/>
                <a:gd name="connsiteX53" fmla="*/ 855707 w 2836930"/>
                <a:gd name="connsiteY53" fmla="*/ 1007909 h 2070595"/>
                <a:gd name="connsiteX54" fmla="*/ 989522 w 2836930"/>
                <a:gd name="connsiteY54" fmla="*/ 832839 h 2070595"/>
                <a:gd name="connsiteX55" fmla="*/ 1034766 w 2836930"/>
                <a:gd name="connsiteY55" fmla="*/ 723302 h 2070595"/>
                <a:gd name="connsiteX56" fmla="*/ 1053816 w 2836930"/>
                <a:gd name="connsiteY56" fmla="*/ 632814 h 2070595"/>
                <a:gd name="connsiteX57" fmla="*/ 1053321 w 2836930"/>
                <a:gd name="connsiteY57" fmla="*/ 549471 h 2070595"/>
                <a:gd name="connsiteX58" fmla="*/ 1046301 w 2836930"/>
                <a:gd name="connsiteY58" fmla="*/ 447077 h 2070595"/>
                <a:gd name="connsiteX59" fmla="*/ 1022737 w 2836930"/>
                <a:gd name="connsiteY59" fmla="*/ 352199 h 2070595"/>
                <a:gd name="connsiteX60" fmla="*/ 1001058 w 2836930"/>
                <a:gd name="connsiteY60" fmla="*/ 282771 h 2070595"/>
                <a:gd name="connsiteX61" fmla="*/ 970100 w 2836930"/>
                <a:gd name="connsiteY61" fmla="*/ 211457 h 2070595"/>
                <a:gd name="connsiteX62" fmla="*/ 946659 w 2836930"/>
                <a:gd name="connsiteY62" fmla="*/ 149421 h 2070595"/>
                <a:gd name="connsiteX63" fmla="*/ 915703 w 2836930"/>
                <a:gd name="connsiteY63" fmla="*/ 58933 h 2070595"/>
                <a:gd name="connsiteX0" fmla="*/ 915703 w 2836931"/>
                <a:gd name="connsiteY0" fmla="*/ 58933 h 2070596"/>
                <a:gd name="connsiteX1" fmla="*/ 934753 w 2836931"/>
                <a:gd name="connsiteY1" fmla="*/ 1783 h 2070596"/>
                <a:gd name="connsiteX2" fmla="*/ 953803 w 2836931"/>
                <a:gd name="connsiteY2" fmla="*/ 18452 h 2070596"/>
                <a:gd name="connsiteX3" fmla="*/ 968091 w 2836931"/>
                <a:gd name="connsiteY3" fmla="*/ 58933 h 2070596"/>
                <a:gd name="connsiteX4" fmla="*/ 984759 w 2836931"/>
                <a:gd name="connsiteY4" fmla="*/ 75602 h 2070596"/>
                <a:gd name="connsiteX5" fmla="*/ 994284 w 2836931"/>
                <a:gd name="connsiteY5" fmla="*/ 85127 h 2070596"/>
                <a:gd name="connsiteX6" fmla="*/ 1001428 w 2836931"/>
                <a:gd name="connsiteY6" fmla="*/ 120846 h 2070596"/>
                <a:gd name="connsiteX7" fmla="*/ 1010953 w 2836931"/>
                <a:gd name="connsiteY7" fmla="*/ 125608 h 2070596"/>
                <a:gd name="connsiteX8" fmla="*/ 1022859 w 2836931"/>
                <a:gd name="connsiteY8" fmla="*/ 120846 h 2070596"/>
                <a:gd name="connsiteX9" fmla="*/ 1030003 w 2836931"/>
                <a:gd name="connsiteY9" fmla="*/ 66077 h 2070596"/>
                <a:gd name="connsiteX10" fmla="*/ 1030003 w 2836931"/>
                <a:gd name="connsiteY10" fmla="*/ 66077 h 2070596"/>
                <a:gd name="connsiteX11" fmla="*/ 1046672 w 2836931"/>
                <a:gd name="connsiteY11" fmla="*/ 56552 h 2070596"/>
                <a:gd name="connsiteX12" fmla="*/ 1063341 w 2836931"/>
                <a:gd name="connsiteY12" fmla="*/ 73221 h 2070596"/>
                <a:gd name="connsiteX13" fmla="*/ 1063341 w 2836931"/>
                <a:gd name="connsiteY13" fmla="*/ 87508 h 2070596"/>
                <a:gd name="connsiteX14" fmla="*/ 1077628 w 2836931"/>
                <a:gd name="connsiteY14" fmla="*/ 54171 h 2070596"/>
                <a:gd name="connsiteX15" fmla="*/ 1087153 w 2836931"/>
                <a:gd name="connsiteY15" fmla="*/ 27977 h 2070596"/>
                <a:gd name="connsiteX16" fmla="*/ 1094297 w 2836931"/>
                <a:gd name="connsiteY16" fmla="*/ 54171 h 2070596"/>
                <a:gd name="connsiteX17" fmla="*/ 1101441 w 2836931"/>
                <a:gd name="connsiteY17" fmla="*/ 92271 h 2070596"/>
                <a:gd name="connsiteX18" fmla="*/ 1110966 w 2836931"/>
                <a:gd name="connsiteY18" fmla="*/ 104177 h 2070596"/>
                <a:gd name="connsiteX19" fmla="*/ 1125253 w 2836931"/>
                <a:gd name="connsiteY19" fmla="*/ 61314 h 2070596"/>
                <a:gd name="connsiteX20" fmla="*/ 1141922 w 2836931"/>
                <a:gd name="connsiteY20" fmla="*/ 30358 h 2070596"/>
                <a:gd name="connsiteX21" fmla="*/ 1141922 w 2836931"/>
                <a:gd name="connsiteY21" fmla="*/ 30358 h 2070596"/>
                <a:gd name="connsiteX22" fmla="*/ 1182403 w 2836931"/>
                <a:gd name="connsiteY22" fmla="*/ 27977 h 2070596"/>
                <a:gd name="connsiteX23" fmla="*/ 1199072 w 2836931"/>
                <a:gd name="connsiteY23" fmla="*/ 73221 h 2070596"/>
                <a:gd name="connsiteX24" fmla="*/ 1201453 w 2836931"/>
                <a:gd name="connsiteY24" fmla="*/ 94652 h 2070596"/>
                <a:gd name="connsiteX25" fmla="*/ 1222884 w 2836931"/>
                <a:gd name="connsiteY25" fmla="*/ 56552 h 2070596"/>
                <a:gd name="connsiteX26" fmla="*/ 1246697 w 2836931"/>
                <a:gd name="connsiteY26" fmla="*/ 37502 h 2070596"/>
                <a:gd name="connsiteX27" fmla="*/ 1263366 w 2836931"/>
                <a:gd name="connsiteY27" fmla="*/ 23214 h 2070596"/>
                <a:gd name="connsiteX28" fmla="*/ 1287178 w 2836931"/>
                <a:gd name="connsiteY28" fmla="*/ 4164 h 2070596"/>
                <a:gd name="connsiteX29" fmla="*/ 1303847 w 2836931"/>
                <a:gd name="connsiteY29" fmla="*/ 58933 h 2070596"/>
                <a:gd name="connsiteX30" fmla="*/ 1310991 w 2836931"/>
                <a:gd name="connsiteY30" fmla="*/ 87508 h 2070596"/>
                <a:gd name="connsiteX31" fmla="*/ 1334803 w 2836931"/>
                <a:gd name="connsiteY31" fmla="*/ 111321 h 2070596"/>
                <a:gd name="connsiteX32" fmla="*/ 1356234 w 2836931"/>
                <a:gd name="connsiteY32" fmla="*/ 118464 h 2070596"/>
                <a:gd name="connsiteX33" fmla="*/ 1372903 w 2836931"/>
                <a:gd name="connsiteY33" fmla="*/ 204189 h 2070596"/>
                <a:gd name="connsiteX34" fmla="*/ 1403859 w 2836931"/>
                <a:gd name="connsiteY34" fmla="*/ 328014 h 2070596"/>
                <a:gd name="connsiteX35" fmla="*/ 1446722 w 2836931"/>
                <a:gd name="connsiteY35" fmla="*/ 451839 h 2070596"/>
                <a:gd name="connsiteX36" fmla="*/ 1494347 w 2836931"/>
                <a:gd name="connsiteY36" fmla="*/ 592333 h 2070596"/>
                <a:gd name="connsiteX37" fmla="*/ 1539591 w 2836931"/>
                <a:gd name="connsiteY37" fmla="*/ 689964 h 2070596"/>
                <a:gd name="connsiteX38" fmla="*/ 1589597 w 2836931"/>
                <a:gd name="connsiteY38" fmla="*/ 792358 h 2070596"/>
                <a:gd name="connsiteX39" fmla="*/ 1658653 w 2836931"/>
                <a:gd name="connsiteY39" fmla="*/ 909039 h 2070596"/>
                <a:gd name="connsiteX40" fmla="*/ 1727709 w 2836931"/>
                <a:gd name="connsiteY40" fmla="*/ 1028102 h 2070596"/>
                <a:gd name="connsiteX41" fmla="*/ 1799147 w 2836931"/>
                <a:gd name="connsiteY41" fmla="*/ 1132877 h 2070596"/>
                <a:gd name="connsiteX42" fmla="*/ 1916007 w 2836931"/>
                <a:gd name="connsiteY42" fmla="*/ 976286 h 2070596"/>
                <a:gd name="connsiteX43" fmla="*/ 2087106 w 2836931"/>
                <a:gd name="connsiteY43" fmla="*/ 780555 h 2070596"/>
                <a:gd name="connsiteX44" fmla="*/ 2764939 w 2836931"/>
                <a:gd name="connsiteY44" fmla="*/ 1619809 h 2070596"/>
                <a:gd name="connsiteX45" fmla="*/ 2581191 w 2836931"/>
                <a:gd name="connsiteY45" fmla="*/ 1753414 h 2070596"/>
                <a:gd name="connsiteX46" fmla="*/ 300720 w 2836931"/>
                <a:gd name="connsiteY46" fmla="*/ 2069241 h 2070596"/>
                <a:gd name="connsiteX47" fmla="*/ 0 w 2836931"/>
                <a:gd name="connsiteY47" fmla="*/ 1588503 h 2070596"/>
                <a:gd name="connsiteX48" fmla="*/ 260023 w 2836931"/>
                <a:gd name="connsiteY48" fmla="*/ 1453603 h 2070596"/>
                <a:gd name="connsiteX49" fmla="*/ 433083 w 2836931"/>
                <a:gd name="connsiteY49" fmla="*/ 1341313 h 2070596"/>
                <a:gd name="connsiteX50" fmla="*/ 594387 w 2836931"/>
                <a:gd name="connsiteY50" fmla="*/ 1236785 h 2070596"/>
                <a:gd name="connsiteX51" fmla="*/ 662579 w 2836931"/>
                <a:gd name="connsiteY51" fmla="*/ 1192781 h 2070596"/>
                <a:gd name="connsiteX52" fmla="*/ 746046 w 2836931"/>
                <a:gd name="connsiteY52" fmla="*/ 1114447 h 2070596"/>
                <a:gd name="connsiteX53" fmla="*/ 855707 w 2836931"/>
                <a:gd name="connsiteY53" fmla="*/ 1007909 h 2070596"/>
                <a:gd name="connsiteX54" fmla="*/ 989522 w 2836931"/>
                <a:gd name="connsiteY54" fmla="*/ 832839 h 2070596"/>
                <a:gd name="connsiteX55" fmla="*/ 1034766 w 2836931"/>
                <a:gd name="connsiteY55" fmla="*/ 723302 h 2070596"/>
                <a:gd name="connsiteX56" fmla="*/ 1053816 w 2836931"/>
                <a:gd name="connsiteY56" fmla="*/ 632814 h 2070596"/>
                <a:gd name="connsiteX57" fmla="*/ 1053321 w 2836931"/>
                <a:gd name="connsiteY57" fmla="*/ 549471 h 2070596"/>
                <a:gd name="connsiteX58" fmla="*/ 1046301 w 2836931"/>
                <a:gd name="connsiteY58" fmla="*/ 447077 h 2070596"/>
                <a:gd name="connsiteX59" fmla="*/ 1022737 w 2836931"/>
                <a:gd name="connsiteY59" fmla="*/ 352199 h 2070596"/>
                <a:gd name="connsiteX60" fmla="*/ 1001058 w 2836931"/>
                <a:gd name="connsiteY60" fmla="*/ 282771 h 2070596"/>
                <a:gd name="connsiteX61" fmla="*/ 970100 w 2836931"/>
                <a:gd name="connsiteY61" fmla="*/ 211457 h 2070596"/>
                <a:gd name="connsiteX62" fmla="*/ 946659 w 2836931"/>
                <a:gd name="connsiteY62" fmla="*/ 149421 h 2070596"/>
                <a:gd name="connsiteX63" fmla="*/ 915703 w 2836931"/>
                <a:gd name="connsiteY63" fmla="*/ 58933 h 2070596"/>
                <a:gd name="connsiteX0" fmla="*/ 915703 w 2844474"/>
                <a:gd name="connsiteY0" fmla="*/ 58933 h 2070611"/>
                <a:gd name="connsiteX1" fmla="*/ 934753 w 2844474"/>
                <a:gd name="connsiteY1" fmla="*/ 1783 h 2070611"/>
                <a:gd name="connsiteX2" fmla="*/ 953803 w 2844474"/>
                <a:gd name="connsiteY2" fmla="*/ 18452 h 2070611"/>
                <a:gd name="connsiteX3" fmla="*/ 968091 w 2844474"/>
                <a:gd name="connsiteY3" fmla="*/ 58933 h 2070611"/>
                <a:gd name="connsiteX4" fmla="*/ 984759 w 2844474"/>
                <a:gd name="connsiteY4" fmla="*/ 75602 h 2070611"/>
                <a:gd name="connsiteX5" fmla="*/ 994284 w 2844474"/>
                <a:gd name="connsiteY5" fmla="*/ 85127 h 2070611"/>
                <a:gd name="connsiteX6" fmla="*/ 1001428 w 2844474"/>
                <a:gd name="connsiteY6" fmla="*/ 120846 h 2070611"/>
                <a:gd name="connsiteX7" fmla="*/ 1010953 w 2844474"/>
                <a:gd name="connsiteY7" fmla="*/ 125608 h 2070611"/>
                <a:gd name="connsiteX8" fmla="*/ 1022859 w 2844474"/>
                <a:gd name="connsiteY8" fmla="*/ 120846 h 2070611"/>
                <a:gd name="connsiteX9" fmla="*/ 1030003 w 2844474"/>
                <a:gd name="connsiteY9" fmla="*/ 66077 h 2070611"/>
                <a:gd name="connsiteX10" fmla="*/ 1030003 w 2844474"/>
                <a:gd name="connsiteY10" fmla="*/ 66077 h 2070611"/>
                <a:gd name="connsiteX11" fmla="*/ 1046672 w 2844474"/>
                <a:gd name="connsiteY11" fmla="*/ 56552 h 2070611"/>
                <a:gd name="connsiteX12" fmla="*/ 1063341 w 2844474"/>
                <a:gd name="connsiteY12" fmla="*/ 73221 h 2070611"/>
                <a:gd name="connsiteX13" fmla="*/ 1063341 w 2844474"/>
                <a:gd name="connsiteY13" fmla="*/ 87508 h 2070611"/>
                <a:gd name="connsiteX14" fmla="*/ 1077628 w 2844474"/>
                <a:gd name="connsiteY14" fmla="*/ 54171 h 2070611"/>
                <a:gd name="connsiteX15" fmla="*/ 1087153 w 2844474"/>
                <a:gd name="connsiteY15" fmla="*/ 27977 h 2070611"/>
                <a:gd name="connsiteX16" fmla="*/ 1094297 w 2844474"/>
                <a:gd name="connsiteY16" fmla="*/ 54171 h 2070611"/>
                <a:gd name="connsiteX17" fmla="*/ 1101441 w 2844474"/>
                <a:gd name="connsiteY17" fmla="*/ 92271 h 2070611"/>
                <a:gd name="connsiteX18" fmla="*/ 1110966 w 2844474"/>
                <a:gd name="connsiteY18" fmla="*/ 104177 h 2070611"/>
                <a:gd name="connsiteX19" fmla="*/ 1125253 w 2844474"/>
                <a:gd name="connsiteY19" fmla="*/ 61314 h 2070611"/>
                <a:gd name="connsiteX20" fmla="*/ 1141922 w 2844474"/>
                <a:gd name="connsiteY20" fmla="*/ 30358 h 2070611"/>
                <a:gd name="connsiteX21" fmla="*/ 1141922 w 2844474"/>
                <a:gd name="connsiteY21" fmla="*/ 30358 h 2070611"/>
                <a:gd name="connsiteX22" fmla="*/ 1182403 w 2844474"/>
                <a:gd name="connsiteY22" fmla="*/ 27977 h 2070611"/>
                <a:gd name="connsiteX23" fmla="*/ 1199072 w 2844474"/>
                <a:gd name="connsiteY23" fmla="*/ 73221 h 2070611"/>
                <a:gd name="connsiteX24" fmla="*/ 1201453 w 2844474"/>
                <a:gd name="connsiteY24" fmla="*/ 94652 h 2070611"/>
                <a:gd name="connsiteX25" fmla="*/ 1222884 w 2844474"/>
                <a:gd name="connsiteY25" fmla="*/ 56552 h 2070611"/>
                <a:gd name="connsiteX26" fmla="*/ 1246697 w 2844474"/>
                <a:gd name="connsiteY26" fmla="*/ 37502 h 2070611"/>
                <a:gd name="connsiteX27" fmla="*/ 1263366 w 2844474"/>
                <a:gd name="connsiteY27" fmla="*/ 23214 h 2070611"/>
                <a:gd name="connsiteX28" fmla="*/ 1287178 w 2844474"/>
                <a:gd name="connsiteY28" fmla="*/ 4164 h 2070611"/>
                <a:gd name="connsiteX29" fmla="*/ 1303847 w 2844474"/>
                <a:gd name="connsiteY29" fmla="*/ 58933 h 2070611"/>
                <a:gd name="connsiteX30" fmla="*/ 1310991 w 2844474"/>
                <a:gd name="connsiteY30" fmla="*/ 87508 h 2070611"/>
                <a:gd name="connsiteX31" fmla="*/ 1334803 w 2844474"/>
                <a:gd name="connsiteY31" fmla="*/ 111321 h 2070611"/>
                <a:gd name="connsiteX32" fmla="*/ 1356234 w 2844474"/>
                <a:gd name="connsiteY32" fmla="*/ 118464 h 2070611"/>
                <a:gd name="connsiteX33" fmla="*/ 1372903 w 2844474"/>
                <a:gd name="connsiteY33" fmla="*/ 204189 h 2070611"/>
                <a:gd name="connsiteX34" fmla="*/ 1403859 w 2844474"/>
                <a:gd name="connsiteY34" fmla="*/ 328014 h 2070611"/>
                <a:gd name="connsiteX35" fmla="*/ 1446722 w 2844474"/>
                <a:gd name="connsiteY35" fmla="*/ 451839 h 2070611"/>
                <a:gd name="connsiteX36" fmla="*/ 1494347 w 2844474"/>
                <a:gd name="connsiteY36" fmla="*/ 592333 h 2070611"/>
                <a:gd name="connsiteX37" fmla="*/ 1539591 w 2844474"/>
                <a:gd name="connsiteY37" fmla="*/ 689964 h 2070611"/>
                <a:gd name="connsiteX38" fmla="*/ 1589597 w 2844474"/>
                <a:gd name="connsiteY38" fmla="*/ 792358 h 2070611"/>
                <a:gd name="connsiteX39" fmla="*/ 1658653 w 2844474"/>
                <a:gd name="connsiteY39" fmla="*/ 909039 h 2070611"/>
                <a:gd name="connsiteX40" fmla="*/ 1727709 w 2844474"/>
                <a:gd name="connsiteY40" fmla="*/ 1028102 h 2070611"/>
                <a:gd name="connsiteX41" fmla="*/ 1799147 w 2844474"/>
                <a:gd name="connsiteY41" fmla="*/ 1132877 h 2070611"/>
                <a:gd name="connsiteX42" fmla="*/ 1916007 w 2844474"/>
                <a:gd name="connsiteY42" fmla="*/ 976286 h 2070611"/>
                <a:gd name="connsiteX43" fmla="*/ 2087106 w 2844474"/>
                <a:gd name="connsiteY43" fmla="*/ 780555 h 2070611"/>
                <a:gd name="connsiteX44" fmla="*/ 2764939 w 2844474"/>
                <a:gd name="connsiteY44" fmla="*/ 1619809 h 2070611"/>
                <a:gd name="connsiteX45" fmla="*/ 2554464 w 2844474"/>
                <a:gd name="connsiteY45" fmla="*/ 1756753 h 2070611"/>
                <a:gd name="connsiteX46" fmla="*/ 300720 w 2844474"/>
                <a:gd name="connsiteY46" fmla="*/ 2069241 h 2070611"/>
                <a:gd name="connsiteX47" fmla="*/ 0 w 2844474"/>
                <a:gd name="connsiteY47" fmla="*/ 1588503 h 2070611"/>
                <a:gd name="connsiteX48" fmla="*/ 260023 w 2844474"/>
                <a:gd name="connsiteY48" fmla="*/ 1453603 h 2070611"/>
                <a:gd name="connsiteX49" fmla="*/ 433083 w 2844474"/>
                <a:gd name="connsiteY49" fmla="*/ 1341313 h 2070611"/>
                <a:gd name="connsiteX50" fmla="*/ 594387 w 2844474"/>
                <a:gd name="connsiteY50" fmla="*/ 1236785 h 2070611"/>
                <a:gd name="connsiteX51" fmla="*/ 662579 w 2844474"/>
                <a:gd name="connsiteY51" fmla="*/ 1192781 h 2070611"/>
                <a:gd name="connsiteX52" fmla="*/ 746046 w 2844474"/>
                <a:gd name="connsiteY52" fmla="*/ 1114447 h 2070611"/>
                <a:gd name="connsiteX53" fmla="*/ 855707 w 2844474"/>
                <a:gd name="connsiteY53" fmla="*/ 1007909 h 2070611"/>
                <a:gd name="connsiteX54" fmla="*/ 989522 w 2844474"/>
                <a:gd name="connsiteY54" fmla="*/ 832839 h 2070611"/>
                <a:gd name="connsiteX55" fmla="*/ 1034766 w 2844474"/>
                <a:gd name="connsiteY55" fmla="*/ 723302 h 2070611"/>
                <a:gd name="connsiteX56" fmla="*/ 1053816 w 2844474"/>
                <a:gd name="connsiteY56" fmla="*/ 632814 h 2070611"/>
                <a:gd name="connsiteX57" fmla="*/ 1053321 w 2844474"/>
                <a:gd name="connsiteY57" fmla="*/ 549471 h 2070611"/>
                <a:gd name="connsiteX58" fmla="*/ 1046301 w 2844474"/>
                <a:gd name="connsiteY58" fmla="*/ 447077 h 2070611"/>
                <a:gd name="connsiteX59" fmla="*/ 1022737 w 2844474"/>
                <a:gd name="connsiteY59" fmla="*/ 352199 h 2070611"/>
                <a:gd name="connsiteX60" fmla="*/ 1001058 w 2844474"/>
                <a:gd name="connsiteY60" fmla="*/ 282771 h 2070611"/>
                <a:gd name="connsiteX61" fmla="*/ 970100 w 2844474"/>
                <a:gd name="connsiteY61" fmla="*/ 211457 h 2070611"/>
                <a:gd name="connsiteX62" fmla="*/ 946659 w 2844474"/>
                <a:gd name="connsiteY62" fmla="*/ 149421 h 2070611"/>
                <a:gd name="connsiteX63" fmla="*/ 915703 w 2844474"/>
                <a:gd name="connsiteY63" fmla="*/ 58933 h 2070611"/>
                <a:gd name="connsiteX0" fmla="*/ 915703 w 2831566"/>
                <a:gd name="connsiteY0" fmla="*/ 58933 h 2070612"/>
                <a:gd name="connsiteX1" fmla="*/ 934753 w 2831566"/>
                <a:gd name="connsiteY1" fmla="*/ 1783 h 2070612"/>
                <a:gd name="connsiteX2" fmla="*/ 953803 w 2831566"/>
                <a:gd name="connsiteY2" fmla="*/ 18452 h 2070612"/>
                <a:gd name="connsiteX3" fmla="*/ 968091 w 2831566"/>
                <a:gd name="connsiteY3" fmla="*/ 58933 h 2070612"/>
                <a:gd name="connsiteX4" fmla="*/ 984759 w 2831566"/>
                <a:gd name="connsiteY4" fmla="*/ 75602 h 2070612"/>
                <a:gd name="connsiteX5" fmla="*/ 994284 w 2831566"/>
                <a:gd name="connsiteY5" fmla="*/ 85127 h 2070612"/>
                <a:gd name="connsiteX6" fmla="*/ 1001428 w 2831566"/>
                <a:gd name="connsiteY6" fmla="*/ 120846 h 2070612"/>
                <a:gd name="connsiteX7" fmla="*/ 1010953 w 2831566"/>
                <a:gd name="connsiteY7" fmla="*/ 125608 h 2070612"/>
                <a:gd name="connsiteX8" fmla="*/ 1022859 w 2831566"/>
                <a:gd name="connsiteY8" fmla="*/ 120846 h 2070612"/>
                <a:gd name="connsiteX9" fmla="*/ 1030003 w 2831566"/>
                <a:gd name="connsiteY9" fmla="*/ 66077 h 2070612"/>
                <a:gd name="connsiteX10" fmla="*/ 1030003 w 2831566"/>
                <a:gd name="connsiteY10" fmla="*/ 66077 h 2070612"/>
                <a:gd name="connsiteX11" fmla="*/ 1046672 w 2831566"/>
                <a:gd name="connsiteY11" fmla="*/ 56552 h 2070612"/>
                <a:gd name="connsiteX12" fmla="*/ 1063341 w 2831566"/>
                <a:gd name="connsiteY12" fmla="*/ 73221 h 2070612"/>
                <a:gd name="connsiteX13" fmla="*/ 1063341 w 2831566"/>
                <a:gd name="connsiteY13" fmla="*/ 87508 h 2070612"/>
                <a:gd name="connsiteX14" fmla="*/ 1077628 w 2831566"/>
                <a:gd name="connsiteY14" fmla="*/ 54171 h 2070612"/>
                <a:gd name="connsiteX15" fmla="*/ 1087153 w 2831566"/>
                <a:gd name="connsiteY15" fmla="*/ 27977 h 2070612"/>
                <a:gd name="connsiteX16" fmla="*/ 1094297 w 2831566"/>
                <a:gd name="connsiteY16" fmla="*/ 54171 h 2070612"/>
                <a:gd name="connsiteX17" fmla="*/ 1101441 w 2831566"/>
                <a:gd name="connsiteY17" fmla="*/ 92271 h 2070612"/>
                <a:gd name="connsiteX18" fmla="*/ 1110966 w 2831566"/>
                <a:gd name="connsiteY18" fmla="*/ 104177 h 2070612"/>
                <a:gd name="connsiteX19" fmla="*/ 1125253 w 2831566"/>
                <a:gd name="connsiteY19" fmla="*/ 61314 h 2070612"/>
                <a:gd name="connsiteX20" fmla="*/ 1141922 w 2831566"/>
                <a:gd name="connsiteY20" fmla="*/ 30358 h 2070612"/>
                <a:gd name="connsiteX21" fmla="*/ 1141922 w 2831566"/>
                <a:gd name="connsiteY21" fmla="*/ 30358 h 2070612"/>
                <a:gd name="connsiteX22" fmla="*/ 1182403 w 2831566"/>
                <a:gd name="connsiteY22" fmla="*/ 27977 h 2070612"/>
                <a:gd name="connsiteX23" fmla="*/ 1199072 w 2831566"/>
                <a:gd name="connsiteY23" fmla="*/ 73221 h 2070612"/>
                <a:gd name="connsiteX24" fmla="*/ 1201453 w 2831566"/>
                <a:gd name="connsiteY24" fmla="*/ 94652 h 2070612"/>
                <a:gd name="connsiteX25" fmla="*/ 1222884 w 2831566"/>
                <a:gd name="connsiteY25" fmla="*/ 56552 h 2070612"/>
                <a:gd name="connsiteX26" fmla="*/ 1246697 w 2831566"/>
                <a:gd name="connsiteY26" fmla="*/ 37502 h 2070612"/>
                <a:gd name="connsiteX27" fmla="*/ 1263366 w 2831566"/>
                <a:gd name="connsiteY27" fmla="*/ 23214 h 2070612"/>
                <a:gd name="connsiteX28" fmla="*/ 1287178 w 2831566"/>
                <a:gd name="connsiteY28" fmla="*/ 4164 h 2070612"/>
                <a:gd name="connsiteX29" fmla="*/ 1303847 w 2831566"/>
                <a:gd name="connsiteY29" fmla="*/ 58933 h 2070612"/>
                <a:gd name="connsiteX30" fmla="*/ 1310991 w 2831566"/>
                <a:gd name="connsiteY30" fmla="*/ 87508 h 2070612"/>
                <a:gd name="connsiteX31" fmla="*/ 1334803 w 2831566"/>
                <a:gd name="connsiteY31" fmla="*/ 111321 h 2070612"/>
                <a:gd name="connsiteX32" fmla="*/ 1356234 w 2831566"/>
                <a:gd name="connsiteY32" fmla="*/ 118464 h 2070612"/>
                <a:gd name="connsiteX33" fmla="*/ 1372903 w 2831566"/>
                <a:gd name="connsiteY33" fmla="*/ 204189 h 2070612"/>
                <a:gd name="connsiteX34" fmla="*/ 1403859 w 2831566"/>
                <a:gd name="connsiteY34" fmla="*/ 328014 h 2070612"/>
                <a:gd name="connsiteX35" fmla="*/ 1446722 w 2831566"/>
                <a:gd name="connsiteY35" fmla="*/ 451839 h 2070612"/>
                <a:gd name="connsiteX36" fmla="*/ 1494347 w 2831566"/>
                <a:gd name="connsiteY36" fmla="*/ 592333 h 2070612"/>
                <a:gd name="connsiteX37" fmla="*/ 1539591 w 2831566"/>
                <a:gd name="connsiteY37" fmla="*/ 689964 h 2070612"/>
                <a:gd name="connsiteX38" fmla="*/ 1589597 w 2831566"/>
                <a:gd name="connsiteY38" fmla="*/ 792358 h 2070612"/>
                <a:gd name="connsiteX39" fmla="*/ 1658653 w 2831566"/>
                <a:gd name="connsiteY39" fmla="*/ 909039 h 2070612"/>
                <a:gd name="connsiteX40" fmla="*/ 1727709 w 2831566"/>
                <a:gd name="connsiteY40" fmla="*/ 1028102 h 2070612"/>
                <a:gd name="connsiteX41" fmla="*/ 1799147 w 2831566"/>
                <a:gd name="connsiteY41" fmla="*/ 1132877 h 2070612"/>
                <a:gd name="connsiteX42" fmla="*/ 1916007 w 2831566"/>
                <a:gd name="connsiteY42" fmla="*/ 976286 h 2070612"/>
                <a:gd name="connsiteX43" fmla="*/ 2087106 w 2831566"/>
                <a:gd name="connsiteY43" fmla="*/ 780555 h 2070612"/>
                <a:gd name="connsiteX44" fmla="*/ 2741554 w 2831566"/>
                <a:gd name="connsiteY44" fmla="*/ 1583068 h 2070612"/>
                <a:gd name="connsiteX45" fmla="*/ 2554464 w 2831566"/>
                <a:gd name="connsiteY45" fmla="*/ 1756753 h 2070612"/>
                <a:gd name="connsiteX46" fmla="*/ 300720 w 2831566"/>
                <a:gd name="connsiteY46" fmla="*/ 2069241 h 2070612"/>
                <a:gd name="connsiteX47" fmla="*/ 0 w 2831566"/>
                <a:gd name="connsiteY47" fmla="*/ 1588503 h 2070612"/>
                <a:gd name="connsiteX48" fmla="*/ 260023 w 2831566"/>
                <a:gd name="connsiteY48" fmla="*/ 1453603 h 2070612"/>
                <a:gd name="connsiteX49" fmla="*/ 433083 w 2831566"/>
                <a:gd name="connsiteY49" fmla="*/ 1341313 h 2070612"/>
                <a:gd name="connsiteX50" fmla="*/ 594387 w 2831566"/>
                <a:gd name="connsiteY50" fmla="*/ 1236785 h 2070612"/>
                <a:gd name="connsiteX51" fmla="*/ 662579 w 2831566"/>
                <a:gd name="connsiteY51" fmla="*/ 1192781 h 2070612"/>
                <a:gd name="connsiteX52" fmla="*/ 746046 w 2831566"/>
                <a:gd name="connsiteY52" fmla="*/ 1114447 h 2070612"/>
                <a:gd name="connsiteX53" fmla="*/ 855707 w 2831566"/>
                <a:gd name="connsiteY53" fmla="*/ 1007909 h 2070612"/>
                <a:gd name="connsiteX54" fmla="*/ 989522 w 2831566"/>
                <a:gd name="connsiteY54" fmla="*/ 832839 h 2070612"/>
                <a:gd name="connsiteX55" fmla="*/ 1034766 w 2831566"/>
                <a:gd name="connsiteY55" fmla="*/ 723302 h 2070612"/>
                <a:gd name="connsiteX56" fmla="*/ 1053816 w 2831566"/>
                <a:gd name="connsiteY56" fmla="*/ 632814 h 2070612"/>
                <a:gd name="connsiteX57" fmla="*/ 1053321 w 2831566"/>
                <a:gd name="connsiteY57" fmla="*/ 549471 h 2070612"/>
                <a:gd name="connsiteX58" fmla="*/ 1046301 w 2831566"/>
                <a:gd name="connsiteY58" fmla="*/ 447077 h 2070612"/>
                <a:gd name="connsiteX59" fmla="*/ 1022737 w 2831566"/>
                <a:gd name="connsiteY59" fmla="*/ 352199 h 2070612"/>
                <a:gd name="connsiteX60" fmla="*/ 1001058 w 2831566"/>
                <a:gd name="connsiteY60" fmla="*/ 282771 h 2070612"/>
                <a:gd name="connsiteX61" fmla="*/ 970100 w 2831566"/>
                <a:gd name="connsiteY61" fmla="*/ 211457 h 2070612"/>
                <a:gd name="connsiteX62" fmla="*/ 946659 w 2831566"/>
                <a:gd name="connsiteY62" fmla="*/ 149421 h 2070612"/>
                <a:gd name="connsiteX63" fmla="*/ 915703 w 2831566"/>
                <a:gd name="connsiteY63" fmla="*/ 58933 h 2070612"/>
                <a:gd name="connsiteX0" fmla="*/ 915703 w 2753896"/>
                <a:gd name="connsiteY0" fmla="*/ 58933 h 2070427"/>
                <a:gd name="connsiteX1" fmla="*/ 934753 w 2753896"/>
                <a:gd name="connsiteY1" fmla="*/ 1783 h 2070427"/>
                <a:gd name="connsiteX2" fmla="*/ 953803 w 2753896"/>
                <a:gd name="connsiteY2" fmla="*/ 18452 h 2070427"/>
                <a:gd name="connsiteX3" fmla="*/ 968091 w 2753896"/>
                <a:gd name="connsiteY3" fmla="*/ 58933 h 2070427"/>
                <a:gd name="connsiteX4" fmla="*/ 984759 w 2753896"/>
                <a:gd name="connsiteY4" fmla="*/ 75602 h 2070427"/>
                <a:gd name="connsiteX5" fmla="*/ 994284 w 2753896"/>
                <a:gd name="connsiteY5" fmla="*/ 85127 h 2070427"/>
                <a:gd name="connsiteX6" fmla="*/ 1001428 w 2753896"/>
                <a:gd name="connsiteY6" fmla="*/ 120846 h 2070427"/>
                <a:gd name="connsiteX7" fmla="*/ 1010953 w 2753896"/>
                <a:gd name="connsiteY7" fmla="*/ 125608 h 2070427"/>
                <a:gd name="connsiteX8" fmla="*/ 1022859 w 2753896"/>
                <a:gd name="connsiteY8" fmla="*/ 120846 h 2070427"/>
                <a:gd name="connsiteX9" fmla="*/ 1030003 w 2753896"/>
                <a:gd name="connsiteY9" fmla="*/ 66077 h 2070427"/>
                <a:gd name="connsiteX10" fmla="*/ 1030003 w 2753896"/>
                <a:gd name="connsiteY10" fmla="*/ 66077 h 2070427"/>
                <a:gd name="connsiteX11" fmla="*/ 1046672 w 2753896"/>
                <a:gd name="connsiteY11" fmla="*/ 56552 h 2070427"/>
                <a:gd name="connsiteX12" fmla="*/ 1063341 w 2753896"/>
                <a:gd name="connsiteY12" fmla="*/ 73221 h 2070427"/>
                <a:gd name="connsiteX13" fmla="*/ 1063341 w 2753896"/>
                <a:gd name="connsiteY13" fmla="*/ 87508 h 2070427"/>
                <a:gd name="connsiteX14" fmla="*/ 1077628 w 2753896"/>
                <a:gd name="connsiteY14" fmla="*/ 54171 h 2070427"/>
                <a:gd name="connsiteX15" fmla="*/ 1087153 w 2753896"/>
                <a:gd name="connsiteY15" fmla="*/ 27977 h 2070427"/>
                <a:gd name="connsiteX16" fmla="*/ 1094297 w 2753896"/>
                <a:gd name="connsiteY16" fmla="*/ 54171 h 2070427"/>
                <a:gd name="connsiteX17" fmla="*/ 1101441 w 2753896"/>
                <a:gd name="connsiteY17" fmla="*/ 92271 h 2070427"/>
                <a:gd name="connsiteX18" fmla="*/ 1110966 w 2753896"/>
                <a:gd name="connsiteY18" fmla="*/ 104177 h 2070427"/>
                <a:gd name="connsiteX19" fmla="*/ 1125253 w 2753896"/>
                <a:gd name="connsiteY19" fmla="*/ 61314 h 2070427"/>
                <a:gd name="connsiteX20" fmla="*/ 1141922 w 2753896"/>
                <a:gd name="connsiteY20" fmla="*/ 30358 h 2070427"/>
                <a:gd name="connsiteX21" fmla="*/ 1141922 w 2753896"/>
                <a:gd name="connsiteY21" fmla="*/ 30358 h 2070427"/>
                <a:gd name="connsiteX22" fmla="*/ 1182403 w 2753896"/>
                <a:gd name="connsiteY22" fmla="*/ 27977 h 2070427"/>
                <a:gd name="connsiteX23" fmla="*/ 1199072 w 2753896"/>
                <a:gd name="connsiteY23" fmla="*/ 73221 h 2070427"/>
                <a:gd name="connsiteX24" fmla="*/ 1201453 w 2753896"/>
                <a:gd name="connsiteY24" fmla="*/ 94652 h 2070427"/>
                <a:gd name="connsiteX25" fmla="*/ 1222884 w 2753896"/>
                <a:gd name="connsiteY25" fmla="*/ 56552 h 2070427"/>
                <a:gd name="connsiteX26" fmla="*/ 1246697 w 2753896"/>
                <a:gd name="connsiteY26" fmla="*/ 37502 h 2070427"/>
                <a:gd name="connsiteX27" fmla="*/ 1263366 w 2753896"/>
                <a:gd name="connsiteY27" fmla="*/ 23214 h 2070427"/>
                <a:gd name="connsiteX28" fmla="*/ 1287178 w 2753896"/>
                <a:gd name="connsiteY28" fmla="*/ 4164 h 2070427"/>
                <a:gd name="connsiteX29" fmla="*/ 1303847 w 2753896"/>
                <a:gd name="connsiteY29" fmla="*/ 58933 h 2070427"/>
                <a:gd name="connsiteX30" fmla="*/ 1310991 w 2753896"/>
                <a:gd name="connsiteY30" fmla="*/ 87508 h 2070427"/>
                <a:gd name="connsiteX31" fmla="*/ 1334803 w 2753896"/>
                <a:gd name="connsiteY31" fmla="*/ 111321 h 2070427"/>
                <a:gd name="connsiteX32" fmla="*/ 1356234 w 2753896"/>
                <a:gd name="connsiteY32" fmla="*/ 118464 h 2070427"/>
                <a:gd name="connsiteX33" fmla="*/ 1372903 w 2753896"/>
                <a:gd name="connsiteY33" fmla="*/ 204189 h 2070427"/>
                <a:gd name="connsiteX34" fmla="*/ 1403859 w 2753896"/>
                <a:gd name="connsiteY34" fmla="*/ 328014 h 2070427"/>
                <a:gd name="connsiteX35" fmla="*/ 1446722 w 2753896"/>
                <a:gd name="connsiteY35" fmla="*/ 451839 h 2070427"/>
                <a:gd name="connsiteX36" fmla="*/ 1494347 w 2753896"/>
                <a:gd name="connsiteY36" fmla="*/ 592333 h 2070427"/>
                <a:gd name="connsiteX37" fmla="*/ 1539591 w 2753896"/>
                <a:gd name="connsiteY37" fmla="*/ 689964 h 2070427"/>
                <a:gd name="connsiteX38" fmla="*/ 1589597 w 2753896"/>
                <a:gd name="connsiteY38" fmla="*/ 792358 h 2070427"/>
                <a:gd name="connsiteX39" fmla="*/ 1658653 w 2753896"/>
                <a:gd name="connsiteY39" fmla="*/ 909039 h 2070427"/>
                <a:gd name="connsiteX40" fmla="*/ 1727709 w 2753896"/>
                <a:gd name="connsiteY40" fmla="*/ 1028102 h 2070427"/>
                <a:gd name="connsiteX41" fmla="*/ 1799147 w 2753896"/>
                <a:gd name="connsiteY41" fmla="*/ 1132877 h 2070427"/>
                <a:gd name="connsiteX42" fmla="*/ 1916007 w 2753896"/>
                <a:gd name="connsiteY42" fmla="*/ 976286 h 2070427"/>
                <a:gd name="connsiteX43" fmla="*/ 2087106 w 2753896"/>
                <a:gd name="connsiteY43" fmla="*/ 780555 h 2070427"/>
                <a:gd name="connsiteX44" fmla="*/ 2741554 w 2753896"/>
                <a:gd name="connsiteY44" fmla="*/ 1583068 h 2070427"/>
                <a:gd name="connsiteX45" fmla="*/ 2330624 w 2753896"/>
                <a:gd name="connsiteY45" fmla="*/ 1713329 h 2070427"/>
                <a:gd name="connsiteX46" fmla="*/ 300720 w 2753896"/>
                <a:gd name="connsiteY46" fmla="*/ 2069241 h 2070427"/>
                <a:gd name="connsiteX47" fmla="*/ 0 w 2753896"/>
                <a:gd name="connsiteY47" fmla="*/ 1588503 h 2070427"/>
                <a:gd name="connsiteX48" fmla="*/ 260023 w 2753896"/>
                <a:gd name="connsiteY48" fmla="*/ 1453603 h 2070427"/>
                <a:gd name="connsiteX49" fmla="*/ 433083 w 2753896"/>
                <a:gd name="connsiteY49" fmla="*/ 1341313 h 2070427"/>
                <a:gd name="connsiteX50" fmla="*/ 594387 w 2753896"/>
                <a:gd name="connsiteY50" fmla="*/ 1236785 h 2070427"/>
                <a:gd name="connsiteX51" fmla="*/ 662579 w 2753896"/>
                <a:gd name="connsiteY51" fmla="*/ 1192781 h 2070427"/>
                <a:gd name="connsiteX52" fmla="*/ 746046 w 2753896"/>
                <a:gd name="connsiteY52" fmla="*/ 1114447 h 2070427"/>
                <a:gd name="connsiteX53" fmla="*/ 855707 w 2753896"/>
                <a:gd name="connsiteY53" fmla="*/ 1007909 h 2070427"/>
                <a:gd name="connsiteX54" fmla="*/ 989522 w 2753896"/>
                <a:gd name="connsiteY54" fmla="*/ 832839 h 2070427"/>
                <a:gd name="connsiteX55" fmla="*/ 1034766 w 2753896"/>
                <a:gd name="connsiteY55" fmla="*/ 723302 h 2070427"/>
                <a:gd name="connsiteX56" fmla="*/ 1053816 w 2753896"/>
                <a:gd name="connsiteY56" fmla="*/ 632814 h 2070427"/>
                <a:gd name="connsiteX57" fmla="*/ 1053321 w 2753896"/>
                <a:gd name="connsiteY57" fmla="*/ 549471 h 2070427"/>
                <a:gd name="connsiteX58" fmla="*/ 1046301 w 2753896"/>
                <a:gd name="connsiteY58" fmla="*/ 447077 h 2070427"/>
                <a:gd name="connsiteX59" fmla="*/ 1022737 w 2753896"/>
                <a:gd name="connsiteY59" fmla="*/ 352199 h 2070427"/>
                <a:gd name="connsiteX60" fmla="*/ 1001058 w 2753896"/>
                <a:gd name="connsiteY60" fmla="*/ 282771 h 2070427"/>
                <a:gd name="connsiteX61" fmla="*/ 970100 w 2753896"/>
                <a:gd name="connsiteY61" fmla="*/ 211457 h 2070427"/>
                <a:gd name="connsiteX62" fmla="*/ 946659 w 2753896"/>
                <a:gd name="connsiteY62" fmla="*/ 149421 h 2070427"/>
                <a:gd name="connsiteX63" fmla="*/ 915703 w 2753896"/>
                <a:gd name="connsiteY63" fmla="*/ 58933 h 2070427"/>
                <a:gd name="connsiteX0" fmla="*/ 915703 w 2806506"/>
                <a:gd name="connsiteY0" fmla="*/ 58933 h 2069240"/>
                <a:gd name="connsiteX1" fmla="*/ 934753 w 2806506"/>
                <a:gd name="connsiteY1" fmla="*/ 1783 h 2069240"/>
                <a:gd name="connsiteX2" fmla="*/ 953803 w 2806506"/>
                <a:gd name="connsiteY2" fmla="*/ 18452 h 2069240"/>
                <a:gd name="connsiteX3" fmla="*/ 968091 w 2806506"/>
                <a:gd name="connsiteY3" fmla="*/ 58933 h 2069240"/>
                <a:gd name="connsiteX4" fmla="*/ 984759 w 2806506"/>
                <a:gd name="connsiteY4" fmla="*/ 75602 h 2069240"/>
                <a:gd name="connsiteX5" fmla="*/ 994284 w 2806506"/>
                <a:gd name="connsiteY5" fmla="*/ 85127 h 2069240"/>
                <a:gd name="connsiteX6" fmla="*/ 1001428 w 2806506"/>
                <a:gd name="connsiteY6" fmla="*/ 120846 h 2069240"/>
                <a:gd name="connsiteX7" fmla="*/ 1010953 w 2806506"/>
                <a:gd name="connsiteY7" fmla="*/ 125608 h 2069240"/>
                <a:gd name="connsiteX8" fmla="*/ 1022859 w 2806506"/>
                <a:gd name="connsiteY8" fmla="*/ 120846 h 2069240"/>
                <a:gd name="connsiteX9" fmla="*/ 1030003 w 2806506"/>
                <a:gd name="connsiteY9" fmla="*/ 66077 h 2069240"/>
                <a:gd name="connsiteX10" fmla="*/ 1030003 w 2806506"/>
                <a:gd name="connsiteY10" fmla="*/ 66077 h 2069240"/>
                <a:gd name="connsiteX11" fmla="*/ 1046672 w 2806506"/>
                <a:gd name="connsiteY11" fmla="*/ 56552 h 2069240"/>
                <a:gd name="connsiteX12" fmla="*/ 1063341 w 2806506"/>
                <a:gd name="connsiteY12" fmla="*/ 73221 h 2069240"/>
                <a:gd name="connsiteX13" fmla="*/ 1063341 w 2806506"/>
                <a:gd name="connsiteY13" fmla="*/ 87508 h 2069240"/>
                <a:gd name="connsiteX14" fmla="*/ 1077628 w 2806506"/>
                <a:gd name="connsiteY14" fmla="*/ 54171 h 2069240"/>
                <a:gd name="connsiteX15" fmla="*/ 1087153 w 2806506"/>
                <a:gd name="connsiteY15" fmla="*/ 27977 h 2069240"/>
                <a:gd name="connsiteX16" fmla="*/ 1094297 w 2806506"/>
                <a:gd name="connsiteY16" fmla="*/ 54171 h 2069240"/>
                <a:gd name="connsiteX17" fmla="*/ 1101441 w 2806506"/>
                <a:gd name="connsiteY17" fmla="*/ 92271 h 2069240"/>
                <a:gd name="connsiteX18" fmla="*/ 1110966 w 2806506"/>
                <a:gd name="connsiteY18" fmla="*/ 104177 h 2069240"/>
                <a:gd name="connsiteX19" fmla="*/ 1125253 w 2806506"/>
                <a:gd name="connsiteY19" fmla="*/ 61314 h 2069240"/>
                <a:gd name="connsiteX20" fmla="*/ 1141922 w 2806506"/>
                <a:gd name="connsiteY20" fmla="*/ 30358 h 2069240"/>
                <a:gd name="connsiteX21" fmla="*/ 1141922 w 2806506"/>
                <a:gd name="connsiteY21" fmla="*/ 30358 h 2069240"/>
                <a:gd name="connsiteX22" fmla="*/ 1182403 w 2806506"/>
                <a:gd name="connsiteY22" fmla="*/ 27977 h 2069240"/>
                <a:gd name="connsiteX23" fmla="*/ 1199072 w 2806506"/>
                <a:gd name="connsiteY23" fmla="*/ 73221 h 2069240"/>
                <a:gd name="connsiteX24" fmla="*/ 1201453 w 2806506"/>
                <a:gd name="connsiteY24" fmla="*/ 94652 h 2069240"/>
                <a:gd name="connsiteX25" fmla="*/ 1222884 w 2806506"/>
                <a:gd name="connsiteY25" fmla="*/ 56552 h 2069240"/>
                <a:gd name="connsiteX26" fmla="*/ 1246697 w 2806506"/>
                <a:gd name="connsiteY26" fmla="*/ 37502 h 2069240"/>
                <a:gd name="connsiteX27" fmla="*/ 1263366 w 2806506"/>
                <a:gd name="connsiteY27" fmla="*/ 23214 h 2069240"/>
                <a:gd name="connsiteX28" fmla="*/ 1287178 w 2806506"/>
                <a:gd name="connsiteY28" fmla="*/ 4164 h 2069240"/>
                <a:gd name="connsiteX29" fmla="*/ 1303847 w 2806506"/>
                <a:gd name="connsiteY29" fmla="*/ 58933 h 2069240"/>
                <a:gd name="connsiteX30" fmla="*/ 1310991 w 2806506"/>
                <a:gd name="connsiteY30" fmla="*/ 87508 h 2069240"/>
                <a:gd name="connsiteX31" fmla="*/ 1334803 w 2806506"/>
                <a:gd name="connsiteY31" fmla="*/ 111321 h 2069240"/>
                <a:gd name="connsiteX32" fmla="*/ 1356234 w 2806506"/>
                <a:gd name="connsiteY32" fmla="*/ 118464 h 2069240"/>
                <a:gd name="connsiteX33" fmla="*/ 1372903 w 2806506"/>
                <a:gd name="connsiteY33" fmla="*/ 204189 h 2069240"/>
                <a:gd name="connsiteX34" fmla="*/ 1403859 w 2806506"/>
                <a:gd name="connsiteY34" fmla="*/ 328014 h 2069240"/>
                <a:gd name="connsiteX35" fmla="*/ 1446722 w 2806506"/>
                <a:gd name="connsiteY35" fmla="*/ 451839 h 2069240"/>
                <a:gd name="connsiteX36" fmla="*/ 1494347 w 2806506"/>
                <a:gd name="connsiteY36" fmla="*/ 592333 h 2069240"/>
                <a:gd name="connsiteX37" fmla="*/ 1539591 w 2806506"/>
                <a:gd name="connsiteY37" fmla="*/ 689964 h 2069240"/>
                <a:gd name="connsiteX38" fmla="*/ 1589597 w 2806506"/>
                <a:gd name="connsiteY38" fmla="*/ 792358 h 2069240"/>
                <a:gd name="connsiteX39" fmla="*/ 1658653 w 2806506"/>
                <a:gd name="connsiteY39" fmla="*/ 909039 h 2069240"/>
                <a:gd name="connsiteX40" fmla="*/ 1727709 w 2806506"/>
                <a:gd name="connsiteY40" fmla="*/ 1028102 h 2069240"/>
                <a:gd name="connsiteX41" fmla="*/ 1799147 w 2806506"/>
                <a:gd name="connsiteY41" fmla="*/ 1132877 h 2069240"/>
                <a:gd name="connsiteX42" fmla="*/ 1916007 w 2806506"/>
                <a:gd name="connsiteY42" fmla="*/ 976286 h 2069240"/>
                <a:gd name="connsiteX43" fmla="*/ 2087106 w 2806506"/>
                <a:gd name="connsiteY43" fmla="*/ 780555 h 2069240"/>
                <a:gd name="connsiteX44" fmla="*/ 2741554 w 2806506"/>
                <a:gd name="connsiteY44" fmla="*/ 1583068 h 2069240"/>
                <a:gd name="connsiteX45" fmla="*/ 300720 w 2806506"/>
                <a:gd name="connsiteY45" fmla="*/ 2069241 h 2069240"/>
                <a:gd name="connsiteX46" fmla="*/ 0 w 2806506"/>
                <a:gd name="connsiteY46" fmla="*/ 1588503 h 2069240"/>
                <a:gd name="connsiteX47" fmla="*/ 260023 w 2806506"/>
                <a:gd name="connsiteY47" fmla="*/ 1453603 h 2069240"/>
                <a:gd name="connsiteX48" fmla="*/ 433083 w 2806506"/>
                <a:gd name="connsiteY48" fmla="*/ 1341313 h 2069240"/>
                <a:gd name="connsiteX49" fmla="*/ 594387 w 2806506"/>
                <a:gd name="connsiteY49" fmla="*/ 1236785 h 2069240"/>
                <a:gd name="connsiteX50" fmla="*/ 662579 w 2806506"/>
                <a:gd name="connsiteY50" fmla="*/ 1192781 h 2069240"/>
                <a:gd name="connsiteX51" fmla="*/ 746046 w 2806506"/>
                <a:gd name="connsiteY51" fmla="*/ 1114447 h 2069240"/>
                <a:gd name="connsiteX52" fmla="*/ 855707 w 2806506"/>
                <a:gd name="connsiteY52" fmla="*/ 1007909 h 2069240"/>
                <a:gd name="connsiteX53" fmla="*/ 989522 w 2806506"/>
                <a:gd name="connsiteY53" fmla="*/ 832839 h 2069240"/>
                <a:gd name="connsiteX54" fmla="*/ 1034766 w 2806506"/>
                <a:gd name="connsiteY54" fmla="*/ 723302 h 2069240"/>
                <a:gd name="connsiteX55" fmla="*/ 1053816 w 2806506"/>
                <a:gd name="connsiteY55" fmla="*/ 632814 h 2069240"/>
                <a:gd name="connsiteX56" fmla="*/ 1053321 w 2806506"/>
                <a:gd name="connsiteY56" fmla="*/ 549471 h 2069240"/>
                <a:gd name="connsiteX57" fmla="*/ 1046301 w 2806506"/>
                <a:gd name="connsiteY57" fmla="*/ 447077 h 2069240"/>
                <a:gd name="connsiteX58" fmla="*/ 1022737 w 2806506"/>
                <a:gd name="connsiteY58" fmla="*/ 352199 h 2069240"/>
                <a:gd name="connsiteX59" fmla="*/ 1001058 w 2806506"/>
                <a:gd name="connsiteY59" fmla="*/ 282771 h 2069240"/>
                <a:gd name="connsiteX60" fmla="*/ 970100 w 2806506"/>
                <a:gd name="connsiteY60" fmla="*/ 211457 h 2069240"/>
                <a:gd name="connsiteX61" fmla="*/ 946659 w 2806506"/>
                <a:gd name="connsiteY61" fmla="*/ 149421 h 2069240"/>
                <a:gd name="connsiteX62" fmla="*/ 915703 w 2806506"/>
                <a:gd name="connsiteY62" fmla="*/ 58933 h 2069240"/>
                <a:gd name="connsiteX0" fmla="*/ 915703 w 2741654"/>
                <a:gd name="connsiteY0" fmla="*/ 58933 h 2072837"/>
                <a:gd name="connsiteX1" fmla="*/ 934753 w 2741654"/>
                <a:gd name="connsiteY1" fmla="*/ 1783 h 2072837"/>
                <a:gd name="connsiteX2" fmla="*/ 953803 w 2741654"/>
                <a:gd name="connsiteY2" fmla="*/ 18452 h 2072837"/>
                <a:gd name="connsiteX3" fmla="*/ 968091 w 2741654"/>
                <a:gd name="connsiteY3" fmla="*/ 58933 h 2072837"/>
                <a:gd name="connsiteX4" fmla="*/ 984759 w 2741654"/>
                <a:gd name="connsiteY4" fmla="*/ 75602 h 2072837"/>
                <a:gd name="connsiteX5" fmla="*/ 994284 w 2741654"/>
                <a:gd name="connsiteY5" fmla="*/ 85127 h 2072837"/>
                <a:gd name="connsiteX6" fmla="*/ 1001428 w 2741654"/>
                <a:gd name="connsiteY6" fmla="*/ 120846 h 2072837"/>
                <a:gd name="connsiteX7" fmla="*/ 1010953 w 2741654"/>
                <a:gd name="connsiteY7" fmla="*/ 125608 h 2072837"/>
                <a:gd name="connsiteX8" fmla="*/ 1022859 w 2741654"/>
                <a:gd name="connsiteY8" fmla="*/ 120846 h 2072837"/>
                <a:gd name="connsiteX9" fmla="*/ 1030003 w 2741654"/>
                <a:gd name="connsiteY9" fmla="*/ 66077 h 2072837"/>
                <a:gd name="connsiteX10" fmla="*/ 1030003 w 2741654"/>
                <a:gd name="connsiteY10" fmla="*/ 66077 h 2072837"/>
                <a:gd name="connsiteX11" fmla="*/ 1046672 w 2741654"/>
                <a:gd name="connsiteY11" fmla="*/ 56552 h 2072837"/>
                <a:gd name="connsiteX12" fmla="*/ 1063341 w 2741654"/>
                <a:gd name="connsiteY12" fmla="*/ 73221 h 2072837"/>
                <a:gd name="connsiteX13" fmla="*/ 1063341 w 2741654"/>
                <a:gd name="connsiteY13" fmla="*/ 87508 h 2072837"/>
                <a:gd name="connsiteX14" fmla="*/ 1077628 w 2741654"/>
                <a:gd name="connsiteY14" fmla="*/ 54171 h 2072837"/>
                <a:gd name="connsiteX15" fmla="*/ 1087153 w 2741654"/>
                <a:gd name="connsiteY15" fmla="*/ 27977 h 2072837"/>
                <a:gd name="connsiteX16" fmla="*/ 1094297 w 2741654"/>
                <a:gd name="connsiteY16" fmla="*/ 54171 h 2072837"/>
                <a:gd name="connsiteX17" fmla="*/ 1101441 w 2741654"/>
                <a:gd name="connsiteY17" fmla="*/ 92271 h 2072837"/>
                <a:gd name="connsiteX18" fmla="*/ 1110966 w 2741654"/>
                <a:gd name="connsiteY18" fmla="*/ 104177 h 2072837"/>
                <a:gd name="connsiteX19" fmla="*/ 1125253 w 2741654"/>
                <a:gd name="connsiteY19" fmla="*/ 61314 h 2072837"/>
                <a:gd name="connsiteX20" fmla="*/ 1141922 w 2741654"/>
                <a:gd name="connsiteY20" fmla="*/ 30358 h 2072837"/>
                <a:gd name="connsiteX21" fmla="*/ 1141922 w 2741654"/>
                <a:gd name="connsiteY21" fmla="*/ 30358 h 2072837"/>
                <a:gd name="connsiteX22" fmla="*/ 1182403 w 2741654"/>
                <a:gd name="connsiteY22" fmla="*/ 27977 h 2072837"/>
                <a:gd name="connsiteX23" fmla="*/ 1199072 w 2741654"/>
                <a:gd name="connsiteY23" fmla="*/ 73221 h 2072837"/>
                <a:gd name="connsiteX24" fmla="*/ 1201453 w 2741654"/>
                <a:gd name="connsiteY24" fmla="*/ 94652 h 2072837"/>
                <a:gd name="connsiteX25" fmla="*/ 1222884 w 2741654"/>
                <a:gd name="connsiteY25" fmla="*/ 56552 h 2072837"/>
                <a:gd name="connsiteX26" fmla="*/ 1246697 w 2741654"/>
                <a:gd name="connsiteY26" fmla="*/ 37502 h 2072837"/>
                <a:gd name="connsiteX27" fmla="*/ 1263366 w 2741654"/>
                <a:gd name="connsiteY27" fmla="*/ 23214 h 2072837"/>
                <a:gd name="connsiteX28" fmla="*/ 1287178 w 2741654"/>
                <a:gd name="connsiteY28" fmla="*/ 4164 h 2072837"/>
                <a:gd name="connsiteX29" fmla="*/ 1303847 w 2741654"/>
                <a:gd name="connsiteY29" fmla="*/ 58933 h 2072837"/>
                <a:gd name="connsiteX30" fmla="*/ 1310991 w 2741654"/>
                <a:gd name="connsiteY30" fmla="*/ 87508 h 2072837"/>
                <a:gd name="connsiteX31" fmla="*/ 1334803 w 2741654"/>
                <a:gd name="connsiteY31" fmla="*/ 111321 h 2072837"/>
                <a:gd name="connsiteX32" fmla="*/ 1356234 w 2741654"/>
                <a:gd name="connsiteY32" fmla="*/ 118464 h 2072837"/>
                <a:gd name="connsiteX33" fmla="*/ 1372903 w 2741654"/>
                <a:gd name="connsiteY33" fmla="*/ 204189 h 2072837"/>
                <a:gd name="connsiteX34" fmla="*/ 1403859 w 2741654"/>
                <a:gd name="connsiteY34" fmla="*/ 328014 h 2072837"/>
                <a:gd name="connsiteX35" fmla="*/ 1446722 w 2741654"/>
                <a:gd name="connsiteY35" fmla="*/ 451839 h 2072837"/>
                <a:gd name="connsiteX36" fmla="*/ 1494347 w 2741654"/>
                <a:gd name="connsiteY36" fmla="*/ 592333 h 2072837"/>
                <a:gd name="connsiteX37" fmla="*/ 1539591 w 2741654"/>
                <a:gd name="connsiteY37" fmla="*/ 689964 h 2072837"/>
                <a:gd name="connsiteX38" fmla="*/ 1589597 w 2741654"/>
                <a:gd name="connsiteY38" fmla="*/ 792358 h 2072837"/>
                <a:gd name="connsiteX39" fmla="*/ 1658653 w 2741654"/>
                <a:gd name="connsiteY39" fmla="*/ 909039 h 2072837"/>
                <a:gd name="connsiteX40" fmla="*/ 1727709 w 2741654"/>
                <a:gd name="connsiteY40" fmla="*/ 1028102 h 2072837"/>
                <a:gd name="connsiteX41" fmla="*/ 1799147 w 2741654"/>
                <a:gd name="connsiteY41" fmla="*/ 1132877 h 2072837"/>
                <a:gd name="connsiteX42" fmla="*/ 1916007 w 2741654"/>
                <a:gd name="connsiteY42" fmla="*/ 976286 h 2072837"/>
                <a:gd name="connsiteX43" fmla="*/ 2087106 w 2741654"/>
                <a:gd name="connsiteY43" fmla="*/ 780555 h 2072837"/>
                <a:gd name="connsiteX44" fmla="*/ 2741554 w 2741654"/>
                <a:gd name="connsiteY44" fmla="*/ 1583068 h 2072837"/>
                <a:gd name="connsiteX45" fmla="*/ 2120143 w 2741654"/>
                <a:gd name="connsiteY45" fmla="*/ 1796833 h 2072837"/>
                <a:gd name="connsiteX46" fmla="*/ 300720 w 2741654"/>
                <a:gd name="connsiteY46" fmla="*/ 2069241 h 2072837"/>
                <a:gd name="connsiteX47" fmla="*/ 0 w 2741654"/>
                <a:gd name="connsiteY47" fmla="*/ 1588503 h 2072837"/>
                <a:gd name="connsiteX48" fmla="*/ 260023 w 2741654"/>
                <a:gd name="connsiteY48" fmla="*/ 1453603 h 2072837"/>
                <a:gd name="connsiteX49" fmla="*/ 433083 w 2741654"/>
                <a:gd name="connsiteY49" fmla="*/ 1341313 h 2072837"/>
                <a:gd name="connsiteX50" fmla="*/ 594387 w 2741654"/>
                <a:gd name="connsiteY50" fmla="*/ 1236785 h 2072837"/>
                <a:gd name="connsiteX51" fmla="*/ 662579 w 2741654"/>
                <a:gd name="connsiteY51" fmla="*/ 1192781 h 2072837"/>
                <a:gd name="connsiteX52" fmla="*/ 746046 w 2741654"/>
                <a:gd name="connsiteY52" fmla="*/ 1114447 h 2072837"/>
                <a:gd name="connsiteX53" fmla="*/ 855707 w 2741654"/>
                <a:gd name="connsiteY53" fmla="*/ 1007909 h 2072837"/>
                <a:gd name="connsiteX54" fmla="*/ 989522 w 2741654"/>
                <a:gd name="connsiteY54" fmla="*/ 832839 h 2072837"/>
                <a:gd name="connsiteX55" fmla="*/ 1034766 w 2741654"/>
                <a:gd name="connsiteY55" fmla="*/ 723302 h 2072837"/>
                <a:gd name="connsiteX56" fmla="*/ 1053816 w 2741654"/>
                <a:gd name="connsiteY56" fmla="*/ 632814 h 2072837"/>
                <a:gd name="connsiteX57" fmla="*/ 1053321 w 2741654"/>
                <a:gd name="connsiteY57" fmla="*/ 549471 h 2072837"/>
                <a:gd name="connsiteX58" fmla="*/ 1046301 w 2741654"/>
                <a:gd name="connsiteY58" fmla="*/ 447077 h 2072837"/>
                <a:gd name="connsiteX59" fmla="*/ 1022737 w 2741654"/>
                <a:gd name="connsiteY59" fmla="*/ 352199 h 2072837"/>
                <a:gd name="connsiteX60" fmla="*/ 1001058 w 2741654"/>
                <a:gd name="connsiteY60" fmla="*/ 282771 h 2072837"/>
                <a:gd name="connsiteX61" fmla="*/ 970100 w 2741654"/>
                <a:gd name="connsiteY61" fmla="*/ 211457 h 2072837"/>
                <a:gd name="connsiteX62" fmla="*/ 946659 w 2741654"/>
                <a:gd name="connsiteY62" fmla="*/ 149421 h 2072837"/>
                <a:gd name="connsiteX63" fmla="*/ 915703 w 2741654"/>
                <a:gd name="connsiteY63" fmla="*/ 58933 h 2072837"/>
                <a:gd name="connsiteX0" fmla="*/ 915703 w 2741654"/>
                <a:gd name="connsiteY0" fmla="*/ 58933 h 2072837"/>
                <a:gd name="connsiteX1" fmla="*/ 934753 w 2741654"/>
                <a:gd name="connsiteY1" fmla="*/ 1783 h 2072837"/>
                <a:gd name="connsiteX2" fmla="*/ 953803 w 2741654"/>
                <a:gd name="connsiteY2" fmla="*/ 18452 h 2072837"/>
                <a:gd name="connsiteX3" fmla="*/ 968091 w 2741654"/>
                <a:gd name="connsiteY3" fmla="*/ 58933 h 2072837"/>
                <a:gd name="connsiteX4" fmla="*/ 984759 w 2741654"/>
                <a:gd name="connsiteY4" fmla="*/ 75602 h 2072837"/>
                <a:gd name="connsiteX5" fmla="*/ 994284 w 2741654"/>
                <a:gd name="connsiteY5" fmla="*/ 85127 h 2072837"/>
                <a:gd name="connsiteX6" fmla="*/ 1001428 w 2741654"/>
                <a:gd name="connsiteY6" fmla="*/ 120846 h 2072837"/>
                <a:gd name="connsiteX7" fmla="*/ 1010953 w 2741654"/>
                <a:gd name="connsiteY7" fmla="*/ 125608 h 2072837"/>
                <a:gd name="connsiteX8" fmla="*/ 1022859 w 2741654"/>
                <a:gd name="connsiteY8" fmla="*/ 120846 h 2072837"/>
                <a:gd name="connsiteX9" fmla="*/ 1030003 w 2741654"/>
                <a:gd name="connsiteY9" fmla="*/ 66077 h 2072837"/>
                <a:gd name="connsiteX10" fmla="*/ 1030003 w 2741654"/>
                <a:gd name="connsiteY10" fmla="*/ 66077 h 2072837"/>
                <a:gd name="connsiteX11" fmla="*/ 1046672 w 2741654"/>
                <a:gd name="connsiteY11" fmla="*/ 56552 h 2072837"/>
                <a:gd name="connsiteX12" fmla="*/ 1063341 w 2741654"/>
                <a:gd name="connsiteY12" fmla="*/ 73221 h 2072837"/>
                <a:gd name="connsiteX13" fmla="*/ 1063341 w 2741654"/>
                <a:gd name="connsiteY13" fmla="*/ 87508 h 2072837"/>
                <a:gd name="connsiteX14" fmla="*/ 1077628 w 2741654"/>
                <a:gd name="connsiteY14" fmla="*/ 54171 h 2072837"/>
                <a:gd name="connsiteX15" fmla="*/ 1087153 w 2741654"/>
                <a:gd name="connsiteY15" fmla="*/ 27977 h 2072837"/>
                <a:gd name="connsiteX16" fmla="*/ 1094297 w 2741654"/>
                <a:gd name="connsiteY16" fmla="*/ 54171 h 2072837"/>
                <a:gd name="connsiteX17" fmla="*/ 1101441 w 2741654"/>
                <a:gd name="connsiteY17" fmla="*/ 92271 h 2072837"/>
                <a:gd name="connsiteX18" fmla="*/ 1110966 w 2741654"/>
                <a:gd name="connsiteY18" fmla="*/ 104177 h 2072837"/>
                <a:gd name="connsiteX19" fmla="*/ 1125253 w 2741654"/>
                <a:gd name="connsiteY19" fmla="*/ 61314 h 2072837"/>
                <a:gd name="connsiteX20" fmla="*/ 1141922 w 2741654"/>
                <a:gd name="connsiteY20" fmla="*/ 30358 h 2072837"/>
                <a:gd name="connsiteX21" fmla="*/ 1141922 w 2741654"/>
                <a:gd name="connsiteY21" fmla="*/ 30358 h 2072837"/>
                <a:gd name="connsiteX22" fmla="*/ 1182403 w 2741654"/>
                <a:gd name="connsiteY22" fmla="*/ 27977 h 2072837"/>
                <a:gd name="connsiteX23" fmla="*/ 1199072 w 2741654"/>
                <a:gd name="connsiteY23" fmla="*/ 73221 h 2072837"/>
                <a:gd name="connsiteX24" fmla="*/ 1201453 w 2741654"/>
                <a:gd name="connsiteY24" fmla="*/ 94652 h 2072837"/>
                <a:gd name="connsiteX25" fmla="*/ 1222884 w 2741654"/>
                <a:gd name="connsiteY25" fmla="*/ 56552 h 2072837"/>
                <a:gd name="connsiteX26" fmla="*/ 1246697 w 2741654"/>
                <a:gd name="connsiteY26" fmla="*/ 37502 h 2072837"/>
                <a:gd name="connsiteX27" fmla="*/ 1263366 w 2741654"/>
                <a:gd name="connsiteY27" fmla="*/ 23214 h 2072837"/>
                <a:gd name="connsiteX28" fmla="*/ 1287178 w 2741654"/>
                <a:gd name="connsiteY28" fmla="*/ 4164 h 2072837"/>
                <a:gd name="connsiteX29" fmla="*/ 1303847 w 2741654"/>
                <a:gd name="connsiteY29" fmla="*/ 58933 h 2072837"/>
                <a:gd name="connsiteX30" fmla="*/ 1310991 w 2741654"/>
                <a:gd name="connsiteY30" fmla="*/ 87508 h 2072837"/>
                <a:gd name="connsiteX31" fmla="*/ 1334803 w 2741654"/>
                <a:gd name="connsiteY31" fmla="*/ 111321 h 2072837"/>
                <a:gd name="connsiteX32" fmla="*/ 1356234 w 2741654"/>
                <a:gd name="connsiteY32" fmla="*/ 118464 h 2072837"/>
                <a:gd name="connsiteX33" fmla="*/ 1372903 w 2741654"/>
                <a:gd name="connsiteY33" fmla="*/ 204189 h 2072837"/>
                <a:gd name="connsiteX34" fmla="*/ 1403859 w 2741654"/>
                <a:gd name="connsiteY34" fmla="*/ 328014 h 2072837"/>
                <a:gd name="connsiteX35" fmla="*/ 1446722 w 2741654"/>
                <a:gd name="connsiteY35" fmla="*/ 451839 h 2072837"/>
                <a:gd name="connsiteX36" fmla="*/ 1494347 w 2741654"/>
                <a:gd name="connsiteY36" fmla="*/ 592333 h 2072837"/>
                <a:gd name="connsiteX37" fmla="*/ 1539591 w 2741654"/>
                <a:gd name="connsiteY37" fmla="*/ 689964 h 2072837"/>
                <a:gd name="connsiteX38" fmla="*/ 1589597 w 2741654"/>
                <a:gd name="connsiteY38" fmla="*/ 792358 h 2072837"/>
                <a:gd name="connsiteX39" fmla="*/ 1658653 w 2741654"/>
                <a:gd name="connsiteY39" fmla="*/ 909039 h 2072837"/>
                <a:gd name="connsiteX40" fmla="*/ 1727709 w 2741654"/>
                <a:gd name="connsiteY40" fmla="*/ 1028102 h 2072837"/>
                <a:gd name="connsiteX41" fmla="*/ 1799147 w 2741654"/>
                <a:gd name="connsiteY41" fmla="*/ 1132877 h 2072837"/>
                <a:gd name="connsiteX42" fmla="*/ 1916007 w 2741654"/>
                <a:gd name="connsiteY42" fmla="*/ 976286 h 2072837"/>
                <a:gd name="connsiteX43" fmla="*/ 2087106 w 2741654"/>
                <a:gd name="connsiteY43" fmla="*/ 780555 h 2072837"/>
                <a:gd name="connsiteX44" fmla="*/ 2741554 w 2741654"/>
                <a:gd name="connsiteY44" fmla="*/ 1583068 h 2072837"/>
                <a:gd name="connsiteX45" fmla="*/ 2120143 w 2741654"/>
                <a:gd name="connsiteY45" fmla="*/ 1796833 h 2072837"/>
                <a:gd name="connsiteX46" fmla="*/ 300720 w 2741654"/>
                <a:gd name="connsiteY46" fmla="*/ 2069241 h 2072837"/>
                <a:gd name="connsiteX47" fmla="*/ 0 w 2741654"/>
                <a:gd name="connsiteY47" fmla="*/ 1588503 h 2072837"/>
                <a:gd name="connsiteX48" fmla="*/ 260023 w 2741654"/>
                <a:gd name="connsiteY48" fmla="*/ 1453603 h 2072837"/>
                <a:gd name="connsiteX49" fmla="*/ 433083 w 2741654"/>
                <a:gd name="connsiteY49" fmla="*/ 1341313 h 2072837"/>
                <a:gd name="connsiteX50" fmla="*/ 594387 w 2741654"/>
                <a:gd name="connsiteY50" fmla="*/ 1236785 h 2072837"/>
                <a:gd name="connsiteX51" fmla="*/ 662579 w 2741654"/>
                <a:gd name="connsiteY51" fmla="*/ 1192781 h 2072837"/>
                <a:gd name="connsiteX52" fmla="*/ 746046 w 2741654"/>
                <a:gd name="connsiteY52" fmla="*/ 1114447 h 2072837"/>
                <a:gd name="connsiteX53" fmla="*/ 855707 w 2741654"/>
                <a:gd name="connsiteY53" fmla="*/ 1007909 h 2072837"/>
                <a:gd name="connsiteX54" fmla="*/ 989522 w 2741654"/>
                <a:gd name="connsiteY54" fmla="*/ 832839 h 2072837"/>
                <a:gd name="connsiteX55" fmla="*/ 1034766 w 2741654"/>
                <a:gd name="connsiteY55" fmla="*/ 723302 h 2072837"/>
                <a:gd name="connsiteX56" fmla="*/ 1053816 w 2741654"/>
                <a:gd name="connsiteY56" fmla="*/ 632814 h 2072837"/>
                <a:gd name="connsiteX57" fmla="*/ 1053321 w 2741654"/>
                <a:gd name="connsiteY57" fmla="*/ 549471 h 2072837"/>
                <a:gd name="connsiteX58" fmla="*/ 1046301 w 2741654"/>
                <a:gd name="connsiteY58" fmla="*/ 447077 h 2072837"/>
                <a:gd name="connsiteX59" fmla="*/ 1022737 w 2741654"/>
                <a:gd name="connsiteY59" fmla="*/ 352199 h 2072837"/>
                <a:gd name="connsiteX60" fmla="*/ 1001058 w 2741654"/>
                <a:gd name="connsiteY60" fmla="*/ 282771 h 2072837"/>
                <a:gd name="connsiteX61" fmla="*/ 970100 w 2741654"/>
                <a:gd name="connsiteY61" fmla="*/ 211457 h 2072837"/>
                <a:gd name="connsiteX62" fmla="*/ 946659 w 2741654"/>
                <a:gd name="connsiteY62" fmla="*/ 149421 h 2072837"/>
                <a:gd name="connsiteX63" fmla="*/ 915703 w 2741654"/>
                <a:gd name="connsiteY63" fmla="*/ 58933 h 2072837"/>
                <a:gd name="connsiteX0" fmla="*/ 915703 w 2793386"/>
                <a:gd name="connsiteY0" fmla="*/ 58933 h 2072620"/>
                <a:gd name="connsiteX1" fmla="*/ 934753 w 2793386"/>
                <a:gd name="connsiteY1" fmla="*/ 1783 h 2072620"/>
                <a:gd name="connsiteX2" fmla="*/ 953803 w 2793386"/>
                <a:gd name="connsiteY2" fmla="*/ 18452 h 2072620"/>
                <a:gd name="connsiteX3" fmla="*/ 968091 w 2793386"/>
                <a:gd name="connsiteY3" fmla="*/ 58933 h 2072620"/>
                <a:gd name="connsiteX4" fmla="*/ 984759 w 2793386"/>
                <a:gd name="connsiteY4" fmla="*/ 75602 h 2072620"/>
                <a:gd name="connsiteX5" fmla="*/ 994284 w 2793386"/>
                <a:gd name="connsiteY5" fmla="*/ 85127 h 2072620"/>
                <a:gd name="connsiteX6" fmla="*/ 1001428 w 2793386"/>
                <a:gd name="connsiteY6" fmla="*/ 120846 h 2072620"/>
                <a:gd name="connsiteX7" fmla="*/ 1010953 w 2793386"/>
                <a:gd name="connsiteY7" fmla="*/ 125608 h 2072620"/>
                <a:gd name="connsiteX8" fmla="*/ 1022859 w 2793386"/>
                <a:gd name="connsiteY8" fmla="*/ 120846 h 2072620"/>
                <a:gd name="connsiteX9" fmla="*/ 1030003 w 2793386"/>
                <a:gd name="connsiteY9" fmla="*/ 66077 h 2072620"/>
                <a:gd name="connsiteX10" fmla="*/ 1030003 w 2793386"/>
                <a:gd name="connsiteY10" fmla="*/ 66077 h 2072620"/>
                <a:gd name="connsiteX11" fmla="*/ 1046672 w 2793386"/>
                <a:gd name="connsiteY11" fmla="*/ 56552 h 2072620"/>
                <a:gd name="connsiteX12" fmla="*/ 1063341 w 2793386"/>
                <a:gd name="connsiteY12" fmla="*/ 73221 h 2072620"/>
                <a:gd name="connsiteX13" fmla="*/ 1063341 w 2793386"/>
                <a:gd name="connsiteY13" fmla="*/ 87508 h 2072620"/>
                <a:gd name="connsiteX14" fmla="*/ 1077628 w 2793386"/>
                <a:gd name="connsiteY14" fmla="*/ 54171 h 2072620"/>
                <a:gd name="connsiteX15" fmla="*/ 1087153 w 2793386"/>
                <a:gd name="connsiteY15" fmla="*/ 27977 h 2072620"/>
                <a:gd name="connsiteX16" fmla="*/ 1094297 w 2793386"/>
                <a:gd name="connsiteY16" fmla="*/ 54171 h 2072620"/>
                <a:gd name="connsiteX17" fmla="*/ 1101441 w 2793386"/>
                <a:gd name="connsiteY17" fmla="*/ 92271 h 2072620"/>
                <a:gd name="connsiteX18" fmla="*/ 1110966 w 2793386"/>
                <a:gd name="connsiteY18" fmla="*/ 104177 h 2072620"/>
                <a:gd name="connsiteX19" fmla="*/ 1125253 w 2793386"/>
                <a:gd name="connsiteY19" fmla="*/ 61314 h 2072620"/>
                <a:gd name="connsiteX20" fmla="*/ 1141922 w 2793386"/>
                <a:gd name="connsiteY20" fmla="*/ 30358 h 2072620"/>
                <a:gd name="connsiteX21" fmla="*/ 1141922 w 2793386"/>
                <a:gd name="connsiteY21" fmla="*/ 30358 h 2072620"/>
                <a:gd name="connsiteX22" fmla="*/ 1182403 w 2793386"/>
                <a:gd name="connsiteY22" fmla="*/ 27977 h 2072620"/>
                <a:gd name="connsiteX23" fmla="*/ 1199072 w 2793386"/>
                <a:gd name="connsiteY23" fmla="*/ 73221 h 2072620"/>
                <a:gd name="connsiteX24" fmla="*/ 1201453 w 2793386"/>
                <a:gd name="connsiteY24" fmla="*/ 94652 h 2072620"/>
                <a:gd name="connsiteX25" fmla="*/ 1222884 w 2793386"/>
                <a:gd name="connsiteY25" fmla="*/ 56552 h 2072620"/>
                <a:gd name="connsiteX26" fmla="*/ 1246697 w 2793386"/>
                <a:gd name="connsiteY26" fmla="*/ 37502 h 2072620"/>
                <a:gd name="connsiteX27" fmla="*/ 1263366 w 2793386"/>
                <a:gd name="connsiteY27" fmla="*/ 23214 h 2072620"/>
                <a:gd name="connsiteX28" fmla="*/ 1287178 w 2793386"/>
                <a:gd name="connsiteY28" fmla="*/ 4164 h 2072620"/>
                <a:gd name="connsiteX29" fmla="*/ 1303847 w 2793386"/>
                <a:gd name="connsiteY29" fmla="*/ 58933 h 2072620"/>
                <a:gd name="connsiteX30" fmla="*/ 1310991 w 2793386"/>
                <a:gd name="connsiteY30" fmla="*/ 87508 h 2072620"/>
                <a:gd name="connsiteX31" fmla="*/ 1334803 w 2793386"/>
                <a:gd name="connsiteY31" fmla="*/ 111321 h 2072620"/>
                <a:gd name="connsiteX32" fmla="*/ 1356234 w 2793386"/>
                <a:gd name="connsiteY32" fmla="*/ 118464 h 2072620"/>
                <a:gd name="connsiteX33" fmla="*/ 1372903 w 2793386"/>
                <a:gd name="connsiteY33" fmla="*/ 204189 h 2072620"/>
                <a:gd name="connsiteX34" fmla="*/ 1403859 w 2793386"/>
                <a:gd name="connsiteY34" fmla="*/ 328014 h 2072620"/>
                <a:gd name="connsiteX35" fmla="*/ 1446722 w 2793386"/>
                <a:gd name="connsiteY35" fmla="*/ 451839 h 2072620"/>
                <a:gd name="connsiteX36" fmla="*/ 1494347 w 2793386"/>
                <a:gd name="connsiteY36" fmla="*/ 592333 h 2072620"/>
                <a:gd name="connsiteX37" fmla="*/ 1539591 w 2793386"/>
                <a:gd name="connsiteY37" fmla="*/ 689964 h 2072620"/>
                <a:gd name="connsiteX38" fmla="*/ 1589597 w 2793386"/>
                <a:gd name="connsiteY38" fmla="*/ 792358 h 2072620"/>
                <a:gd name="connsiteX39" fmla="*/ 1658653 w 2793386"/>
                <a:gd name="connsiteY39" fmla="*/ 909039 h 2072620"/>
                <a:gd name="connsiteX40" fmla="*/ 1727709 w 2793386"/>
                <a:gd name="connsiteY40" fmla="*/ 1028102 h 2072620"/>
                <a:gd name="connsiteX41" fmla="*/ 1799147 w 2793386"/>
                <a:gd name="connsiteY41" fmla="*/ 1132877 h 2072620"/>
                <a:gd name="connsiteX42" fmla="*/ 1916007 w 2793386"/>
                <a:gd name="connsiteY42" fmla="*/ 976286 h 2072620"/>
                <a:gd name="connsiteX43" fmla="*/ 2087106 w 2793386"/>
                <a:gd name="connsiteY43" fmla="*/ 780555 h 2072620"/>
                <a:gd name="connsiteX44" fmla="*/ 2741554 w 2793386"/>
                <a:gd name="connsiteY44" fmla="*/ 1583068 h 2072620"/>
                <a:gd name="connsiteX45" fmla="*/ 2681415 w 2793386"/>
                <a:gd name="connsiteY45" fmla="*/ 1683268 h 2072620"/>
                <a:gd name="connsiteX46" fmla="*/ 2120143 w 2793386"/>
                <a:gd name="connsiteY46" fmla="*/ 1796833 h 2072620"/>
                <a:gd name="connsiteX47" fmla="*/ 300720 w 2793386"/>
                <a:gd name="connsiteY47" fmla="*/ 2069241 h 2072620"/>
                <a:gd name="connsiteX48" fmla="*/ 0 w 2793386"/>
                <a:gd name="connsiteY48" fmla="*/ 1588503 h 2072620"/>
                <a:gd name="connsiteX49" fmla="*/ 260023 w 2793386"/>
                <a:gd name="connsiteY49" fmla="*/ 1453603 h 2072620"/>
                <a:gd name="connsiteX50" fmla="*/ 433083 w 2793386"/>
                <a:gd name="connsiteY50" fmla="*/ 1341313 h 2072620"/>
                <a:gd name="connsiteX51" fmla="*/ 594387 w 2793386"/>
                <a:gd name="connsiteY51" fmla="*/ 1236785 h 2072620"/>
                <a:gd name="connsiteX52" fmla="*/ 662579 w 2793386"/>
                <a:gd name="connsiteY52" fmla="*/ 1192781 h 2072620"/>
                <a:gd name="connsiteX53" fmla="*/ 746046 w 2793386"/>
                <a:gd name="connsiteY53" fmla="*/ 1114447 h 2072620"/>
                <a:gd name="connsiteX54" fmla="*/ 855707 w 2793386"/>
                <a:gd name="connsiteY54" fmla="*/ 1007909 h 2072620"/>
                <a:gd name="connsiteX55" fmla="*/ 989522 w 2793386"/>
                <a:gd name="connsiteY55" fmla="*/ 832839 h 2072620"/>
                <a:gd name="connsiteX56" fmla="*/ 1034766 w 2793386"/>
                <a:gd name="connsiteY56" fmla="*/ 723302 h 2072620"/>
                <a:gd name="connsiteX57" fmla="*/ 1053816 w 2793386"/>
                <a:gd name="connsiteY57" fmla="*/ 632814 h 2072620"/>
                <a:gd name="connsiteX58" fmla="*/ 1053321 w 2793386"/>
                <a:gd name="connsiteY58" fmla="*/ 549471 h 2072620"/>
                <a:gd name="connsiteX59" fmla="*/ 1046301 w 2793386"/>
                <a:gd name="connsiteY59" fmla="*/ 447077 h 2072620"/>
                <a:gd name="connsiteX60" fmla="*/ 1022737 w 2793386"/>
                <a:gd name="connsiteY60" fmla="*/ 352199 h 2072620"/>
                <a:gd name="connsiteX61" fmla="*/ 1001058 w 2793386"/>
                <a:gd name="connsiteY61" fmla="*/ 282771 h 2072620"/>
                <a:gd name="connsiteX62" fmla="*/ 970100 w 2793386"/>
                <a:gd name="connsiteY62" fmla="*/ 211457 h 2072620"/>
                <a:gd name="connsiteX63" fmla="*/ 946659 w 2793386"/>
                <a:gd name="connsiteY63" fmla="*/ 149421 h 2072620"/>
                <a:gd name="connsiteX64" fmla="*/ 915703 w 2793386"/>
                <a:gd name="connsiteY64" fmla="*/ 58933 h 2072620"/>
                <a:gd name="connsiteX0" fmla="*/ 915703 w 2775875"/>
                <a:gd name="connsiteY0" fmla="*/ 58933 h 2072620"/>
                <a:gd name="connsiteX1" fmla="*/ 934753 w 2775875"/>
                <a:gd name="connsiteY1" fmla="*/ 1783 h 2072620"/>
                <a:gd name="connsiteX2" fmla="*/ 953803 w 2775875"/>
                <a:gd name="connsiteY2" fmla="*/ 18452 h 2072620"/>
                <a:gd name="connsiteX3" fmla="*/ 968091 w 2775875"/>
                <a:gd name="connsiteY3" fmla="*/ 58933 h 2072620"/>
                <a:gd name="connsiteX4" fmla="*/ 984759 w 2775875"/>
                <a:gd name="connsiteY4" fmla="*/ 75602 h 2072620"/>
                <a:gd name="connsiteX5" fmla="*/ 994284 w 2775875"/>
                <a:gd name="connsiteY5" fmla="*/ 85127 h 2072620"/>
                <a:gd name="connsiteX6" fmla="*/ 1001428 w 2775875"/>
                <a:gd name="connsiteY6" fmla="*/ 120846 h 2072620"/>
                <a:gd name="connsiteX7" fmla="*/ 1010953 w 2775875"/>
                <a:gd name="connsiteY7" fmla="*/ 125608 h 2072620"/>
                <a:gd name="connsiteX8" fmla="*/ 1022859 w 2775875"/>
                <a:gd name="connsiteY8" fmla="*/ 120846 h 2072620"/>
                <a:gd name="connsiteX9" fmla="*/ 1030003 w 2775875"/>
                <a:gd name="connsiteY9" fmla="*/ 66077 h 2072620"/>
                <a:gd name="connsiteX10" fmla="*/ 1030003 w 2775875"/>
                <a:gd name="connsiteY10" fmla="*/ 66077 h 2072620"/>
                <a:gd name="connsiteX11" fmla="*/ 1046672 w 2775875"/>
                <a:gd name="connsiteY11" fmla="*/ 56552 h 2072620"/>
                <a:gd name="connsiteX12" fmla="*/ 1063341 w 2775875"/>
                <a:gd name="connsiteY12" fmla="*/ 73221 h 2072620"/>
                <a:gd name="connsiteX13" fmla="*/ 1063341 w 2775875"/>
                <a:gd name="connsiteY13" fmla="*/ 87508 h 2072620"/>
                <a:gd name="connsiteX14" fmla="*/ 1077628 w 2775875"/>
                <a:gd name="connsiteY14" fmla="*/ 54171 h 2072620"/>
                <a:gd name="connsiteX15" fmla="*/ 1087153 w 2775875"/>
                <a:gd name="connsiteY15" fmla="*/ 27977 h 2072620"/>
                <a:gd name="connsiteX16" fmla="*/ 1094297 w 2775875"/>
                <a:gd name="connsiteY16" fmla="*/ 54171 h 2072620"/>
                <a:gd name="connsiteX17" fmla="*/ 1101441 w 2775875"/>
                <a:gd name="connsiteY17" fmla="*/ 92271 h 2072620"/>
                <a:gd name="connsiteX18" fmla="*/ 1110966 w 2775875"/>
                <a:gd name="connsiteY18" fmla="*/ 104177 h 2072620"/>
                <a:gd name="connsiteX19" fmla="*/ 1125253 w 2775875"/>
                <a:gd name="connsiteY19" fmla="*/ 61314 h 2072620"/>
                <a:gd name="connsiteX20" fmla="*/ 1141922 w 2775875"/>
                <a:gd name="connsiteY20" fmla="*/ 30358 h 2072620"/>
                <a:gd name="connsiteX21" fmla="*/ 1141922 w 2775875"/>
                <a:gd name="connsiteY21" fmla="*/ 30358 h 2072620"/>
                <a:gd name="connsiteX22" fmla="*/ 1182403 w 2775875"/>
                <a:gd name="connsiteY22" fmla="*/ 27977 h 2072620"/>
                <a:gd name="connsiteX23" fmla="*/ 1199072 w 2775875"/>
                <a:gd name="connsiteY23" fmla="*/ 73221 h 2072620"/>
                <a:gd name="connsiteX24" fmla="*/ 1201453 w 2775875"/>
                <a:gd name="connsiteY24" fmla="*/ 94652 h 2072620"/>
                <a:gd name="connsiteX25" fmla="*/ 1222884 w 2775875"/>
                <a:gd name="connsiteY25" fmla="*/ 56552 h 2072620"/>
                <a:gd name="connsiteX26" fmla="*/ 1246697 w 2775875"/>
                <a:gd name="connsiteY26" fmla="*/ 37502 h 2072620"/>
                <a:gd name="connsiteX27" fmla="*/ 1263366 w 2775875"/>
                <a:gd name="connsiteY27" fmla="*/ 23214 h 2072620"/>
                <a:gd name="connsiteX28" fmla="*/ 1287178 w 2775875"/>
                <a:gd name="connsiteY28" fmla="*/ 4164 h 2072620"/>
                <a:gd name="connsiteX29" fmla="*/ 1303847 w 2775875"/>
                <a:gd name="connsiteY29" fmla="*/ 58933 h 2072620"/>
                <a:gd name="connsiteX30" fmla="*/ 1310991 w 2775875"/>
                <a:gd name="connsiteY30" fmla="*/ 87508 h 2072620"/>
                <a:gd name="connsiteX31" fmla="*/ 1334803 w 2775875"/>
                <a:gd name="connsiteY31" fmla="*/ 111321 h 2072620"/>
                <a:gd name="connsiteX32" fmla="*/ 1356234 w 2775875"/>
                <a:gd name="connsiteY32" fmla="*/ 118464 h 2072620"/>
                <a:gd name="connsiteX33" fmla="*/ 1372903 w 2775875"/>
                <a:gd name="connsiteY33" fmla="*/ 204189 h 2072620"/>
                <a:gd name="connsiteX34" fmla="*/ 1403859 w 2775875"/>
                <a:gd name="connsiteY34" fmla="*/ 328014 h 2072620"/>
                <a:gd name="connsiteX35" fmla="*/ 1446722 w 2775875"/>
                <a:gd name="connsiteY35" fmla="*/ 451839 h 2072620"/>
                <a:gd name="connsiteX36" fmla="*/ 1494347 w 2775875"/>
                <a:gd name="connsiteY36" fmla="*/ 592333 h 2072620"/>
                <a:gd name="connsiteX37" fmla="*/ 1539591 w 2775875"/>
                <a:gd name="connsiteY37" fmla="*/ 689964 h 2072620"/>
                <a:gd name="connsiteX38" fmla="*/ 1589597 w 2775875"/>
                <a:gd name="connsiteY38" fmla="*/ 792358 h 2072620"/>
                <a:gd name="connsiteX39" fmla="*/ 1658653 w 2775875"/>
                <a:gd name="connsiteY39" fmla="*/ 909039 h 2072620"/>
                <a:gd name="connsiteX40" fmla="*/ 1727709 w 2775875"/>
                <a:gd name="connsiteY40" fmla="*/ 1028102 h 2072620"/>
                <a:gd name="connsiteX41" fmla="*/ 1799147 w 2775875"/>
                <a:gd name="connsiteY41" fmla="*/ 1132877 h 2072620"/>
                <a:gd name="connsiteX42" fmla="*/ 1916007 w 2775875"/>
                <a:gd name="connsiteY42" fmla="*/ 976286 h 2072620"/>
                <a:gd name="connsiteX43" fmla="*/ 2087106 w 2775875"/>
                <a:gd name="connsiteY43" fmla="*/ 780555 h 2072620"/>
                <a:gd name="connsiteX44" fmla="*/ 2714826 w 2775875"/>
                <a:gd name="connsiteY44" fmla="*/ 1509584 h 2072620"/>
                <a:gd name="connsiteX45" fmla="*/ 2681415 w 2775875"/>
                <a:gd name="connsiteY45" fmla="*/ 1683268 h 2072620"/>
                <a:gd name="connsiteX46" fmla="*/ 2120143 w 2775875"/>
                <a:gd name="connsiteY46" fmla="*/ 1796833 h 2072620"/>
                <a:gd name="connsiteX47" fmla="*/ 300720 w 2775875"/>
                <a:gd name="connsiteY47" fmla="*/ 2069241 h 2072620"/>
                <a:gd name="connsiteX48" fmla="*/ 0 w 2775875"/>
                <a:gd name="connsiteY48" fmla="*/ 1588503 h 2072620"/>
                <a:gd name="connsiteX49" fmla="*/ 260023 w 2775875"/>
                <a:gd name="connsiteY49" fmla="*/ 1453603 h 2072620"/>
                <a:gd name="connsiteX50" fmla="*/ 433083 w 2775875"/>
                <a:gd name="connsiteY50" fmla="*/ 1341313 h 2072620"/>
                <a:gd name="connsiteX51" fmla="*/ 594387 w 2775875"/>
                <a:gd name="connsiteY51" fmla="*/ 1236785 h 2072620"/>
                <a:gd name="connsiteX52" fmla="*/ 662579 w 2775875"/>
                <a:gd name="connsiteY52" fmla="*/ 1192781 h 2072620"/>
                <a:gd name="connsiteX53" fmla="*/ 746046 w 2775875"/>
                <a:gd name="connsiteY53" fmla="*/ 1114447 h 2072620"/>
                <a:gd name="connsiteX54" fmla="*/ 855707 w 2775875"/>
                <a:gd name="connsiteY54" fmla="*/ 1007909 h 2072620"/>
                <a:gd name="connsiteX55" fmla="*/ 989522 w 2775875"/>
                <a:gd name="connsiteY55" fmla="*/ 832839 h 2072620"/>
                <a:gd name="connsiteX56" fmla="*/ 1034766 w 2775875"/>
                <a:gd name="connsiteY56" fmla="*/ 723302 h 2072620"/>
                <a:gd name="connsiteX57" fmla="*/ 1053816 w 2775875"/>
                <a:gd name="connsiteY57" fmla="*/ 632814 h 2072620"/>
                <a:gd name="connsiteX58" fmla="*/ 1053321 w 2775875"/>
                <a:gd name="connsiteY58" fmla="*/ 549471 h 2072620"/>
                <a:gd name="connsiteX59" fmla="*/ 1046301 w 2775875"/>
                <a:gd name="connsiteY59" fmla="*/ 447077 h 2072620"/>
                <a:gd name="connsiteX60" fmla="*/ 1022737 w 2775875"/>
                <a:gd name="connsiteY60" fmla="*/ 352199 h 2072620"/>
                <a:gd name="connsiteX61" fmla="*/ 1001058 w 2775875"/>
                <a:gd name="connsiteY61" fmla="*/ 282771 h 2072620"/>
                <a:gd name="connsiteX62" fmla="*/ 970100 w 2775875"/>
                <a:gd name="connsiteY62" fmla="*/ 211457 h 2072620"/>
                <a:gd name="connsiteX63" fmla="*/ 946659 w 2775875"/>
                <a:gd name="connsiteY63" fmla="*/ 149421 h 2072620"/>
                <a:gd name="connsiteX64" fmla="*/ 915703 w 2775875"/>
                <a:gd name="connsiteY64" fmla="*/ 58933 h 2072620"/>
                <a:gd name="connsiteX0" fmla="*/ 915703 w 2776109"/>
                <a:gd name="connsiteY0" fmla="*/ 58933 h 2072620"/>
                <a:gd name="connsiteX1" fmla="*/ 934753 w 2776109"/>
                <a:gd name="connsiteY1" fmla="*/ 1783 h 2072620"/>
                <a:gd name="connsiteX2" fmla="*/ 953803 w 2776109"/>
                <a:gd name="connsiteY2" fmla="*/ 18452 h 2072620"/>
                <a:gd name="connsiteX3" fmla="*/ 968091 w 2776109"/>
                <a:gd name="connsiteY3" fmla="*/ 58933 h 2072620"/>
                <a:gd name="connsiteX4" fmla="*/ 984759 w 2776109"/>
                <a:gd name="connsiteY4" fmla="*/ 75602 h 2072620"/>
                <a:gd name="connsiteX5" fmla="*/ 994284 w 2776109"/>
                <a:gd name="connsiteY5" fmla="*/ 85127 h 2072620"/>
                <a:gd name="connsiteX6" fmla="*/ 1001428 w 2776109"/>
                <a:gd name="connsiteY6" fmla="*/ 120846 h 2072620"/>
                <a:gd name="connsiteX7" fmla="*/ 1010953 w 2776109"/>
                <a:gd name="connsiteY7" fmla="*/ 125608 h 2072620"/>
                <a:gd name="connsiteX8" fmla="*/ 1022859 w 2776109"/>
                <a:gd name="connsiteY8" fmla="*/ 120846 h 2072620"/>
                <a:gd name="connsiteX9" fmla="*/ 1030003 w 2776109"/>
                <a:gd name="connsiteY9" fmla="*/ 66077 h 2072620"/>
                <a:gd name="connsiteX10" fmla="*/ 1030003 w 2776109"/>
                <a:gd name="connsiteY10" fmla="*/ 66077 h 2072620"/>
                <a:gd name="connsiteX11" fmla="*/ 1046672 w 2776109"/>
                <a:gd name="connsiteY11" fmla="*/ 56552 h 2072620"/>
                <a:gd name="connsiteX12" fmla="*/ 1063341 w 2776109"/>
                <a:gd name="connsiteY12" fmla="*/ 73221 h 2072620"/>
                <a:gd name="connsiteX13" fmla="*/ 1063341 w 2776109"/>
                <a:gd name="connsiteY13" fmla="*/ 87508 h 2072620"/>
                <a:gd name="connsiteX14" fmla="*/ 1077628 w 2776109"/>
                <a:gd name="connsiteY14" fmla="*/ 54171 h 2072620"/>
                <a:gd name="connsiteX15" fmla="*/ 1087153 w 2776109"/>
                <a:gd name="connsiteY15" fmla="*/ 27977 h 2072620"/>
                <a:gd name="connsiteX16" fmla="*/ 1094297 w 2776109"/>
                <a:gd name="connsiteY16" fmla="*/ 54171 h 2072620"/>
                <a:gd name="connsiteX17" fmla="*/ 1101441 w 2776109"/>
                <a:gd name="connsiteY17" fmla="*/ 92271 h 2072620"/>
                <a:gd name="connsiteX18" fmla="*/ 1110966 w 2776109"/>
                <a:gd name="connsiteY18" fmla="*/ 104177 h 2072620"/>
                <a:gd name="connsiteX19" fmla="*/ 1125253 w 2776109"/>
                <a:gd name="connsiteY19" fmla="*/ 61314 h 2072620"/>
                <a:gd name="connsiteX20" fmla="*/ 1141922 w 2776109"/>
                <a:gd name="connsiteY20" fmla="*/ 30358 h 2072620"/>
                <a:gd name="connsiteX21" fmla="*/ 1141922 w 2776109"/>
                <a:gd name="connsiteY21" fmla="*/ 30358 h 2072620"/>
                <a:gd name="connsiteX22" fmla="*/ 1182403 w 2776109"/>
                <a:gd name="connsiteY22" fmla="*/ 27977 h 2072620"/>
                <a:gd name="connsiteX23" fmla="*/ 1199072 w 2776109"/>
                <a:gd name="connsiteY23" fmla="*/ 73221 h 2072620"/>
                <a:gd name="connsiteX24" fmla="*/ 1201453 w 2776109"/>
                <a:gd name="connsiteY24" fmla="*/ 94652 h 2072620"/>
                <a:gd name="connsiteX25" fmla="*/ 1222884 w 2776109"/>
                <a:gd name="connsiteY25" fmla="*/ 56552 h 2072620"/>
                <a:gd name="connsiteX26" fmla="*/ 1246697 w 2776109"/>
                <a:gd name="connsiteY26" fmla="*/ 37502 h 2072620"/>
                <a:gd name="connsiteX27" fmla="*/ 1263366 w 2776109"/>
                <a:gd name="connsiteY27" fmla="*/ 23214 h 2072620"/>
                <a:gd name="connsiteX28" fmla="*/ 1287178 w 2776109"/>
                <a:gd name="connsiteY28" fmla="*/ 4164 h 2072620"/>
                <a:gd name="connsiteX29" fmla="*/ 1303847 w 2776109"/>
                <a:gd name="connsiteY29" fmla="*/ 58933 h 2072620"/>
                <a:gd name="connsiteX30" fmla="*/ 1310991 w 2776109"/>
                <a:gd name="connsiteY30" fmla="*/ 87508 h 2072620"/>
                <a:gd name="connsiteX31" fmla="*/ 1334803 w 2776109"/>
                <a:gd name="connsiteY31" fmla="*/ 111321 h 2072620"/>
                <a:gd name="connsiteX32" fmla="*/ 1356234 w 2776109"/>
                <a:gd name="connsiteY32" fmla="*/ 118464 h 2072620"/>
                <a:gd name="connsiteX33" fmla="*/ 1372903 w 2776109"/>
                <a:gd name="connsiteY33" fmla="*/ 204189 h 2072620"/>
                <a:gd name="connsiteX34" fmla="*/ 1403859 w 2776109"/>
                <a:gd name="connsiteY34" fmla="*/ 328014 h 2072620"/>
                <a:gd name="connsiteX35" fmla="*/ 1446722 w 2776109"/>
                <a:gd name="connsiteY35" fmla="*/ 451839 h 2072620"/>
                <a:gd name="connsiteX36" fmla="*/ 1494347 w 2776109"/>
                <a:gd name="connsiteY36" fmla="*/ 592333 h 2072620"/>
                <a:gd name="connsiteX37" fmla="*/ 1539591 w 2776109"/>
                <a:gd name="connsiteY37" fmla="*/ 689964 h 2072620"/>
                <a:gd name="connsiteX38" fmla="*/ 1589597 w 2776109"/>
                <a:gd name="connsiteY38" fmla="*/ 792358 h 2072620"/>
                <a:gd name="connsiteX39" fmla="*/ 1658653 w 2776109"/>
                <a:gd name="connsiteY39" fmla="*/ 909039 h 2072620"/>
                <a:gd name="connsiteX40" fmla="*/ 1727709 w 2776109"/>
                <a:gd name="connsiteY40" fmla="*/ 1028102 h 2072620"/>
                <a:gd name="connsiteX41" fmla="*/ 1799147 w 2776109"/>
                <a:gd name="connsiteY41" fmla="*/ 1132877 h 2072620"/>
                <a:gd name="connsiteX42" fmla="*/ 1916007 w 2776109"/>
                <a:gd name="connsiteY42" fmla="*/ 976286 h 2072620"/>
                <a:gd name="connsiteX43" fmla="*/ 2083763 w 2776109"/>
                <a:gd name="connsiteY43" fmla="*/ 870738 h 2072620"/>
                <a:gd name="connsiteX44" fmla="*/ 2714826 w 2776109"/>
                <a:gd name="connsiteY44" fmla="*/ 1509584 h 2072620"/>
                <a:gd name="connsiteX45" fmla="*/ 2681415 w 2776109"/>
                <a:gd name="connsiteY45" fmla="*/ 1683268 h 2072620"/>
                <a:gd name="connsiteX46" fmla="*/ 2120143 w 2776109"/>
                <a:gd name="connsiteY46" fmla="*/ 1796833 h 2072620"/>
                <a:gd name="connsiteX47" fmla="*/ 300720 w 2776109"/>
                <a:gd name="connsiteY47" fmla="*/ 2069241 h 2072620"/>
                <a:gd name="connsiteX48" fmla="*/ 0 w 2776109"/>
                <a:gd name="connsiteY48" fmla="*/ 1588503 h 2072620"/>
                <a:gd name="connsiteX49" fmla="*/ 260023 w 2776109"/>
                <a:gd name="connsiteY49" fmla="*/ 1453603 h 2072620"/>
                <a:gd name="connsiteX50" fmla="*/ 433083 w 2776109"/>
                <a:gd name="connsiteY50" fmla="*/ 1341313 h 2072620"/>
                <a:gd name="connsiteX51" fmla="*/ 594387 w 2776109"/>
                <a:gd name="connsiteY51" fmla="*/ 1236785 h 2072620"/>
                <a:gd name="connsiteX52" fmla="*/ 662579 w 2776109"/>
                <a:gd name="connsiteY52" fmla="*/ 1192781 h 2072620"/>
                <a:gd name="connsiteX53" fmla="*/ 746046 w 2776109"/>
                <a:gd name="connsiteY53" fmla="*/ 1114447 h 2072620"/>
                <a:gd name="connsiteX54" fmla="*/ 855707 w 2776109"/>
                <a:gd name="connsiteY54" fmla="*/ 1007909 h 2072620"/>
                <a:gd name="connsiteX55" fmla="*/ 989522 w 2776109"/>
                <a:gd name="connsiteY55" fmla="*/ 832839 h 2072620"/>
                <a:gd name="connsiteX56" fmla="*/ 1034766 w 2776109"/>
                <a:gd name="connsiteY56" fmla="*/ 723302 h 2072620"/>
                <a:gd name="connsiteX57" fmla="*/ 1053816 w 2776109"/>
                <a:gd name="connsiteY57" fmla="*/ 632814 h 2072620"/>
                <a:gd name="connsiteX58" fmla="*/ 1053321 w 2776109"/>
                <a:gd name="connsiteY58" fmla="*/ 549471 h 2072620"/>
                <a:gd name="connsiteX59" fmla="*/ 1046301 w 2776109"/>
                <a:gd name="connsiteY59" fmla="*/ 447077 h 2072620"/>
                <a:gd name="connsiteX60" fmla="*/ 1022737 w 2776109"/>
                <a:gd name="connsiteY60" fmla="*/ 352199 h 2072620"/>
                <a:gd name="connsiteX61" fmla="*/ 1001058 w 2776109"/>
                <a:gd name="connsiteY61" fmla="*/ 282771 h 2072620"/>
                <a:gd name="connsiteX62" fmla="*/ 970100 w 2776109"/>
                <a:gd name="connsiteY62" fmla="*/ 211457 h 2072620"/>
                <a:gd name="connsiteX63" fmla="*/ 946659 w 2776109"/>
                <a:gd name="connsiteY63" fmla="*/ 149421 h 2072620"/>
                <a:gd name="connsiteX64" fmla="*/ 915703 w 2776109"/>
                <a:gd name="connsiteY64" fmla="*/ 58933 h 2072620"/>
                <a:gd name="connsiteX0" fmla="*/ 915703 w 2759281"/>
                <a:gd name="connsiteY0" fmla="*/ 58933 h 2072620"/>
                <a:gd name="connsiteX1" fmla="*/ 934753 w 2759281"/>
                <a:gd name="connsiteY1" fmla="*/ 1783 h 2072620"/>
                <a:gd name="connsiteX2" fmla="*/ 953803 w 2759281"/>
                <a:gd name="connsiteY2" fmla="*/ 18452 h 2072620"/>
                <a:gd name="connsiteX3" fmla="*/ 968091 w 2759281"/>
                <a:gd name="connsiteY3" fmla="*/ 58933 h 2072620"/>
                <a:gd name="connsiteX4" fmla="*/ 984759 w 2759281"/>
                <a:gd name="connsiteY4" fmla="*/ 75602 h 2072620"/>
                <a:gd name="connsiteX5" fmla="*/ 994284 w 2759281"/>
                <a:gd name="connsiteY5" fmla="*/ 85127 h 2072620"/>
                <a:gd name="connsiteX6" fmla="*/ 1001428 w 2759281"/>
                <a:gd name="connsiteY6" fmla="*/ 120846 h 2072620"/>
                <a:gd name="connsiteX7" fmla="*/ 1010953 w 2759281"/>
                <a:gd name="connsiteY7" fmla="*/ 125608 h 2072620"/>
                <a:gd name="connsiteX8" fmla="*/ 1022859 w 2759281"/>
                <a:gd name="connsiteY8" fmla="*/ 120846 h 2072620"/>
                <a:gd name="connsiteX9" fmla="*/ 1030003 w 2759281"/>
                <a:gd name="connsiteY9" fmla="*/ 66077 h 2072620"/>
                <a:gd name="connsiteX10" fmla="*/ 1030003 w 2759281"/>
                <a:gd name="connsiteY10" fmla="*/ 66077 h 2072620"/>
                <a:gd name="connsiteX11" fmla="*/ 1046672 w 2759281"/>
                <a:gd name="connsiteY11" fmla="*/ 56552 h 2072620"/>
                <a:gd name="connsiteX12" fmla="*/ 1063341 w 2759281"/>
                <a:gd name="connsiteY12" fmla="*/ 73221 h 2072620"/>
                <a:gd name="connsiteX13" fmla="*/ 1063341 w 2759281"/>
                <a:gd name="connsiteY13" fmla="*/ 87508 h 2072620"/>
                <a:gd name="connsiteX14" fmla="*/ 1077628 w 2759281"/>
                <a:gd name="connsiteY14" fmla="*/ 54171 h 2072620"/>
                <a:gd name="connsiteX15" fmla="*/ 1087153 w 2759281"/>
                <a:gd name="connsiteY15" fmla="*/ 27977 h 2072620"/>
                <a:gd name="connsiteX16" fmla="*/ 1094297 w 2759281"/>
                <a:gd name="connsiteY16" fmla="*/ 54171 h 2072620"/>
                <a:gd name="connsiteX17" fmla="*/ 1101441 w 2759281"/>
                <a:gd name="connsiteY17" fmla="*/ 92271 h 2072620"/>
                <a:gd name="connsiteX18" fmla="*/ 1110966 w 2759281"/>
                <a:gd name="connsiteY18" fmla="*/ 104177 h 2072620"/>
                <a:gd name="connsiteX19" fmla="*/ 1125253 w 2759281"/>
                <a:gd name="connsiteY19" fmla="*/ 61314 h 2072620"/>
                <a:gd name="connsiteX20" fmla="*/ 1141922 w 2759281"/>
                <a:gd name="connsiteY20" fmla="*/ 30358 h 2072620"/>
                <a:gd name="connsiteX21" fmla="*/ 1141922 w 2759281"/>
                <a:gd name="connsiteY21" fmla="*/ 30358 h 2072620"/>
                <a:gd name="connsiteX22" fmla="*/ 1182403 w 2759281"/>
                <a:gd name="connsiteY22" fmla="*/ 27977 h 2072620"/>
                <a:gd name="connsiteX23" fmla="*/ 1199072 w 2759281"/>
                <a:gd name="connsiteY23" fmla="*/ 73221 h 2072620"/>
                <a:gd name="connsiteX24" fmla="*/ 1201453 w 2759281"/>
                <a:gd name="connsiteY24" fmla="*/ 94652 h 2072620"/>
                <a:gd name="connsiteX25" fmla="*/ 1222884 w 2759281"/>
                <a:gd name="connsiteY25" fmla="*/ 56552 h 2072620"/>
                <a:gd name="connsiteX26" fmla="*/ 1246697 w 2759281"/>
                <a:gd name="connsiteY26" fmla="*/ 37502 h 2072620"/>
                <a:gd name="connsiteX27" fmla="*/ 1263366 w 2759281"/>
                <a:gd name="connsiteY27" fmla="*/ 23214 h 2072620"/>
                <a:gd name="connsiteX28" fmla="*/ 1287178 w 2759281"/>
                <a:gd name="connsiteY28" fmla="*/ 4164 h 2072620"/>
                <a:gd name="connsiteX29" fmla="*/ 1303847 w 2759281"/>
                <a:gd name="connsiteY29" fmla="*/ 58933 h 2072620"/>
                <a:gd name="connsiteX30" fmla="*/ 1310991 w 2759281"/>
                <a:gd name="connsiteY30" fmla="*/ 87508 h 2072620"/>
                <a:gd name="connsiteX31" fmla="*/ 1334803 w 2759281"/>
                <a:gd name="connsiteY31" fmla="*/ 111321 h 2072620"/>
                <a:gd name="connsiteX32" fmla="*/ 1356234 w 2759281"/>
                <a:gd name="connsiteY32" fmla="*/ 118464 h 2072620"/>
                <a:gd name="connsiteX33" fmla="*/ 1372903 w 2759281"/>
                <a:gd name="connsiteY33" fmla="*/ 204189 h 2072620"/>
                <a:gd name="connsiteX34" fmla="*/ 1403859 w 2759281"/>
                <a:gd name="connsiteY34" fmla="*/ 328014 h 2072620"/>
                <a:gd name="connsiteX35" fmla="*/ 1446722 w 2759281"/>
                <a:gd name="connsiteY35" fmla="*/ 451839 h 2072620"/>
                <a:gd name="connsiteX36" fmla="*/ 1494347 w 2759281"/>
                <a:gd name="connsiteY36" fmla="*/ 592333 h 2072620"/>
                <a:gd name="connsiteX37" fmla="*/ 1539591 w 2759281"/>
                <a:gd name="connsiteY37" fmla="*/ 689964 h 2072620"/>
                <a:gd name="connsiteX38" fmla="*/ 1589597 w 2759281"/>
                <a:gd name="connsiteY38" fmla="*/ 792358 h 2072620"/>
                <a:gd name="connsiteX39" fmla="*/ 1658653 w 2759281"/>
                <a:gd name="connsiteY39" fmla="*/ 909039 h 2072620"/>
                <a:gd name="connsiteX40" fmla="*/ 1727709 w 2759281"/>
                <a:gd name="connsiteY40" fmla="*/ 1028102 h 2072620"/>
                <a:gd name="connsiteX41" fmla="*/ 1799147 w 2759281"/>
                <a:gd name="connsiteY41" fmla="*/ 1132877 h 2072620"/>
                <a:gd name="connsiteX42" fmla="*/ 1916007 w 2759281"/>
                <a:gd name="connsiteY42" fmla="*/ 976286 h 2072620"/>
                <a:gd name="connsiteX43" fmla="*/ 2083763 w 2759281"/>
                <a:gd name="connsiteY43" fmla="*/ 870738 h 2072620"/>
                <a:gd name="connsiteX44" fmla="*/ 2684758 w 2759281"/>
                <a:gd name="connsiteY44" fmla="*/ 1539645 h 2072620"/>
                <a:gd name="connsiteX45" fmla="*/ 2681415 w 2759281"/>
                <a:gd name="connsiteY45" fmla="*/ 1683268 h 2072620"/>
                <a:gd name="connsiteX46" fmla="*/ 2120143 w 2759281"/>
                <a:gd name="connsiteY46" fmla="*/ 1796833 h 2072620"/>
                <a:gd name="connsiteX47" fmla="*/ 300720 w 2759281"/>
                <a:gd name="connsiteY47" fmla="*/ 2069241 h 2072620"/>
                <a:gd name="connsiteX48" fmla="*/ 0 w 2759281"/>
                <a:gd name="connsiteY48" fmla="*/ 1588503 h 2072620"/>
                <a:gd name="connsiteX49" fmla="*/ 260023 w 2759281"/>
                <a:gd name="connsiteY49" fmla="*/ 1453603 h 2072620"/>
                <a:gd name="connsiteX50" fmla="*/ 433083 w 2759281"/>
                <a:gd name="connsiteY50" fmla="*/ 1341313 h 2072620"/>
                <a:gd name="connsiteX51" fmla="*/ 594387 w 2759281"/>
                <a:gd name="connsiteY51" fmla="*/ 1236785 h 2072620"/>
                <a:gd name="connsiteX52" fmla="*/ 662579 w 2759281"/>
                <a:gd name="connsiteY52" fmla="*/ 1192781 h 2072620"/>
                <a:gd name="connsiteX53" fmla="*/ 746046 w 2759281"/>
                <a:gd name="connsiteY53" fmla="*/ 1114447 h 2072620"/>
                <a:gd name="connsiteX54" fmla="*/ 855707 w 2759281"/>
                <a:gd name="connsiteY54" fmla="*/ 1007909 h 2072620"/>
                <a:gd name="connsiteX55" fmla="*/ 989522 w 2759281"/>
                <a:gd name="connsiteY55" fmla="*/ 832839 h 2072620"/>
                <a:gd name="connsiteX56" fmla="*/ 1034766 w 2759281"/>
                <a:gd name="connsiteY56" fmla="*/ 723302 h 2072620"/>
                <a:gd name="connsiteX57" fmla="*/ 1053816 w 2759281"/>
                <a:gd name="connsiteY57" fmla="*/ 632814 h 2072620"/>
                <a:gd name="connsiteX58" fmla="*/ 1053321 w 2759281"/>
                <a:gd name="connsiteY58" fmla="*/ 549471 h 2072620"/>
                <a:gd name="connsiteX59" fmla="*/ 1046301 w 2759281"/>
                <a:gd name="connsiteY59" fmla="*/ 447077 h 2072620"/>
                <a:gd name="connsiteX60" fmla="*/ 1022737 w 2759281"/>
                <a:gd name="connsiteY60" fmla="*/ 352199 h 2072620"/>
                <a:gd name="connsiteX61" fmla="*/ 1001058 w 2759281"/>
                <a:gd name="connsiteY61" fmla="*/ 282771 h 2072620"/>
                <a:gd name="connsiteX62" fmla="*/ 970100 w 2759281"/>
                <a:gd name="connsiteY62" fmla="*/ 211457 h 2072620"/>
                <a:gd name="connsiteX63" fmla="*/ 946659 w 2759281"/>
                <a:gd name="connsiteY63" fmla="*/ 149421 h 2072620"/>
                <a:gd name="connsiteX64" fmla="*/ 915703 w 2759281"/>
                <a:gd name="connsiteY64" fmla="*/ 58933 h 2072620"/>
                <a:gd name="connsiteX0" fmla="*/ 915703 w 2738747"/>
                <a:gd name="connsiteY0" fmla="*/ 58933 h 2072620"/>
                <a:gd name="connsiteX1" fmla="*/ 934753 w 2738747"/>
                <a:gd name="connsiteY1" fmla="*/ 1783 h 2072620"/>
                <a:gd name="connsiteX2" fmla="*/ 953803 w 2738747"/>
                <a:gd name="connsiteY2" fmla="*/ 18452 h 2072620"/>
                <a:gd name="connsiteX3" fmla="*/ 968091 w 2738747"/>
                <a:gd name="connsiteY3" fmla="*/ 58933 h 2072620"/>
                <a:gd name="connsiteX4" fmla="*/ 984759 w 2738747"/>
                <a:gd name="connsiteY4" fmla="*/ 75602 h 2072620"/>
                <a:gd name="connsiteX5" fmla="*/ 994284 w 2738747"/>
                <a:gd name="connsiteY5" fmla="*/ 85127 h 2072620"/>
                <a:gd name="connsiteX6" fmla="*/ 1001428 w 2738747"/>
                <a:gd name="connsiteY6" fmla="*/ 120846 h 2072620"/>
                <a:gd name="connsiteX7" fmla="*/ 1010953 w 2738747"/>
                <a:gd name="connsiteY7" fmla="*/ 125608 h 2072620"/>
                <a:gd name="connsiteX8" fmla="*/ 1022859 w 2738747"/>
                <a:gd name="connsiteY8" fmla="*/ 120846 h 2072620"/>
                <a:gd name="connsiteX9" fmla="*/ 1030003 w 2738747"/>
                <a:gd name="connsiteY9" fmla="*/ 66077 h 2072620"/>
                <a:gd name="connsiteX10" fmla="*/ 1030003 w 2738747"/>
                <a:gd name="connsiteY10" fmla="*/ 66077 h 2072620"/>
                <a:gd name="connsiteX11" fmla="*/ 1046672 w 2738747"/>
                <a:gd name="connsiteY11" fmla="*/ 56552 h 2072620"/>
                <a:gd name="connsiteX12" fmla="*/ 1063341 w 2738747"/>
                <a:gd name="connsiteY12" fmla="*/ 73221 h 2072620"/>
                <a:gd name="connsiteX13" fmla="*/ 1063341 w 2738747"/>
                <a:gd name="connsiteY13" fmla="*/ 87508 h 2072620"/>
                <a:gd name="connsiteX14" fmla="*/ 1077628 w 2738747"/>
                <a:gd name="connsiteY14" fmla="*/ 54171 h 2072620"/>
                <a:gd name="connsiteX15" fmla="*/ 1087153 w 2738747"/>
                <a:gd name="connsiteY15" fmla="*/ 27977 h 2072620"/>
                <a:gd name="connsiteX16" fmla="*/ 1094297 w 2738747"/>
                <a:gd name="connsiteY16" fmla="*/ 54171 h 2072620"/>
                <a:gd name="connsiteX17" fmla="*/ 1101441 w 2738747"/>
                <a:gd name="connsiteY17" fmla="*/ 92271 h 2072620"/>
                <a:gd name="connsiteX18" fmla="*/ 1110966 w 2738747"/>
                <a:gd name="connsiteY18" fmla="*/ 104177 h 2072620"/>
                <a:gd name="connsiteX19" fmla="*/ 1125253 w 2738747"/>
                <a:gd name="connsiteY19" fmla="*/ 61314 h 2072620"/>
                <a:gd name="connsiteX20" fmla="*/ 1141922 w 2738747"/>
                <a:gd name="connsiteY20" fmla="*/ 30358 h 2072620"/>
                <a:gd name="connsiteX21" fmla="*/ 1141922 w 2738747"/>
                <a:gd name="connsiteY21" fmla="*/ 30358 h 2072620"/>
                <a:gd name="connsiteX22" fmla="*/ 1182403 w 2738747"/>
                <a:gd name="connsiteY22" fmla="*/ 27977 h 2072620"/>
                <a:gd name="connsiteX23" fmla="*/ 1199072 w 2738747"/>
                <a:gd name="connsiteY23" fmla="*/ 73221 h 2072620"/>
                <a:gd name="connsiteX24" fmla="*/ 1201453 w 2738747"/>
                <a:gd name="connsiteY24" fmla="*/ 94652 h 2072620"/>
                <a:gd name="connsiteX25" fmla="*/ 1222884 w 2738747"/>
                <a:gd name="connsiteY25" fmla="*/ 56552 h 2072620"/>
                <a:gd name="connsiteX26" fmla="*/ 1246697 w 2738747"/>
                <a:gd name="connsiteY26" fmla="*/ 37502 h 2072620"/>
                <a:gd name="connsiteX27" fmla="*/ 1263366 w 2738747"/>
                <a:gd name="connsiteY27" fmla="*/ 23214 h 2072620"/>
                <a:gd name="connsiteX28" fmla="*/ 1287178 w 2738747"/>
                <a:gd name="connsiteY28" fmla="*/ 4164 h 2072620"/>
                <a:gd name="connsiteX29" fmla="*/ 1303847 w 2738747"/>
                <a:gd name="connsiteY29" fmla="*/ 58933 h 2072620"/>
                <a:gd name="connsiteX30" fmla="*/ 1310991 w 2738747"/>
                <a:gd name="connsiteY30" fmla="*/ 87508 h 2072620"/>
                <a:gd name="connsiteX31" fmla="*/ 1334803 w 2738747"/>
                <a:gd name="connsiteY31" fmla="*/ 111321 h 2072620"/>
                <a:gd name="connsiteX32" fmla="*/ 1356234 w 2738747"/>
                <a:gd name="connsiteY32" fmla="*/ 118464 h 2072620"/>
                <a:gd name="connsiteX33" fmla="*/ 1372903 w 2738747"/>
                <a:gd name="connsiteY33" fmla="*/ 204189 h 2072620"/>
                <a:gd name="connsiteX34" fmla="*/ 1403859 w 2738747"/>
                <a:gd name="connsiteY34" fmla="*/ 328014 h 2072620"/>
                <a:gd name="connsiteX35" fmla="*/ 1446722 w 2738747"/>
                <a:gd name="connsiteY35" fmla="*/ 451839 h 2072620"/>
                <a:gd name="connsiteX36" fmla="*/ 1494347 w 2738747"/>
                <a:gd name="connsiteY36" fmla="*/ 592333 h 2072620"/>
                <a:gd name="connsiteX37" fmla="*/ 1539591 w 2738747"/>
                <a:gd name="connsiteY37" fmla="*/ 689964 h 2072620"/>
                <a:gd name="connsiteX38" fmla="*/ 1589597 w 2738747"/>
                <a:gd name="connsiteY38" fmla="*/ 792358 h 2072620"/>
                <a:gd name="connsiteX39" fmla="*/ 1658653 w 2738747"/>
                <a:gd name="connsiteY39" fmla="*/ 909039 h 2072620"/>
                <a:gd name="connsiteX40" fmla="*/ 1727709 w 2738747"/>
                <a:gd name="connsiteY40" fmla="*/ 1028102 h 2072620"/>
                <a:gd name="connsiteX41" fmla="*/ 1799147 w 2738747"/>
                <a:gd name="connsiteY41" fmla="*/ 1132877 h 2072620"/>
                <a:gd name="connsiteX42" fmla="*/ 1916007 w 2738747"/>
                <a:gd name="connsiteY42" fmla="*/ 976286 h 2072620"/>
                <a:gd name="connsiteX43" fmla="*/ 2083763 w 2738747"/>
                <a:gd name="connsiteY43" fmla="*/ 870738 h 2072620"/>
                <a:gd name="connsiteX44" fmla="*/ 2444210 w 2738747"/>
                <a:gd name="connsiteY44" fmla="*/ 1245705 h 2072620"/>
                <a:gd name="connsiteX45" fmla="*/ 2684758 w 2738747"/>
                <a:gd name="connsiteY45" fmla="*/ 1539645 h 2072620"/>
                <a:gd name="connsiteX46" fmla="*/ 2681415 w 2738747"/>
                <a:gd name="connsiteY46" fmla="*/ 1683268 h 2072620"/>
                <a:gd name="connsiteX47" fmla="*/ 2120143 w 2738747"/>
                <a:gd name="connsiteY47" fmla="*/ 1796833 h 2072620"/>
                <a:gd name="connsiteX48" fmla="*/ 300720 w 2738747"/>
                <a:gd name="connsiteY48" fmla="*/ 2069241 h 2072620"/>
                <a:gd name="connsiteX49" fmla="*/ 0 w 2738747"/>
                <a:gd name="connsiteY49" fmla="*/ 1588503 h 2072620"/>
                <a:gd name="connsiteX50" fmla="*/ 260023 w 2738747"/>
                <a:gd name="connsiteY50" fmla="*/ 1453603 h 2072620"/>
                <a:gd name="connsiteX51" fmla="*/ 433083 w 2738747"/>
                <a:gd name="connsiteY51" fmla="*/ 1341313 h 2072620"/>
                <a:gd name="connsiteX52" fmla="*/ 594387 w 2738747"/>
                <a:gd name="connsiteY52" fmla="*/ 1236785 h 2072620"/>
                <a:gd name="connsiteX53" fmla="*/ 662579 w 2738747"/>
                <a:gd name="connsiteY53" fmla="*/ 1192781 h 2072620"/>
                <a:gd name="connsiteX54" fmla="*/ 746046 w 2738747"/>
                <a:gd name="connsiteY54" fmla="*/ 1114447 h 2072620"/>
                <a:gd name="connsiteX55" fmla="*/ 855707 w 2738747"/>
                <a:gd name="connsiteY55" fmla="*/ 1007909 h 2072620"/>
                <a:gd name="connsiteX56" fmla="*/ 989522 w 2738747"/>
                <a:gd name="connsiteY56" fmla="*/ 832839 h 2072620"/>
                <a:gd name="connsiteX57" fmla="*/ 1034766 w 2738747"/>
                <a:gd name="connsiteY57" fmla="*/ 723302 h 2072620"/>
                <a:gd name="connsiteX58" fmla="*/ 1053816 w 2738747"/>
                <a:gd name="connsiteY58" fmla="*/ 632814 h 2072620"/>
                <a:gd name="connsiteX59" fmla="*/ 1053321 w 2738747"/>
                <a:gd name="connsiteY59" fmla="*/ 549471 h 2072620"/>
                <a:gd name="connsiteX60" fmla="*/ 1046301 w 2738747"/>
                <a:gd name="connsiteY60" fmla="*/ 447077 h 2072620"/>
                <a:gd name="connsiteX61" fmla="*/ 1022737 w 2738747"/>
                <a:gd name="connsiteY61" fmla="*/ 352199 h 2072620"/>
                <a:gd name="connsiteX62" fmla="*/ 1001058 w 2738747"/>
                <a:gd name="connsiteY62" fmla="*/ 282771 h 2072620"/>
                <a:gd name="connsiteX63" fmla="*/ 970100 w 2738747"/>
                <a:gd name="connsiteY63" fmla="*/ 211457 h 2072620"/>
                <a:gd name="connsiteX64" fmla="*/ 946659 w 2738747"/>
                <a:gd name="connsiteY64" fmla="*/ 149421 h 2072620"/>
                <a:gd name="connsiteX65" fmla="*/ 915703 w 2738747"/>
                <a:gd name="connsiteY65" fmla="*/ 58933 h 2072620"/>
                <a:gd name="connsiteX0" fmla="*/ 915703 w 2741466"/>
                <a:gd name="connsiteY0" fmla="*/ 58933 h 2072620"/>
                <a:gd name="connsiteX1" fmla="*/ 934753 w 2741466"/>
                <a:gd name="connsiteY1" fmla="*/ 1783 h 2072620"/>
                <a:gd name="connsiteX2" fmla="*/ 953803 w 2741466"/>
                <a:gd name="connsiteY2" fmla="*/ 18452 h 2072620"/>
                <a:gd name="connsiteX3" fmla="*/ 968091 w 2741466"/>
                <a:gd name="connsiteY3" fmla="*/ 58933 h 2072620"/>
                <a:gd name="connsiteX4" fmla="*/ 984759 w 2741466"/>
                <a:gd name="connsiteY4" fmla="*/ 75602 h 2072620"/>
                <a:gd name="connsiteX5" fmla="*/ 994284 w 2741466"/>
                <a:gd name="connsiteY5" fmla="*/ 85127 h 2072620"/>
                <a:gd name="connsiteX6" fmla="*/ 1001428 w 2741466"/>
                <a:gd name="connsiteY6" fmla="*/ 120846 h 2072620"/>
                <a:gd name="connsiteX7" fmla="*/ 1010953 w 2741466"/>
                <a:gd name="connsiteY7" fmla="*/ 125608 h 2072620"/>
                <a:gd name="connsiteX8" fmla="*/ 1022859 w 2741466"/>
                <a:gd name="connsiteY8" fmla="*/ 120846 h 2072620"/>
                <a:gd name="connsiteX9" fmla="*/ 1030003 w 2741466"/>
                <a:gd name="connsiteY9" fmla="*/ 66077 h 2072620"/>
                <a:gd name="connsiteX10" fmla="*/ 1030003 w 2741466"/>
                <a:gd name="connsiteY10" fmla="*/ 66077 h 2072620"/>
                <a:gd name="connsiteX11" fmla="*/ 1046672 w 2741466"/>
                <a:gd name="connsiteY11" fmla="*/ 56552 h 2072620"/>
                <a:gd name="connsiteX12" fmla="*/ 1063341 w 2741466"/>
                <a:gd name="connsiteY12" fmla="*/ 73221 h 2072620"/>
                <a:gd name="connsiteX13" fmla="*/ 1063341 w 2741466"/>
                <a:gd name="connsiteY13" fmla="*/ 87508 h 2072620"/>
                <a:gd name="connsiteX14" fmla="*/ 1077628 w 2741466"/>
                <a:gd name="connsiteY14" fmla="*/ 54171 h 2072620"/>
                <a:gd name="connsiteX15" fmla="*/ 1087153 w 2741466"/>
                <a:gd name="connsiteY15" fmla="*/ 27977 h 2072620"/>
                <a:gd name="connsiteX16" fmla="*/ 1094297 w 2741466"/>
                <a:gd name="connsiteY16" fmla="*/ 54171 h 2072620"/>
                <a:gd name="connsiteX17" fmla="*/ 1101441 w 2741466"/>
                <a:gd name="connsiteY17" fmla="*/ 92271 h 2072620"/>
                <a:gd name="connsiteX18" fmla="*/ 1110966 w 2741466"/>
                <a:gd name="connsiteY18" fmla="*/ 104177 h 2072620"/>
                <a:gd name="connsiteX19" fmla="*/ 1125253 w 2741466"/>
                <a:gd name="connsiteY19" fmla="*/ 61314 h 2072620"/>
                <a:gd name="connsiteX20" fmla="*/ 1141922 w 2741466"/>
                <a:gd name="connsiteY20" fmla="*/ 30358 h 2072620"/>
                <a:gd name="connsiteX21" fmla="*/ 1141922 w 2741466"/>
                <a:gd name="connsiteY21" fmla="*/ 30358 h 2072620"/>
                <a:gd name="connsiteX22" fmla="*/ 1182403 w 2741466"/>
                <a:gd name="connsiteY22" fmla="*/ 27977 h 2072620"/>
                <a:gd name="connsiteX23" fmla="*/ 1199072 w 2741466"/>
                <a:gd name="connsiteY23" fmla="*/ 73221 h 2072620"/>
                <a:gd name="connsiteX24" fmla="*/ 1201453 w 2741466"/>
                <a:gd name="connsiteY24" fmla="*/ 94652 h 2072620"/>
                <a:gd name="connsiteX25" fmla="*/ 1222884 w 2741466"/>
                <a:gd name="connsiteY25" fmla="*/ 56552 h 2072620"/>
                <a:gd name="connsiteX26" fmla="*/ 1246697 w 2741466"/>
                <a:gd name="connsiteY26" fmla="*/ 37502 h 2072620"/>
                <a:gd name="connsiteX27" fmla="*/ 1263366 w 2741466"/>
                <a:gd name="connsiteY27" fmla="*/ 23214 h 2072620"/>
                <a:gd name="connsiteX28" fmla="*/ 1287178 w 2741466"/>
                <a:gd name="connsiteY28" fmla="*/ 4164 h 2072620"/>
                <a:gd name="connsiteX29" fmla="*/ 1303847 w 2741466"/>
                <a:gd name="connsiteY29" fmla="*/ 58933 h 2072620"/>
                <a:gd name="connsiteX30" fmla="*/ 1310991 w 2741466"/>
                <a:gd name="connsiteY30" fmla="*/ 87508 h 2072620"/>
                <a:gd name="connsiteX31" fmla="*/ 1334803 w 2741466"/>
                <a:gd name="connsiteY31" fmla="*/ 111321 h 2072620"/>
                <a:gd name="connsiteX32" fmla="*/ 1356234 w 2741466"/>
                <a:gd name="connsiteY32" fmla="*/ 118464 h 2072620"/>
                <a:gd name="connsiteX33" fmla="*/ 1372903 w 2741466"/>
                <a:gd name="connsiteY33" fmla="*/ 204189 h 2072620"/>
                <a:gd name="connsiteX34" fmla="*/ 1403859 w 2741466"/>
                <a:gd name="connsiteY34" fmla="*/ 328014 h 2072620"/>
                <a:gd name="connsiteX35" fmla="*/ 1446722 w 2741466"/>
                <a:gd name="connsiteY35" fmla="*/ 451839 h 2072620"/>
                <a:gd name="connsiteX36" fmla="*/ 1494347 w 2741466"/>
                <a:gd name="connsiteY36" fmla="*/ 592333 h 2072620"/>
                <a:gd name="connsiteX37" fmla="*/ 1539591 w 2741466"/>
                <a:gd name="connsiteY37" fmla="*/ 689964 h 2072620"/>
                <a:gd name="connsiteX38" fmla="*/ 1589597 w 2741466"/>
                <a:gd name="connsiteY38" fmla="*/ 792358 h 2072620"/>
                <a:gd name="connsiteX39" fmla="*/ 1658653 w 2741466"/>
                <a:gd name="connsiteY39" fmla="*/ 909039 h 2072620"/>
                <a:gd name="connsiteX40" fmla="*/ 1727709 w 2741466"/>
                <a:gd name="connsiteY40" fmla="*/ 1028102 h 2072620"/>
                <a:gd name="connsiteX41" fmla="*/ 1799147 w 2741466"/>
                <a:gd name="connsiteY41" fmla="*/ 1132877 h 2072620"/>
                <a:gd name="connsiteX42" fmla="*/ 1916007 w 2741466"/>
                <a:gd name="connsiteY42" fmla="*/ 976286 h 2072620"/>
                <a:gd name="connsiteX43" fmla="*/ 2083763 w 2741466"/>
                <a:gd name="connsiteY43" fmla="*/ 870738 h 2072620"/>
                <a:gd name="connsiteX44" fmla="*/ 2390756 w 2741466"/>
                <a:gd name="connsiteY44" fmla="*/ 1275768 h 2072620"/>
                <a:gd name="connsiteX45" fmla="*/ 2684758 w 2741466"/>
                <a:gd name="connsiteY45" fmla="*/ 1539645 h 2072620"/>
                <a:gd name="connsiteX46" fmla="*/ 2681415 w 2741466"/>
                <a:gd name="connsiteY46" fmla="*/ 1683268 h 2072620"/>
                <a:gd name="connsiteX47" fmla="*/ 2120143 w 2741466"/>
                <a:gd name="connsiteY47" fmla="*/ 1796833 h 2072620"/>
                <a:gd name="connsiteX48" fmla="*/ 300720 w 2741466"/>
                <a:gd name="connsiteY48" fmla="*/ 2069241 h 2072620"/>
                <a:gd name="connsiteX49" fmla="*/ 0 w 2741466"/>
                <a:gd name="connsiteY49" fmla="*/ 1588503 h 2072620"/>
                <a:gd name="connsiteX50" fmla="*/ 260023 w 2741466"/>
                <a:gd name="connsiteY50" fmla="*/ 1453603 h 2072620"/>
                <a:gd name="connsiteX51" fmla="*/ 433083 w 2741466"/>
                <a:gd name="connsiteY51" fmla="*/ 1341313 h 2072620"/>
                <a:gd name="connsiteX52" fmla="*/ 594387 w 2741466"/>
                <a:gd name="connsiteY52" fmla="*/ 1236785 h 2072620"/>
                <a:gd name="connsiteX53" fmla="*/ 662579 w 2741466"/>
                <a:gd name="connsiteY53" fmla="*/ 1192781 h 2072620"/>
                <a:gd name="connsiteX54" fmla="*/ 746046 w 2741466"/>
                <a:gd name="connsiteY54" fmla="*/ 1114447 h 2072620"/>
                <a:gd name="connsiteX55" fmla="*/ 855707 w 2741466"/>
                <a:gd name="connsiteY55" fmla="*/ 1007909 h 2072620"/>
                <a:gd name="connsiteX56" fmla="*/ 989522 w 2741466"/>
                <a:gd name="connsiteY56" fmla="*/ 832839 h 2072620"/>
                <a:gd name="connsiteX57" fmla="*/ 1034766 w 2741466"/>
                <a:gd name="connsiteY57" fmla="*/ 723302 h 2072620"/>
                <a:gd name="connsiteX58" fmla="*/ 1053816 w 2741466"/>
                <a:gd name="connsiteY58" fmla="*/ 632814 h 2072620"/>
                <a:gd name="connsiteX59" fmla="*/ 1053321 w 2741466"/>
                <a:gd name="connsiteY59" fmla="*/ 549471 h 2072620"/>
                <a:gd name="connsiteX60" fmla="*/ 1046301 w 2741466"/>
                <a:gd name="connsiteY60" fmla="*/ 447077 h 2072620"/>
                <a:gd name="connsiteX61" fmla="*/ 1022737 w 2741466"/>
                <a:gd name="connsiteY61" fmla="*/ 352199 h 2072620"/>
                <a:gd name="connsiteX62" fmla="*/ 1001058 w 2741466"/>
                <a:gd name="connsiteY62" fmla="*/ 282771 h 2072620"/>
                <a:gd name="connsiteX63" fmla="*/ 970100 w 2741466"/>
                <a:gd name="connsiteY63" fmla="*/ 211457 h 2072620"/>
                <a:gd name="connsiteX64" fmla="*/ 946659 w 2741466"/>
                <a:gd name="connsiteY64" fmla="*/ 149421 h 2072620"/>
                <a:gd name="connsiteX65" fmla="*/ 915703 w 2741466"/>
                <a:gd name="connsiteY65" fmla="*/ 58933 h 2072620"/>
                <a:gd name="connsiteX0" fmla="*/ 915703 w 2741466"/>
                <a:gd name="connsiteY0" fmla="*/ 58933 h 2072620"/>
                <a:gd name="connsiteX1" fmla="*/ 934753 w 2741466"/>
                <a:gd name="connsiteY1" fmla="*/ 1783 h 2072620"/>
                <a:gd name="connsiteX2" fmla="*/ 953803 w 2741466"/>
                <a:gd name="connsiteY2" fmla="*/ 18452 h 2072620"/>
                <a:gd name="connsiteX3" fmla="*/ 968091 w 2741466"/>
                <a:gd name="connsiteY3" fmla="*/ 58933 h 2072620"/>
                <a:gd name="connsiteX4" fmla="*/ 984759 w 2741466"/>
                <a:gd name="connsiteY4" fmla="*/ 75602 h 2072620"/>
                <a:gd name="connsiteX5" fmla="*/ 994284 w 2741466"/>
                <a:gd name="connsiteY5" fmla="*/ 85127 h 2072620"/>
                <a:gd name="connsiteX6" fmla="*/ 1001428 w 2741466"/>
                <a:gd name="connsiteY6" fmla="*/ 120846 h 2072620"/>
                <a:gd name="connsiteX7" fmla="*/ 1010953 w 2741466"/>
                <a:gd name="connsiteY7" fmla="*/ 125608 h 2072620"/>
                <a:gd name="connsiteX8" fmla="*/ 1022859 w 2741466"/>
                <a:gd name="connsiteY8" fmla="*/ 120846 h 2072620"/>
                <a:gd name="connsiteX9" fmla="*/ 1030003 w 2741466"/>
                <a:gd name="connsiteY9" fmla="*/ 66077 h 2072620"/>
                <a:gd name="connsiteX10" fmla="*/ 1030003 w 2741466"/>
                <a:gd name="connsiteY10" fmla="*/ 66077 h 2072620"/>
                <a:gd name="connsiteX11" fmla="*/ 1046672 w 2741466"/>
                <a:gd name="connsiteY11" fmla="*/ 56552 h 2072620"/>
                <a:gd name="connsiteX12" fmla="*/ 1063341 w 2741466"/>
                <a:gd name="connsiteY12" fmla="*/ 73221 h 2072620"/>
                <a:gd name="connsiteX13" fmla="*/ 1063341 w 2741466"/>
                <a:gd name="connsiteY13" fmla="*/ 87508 h 2072620"/>
                <a:gd name="connsiteX14" fmla="*/ 1077628 w 2741466"/>
                <a:gd name="connsiteY14" fmla="*/ 54171 h 2072620"/>
                <a:gd name="connsiteX15" fmla="*/ 1087153 w 2741466"/>
                <a:gd name="connsiteY15" fmla="*/ 27977 h 2072620"/>
                <a:gd name="connsiteX16" fmla="*/ 1094297 w 2741466"/>
                <a:gd name="connsiteY16" fmla="*/ 54171 h 2072620"/>
                <a:gd name="connsiteX17" fmla="*/ 1101441 w 2741466"/>
                <a:gd name="connsiteY17" fmla="*/ 92271 h 2072620"/>
                <a:gd name="connsiteX18" fmla="*/ 1110966 w 2741466"/>
                <a:gd name="connsiteY18" fmla="*/ 104177 h 2072620"/>
                <a:gd name="connsiteX19" fmla="*/ 1125253 w 2741466"/>
                <a:gd name="connsiteY19" fmla="*/ 61314 h 2072620"/>
                <a:gd name="connsiteX20" fmla="*/ 1141922 w 2741466"/>
                <a:gd name="connsiteY20" fmla="*/ 30358 h 2072620"/>
                <a:gd name="connsiteX21" fmla="*/ 1141922 w 2741466"/>
                <a:gd name="connsiteY21" fmla="*/ 30358 h 2072620"/>
                <a:gd name="connsiteX22" fmla="*/ 1182403 w 2741466"/>
                <a:gd name="connsiteY22" fmla="*/ 27977 h 2072620"/>
                <a:gd name="connsiteX23" fmla="*/ 1199072 w 2741466"/>
                <a:gd name="connsiteY23" fmla="*/ 73221 h 2072620"/>
                <a:gd name="connsiteX24" fmla="*/ 1201453 w 2741466"/>
                <a:gd name="connsiteY24" fmla="*/ 94652 h 2072620"/>
                <a:gd name="connsiteX25" fmla="*/ 1222884 w 2741466"/>
                <a:gd name="connsiteY25" fmla="*/ 56552 h 2072620"/>
                <a:gd name="connsiteX26" fmla="*/ 1246697 w 2741466"/>
                <a:gd name="connsiteY26" fmla="*/ 37502 h 2072620"/>
                <a:gd name="connsiteX27" fmla="*/ 1263366 w 2741466"/>
                <a:gd name="connsiteY27" fmla="*/ 23214 h 2072620"/>
                <a:gd name="connsiteX28" fmla="*/ 1287178 w 2741466"/>
                <a:gd name="connsiteY28" fmla="*/ 4164 h 2072620"/>
                <a:gd name="connsiteX29" fmla="*/ 1303847 w 2741466"/>
                <a:gd name="connsiteY29" fmla="*/ 58933 h 2072620"/>
                <a:gd name="connsiteX30" fmla="*/ 1310991 w 2741466"/>
                <a:gd name="connsiteY30" fmla="*/ 87508 h 2072620"/>
                <a:gd name="connsiteX31" fmla="*/ 1334803 w 2741466"/>
                <a:gd name="connsiteY31" fmla="*/ 111321 h 2072620"/>
                <a:gd name="connsiteX32" fmla="*/ 1356234 w 2741466"/>
                <a:gd name="connsiteY32" fmla="*/ 118464 h 2072620"/>
                <a:gd name="connsiteX33" fmla="*/ 1372903 w 2741466"/>
                <a:gd name="connsiteY33" fmla="*/ 204189 h 2072620"/>
                <a:gd name="connsiteX34" fmla="*/ 1403859 w 2741466"/>
                <a:gd name="connsiteY34" fmla="*/ 328014 h 2072620"/>
                <a:gd name="connsiteX35" fmla="*/ 1446722 w 2741466"/>
                <a:gd name="connsiteY35" fmla="*/ 451839 h 2072620"/>
                <a:gd name="connsiteX36" fmla="*/ 1494347 w 2741466"/>
                <a:gd name="connsiteY36" fmla="*/ 592333 h 2072620"/>
                <a:gd name="connsiteX37" fmla="*/ 1539591 w 2741466"/>
                <a:gd name="connsiteY37" fmla="*/ 689964 h 2072620"/>
                <a:gd name="connsiteX38" fmla="*/ 1589597 w 2741466"/>
                <a:gd name="connsiteY38" fmla="*/ 792358 h 2072620"/>
                <a:gd name="connsiteX39" fmla="*/ 1658653 w 2741466"/>
                <a:gd name="connsiteY39" fmla="*/ 909039 h 2072620"/>
                <a:gd name="connsiteX40" fmla="*/ 1727709 w 2741466"/>
                <a:gd name="connsiteY40" fmla="*/ 1028102 h 2072620"/>
                <a:gd name="connsiteX41" fmla="*/ 1799147 w 2741466"/>
                <a:gd name="connsiteY41" fmla="*/ 1132877 h 2072620"/>
                <a:gd name="connsiteX42" fmla="*/ 1916007 w 2741466"/>
                <a:gd name="connsiteY42" fmla="*/ 976286 h 2072620"/>
                <a:gd name="connsiteX43" fmla="*/ 2083763 w 2741466"/>
                <a:gd name="connsiteY43" fmla="*/ 870738 h 2072620"/>
                <a:gd name="connsiteX44" fmla="*/ 2237075 w 2741466"/>
                <a:gd name="connsiteY44" fmla="*/ 1065336 h 2072620"/>
                <a:gd name="connsiteX45" fmla="*/ 2390756 w 2741466"/>
                <a:gd name="connsiteY45" fmla="*/ 1275768 h 2072620"/>
                <a:gd name="connsiteX46" fmla="*/ 2684758 w 2741466"/>
                <a:gd name="connsiteY46" fmla="*/ 1539645 h 2072620"/>
                <a:gd name="connsiteX47" fmla="*/ 2681415 w 2741466"/>
                <a:gd name="connsiteY47" fmla="*/ 1683268 h 2072620"/>
                <a:gd name="connsiteX48" fmla="*/ 2120143 w 2741466"/>
                <a:gd name="connsiteY48" fmla="*/ 1796833 h 2072620"/>
                <a:gd name="connsiteX49" fmla="*/ 300720 w 2741466"/>
                <a:gd name="connsiteY49" fmla="*/ 2069241 h 2072620"/>
                <a:gd name="connsiteX50" fmla="*/ 0 w 2741466"/>
                <a:gd name="connsiteY50" fmla="*/ 1588503 h 2072620"/>
                <a:gd name="connsiteX51" fmla="*/ 260023 w 2741466"/>
                <a:gd name="connsiteY51" fmla="*/ 1453603 h 2072620"/>
                <a:gd name="connsiteX52" fmla="*/ 433083 w 2741466"/>
                <a:gd name="connsiteY52" fmla="*/ 1341313 h 2072620"/>
                <a:gd name="connsiteX53" fmla="*/ 594387 w 2741466"/>
                <a:gd name="connsiteY53" fmla="*/ 1236785 h 2072620"/>
                <a:gd name="connsiteX54" fmla="*/ 662579 w 2741466"/>
                <a:gd name="connsiteY54" fmla="*/ 1192781 h 2072620"/>
                <a:gd name="connsiteX55" fmla="*/ 746046 w 2741466"/>
                <a:gd name="connsiteY55" fmla="*/ 1114447 h 2072620"/>
                <a:gd name="connsiteX56" fmla="*/ 855707 w 2741466"/>
                <a:gd name="connsiteY56" fmla="*/ 1007909 h 2072620"/>
                <a:gd name="connsiteX57" fmla="*/ 989522 w 2741466"/>
                <a:gd name="connsiteY57" fmla="*/ 832839 h 2072620"/>
                <a:gd name="connsiteX58" fmla="*/ 1034766 w 2741466"/>
                <a:gd name="connsiteY58" fmla="*/ 723302 h 2072620"/>
                <a:gd name="connsiteX59" fmla="*/ 1053816 w 2741466"/>
                <a:gd name="connsiteY59" fmla="*/ 632814 h 2072620"/>
                <a:gd name="connsiteX60" fmla="*/ 1053321 w 2741466"/>
                <a:gd name="connsiteY60" fmla="*/ 549471 h 2072620"/>
                <a:gd name="connsiteX61" fmla="*/ 1046301 w 2741466"/>
                <a:gd name="connsiteY61" fmla="*/ 447077 h 2072620"/>
                <a:gd name="connsiteX62" fmla="*/ 1022737 w 2741466"/>
                <a:gd name="connsiteY62" fmla="*/ 352199 h 2072620"/>
                <a:gd name="connsiteX63" fmla="*/ 1001058 w 2741466"/>
                <a:gd name="connsiteY63" fmla="*/ 282771 h 2072620"/>
                <a:gd name="connsiteX64" fmla="*/ 970100 w 2741466"/>
                <a:gd name="connsiteY64" fmla="*/ 211457 h 2072620"/>
                <a:gd name="connsiteX65" fmla="*/ 946659 w 2741466"/>
                <a:gd name="connsiteY65" fmla="*/ 149421 h 2072620"/>
                <a:gd name="connsiteX66" fmla="*/ 915703 w 2741466"/>
                <a:gd name="connsiteY66" fmla="*/ 58933 h 2072620"/>
                <a:gd name="connsiteX0" fmla="*/ 915703 w 2741466"/>
                <a:gd name="connsiteY0" fmla="*/ 58933 h 2072620"/>
                <a:gd name="connsiteX1" fmla="*/ 934753 w 2741466"/>
                <a:gd name="connsiteY1" fmla="*/ 1783 h 2072620"/>
                <a:gd name="connsiteX2" fmla="*/ 953803 w 2741466"/>
                <a:gd name="connsiteY2" fmla="*/ 18452 h 2072620"/>
                <a:gd name="connsiteX3" fmla="*/ 968091 w 2741466"/>
                <a:gd name="connsiteY3" fmla="*/ 58933 h 2072620"/>
                <a:gd name="connsiteX4" fmla="*/ 984759 w 2741466"/>
                <a:gd name="connsiteY4" fmla="*/ 75602 h 2072620"/>
                <a:gd name="connsiteX5" fmla="*/ 994284 w 2741466"/>
                <a:gd name="connsiteY5" fmla="*/ 85127 h 2072620"/>
                <a:gd name="connsiteX6" fmla="*/ 1001428 w 2741466"/>
                <a:gd name="connsiteY6" fmla="*/ 120846 h 2072620"/>
                <a:gd name="connsiteX7" fmla="*/ 1010953 w 2741466"/>
                <a:gd name="connsiteY7" fmla="*/ 125608 h 2072620"/>
                <a:gd name="connsiteX8" fmla="*/ 1022859 w 2741466"/>
                <a:gd name="connsiteY8" fmla="*/ 120846 h 2072620"/>
                <a:gd name="connsiteX9" fmla="*/ 1030003 w 2741466"/>
                <a:gd name="connsiteY9" fmla="*/ 66077 h 2072620"/>
                <a:gd name="connsiteX10" fmla="*/ 1030003 w 2741466"/>
                <a:gd name="connsiteY10" fmla="*/ 66077 h 2072620"/>
                <a:gd name="connsiteX11" fmla="*/ 1046672 w 2741466"/>
                <a:gd name="connsiteY11" fmla="*/ 56552 h 2072620"/>
                <a:gd name="connsiteX12" fmla="*/ 1063341 w 2741466"/>
                <a:gd name="connsiteY12" fmla="*/ 73221 h 2072620"/>
                <a:gd name="connsiteX13" fmla="*/ 1063341 w 2741466"/>
                <a:gd name="connsiteY13" fmla="*/ 87508 h 2072620"/>
                <a:gd name="connsiteX14" fmla="*/ 1077628 w 2741466"/>
                <a:gd name="connsiteY14" fmla="*/ 54171 h 2072620"/>
                <a:gd name="connsiteX15" fmla="*/ 1087153 w 2741466"/>
                <a:gd name="connsiteY15" fmla="*/ 27977 h 2072620"/>
                <a:gd name="connsiteX16" fmla="*/ 1094297 w 2741466"/>
                <a:gd name="connsiteY16" fmla="*/ 54171 h 2072620"/>
                <a:gd name="connsiteX17" fmla="*/ 1101441 w 2741466"/>
                <a:gd name="connsiteY17" fmla="*/ 92271 h 2072620"/>
                <a:gd name="connsiteX18" fmla="*/ 1110966 w 2741466"/>
                <a:gd name="connsiteY18" fmla="*/ 104177 h 2072620"/>
                <a:gd name="connsiteX19" fmla="*/ 1125253 w 2741466"/>
                <a:gd name="connsiteY19" fmla="*/ 61314 h 2072620"/>
                <a:gd name="connsiteX20" fmla="*/ 1141922 w 2741466"/>
                <a:gd name="connsiteY20" fmla="*/ 30358 h 2072620"/>
                <a:gd name="connsiteX21" fmla="*/ 1141922 w 2741466"/>
                <a:gd name="connsiteY21" fmla="*/ 30358 h 2072620"/>
                <a:gd name="connsiteX22" fmla="*/ 1182403 w 2741466"/>
                <a:gd name="connsiteY22" fmla="*/ 27977 h 2072620"/>
                <a:gd name="connsiteX23" fmla="*/ 1199072 w 2741466"/>
                <a:gd name="connsiteY23" fmla="*/ 73221 h 2072620"/>
                <a:gd name="connsiteX24" fmla="*/ 1201453 w 2741466"/>
                <a:gd name="connsiteY24" fmla="*/ 94652 h 2072620"/>
                <a:gd name="connsiteX25" fmla="*/ 1222884 w 2741466"/>
                <a:gd name="connsiteY25" fmla="*/ 56552 h 2072620"/>
                <a:gd name="connsiteX26" fmla="*/ 1246697 w 2741466"/>
                <a:gd name="connsiteY26" fmla="*/ 37502 h 2072620"/>
                <a:gd name="connsiteX27" fmla="*/ 1263366 w 2741466"/>
                <a:gd name="connsiteY27" fmla="*/ 23214 h 2072620"/>
                <a:gd name="connsiteX28" fmla="*/ 1287178 w 2741466"/>
                <a:gd name="connsiteY28" fmla="*/ 4164 h 2072620"/>
                <a:gd name="connsiteX29" fmla="*/ 1303847 w 2741466"/>
                <a:gd name="connsiteY29" fmla="*/ 58933 h 2072620"/>
                <a:gd name="connsiteX30" fmla="*/ 1310991 w 2741466"/>
                <a:gd name="connsiteY30" fmla="*/ 87508 h 2072620"/>
                <a:gd name="connsiteX31" fmla="*/ 1334803 w 2741466"/>
                <a:gd name="connsiteY31" fmla="*/ 111321 h 2072620"/>
                <a:gd name="connsiteX32" fmla="*/ 1356234 w 2741466"/>
                <a:gd name="connsiteY32" fmla="*/ 118464 h 2072620"/>
                <a:gd name="connsiteX33" fmla="*/ 1372903 w 2741466"/>
                <a:gd name="connsiteY33" fmla="*/ 204189 h 2072620"/>
                <a:gd name="connsiteX34" fmla="*/ 1403859 w 2741466"/>
                <a:gd name="connsiteY34" fmla="*/ 328014 h 2072620"/>
                <a:gd name="connsiteX35" fmla="*/ 1446722 w 2741466"/>
                <a:gd name="connsiteY35" fmla="*/ 451839 h 2072620"/>
                <a:gd name="connsiteX36" fmla="*/ 1494347 w 2741466"/>
                <a:gd name="connsiteY36" fmla="*/ 592333 h 2072620"/>
                <a:gd name="connsiteX37" fmla="*/ 1539591 w 2741466"/>
                <a:gd name="connsiteY37" fmla="*/ 689964 h 2072620"/>
                <a:gd name="connsiteX38" fmla="*/ 1589597 w 2741466"/>
                <a:gd name="connsiteY38" fmla="*/ 792358 h 2072620"/>
                <a:gd name="connsiteX39" fmla="*/ 1658653 w 2741466"/>
                <a:gd name="connsiteY39" fmla="*/ 909039 h 2072620"/>
                <a:gd name="connsiteX40" fmla="*/ 1727709 w 2741466"/>
                <a:gd name="connsiteY40" fmla="*/ 1028102 h 2072620"/>
                <a:gd name="connsiteX41" fmla="*/ 1799147 w 2741466"/>
                <a:gd name="connsiteY41" fmla="*/ 1132877 h 2072620"/>
                <a:gd name="connsiteX42" fmla="*/ 1916007 w 2741466"/>
                <a:gd name="connsiteY42" fmla="*/ 976286 h 2072620"/>
                <a:gd name="connsiteX43" fmla="*/ 2083763 w 2741466"/>
                <a:gd name="connsiteY43" fmla="*/ 870738 h 2072620"/>
                <a:gd name="connsiteX44" fmla="*/ 2233733 w 2741466"/>
                <a:gd name="connsiteY44" fmla="*/ 1112098 h 2072620"/>
                <a:gd name="connsiteX45" fmla="*/ 2390756 w 2741466"/>
                <a:gd name="connsiteY45" fmla="*/ 1275768 h 2072620"/>
                <a:gd name="connsiteX46" fmla="*/ 2684758 w 2741466"/>
                <a:gd name="connsiteY46" fmla="*/ 1539645 h 2072620"/>
                <a:gd name="connsiteX47" fmla="*/ 2681415 w 2741466"/>
                <a:gd name="connsiteY47" fmla="*/ 1683268 h 2072620"/>
                <a:gd name="connsiteX48" fmla="*/ 2120143 w 2741466"/>
                <a:gd name="connsiteY48" fmla="*/ 1796833 h 2072620"/>
                <a:gd name="connsiteX49" fmla="*/ 300720 w 2741466"/>
                <a:gd name="connsiteY49" fmla="*/ 2069241 h 2072620"/>
                <a:gd name="connsiteX50" fmla="*/ 0 w 2741466"/>
                <a:gd name="connsiteY50" fmla="*/ 1588503 h 2072620"/>
                <a:gd name="connsiteX51" fmla="*/ 260023 w 2741466"/>
                <a:gd name="connsiteY51" fmla="*/ 1453603 h 2072620"/>
                <a:gd name="connsiteX52" fmla="*/ 433083 w 2741466"/>
                <a:gd name="connsiteY52" fmla="*/ 1341313 h 2072620"/>
                <a:gd name="connsiteX53" fmla="*/ 594387 w 2741466"/>
                <a:gd name="connsiteY53" fmla="*/ 1236785 h 2072620"/>
                <a:gd name="connsiteX54" fmla="*/ 662579 w 2741466"/>
                <a:gd name="connsiteY54" fmla="*/ 1192781 h 2072620"/>
                <a:gd name="connsiteX55" fmla="*/ 746046 w 2741466"/>
                <a:gd name="connsiteY55" fmla="*/ 1114447 h 2072620"/>
                <a:gd name="connsiteX56" fmla="*/ 855707 w 2741466"/>
                <a:gd name="connsiteY56" fmla="*/ 1007909 h 2072620"/>
                <a:gd name="connsiteX57" fmla="*/ 989522 w 2741466"/>
                <a:gd name="connsiteY57" fmla="*/ 832839 h 2072620"/>
                <a:gd name="connsiteX58" fmla="*/ 1034766 w 2741466"/>
                <a:gd name="connsiteY58" fmla="*/ 723302 h 2072620"/>
                <a:gd name="connsiteX59" fmla="*/ 1053816 w 2741466"/>
                <a:gd name="connsiteY59" fmla="*/ 632814 h 2072620"/>
                <a:gd name="connsiteX60" fmla="*/ 1053321 w 2741466"/>
                <a:gd name="connsiteY60" fmla="*/ 549471 h 2072620"/>
                <a:gd name="connsiteX61" fmla="*/ 1046301 w 2741466"/>
                <a:gd name="connsiteY61" fmla="*/ 447077 h 2072620"/>
                <a:gd name="connsiteX62" fmla="*/ 1022737 w 2741466"/>
                <a:gd name="connsiteY62" fmla="*/ 352199 h 2072620"/>
                <a:gd name="connsiteX63" fmla="*/ 1001058 w 2741466"/>
                <a:gd name="connsiteY63" fmla="*/ 282771 h 2072620"/>
                <a:gd name="connsiteX64" fmla="*/ 970100 w 2741466"/>
                <a:gd name="connsiteY64" fmla="*/ 211457 h 2072620"/>
                <a:gd name="connsiteX65" fmla="*/ 946659 w 2741466"/>
                <a:gd name="connsiteY65" fmla="*/ 149421 h 2072620"/>
                <a:gd name="connsiteX66" fmla="*/ 915703 w 2741466"/>
                <a:gd name="connsiteY66" fmla="*/ 58933 h 2072620"/>
                <a:gd name="connsiteX0" fmla="*/ 915703 w 2741466"/>
                <a:gd name="connsiteY0" fmla="*/ 58933 h 2072620"/>
                <a:gd name="connsiteX1" fmla="*/ 934753 w 2741466"/>
                <a:gd name="connsiteY1" fmla="*/ 1783 h 2072620"/>
                <a:gd name="connsiteX2" fmla="*/ 953803 w 2741466"/>
                <a:gd name="connsiteY2" fmla="*/ 18452 h 2072620"/>
                <a:gd name="connsiteX3" fmla="*/ 968091 w 2741466"/>
                <a:gd name="connsiteY3" fmla="*/ 58933 h 2072620"/>
                <a:gd name="connsiteX4" fmla="*/ 984759 w 2741466"/>
                <a:gd name="connsiteY4" fmla="*/ 75602 h 2072620"/>
                <a:gd name="connsiteX5" fmla="*/ 994284 w 2741466"/>
                <a:gd name="connsiteY5" fmla="*/ 85127 h 2072620"/>
                <a:gd name="connsiteX6" fmla="*/ 1001428 w 2741466"/>
                <a:gd name="connsiteY6" fmla="*/ 120846 h 2072620"/>
                <a:gd name="connsiteX7" fmla="*/ 1010953 w 2741466"/>
                <a:gd name="connsiteY7" fmla="*/ 125608 h 2072620"/>
                <a:gd name="connsiteX8" fmla="*/ 1022859 w 2741466"/>
                <a:gd name="connsiteY8" fmla="*/ 120846 h 2072620"/>
                <a:gd name="connsiteX9" fmla="*/ 1030003 w 2741466"/>
                <a:gd name="connsiteY9" fmla="*/ 66077 h 2072620"/>
                <a:gd name="connsiteX10" fmla="*/ 1030003 w 2741466"/>
                <a:gd name="connsiteY10" fmla="*/ 66077 h 2072620"/>
                <a:gd name="connsiteX11" fmla="*/ 1046672 w 2741466"/>
                <a:gd name="connsiteY11" fmla="*/ 56552 h 2072620"/>
                <a:gd name="connsiteX12" fmla="*/ 1063341 w 2741466"/>
                <a:gd name="connsiteY12" fmla="*/ 73221 h 2072620"/>
                <a:gd name="connsiteX13" fmla="*/ 1063341 w 2741466"/>
                <a:gd name="connsiteY13" fmla="*/ 87508 h 2072620"/>
                <a:gd name="connsiteX14" fmla="*/ 1077628 w 2741466"/>
                <a:gd name="connsiteY14" fmla="*/ 54171 h 2072620"/>
                <a:gd name="connsiteX15" fmla="*/ 1087153 w 2741466"/>
                <a:gd name="connsiteY15" fmla="*/ 27977 h 2072620"/>
                <a:gd name="connsiteX16" fmla="*/ 1094297 w 2741466"/>
                <a:gd name="connsiteY16" fmla="*/ 54171 h 2072620"/>
                <a:gd name="connsiteX17" fmla="*/ 1101441 w 2741466"/>
                <a:gd name="connsiteY17" fmla="*/ 92271 h 2072620"/>
                <a:gd name="connsiteX18" fmla="*/ 1110966 w 2741466"/>
                <a:gd name="connsiteY18" fmla="*/ 104177 h 2072620"/>
                <a:gd name="connsiteX19" fmla="*/ 1125253 w 2741466"/>
                <a:gd name="connsiteY19" fmla="*/ 61314 h 2072620"/>
                <a:gd name="connsiteX20" fmla="*/ 1141922 w 2741466"/>
                <a:gd name="connsiteY20" fmla="*/ 30358 h 2072620"/>
                <a:gd name="connsiteX21" fmla="*/ 1141922 w 2741466"/>
                <a:gd name="connsiteY21" fmla="*/ 30358 h 2072620"/>
                <a:gd name="connsiteX22" fmla="*/ 1182403 w 2741466"/>
                <a:gd name="connsiteY22" fmla="*/ 27977 h 2072620"/>
                <a:gd name="connsiteX23" fmla="*/ 1199072 w 2741466"/>
                <a:gd name="connsiteY23" fmla="*/ 73221 h 2072620"/>
                <a:gd name="connsiteX24" fmla="*/ 1201453 w 2741466"/>
                <a:gd name="connsiteY24" fmla="*/ 94652 h 2072620"/>
                <a:gd name="connsiteX25" fmla="*/ 1222884 w 2741466"/>
                <a:gd name="connsiteY25" fmla="*/ 56552 h 2072620"/>
                <a:gd name="connsiteX26" fmla="*/ 1246697 w 2741466"/>
                <a:gd name="connsiteY26" fmla="*/ 37502 h 2072620"/>
                <a:gd name="connsiteX27" fmla="*/ 1263366 w 2741466"/>
                <a:gd name="connsiteY27" fmla="*/ 23214 h 2072620"/>
                <a:gd name="connsiteX28" fmla="*/ 1287178 w 2741466"/>
                <a:gd name="connsiteY28" fmla="*/ 4164 h 2072620"/>
                <a:gd name="connsiteX29" fmla="*/ 1303847 w 2741466"/>
                <a:gd name="connsiteY29" fmla="*/ 58933 h 2072620"/>
                <a:gd name="connsiteX30" fmla="*/ 1310991 w 2741466"/>
                <a:gd name="connsiteY30" fmla="*/ 87508 h 2072620"/>
                <a:gd name="connsiteX31" fmla="*/ 1334803 w 2741466"/>
                <a:gd name="connsiteY31" fmla="*/ 111321 h 2072620"/>
                <a:gd name="connsiteX32" fmla="*/ 1356234 w 2741466"/>
                <a:gd name="connsiteY32" fmla="*/ 118464 h 2072620"/>
                <a:gd name="connsiteX33" fmla="*/ 1372903 w 2741466"/>
                <a:gd name="connsiteY33" fmla="*/ 204189 h 2072620"/>
                <a:gd name="connsiteX34" fmla="*/ 1403859 w 2741466"/>
                <a:gd name="connsiteY34" fmla="*/ 328014 h 2072620"/>
                <a:gd name="connsiteX35" fmla="*/ 1446722 w 2741466"/>
                <a:gd name="connsiteY35" fmla="*/ 451839 h 2072620"/>
                <a:gd name="connsiteX36" fmla="*/ 1494347 w 2741466"/>
                <a:gd name="connsiteY36" fmla="*/ 592333 h 2072620"/>
                <a:gd name="connsiteX37" fmla="*/ 1539591 w 2741466"/>
                <a:gd name="connsiteY37" fmla="*/ 689964 h 2072620"/>
                <a:gd name="connsiteX38" fmla="*/ 1589597 w 2741466"/>
                <a:gd name="connsiteY38" fmla="*/ 792358 h 2072620"/>
                <a:gd name="connsiteX39" fmla="*/ 1658653 w 2741466"/>
                <a:gd name="connsiteY39" fmla="*/ 909039 h 2072620"/>
                <a:gd name="connsiteX40" fmla="*/ 1727709 w 2741466"/>
                <a:gd name="connsiteY40" fmla="*/ 1028102 h 2072620"/>
                <a:gd name="connsiteX41" fmla="*/ 1799147 w 2741466"/>
                <a:gd name="connsiteY41" fmla="*/ 1132877 h 2072620"/>
                <a:gd name="connsiteX42" fmla="*/ 1909326 w 2741466"/>
                <a:gd name="connsiteY42" fmla="*/ 896121 h 2072620"/>
                <a:gd name="connsiteX43" fmla="*/ 2083763 w 2741466"/>
                <a:gd name="connsiteY43" fmla="*/ 870738 h 2072620"/>
                <a:gd name="connsiteX44" fmla="*/ 2233733 w 2741466"/>
                <a:gd name="connsiteY44" fmla="*/ 1112098 h 2072620"/>
                <a:gd name="connsiteX45" fmla="*/ 2390756 w 2741466"/>
                <a:gd name="connsiteY45" fmla="*/ 1275768 h 2072620"/>
                <a:gd name="connsiteX46" fmla="*/ 2684758 w 2741466"/>
                <a:gd name="connsiteY46" fmla="*/ 1539645 h 2072620"/>
                <a:gd name="connsiteX47" fmla="*/ 2681415 w 2741466"/>
                <a:gd name="connsiteY47" fmla="*/ 1683268 h 2072620"/>
                <a:gd name="connsiteX48" fmla="*/ 2120143 w 2741466"/>
                <a:gd name="connsiteY48" fmla="*/ 1796833 h 2072620"/>
                <a:gd name="connsiteX49" fmla="*/ 300720 w 2741466"/>
                <a:gd name="connsiteY49" fmla="*/ 2069241 h 2072620"/>
                <a:gd name="connsiteX50" fmla="*/ 0 w 2741466"/>
                <a:gd name="connsiteY50" fmla="*/ 1588503 h 2072620"/>
                <a:gd name="connsiteX51" fmla="*/ 260023 w 2741466"/>
                <a:gd name="connsiteY51" fmla="*/ 1453603 h 2072620"/>
                <a:gd name="connsiteX52" fmla="*/ 433083 w 2741466"/>
                <a:gd name="connsiteY52" fmla="*/ 1341313 h 2072620"/>
                <a:gd name="connsiteX53" fmla="*/ 594387 w 2741466"/>
                <a:gd name="connsiteY53" fmla="*/ 1236785 h 2072620"/>
                <a:gd name="connsiteX54" fmla="*/ 662579 w 2741466"/>
                <a:gd name="connsiteY54" fmla="*/ 1192781 h 2072620"/>
                <a:gd name="connsiteX55" fmla="*/ 746046 w 2741466"/>
                <a:gd name="connsiteY55" fmla="*/ 1114447 h 2072620"/>
                <a:gd name="connsiteX56" fmla="*/ 855707 w 2741466"/>
                <a:gd name="connsiteY56" fmla="*/ 1007909 h 2072620"/>
                <a:gd name="connsiteX57" fmla="*/ 989522 w 2741466"/>
                <a:gd name="connsiteY57" fmla="*/ 832839 h 2072620"/>
                <a:gd name="connsiteX58" fmla="*/ 1034766 w 2741466"/>
                <a:gd name="connsiteY58" fmla="*/ 723302 h 2072620"/>
                <a:gd name="connsiteX59" fmla="*/ 1053816 w 2741466"/>
                <a:gd name="connsiteY59" fmla="*/ 632814 h 2072620"/>
                <a:gd name="connsiteX60" fmla="*/ 1053321 w 2741466"/>
                <a:gd name="connsiteY60" fmla="*/ 549471 h 2072620"/>
                <a:gd name="connsiteX61" fmla="*/ 1046301 w 2741466"/>
                <a:gd name="connsiteY61" fmla="*/ 447077 h 2072620"/>
                <a:gd name="connsiteX62" fmla="*/ 1022737 w 2741466"/>
                <a:gd name="connsiteY62" fmla="*/ 352199 h 2072620"/>
                <a:gd name="connsiteX63" fmla="*/ 1001058 w 2741466"/>
                <a:gd name="connsiteY63" fmla="*/ 282771 h 2072620"/>
                <a:gd name="connsiteX64" fmla="*/ 970100 w 2741466"/>
                <a:gd name="connsiteY64" fmla="*/ 211457 h 2072620"/>
                <a:gd name="connsiteX65" fmla="*/ 946659 w 2741466"/>
                <a:gd name="connsiteY65" fmla="*/ 149421 h 2072620"/>
                <a:gd name="connsiteX66" fmla="*/ 915703 w 2741466"/>
                <a:gd name="connsiteY66" fmla="*/ 58933 h 2072620"/>
                <a:gd name="connsiteX0" fmla="*/ 915703 w 2741466"/>
                <a:gd name="connsiteY0" fmla="*/ 58933 h 2072620"/>
                <a:gd name="connsiteX1" fmla="*/ 934753 w 2741466"/>
                <a:gd name="connsiteY1" fmla="*/ 1783 h 2072620"/>
                <a:gd name="connsiteX2" fmla="*/ 953803 w 2741466"/>
                <a:gd name="connsiteY2" fmla="*/ 18452 h 2072620"/>
                <a:gd name="connsiteX3" fmla="*/ 968091 w 2741466"/>
                <a:gd name="connsiteY3" fmla="*/ 58933 h 2072620"/>
                <a:gd name="connsiteX4" fmla="*/ 984759 w 2741466"/>
                <a:gd name="connsiteY4" fmla="*/ 75602 h 2072620"/>
                <a:gd name="connsiteX5" fmla="*/ 994284 w 2741466"/>
                <a:gd name="connsiteY5" fmla="*/ 85127 h 2072620"/>
                <a:gd name="connsiteX6" fmla="*/ 1001428 w 2741466"/>
                <a:gd name="connsiteY6" fmla="*/ 120846 h 2072620"/>
                <a:gd name="connsiteX7" fmla="*/ 1010953 w 2741466"/>
                <a:gd name="connsiteY7" fmla="*/ 125608 h 2072620"/>
                <a:gd name="connsiteX8" fmla="*/ 1022859 w 2741466"/>
                <a:gd name="connsiteY8" fmla="*/ 120846 h 2072620"/>
                <a:gd name="connsiteX9" fmla="*/ 1030003 w 2741466"/>
                <a:gd name="connsiteY9" fmla="*/ 66077 h 2072620"/>
                <a:gd name="connsiteX10" fmla="*/ 1030003 w 2741466"/>
                <a:gd name="connsiteY10" fmla="*/ 66077 h 2072620"/>
                <a:gd name="connsiteX11" fmla="*/ 1046672 w 2741466"/>
                <a:gd name="connsiteY11" fmla="*/ 56552 h 2072620"/>
                <a:gd name="connsiteX12" fmla="*/ 1063341 w 2741466"/>
                <a:gd name="connsiteY12" fmla="*/ 73221 h 2072620"/>
                <a:gd name="connsiteX13" fmla="*/ 1063341 w 2741466"/>
                <a:gd name="connsiteY13" fmla="*/ 87508 h 2072620"/>
                <a:gd name="connsiteX14" fmla="*/ 1077628 w 2741466"/>
                <a:gd name="connsiteY14" fmla="*/ 54171 h 2072620"/>
                <a:gd name="connsiteX15" fmla="*/ 1087153 w 2741466"/>
                <a:gd name="connsiteY15" fmla="*/ 27977 h 2072620"/>
                <a:gd name="connsiteX16" fmla="*/ 1094297 w 2741466"/>
                <a:gd name="connsiteY16" fmla="*/ 54171 h 2072620"/>
                <a:gd name="connsiteX17" fmla="*/ 1101441 w 2741466"/>
                <a:gd name="connsiteY17" fmla="*/ 92271 h 2072620"/>
                <a:gd name="connsiteX18" fmla="*/ 1110966 w 2741466"/>
                <a:gd name="connsiteY18" fmla="*/ 104177 h 2072620"/>
                <a:gd name="connsiteX19" fmla="*/ 1125253 w 2741466"/>
                <a:gd name="connsiteY19" fmla="*/ 61314 h 2072620"/>
                <a:gd name="connsiteX20" fmla="*/ 1141922 w 2741466"/>
                <a:gd name="connsiteY20" fmla="*/ 30358 h 2072620"/>
                <a:gd name="connsiteX21" fmla="*/ 1141922 w 2741466"/>
                <a:gd name="connsiteY21" fmla="*/ 30358 h 2072620"/>
                <a:gd name="connsiteX22" fmla="*/ 1182403 w 2741466"/>
                <a:gd name="connsiteY22" fmla="*/ 27977 h 2072620"/>
                <a:gd name="connsiteX23" fmla="*/ 1199072 w 2741466"/>
                <a:gd name="connsiteY23" fmla="*/ 73221 h 2072620"/>
                <a:gd name="connsiteX24" fmla="*/ 1201453 w 2741466"/>
                <a:gd name="connsiteY24" fmla="*/ 94652 h 2072620"/>
                <a:gd name="connsiteX25" fmla="*/ 1222884 w 2741466"/>
                <a:gd name="connsiteY25" fmla="*/ 56552 h 2072620"/>
                <a:gd name="connsiteX26" fmla="*/ 1246697 w 2741466"/>
                <a:gd name="connsiteY26" fmla="*/ 37502 h 2072620"/>
                <a:gd name="connsiteX27" fmla="*/ 1263366 w 2741466"/>
                <a:gd name="connsiteY27" fmla="*/ 23214 h 2072620"/>
                <a:gd name="connsiteX28" fmla="*/ 1287178 w 2741466"/>
                <a:gd name="connsiteY28" fmla="*/ 4164 h 2072620"/>
                <a:gd name="connsiteX29" fmla="*/ 1303847 w 2741466"/>
                <a:gd name="connsiteY29" fmla="*/ 58933 h 2072620"/>
                <a:gd name="connsiteX30" fmla="*/ 1310991 w 2741466"/>
                <a:gd name="connsiteY30" fmla="*/ 87508 h 2072620"/>
                <a:gd name="connsiteX31" fmla="*/ 1334803 w 2741466"/>
                <a:gd name="connsiteY31" fmla="*/ 111321 h 2072620"/>
                <a:gd name="connsiteX32" fmla="*/ 1356234 w 2741466"/>
                <a:gd name="connsiteY32" fmla="*/ 118464 h 2072620"/>
                <a:gd name="connsiteX33" fmla="*/ 1372903 w 2741466"/>
                <a:gd name="connsiteY33" fmla="*/ 204189 h 2072620"/>
                <a:gd name="connsiteX34" fmla="*/ 1403859 w 2741466"/>
                <a:gd name="connsiteY34" fmla="*/ 328014 h 2072620"/>
                <a:gd name="connsiteX35" fmla="*/ 1446722 w 2741466"/>
                <a:gd name="connsiteY35" fmla="*/ 451839 h 2072620"/>
                <a:gd name="connsiteX36" fmla="*/ 1494347 w 2741466"/>
                <a:gd name="connsiteY36" fmla="*/ 592333 h 2072620"/>
                <a:gd name="connsiteX37" fmla="*/ 1539591 w 2741466"/>
                <a:gd name="connsiteY37" fmla="*/ 689964 h 2072620"/>
                <a:gd name="connsiteX38" fmla="*/ 1589597 w 2741466"/>
                <a:gd name="connsiteY38" fmla="*/ 792358 h 2072620"/>
                <a:gd name="connsiteX39" fmla="*/ 1658653 w 2741466"/>
                <a:gd name="connsiteY39" fmla="*/ 909039 h 2072620"/>
                <a:gd name="connsiteX40" fmla="*/ 1727709 w 2741466"/>
                <a:gd name="connsiteY40" fmla="*/ 1028102 h 2072620"/>
                <a:gd name="connsiteX41" fmla="*/ 1799147 w 2741466"/>
                <a:gd name="connsiteY41" fmla="*/ 1132877 h 2072620"/>
                <a:gd name="connsiteX42" fmla="*/ 1909326 w 2741466"/>
                <a:gd name="connsiteY42" fmla="*/ 896121 h 2072620"/>
                <a:gd name="connsiteX43" fmla="*/ 2083763 w 2741466"/>
                <a:gd name="connsiteY43" fmla="*/ 870738 h 2072620"/>
                <a:gd name="connsiteX44" fmla="*/ 2323938 w 2741466"/>
                <a:gd name="connsiteY44" fmla="*/ 958450 h 2072620"/>
                <a:gd name="connsiteX45" fmla="*/ 2390756 w 2741466"/>
                <a:gd name="connsiteY45" fmla="*/ 1275768 h 2072620"/>
                <a:gd name="connsiteX46" fmla="*/ 2684758 w 2741466"/>
                <a:gd name="connsiteY46" fmla="*/ 1539645 h 2072620"/>
                <a:gd name="connsiteX47" fmla="*/ 2681415 w 2741466"/>
                <a:gd name="connsiteY47" fmla="*/ 1683268 h 2072620"/>
                <a:gd name="connsiteX48" fmla="*/ 2120143 w 2741466"/>
                <a:gd name="connsiteY48" fmla="*/ 1796833 h 2072620"/>
                <a:gd name="connsiteX49" fmla="*/ 300720 w 2741466"/>
                <a:gd name="connsiteY49" fmla="*/ 2069241 h 2072620"/>
                <a:gd name="connsiteX50" fmla="*/ 0 w 2741466"/>
                <a:gd name="connsiteY50" fmla="*/ 1588503 h 2072620"/>
                <a:gd name="connsiteX51" fmla="*/ 260023 w 2741466"/>
                <a:gd name="connsiteY51" fmla="*/ 1453603 h 2072620"/>
                <a:gd name="connsiteX52" fmla="*/ 433083 w 2741466"/>
                <a:gd name="connsiteY52" fmla="*/ 1341313 h 2072620"/>
                <a:gd name="connsiteX53" fmla="*/ 594387 w 2741466"/>
                <a:gd name="connsiteY53" fmla="*/ 1236785 h 2072620"/>
                <a:gd name="connsiteX54" fmla="*/ 662579 w 2741466"/>
                <a:gd name="connsiteY54" fmla="*/ 1192781 h 2072620"/>
                <a:gd name="connsiteX55" fmla="*/ 746046 w 2741466"/>
                <a:gd name="connsiteY55" fmla="*/ 1114447 h 2072620"/>
                <a:gd name="connsiteX56" fmla="*/ 855707 w 2741466"/>
                <a:gd name="connsiteY56" fmla="*/ 1007909 h 2072620"/>
                <a:gd name="connsiteX57" fmla="*/ 989522 w 2741466"/>
                <a:gd name="connsiteY57" fmla="*/ 832839 h 2072620"/>
                <a:gd name="connsiteX58" fmla="*/ 1034766 w 2741466"/>
                <a:gd name="connsiteY58" fmla="*/ 723302 h 2072620"/>
                <a:gd name="connsiteX59" fmla="*/ 1053816 w 2741466"/>
                <a:gd name="connsiteY59" fmla="*/ 632814 h 2072620"/>
                <a:gd name="connsiteX60" fmla="*/ 1053321 w 2741466"/>
                <a:gd name="connsiteY60" fmla="*/ 549471 h 2072620"/>
                <a:gd name="connsiteX61" fmla="*/ 1046301 w 2741466"/>
                <a:gd name="connsiteY61" fmla="*/ 447077 h 2072620"/>
                <a:gd name="connsiteX62" fmla="*/ 1022737 w 2741466"/>
                <a:gd name="connsiteY62" fmla="*/ 352199 h 2072620"/>
                <a:gd name="connsiteX63" fmla="*/ 1001058 w 2741466"/>
                <a:gd name="connsiteY63" fmla="*/ 282771 h 2072620"/>
                <a:gd name="connsiteX64" fmla="*/ 970100 w 2741466"/>
                <a:gd name="connsiteY64" fmla="*/ 211457 h 2072620"/>
                <a:gd name="connsiteX65" fmla="*/ 946659 w 2741466"/>
                <a:gd name="connsiteY65" fmla="*/ 149421 h 2072620"/>
                <a:gd name="connsiteX66" fmla="*/ 915703 w 2741466"/>
                <a:gd name="connsiteY66" fmla="*/ 58933 h 2072620"/>
                <a:gd name="connsiteX0" fmla="*/ 915703 w 2734464"/>
                <a:gd name="connsiteY0" fmla="*/ 58933 h 2072620"/>
                <a:gd name="connsiteX1" fmla="*/ 934753 w 2734464"/>
                <a:gd name="connsiteY1" fmla="*/ 1783 h 2072620"/>
                <a:gd name="connsiteX2" fmla="*/ 953803 w 2734464"/>
                <a:gd name="connsiteY2" fmla="*/ 18452 h 2072620"/>
                <a:gd name="connsiteX3" fmla="*/ 968091 w 2734464"/>
                <a:gd name="connsiteY3" fmla="*/ 58933 h 2072620"/>
                <a:gd name="connsiteX4" fmla="*/ 984759 w 2734464"/>
                <a:gd name="connsiteY4" fmla="*/ 75602 h 2072620"/>
                <a:gd name="connsiteX5" fmla="*/ 994284 w 2734464"/>
                <a:gd name="connsiteY5" fmla="*/ 85127 h 2072620"/>
                <a:gd name="connsiteX6" fmla="*/ 1001428 w 2734464"/>
                <a:gd name="connsiteY6" fmla="*/ 120846 h 2072620"/>
                <a:gd name="connsiteX7" fmla="*/ 1010953 w 2734464"/>
                <a:gd name="connsiteY7" fmla="*/ 125608 h 2072620"/>
                <a:gd name="connsiteX8" fmla="*/ 1022859 w 2734464"/>
                <a:gd name="connsiteY8" fmla="*/ 120846 h 2072620"/>
                <a:gd name="connsiteX9" fmla="*/ 1030003 w 2734464"/>
                <a:gd name="connsiteY9" fmla="*/ 66077 h 2072620"/>
                <a:gd name="connsiteX10" fmla="*/ 1030003 w 2734464"/>
                <a:gd name="connsiteY10" fmla="*/ 66077 h 2072620"/>
                <a:gd name="connsiteX11" fmla="*/ 1046672 w 2734464"/>
                <a:gd name="connsiteY11" fmla="*/ 56552 h 2072620"/>
                <a:gd name="connsiteX12" fmla="*/ 1063341 w 2734464"/>
                <a:gd name="connsiteY12" fmla="*/ 73221 h 2072620"/>
                <a:gd name="connsiteX13" fmla="*/ 1063341 w 2734464"/>
                <a:gd name="connsiteY13" fmla="*/ 87508 h 2072620"/>
                <a:gd name="connsiteX14" fmla="*/ 1077628 w 2734464"/>
                <a:gd name="connsiteY14" fmla="*/ 54171 h 2072620"/>
                <a:gd name="connsiteX15" fmla="*/ 1087153 w 2734464"/>
                <a:gd name="connsiteY15" fmla="*/ 27977 h 2072620"/>
                <a:gd name="connsiteX16" fmla="*/ 1094297 w 2734464"/>
                <a:gd name="connsiteY16" fmla="*/ 54171 h 2072620"/>
                <a:gd name="connsiteX17" fmla="*/ 1101441 w 2734464"/>
                <a:gd name="connsiteY17" fmla="*/ 92271 h 2072620"/>
                <a:gd name="connsiteX18" fmla="*/ 1110966 w 2734464"/>
                <a:gd name="connsiteY18" fmla="*/ 104177 h 2072620"/>
                <a:gd name="connsiteX19" fmla="*/ 1125253 w 2734464"/>
                <a:gd name="connsiteY19" fmla="*/ 61314 h 2072620"/>
                <a:gd name="connsiteX20" fmla="*/ 1141922 w 2734464"/>
                <a:gd name="connsiteY20" fmla="*/ 30358 h 2072620"/>
                <a:gd name="connsiteX21" fmla="*/ 1141922 w 2734464"/>
                <a:gd name="connsiteY21" fmla="*/ 30358 h 2072620"/>
                <a:gd name="connsiteX22" fmla="*/ 1182403 w 2734464"/>
                <a:gd name="connsiteY22" fmla="*/ 27977 h 2072620"/>
                <a:gd name="connsiteX23" fmla="*/ 1199072 w 2734464"/>
                <a:gd name="connsiteY23" fmla="*/ 73221 h 2072620"/>
                <a:gd name="connsiteX24" fmla="*/ 1201453 w 2734464"/>
                <a:gd name="connsiteY24" fmla="*/ 94652 h 2072620"/>
                <a:gd name="connsiteX25" fmla="*/ 1222884 w 2734464"/>
                <a:gd name="connsiteY25" fmla="*/ 56552 h 2072620"/>
                <a:gd name="connsiteX26" fmla="*/ 1246697 w 2734464"/>
                <a:gd name="connsiteY26" fmla="*/ 37502 h 2072620"/>
                <a:gd name="connsiteX27" fmla="*/ 1263366 w 2734464"/>
                <a:gd name="connsiteY27" fmla="*/ 23214 h 2072620"/>
                <a:gd name="connsiteX28" fmla="*/ 1287178 w 2734464"/>
                <a:gd name="connsiteY28" fmla="*/ 4164 h 2072620"/>
                <a:gd name="connsiteX29" fmla="*/ 1303847 w 2734464"/>
                <a:gd name="connsiteY29" fmla="*/ 58933 h 2072620"/>
                <a:gd name="connsiteX30" fmla="*/ 1310991 w 2734464"/>
                <a:gd name="connsiteY30" fmla="*/ 87508 h 2072620"/>
                <a:gd name="connsiteX31" fmla="*/ 1334803 w 2734464"/>
                <a:gd name="connsiteY31" fmla="*/ 111321 h 2072620"/>
                <a:gd name="connsiteX32" fmla="*/ 1356234 w 2734464"/>
                <a:gd name="connsiteY32" fmla="*/ 118464 h 2072620"/>
                <a:gd name="connsiteX33" fmla="*/ 1372903 w 2734464"/>
                <a:gd name="connsiteY33" fmla="*/ 204189 h 2072620"/>
                <a:gd name="connsiteX34" fmla="*/ 1403859 w 2734464"/>
                <a:gd name="connsiteY34" fmla="*/ 328014 h 2072620"/>
                <a:gd name="connsiteX35" fmla="*/ 1446722 w 2734464"/>
                <a:gd name="connsiteY35" fmla="*/ 451839 h 2072620"/>
                <a:gd name="connsiteX36" fmla="*/ 1494347 w 2734464"/>
                <a:gd name="connsiteY36" fmla="*/ 592333 h 2072620"/>
                <a:gd name="connsiteX37" fmla="*/ 1539591 w 2734464"/>
                <a:gd name="connsiteY37" fmla="*/ 689964 h 2072620"/>
                <a:gd name="connsiteX38" fmla="*/ 1589597 w 2734464"/>
                <a:gd name="connsiteY38" fmla="*/ 792358 h 2072620"/>
                <a:gd name="connsiteX39" fmla="*/ 1658653 w 2734464"/>
                <a:gd name="connsiteY39" fmla="*/ 909039 h 2072620"/>
                <a:gd name="connsiteX40" fmla="*/ 1727709 w 2734464"/>
                <a:gd name="connsiteY40" fmla="*/ 1028102 h 2072620"/>
                <a:gd name="connsiteX41" fmla="*/ 1799147 w 2734464"/>
                <a:gd name="connsiteY41" fmla="*/ 1132877 h 2072620"/>
                <a:gd name="connsiteX42" fmla="*/ 1909326 w 2734464"/>
                <a:gd name="connsiteY42" fmla="*/ 896121 h 2072620"/>
                <a:gd name="connsiteX43" fmla="*/ 2083763 w 2734464"/>
                <a:gd name="connsiteY43" fmla="*/ 870738 h 2072620"/>
                <a:gd name="connsiteX44" fmla="*/ 2323938 w 2734464"/>
                <a:gd name="connsiteY44" fmla="*/ 958450 h 2072620"/>
                <a:gd name="connsiteX45" fmla="*/ 2534415 w 2734464"/>
                <a:gd name="connsiteY45" fmla="*/ 854906 h 2072620"/>
                <a:gd name="connsiteX46" fmla="*/ 2684758 w 2734464"/>
                <a:gd name="connsiteY46" fmla="*/ 1539645 h 2072620"/>
                <a:gd name="connsiteX47" fmla="*/ 2681415 w 2734464"/>
                <a:gd name="connsiteY47" fmla="*/ 1683268 h 2072620"/>
                <a:gd name="connsiteX48" fmla="*/ 2120143 w 2734464"/>
                <a:gd name="connsiteY48" fmla="*/ 1796833 h 2072620"/>
                <a:gd name="connsiteX49" fmla="*/ 300720 w 2734464"/>
                <a:gd name="connsiteY49" fmla="*/ 2069241 h 2072620"/>
                <a:gd name="connsiteX50" fmla="*/ 0 w 2734464"/>
                <a:gd name="connsiteY50" fmla="*/ 1588503 h 2072620"/>
                <a:gd name="connsiteX51" fmla="*/ 260023 w 2734464"/>
                <a:gd name="connsiteY51" fmla="*/ 1453603 h 2072620"/>
                <a:gd name="connsiteX52" fmla="*/ 433083 w 2734464"/>
                <a:gd name="connsiteY52" fmla="*/ 1341313 h 2072620"/>
                <a:gd name="connsiteX53" fmla="*/ 594387 w 2734464"/>
                <a:gd name="connsiteY53" fmla="*/ 1236785 h 2072620"/>
                <a:gd name="connsiteX54" fmla="*/ 662579 w 2734464"/>
                <a:gd name="connsiteY54" fmla="*/ 1192781 h 2072620"/>
                <a:gd name="connsiteX55" fmla="*/ 746046 w 2734464"/>
                <a:gd name="connsiteY55" fmla="*/ 1114447 h 2072620"/>
                <a:gd name="connsiteX56" fmla="*/ 855707 w 2734464"/>
                <a:gd name="connsiteY56" fmla="*/ 1007909 h 2072620"/>
                <a:gd name="connsiteX57" fmla="*/ 989522 w 2734464"/>
                <a:gd name="connsiteY57" fmla="*/ 832839 h 2072620"/>
                <a:gd name="connsiteX58" fmla="*/ 1034766 w 2734464"/>
                <a:gd name="connsiteY58" fmla="*/ 723302 h 2072620"/>
                <a:gd name="connsiteX59" fmla="*/ 1053816 w 2734464"/>
                <a:gd name="connsiteY59" fmla="*/ 632814 h 2072620"/>
                <a:gd name="connsiteX60" fmla="*/ 1053321 w 2734464"/>
                <a:gd name="connsiteY60" fmla="*/ 549471 h 2072620"/>
                <a:gd name="connsiteX61" fmla="*/ 1046301 w 2734464"/>
                <a:gd name="connsiteY61" fmla="*/ 447077 h 2072620"/>
                <a:gd name="connsiteX62" fmla="*/ 1022737 w 2734464"/>
                <a:gd name="connsiteY62" fmla="*/ 352199 h 2072620"/>
                <a:gd name="connsiteX63" fmla="*/ 1001058 w 2734464"/>
                <a:gd name="connsiteY63" fmla="*/ 282771 h 2072620"/>
                <a:gd name="connsiteX64" fmla="*/ 970100 w 2734464"/>
                <a:gd name="connsiteY64" fmla="*/ 211457 h 2072620"/>
                <a:gd name="connsiteX65" fmla="*/ 946659 w 2734464"/>
                <a:gd name="connsiteY65" fmla="*/ 149421 h 2072620"/>
                <a:gd name="connsiteX66" fmla="*/ 915703 w 2734464"/>
                <a:gd name="connsiteY66" fmla="*/ 58933 h 2072620"/>
                <a:gd name="connsiteX0" fmla="*/ 915703 w 2734464"/>
                <a:gd name="connsiteY0" fmla="*/ 58933 h 2072620"/>
                <a:gd name="connsiteX1" fmla="*/ 934753 w 2734464"/>
                <a:gd name="connsiteY1" fmla="*/ 1783 h 2072620"/>
                <a:gd name="connsiteX2" fmla="*/ 953803 w 2734464"/>
                <a:gd name="connsiteY2" fmla="*/ 18452 h 2072620"/>
                <a:gd name="connsiteX3" fmla="*/ 968091 w 2734464"/>
                <a:gd name="connsiteY3" fmla="*/ 58933 h 2072620"/>
                <a:gd name="connsiteX4" fmla="*/ 984759 w 2734464"/>
                <a:gd name="connsiteY4" fmla="*/ 75602 h 2072620"/>
                <a:gd name="connsiteX5" fmla="*/ 994284 w 2734464"/>
                <a:gd name="connsiteY5" fmla="*/ 85127 h 2072620"/>
                <a:gd name="connsiteX6" fmla="*/ 1001428 w 2734464"/>
                <a:gd name="connsiteY6" fmla="*/ 120846 h 2072620"/>
                <a:gd name="connsiteX7" fmla="*/ 1010953 w 2734464"/>
                <a:gd name="connsiteY7" fmla="*/ 125608 h 2072620"/>
                <a:gd name="connsiteX8" fmla="*/ 1022859 w 2734464"/>
                <a:gd name="connsiteY8" fmla="*/ 120846 h 2072620"/>
                <a:gd name="connsiteX9" fmla="*/ 1030003 w 2734464"/>
                <a:gd name="connsiteY9" fmla="*/ 66077 h 2072620"/>
                <a:gd name="connsiteX10" fmla="*/ 1030003 w 2734464"/>
                <a:gd name="connsiteY10" fmla="*/ 66077 h 2072620"/>
                <a:gd name="connsiteX11" fmla="*/ 1046672 w 2734464"/>
                <a:gd name="connsiteY11" fmla="*/ 56552 h 2072620"/>
                <a:gd name="connsiteX12" fmla="*/ 1063341 w 2734464"/>
                <a:gd name="connsiteY12" fmla="*/ 73221 h 2072620"/>
                <a:gd name="connsiteX13" fmla="*/ 1063341 w 2734464"/>
                <a:gd name="connsiteY13" fmla="*/ 87508 h 2072620"/>
                <a:gd name="connsiteX14" fmla="*/ 1077628 w 2734464"/>
                <a:gd name="connsiteY14" fmla="*/ 54171 h 2072620"/>
                <a:gd name="connsiteX15" fmla="*/ 1087153 w 2734464"/>
                <a:gd name="connsiteY15" fmla="*/ 27977 h 2072620"/>
                <a:gd name="connsiteX16" fmla="*/ 1094297 w 2734464"/>
                <a:gd name="connsiteY16" fmla="*/ 54171 h 2072620"/>
                <a:gd name="connsiteX17" fmla="*/ 1101441 w 2734464"/>
                <a:gd name="connsiteY17" fmla="*/ 92271 h 2072620"/>
                <a:gd name="connsiteX18" fmla="*/ 1110966 w 2734464"/>
                <a:gd name="connsiteY18" fmla="*/ 104177 h 2072620"/>
                <a:gd name="connsiteX19" fmla="*/ 1125253 w 2734464"/>
                <a:gd name="connsiteY19" fmla="*/ 61314 h 2072620"/>
                <a:gd name="connsiteX20" fmla="*/ 1141922 w 2734464"/>
                <a:gd name="connsiteY20" fmla="*/ 30358 h 2072620"/>
                <a:gd name="connsiteX21" fmla="*/ 1141922 w 2734464"/>
                <a:gd name="connsiteY21" fmla="*/ 30358 h 2072620"/>
                <a:gd name="connsiteX22" fmla="*/ 1182403 w 2734464"/>
                <a:gd name="connsiteY22" fmla="*/ 27977 h 2072620"/>
                <a:gd name="connsiteX23" fmla="*/ 1199072 w 2734464"/>
                <a:gd name="connsiteY23" fmla="*/ 73221 h 2072620"/>
                <a:gd name="connsiteX24" fmla="*/ 1201453 w 2734464"/>
                <a:gd name="connsiteY24" fmla="*/ 94652 h 2072620"/>
                <a:gd name="connsiteX25" fmla="*/ 1222884 w 2734464"/>
                <a:gd name="connsiteY25" fmla="*/ 56552 h 2072620"/>
                <a:gd name="connsiteX26" fmla="*/ 1246697 w 2734464"/>
                <a:gd name="connsiteY26" fmla="*/ 37502 h 2072620"/>
                <a:gd name="connsiteX27" fmla="*/ 1263366 w 2734464"/>
                <a:gd name="connsiteY27" fmla="*/ 23214 h 2072620"/>
                <a:gd name="connsiteX28" fmla="*/ 1287178 w 2734464"/>
                <a:gd name="connsiteY28" fmla="*/ 4164 h 2072620"/>
                <a:gd name="connsiteX29" fmla="*/ 1303847 w 2734464"/>
                <a:gd name="connsiteY29" fmla="*/ 58933 h 2072620"/>
                <a:gd name="connsiteX30" fmla="*/ 1310991 w 2734464"/>
                <a:gd name="connsiteY30" fmla="*/ 87508 h 2072620"/>
                <a:gd name="connsiteX31" fmla="*/ 1334803 w 2734464"/>
                <a:gd name="connsiteY31" fmla="*/ 111321 h 2072620"/>
                <a:gd name="connsiteX32" fmla="*/ 1356234 w 2734464"/>
                <a:gd name="connsiteY32" fmla="*/ 118464 h 2072620"/>
                <a:gd name="connsiteX33" fmla="*/ 1372903 w 2734464"/>
                <a:gd name="connsiteY33" fmla="*/ 204189 h 2072620"/>
                <a:gd name="connsiteX34" fmla="*/ 1403859 w 2734464"/>
                <a:gd name="connsiteY34" fmla="*/ 328014 h 2072620"/>
                <a:gd name="connsiteX35" fmla="*/ 1446722 w 2734464"/>
                <a:gd name="connsiteY35" fmla="*/ 451839 h 2072620"/>
                <a:gd name="connsiteX36" fmla="*/ 1494347 w 2734464"/>
                <a:gd name="connsiteY36" fmla="*/ 592333 h 2072620"/>
                <a:gd name="connsiteX37" fmla="*/ 1539591 w 2734464"/>
                <a:gd name="connsiteY37" fmla="*/ 689964 h 2072620"/>
                <a:gd name="connsiteX38" fmla="*/ 1589597 w 2734464"/>
                <a:gd name="connsiteY38" fmla="*/ 792358 h 2072620"/>
                <a:gd name="connsiteX39" fmla="*/ 1658653 w 2734464"/>
                <a:gd name="connsiteY39" fmla="*/ 909039 h 2072620"/>
                <a:gd name="connsiteX40" fmla="*/ 1727709 w 2734464"/>
                <a:gd name="connsiteY40" fmla="*/ 1028102 h 2072620"/>
                <a:gd name="connsiteX41" fmla="*/ 1799147 w 2734464"/>
                <a:gd name="connsiteY41" fmla="*/ 1132877 h 2072620"/>
                <a:gd name="connsiteX42" fmla="*/ 1909326 w 2734464"/>
                <a:gd name="connsiteY42" fmla="*/ 896121 h 2072620"/>
                <a:gd name="connsiteX43" fmla="*/ 2083763 w 2734464"/>
                <a:gd name="connsiteY43" fmla="*/ 870738 h 2072620"/>
                <a:gd name="connsiteX44" fmla="*/ 2337302 w 2734464"/>
                <a:gd name="connsiteY44" fmla="*/ 861584 h 2072620"/>
                <a:gd name="connsiteX45" fmla="*/ 2534415 w 2734464"/>
                <a:gd name="connsiteY45" fmla="*/ 854906 h 2072620"/>
                <a:gd name="connsiteX46" fmla="*/ 2684758 w 2734464"/>
                <a:gd name="connsiteY46" fmla="*/ 1539645 h 2072620"/>
                <a:gd name="connsiteX47" fmla="*/ 2681415 w 2734464"/>
                <a:gd name="connsiteY47" fmla="*/ 1683268 h 2072620"/>
                <a:gd name="connsiteX48" fmla="*/ 2120143 w 2734464"/>
                <a:gd name="connsiteY48" fmla="*/ 1796833 h 2072620"/>
                <a:gd name="connsiteX49" fmla="*/ 300720 w 2734464"/>
                <a:gd name="connsiteY49" fmla="*/ 2069241 h 2072620"/>
                <a:gd name="connsiteX50" fmla="*/ 0 w 2734464"/>
                <a:gd name="connsiteY50" fmla="*/ 1588503 h 2072620"/>
                <a:gd name="connsiteX51" fmla="*/ 260023 w 2734464"/>
                <a:gd name="connsiteY51" fmla="*/ 1453603 h 2072620"/>
                <a:gd name="connsiteX52" fmla="*/ 433083 w 2734464"/>
                <a:gd name="connsiteY52" fmla="*/ 1341313 h 2072620"/>
                <a:gd name="connsiteX53" fmla="*/ 594387 w 2734464"/>
                <a:gd name="connsiteY53" fmla="*/ 1236785 h 2072620"/>
                <a:gd name="connsiteX54" fmla="*/ 662579 w 2734464"/>
                <a:gd name="connsiteY54" fmla="*/ 1192781 h 2072620"/>
                <a:gd name="connsiteX55" fmla="*/ 746046 w 2734464"/>
                <a:gd name="connsiteY55" fmla="*/ 1114447 h 2072620"/>
                <a:gd name="connsiteX56" fmla="*/ 855707 w 2734464"/>
                <a:gd name="connsiteY56" fmla="*/ 1007909 h 2072620"/>
                <a:gd name="connsiteX57" fmla="*/ 989522 w 2734464"/>
                <a:gd name="connsiteY57" fmla="*/ 832839 h 2072620"/>
                <a:gd name="connsiteX58" fmla="*/ 1034766 w 2734464"/>
                <a:gd name="connsiteY58" fmla="*/ 723302 h 2072620"/>
                <a:gd name="connsiteX59" fmla="*/ 1053816 w 2734464"/>
                <a:gd name="connsiteY59" fmla="*/ 632814 h 2072620"/>
                <a:gd name="connsiteX60" fmla="*/ 1053321 w 2734464"/>
                <a:gd name="connsiteY60" fmla="*/ 549471 h 2072620"/>
                <a:gd name="connsiteX61" fmla="*/ 1046301 w 2734464"/>
                <a:gd name="connsiteY61" fmla="*/ 447077 h 2072620"/>
                <a:gd name="connsiteX62" fmla="*/ 1022737 w 2734464"/>
                <a:gd name="connsiteY62" fmla="*/ 352199 h 2072620"/>
                <a:gd name="connsiteX63" fmla="*/ 1001058 w 2734464"/>
                <a:gd name="connsiteY63" fmla="*/ 282771 h 2072620"/>
                <a:gd name="connsiteX64" fmla="*/ 970100 w 2734464"/>
                <a:gd name="connsiteY64" fmla="*/ 211457 h 2072620"/>
                <a:gd name="connsiteX65" fmla="*/ 946659 w 2734464"/>
                <a:gd name="connsiteY65" fmla="*/ 149421 h 2072620"/>
                <a:gd name="connsiteX66" fmla="*/ 915703 w 2734464"/>
                <a:gd name="connsiteY66" fmla="*/ 58933 h 2072620"/>
                <a:gd name="connsiteX0" fmla="*/ 915703 w 2728073"/>
                <a:gd name="connsiteY0" fmla="*/ 58933 h 2072620"/>
                <a:gd name="connsiteX1" fmla="*/ 934753 w 2728073"/>
                <a:gd name="connsiteY1" fmla="*/ 1783 h 2072620"/>
                <a:gd name="connsiteX2" fmla="*/ 953803 w 2728073"/>
                <a:gd name="connsiteY2" fmla="*/ 18452 h 2072620"/>
                <a:gd name="connsiteX3" fmla="*/ 968091 w 2728073"/>
                <a:gd name="connsiteY3" fmla="*/ 58933 h 2072620"/>
                <a:gd name="connsiteX4" fmla="*/ 984759 w 2728073"/>
                <a:gd name="connsiteY4" fmla="*/ 75602 h 2072620"/>
                <a:gd name="connsiteX5" fmla="*/ 994284 w 2728073"/>
                <a:gd name="connsiteY5" fmla="*/ 85127 h 2072620"/>
                <a:gd name="connsiteX6" fmla="*/ 1001428 w 2728073"/>
                <a:gd name="connsiteY6" fmla="*/ 120846 h 2072620"/>
                <a:gd name="connsiteX7" fmla="*/ 1010953 w 2728073"/>
                <a:gd name="connsiteY7" fmla="*/ 125608 h 2072620"/>
                <a:gd name="connsiteX8" fmla="*/ 1022859 w 2728073"/>
                <a:gd name="connsiteY8" fmla="*/ 120846 h 2072620"/>
                <a:gd name="connsiteX9" fmla="*/ 1030003 w 2728073"/>
                <a:gd name="connsiteY9" fmla="*/ 66077 h 2072620"/>
                <a:gd name="connsiteX10" fmla="*/ 1030003 w 2728073"/>
                <a:gd name="connsiteY10" fmla="*/ 66077 h 2072620"/>
                <a:gd name="connsiteX11" fmla="*/ 1046672 w 2728073"/>
                <a:gd name="connsiteY11" fmla="*/ 56552 h 2072620"/>
                <a:gd name="connsiteX12" fmla="*/ 1063341 w 2728073"/>
                <a:gd name="connsiteY12" fmla="*/ 73221 h 2072620"/>
                <a:gd name="connsiteX13" fmla="*/ 1063341 w 2728073"/>
                <a:gd name="connsiteY13" fmla="*/ 87508 h 2072620"/>
                <a:gd name="connsiteX14" fmla="*/ 1077628 w 2728073"/>
                <a:gd name="connsiteY14" fmla="*/ 54171 h 2072620"/>
                <a:gd name="connsiteX15" fmla="*/ 1087153 w 2728073"/>
                <a:gd name="connsiteY15" fmla="*/ 27977 h 2072620"/>
                <a:gd name="connsiteX16" fmla="*/ 1094297 w 2728073"/>
                <a:gd name="connsiteY16" fmla="*/ 54171 h 2072620"/>
                <a:gd name="connsiteX17" fmla="*/ 1101441 w 2728073"/>
                <a:gd name="connsiteY17" fmla="*/ 92271 h 2072620"/>
                <a:gd name="connsiteX18" fmla="*/ 1110966 w 2728073"/>
                <a:gd name="connsiteY18" fmla="*/ 104177 h 2072620"/>
                <a:gd name="connsiteX19" fmla="*/ 1125253 w 2728073"/>
                <a:gd name="connsiteY19" fmla="*/ 61314 h 2072620"/>
                <a:gd name="connsiteX20" fmla="*/ 1141922 w 2728073"/>
                <a:gd name="connsiteY20" fmla="*/ 30358 h 2072620"/>
                <a:gd name="connsiteX21" fmla="*/ 1141922 w 2728073"/>
                <a:gd name="connsiteY21" fmla="*/ 30358 h 2072620"/>
                <a:gd name="connsiteX22" fmla="*/ 1182403 w 2728073"/>
                <a:gd name="connsiteY22" fmla="*/ 27977 h 2072620"/>
                <a:gd name="connsiteX23" fmla="*/ 1199072 w 2728073"/>
                <a:gd name="connsiteY23" fmla="*/ 73221 h 2072620"/>
                <a:gd name="connsiteX24" fmla="*/ 1201453 w 2728073"/>
                <a:gd name="connsiteY24" fmla="*/ 94652 h 2072620"/>
                <a:gd name="connsiteX25" fmla="*/ 1222884 w 2728073"/>
                <a:gd name="connsiteY25" fmla="*/ 56552 h 2072620"/>
                <a:gd name="connsiteX26" fmla="*/ 1246697 w 2728073"/>
                <a:gd name="connsiteY26" fmla="*/ 37502 h 2072620"/>
                <a:gd name="connsiteX27" fmla="*/ 1263366 w 2728073"/>
                <a:gd name="connsiteY27" fmla="*/ 23214 h 2072620"/>
                <a:gd name="connsiteX28" fmla="*/ 1287178 w 2728073"/>
                <a:gd name="connsiteY28" fmla="*/ 4164 h 2072620"/>
                <a:gd name="connsiteX29" fmla="*/ 1303847 w 2728073"/>
                <a:gd name="connsiteY29" fmla="*/ 58933 h 2072620"/>
                <a:gd name="connsiteX30" fmla="*/ 1310991 w 2728073"/>
                <a:gd name="connsiteY30" fmla="*/ 87508 h 2072620"/>
                <a:gd name="connsiteX31" fmla="*/ 1334803 w 2728073"/>
                <a:gd name="connsiteY31" fmla="*/ 111321 h 2072620"/>
                <a:gd name="connsiteX32" fmla="*/ 1356234 w 2728073"/>
                <a:gd name="connsiteY32" fmla="*/ 118464 h 2072620"/>
                <a:gd name="connsiteX33" fmla="*/ 1372903 w 2728073"/>
                <a:gd name="connsiteY33" fmla="*/ 204189 h 2072620"/>
                <a:gd name="connsiteX34" fmla="*/ 1403859 w 2728073"/>
                <a:gd name="connsiteY34" fmla="*/ 328014 h 2072620"/>
                <a:gd name="connsiteX35" fmla="*/ 1446722 w 2728073"/>
                <a:gd name="connsiteY35" fmla="*/ 451839 h 2072620"/>
                <a:gd name="connsiteX36" fmla="*/ 1494347 w 2728073"/>
                <a:gd name="connsiteY36" fmla="*/ 592333 h 2072620"/>
                <a:gd name="connsiteX37" fmla="*/ 1539591 w 2728073"/>
                <a:gd name="connsiteY37" fmla="*/ 689964 h 2072620"/>
                <a:gd name="connsiteX38" fmla="*/ 1589597 w 2728073"/>
                <a:gd name="connsiteY38" fmla="*/ 792358 h 2072620"/>
                <a:gd name="connsiteX39" fmla="*/ 1658653 w 2728073"/>
                <a:gd name="connsiteY39" fmla="*/ 909039 h 2072620"/>
                <a:gd name="connsiteX40" fmla="*/ 1727709 w 2728073"/>
                <a:gd name="connsiteY40" fmla="*/ 1028102 h 2072620"/>
                <a:gd name="connsiteX41" fmla="*/ 1799147 w 2728073"/>
                <a:gd name="connsiteY41" fmla="*/ 1132877 h 2072620"/>
                <a:gd name="connsiteX42" fmla="*/ 1909326 w 2728073"/>
                <a:gd name="connsiteY42" fmla="*/ 896121 h 2072620"/>
                <a:gd name="connsiteX43" fmla="*/ 2083763 w 2728073"/>
                <a:gd name="connsiteY43" fmla="*/ 870738 h 2072620"/>
                <a:gd name="connsiteX44" fmla="*/ 2337302 w 2728073"/>
                <a:gd name="connsiteY44" fmla="*/ 861584 h 2072620"/>
                <a:gd name="connsiteX45" fmla="*/ 2688098 w 2728073"/>
                <a:gd name="connsiteY45" fmla="*/ 721299 h 2072620"/>
                <a:gd name="connsiteX46" fmla="*/ 2684758 w 2728073"/>
                <a:gd name="connsiteY46" fmla="*/ 1539645 h 2072620"/>
                <a:gd name="connsiteX47" fmla="*/ 2681415 w 2728073"/>
                <a:gd name="connsiteY47" fmla="*/ 1683268 h 2072620"/>
                <a:gd name="connsiteX48" fmla="*/ 2120143 w 2728073"/>
                <a:gd name="connsiteY48" fmla="*/ 1796833 h 2072620"/>
                <a:gd name="connsiteX49" fmla="*/ 300720 w 2728073"/>
                <a:gd name="connsiteY49" fmla="*/ 2069241 h 2072620"/>
                <a:gd name="connsiteX50" fmla="*/ 0 w 2728073"/>
                <a:gd name="connsiteY50" fmla="*/ 1588503 h 2072620"/>
                <a:gd name="connsiteX51" fmla="*/ 260023 w 2728073"/>
                <a:gd name="connsiteY51" fmla="*/ 1453603 h 2072620"/>
                <a:gd name="connsiteX52" fmla="*/ 433083 w 2728073"/>
                <a:gd name="connsiteY52" fmla="*/ 1341313 h 2072620"/>
                <a:gd name="connsiteX53" fmla="*/ 594387 w 2728073"/>
                <a:gd name="connsiteY53" fmla="*/ 1236785 h 2072620"/>
                <a:gd name="connsiteX54" fmla="*/ 662579 w 2728073"/>
                <a:gd name="connsiteY54" fmla="*/ 1192781 h 2072620"/>
                <a:gd name="connsiteX55" fmla="*/ 746046 w 2728073"/>
                <a:gd name="connsiteY55" fmla="*/ 1114447 h 2072620"/>
                <a:gd name="connsiteX56" fmla="*/ 855707 w 2728073"/>
                <a:gd name="connsiteY56" fmla="*/ 1007909 h 2072620"/>
                <a:gd name="connsiteX57" fmla="*/ 989522 w 2728073"/>
                <a:gd name="connsiteY57" fmla="*/ 832839 h 2072620"/>
                <a:gd name="connsiteX58" fmla="*/ 1034766 w 2728073"/>
                <a:gd name="connsiteY58" fmla="*/ 723302 h 2072620"/>
                <a:gd name="connsiteX59" fmla="*/ 1053816 w 2728073"/>
                <a:gd name="connsiteY59" fmla="*/ 632814 h 2072620"/>
                <a:gd name="connsiteX60" fmla="*/ 1053321 w 2728073"/>
                <a:gd name="connsiteY60" fmla="*/ 549471 h 2072620"/>
                <a:gd name="connsiteX61" fmla="*/ 1046301 w 2728073"/>
                <a:gd name="connsiteY61" fmla="*/ 447077 h 2072620"/>
                <a:gd name="connsiteX62" fmla="*/ 1022737 w 2728073"/>
                <a:gd name="connsiteY62" fmla="*/ 352199 h 2072620"/>
                <a:gd name="connsiteX63" fmla="*/ 1001058 w 2728073"/>
                <a:gd name="connsiteY63" fmla="*/ 282771 h 2072620"/>
                <a:gd name="connsiteX64" fmla="*/ 970100 w 2728073"/>
                <a:gd name="connsiteY64" fmla="*/ 211457 h 2072620"/>
                <a:gd name="connsiteX65" fmla="*/ 946659 w 2728073"/>
                <a:gd name="connsiteY65" fmla="*/ 149421 h 2072620"/>
                <a:gd name="connsiteX66" fmla="*/ 915703 w 2728073"/>
                <a:gd name="connsiteY66" fmla="*/ 58933 h 2072620"/>
                <a:gd name="connsiteX0" fmla="*/ 915703 w 2835110"/>
                <a:gd name="connsiteY0" fmla="*/ 58933 h 2072620"/>
                <a:gd name="connsiteX1" fmla="*/ 934753 w 2835110"/>
                <a:gd name="connsiteY1" fmla="*/ 1783 h 2072620"/>
                <a:gd name="connsiteX2" fmla="*/ 953803 w 2835110"/>
                <a:gd name="connsiteY2" fmla="*/ 18452 h 2072620"/>
                <a:gd name="connsiteX3" fmla="*/ 968091 w 2835110"/>
                <a:gd name="connsiteY3" fmla="*/ 58933 h 2072620"/>
                <a:gd name="connsiteX4" fmla="*/ 984759 w 2835110"/>
                <a:gd name="connsiteY4" fmla="*/ 75602 h 2072620"/>
                <a:gd name="connsiteX5" fmla="*/ 994284 w 2835110"/>
                <a:gd name="connsiteY5" fmla="*/ 85127 h 2072620"/>
                <a:gd name="connsiteX6" fmla="*/ 1001428 w 2835110"/>
                <a:gd name="connsiteY6" fmla="*/ 120846 h 2072620"/>
                <a:gd name="connsiteX7" fmla="*/ 1010953 w 2835110"/>
                <a:gd name="connsiteY7" fmla="*/ 125608 h 2072620"/>
                <a:gd name="connsiteX8" fmla="*/ 1022859 w 2835110"/>
                <a:gd name="connsiteY8" fmla="*/ 120846 h 2072620"/>
                <a:gd name="connsiteX9" fmla="*/ 1030003 w 2835110"/>
                <a:gd name="connsiteY9" fmla="*/ 66077 h 2072620"/>
                <a:gd name="connsiteX10" fmla="*/ 1030003 w 2835110"/>
                <a:gd name="connsiteY10" fmla="*/ 66077 h 2072620"/>
                <a:gd name="connsiteX11" fmla="*/ 1046672 w 2835110"/>
                <a:gd name="connsiteY11" fmla="*/ 56552 h 2072620"/>
                <a:gd name="connsiteX12" fmla="*/ 1063341 w 2835110"/>
                <a:gd name="connsiteY12" fmla="*/ 73221 h 2072620"/>
                <a:gd name="connsiteX13" fmla="*/ 1063341 w 2835110"/>
                <a:gd name="connsiteY13" fmla="*/ 87508 h 2072620"/>
                <a:gd name="connsiteX14" fmla="*/ 1077628 w 2835110"/>
                <a:gd name="connsiteY14" fmla="*/ 54171 h 2072620"/>
                <a:gd name="connsiteX15" fmla="*/ 1087153 w 2835110"/>
                <a:gd name="connsiteY15" fmla="*/ 27977 h 2072620"/>
                <a:gd name="connsiteX16" fmla="*/ 1094297 w 2835110"/>
                <a:gd name="connsiteY16" fmla="*/ 54171 h 2072620"/>
                <a:gd name="connsiteX17" fmla="*/ 1101441 w 2835110"/>
                <a:gd name="connsiteY17" fmla="*/ 92271 h 2072620"/>
                <a:gd name="connsiteX18" fmla="*/ 1110966 w 2835110"/>
                <a:gd name="connsiteY18" fmla="*/ 104177 h 2072620"/>
                <a:gd name="connsiteX19" fmla="*/ 1125253 w 2835110"/>
                <a:gd name="connsiteY19" fmla="*/ 61314 h 2072620"/>
                <a:gd name="connsiteX20" fmla="*/ 1141922 w 2835110"/>
                <a:gd name="connsiteY20" fmla="*/ 30358 h 2072620"/>
                <a:gd name="connsiteX21" fmla="*/ 1141922 w 2835110"/>
                <a:gd name="connsiteY21" fmla="*/ 30358 h 2072620"/>
                <a:gd name="connsiteX22" fmla="*/ 1182403 w 2835110"/>
                <a:gd name="connsiteY22" fmla="*/ 27977 h 2072620"/>
                <a:gd name="connsiteX23" fmla="*/ 1199072 w 2835110"/>
                <a:gd name="connsiteY23" fmla="*/ 73221 h 2072620"/>
                <a:gd name="connsiteX24" fmla="*/ 1201453 w 2835110"/>
                <a:gd name="connsiteY24" fmla="*/ 94652 h 2072620"/>
                <a:gd name="connsiteX25" fmla="*/ 1222884 w 2835110"/>
                <a:gd name="connsiteY25" fmla="*/ 56552 h 2072620"/>
                <a:gd name="connsiteX26" fmla="*/ 1246697 w 2835110"/>
                <a:gd name="connsiteY26" fmla="*/ 37502 h 2072620"/>
                <a:gd name="connsiteX27" fmla="*/ 1263366 w 2835110"/>
                <a:gd name="connsiteY27" fmla="*/ 23214 h 2072620"/>
                <a:gd name="connsiteX28" fmla="*/ 1287178 w 2835110"/>
                <a:gd name="connsiteY28" fmla="*/ 4164 h 2072620"/>
                <a:gd name="connsiteX29" fmla="*/ 1303847 w 2835110"/>
                <a:gd name="connsiteY29" fmla="*/ 58933 h 2072620"/>
                <a:gd name="connsiteX30" fmla="*/ 1310991 w 2835110"/>
                <a:gd name="connsiteY30" fmla="*/ 87508 h 2072620"/>
                <a:gd name="connsiteX31" fmla="*/ 1334803 w 2835110"/>
                <a:gd name="connsiteY31" fmla="*/ 111321 h 2072620"/>
                <a:gd name="connsiteX32" fmla="*/ 1356234 w 2835110"/>
                <a:gd name="connsiteY32" fmla="*/ 118464 h 2072620"/>
                <a:gd name="connsiteX33" fmla="*/ 1372903 w 2835110"/>
                <a:gd name="connsiteY33" fmla="*/ 204189 h 2072620"/>
                <a:gd name="connsiteX34" fmla="*/ 1403859 w 2835110"/>
                <a:gd name="connsiteY34" fmla="*/ 328014 h 2072620"/>
                <a:gd name="connsiteX35" fmla="*/ 1446722 w 2835110"/>
                <a:gd name="connsiteY35" fmla="*/ 451839 h 2072620"/>
                <a:gd name="connsiteX36" fmla="*/ 1494347 w 2835110"/>
                <a:gd name="connsiteY36" fmla="*/ 592333 h 2072620"/>
                <a:gd name="connsiteX37" fmla="*/ 1539591 w 2835110"/>
                <a:gd name="connsiteY37" fmla="*/ 689964 h 2072620"/>
                <a:gd name="connsiteX38" fmla="*/ 1589597 w 2835110"/>
                <a:gd name="connsiteY38" fmla="*/ 792358 h 2072620"/>
                <a:gd name="connsiteX39" fmla="*/ 1658653 w 2835110"/>
                <a:gd name="connsiteY39" fmla="*/ 909039 h 2072620"/>
                <a:gd name="connsiteX40" fmla="*/ 1727709 w 2835110"/>
                <a:gd name="connsiteY40" fmla="*/ 1028102 h 2072620"/>
                <a:gd name="connsiteX41" fmla="*/ 1799147 w 2835110"/>
                <a:gd name="connsiteY41" fmla="*/ 1132877 h 2072620"/>
                <a:gd name="connsiteX42" fmla="*/ 1909326 w 2835110"/>
                <a:gd name="connsiteY42" fmla="*/ 896121 h 2072620"/>
                <a:gd name="connsiteX43" fmla="*/ 2083763 w 2835110"/>
                <a:gd name="connsiteY43" fmla="*/ 870738 h 2072620"/>
                <a:gd name="connsiteX44" fmla="*/ 2337302 w 2835110"/>
                <a:gd name="connsiteY44" fmla="*/ 861584 h 2072620"/>
                <a:gd name="connsiteX45" fmla="*/ 2688098 w 2835110"/>
                <a:gd name="connsiteY45" fmla="*/ 721299 h 2072620"/>
                <a:gd name="connsiteX46" fmla="*/ 2835098 w 2835110"/>
                <a:gd name="connsiteY46" fmla="*/ 1208967 h 2072620"/>
                <a:gd name="connsiteX47" fmla="*/ 2681415 w 2835110"/>
                <a:gd name="connsiteY47" fmla="*/ 1683268 h 2072620"/>
                <a:gd name="connsiteX48" fmla="*/ 2120143 w 2835110"/>
                <a:gd name="connsiteY48" fmla="*/ 1796833 h 2072620"/>
                <a:gd name="connsiteX49" fmla="*/ 300720 w 2835110"/>
                <a:gd name="connsiteY49" fmla="*/ 2069241 h 2072620"/>
                <a:gd name="connsiteX50" fmla="*/ 0 w 2835110"/>
                <a:gd name="connsiteY50" fmla="*/ 1588503 h 2072620"/>
                <a:gd name="connsiteX51" fmla="*/ 260023 w 2835110"/>
                <a:gd name="connsiteY51" fmla="*/ 1453603 h 2072620"/>
                <a:gd name="connsiteX52" fmla="*/ 433083 w 2835110"/>
                <a:gd name="connsiteY52" fmla="*/ 1341313 h 2072620"/>
                <a:gd name="connsiteX53" fmla="*/ 594387 w 2835110"/>
                <a:gd name="connsiteY53" fmla="*/ 1236785 h 2072620"/>
                <a:gd name="connsiteX54" fmla="*/ 662579 w 2835110"/>
                <a:gd name="connsiteY54" fmla="*/ 1192781 h 2072620"/>
                <a:gd name="connsiteX55" fmla="*/ 746046 w 2835110"/>
                <a:gd name="connsiteY55" fmla="*/ 1114447 h 2072620"/>
                <a:gd name="connsiteX56" fmla="*/ 855707 w 2835110"/>
                <a:gd name="connsiteY56" fmla="*/ 1007909 h 2072620"/>
                <a:gd name="connsiteX57" fmla="*/ 989522 w 2835110"/>
                <a:gd name="connsiteY57" fmla="*/ 832839 h 2072620"/>
                <a:gd name="connsiteX58" fmla="*/ 1034766 w 2835110"/>
                <a:gd name="connsiteY58" fmla="*/ 723302 h 2072620"/>
                <a:gd name="connsiteX59" fmla="*/ 1053816 w 2835110"/>
                <a:gd name="connsiteY59" fmla="*/ 632814 h 2072620"/>
                <a:gd name="connsiteX60" fmla="*/ 1053321 w 2835110"/>
                <a:gd name="connsiteY60" fmla="*/ 549471 h 2072620"/>
                <a:gd name="connsiteX61" fmla="*/ 1046301 w 2835110"/>
                <a:gd name="connsiteY61" fmla="*/ 447077 h 2072620"/>
                <a:gd name="connsiteX62" fmla="*/ 1022737 w 2835110"/>
                <a:gd name="connsiteY62" fmla="*/ 352199 h 2072620"/>
                <a:gd name="connsiteX63" fmla="*/ 1001058 w 2835110"/>
                <a:gd name="connsiteY63" fmla="*/ 282771 h 2072620"/>
                <a:gd name="connsiteX64" fmla="*/ 970100 w 2835110"/>
                <a:gd name="connsiteY64" fmla="*/ 211457 h 2072620"/>
                <a:gd name="connsiteX65" fmla="*/ 946659 w 2835110"/>
                <a:gd name="connsiteY65" fmla="*/ 149421 h 2072620"/>
                <a:gd name="connsiteX66" fmla="*/ 915703 w 2835110"/>
                <a:gd name="connsiteY66" fmla="*/ 58933 h 2072620"/>
                <a:gd name="connsiteX0" fmla="*/ 915703 w 3057574"/>
                <a:gd name="connsiteY0" fmla="*/ 58933 h 2072830"/>
                <a:gd name="connsiteX1" fmla="*/ 934753 w 3057574"/>
                <a:gd name="connsiteY1" fmla="*/ 1783 h 2072830"/>
                <a:gd name="connsiteX2" fmla="*/ 953803 w 3057574"/>
                <a:gd name="connsiteY2" fmla="*/ 18452 h 2072830"/>
                <a:gd name="connsiteX3" fmla="*/ 968091 w 3057574"/>
                <a:gd name="connsiteY3" fmla="*/ 58933 h 2072830"/>
                <a:gd name="connsiteX4" fmla="*/ 984759 w 3057574"/>
                <a:gd name="connsiteY4" fmla="*/ 75602 h 2072830"/>
                <a:gd name="connsiteX5" fmla="*/ 994284 w 3057574"/>
                <a:gd name="connsiteY5" fmla="*/ 85127 h 2072830"/>
                <a:gd name="connsiteX6" fmla="*/ 1001428 w 3057574"/>
                <a:gd name="connsiteY6" fmla="*/ 120846 h 2072830"/>
                <a:gd name="connsiteX7" fmla="*/ 1010953 w 3057574"/>
                <a:gd name="connsiteY7" fmla="*/ 125608 h 2072830"/>
                <a:gd name="connsiteX8" fmla="*/ 1022859 w 3057574"/>
                <a:gd name="connsiteY8" fmla="*/ 120846 h 2072830"/>
                <a:gd name="connsiteX9" fmla="*/ 1030003 w 3057574"/>
                <a:gd name="connsiteY9" fmla="*/ 66077 h 2072830"/>
                <a:gd name="connsiteX10" fmla="*/ 1030003 w 3057574"/>
                <a:gd name="connsiteY10" fmla="*/ 66077 h 2072830"/>
                <a:gd name="connsiteX11" fmla="*/ 1046672 w 3057574"/>
                <a:gd name="connsiteY11" fmla="*/ 56552 h 2072830"/>
                <a:gd name="connsiteX12" fmla="*/ 1063341 w 3057574"/>
                <a:gd name="connsiteY12" fmla="*/ 73221 h 2072830"/>
                <a:gd name="connsiteX13" fmla="*/ 1063341 w 3057574"/>
                <a:gd name="connsiteY13" fmla="*/ 87508 h 2072830"/>
                <a:gd name="connsiteX14" fmla="*/ 1077628 w 3057574"/>
                <a:gd name="connsiteY14" fmla="*/ 54171 h 2072830"/>
                <a:gd name="connsiteX15" fmla="*/ 1087153 w 3057574"/>
                <a:gd name="connsiteY15" fmla="*/ 27977 h 2072830"/>
                <a:gd name="connsiteX16" fmla="*/ 1094297 w 3057574"/>
                <a:gd name="connsiteY16" fmla="*/ 54171 h 2072830"/>
                <a:gd name="connsiteX17" fmla="*/ 1101441 w 3057574"/>
                <a:gd name="connsiteY17" fmla="*/ 92271 h 2072830"/>
                <a:gd name="connsiteX18" fmla="*/ 1110966 w 3057574"/>
                <a:gd name="connsiteY18" fmla="*/ 104177 h 2072830"/>
                <a:gd name="connsiteX19" fmla="*/ 1125253 w 3057574"/>
                <a:gd name="connsiteY19" fmla="*/ 61314 h 2072830"/>
                <a:gd name="connsiteX20" fmla="*/ 1141922 w 3057574"/>
                <a:gd name="connsiteY20" fmla="*/ 30358 h 2072830"/>
                <a:gd name="connsiteX21" fmla="*/ 1141922 w 3057574"/>
                <a:gd name="connsiteY21" fmla="*/ 30358 h 2072830"/>
                <a:gd name="connsiteX22" fmla="*/ 1182403 w 3057574"/>
                <a:gd name="connsiteY22" fmla="*/ 27977 h 2072830"/>
                <a:gd name="connsiteX23" fmla="*/ 1199072 w 3057574"/>
                <a:gd name="connsiteY23" fmla="*/ 73221 h 2072830"/>
                <a:gd name="connsiteX24" fmla="*/ 1201453 w 3057574"/>
                <a:gd name="connsiteY24" fmla="*/ 94652 h 2072830"/>
                <a:gd name="connsiteX25" fmla="*/ 1222884 w 3057574"/>
                <a:gd name="connsiteY25" fmla="*/ 56552 h 2072830"/>
                <a:gd name="connsiteX26" fmla="*/ 1246697 w 3057574"/>
                <a:gd name="connsiteY26" fmla="*/ 37502 h 2072830"/>
                <a:gd name="connsiteX27" fmla="*/ 1263366 w 3057574"/>
                <a:gd name="connsiteY27" fmla="*/ 23214 h 2072830"/>
                <a:gd name="connsiteX28" fmla="*/ 1287178 w 3057574"/>
                <a:gd name="connsiteY28" fmla="*/ 4164 h 2072830"/>
                <a:gd name="connsiteX29" fmla="*/ 1303847 w 3057574"/>
                <a:gd name="connsiteY29" fmla="*/ 58933 h 2072830"/>
                <a:gd name="connsiteX30" fmla="*/ 1310991 w 3057574"/>
                <a:gd name="connsiteY30" fmla="*/ 87508 h 2072830"/>
                <a:gd name="connsiteX31" fmla="*/ 1334803 w 3057574"/>
                <a:gd name="connsiteY31" fmla="*/ 111321 h 2072830"/>
                <a:gd name="connsiteX32" fmla="*/ 1356234 w 3057574"/>
                <a:gd name="connsiteY32" fmla="*/ 118464 h 2072830"/>
                <a:gd name="connsiteX33" fmla="*/ 1372903 w 3057574"/>
                <a:gd name="connsiteY33" fmla="*/ 204189 h 2072830"/>
                <a:gd name="connsiteX34" fmla="*/ 1403859 w 3057574"/>
                <a:gd name="connsiteY34" fmla="*/ 328014 h 2072830"/>
                <a:gd name="connsiteX35" fmla="*/ 1446722 w 3057574"/>
                <a:gd name="connsiteY35" fmla="*/ 451839 h 2072830"/>
                <a:gd name="connsiteX36" fmla="*/ 1494347 w 3057574"/>
                <a:gd name="connsiteY36" fmla="*/ 592333 h 2072830"/>
                <a:gd name="connsiteX37" fmla="*/ 1539591 w 3057574"/>
                <a:gd name="connsiteY37" fmla="*/ 689964 h 2072830"/>
                <a:gd name="connsiteX38" fmla="*/ 1589597 w 3057574"/>
                <a:gd name="connsiteY38" fmla="*/ 792358 h 2072830"/>
                <a:gd name="connsiteX39" fmla="*/ 1658653 w 3057574"/>
                <a:gd name="connsiteY39" fmla="*/ 909039 h 2072830"/>
                <a:gd name="connsiteX40" fmla="*/ 1727709 w 3057574"/>
                <a:gd name="connsiteY40" fmla="*/ 1028102 h 2072830"/>
                <a:gd name="connsiteX41" fmla="*/ 1799147 w 3057574"/>
                <a:gd name="connsiteY41" fmla="*/ 1132877 h 2072830"/>
                <a:gd name="connsiteX42" fmla="*/ 1909326 w 3057574"/>
                <a:gd name="connsiteY42" fmla="*/ 896121 h 2072830"/>
                <a:gd name="connsiteX43" fmla="*/ 2083763 w 3057574"/>
                <a:gd name="connsiteY43" fmla="*/ 870738 h 2072830"/>
                <a:gd name="connsiteX44" fmla="*/ 2337302 w 3057574"/>
                <a:gd name="connsiteY44" fmla="*/ 861584 h 2072830"/>
                <a:gd name="connsiteX45" fmla="*/ 2688098 w 3057574"/>
                <a:gd name="connsiteY45" fmla="*/ 721299 h 2072830"/>
                <a:gd name="connsiteX46" fmla="*/ 2835098 w 3057574"/>
                <a:gd name="connsiteY46" fmla="*/ 1208967 h 2072830"/>
                <a:gd name="connsiteX47" fmla="*/ 3032210 w 3057574"/>
                <a:gd name="connsiteY47" fmla="*/ 1586404 h 2072830"/>
                <a:gd name="connsiteX48" fmla="*/ 2120143 w 3057574"/>
                <a:gd name="connsiteY48" fmla="*/ 1796833 h 2072830"/>
                <a:gd name="connsiteX49" fmla="*/ 300720 w 3057574"/>
                <a:gd name="connsiteY49" fmla="*/ 2069241 h 2072830"/>
                <a:gd name="connsiteX50" fmla="*/ 0 w 3057574"/>
                <a:gd name="connsiteY50" fmla="*/ 1588503 h 2072830"/>
                <a:gd name="connsiteX51" fmla="*/ 260023 w 3057574"/>
                <a:gd name="connsiteY51" fmla="*/ 1453603 h 2072830"/>
                <a:gd name="connsiteX52" fmla="*/ 433083 w 3057574"/>
                <a:gd name="connsiteY52" fmla="*/ 1341313 h 2072830"/>
                <a:gd name="connsiteX53" fmla="*/ 594387 w 3057574"/>
                <a:gd name="connsiteY53" fmla="*/ 1236785 h 2072830"/>
                <a:gd name="connsiteX54" fmla="*/ 662579 w 3057574"/>
                <a:gd name="connsiteY54" fmla="*/ 1192781 h 2072830"/>
                <a:gd name="connsiteX55" fmla="*/ 746046 w 3057574"/>
                <a:gd name="connsiteY55" fmla="*/ 1114447 h 2072830"/>
                <a:gd name="connsiteX56" fmla="*/ 855707 w 3057574"/>
                <a:gd name="connsiteY56" fmla="*/ 1007909 h 2072830"/>
                <a:gd name="connsiteX57" fmla="*/ 989522 w 3057574"/>
                <a:gd name="connsiteY57" fmla="*/ 832839 h 2072830"/>
                <a:gd name="connsiteX58" fmla="*/ 1034766 w 3057574"/>
                <a:gd name="connsiteY58" fmla="*/ 723302 h 2072830"/>
                <a:gd name="connsiteX59" fmla="*/ 1053816 w 3057574"/>
                <a:gd name="connsiteY59" fmla="*/ 632814 h 2072830"/>
                <a:gd name="connsiteX60" fmla="*/ 1053321 w 3057574"/>
                <a:gd name="connsiteY60" fmla="*/ 549471 h 2072830"/>
                <a:gd name="connsiteX61" fmla="*/ 1046301 w 3057574"/>
                <a:gd name="connsiteY61" fmla="*/ 447077 h 2072830"/>
                <a:gd name="connsiteX62" fmla="*/ 1022737 w 3057574"/>
                <a:gd name="connsiteY62" fmla="*/ 352199 h 2072830"/>
                <a:gd name="connsiteX63" fmla="*/ 1001058 w 3057574"/>
                <a:gd name="connsiteY63" fmla="*/ 282771 h 2072830"/>
                <a:gd name="connsiteX64" fmla="*/ 970100 w 3057574"/>
                <a:gd name="connsiteY64" fmla="*/ 211457 h 2072830"/>
                <a:gd name="connsiteX65" fmla="*/ 946659 w 3057574"/>
                <a:gd name="connsiteY65" fmla="*/ 149421 h 2072830"/>
                <a:gd name="connsiteX66" fmla="*/ 915703 w 3057574"/>
                <a:gd name="connsiteY66" fmla="*/ 58933 h 2072830"/>
                <a:gd name="connsiteX0" fmla="*/ 915703 w 3035635"/>
                <a:gd name="connsiteY0" fmla="*/ 58933 h 2072634"/>
                <a:gd name="connsiteX1" fmla="*/ 934753 w 3035635"/>
                <a:gd name="connsiteY1" fmla="*/ 1783 h 2072634"/>
                <a:gd name="connsiteX2" fmla="*/ 953803 w 3035635"/>
                <a:gd name="connsiteY2" fmla="*/ 18452 h 2072634"/>
                <a:gd name="connsiteX3" fmla="*/ 968091 w 3035635"/>
                <a:gd name="connsiteY3" fmla="*/ 58933 h 2072634"/>
                <a:gd name="connsiteX4" fmla="*/ 984759 w 3035635"/>
                <a:gd name="connsiteY4" fmla="*/ 75602 h 2072634"/>
                <a:gd name="connsiteX5" fmla="*/ 994284 w 3035635"/>
                <a:gd name="connsiteY5" fmla="*/ 85127 h 2072634"/>
                <a:gd name="connsiteX6" fmla="*/ 1001428 w 3035635"/>
                <a:gd name="connsiteY6" fmla="*/ 120846 h 2072634"/>
                <a:gd name="connsiteX7" fmla="*/ 1010953 w 3035635"/>
                <a:gd name="connsiteY7" fmla="*/ 125608 h 2072634"/>
                <a:gd name="connsiteX8" fmla="*/ 1022859 w 3035635"/>
                <a:gd name="connsiteY8" fmla="*/ 120846 h 2072634"/>
                <a:gd name="connsiteX9" fmla="*/ 1030003 w 3035635"/>
                <a:gd name="connsiteY9" fmla="*/ 66077 h 2072634"/>
                <a:gd name="connsiteX10" fmla="*/ 1030003 w 3035635"/>
                <a:gd name="connsiteY10" fmla="*/ 66077 h 2072634"/>
                <a:gd name="connsiteX11" fmla="*/ 1046672 w 3035635"/>
                <a:gd name="connsiteY11" fmla="*/ 56552 h 2072634"/>
                <a:gd name="connsiteX12" fmla="*/ 1063341 w 3035635"/>
                <a:gd name="connsiteY12" fmla="*/ 73221 h 2072634"/>
                <a:gd name="connsiteX13" fmla="*/ 1063341 w 3035635"/>
                <a:gd name="connsiteY13" fmla="*/ 87508 h 2072634"/>
                <a:gd name="connsiteX14" fmla="*/ 1077628 w 3035635"/>
                <a:gd name="connsiteY14" fmla="*/ 54171 h 2072634"/>
                <a:gd name="connsiteX15" fmla="*/ 1087153 w 3035635"/>
                <a:gd name="connsiteY15" fmla="*/ 27977 h 2072634"/>
                <a:gd name="connsiteX16" fmla="*/ 1094297 w 3035635"/>
                <a:gd name="connsiteY16" fmla="*/ 54171 h 2072634"/>
                <a:gd name="connsiteX17" fmla="*/ 1101441 w 3035635"/>
                <a:gd name="connsiteY17" fmla="*/ 92271 h 2072634"/>
                <a:gd name="connsiteX18" fmla="*/ 1110966 w 3035635"/>
                <a:gd name="connsiteY18" fmla="*/ 104177 h 2072634"/>
                <a:gd name="connsiteX19" fmla="*/ 1125253 w 3035635"/>
                <a:gd name="connsiteY19" fmla="*/ 61314 h 2072634"/>
                <a:gd name="connsiteX20" fmla="*/ 1141922 w 3035635"/>
                <a:gd name="connsiteY20" fmla="*/ 30358 h 2072634"/>
                <a:gd name="connsiteX21" fmla="*/ 1141922 w 3035635"/>
                <a:gd name="connsiteY21" fmla="*/ 30358 h 2072634"/>
                <a:gd name="connsiteX22" fmla="*/ 1182403 w 3035635"/>
                <a:gd name="connsiteY22" fmla="*/ 27977 h 2072634"/>
                <a:gd name="connsiteX23" fmla="*/ 1199072 w 3035635"/>
                <a:gd name="connsiteY23" fmla="*/ 73221 h 2072634"/>
                <a:gd name="connsiteX24" fmla="*/ 1201453 w 3035635"/>
                <a:gd name="connsiteY24" fmla="*/ 94652 h 2072634"/>
                <a:gd name="connsiteX25" fmla="*/ 1222884 w 3035635"/>
                <a:gd name="connsiteY25" fmla="*/ 56552 h 2072634"/>
                <a:gd name="connsiteX26" fmla="*/ 1246697 w 3035635"/>
                <a:gd name="connsiteY26" fmla="*/ 37502 h 2072634"/>
                <a:gd name="connsiteX27" fmla="*/ 1263366 w 3035635"/>
                <a:gd name="connsiteY27" fmla="*/ 23214 h 2072634"/>
                <a:gd name="connsiteX28" fmla="*/ 1287178 w 3035635"/>
                <a:gd name="connsiteY28" fmla="*/ 4164 h 2072634"/>
                <a:gd name="connsiteX29" fmla="*/ 1303847 w 3035635"/>
                <a:gd name="connsiteY29" fmla="*/ 58933 h 2072634"/>
                <a:gd name="connsiteX30" fmla="*/ 1310991 w 3035635"/>
                <a:gd name="connsiteY30" fmla="*/ 87508 h 2072634"/>
                <a:gd name="connsiteX31" fmla="*/ 1334803 w 3035635"/>
                <a:gd name="connsiteY31" fmla="*/ 111321 h 2072634"/>
                <a:gd name="connsiteX32" fmla="*/ 1356234 w 3035635"/>
                <a:gd name="connsiteY32" fmla="*/ 118464 h 2072634"/>
                <a:gd name="connsiteX33" fmla="*/ 1372903 w 3035635"/>
                <a:gd name="connsiteY33" fmla="*/ 204189 h 2072634"/>
                <a:gd name="connsiteX34" fmla="*/ 1403859 w 3035635"/>
                <a:gd name="connsiteY34" fmla="*/ 328014 h 2072634"/>
                <a:gd name="connsiteX35" fmla="*/ 1446722 w 3035635"/>
                <a:gd name="connsiteY35" fmla="*/ 451839 h 2072634"/>
                <a:gd name="connsiteX36" fmla="*/ 1494347 w 3035635"/>
                <a:gd name="connsiteY36" fmla="*/ 592333 h 2072634"/>
                <a:gd name="connsiteX37" fmla="*/ 1539591 w 3035635"/>
                <a:gd name="connsiteY37" fmla="*/ 689964 h 2072634"/>
                <a:gd name="connsiteX38" fmla="*/ 1589597 w 3035635"/>
                <a:gd name="connsiteY38" fmla="*/ 792358 h 2072634"/>
                <a:gd name="connsiteX39" fmla="*/ 1658653 w 3035635"/>
                <a:gd name="connsiteY39" fmla="*/ 909039 h 2072634"/>
                <a:gd name="connsiteX40" fmla="*/ 1727709 w 3035635"/>
                <a:gd name="connsiteY40" fmla="*/ 1028102 h 2072634"/>
                <a:gd name="connsiteX41" fmla="*/ 1799147 w 3035635"/>
                <a:gd name="connsiteY41" fmla="*/ 1132877 h 2072634"/>
                <a:gd name="connsiteX42" fmla="*/ 1909326 w 3035635"/>
                <a:gd name="connsiteY42" fmla="*/ 896121 h 2072634"/>
                <a:gd name="connsiteX43" fmla="*/ 2083763 w 3035635"/>
                <a:gd name="connsiteY43" fmla="*/ 870738 h 2072634"/>
                <a:gd name="connsiteX44" fmla="*/ 2337302 w 3035635"/>
                <a:gd name="connsiteY44" fmla="*/ 861584 h 2072634"/>
                <a:gd name="connsiteX45" fmla="*/ 2688098 w 3035635"/>
                <a:gd name="connsiteY45" fmla="*/ 721299 h 2072634"/>
                <a:gd name="connsiteX46" fmla="*/ 2835098 w 3035635"/>
                <a:gd name="connsiteY46" fmla="*/ 1208967 h 2072634"/>
                <a:gd name="connsiteX47" fmla="*/ 3032210 w 3035635"/>
                <a:gd name="connsiteY47" fmla="*/ 1586404 h 2072634"/>
                <a:gd name="connsiteX48" fmla="*/ 2658028 w 3035635"/>
                <a:gd name="connsiteY48" fmla="*/ 1676587 h 2072634"/>
                <a:gd name="connsiteX49" fmla="*/ 2120143 w 3035635"/>
                <a:gd name="connsiteY49" fmla="*/ 1796833 h 2072634"/>
                <a:gd name="connsiteX50" fmla="*/ 300720 w 3035635"/>
                <a:gd name="connsiteY50" fmla="*/ 2069241 h 2072634"/>
                <a:gd name="connsiteX51" fmla="*/ 0 w 3035635"/>
                <a:gd name="connsiteY51" fmla="*/ 1588503 h 2072634"/>
                <a:gd name="connsiteX52" fmla="*/ 260023 w 3035635"/>
                <a:gd name="connsiteY52" fmla="*/ 1453603 h 2072634"/>
                <a:gd name="connsiteX53" fmla="*/ 433083 w 3035635"/>
                <a:gd name="connsiteY53" fmla="*/ 1341313 h 2072634"/>
                <a:gd name="connsiteX54" fmla="*/ 594387 w 3035635"/>
                <a:gd name="connsiteY54" fmla="*/ 1236785 h 2072634"/>
                <a:gd name="connsiteX55" fmla="*/ 662579 w 3035635"/>
                <a:gd name="connsiteY55" fmla="*/ 1192781 h 2072634"/>
                <a:gd name="connsiteX56" fmla="*/ 746046 w 3035635"/>
                <a:gd name="connsiteY56" fmla="*/ 1114447 h 2072634"/>
                <a:gd name="connsiteX57" fmla="*/ 855707 w 3035635"/>
                <a:gd name="connsiteY57" fmla="*/ 1007909 h 2072634"/>
                <a:gd name="connsiteX58" fmla="*/ 989522 w 3035635"/>
                <a:gd name="connsiteY58" fmla="*/ 832839 h 2072634"/>
                <a:gd name="connsiteX59" fmla="*/ 1034766 w 3035635"/>
                <a:gd name="connsiteY59" fmla="*/ 723302 h 2072634"/>
                <a:gd name="connsiteX60" fmla="*/ 1053816 w 3035635"/>
                <a:gd name="connsiteY60" fmla="*/ 632814 h 2072634"/>
                <a:gd name="connsiteX61" fmla="*/ 1053321 w 3035635"/>
                <a:gd name="connsiteY61" fmla="*/ 549471 h 2072634"/>
                <a:gd name="connsiteX62" fmla="*/ 1046301 w 3035635"/>
                <a:gd name="connsiteY62" fmla="*/ 447077 h 2072634"/>
                <a:gd name="connsiteX63" fmla="*/ 1022737 w 3035635"/>
                <a:gd name="connsiteY63" fmla="*/ 352199 h 2072634"/>
                <a:gd name="connsiteX64" fmla="*/ 1001058 w 3035635"/>
                <a:gd name="connsiteY64" fmla="*/ 282771 h 2072634"/>
                <a:gd name="connsiteX65" fmla="*/ 970100 w 3035635"/>
                <a:gd name="connsiteY65" fmla="*/ 211457 h 2072634"/>
                <a:gd name="connsiteX66" fmla="*/ 946659 w 3035635"/>
                <a:gd name="connsiteY66" fmla="*/ 149421 h 2072634"/>
                <a:gd name="connsiteX67" fmla="*/ 915703 w 3035635"/>
                <a:gd name="connsiteY67" fmla="*/ 58933 h 2072634"/>
                <a:gd name="connsiteX0" fmla="*/ 915703 w 3204495"/>
                <a:gd name="connsiteY0" fmla="*/ 58933 h 2072153"/>
                <a:gd name="connsiteX1" fmla="*/ 934753 w 3204495"/>
                <a:gd name="connsiteY1" fmla="*/ 1783 h 2072153"/>
                <a:gd name="connsiteX2" fmla="*/ 953803 w 3204495"/>
                <a:gd name="connsiteY2" fmla="*/ 18452 h 2072153"/>
                <a:gd name="connsiteX3" fmla="*/ 968091 w 3204495"/>
                <a:gd name="connsiteY3" fmla="*/ 58933 h 2072153"/>
                <a:gd name="connsiteX4" fmla="*/ 984759 w 3204495"/>
                <a:gd name="connsiteY4" fmla="*/ 75602 h 2072153"/>
                <a:gd name="connsiteX5" fmla="*/ 994284 w 3204495"/>
                <a:gd name="connsiteY5" fmla="*/ 85127 h 2072153"/>
                <a:gd name="connsiteX6" fmla="*/ 1001428 w 3204495"/>
                <a:gd name="connsiteY6" fmla="*/ 120846 h 2072153"/>
                <a:gd name="connsiteX7" fmla="*/ 1010953 w 3204495"/>
                <a:gd name="connsiteY7" fmla="*/ 125608 h 2072153"/>
                <a:gd name="connsiteX8" fmla="*/ 1022859 w 3204495"/>
                <a:gd name="connsiteY8" fmla="*/ 120846 h 2072153"/>
                <a:gd name="connsiteX9" fmla="*/ 1030003 w 3204495"/>
                <a:gd name="connsiteY9" fmla="*/ 66077 h 2072153"/>
                <a:gd name="connsiteX10" fmla="*/ 1030003 w 3204495"/>
                <a:gd name="connsiteY10" fmla="*/ 66077 h 2072153"/>
                <a:gd name="connsiteX11" fmla="*/ 1046672 w 3204495"/>
                <a:gd name="connsiteY11" fmla="*/ 56552 h 2072153"/>
                <a:gd name="connsiteX12" fmla="*/ 1063341 w 3204495"/>
                <a:gd name="connsiteY12" fmla="*/ 73221 h 2072153"/>
                <a:gd name="connsiteX13" fmla="*/ 1063341 w 3204495"/>
                <a:gd name="connsiteY13" fmla="*/ 87508 h 2072153"/>
                <a:gd name="connsiteX14" fmla="*/ 1077628 w 3204495"/>
                <a:gd name="connsiteY14" fmla="*/ 54171 h 2072153"/>
                <a:gd name="connsiteX15" fmla="*/ 1087153 w 3204495"/>
                <a:gd name="connsiteY15" fmla="*/ 27977 h 2072153"/>
                <a:gd name="connsiteX16" fmla="*/ 1094297 w 3204495"/>
                <a:gd name="connsiteY16" fmla="*/ 54171 h 2072153"/>
                <a:gd name="connsiteX17" fmla="*/ 1101441 w 3204495"/>
                <a:gd name="connsiteY17" fmla="*/ 92271 h 2072153"/>
                <a:gd name="connsiteX18" fmla="*/ 1110966 w 3204495"/>
                <a:gd name="connsiteY18" fmla="*/ 104177 h 2072153"/>
                <a:gd name="connsiteX19" fmla="*/ 1125253 w 3204495"/>
                <a:gd name="connsiteY19" fmla="*/ 61314 h 2072153"/>
                <a:gd name="connsiteX20" fmla="*/ 1141922 w 3204495"/>
                <a:gd name="connsiteY20" fmla="*/ 30358 h 2072153"/>
                <a:gd name="connsiteX21" fmla="*/ 1141922 w 3204495"/>
                <a:gd name="connsiteY21" fmla="*/ 30358 h 2072153"/>
                <a:gd name="connsiteX22" fmla="*/ 1182403 w 3204495"/>
                <a:gd name="connsiteY22" fmla="*/ 27977 h 2072153"/>
                <a:gd name="connsiteX23" fmla="*/ 1199072 w 3204495"/>
                <a:gd name="connsiteY23" fmla="*/ 73221 h 2072153"/>
                <a:gd name="connsiteX24" fmla="*/ 1201453 w 3204495"/>
                <a:gd name="connsiteY24" fmla="*/ 94652 h 2072153"/>
                <a:gd name="connsiteX25" fmla="*/ 1222884 w 3204495"/>
                <a:gd name="connsiteY25" fmla="*/ 56552 h 2072153"/>
                <a:gd name="connsiteX26" fmla="*/ 1246697 w 3204495"/>
                <a:gd name="connsiteY26" fmla="*/ 37502 h 2072153"/>
                <a:gd name="connsiteX27" fmla="*/ 1263366 w 3204495"/>
                <a:gd name="connsiteY27" fmla="*/ 23214 h 2072153"/>
                <a:gd name="connsiteX28" fmla="*/ 1287178 w 3204495"/>
                <a:gd name="connsiteY28" fmla="*/ 4164 h 2072153"/>
                <a:gd name="connsiteX29" fmla="*/ 1303847 w 3204495"/>
                <a:gd name="connsiteY29" fmla="*/ 58933 h 2072153"/>
                <a:gd name="connsiteX30" fmla="*/ 1310991 w 3204495"/>
                <a:gd name="connsiteY30" fmla="*/ 87508 h 2072153"/>
                <a:gd name="connsiteX31" fmla="*/ 1334803 w 3204495"/>
                <a:gd name="connsiteY31" fmla="*/ 111321 h 2072153"/>
                <a:gd name="connsiteX32" fmla="*/ 1356234 w 3204495"/>
                <a:gd name="connsiteY32" fmla="*/ 118464 h 2072153"/>
                <a:gd name="connsiteX33" fmla="*/ 1372903 w 3204495"/>
                <a:gd name="connsiteY33" fmla="*/ 204189 h 2072153"/>
                <a:gd name="connsiteX34" fmla="*/ 1403859 w 3204495"/>
                <a:gd name="connsiteY34" fmla="*/ 328014 h 2072153"/>
                <a:gd name="connsiteX35" fmla="*/ 1446722 w 3204495"/>
                <a:gd name="connsiteY35" fmla="*/ 451839 h 2072153"/>
                <a:gd name="connsiteX36" fmla="*/ 1494347 w 3204495"/>
                <a:gd name="connsiteY36" fmla="*/ 592333 h 2072153"/>
                <a:gd name="connsiteX37" fmla="*/ 1539591 w 3204495"/>
                <a:gd name="connsiteY37" fmla="*/ 689964 h 2072153"/>
                <a:gd name="connsiteX38" fmla="*/ 1589597 w 3204495"/>
                <a:gd name="connsiteY38" fmla="*/ 792358 h 2072153"/>
                <a:gd name="connsiteX39" fmla="*/ 1658653 w 3204495"/>
                <a:gd name="connsiteY39" fmla="*/ 909039 h 2072153"/>
                <a:gd name="connsiteX40" fmla="*/ 1727709 w 3204495"/>
                <a:gd name="connsiteY40" fmla="*/ 1028102 h 2072153"/>
                <a:gd name="connsiteX41" fmla="*/ 1799147 w 3204495"/>
                <a:gd name="connsiteY41" fmla="*/ 1132877 h 2072153"/>
                <a:gd name="connsiteX42" fmla="*/ 1909326 w 3204495"/>
                <a:gd name="connsiteY42" fmla="*/ 896121 h 2072153"/>
                <a:gd name="connsiteX43" fmla="*/ 2083763 w 3204495"/>
                <a:gd name="connsiteY43" fmla="*/ 870738 h 2072153"/>
                <a:gd name="connsiteX44" fmla="*/ 2337302 w 3204495"/>
                <a:gd name="connsiteY44" fmla="*/ 861584 h 2072153"/>
                <a:gd name="connsiteX45" fmla="*/ 2688098 w 3204495"/>
                <a:gd name="connsiteY45" fmla="*/ 721299 h 2072153"/>
                <a:gd name="connsiteX46" fmla="*/ 2835098 w 3204495"/>
                <a:gd name="connsiteY46" fmla="*/ 1208967 h 2072153"/>
                <a:gd name="connsiteX47" fmla="*/ 3032210 w 3204495"/>
                <a:gd name="connsiteY47" fmla="*/ 1586404 h 2072153"/>
                <a:gd name="connsiteX48" fmla="*/ 3162503 w 3204495"/>
                <a:gd name="connsiteY48" fmla="*/ 1947143 h 2072153"/>
                <a:gd name="connsiteX49" fmla="*/ 2120143 w 3204495"/>
                <a:gd name="connsiteY49" fmla="*/ 1796833 h 2072153"/>
                <a:gd name="connsiteX50" fmla="*/ 300720 w 3204495"/>
                <a:gd name="connsiteY50" fmla="*/ 2069241 h 2072153"/>
                <a:gd name="connsiteX51" fmla="*/ 0 w 3204495"/>
                <a:gd name="connsiteY51" fmla="*/ 1588503 h 2072153"/>
                <a:gd name="connsiteX52" fmla="*/ 260023 w 3204495"/>
                <a:gd name="connsiteY52" fmla="*/ 1453603 h 2072153"/>
                <a:gd name="connsiteX53" fmla="*/ 433083 w 3204495"/>
                <a:gd name="connsiteY53" fmla="*/ 1341313 h 2072153"/>
                <a:gd name="connsiteX54" fmla="*/ 594387 w 3204495"/>
                <a:gd name="connsiteY54" fmla="*/ 1236785 h 2072153"/>
                <a:gd name="connsiteX55" fmla="*/ 662579 w 3204495"/>
                <a:gd name="connsiteY55" fmla="*/ 1192781 h 2072153"/>
                <a:gd name="connsiteX56" fmla="*/ 746046 w 3204495"/>
                <a:gd name="connsiteY56" fmla="*/ 1114447 h 2072153"/>
                <a:gd name="connsiteX57" fmla="*/ 855707 w 3204495"/>
                <a:gd name="connsiteY57" fmla="*/ 1007909 h 2072153"/>
                <a:gd name="connsiteX58" fmla="*/ 989522 w 3204495"/>
                <a:gd name="connsiteY58" fmla="*/ 832839 h 2072153"/>
                <a:gd name="connsiteX59" fmla="*/ 1034766 w 3204495"/>
                <a:gd name="connsiteY59" fmla="*/ 723302 h 2072153"/>
                <a:gd name="connsiteX60" fmla="*/ 1053816 w 3204495"/>
                <a:gd name="connsiteY60" fmla="*/ 632814 h 2072153"/>
                <a:gd name="connsiteX61" fmla="*/ 1053321 w 3204495"/>
                <a:gd name="connsiteY61" fmla="*/ 549471 h 2072153"/>
                <a:gd name="connsiteX62" fmla="*/ 1046301 w 3204495"/>
                <a:gd name="connsiteY62" fmla="*/ 447077 h 2072153"/>
                <a:gd name="connsiteX63" fmla="*/ 1022737 w 3204495"/>
                <a:gd name="connsiteY63" fmla="*/ 352199 h 2072153"/>
                <a:gd name="connsiteX64" fmla="*/ 1001058 w 3204495"/>
                <a:gd name="connsiteY64" fmla="*/ 282771 h 2072153"/>
                <a:gd name="connsiteX65" fmla="*/ 970100 w 3204495"/>
                <a:gd name="connsiteY65" fmla="*/ 211457 h 2072153"/>
                <a:gd name="connsiteX66" fmla="*/ 946659 w 3204495"/>
                <a:gd name="connsiteY66" fmla="*/ 149421 h 2072153"/>
                <a:gd name="connsiteX67" fmla="*/ 915703 w 3204495"/>
                <a:gd name="connsiteY67" fmla="*/ 58933 h 2072153"/>
                <a:gd name="connsiteX0" fmla="*/ 915703 w 3204495"/>
                <a:gd name="connsiteY0" fmla="*/ 58933 h 2084422"/>
                <a:gd name="connsiteX1" fmla="*/ 934753 w 3204495"/>
                <a:gd name="connsiteY1" fmla="*/ 1783 h 2084422"/>
                <a:gd name="connsiteX2" fmla="*/ 953803 w 3204495"/>
                <a:gd name="connsiteY2" fmla="*/ 18452 h 2084422"/>
                <a:gd name="connsiteX3" fmla="*/ 968091 w 3204495"/>
                <a:gd name="connsiteY3" fmla="*/ 58933 h 2084422"/>
                <a:gd name="connsiteX4" fmla="*/ 984759 w 3204495"/>
                <a:gd name="connsiteY4" fmla="*/ 75602 h 2084422"/>
                <a:gd name="connsiteX5" fmla="*/ 994284 w 3204495"/>
                <a:gd name="connsiteY5" fmla="*/ 85127 h 2084422"/>
                <a:gd name="connsiteX6" fmla="*/ 1001428 w 3204495"/>
                <a:gd name="connsiteY6" fmla="*/ 120846 h 2084422"/>
                <a:gd name="connsiteX7" fmla="*/ 1010953 w 3204495"/>
                <a:gd name="connsiteY7" fmla="*/ 125608 h 2084422"/>
                <a:gd name="connsiteX8" fmla="*/ 1022859 w 3204495"/>
                <a:gd name="connsiteY8" fmla="*/ 120846 h 2084422"/>
                <a:gd name="connsiteX9" fmla="*/ 1030003 w 3204495"/>
                <a:gd name="connsiteY9" fmla="*/ 66077 h 2084422"/>
                <a:gd name="connsiteX10" fmla="*/ 1030003 w 3204495"/>
                <a:gd name="connsiteY10" fmla="*/ 66077 h 2084422"/>
                <a:gd name="connsiteX11" fmla="*/ 1046672 w 3204495"/>
                <a:gd name="connsiteY11" fmla="*/ 56552 h 2084422"/>
                <a:gd name="connsiteX12" fmla="*/ 1063341 w 3204495"/>
                <a:gd name="connsiteY12" fmla="*/ 73221 h 2084422"/>
                <a:gd name="connsiteX13" fmla="*/ 1063341 w 3204495"/>
                <a:gd name="connsiteY13" fmla="*/ 87508 h 2084422"/>
                <a:gd name="connsiteX14" fmla="*/ 1077628 w 3204495"/>
                <a:gd name="connsiteY14" fmla="*/ 54171 h 2084422"/>
                <a:gd name="connsiteX15" fmla="*/ 1087153 w 3204495"/>
                <a:gd name="connsiteY15" fmla="*/ 27977 h 2084422"/>
                <a:gd name="connsiteX16" fmla="*/ 1094297 w 3204495"/>
                <a:gd name="connsiteY16" fmla="*/ 54171 h 2084422"/>
                <a:gd name="connsiteX17" fmla="*/ 1101441 w 3204495"/>
                <a:gd name="connsiteY17" fmla="*/ 92271 h 2084422"/>
                <a:gd name="connsiteX18" fmla="*/ 1110966 w 3204495"/>
                <a:gd name="connsiteY18" fmla="*/ 104177 h 2084422"/>
                <a:gd name="connsiteX19" fmla="*/ 1125253 w 3204495"/>
                <a:gd name="connsiteY19" fmla="*/ 61314 h 2084422"/>
                <a:gd name="connsiteX20" fmla="*/ 1141922 w 3204495"/>
                <a:gd name="connsiteY20" fmla="*/ 30358 h 2084422"/>
                <a:gd name="connsiteX21" fmla="*/ 1141922 w 3204495"/>
                <a:gd name="connsiteY21" fmla="*/ 30358 h 2084422"/>
                <a:gd name="connsiteX22" fmla="*/ 1182403 w 3204495"/>
                <a:gd name="connsiteY22" fmla="*/ 27977 h 2084422"/>
                <a:gd name="connsiteX23" fmla="*/ 1199072 w 3204495"/>
                <a:gd name="connsiteY23" fmla="*/ 73221 h 2084422"/>
                <a:gd name="connsiteX24" fmla="*/ 1201453 w 3204495"/>
                <a:gd name="connsiteY24" fmla="*/ 94652 h 2084422"/>
                <a:gd name="connsiteX25" fmla="*/ 1222884 w 3204495"/>
                <a:gd name="connsiteY25" fmla="*/ 56552 h 2084422"/>
                <a:gd name="connsiteX26" fmla="*/ 1246697 w 3204495"/>
                <a:gd name="connsiteY26" fmla="*/ 37502 h 2084422"/>
                <a:gd name="connsiteX27" fmla="*/ 1263366 w 3204495"/>
                <a:gd name="connsiteY27" fmla="*/ 23214 h 2084422"/>
                <a:gd name="connsiteX28" fmla="*/ 1287178 w 3204495"/>
                <a:gd name="connsiteY28" fmla="*/ 4164 h 2084422"/>
                <a:gd name="connsiteX29" fmla="*/ 1303847 w 3204495"/>
                <a:gd name="connsiteY29" fmla="*/ 58933 h 2084422"/>
                <a:gd name="connsiteX30" fmla="*/ 1310991 w 3204495"/>
                <a:gd name="connsiteY30" fmla="*/ 87508 h 2084422"/>
                <a:gd name="connsiteX31" fmla="*/ 1334803 w 3204495"/>
                <a:gd name="connsiteY31" fmla="*/ 111321 h 2084422"/>
                <a:gd name="connsiteX32" fmla="*/ 1356234 w 3204495"/>
                <a:gd name="connsiteY32" fmla="*/ 118464 h 2084422"/>
                <a:gd name="connsiteX33" fmla="*/ 1372903 w 3204495"/>
                <a:gd name="connsiteY33" fmla="*/ 204189 h 2084422"/>
                <a:gd name="connsiteX34" fmla="*/ 1403859 w 3204495"/>
                <a:gd name="connsiteY34" fmla="*/ 328014 h 2084422"/>
                <a:gd name="connsiteX35" fmla="*/ 1446722 w 3204495"/>
                <a:gd name="connsiteY35" fmla="*/ 451839 h 2084422"/>
                <a:gd name="connsiteX36" fmla="*/ 1494347 w 3204495"/>
                <a:gd name="connsiteY36" fmla="*/ 592333 h 2084422"/>
                <a:gd name="connsiteX37" fmla="*/ 1539591 w 3204495"/>
                <a:gd name="connsiteY37" fmla="*/ 689964 h 2084422"/>
                <a:gd name="connsiteX38" fmla="*/ 1589597 w 3204495"/>
                <a:gd name="connsiteY38" fmla="*/ 792358 h 2084422"/>
                <a:gd name="connsiteX39" fmla="*/ 1658653 w 3204495"/>
                <a:gd name="connsiteY39" fmla="*/ 909039 h 2084422"/>
                <a:gd name="connsiteX40" fmla="*/ 1727709 w 3204495"/>
                <a:gd name="connsiteY40" fmla="*/ 1028102 h 2084422"/>
                <a:gd name="connsiteX41" fmla="*/ 1799147 w 3204495"/>
                <a:gd name="connsiteY41" fmla="*/ 1132877 h 2084422"/>
                <a:gd name="connsiteX42" fmla="*/ 1909326 w 3204495"/>
                <a:gd name="connsiteY42" fmla="*/ 896121 h 2084422"/>
                <a:gd name="connsiteX43" fmla="*/ 2083763 w 3204495"/>
                <a:gd name="connsiteY43" fmla="*/ 870738 h 2084422"/>
                <a:gd name="connsiteX44" fmla="*/ 2337302 w 3204495"/>
                <a:gd name="connsiteY44" fmla="*/ 861584 h 2084422"/>
                <a:gd name="connsiteX45" fmla="*/ 2688098 w 3204495"/>
                <a:gd name="connsiteY45" fmla="*/ 721299 h 2084422"/>
                <a:gd name="connsiteX46" fmla="*/ 2835098 w 3204495"/>
                <a:gd name="connsiteY46" fmla="*/ 1208967 h 2084422"/>
                <a:gd name="connsiteX47" fmla="*/ 3032210 w 3204495"/>
                <a:gd name="connsiteY47" fmla="*/ 1586404 h 2084422"/>
                <a:gd name="connsiteX48" fmla="*/ 3162503 w 3204495"/>
                <a:gd name="connsiteY48" fmla="*/ 1947143 h 2084422"/>
                <a:gd name="connsiteX49" fmla="*/ 2133507 w 3204495"/>
                <a:gd name="connsiteY49" fmla="*/ 2050686 h 2084422"/>
                <a:gd name="connsiteX50" fmla="*/ 300720 w 3204495"/>
                <a:gd name="connsiteY50" fmla="*/ 2069241 h 2084422"/>
                <a:gd name="connsiteX51" fmla="*/ 0 w 3204495"/>
                <a:gd name="connsiteY51" fmla="*/ 1588503 h 2084422"/>
                <a:gd name="connsiteX52" fmla="*/ 260023 w 3204495"/>
                <a:gd name="connsiteY52" fmla="*/ 1453603 h 2084422"/>
                <a:gd name="connsiteX53" fmla="*/ 433083 w 3204495"/>
                <a:gd name="connsiteY53" fmla="*/ 1341313 h 2084422"/>
                <a:gd name="connsiteX54" fmla="*/ 594387 w 3204495"/>
                <a:gd name="connsiteY54" fmla="*/ 1236785 h 2084422"/>
                <a:gd name="connsiteX55" fmla="*/ 662579 w 3204495"/>
                <a:gd name="connsiteY55" fmla="*/ 1192781 h 2084422"/>
                <a:gd name="connsiteX56" fmla="*/ 746046 w 3204495"/>
                <a:gd name="connsiteY56" fmla="*/ 1114447 h 2084422"/>
                <a:gd name="connsiteX57" fmla="*/ 855707 w 3204495"/>
                <a:gd name="connsiteY57" fmla="*/ 1007909 h 2084422"/>
                <a:gd name="connsiteX58" fmla="*/ 989522 w 3204495"/>
                <a:gd name="connsiteY58" fmla="*/ 832839 h 2084422"/>
                <a:gd name="connsiteX59" fmla="*/ 1034766 w 3204495"/>
                <a:gd name="connsiteY59" fmla="*/ 723302 h 2084422"/>
                <a:gd name="connsiteX60" fmla="*/ 1053816 w 3204495"/>
                <a:gd name="connsiteY60" fmla="*/ 632814 h 2084422"/>
                <a:gd name="connsiteX61" fmla="*/ 1053321 w 3204495"/>
                <a:gd name="connsiteY61" fmla="*/ 549471 h 2084422"/>
                <a:gd name="connsiteX62" fmla="*/ 1046301 w 3204495"/>
                <a:gd name="connsiteY62" fmla="*/ 447077 h 2084422"/>
                <a:gd name="connsiteX63" fmla="*/ 1022737 w 3204495"/>
                <a:gd name="connsiteY63" fmla="*/ 352199 h 2084422"/>
                <a:gd name="connsiteX64" fmla="*/ 1001058 w 3204495"/>
                <a:gd name="connsiteY64" fmla="*/ 282771 h 2084422"/>
                <a:gd name="connsiteX65" fmla="*/ 970100 w 3204495"/>
                <a:gd name="connsiteY65" fmla="*/ 211457 h 2084422"/>
                <a:gd name="connsiteX66" fmla="*/ 946659 w 3204495"/>
                <a:gd name="connsiteY66" fmla="*/ 149421 h 2084422"/>
                <a:gd name="connsiteX67" fmla="*/ 915703 w 3204495"/>
                <a:gd name="connsiteY67" fmla="*/ 58933 h 2084422"/>
                <a:gd name="connsiteX0" fmla="*/ 915703 w 3403973"/>
                <a:gd name="connsiteY0" fmla="*/ 58933 h 2082439"/>
                <a:gd name="connsiteX1" fmla="*/ 934753 w 3403973"/>
                <a:gd name="connsiteY1" fmla="*/ 1783 h 2082439"/>
                <a:gd name="connsiteX2" fmla="*/ 953803 w 3403973"/>
                <a:gd name="connsiteY2" fmla="*/ 18452 h 2082439"/>
                <a:gd name="connsiteX3" fmla="*/ 968091 w 3403973"/>
                <a:gd name="connsiteY3" fmla="*/ 58933 h 2082439"/>
                <a:gd name="connsiteX4" fmla="*/ 984759 w 3403973"/>
                <a:gd name="connsiteY4" fmla="*/ 75602 h 2082439"/>
                <a:gd name="connsiteX5" fmla="*/ 994284 w 3403973"/>
                <a:gd name="connsiteY5" fmla="*/ 85127 h 2082439"/>
                <a:gd name="connsiteX6" fmla="*/ 1001428 w 3403973"/>
                <a:gd name="connsiteY6" fmla="*/ 120846 h 2082439"/>
                <a:gd name="connsiteX7" fmla="*/ 1010953 w 3403973"/>
                <a:gd name="connsiteY7" fmla="*/ 125608 h 2082439"/>
                <a:gd name="connsiteX8" fmla="*/ 1022859 w 3403973"/>
                <a:gd name="connsiteY8" fmla="*/ 120846 h 2082439"/>
                <a:gd name="connsiteX9" fmla="*/ 1030003 w 3403973"/>
                <a:gd name="connsiteY9" fmla="*/ 66077 h 2082439"/>
                <a:gd name="connsiteX10" fmla="*/ 1030003 w 3403973"/>
                <a:gd name="connsiteY10" fmla="*/ 66077 h 2082439"/>
                <a:gd name="connsiteX11" fmla="*/ 1046672 w 3403973"/>
                <a:gd name="connsiteY11" fmla="*/ 56552 h 2082439"/>
                <a:gd name="connsiteX12" fmla="*/ 1063341 w 3403973"/>
                <a:gd name="connsiteY12" fmla="*/ 73221 h 2082439"/>
                <a:gd name="connsiteX13" fmla="*/ 1063341 w 3403973"/>
                <a:gd name="connsiteY13" fmla="*/ 87508 h 2082439"/>
                <a:gd name="connsiteX14" fmla="*/ 1077628 w 3403973"/>
                <a:gd name="connsiteY14" fmla="*/ 54171 h 2082439"/>
                <a:gd name="connsiteX15" fmla="*/ 1087153 w 3403973"/>
                <a:gd name="connsiteY15" fmla="*/ 27977 h 2082439"/>
                <a:gd name="connsiteX16" fmla="*/ 1094297 w 3403973"/>
                <a:gd name="connsiteY16" fmla="*/ 54171 h 2082439"/>
                <a:gd name="connsiteX17" fmla="*/ 1101441 w 3403973"/>
                <a:gd name="connsiteY17" fmla="*/ 92271 h 2082439"/>
                <a:gd name="connsiteX18" fmla="*/ 1110966 w 3403973"/>
                <a:gd name="connsiteY18" fmla="*/ 104177 h 2082439"/>
                <a:gd name="connsiteX19" fmla="*/ 1125253 w 3403973"/>
                <a:gd name="connsiteY19" fmla="*/ 61314 h 2082439"/>
                <a:gd name="connsiteX20" fmla="*/ 1141922 w 3403973"/>
                <a:gd name="connsiteY20" fmla="*/ 30358 h 2082439"/>
                <a:gd name="connsiteX21" fmla="*/ 1141922 w 3403973"/>
                <a:gd name="connsiteY21" fmla="*/ 30358 h 2082439"/>
                <a:gd name="connsiteX22" fmla="*/ 1182403 w 3403973"/>
                <a:gd name="connsiteY22" fmla="*/ 27977 h 2082439"/>
                <a:gd name="connsiteX23" fmla="*/ 1199072 w 3403973"/>
                <a:gd name="connsiteY23" fmla="*/ 73221 h 2082439"/>
                <a:gd name="connsiteX24" fmla="*/ 1201453 w 3403973"/>
                <a:gd name="connsiteY24" fmla="*/ 94652 h 2082439"/>
                <a:gd name="connsiteX25" fmla="*/ 1222884 w 3403973"/>
                <a:gd name="connsiteY25" fmla="*/ 56552 h 2082439"/>
                <a:gd name="connsiteX26" fmla="*/ 1246697 w 3403973"/>
                <a:gd name="connsiteY26" fmla="*/ 37502 h 2082439"/>
                <a:gd name="connsiteX27" fmla="*/ 1263366 w 3403973"/>
                <a:gd name="connsiteY27" fmla="*/ 23214 h 2082439"/>
                <a:gd name="connsiteX28" fmla="*/ 1287178 w 3403973"/>
                <a:gd name="connsiteY28" fmla="*/ 4164 h 2082439"/>
                <a:gd name="connsiteX29" fmla="*/ 1303847 w 3403973"/>
                <a:gd name="connsiteY29" fmla="*/ 58933 h 2082439"/>
                <a:gd name="connsiteX30" fmla="*/ 1310991 w 3403973"/>
                <a:gd name="connsiteY30" fmla="*/ 87508 h 2082439"/>
                <a:gd name="connsiteX31" fmla="*/ 1334803 w 3403973"/>
                <a:gd name="connsiteY31" fmla="*/ 111321 h 2082439"/>
                <a:gd name="connsiteX32" fmla="*/ 1356234 w 3403973"/>
                <a:gd name="connsiteY32" fmla="*/ 118464 h 2082439"/>
                <a:gd name="connsiteX33" fmla="*/ 1372903 w 3403973"/>
                <a:gd name="connsiteY33" fmla="*/ 204189 h 2082439"/>
                <a:gd name="connsiteX34" fmla="*/ 1403859 w 3403973"/>
                <a:gd name="connsiteY34" fmla="*/ 328014 h 2082439"/>
                <a:gd name="connsiteX35" fmla="*/ 1446722 w 3403973"/>
                <a:gd name="connsiteY35" fmla="*/ 451839 h 2082439"/>
                <a:gd name="connsiteX36" fmla="*/ 1494347 w 3403973"/>
                <a:gd name="connsiteY36" fmla="*/ 592333 h 2082439"/>
                <a:gd name="connsiteX37" fmla="*/ 1539591 w 3403973"/>
                <a:gd name="connsiteY37" fmla="*/ 689964 h 2082439"/>
                <a:gd name="connsiteX38" fmla="*/ 1589597 w 3403973"/>
                <a:gd name="connsiteY38" fmla="*/ 792358 h 2082439"/>
                <a:gd name="connsiteX39" fmla="*/ 1658653 w 3403973"/>
                <a:gd name="connsiteY39" fmla="*/ 909039 h 2082439"/>
                <a:gd name="connsiteX40" fmla="*/ 1727709 w 3403973"/>
                <a:gd name="connsiteY40" fmla="*/ 1028102 h 2082439"/>
                <a:gd name="connsiteX41" fmla="*/ 1799147 w 3403973"/>
                <a:gd name="connsiteY41" fmla="*/ 1132877 h 2082439"/>
                <a:gd name="connsiteX42" fmla="*/ 1909326 w 3403973"/>
                <a:gd name="connsiteY42" fmla="*/ 896121 h 2082439"/>
                <a:gd name="connsiteX43" fmla="*/ 2083763 w 3403973"/>
                <a:gd name="connsiteY43" fmla="*/ 870738 h 2082439"/>
                <a:gd name="connsiteX44" fmla="*/ 2337302 w 3403973"/>
                <a:gd name="connsiteY44" fmla="*/ 861584 h 2082439"/>
                <a:gd name="connsiteX45" fmla="*/ 2688098 w 3403973"/>
                <a:gd name="connsiteY45" fmla="*/ 721299 h 2082439"/>
                <a:gd name="connsiteX46" fmla="*/ 2835098 w 3403973"/>
                <a:gd name="connsiteY46" fmla="*/ 1208967 h 2082439"/>
                <a:gd name="connsiteX47" fmla="*/ 3032210 w 3403973"/>
                <a:gd name="connsiteY47" fmla="*/ 1586404 h 2082439"/>
                <a:gd name="connsiteX48" fmla="*/ 3376321 w 3403973"/>
                <a:gd name="connsiteY48" fmla="*/ 2070729 h 2082439"/>
                <a:gd name="connsiteX49" fmla="*/ 2133507 w 3403973"/>
                <a:gd name="connsiteY49" fmla="*/ 2050686 h 2082439"/>
                <a:gd name="connsiteX50" fmla="*/ 300720 w 3403973"/>
                <a:gd name="connsiteY50" fmla="*/ 2069241 h 2082439"/>
                <a:gd name="connsiteX51" fmla="*/ 0 w 3403973"/>
                <a:gd name="connsiteY51" fmla="*/ 1588503 h 2082439"/>
                <a:gd name="connsiteX52" fmla="*/ 260023 w 3403973"/>
                <a:gd name="connsiteY52" fmla="*/ 1453603 h 2082439"/>
                <a:gd name="connsiteX53" fmla="*/ 433083 w 3403973"/>
                <a:gd name="connsiteY53" fmla="*/ 1341313 h 2082439"/>
                <a:gd name="connsiteX54" fmla="*/ 594387 w 3403973"/>
                <a:gd name="connsiteY54" fmla="*/ 1236785 h 2082439"/>
                <a:gd name="connsiteX55" fmla="*/ 662579 w 3403973"/>
                <a:gd name="connsiteY55" fmla="*/ 1192781 h 2082439"/>
                <a:gd name="connsiteX56" fmla="*/ 746046 w 3403973"/>
                <a:gd name="connsiteY56" fmla="*/ 1114447 h 2082439"/>
                <a:gd name="connsiteX57" fmla="*/ 855707 w 3403973"/>
                <a:gd name="connsiteY57" fmla="*/ 1007909 h 2082439"/>
                <a:gd name="connsiteX58" fmla="*/ 989522 w 3403973"/>
                <a:gd name="connsiteY58" fmla="*/ 832839 h 2082439"/>
                <a:gd name="connsiteX59" fmla="*/ 1034766 w 3403973"/>
                <a:gd name="connsiteY59" fmla="*/ 723302 h 2082439"/>
                <a:gd name="connsiteX60" fmla="*/ 1053816 w 3403973"/>
                <a:gd name="connsiteY60" fmla="*/ 632814 h 2082439"/>
                <a:gd name="connsiteX61" fmla="*/ 1053321 w 3403973"/>
                <a:gd name="connsiteY61" fmla="*/ 549471 h 2082439"/>
                <a:gd name="connsiteX62" fmla="*/ 1046301 w 3403973"/>
                <a:gd name="connsiteY62" fmla="*/ 447077 h 2082439"/>
                <a:gd name="connsiteX63" fmla="*/ 1022737 w 3403973"/>
                <a:gd name="connsiteY63" fmla="*/ 352199 h 2082439"/>
                <a:gd name="connsiteX64" fmla="*/ 1001058 w 3403973"/>
                <a:gd name="connsiteY64" fmla="*/ 282771 h 2082439"/>
                <a:gd name="connsiteX65" fmla="*/ 970100 w 3403973"/>
                <a:gd name="connsiteY65" fmla="*/ 211457 h 2082439"/>
                <a:gd name="connsiteX66" fmla="*/ 946659 w 3403973"/>
                <a:gd name="connsiteY66" fmla="*/ 149421 h 2082439"/>
                <a:gd name="connsiteX67" fmla="*/ 915703 w 3403973"/>
                <a:gd name="connsiteY67" fmla="*/ 58933 h 2082439"/>
                <a:gd name="connsiteX0" fmla="*/ 915703 w 3403973"/>
                <a:gd name="connsiteY0" fmla="*/ 58933 h 2084800"/>
                <a:gd name="connsiteX1" fmla="*/ 934753 w 3403973"/>
                <a:gd name="connsiteY1" fmla="*/ 1783 h 2084800"/>
                <a:gd name="connsiteX2" fmla="*/ 953803 w 3403973"/>
                <a:gd name="connsiteY2" fmla="*/ 18452 h 2084800"/>
                <a:gd name="connsiteX3" fmla="*/ 968091 w 3403973"/>
                <a:gd name="connsiteY3" fmla="*/ 58933 h 2084800"/>
                <a:gd name="connsiteX4" fmla="*/ 984759 w 3403973"/>
                <a:gd name="connsiteY4" fmla="*/ 75602 h 2084800"/>
                <a:gd name="connsiteX5" fmla="*/ 994284 w 3403973"/>
                <a:gd name="connsiteY5" fmla="*/ 85127 h 2084800"/>
                <a:gd name="connsiteX6" fmla="*/ 1001428 w 3403973"/>
                <a:gd name="connsiteY6" fmla="*/ 120846 h 2084800"/>
                <a:gd name="connsiteX7" fmla="*/ 1010953 w 3403973"/>
                <a:gd name="connsiteY7" fmla="*/ 125608 h 2084800"/>
                <a:gd name="connsiteX8" fmla="*/ 1022859 w 3403973"/>
                <a:gd name="connsiteY8" fmla="*/ 120846 h 2084800"/>
                <a:gd name="connsiteX9" fmla="*/ 1030003 w 3403973"/>
                <a:gd name="connsiteY9" fmla="*/ 66077 h 2084800"/>
                <a:gd name="connsiteX10" fmla="*/ 1030003 w 3403973"/>
                <a:gd name="connsiteY10" fmla="*/ 66077 h 2084800"/>
                <a:gd name="connsiteX11" fmla="*/ 1046672 w 3403973"/>
                <a:gd name="connsiteY11" fmla="*/ 56552 h 2084800"/>
                <a:gd name="connsiteX12" fmla="*/ 1063341 w 3403973"/>
                <a:gd name="connsiteY12" fmla="*/ 73221 h 2084800"/>
                <a:gd name="connsiteX13" fmla="*/ 1063341 w 3403973"/>
                <a:gd name="connsiteY13" fmla="*/ 87508 h 2084800"/>
                <a:gd name="connsiteX14" fmla="*/ 1077628 w 3403973"/>
                <a:gd name="connsiteY14" fmla="*/ 54171 h 2084800"/>
                <a:gd name="connsiteX15" fmla="*/ 1087153 w 3403973"/>
                <a:gd name="connsiteY15" fmla="*/ 27977 h 2084800"/>
                <a:gd name="connsiteX16" fmla="*/ 1094297 w 3403973"/>
                <a:gd name="connsiteY16" fmla="*/ 54171 h 2084800"/>
                <a:gd name="connsiteX17" fmla="*/ 1101441 w 3403973"/>
                <a:gd name="connsiteY17" fmla="*/ 92271 h 2084800"/>
                <a:gd name="connsiteX18" fmla="*/ 1110966 w 3403973"/>
                <a:gd name="connsiteY18" fmla="*/ 104177 h 2084800"/>
                <a:gd name="connsiteX19" fmla="*/ 1125253 w 3403973"/>
                <a:gd name="connsiteY19" fmla="*/ 61314 h 2084800"/>
                <a:gd name="connsiteX20" fmla="*/ 1141922 w 3403973"/>
                <a:gd name="connsiteY20" fmla="*/ 30358 h 2084800"/>
                <a:gd name="connsiteX21" fmla="*/ 1141922 w 3403973"/>
                <a:gd name="connsiteY21" fmla="*/ 30358 h 2084800"/>
                <a:gd name="connsiteX22" fmla="*/ 1182403 w 3403973"/>
                <a:gd name="connsiteY22" fmla="*/ 27977 h 2084800"/>
                <a:gd name="connsiteX23" fmla="*/ 1199072 w 3403973"/>
                <a:gd name="connsiteY23" fmla="*/ 73221 h 2084800"/>
                <a:gd name="connsiteX24" fmla="*/ 1201453 w 3403973"/>
                <a:gd name="connsiteY24" fmla="*/ 94652 h 2084800"/>
                <a:gd name="connsiteX25" fmla="*/ 1222884 w 3403973"/>
                <a:gd name="connsiteY25" fmla="*/ 56552 h 2084800"/>
                <a:gd name="connsiteX26" fmla="*/ 1246697 w 3403973"/>
                <a:gd name="connsiteY26" fmla="*/ 37502 h 2084800"/>
                <a:gd name="connsiteX27" fmla="*/ 1263366 w 3403973"/>
                <a:gd name="connsiteY27" fmla="*/ 23214 h 2084800"/>
                <a:gd name="connsiteX28" fmla="*/ 1287178 w 3403973"/>
                <a:gd name="connsiteY28" fmla="*/ 4164 h 2084800"/>
                <a:gd name="connsiteX29" fmla="*/ 1303847 w 3403973"/>
                <a:gd name="connsiteY29" fmla="*/ 58933 h 2084800"/>
                <a:gd name="connsiteX30" fmla="*/ 1310991 w 3403973"/>
                <a:gd name="connsiteY30" fmla="*/ 87508 h 2084800"/>
                <a:gd name="connsiteX31" fmla="*/ 1334803 w 3403973"/>
                <a:gd name="connsiteY31" fmla="*/ 111321 h 2084800"/>
                <a:gd name="connsiteX32" fmla="*/ 1356234 w 3403973"/>
                <a:gd name="connsiteY32" fmla="*/ 118464 h 2084800"/>
                <a:gd name="connsiteX33" fmla="*/ 1372903 w 3403973"/>
                <a:gd name="connsiteY33" fmla="*/ 204189 h 2084800"/>
                <a:gd name="connsiteX34" fmla="*/ 1403859 w 3403973"/>
                <a:gd name="connsiteY34" fmla="*/ 328014 h 2084800"/>
                <a:gd name="connsiteX35" fmla="*/ 1446722 w 3403973"/>
                <a:gd name="connsiteY35" fmla="*/ 451839 h 2084800"/>
                <a:gd name="connsiteX36" fmla="*/ 1494347 w 3403973"/>
                <a:gd name="connsiteY36" fmla="*/ 592333 h 2084800"/>
                <a:gd name="connsiteX37" fmla="*/ 1539591 w 3403973"/>
                <a:gd name="connsiteY37" fmla="*/ 689964 h 2084800"/>
                <a:gd name="connsiteX38" fmla="*/ 1589597 w 3403973"/>
                <a:gd name="connsiteY38" fmla="*/ 792358 h 2084800"/>
                <a:gd name="connsiteX39" fmla="*/ 1658653 w 3403973"/>
                <a:gd name="connsiteY39" fmla="*/ 909039 h 2084800"/>
                <a:gd name="connsiteX40" fmla="*/ 1727709 w 3403973"/>
                <a:gd name="connsiteY40" fmla="*/ 1028102 h 2084800"/>
                <a:gd name="connsiteX41" fmla="*/ 1799147 w 3403973"/>
                <a:gd name="connsiteY41" fmla="*/ 1132877 h 2084800"/>
                <a:gd name="connsiteX42" fmla="*/ 1909326 w 3403973"/>
                <a:gd name="connsiteY42" fmla="*/ 896121 h 2084800"/>
                <a:gd name="connsiteX43" fmla="*/ 2083763 w 3403973"/>
                <a:gd name="connsiteY43" fmla="*/ 870738 h 2084800"/>
                <a:gd name="connsiteX44" fmla="*/ 2337302 w 3403973"/>
                <a:gd name="connsiteY44" fmla="*/ 861584 h 2084800"/>
                <a:gd name="connsiteX45" fmla="*/ 2688098 w 3403973"/>
                <a:gd name="connsiteY45" fmla="*/ 721299 h 2084800"/>
                <a:gd name="connsiteX46" fmla="*/ 2835098 w 3403973"/>
                <a:gd name="connsiteY46" fmla="*/ 1208967 h 2084800"/>
                <a:gd name="connsiteX47" fmla="*/ 3032210 w 3403973"/>
                <a:gd name="connsiteY47" fmla="*/ 1586404 h 2084800"/>
                <a:gd name="connsiteX48" fmla="*/ 3376321 w 3403973"/>
                <a:gd name="connsiteY48" fmla="*/ 2070729 h 2084800"/>
                <a:gd name="connsiteX49" fmla="*/ 2130165 w 3403973"/>
                <a:gd name="connsiteY49" fmla="*/ 2064047 h 2084800"/>
                <a:gd name="connsiteX50" fmla="*/ 300720 w 3403973"/>
                <a:gd name="connsiteY50" fmla="*/ 2069241 h 2084800"/>
                <a:gd name="connsiteX51" fmla="*/ 0 w 3403973"/>
                <a:gd name="connsiteY51" fmla="*/ 1588503 h 2084800"/>
                <a:gd name="connsiteX52" fmla="*/ 260023 w 3403973"/>
                <a:gd name="connsiteY52" fmla="*/ 1453603 h 2084800"/>
                <a:gd name="connsiteX53" fmla="*/ 433083 w 3403973"/>
                <a:gd name="connsiteY53" fmla="*/ 1341313 h 2084800"/>
                <a:gd name="connsiteX54" fmla="*/ 594387 w 3403973"/>
                <a:gd name="connsiteY54" fmla="*/ 1236785 h 2084800"/>
                <a:gd name="connsiteX55" fmla="*/ 662579 w 3403973"/>
                <a:gd name="connsiteY55" fmla="*/ 1192781 h 2084800"/>
                <a:gd name="connsiteX56" fmla="*/ 746046 w 3403973"/>
                <a:gd name="connsiteY56" fmla="*/ 1114447 h 2084800"/>
                <a:gd name="connsiteX57" fmla="*/ 855707 w 3403973"/>
                <a:gd name="connsiteY57" fmla="*/ 1007909 h 2084800"/>
                <a:gd name="connsiteX58" fmla="*/ 989522 w 3403973"/>
                <a:gd name="connsiteY58" fmla="*/ 832839 h 2084800"/>
                <a:gd name="connsiteX59" fmla="*/ 1034766 w 3403973"/>
                <a:gd name="connsiteY59" fmla="*/ 723302 h 2084800"/>
                <a:gd name="connsiteX60" fmla="*/ 1053816 w 3403973"/>
                <a:gd name="connsiteY60" fmla="*/ 632814 h 2084800"/>
                <a:gd name="connsiteX61" fmla="*/ 1053321 w 3403973"/>
                <a:gd name="connsiteY61" fmla="*/ 549471 h 2084800"/>
                <a:gd name="connsiteX62" fmla="*/ 1046301 w 3403973"/>
                <a:gd name="connsiteY62" fmla="*/ 447077 h 2084800"/>
                <a:gd name="connsiteX63" fmla="*/ 1022737 w 3403973"/>
                <a:gd name="connsiteY63" fmla="*/ 352199 h 2084800"/>
                <a:gd name="connsiteX64" fmla="*/ 1001058 w 3403973"/>
                <a:gd name="connsiteY64" fmla="*/ 282771 h 2084800"/>
                <a:gd name="connsiteX65" fmla="*/ 970100 w 3403973"/>
                <a:gd name="connsiteY65" fmla="*/ 211457 h 2084800"/>
                <a:gd name="connsiteX66" fmla="*/ 946659 w 3403973"/>
                <a:gd name="connsiteY66" fmla="*/ 149421 h 2084800"/>
                <a:gd name="connsiteX67" fmla="*/ 915703 w 3403973"/>
                <a:gd name="connsiteY67" fmla="*/ 58933 h 2084800"/>
                <a:gd name="connsiteX0" fmla="*/ 915703 w 3403973"/>
                <a:gd name="connsiteY0" fmla="*/ 58933 h 2109169"/>
                <a:gd name="connsiteX1" fmla="*/ 934753 w 3403973"/>
                <a:gd name="connsiteY1" fmla="*/ 1783 h 2109169"/>
                <a:gd name="connsiteX2" fmla="*/ 953803 w 3403973"/>
                <a:gd name="connsiteY2" fmla="*/ 18452 h 2109169"/>
                <a:gd name="connsiteX3" fmla="*/ 968091 w 3403973"/>
                <a:gd name="connsiteY3" fmla="*/ 58933 h 2109169"/>
                <a:gd name="connsiteX4" fmla="*/ 984759 w 3403973"/>
                <a:gd name="connsiteY4" fmla="*/ 75602 h 2109169"/>
                <a:gd name="connsiteX5" fmla="*/ 994284 w 3403973"/>
                <a:gd name="connsiteY5" fmla="*/ 85127 h 2109169"/>
                <a:gd name="connsiteX6" fmla="*/ 1001428 w 3403973"/>
                <a:gd name="connsiteY6" fmla="*/ 120846 h 2109169"/>
                <a:gd name="connsiteX7" fmla="*/ 1010953 w 3403973"/>
                <a:gd name="connsiteY7" fmla="*/ 125608 h 2109169"/>
                <a:gd name="connsiteX8" fmla="*/ 1022859 w 3403973"/>
                <a:gd name="connsiteY8" fmla="*/ 120846 h 2109169"/>
                <a:gd name="connsiteX9" fmla="*/ 1030003 w 3403973"/>
                <a:gd name="connsiteY9" fmla="*/ 66077 h 2109169"/>
                <a:gd name="connsiteX10" fmla="*/ 1030003 w 3403973"/>
                <a:gd name="connsiteY10" fmla="*/ 66077 h 2109169"/>
                <a:gd name="connsiteX11" fmla="*/ 1046672 w 3403973"/>
                <a:gd name="connsiteY11" fmla="*/ 56552 h 2109169"/>
                <a:gd name="connsiteX12" fmla="*/ 1063341 w 3403973"/>
                <a:gd name="connsiteY12" fmla="*/ 73221 h 2109169"/>
                <a:gd name="connsiteX13" fmla="*/ 1063341 w 3403973"/>
                <a:gd name="connsiteY13" fmla="*/ 87508 h 2109169"/>
                <a:gd name="connsiteX14" fmla="*/ 1077628 w 3403973"/>
                <a:gd name="connsiteY14" fmla="*/ 54171 h 2109169"/>
                <a:gd name="connsiteX15" fmla="*/ 1087153 w 3403973"/>
                <a:gd name="connsiteY15" fmla="*/ 27977 h 2109169"/>
                <a:gd name="connsiteX16" fmla="*/ 1094297 w 3403973"/>
                <a:gd name="connsiteY16" fmla="*/ 54171 h 2109169"/>
                <a:gd name="connsiteX17" fmla="*/ 1101441 w 3403973"/>
                <a:gd name="connsiteY17" fmla="*/ 92271 h 2109169"/>
                <a:gd name="connsiteX18" fmla="*/ 1110966 w 3403973"/>
                <a:gd name="connsiteY18" fmla="*/ 104177 h 2109169"/>
                <a:gd name="connsiteX19" fmla="*/ 1125253 w 3403973"/>
                <a:gd name="connsiteY19" fmla="*/ 61314 h 2109169"/>
                <a:gd name="connsiteX20" fmla="*/ 1141922 w 3403973"/>
                <a:gd name="connsiteY20" fmla="*/ 30358 h 2109169"/>
                <a:gd name="connsiteX21" fmla="*/ 1141922 w 3403973"/>
                <a:gd name="connsiteY21" fmla="*/ 30358 h 2109169"/>
                <a:gd name="connsiteX22" fmla="*/ 1182403 w 3403973"/>
                <a:gd name="connsiteY22" fmla="*/ 27977 h 2109169"/>
                <a:gd name="connsiteX23" fmla="*/ 1199072 w 3403973"/>
                <a:gd name="connsiteY23" fmla="*/ 73221 h 2109169"/>
                <a:gd name="connsiteX24" fmla="*/ 1201453 w 3403973"/>
                <a:gd name="connsiteY24" fmla="*/ 94652 h 2109169"/>
                <a:gd name="connsiteX25" fmla="*/ 1222884 w 3403973"/>
                <a:gd name="connsiteY25" fmla="*/ 56552 h 2109169"/>
                <a:gd name="connsiteX26" fmla="*/ 1246697 w 3403973"/>
                <a:gd name="connsiteY26" fmla="*/ 37502 h 2109169"/>
                <a:gd name="connsiteX27" fmla="*/ 1263366 w 3403973"/>
                <a:gd name="connsiteY27" fmla="*/ 23214 h 2109169"/>
                <a:gd name="connsiteX28" fmla="*/ 1287178 w 3403973"/>
                <a:gd name="connsiteY28" fmla="*/ 4164 h 2109169"/>
                <a:gd name="connsiteX29" fmla="*/ 1303847 w 3403973"/>
                <a:gd name="connsiteY29" fmla="*/ 58933 h 2109169"/>
                <a:gd name="connsiteX30" fmla="*/ 1310991 w 3403973"/>
                <a:gd name="connsiteY30" fmla="*/ 87508 h 2109169"/>
                <a:gd name="connsiteX31" fmla="*/ 1334803 w 3403973"/>
                <a:gd name="connsiteY31" fmla="*/ 111321 h 2109169"/>
                <a:gd name="connsiteX32" fmla="*/ 1356234 w 3403973"/>
                <a:gd name="connsiteY32" fmla="*/ 118464 h 2109169"/>
                <a:gd name="connsiteX33" fmla="*/ 1372903 w 3403973"/>
                <a:gd name="connsiteY33" fmla="*/ 204189 h 2109169"/>
                <a:gd name="connsiteX34" fmla="*/ 1403859 w 3403973"/>
                <a:gd name="connsiteY34" fmla="*/ 328014 h 2109169"/>
                <a:gd name="connsiteX35" fmla="*/ 1446722 w 3403973"/>
                <a:gd name="connsiteY35" fmla="*/ 451839 h 2109169"/>
                <a:gd name="connsiteX36" fmla="*/ 1494347 w 3403973"/>
                <a:gd name="connsiteY36" fmla="*/ 592333 h 2109169"/>
                <a:gd name="connsiteX37" fmla="*/ 1539591 w 3403973"/>
                <a:gd name="connsiteY37" fmla="*/ 689964 h 2109169"/>
                <a:gd name="connsiteX38" fmla="*/ 1589597 w 3403973"/>
                <a:gd name="connsiteY38" fmla="*/ 792358 h 2109169"/>
                <a:gd name="connsiteX39" fmla="*/ 1658653 w 3403973"/>
                <a:gd name="connsiteY39" fmla="*/ 909039 h 2109169"/>
                <a:gd name="connsiteX40" fmla="*/ 1727709 w 3403973"/>
                <a:gd name="connsiteY40" fmla="*/ 1028102 h 2109169"/>
                <a:gd name="connsiteX41" fmla="*/ 1799147 w 3403973"/>
                <a:gd name="connsiteY41" fmla="*/ 1132877 h 2109169"/>
                <a:gd name="connsiteX42" fmla="*/ 1909326 w 3403973"/>
                <a:gd name="connsiteY42" fmla="*/ 896121 h 2109169"/>
                <a:gd name="connsiteX43" fmla="*/ 2083763 w 3403973"/>
                <a:gd name="connsiteY43" fmla="*/ 870738 h 2109169"/>
                <a:gd name="connsiteX44" fmla="*/ 2337302 w 3403973"/>
                <a:gd name="connsiteY44" fmla="*/ 861584 h 2109169"/>
                <a:gd name="connsiteX45" fmla="*/ 2688098 w 3403973"/>
                <a:gd name="connsiteY45" fmla="*/ 721299 h 2109169"/>
                <a:gd name="connsiteX46" fmla="*/ 2835098 w 3403973"/>
                <a:gd name="connsiteY46" fmla="*/ 1208967 h 2109169"/>
                <a:gd name="connsiteX47" fmla="*/ 3032210 w 3403973"/>
                <a:gd name="connsiteY47" fmla="*/ 1586404 h 2109169"/>
                <a:gd name="connsiteX48" fmla="*/ 3376321 w 3403973"/>
                <a:gd name="connsiteY48" fmla="*/ 2070729 h 2109169"/>
                <a:gd name="connsiteX49" fmla="*/ 2130165 w 3403973"/>
                <a:gd name="connsiteY49" fmla="*/ 2064047 h 2109169"/>
                <a:gd name="connsiteX50" fmla="*/ 777100 w 3403973"/>
                <a:gd name="connsiteY50" fmla="*/ 2080750 h 2109169"/>
                <a:gd name="connsiteX51" fmla="*/ 300720 w 3403973"/>
                <a:gd name="connsiteY51" fmla="*/ 2069241 h 2109169"/>
                <a:gd name="connsiteX52" fmla="*/ 0 w 3403973"/>
                <a:gd name="connsiteY52" fmla="*/ 1588503 h 2109169"/>
                <a:gd name="connsiteX53" fmla="*/ 260023 w 3403973"/>
                <a:gd name="connsiteY53" fmla="*/ 1453603 h 2109169"/>
                <a:gd name="connsiteX54" fmla="*/ 433083 w 3403973"/>
                <a:gd name="connsiteY54" fmla="*/ 1341313 h 2109169"/>
                <a:gd name="connsiteX55" fmla="*/ 594387 w 3403973"/>
                <a:gd name="connsiteY55" fmla="*/ 1236785 h 2109169"/>
                <a:gd name="connsiteX56" fmla="*/ 662579 w 3403973"/>
                <a:gd name="connsiteY56" fmla="*/ 1192781 h 2109169"/>
                <a:gd name="connsiteX57" fmla="*/ 746046 w 3403973"/>
                <a:gd name="connsiteY57" fmla="*/ 1114447 h 2109169"/>
                <a:gd name="connsiteX58" fmla="*/ 855707 w 3403973"/>
                <a:gd name="connsiteY58" fmla="*/ 1007909 h 2109169"/>
                <a:gd name="connsiteX59" fmla="*/ 989522 w 3403973"/>
                <a:gd name="connsiteY59" fmla="*/ 832839 h 2109169"/>
                <a:gd name="connsiteX60" fmla="*/ 1034766 w 3403973"/>
                <a:gd name="connsiteY60" fmla="*/ 723302 h 2109169"/>
                <a:gd name="connsiteX61" fmla="*/ 1053816 w 3403973"/>
                <a:gd name="connsiteY61" fmla="*/ 632814 h 2109169"/>
                <a:gd name="connsiteX62" fmla="*/ 1053321 w 3403973"/>
                <a:gd name="connsiteY62" fmla="*/ 549471 h 2109169"/>
                <a:gd name="connsiteX63" fmla="*/ 1046301 w 3403973"/>
                <a:gd name="connsiteY63" fmla="*/ 447077 h 2109169"/>
                <a:gd name="connsiteX64" fmla="*/ 1022737 w 3403973"/>
                <a:gd name="connsiteY64" fmla="*/ 352199 h 2109169"/>
                <a:gd name="connsiteX65" fmla="*/ 1001058 w 3403973"/>
                <a:gd name="connsiteY65" fmla="*/ 282771 h 2109169"/>
                <a:gd name="connsiteX66" fmla="*/ 970100 w 3403973"/>
                <a:gd name="connsiteY66" fmla="*/ 211457 h 2109169"/>
                <a:gd name="connsiteX67" fmla="*/ 946659 w 3403973"/>
                <a:gd name="connsiteY67" fmla="*/ 149421 h 2109169"/>
                <a:gd name="connsiteX68" fmla="*/ 915703 w 3403973"/>
                <a:gd name="connsiteY68" fmla="*/ 58933 h 2109169"/>
                <a:gd name="connsiteX0" fmla="*/ 915703 w 3403973"/>
                <a:gd name="connsiteY0" fmla="*/ 58933 h 2104586"/>
                <a:gd name="connsiteX1" fmla="*/ 934753 w 3403973"/>
                <a:gd name="connsiteY1" fmla="*/ 1783 h 2104586"/>
                <a:gd name="connsiteX2" fmla="*/ 953803 w 3403973"/>
                <a:gd name="connsiteY2" fmla="*/ 18452 h 2104586"/>
                <a:gd name="connsiteX3" fmla="*/ 968091 w 3403973"/>
                <a:gd name="connsiteY3" fmla="*/ 58933 h 2104586"/>
                <a:gd name="connsiteX4" fmla="*/ 984759 w 3403973"/>
                <a:gd name="connsiteY4" fmla="*/ 75602 h 2104586"/>
                <a:gd name="connsiteX5" fmla="*/ 994284 w 3403973"/>
                <a:gd name="connsiteY5" fmla="*/ 85127 h 2104586"/>
                <a:gd name="connsiteX6" fmla="*/ 1001428 w 3403973"/>
                <a:gd name="connsiteY6" fmla="*/ 120846 h 2104586"/>
                <a:gd name="connsiteX7" fmla="*/ 1010953 w 3403973"/>
                <a:gd name="connsiteY7" fmla="*/ 125608 h 2104586"/>
                <a:gd name="connsiteX8" fmla="*/ 1022859 w 3403973"/>
                <a:gd name="connsiteY8" fmla="*/ 120846 h 2104586"/>
                <a:gd name="connsiteX9" fmla="*/ 1030003 w 3403973"/>
                <a:gd name="connsiteY9" fmla="*/ 66077 h 2104586"/>
                <a:gd name="connsiteX10" fmla="*/ 1030003 w 3403973"/>
                <a:gd name="connsiteY10" fmla="*/ 66077 h 2104586"/>
                <a:gd name="connsiteX11" fmla="*/ 1046672 w 3403973"/>
                <a:gd name="connsiteY11" fmla="*/ 56552 h 2104586"/>
                <a:gd name="connsiteX12" fmla="*/ 1063341 w 3403973"/>
                <a:gd name="connsiteY12" fmla="*/ 73221 h 2104586"/>
                <a:gd name="connsiteX13" fmla="*/ 1063341 w 3403973"/>
                <a:gd name="connsiteY13" fmla="*/ 87508 h 2104586"/>
                <a:gd name="connsiteX14" fmla="*/ 1077628 w 3403973"/>
                <a:gd name="connsiteY14" fmla="*/ 54171 h 2104586"/>
                <a:gd name="connsiteX15" fmla="*/ 1087153 w 3403973"/>
                <a:gd name="connsiteY15" fmla="*/ 27977 h 2104586"/>
                <a:gd name="connsiteX16" fmla="*/ 1094297 w 3403973"/>
                <a:gd name="connsiteY16" fmla="*/ 54171 h 2104586"/>
                <a:gd name="connsiteX17" fmla="*/ 1101441 w 3403973"/>
                <a:gd name="connsiteY17" fmla="*/ 92271 h 2104586"/>
                <a:gd name="connsiteX18" fmla="*/ 1110966 w 3403973"/>
                <a:gd name="connsiteY18" fmla="*/ 104177 h 2104586"/>
                <a:gd name="connsiteX19" fmla="*/ 1125253 w 3403973"/>
                <a:gd name="connsiteY19" fmla="*/ 61314 h 2104586"/>
                <a:gd name="connsiteX20" fmla="*/ 1141922 w 3403973"/>
                <a:gd name="connsiteY20" fmla="*/ 30358 h 2104586"/>
                <a:gd name="connsiteX21" fmla="*/ 1141922 w 3403973"/>
                <a:gd name="connsiteY21" fmla="*/ 30358 h 2104586"/>
                <a:gd name="connsiteX22" fmla="*/ 1182403 w 3403973"/>
                <a:gd name="connsiteY22" fmla="*/ 27977 h 2104586"/>
                <a:gd name="connsiteX23" fmla="*/ 1199072 w 3403973"/>
                <a:gd name="connsiteY23" fmla="*/ 73221 h 2104586"/>
                <a:gd name="connsiteX24" fmla="*/ 1201453 w 3403973"/>
                <a:gd name="connsiteY24" fmla="*/ 94652 h 2104586"/>
                <a:gd name="connsiteX25" fmla="*/ 1222884 w 3403973"/>
                <a:gd name="connsiteY25" fmla="*/ 56552 h 2104586"/>
                <a:gd name="connsiteX26" fmla="*/ 1246697 w 3403973"/>
                <a:gd name="connsiteY26" fmla="*/ 37502 h 2104586"/>
                <a:gd name="connsiteX27" fmla="*/ 1263366 w 3403973"/>
                <a:gd name="connsiteY27" fmla="*/ 23214 h 2104586"/>
                <a:gd name="connsiteX28" fmla="*/ 1287178 w 3403973"/>
                <a:gd name="connsiteY28" fmla="*/ 4164 h 2104586"/>
                <a:gd name="connsiteX29" fmla="*/ 1303847 w 3403973"/>
                <a:gd name="connsiteY29" fmla="*/ 58933 h 2104586"/>
                <a:gd name="connsiteX30" fmla="*/ 1310991 w 3403973"/>
                <a:gd name="connsiteY30" fmla="*/ 87508 h 2104586"/>
                <a:gd name="connsiteX31" fmla="*/ 1334803 w 3403973"/>
                <a:gd name="connsiteY31" fmla="*/ 111321 h 2104586"/>
                <a:gd name="connsiteX32" fmla="*/ 1356234 w 3403973"/>
                <a:gd name="connsiteY32" fmla="*/ 118464 h 2104586"/>
                <a:gd name="connsiteX33" fmla="*/ 1372903 w 3403973"/>
                <a:gd name="connsiteY33" fmla="*/ 204189 h 2104586"/>
                <a:gd name="connsiteX34" fmla="*/ 1403859 w 3403973"/>
                <a:gd name="connsiteY34" fmla="*/ 328014 h 2104586"/>
                <a:gd name="connsiteX35" fmla="*/ 1446722 w 3403973"/>
                <a:gd name="connsiteY35" fmla="*/ 451839 h 2104586"/>
                <a:gd name="connsiteX36" fmla="*/ 1494347 w 3403973"/>
                <a:gd name="connsiteY36" fmla="*/ 592333 h 2104586"/>
                <a:gd name="connsiteX37" fmla="*/ 1539591 w 3403973"/>
                <a:gd name="connsiteY37" fmla="*/ 689964 h 2104586"/>
                <a:gd name="connsiteX38" fmla="*/ 1589597 w 3403973"/>
                <a:gd name="connsiteY38" fmla="*/ 792358 h 2104586"/>
                <a:gd name="connsiteX39" fmla="*/ 1658653 w 3403973"/>
                <a:gd name="connsiteY39" fmla="*/ 909039 h 2104586"/>
                <a:gd name="connsiteX40" fmla="*/ 1727709 w 3403973"/>
                <a:gd name="connsiteY40" fmla="*/ 1028102 h 2104586"/>
                <a:gd name="connsiteX41" fmla="*/ 1799147 w 3403973"/>
                <a:gd name="connsiteY41" fmla="*/ 1132877 h 2104586"/>
                <a:gd name="connsiteX42" fmla="*/ 1909326 w 3403973"/>
                <a:gd name="connsiteY42" fmla="*/ 896121 h 2104586"/>
                <a:gd name="connsiteX43" fmla="*/ 2083763 w 3403973"/>
                <a:gd name="connsiteY43" fmla="*/ 870738 h 2104586"/>
                <a:gd name="connsiteX44" fmla="*/ 2337302 w 3403973"/>
                <a:gd name="connsiteY44" fmla="*/ 861584 h 2104586"/>
                <a:gd name="connsiteX45" fmla="*/ 2688098 w 3403973"/>
                <a:gd name="connsiteY45" fmla="*/ 721299 h 2104586"/>
                <a:gd name="connsiteX46" fmla="*/ 2835098 w 3403973"/>
                <a:gd name="connsiteY46" fmla="*/ 1208967 h 2104586"/>
                <a:gd name="connsiteX47" fmla="*/ 3032210 w 3403973"/>
                <a:gd name="connsiteY47" fmla="*/ 1586404 h 2104586"/>
                <a:gd name="connsiteX48" fmla="*/ 3376321 w 3403973"/>
                <a:gd name="connsiteY48" fmla="*/ 2070729 h 2104586"/>
                <a:gd name="connsiteX49" fmla="*/ 2130165 w 3403973"/>
                <a:gd name="connsiteY49" fmla="*/ 2064047 h 2104586"/>
                <a:gd name="connsiteX50" fmla="*/ 777100 w 3403973"/>
                <a:gd name="connsiteY50" fmla="*/ 2064050 h 2104586"/>
                <a:gd name="connsiteX51" fmla="*/ 300720 w 3403973"/>
                <a:gd name="connsiteY51" fmla="*/ 2069241 h 2104586"/>
                <a:gd name="connsiteX52" fmla="*/ 0 w 3403973"/>
                <a:gd name="connsiteY52" fmla="*/ 1588503 h 2104586"/>
                <a:gd name="connsiteX53" fmla="*/ 260023 w 3403973"/>
                <a:gd name="connsiteY53" fmla="*/ 1453603 h 2104586"/>
                <a:gd name="connsiteX54" fmla="*/ 433083 w 3403973"/>
                <a:gd name="connsiteY54" fmla="*/ 1341313 h 2104586"/>
                <a:gd name="connsiteX55" fmla="*/ 594387 w 3403973"/>
                <a:gd name="connsiteY55" fmla="*/ 1236785 h 2104586"/>
                <a:gd name="connsiteX56" fmla="*/ 662579 w 3403973"/>
                <a:gd name="connsiteY56" fmla="*/ 1192781 h 2104586"/>
                <a:gd name="connsiteX57" fmla="*/ 746046 w 3403973"/>
                <a:gd name="connsiteY57" fmla="*/ 1114447 h 2104586"/>
                <a:gd name="connsiteX58" fmla="*/ 855707 w 3403973"/>
                <a:gd name="connsiteY58" fmla="*/ 1007909 h 2104586"/>
                <a:gd name="connsiteX59" fmla="*/ 989522 w 3403973"/>
                <a:gd name="connsiteY59" fmla="*/ 832839 h 2104586"/>
                <a:gd name="connsiteX60" fmla="*/ 1034766 w 3403973"/>
                <a:gd name="connsiteY60" fmla="*/ 723302 h 2104586"/>
                <a:gd name="connsiteX61" fmla="*/ 1053816 w 3403973"/>
                <a:gd name="connsiteY61" fmla="*/ 632814 h 2104586"/>
                <a:gd name="connsiteX62" fmla="*/ 1053321 w 3403973"/>
                <a:gd name="connsiteY62" fmla="*/ 549471 h 2104586"/>
                <a:gd name="connsiteX63" fmla="*/ 1046301 w 3403973"/>
                <a:gd name="connsiteY63" fmla="*/ 447077 h 2104586"/>
                <a:gd name="connsiteX64" fmla="*/ 1022737 w 3403973"/>
                <a:gd name="connsiteY64" fmla="*/ 352199 h 2104586"/>
                <a:gd name="connsiteX65" fmla="*/ 1001058 w 3403973"/>
                <a:gd name="connsiteY65" fmla="*/ 282771 h 2104586"/>
                <a:gd name="connsiteX66" fmla="*/ 970100 w 3403973"/>
                <a:gd name="connsiteY66" fmla="*/ 211457 h 2104586"/>
                <a:gd name="connsiteX67" fmla="*/ 946659 w 3403973"/>
                <a:gd name="connsiteY67" fmla="*/ 149421 h 2104586"/>
                <a:gd name="connsiteX68" fmla="*/ 915703 w 3403973"/>
                <a:gd name="connsiteY68" fmla="*/ 58933 h 2104586"/>
                <a:gd name="connsiteX0" fmla="*/ 915703 w 3403973"/>
                <a:gd name="connsiteY0" fmla="*/ 58933 h 2084962"/>
                <a:gd name="connsiteX1" fmla="*/ 934753 w 3403973"/>
                <a:gd name="connsiteY1" fmla="*/ 1783 h 2084962"/>
                <a:gd name="connsiteX2" fmla="*/ 953803 w 3403973"/>
                <a:gd name="connsiteY2" fmla="*/ 18452 h 2084962"/>
                <a:gd name="connsiteX3" fmla="*/ 968091 w 3403973"/>
                <a:gd name="connsiteY3" fmla="*/ 58933 h 2084962"/>
                <a:gd name="connsiteX4" fmla="*/ 984759 w 3403973"/>
                <a:gd name="connsiteY4" fmla="*/ 75602 h 2084962"/>
                <a:gd name="connsiteX5" fmla="*/ 994284 w 3403973"/>
                <a:gd name="connsiteY5" fmla="*/ 85127 h 2084962"/>
                <a:gd name="connsiteX6" fmla="*/ 1001428 w 3403973"/>
                <a:gd name="connsiteY6" fmla="*/ 120846 h 2084962"/>
                <a:gd name="connsiteX7" fmla="*/ 1010953 w 3403973"/>
                <a:gd name="connsiteY7" fmla="*/ 125608 h 2084962"/>
                <a:gd name="connsiteX8" fmla="*/ 1022859 w 3403973"/>
                <a:gd name="connsiteY8" fmla="*/ 120846 h 2084962"/>
                <a:gd name="connsiteX9" fmla="*/ 1030003 w 3403973"/>
                <a:gd name="connsiteY9" fmla="*/ 66077 h 2084962"/>
                <a:gd name="connsiteX10" fmla="*/ 1030003 w 3403973"/>
                <a:gd name="connsiteY10" fmla="*/ 66077 h 2084962"/>
                <a:gd name="connsiteX11" fmla="*/ 1046672 w 3403973"/>
                <a:gd name="connsiteY11" fmla="*/ 56552 h 2084962"/>
                <a:gd name="connsiteX12" fmla="*/ 1063341 w 3403973"/>
                <a:gd name="connsiteY12" fmla="*/ 73221 h 2084962"/>
                <a:gd name="connsiteX13" fmla="*/ 1063341 w 3403973"/>
                <a:gd name="connsiteY13" fmla="*/ 87508 h 2084962"/>
                <a:gd name="connsiteX14" fmla="*/ 1077628 w 3403973"/>
                <a:gd name="connsiteY14" fmla="*/ 54171 h 2084962"/>
                <a:gd name="connsiteX15" fmla="*/ 1087153 w 3403973"/>
                <a:gd name="connsiteY15" fmla="*/ 27977 h 2084962"/>
                <a:gd name="connsiteX16" fmla="*/ 1094297 w 3403973"/>
                <a:gd name="connsiteY16" fmla="*/ 54171 h 2084962"/>
                <a:gd name="connsiteX17" fmla="*/ 1101441 w 3403973"/>
                <a:gd name="connsiteY17" fmla="*/ 92271 h 2084962"/>
                <a:gd name="connsiteX18" fmla="*/ 1110966 w 3403973"/>
                <a:gd name="connsiteY18" fmla="*/ 104177 h 2084962"/>
                <a:gd name="connsiteX19" fmla="*/ 1125253 w 3403973"/>
                <a:gd name="connsiteY19" fmla="*/ 61314 h 2084962"/>
                <a:gd name="connsiteX20" fmla="*/ 1141922 w 3403973"/>
                <a:gd name="connsiteY20" fmla="*/ 30358 h 2084962"/>
                <a:gd name="connsiteX21" fmla="*/ 1141922 w 3403973"/>
                <a:gd name="connsiteY21" fmla="*/ 30358 h 2084962"/>
                <a:gd name="connsiteX22" fmla="*/ 1182403 w 3403973"/>
                <a:gd name="connsiteY22" fmla="*/ 27977 h 2084962"/>
                <a:gd name="connsiteX23" fmla="*/ 1199072 w 3403973"/>
                <a:gd name="connsiteY23" fmla="*/ 73221 h 2084962"/>
                <a:gd name="connsiteX24" fmla="*/ 1201453 w 3403973"/>
                <a:gd name="connsiteY24" fmla="*/ 94652 h 2084962"/>
                <a:gd name="connsiteX25" fmla="*/ 1222884 w 3403973"/>
                <a:gd name="connsiteY25" fmla="*/ 56552 h 2084962"/>
                <a:gd name="connsiteX26" fmla="*/ 1246697 w 3403973"/>
                <a:gd name="connsiteY26" fmla="*/ 37502 h 2084962"/>
                <a:gd name="connsiteX27" fmla="*/ 1263366 w 3403973"/>
                <a:gd name="connsiteY27" fmla="*/ 23214 h 2084962"/>
                <a:gd name="connsiteX28" fmla="*/ 1287178 w 3403973"/>
                <a:gd name="connsiteY28" fmla="*/ 4164 h 2084962"/>
                <a:gd name="connsiteX29" fmla="*/ 1303847 w 3403973"/>
                <a:gd name="connsiteY29" fmla="*/ 58933 h 2084962"/>
                <a:gd name="connsiteX30" fmla="*/ 1310991 w 3403973"/>
                <a:gd name="connsiteY30" fmla="*/ 87508 h 2084962"/>
                <a:gd name="connsiteX31" fmla="*/ 1334803 w 3403973"/>
                <a:gd name="connsiteY31" fmla="*/ 111321 h 2084962"/>
                <a:gd name="connsiteX32" fmla="*/ 1356234 w 3403973"/>
                <a:gd name="connsiteY32" fmla="*/ 118464 h 2084962"/>
                <a:gd name="connsiteX33" fmla="*/ 1372903 w 3403973"/>
                <a:gd name="connsiteY33" fmla="*/ 204189 h 2084962"/>
                <a:gd name="connsiteX34" fmla="*/ 1403859 w 3403973"/>
                <a:gd name="connsiteY34" fmla="*/ 328014 h 2084962"/>
                <a:gd name="connsiteX35" fmla="*/ 1446722 w 3403973"/>
                <a:gd name="connsiteY35" fmla="*/ 451839 h 2084962"/>
                <a:gd name="connsiteX36" fmla="*/ 1494347 w 3403973"/>
                <a:gd name="connsiteY36" fmla="*/ 592333 h 2084962"/>
                <a:gd name="connsiteX37" fmla="*/ 1539591 w 3403973"/>
                <a:gd name="connsiteY37" fmla="*/ 689964 h 2084962"/>
                <a:gd name="connsiteX38" fmla="*/ 1589597 w 3403973"/>
                <a:gd name="connsiteY38" fmla="*/ 792358 h 2084962"/>
                <a:gd name="connsiteX39" fmla="*/ 1658653 w 3403973"/>
                <a:gd name="connsiteY39" fmla="*/ 909039 h 2084962"/>
                <a:gd name="connsiteX40" fmla="*/ 1727709 w 3403973"/>
                <a:gd name="connsiteY40" fmla="*/ 1028102 h 2084962"/>
                <a:gd name="connsiteX41" fmla="*/ 1799147 w 3403973"/>
                <a:gd name="connsiteY41" fmla="*/ 1132877 h 2084962"/>
                <a:gd name="connsiteX42" fmla="*/ 1909326 w 3403973"/>
                <a:gd name="connsiteY42" fmla="*/ 896121 h 2084962"/>
                <a:gd name="connsiteX43" fmla="*/ 2083763 w 3403973"/>
                <a:gd name="connsiteY43" fmla="*/ 870738 h 2084962"/>
                <a:gd name="connsiteX44" fmla="*/ 2337302 w 3403973"/>
                <a:gd name="connsiteY44" fmla="*/ 861584 h 2084962"/>
                <a:gd name="connsiteX45" fmla="*/ 2688098 w 3403973"/>
                <a:gd name="connsiteY45" fmla="*/ 721299 h 2084962"/>
                <a:gd name="connsiteX46" fmla="*/ 2835098 w 3403973"/>
                <a:gd name="connsiteY46" fmla="*/ 1208967 h 2084962"/>
                <a:gd name="connsiteX47" fmla="*/ 3032210 w 3403973"/>
                <a:gd name="connsiteY47" fmla="*/ 1586404 h 2084962"/>
                <a:gd name="connsiteX48" fmla="*/ 3376321 w 3403973"/>
                <a:gd name="connsiteY48" fmla="*/ 2070729 h 2084962"/>
                <a:gd name="connsiteX49" fmla="*/ 2130165 w 3403973"/>
                <a:gd name="connsiteY49" fmla="*/ 2064047 h 2084962"/>
                <a:gd name="connsiteX50" fmla="*/ 777100 w 3403973"/>
                <a:gd name="connsiteY50" fmla="*/ 2064050 h 2084962"/>
                <a:gd name="connsiteX51" fmla="*/ 170424 w 3403973"/>
                <a:gd name="connsiteY51" fmla="*/ 2005777 h 2084962"/>
                <a:gd name="connsiteX52" fmla="*/ 0 w 3403973"/>
                <a:gd name="connsiteY52" fmla="*/ 1588503 h 2084962"/>
                <a:gd name="connsiteX53" fmla="*/ 260023 w 3403973"/>
                <a:gd name="connsiteY53" fmla="*/ 1453603 h 2084962"/>
                <a:gd name="connsiteX54" fmla="*/ 433083 w 3403973"/>
                <a:gd name="connsiteY54" fmla="*/ 1341313 h 2084962"/>
                <a:gd name="connsiteX55" fmla="*/ 594387 w 3403973"/>
                <a:gd name="connsiteY55" fmla="*/ 1236785 h 2084962"/>
                <a:gd name="connsiteX56" fmla="*/ 662579 w 3403973"/>
                <a:gd name="connsiteY56" fmla="*/ 1192781 h 2084962"/>
                <a:gd name="connsiteX57" fmla="*/ 746046 w 3403973"/>
                <a:gd name="connsiteY57" fmla="*/ 1114447 h 2084962"/>
                <a:gd name="connsiteX58" fmla="*/ 855707 w 3403973"/>
                <a:gd name="connsiteY58" fmla="*/ 1007909 h 2084962"/>
                <a:gd name="connsiteX59" fmla="*/ 989522 w 3403973"/>
                <a:gd name="connsiteY59" fmla="*/ 832839 h 2084962"/>
                <a:gd name="connsiteX60" fmla="*/ 1034766 w 3403973"/>
                <a:gd name="connsiteY60" fmla="*/ 723302 h 2084962"/>
                <a:gd name="connsiteX61" fmla="*/ 1053816 w 3403973"/>
                <a:gd name="connsiteY61" fmla="*/ 632814 h 2084962"/>
                <a:gd name="connsiteX62" fmla="*/ 1053321 w 3403973"/>
                <a:gd name="connsiteY62" fmla="*/ 549471 h 2084962"/>
                <a:gd name="connsiteX63" fmla="*/ 1046301 w 3403973"/>
                <a:gd name="connsiteY63" fmla="*/ 447077 h 2084962"/>
                <a:gd name="connsiteX64" fmla="*/ 1022737 w 3403973"/>
                <a:gd name="connsiteY64" fmla="*/ 352199 h 2084962"/>
                <a:gd name="connsiteX65" fmla="*/ 1001058 w 3403973"/>
                <a:gd name="connsiteY65" fmla="*/ 282771 h 2084962"/>
                <a:gd name="connsiteX66" fmla="*/ 970100 w 3403973"/>
                <a:gd name="connsiteY66" fmla="*/ 211457 h 2084962"/>
                <a:gd name="connsiteX67" fmla="*/ 946659 w 3403973"/>
                <a:gd name="connsiteY67" fmla="*/ 149421 h 2084962"/>
                <a:gd name="connsiteX68" fmla="*/ 915703 w 3403973"/>
                <a:gd name="connsiteY68" fmla="*/ 58933 h 2084962"/>
                <a:gd name="connsiteX0" fmla="*/ 915703 w 3403973"/>
                <a:gd name="connsiteY0" fmla="*/ 58933 h 2099609"/>
                <a:gd name="connsiteX1" fmla="*/ 934753 w 3403973"/>
                <a:gd name="connsiteY1" fmla="*/ 1783 h 2099609"/>
                <a:gd name="connsiteX2" fmla="*/ 953803 w 3403973"/>
                <a:gd name="connsiteY2" fmla="*/ 18452 h 2099609"/>
                <a:gd name="connsiteX3" fmla="*/ 968091 w 3403973"/>
                <a:gd name="connsiteY3" fmla="*/ 58933 h 2099609"/>
                <a:gd name="connsiteX4" fmla="*/ 984759 w 3403973"/>
                <a:gd name="connsiteY4" fmla="*/ 75602 h 2099609"/>
                <a:gd name="connsiteX5" fmla="*/ 994284 w 3403973"/>
                <a:gd name="connsiteY5" fmla="*/ 85127 h 2099609"/>
                <a:gd name="connsiteX6" fmla="*/ 1001428 w 3403973"/>
                <a:gd name="connsiteY6" fmla="*/ 120846 h 2099609"/>
                <a:gd name="connsiteX7" fmla="*/ 1010953 w 3403973"/>
                <a:gd name="connsiteY7" fmla="*/ 125608 h 2099609"/>
                <a:gd name="connsiteX8" fmla="*/ 1022859 w 3403973"/>
                <a:gd name="connsiteY8" fmla="*/ 120846 h 2099609"/>
                <a:gd name="connsiteX9" fmla="*/ 1030003 w 3403973"/>
                <a:gd name="connsiteY9" fmla="*/ 66077 h 2099609"/>
                <a:gd name="connsiteX10" fmla="*/ 1030003 w 3403973"/>
                <a:gd name="connsiteY10" fmla="*/ 66077 h 2099609"/>
                <a:gd name="connsiteX11" fmla="*/ 1046672 w 3403973"/>
                <a:gd name="connsiteY11" fmla="*/ 56552 h 2099609"/>
                <a:gd name="connsiteX12" fmla="*/ 1063341 w 3403973"/>
                <a:gd name="connsiteY12" fmla="*/ 73221 h 2099609"/>
                <a:gd name="connsiteX13" fmla="*/ 1063341 w 3403973"/>
                <a:gd name="connsiteY13" fmla="*/ 87508 h 2099609"/>
                <a:gd name="connsiteX14" fmla="*/ 1077628 w 3403973"/>
                <a:gd name="connsiteY14" fmla="*/ 54171 h 2099609"/>
                <a:gd name="connsiteX15" fmla="*/ 1087153 w 3403973"/>
                <a:gd name="connsiteY15" fmla="*/ 27977 h 2099609"/>
                <a:gd name="connsiteX16" fmla="*/ 1094297 w 3403973"/>
                <a:gd name="connsiteY16" fmla="*/ 54171 h 2099609"/>
                <a:gd name="connsiteX17" fmla="*/ 1101441 w 3403973"/>
                <a:gd name="connsiteY17" fmla="*/ 92271 h 2099609"/>
                <a:gd name="connsiteX18" fmla="*/ 1110966 w 3403973"/>
                <a:gd name="connsiteY18" fmla="*/ 104177 h 2099609"/>
                <a:gd name="connsiteX19" fmla="*/ 1125253 w 3403973"/>
                <a:gd name="connsiteY19" fmla="*/ 61314 h 2099609"/>
                <a:gd name="connsiteX20" fmla="*/ 1141922 w 3403973"/>
                <a:gd name="connsiteY20" fmla="*/ 30358 h 2099609"/>
                <a:gd name="connsiteX21" fmla="*/ 1141922 w 3403973"/>
                <a:gd name="connsiteY21" fmla="*/ 30358 h 2099609"/>
                <a:gd name="connsiteX22" fmla="*/ 1182403 w 3403973"/>
                <a:gd name="connsiteY22" fmla="*/ 27977 h 2099609"/>
                <a:gd name="connsiteX23" fmla="*/ 1199072 w 3403973"/>
                <a:gd name="connsiteY23" fmla="*/ 73221 h 2099609"/>
                <a:gd name="connsiteX24" fmla="*/ 1201453 w 3403973"/>
                <a:gd name="connsiteY24" fmla="*/ 94652 h 2099609"/>
                <a:gd name="connsiteX25" fmla="*/ 1222884 w 3403973"/>
                <a:gd name="connsiteY25" fmla="*/ 56552 h 2099609"/>
                <a:gd name="connsiteX26" fmla="*/ 1246697 w 3403973"/>
                <a:gd name="connsiteY26" fmla="*/ 37502 h 2099609"/>
                <a:gd name="connsiteX27" fmla="*/ 1263366 w 3403973"/>
                <a:gd name="connsiteY27" fmla="*/ 23214 h 2099609"/>
                <a:gd name="connsiteX28" fmla="*/ 1287178 w 3403973"/>
                <a:gd name="connsiteY28" fmla="*/ 4164 h 2099609"/>
                <a:gd name="connsiteX29" fmla="*/ 1303847 w 3403973"/>
                <a:gd name="connsiteY29" fmla="*/ 58933 h 2099609"/>
                <a:gd name="connsiteX30" fmla="*/ 1310991 w 3403973"/>
                <a:gd name="connsiteY30" fmla="*/ 87508 h 2099609"/>
                <a:gd name="connsiteX31" fmla="*/ 1334803 w 3403973"/>
                <a:gd name="connsiteY31" fmla="*/ 111321 h 2099609"/>
                <a:gd name="connsiteX32" fmla="*/ 1356234 w 3403973"/>
                <a:gd name="connsiteY32" fmla="*/ 118464 h 2099609"/>
                <a:gd name="connsiteX33" fmla="*/ 1372903 w 3403973"/>
                <a:gd name="connsiteY33" fmla="*/ 204189 h 2099609"/>
                <a:gd name="connsiteX34" fmla="*/ 1403859 w 3403973"/>
                <a:gd name="connsiteY34" fmla="*/ 328014 h 2099609"/>
                <a:gd name="connsiteX35" fmla="*/ 1446722 w 3403973"/>
                <a:gd name="connsiteY35" fmla="*/ 451839 h 2099609"/>
                <a:gd name="connsiteX36" fmla="*/ 1494347 w 3403973"/>
                <a:gd name="connsiteY36" fmla="*/ 592333 h 2099609"/>
                <a:gd name="connsiteX37" fmla="*/ 1539591 w 3403973"/>
                <a:gd name="connsiteY37" fmla="*/ 689964 h 2099609"/>
                <a:gd name="connsiteX38" fmla="*/ 1589597 w 3403973"/>
                <a:gd name="connsiteY38" fmla="*/ 792358 h 2099609"/>
                <a:gd name="connsiteX39" fmla="*/ 1658653 w 3403973"/>
                <a:gd name="connsiteY39" fmla="*/ 909039 h 2099609"/>
                <a:gd name="connsiteX40" fmla="*/ 1727709 w 3403973"/>
                <a:gd name="connsiteY40" fmla="*/ 1028102 h 2099609"/>
                <a:gd name="connsiteX41" fmla="*/ 1799147 w 3403973"/>
                <a:gd name="connsiteY41" fmla="*/ 1132877 h 2099609"/>
                <a:gd name="connsiteX42" fmla="*/ 1909326 w 3403973"/>
                <a:gd name="connsiteY42" fmla="*/ 896121 h 2099609"/>
                <a:gd name="connsiteX43" fmla="*/ 2083763 w 3403973"/>
                <a:gd name="connsiteY43" fmla="*/ 870738 h 2099609"/>
                <a:gd name="connsiteX44" fmla="*/ 2337302 w 3403973"/>
                <a:gd name="connsiteY44" fmla="*/ 861584 h 2099609"/>
                <a:gd name="connsiteX45" fmla="*/ 2688098 w 3403973"/>
                <a:gd name="connsiteY45" fmla="*/ 721299 h 2099609"/>
                <a:gd name="connsiteX46" fmla="*/ 2835098 w 3403973"/>
                <a:gd name="connsiteY46" fmla="*/ 1208967 h 2099609"/>
                <a:gd name="connsiteX47" fmla="*/ 3032210 w 3403973"/>
                <a:gd name="connsiteY47" fmla="*/ 1586404 h 2099609"/>
                <a:gd name="connsiteX48" fmla="*/ 3376321 w 3403973"/>
                <a:gd name="connsiteY48" fmla="*/ 2070729 h 2099609"/>
                <a:gd name="connsiteX49" fmla="*/ 2130165 w 3403973"/>
                <a:gd name="connsiteY49" fmla="*/ 2064047 h 2099609"/>
                <a:gd name="connsiteX50" fmla="*/ 777100 w 3403973"/>
                <a:gd name="connsiteY50" fmla="*/ 2064050 h 2099609"/>
                <a:gd name="connsiteX51" fmla="*/ 277333 w 3403973"/>
                <a:gd name="connsiteY51" fmla="*/ 2062559 h 2099609"/>
                <a:gd name="connsiteX52" fmla="*/ 0 w 3403973"/>
                <a:gd name="connsiteY52" fmla="*/ 1588503 h 2099609"/>
                <a:gd name="connsiteX53" fmla="*/ 260023 w 3403973"/>
                <a:gd name="connsiteY53" fmla="*/ 1453603 h 2099609"/>
                <a:gd name="connsiteX54" fmla="*/ 433083 w 3403973"/>
                <a:gd name="connsiteY54" fmla="*/ 1341313 h 2099609"/>
                <a:gd name="connsiteX55" fmla="*/ 594387 w 3403973"/>
                <a:gd name="connsiteY55" fmla="*/ 1236785 h 2099609"/>
                <a:gd name="connsiteX56" fmla="*/ 662579 w 3403973"/>
                <a:gd name="connsiteY56" fmla="*/ 1192781 h 2099609"/>
                <a:gd name="connsiteX57" fmla="*/ 746046 w 3403973"/>
                <a:gd name="connsiteY57" fmla="*/ 1114447 h 2099609"/>
                <a:gd name="connsiteX58" fmla="*/ 855707 w 3403973"/>
                <a:gd name="connsiteY58" fmla="*/ 1007909 h 2099609"/>
                <a:gd name="connsiteX59" fmla="*/ 989522 w 3403973"/>
                <a:gd name="connsiteY59" fmla="*/ 832839 h 2099609"/>
                <a:gd name="connsiteX60" fmla="*/ 1034766 w 3403973"/>
                <a:gd name="connsiteY60" fmla="*/ 723302 h 2099609"/>
                <a:gd name="connsiteX61" fmla="*/ 1053816 w 3403973"/>
                <a:gd name="connsiteY61" fmla="*/ 632814 h 2099609"/>
                <a:gd name="connsiteX62" fmla="*/ 1053321 w 3403973"/>
                <a:gd name="connsiteY62" fmla="*/ 549471 h 2099609"/>
                <a:gd name="connsiteX63" fmla="*/ 1046301 w 3403973"/>
                <a:gd name="connsiteY63" fmla="*/ 447077 h 2099609"/>
                <a:gd name="connsiteX64" fmla="*/ 1022737 w 3403973"/>
                <a:gd name="connsiteY64" fmla="*/ 352199 h 2099609"/>
                <a:gd name="connsiteX65" fmla="*/ 1001058 w 3403973"/>
                <a:gd name="connsiteY65" fmla="*/ 282771 h 2099609"/>
                <a:gd name="connsiteX66" fmla="*/ 970100 w 3403973"/>
                <a:gd name="connsiteY66" fmla="*/ 211457 h 2099609"/>
                <a:gd name="connsiteX67" fmla="*/ 946659 w 3403973"/>
                <a:gd name="connsiteY67" fmla="*/ 149421 h 2099609"/>
                <a:gd name="connsiteX68" fmla="*/ 915703 w 3403973"/>
                <a:gd name="connsiteY68" fmla="*/ 58933 h 2099609"/>
                <a:gd name="connsiteX0" fmla="*/ 915703 w 3403973"/>
                <a:gd name="connsiteY0" fmla="*/ 58933 h 2084962"/>
                <a:gd name="connsiteX1" fmla="*/ 934753 w 3403973"/>
                <a:gd name="connsiteY1" fmla="*/ 1783 h 2084962"/>
                <a:gd name="connsiteX2" fmla="*/ 953803 w 3403973"/>
                <a:gd name="connsiteY2" fmla="*/ 18452 h 2084962"/>
                <a:gd name="connsiteX3" fmla="*/ 968091 w 3403973"/>
                <a:gd name="connsiteY3" fmla="*/ 58933 h 2084962"/>
                <a:gd name="connsiteX4" fmla="*/ 984759 w 3403973"/>
                <a:gd name="connsiteY4" fmla="*/ 75602 h 2084962"/>
                <a:gd name="connsiteX5" fmla="*/ 994284 w 3403973"/>
                <a:gd name="connsiteY5" fmla="*/ 85127 h 2084962"/>
                <a:gd name="connsiteX6" fmla="*/ 1001428 w 3403973"/>
                <a:gd name="connsiteY6" fmla="*/ 120846 h 2084962"/>
                <a:gd name="connsiteX7" fmla="*/ 1010953 w 3403973"/>
                <a:gd name="connsiteY7" fmla="*/ 125608 h 2084962"/>
                <a:gd name="connsiteX8" fmla="*/ 1022859 w 3403973"/>
                <a:gd name="connsiteY8" fmla="*/ 120846 h 2084962"/>
                <a:gd name="connsiteX9" fmla="*/ 1030003 w 3403973"/>
                <a:gd name="connsiteY9" fmla="*/ 66077 h 2084962"/>
                <a:gd name="connsiteX10" fmla="*/ 1030003 w 3403973"/>
                <a:gd name="connsiteY10" fmla="*/ 66077 h 2084962"/>
                <a:gd name="connsiteX11" fmla="*/ 1046672 w 3403973"/>
                <a:gd name="connsiteY11" fmla="*/ 56552 h 2084962"/>
                <a:gd name="connsiteX12" fmla="*/ 1063341 w 3403973"/>
                <a:gd name="connsiteY12" fmla="*/ 73221 h 2084962"/>
                <a:gd name="connsiteX13" fmla="*/ 1063341 w 3403973"/>
                <a:gd name="connsiteY13" fmla="*/ 87508 h 2084962"/>
                <a:gd name="connsiteX14" fmla="*/ 1077628 w 3403973"/>
                <a:gd name="connsiteY14" fmla="*/ 54171 h 2084962"/>
                <a:gd name="connsiteX15" fmla="*/ 1087153 w 3403973"/>
                <a:gd name="connsiteY15" fmla="*/ 27977 h 2084962"/>
                <a:gd name="connsiteX16" fmla="*/ 1094297 w 3403973"/>
                <a:gd name="connsiteY16" fmla="*/ 54171 h 2084962"/>
                <a:gd name="connsiteX17" fmla="*/ 1101441 w 3403973"/>
                <a:gd name="connsiteY17" fmla="*/ 92271 h 2084962"/>
                <a:gd name="connsiteX18" fmla="*/ 1110966 w 3403973"/>
                <a:gd name="connsiteY18" fmla="*/ 104177 h 2084962"/>
                <a:gd name="connsiteX19" fmla="*/ 1125253 w 3403973"/>
                <a:gd name="connsiteY19" fmla="*/ 61314 h 2084962"/>
                <a:gd name="connsiteX20" fmla="*/ 1141922 w 3403973"/>
                <a:gd name="connsiteY20" fmla="*/ 30358 h 2084962"/>
                <a:gd name="connsiteX21" fmla="*/ 1141922 w 3403973"/>
                <a:gd name="connsiteY21" fmla="*/ 30358 h 2084962"/>
                <a:gd name="connsiteX22" fmla="*/ 1182403 w 3403973"/>
                <a:gd name="connsiteY22" fmla="*/ 27977 h 2084962"/>
                <a:gd name="connsiteX23" fmla="*/ 1199072 w 3403973"/>
                <a:gd name="connsiteY23" fmla="*/ 73221 h 2084962"/>
                <a:gd name="connsiteX24" fmla="*/ 1201453 w 3403973"/>
                <a:gd name="connsiteY24" fmla="*/ 94652 h 2084962"/>
                <a:gd name="connsiteX25" fmla="*/ 1222884 w 3403973"/>
                <a:gd name="connsiteY25" fmla="*/ 56552 h 2084962"/>
                <a:gd name="connsiteX26" fmla="*/ 1246697 w 3403973"/>
                <a:gd name="connsiteY26" fmla="*/ 37502 h 2084962"/>
                <a:gd name="connsiteX27" fmla="*/ 1263366 w 3403973"/>
                <a:gd name="connsiteY27" fmla="*/ 23214 h 2084962"/>
                <a:gd name="connsiteX28" fmla="*/ 1287178 w 3403973"/>
                <a:gd name="connsiteY28" fmla="*/ 4164 h 2084962"/>
                <a:gd name="connsiteX29" fmla="*/ 1303847 w 3403973"/>
                <a:gd name="connsiteY29" fmla="*/ 58933 h 2084962"/>
                <a:gd name="connsiteX30" fmla="*/ 1310991 w 3403973"/>
                <a:gd name="connsiteY30" fmla="*/ 87508 h 2084962"/>
                <a:gd name="connsiteX31" fmla="*/ 1334803 w 3403973"/>
                <a:gd name="connsiteY31" fmla="*/ 111321 h 2084962"/>
                <a:gd name="connsiteX32" fmla="*/ 1356234 w 3403973"/>
                <a:gd name="connsiteY32" fmla="*/ 118464 h 2084962"/>
                <a:gd name="connsiteX33" fmla="*/ 1372903 w 3403973"/>
                <a:gd name="connsiteY33" fmla="*/ 204189 h 2084962"/>
                <a:gd name="connsiteX34" fmla="*/ 1403859 w 3403973"/>
                <a:gd name="connsiteY34" fmla="*/ 328014 h 2084962"/>
                <a:gd name="connsiteX35" fmla="*/ 1446722 w 3403973"/>
                <a:gd name="connsiteY35" fmla="*/ 451839 h 2084962"/>
                <a:gd name="connsiteX36" fmla="*/ 1494347 w 3403973"/>
                <a:gd name="connsiteY36" fmla="*/ 592333 h 2084962"/>
                <a:gd name="connsiteX37" fmla="*/ 1539591 w 3403973"/>
                <a:gd name="connsiteY37" fmla="*/ 689964 h 2084962"/>
                <a:gd name="connsiteX38" fmla="*/ 1589597 w 3403973"/>
                <a:gd name="connsiteY38" fmla="*/ 792358 h 2084962"/>
                <a:gd name="connsiteX39" fmla="*/ 1658653 w 3403973"/>
                <a:gd name="connsiteY39" fmla="*/ 909039 h 2084962"/>
                <a:gd name="connsiteX40" fmla="*/ 1727709 w 3403973"/>
                <a:gd name="connsiteY40" fmla="*/ 1028102 h 2084962"/>
                <a:gd name="connsiteX41" fmla="*/ 1799147 w 3403973"/>
                <a:gd name="connsiteY41" fmla="*/ 1132877 h 2084962"/>
                <a:gd name="connsiteX42" fmla="*/ 1909326 w 3403973"/>
                <a:gd name="connsiteY42" fmla="*/ 896121 h 2084962"/>
                <a:gd name="connsiteX43" fmla="*/ 2083763 w 3403973"/>
                <a:gd name="connsiteY43" fmla="*/ 870738 h 2084962"/>
                <a:gd name="connsiteX44" fmla="*/ 2337302 w 3403973"/>
                <a:gd name="connsiteY44" fmla="*/ 861584 h 2084962"/>
                <a:gd name="connsiteX45" fmla="*/ 2688098 w 3403973"/>
                <a:gd name="connsiteY45" fmla="*/ 721299 h 2084962"/>
                <a:gd name="connsiteX46" fmla="*/ 2835098 w 3403973"/>
                <a:gd name="connsiteY46" fmla="*/ 1208967 h 2084962"/>
                <a:gd name="connsiteX47" fmla="*/ 3032210 w 3403973"/>
                <a:gd name="connsiteY47" fmla="*/ 1586404 h 2084962"/>
                <a:gd name="connsiteX48" fmla="*/ 3376321 w 3403973"/>
                <a:gd name="connsiteY48" fmla="*/ 2070729 h 2084962"/>
                <a:gd name="connsiteX49" fmla="*/ 2130165 w 3403973"/>
                <a:gd name="connsiteY49" fmla="*/ 2064047 h 2084962"/>
                <a:gd name="connsiteX50" fmla="*/ 777100 w 3403973"/>
                <a:gd name="connsiteY50" fmla="*/ 2064050 h 2084962"/>
                <a:gd name="connsiteX51" fmla="*/ 277333 w 3403973"/>
                <a:gd name="connsiteY51" fmla="*/ 2062559 h 2084962"/>
                <a:gd name="connsiteX52" fmla="*/ 0 w 3403973"/>
                <a:gd name="connsiteY52" fmla="*/ 1588503 h 2084962"/>
                <a:gd name="connsiteX53" fmla="*/ 260023 w 3403973"/>
                <a:gd name="connsiteY53" fmla="*/ 1453603 h 2084962"/>
                <a:gd name="connsiteX54" fmla="*/ 433083 w 3403973"/>
                <a:gd name="connsiteY54" fmla="*/ 1341313 h 2084962"/>
                <a:gd name="connsiteX55" fmla="*/ 594387 w 3403973"/>
                <a:gd name="connsiteY55" fmla="*/ 1236785 h 2084962"/>
                <a:gd name="connsiteX56" fmla="*/ 662579 w 3403973"/>
                <a:gd name="connsiteY56" fmla="*/ 1192781 h 2084962"/>
                <a:gd name="connsiteX57" fmla="*/ 746046 w 3403973"/>
                <a:gd name="connsiteY57" fmla="*/ 1114447 h 2084962"/>
                <a:gd name="connsiteX58" fmla="*/ 855707 w 3403973"/>
                <a:gd name="connsiteY58" fmla="*/ 1007909 h 2084962"/>
                <a:gd name="connsiteX59" fmla="*/ 989522 w 3403973"/>
                <a:gd name="connsiteY59" fmla="*/ 832839 h 2084962"/>
                <a:gd name="connsiteX60" fmla="*/ 1034766 w 3403973"/>
                <a:gd name="connsiteY60" fmla="*/ 723302 h 2084962"/>
                <a:gd name="connsiteX61" fmla="*/ 1053816 w 3403973"/>
                <a:gd name="connsiteY61" fmla="*/ 632814 h 2084962"/>
                <a:gd name="connsiteX62" fmla="*/ 1053321 w 3403973"/>
                <a:gd name="connsiteY62" fmla="*/ 549471 h 2084962"/>
                <a:gd name="connsiteX63" fmla="*/ 1046301 w 3403973"/>
                <a:gd name="connsiteY63" fmla="*/ 447077 h 2084962"/>
                <a:gd name="connsiteX64" fmla="*/ 1022737 w 3403973"/>
                <a:gd name="connsiteY64" fmla="*/ 352199 h 2084962"/>
                <a:gd name="connsiteX65" fmla="*/ 1001058 w 3403973"/>
                <a:gd name="connsiteY65" fmla="*/ 282771 h 2084962"/>
                <a:gd name="connsiteX66" fmla="*/ 970100 w 3403973"/>
                <a:gd name="connsiteY66" fmla="*/ 211457 h 2084962"/>
                <a:gd name="connsiteX67" fmla="*/ 946659 w 3403973"/>
                <a:gd name="connsiteY67" fmla="*/ 149421 h 2084962"/>
                <a:gd name="connsiteX68" fmla="*/ 915703 w 3403973"/>
                <a:gd name="connsiteY68" fmla="*/ 58933 h 2084962"/>
                <a:gd name="connsiteX0" fmla="*/ 915703 w 3403973"/>
                <a:gd name="connsiteY0" fmla="*/ 58933 h 2084962"/>
                <a:gd name="connsiteX1" fmla="*/ 934753 w 3403973"/>
                <a:gd name="connsiteY1" fmla="*/ 1783 h 2084962"/>
                <a:gd name="connsiteX2" fmla="*/ 953803 w 3403973"/>
                <a:gd name="connsiteY2" fmla="*/ 18452 h 2084962"/>
                <a:gd name="connsiteX3" fmla="*/ 968091 w 3403973"/>
                <a:gd name="connsiteY3" fmla="*/ 58933 h 2084962"/>
                <a:gd name="connsiteX4" fmla="*/ 984759 w 3403973"/>
                <a:gd name="connsiteY4" fmla="*/ 75602 h 2084962"/>
                <a:gd name="connsiteX5" fmla="*/ 994284 w 3403973"/>
                <a:gd name="connsiteY5" fmla="*/ 85127 h 2084962"/>
                <a:gd name="connsiteX6" fmla="*/ 1001428 w 3403973"/>
                <a:gd name="connsiteY6" fmla="*/ 120846 h 2084962"/>
                <a:gd name="connsiteX7" fmla="*/ 1010953 w 3403973"/>
                <a:gd name="connsiteY7" fmla="*/ 125608 h 2084962"/>
                <a:gd name="connsiteX8" fmla="*/ 1022859 w 3403973"/>
                <a:gd name="connsiteY8" fmla="*/ 120846 h 2084962"/>
                <a:gd name="connsiteX9" fmla="*/ 1030003 w 3403973"/>
                <a:gd name="connsiteY9" fmla="*/ 66077 h 2084962"/>
                <a:gd name="connsiteX10" fmla="*/ 1030003 w 3403973"/>
                <a:gd name="connsiteY10" fmla="*/ 66077 h 2084962"/>
                <a:gd name="connsiteX11" fmla="*/ 1046672 w 3403973"/>
                <a:gd name="connsiteY11" fmla="*/ 56552 h 2084962"/>
                <a:gd name="connsiteX12" fmla="*/ 1063341 w 3403973"/>
                <a:gd name="connsiteY12" fmla="*/ 73221 h 2084962"/>
                <a:gd name="connsiteX13" fmla="*/ 1063341 w 3403973"/>
                <a:gd name="connsiteY13" fmla="*/ 87508 h 2084962"/>
                <a:gd name="connsiteX14" fmla="*/ 1077628 w 3403973"/>
                <a:gd name="connsiteY14" fmla="*/ 54171 h 2084962"/>
                <a:gd name="connsiteX15" fmla="*/ 1087153 w 3403973"/>
                <a:gd name="connsiteY15" fmla="*/ 27977 h 2084962"/>
                <a:gd name="connsiteX16" fmla="*/ 1094297 w 3403973"/>
                <a:gd name="connsiteY16" fmla="*/ 54171 h 2084962"/>
                <a:gd name="connsiteX17" fmla="*/ 1101441 w 3403973"/>
                <a:gd name="connsiteY17" fmla="*/ 92271 h 2084962"/>
                <a:gd name="connsiteX18" fmla="*/ 1110966 w 3403973"/>
                <a:gd name="connsiteY18" fmla="*/ 104177 h 2084962"/>
                <a:gd name="connsiteX19" fmla="*/ 1125253 w 3403973"/>
                <a:gd name="connsiteY19" fmla="*/ 61314 h 2084962"/>
                <a:gd name="connsiteX20" fmla="*/ 1141922 w 3403973"/>
                <a:gd name="connsiteY20" fmla="*/ 30358 h 2084962"/>
                <a:gd name="connsiteX21" fmla="*/ 1141922 w 3403973"/>
                <a:gd name="connsiteY21" fmla="*/ 30358 h 2084962"/>
                <a:gd name="connsiteX22" fmla="*/ 1182403 w 3403973"/>
                <a:gd name="connsiteY22" fmla="*/ 27977 h 2084962"/>
                <a:gd name="connsiteX23" fmla="*/ 1199072 w 3403973"/>
                <a:gd name="connsiteY23" fmla="*/ 73221 h 2084962"/>
                <a:gd name="connsiteX24" fmla="*/ 1201453 w 3403973"/>
                <a:gd name="connsiteY24" fmla="*/ 94652 h 2084962"/>
                <a:gd name="connsiteX25" fmla="*/ 1222884 w 3403973"/>
                <a:gd name="connsiteY25" fmla="*/ 56552 h 2084962"/>
                <a:gd name="connsiteX26" fmla="*/ 1246697 w 3403973"/>
                <a:gd name="connsiteY26" fmla="*/ 37502 h 2084962"/>
                <a:gd name="connsiteX27" fmla="*/ 1263366 w 3403973"/>
                <a:gd name="connsiteY27" fmla="*/ 23214 h 2084962"/>
                <a:gd name="connsiteX28" fmla="*/ 1287178 w 3403973"/>
                <a:gd name="connsiteY28" fmla="*/ 4164 h 2084962"/>
                <a:gd name="connsiteX29" fmla="*/ 1303847 w 3403973"/>
                <a:gd name="connsiteY29" fmla="*/ 58933 h 2084962"/>
                <a:gd name="connsiteX30" fmla="*/ 1310991 w 3403973"/>
                <a:gd name="connsiteY30" fmla="*/ 87508 h 2084962"/>
                <a:gd name="connsiteX31" fmla="*/ 1334803 w 3403973"/>
                <a:gd name="connsiteY31" fmla="*/ 111321 h 2084962"/>
                <a:gd name="connsiteX32" fmla="*/ 1356234 w 3403973"/>
                <a:gd name="connsiteY32" fmla="*/ 118464 h 2084962"/>
                <a:gd name="connsiteX33" fmla="*/ 1372903 w 3403973"/>
                <a:gd name="connsiteY33" fmla="*/ 204189 h 2084962"/>
                <a:gd name="connsiteX34" fmla="*/ 1403859 w 3403973"/>
                <a:gd name="connsiteY34" fmla="*/ 328014 h 2084962"/>
                <a:gd name="connsiteX35" fmla="*/ 1446722 w 3403973"/>
                <a:gd name="connsiteY35" fmla="*/ 451839 h 2084962"/>
                <a:gd name="connsiteX36" fmla="*/ 1494347 w 3403973"/>
                <a:gd name="connsiteY36" fmla="*/ 592333 h 2084962"/>
                <a:gd name="connsiteX37" fmla="*/ 1539591 w 3403973"/>
                <a:gd name="connsiteY37" fmla="*/ 689964 h 2084962"/>
                <a:gd name="connsiteX38" fmla="*/ 1589597 w 3403973"/>
                <a:gd name="connsiteY38" fmla="*/ 792358 h 2084962"/>
                <a:gd name="connsiteX39" fmla="*/ 1658653 w 3403973"/>
                <a:gd name="connsiteY39" fmla="*/ 909039 h 2084962"/>
                <a:gd name="connsiteX40" fmla="*/ 1727709 w 3403973"/>
                <a:gd name="connsiteY40" fmla="*/ 1028102 h 2084962"/>
                <a:gd name="connsiteX41" fmla="*/ 1799147 w 3403973"/>
                <a:gd name="connsiteY41" fmla="*/ 1132877 h 2084962"/>
                <a:gd name="connsiteX42" fmla="*/ 1909326 w 3403973"/>
                <a:gd name="connsiteY42" fmla="*/ 896121 h 2084962"/>
                <a:gd name="connsiteX43" fmla="*/ 2083763 w 3403973"/>
                <a:gd name="connsiteY43" fmla="*/ 870738 h 2084962"/>
                <a:gd name="connsiteX44" fmla="*/ 2337302 w 3403973"/>
                <a:gd name="connsiteY44" fmla="*/ 861584 h 2084962"/>
                <a:gd name="connsiteX45" fmla="*/ 2688098 w 3403973"/>
                <a:gd name="connsiteY45" fmla="*/ 721299 h 2084962"/>
                <a:gd name="connsiteX46" fmla="*/ 2835098 w 3403973"/>
                <a:gd name="connsiteY46" fmla="*/ 1208967 h 2084962"/>
                <a:gd name="connsiteX47" fmla="*/ 3032210 w 3403973"/>
                <a:gd name="connsiteY47" fmla="*/ 1586404 h 2084962"/>
                <a:gd name="connsiteX48" fmla="*/ 3376321 w 3403973"/>
                <a:gd name="connsiteY48" fmla="*/ 2070729 h 2084962"/>
                <a:gd name="connsiteX49" fmla="*/ 2130165 w 3403973"/>
                <a:gd name="connsiteY49" fmla="*/ 2064047 h 2084962"/>
                <a:gd name="connsiteX50" fmla="*/ 777100 w 3403973"/>
                <a:gd name="connsiteY50" fmla="*/ 2064050 h 2084962"/>
                <a:gd name="connsiteX51" fmla="*/ 277333 w 3403973"/>
                <a:gd name="connsiteY51" fmla="*/ 2062559 h 2084962"/>
                <a:gd name="connsiteX52" fmla="*/ 0 w 3403973"/>
                <a:gd name="connsiteY52" fmla="*/ 1588503 h 2084962"/>
                <a:gd name="connsiteX53" fmla="*/ 260023 w 3403973"/>
                <a:gd name="connsiteY53" fmla="*/ 1453603 h 2084962"/>
                <a:gd name="connsiteX54" fmla="*/ 433083 w 3403973"/>
                <a:gd name="connsiteY54" fmla="*/ 1341313 h 2084962"/>
                <a:gd name="connsiteX55" fmla="*/ 594387 w 3403973"/>
                <a:gd name="connsiteY55" fmla="*/ 1236785 h 2084962"/>
                <a:gd name="connsiteX56" fmla="*/ 662579 w 3403973"/>
                <a:gd name="connsiteY56" fmla="*/ 1192781 h 2084962"/>
                <a:gd name="connsiteX57" fmla="*/ 746046 w 3403973"/>
                <a:gd name="connsiteY57" fmla="*/ 1114447 h 2084962"/>
                <a:gd name="connsiteX58" fmla="*/ 855707 w 3403973"/>
                <a:gd name="connsiteY58" fmla="*/ 1007909 h 2084962"/>
                <a:gd name="connsiteX59" fmla="*/ 989522 w 3403973"/>
                <a:gd name="connsiteY59" fmla="*/ 832839 h 2084962"/>
                <a:gd name="connsiteX60" fmla="*/ 1034766 w 3403973"/>
                <a:gd name="connsiteY60" fmla="*/ 723302 h 2084962"/>
                <a:gd name="connsiteX61" fmla="*/ 1053816 w 3403973"/>
                <a:gd name="connsiteY61" fmla="*/ 632814 h 2084962"/>
                <a:gd name="connsiteX62" fmla="*/ 1053321 w 3403973"/>
                <a:gd name="connsiteY62" fmla="*/ 549471 h 2084962"/>
                <a:gd name="connsiteX63" fmla="*/ 1046301 w 3403973"/>
                <a:gd name="connsiteY63" fmla="*/ 447077 h 2084962"/>
                <a:gd name="connsiteX64" fmla="*/ 1022737 w 3403973"/>
                <a:gd name="connsiteY64" fmla="*/ 352199 h 2084962"/>
                <a:gd name="connsiteX65" fmla="*/ 1001058 w 3403973"/>
                <a:gd name="connsiteY65" fmla="*/ 282771 h 2084962"/>
                <a:gd name="connsiteX66" fmla="*/ 970100 w 3403973"/>
                <a:gd name="connsiteY66" fmla="*/ 211457 h 2084962"/>
                <a:gd name="connsiteX67" fmla="*/ 946659 w 3403973"/>
                <a:gd name="connsiteY67" fmla="*/ 149421 h 2084962"/>
                <a:gd name="connsiteX68" fmla="*/ 915703 w 3403973"/>
                <a:gd name="connsiteY68" fmla="*/ 58933 h 2084962"/>
                <a:gd name="connsiteX0" fmla="*/ 915703 w 3403973"/>
                <a:gd name="connsiteY0" fmla="*/ 58933 h 2084962"/>
                <a:gd name="connsiteX1" fmla="*/ 934753 w 3403973"/>
                <a:gd name="connsiteY1" fmla="*/ 1783 h 2084962"/>
                <a:gd name="connsiteX2" fmla="*/ 953803 w 3403973"/>
                <a:gd name="connsiteY2" fmla="*/ 18452 h 2084962"/>
                <a:gd name="connsiteX3" fmla="*/ 968091 w 3403973"/>
                <a:gd name="connsiteY3" fmla="*/ 58933 h 2084962"/>
                <a:gd name="connsiteX4" fmla="*/ 984759 w 3403973"/>
                <a:gd name="connsiteY4" fmla="*/ 75602 h 2084962"/>
                <a:gd name="connsiteX5" fmla="*/ 994284 w 3403973"/>
                <a:gd name="connsiteY5" fmla="*/ 85127 h 2084962"/>
                <a:gd name="connsiteX6" fmla="*/ 1001428 w 3403973"/>
                <a:gd name="connsiteY6" fmla="*/ 120846 h 2084962"/>
                <a:gd name="connsiteX7" fmla="*/ 1010953 w 3403973"/>
                <a:gd name="connsiteY7" fmla="*/ 125608 h 2084962"/>
                <a:gd name="connsiteX8" fmla="*/ 1022859 w 3403973"/>
                <a:gd name="connsiteY8" fmla="*/ 120846 h 2084962"/>
                <a:gd name="connsiteX9" fmla="*/ 1030003 w 3403973"/>
                <a:gd name="connsiteY9" fmla="*/ 66077 h 2084962"/>
                <a:gd name="connsiteX10" fmla="*/ 1030003 w 3403973"/>
                <a:gd name="connsiteY10" fmla="*/ 66077 h 2084962"/>
                <a:gd name="connsiteX11" fmla="*/ 1046672 w 3403973"/>
                <a:gd name="connsiteY11" fmla="*/ 56552 h 2084962"/>
                <a:gd name="connsiteX12" fmla="*/ 1063341 w 3403973"/>
                <a:gd name="connsiteY12" fmla="*/ 73221 h 2084962"/>
                <a:gd name="connsiteX13" fmla="*/ 1063341 w 3403973"/>
                <a:gd name="connsiteY13" fmla="*/ 87508 h 2084962"/>
                <a:gd name="connsiteX14" fmla="*/ 1077628 w 3403973"/>
                <a:gd name="connsiteY14" fmla="*/ 54171 h 2084962"/>
                <a:gd name="connsiteX15" fmla="*/ 1087153 w 3403973"/>
                <a:gd name="connsiteY15" fmla="*/ 27977 h 2084962"/>
                <a:gd name="connsiteX16" fmla="*/ 1094297 w 3403973"/>
                <a:gd name="connsiteY16" fmla="*/ 54171 h 2084962"/>
                <a:gd name="connsiteX17" fmla="*/ 1101441 w 3403973"/>
                <a:gd name="connsiteY17" fmla="*/ 92271 h 2084962"/>
                <a:gd name="connsiteX18" fmla="*/ 1110966 w 3403973"/>
                <a:gd name="connsiteY18" fmla="*/ 104177 h 2084962"/>
                <a:gd name="connsiteX19" fmla="*/ 1125253 w 3403973"/>
                <a:gd name="connsiteY19" fmla="*/ 61314 h 2084962"/>
                <a:gd name="connsiteX20" fmla="*/ 1141922 w 3403973"/>
                <a:gd name="connsiteY20" fmla="*/ 30358 h 2084962"/>
                <a:gd name="connsiteX21" fmla="*/ 1141922 w 3403973"/>
                <a:gd name="connsiteY21" fmla="*/ 30358 h 2084962"/>
                <a:gd name="connsiteX22" fmla="*/ 1182403 w 3403973"/>
                <a:gd name="connsiteY22" fmla="*/ 27977 h 2084962"/>
                <a:gd name="connsiteX23" fmla="*/ 1199072 w 3403973"/>
                <a:gd name="connsiteY23" fmla="*/ 73221 h 2084962"/>
                <a:gd name="connsiteX24" fmla="*/ 1201453 w 3403973"/>
                <a:gd name="connsiteY24" fmla="*/ 94652 h 2084962"/>
                <a:gd name="connsiteX25" fmla="*/ 1222884 w 3403973"/>
                <a:gd name="connsiteY25" fmla="*/ 56552 h 2084962"/>
                <a:gd name="connsiteX26" fmla="*/ 1246697 w 3403973"/>
                <a:gd name="connsiteY26" fmla="*/ 37502 h 2084962"/>
                <a:gd name="connsiteX27" fmla="*/ 1263366 w 3403973"/>
                <a:gd name="connsiteY27" fmla="*/ 23214 h 2084962"/>
                <a:gd name="connsiteX28" fmla="*/ 1287178 w 3403973"/>
                <a:gd name="connsiteY28" fmla="*/ 4164 h 2084962"/>
                <a:gd name="connsiteX29" fmla="*/ 1303847 w 3403973"/>
                <a:gd name="connsiteY29" fmla="*/ 58933 h 2084962"/>
                <a:gd name="connsiteX30" fmla="*/ 1310991 w 3403973"/>
                <a:gd name="connsiteY30" fmla="*/ 87508 h 2084962"/>
                <a:gd name="connsiteX31" fmla="*/ 1334803 w 3403973"/>
                <a:gd name="connsiteY31" fmla="*/ 111321 h 2084962"/>
                <a:gd name="connsiteX32" fmla="*/ 1356234 w 3403973"/>
                <a:gd name="connsiteY32" fmla="*/ 118464 h 2084962"/>
                <a:gd name="connsiteX33" fmla="*/ 1372903 w 3403973"/>
                <a:gd name="connsiteY33" fmla="*/ 204189 h 2084962"/>
                <a:gd name="connsiteX34" fmla="*/ 1403859 w 3403973"/>
                <a:gd name="connsiteY34" fmla="*/ 328014 h 2084962"/>
                <a:gd name="connsiteX35" fmla="*/ 1446722 w 3403973"/>
                <a:gd name="connsiteY35" fmla="*/ 451839 h 2084962"/>
                <a:gd name="connsiteX36" fmla="*/ 1494347 w 3403973"/>
                <a:gd name="connsiteY36" fmla="*/ 592333 h 2084962"/>
                <a:gd name="connsiteX37" fmla="*/ 1539591 w 3403973"/>
                <a:gd name="connsiteY37" fmla="*/ 689964 h 2084962"/>
                <a:gd name="connsiteX38" fmla="*/ 1589597 w 3403973"/>
                <a:gd name="connsiteY38" fmla="*/ 792358 h 2084962"/>
                <a:gd name="connsiteX39" fmla="*/ 1658653 w 3403973"/>
                <a:gd name="connsiteY39" fmla="*/ 909039 h 2084962"/>
                <a:gd name="connsiteX40" fmla="*/ 1727709 w 3403973"/>
                <a:gd name="connsiteY40" fmla="*/ 1028102 h 2084962"/>
                <a:gd name="connsiteX41" fmla="*/ 1799147 w 3403973"/>
                <a:gd name="connsiteY41" fmla="*/ 1132877 h 2084962"/>
                <a:gd name="connsiteX42" fmla="*/ 1909326 w 3403973"/>
                <a:gd name="connsiteY42" fmla="*/ 896121 h 2084962"/>
                <a:gd name="connsiteX43" fmla="*/ 2083763 w 3403973"/>
                <a:gd name="connsiteY43" fmla="*/ 870738 h 2084962"/>
                <a:gd name="connsiteX44" fmla="*/ 2337302 w 3403973"/>
                <a:gd name="connsiteY44" fmla="*/ 861584 h 2084962"/>
                <a:gd name="connsiteX45" fmla="*/ 2688098 w 3403973"/>
                <a:gd name="connsiteY45" fmla="*/ 721299 h 2084962"/>
                <a:gd name="connsiteX46" fmla="*/ 2835098 w 3403973"/>
                <a:gd name="connsiteY46" fmla="*/ 1208967 h 2084962"/>
                <a:gd name="connsiteX47" fmla="*/ 3032210 w 3403973"/>
                <a:gd name="connsiteY47" fmla="*/ 1586404 h 2084962"/>
                <a:gd name="connsiteX48" fmla="*/ 3376321 w 3403973"/>
                <a:gd name="connsiteY48" fmla="*/ 2070729 h 2084962"/>
                <a:gd name="connsiteX49" fmla="*/ 2130165 w 3403973"/>
                <a:gd name="connsiteY49" fmla="*/ 2064047 h 2084962"/>
                <a:gd name="connsiteX50" fmla="*/ 777100 w 3403973"/>
                <a:gd name="connsiteY50" fmla="*/ 2064050 h 2084962"/>
                <a:gd name="connsiteX51" fmla="*/ 277333 w 3403973"/>
                <a:gd name="connsiteY51" fmla="*/ 2062559 h 2084962"/>
                <a:gd name="connsiteX52" fmla="*/ 0 w 3403973"/>
                <a:gd name="connsiteY52" fmla="*/ 1588503 h 2084962"/>
                <a:gd name="connsiteX53" fmla="*/ 260023 w 3403973"/>
                <a:gd name="connsiteY53" fmla="*/ 1453603 h 2084962"/>
                <a:gd name="connsiteX54" fmla="*/ 433083 w 3403973"/>
                <a:gd name="connsiteY54" fmla="*/ 1341313 h 2084962"/>
                <a:gd name="connsiteX55" fmla="*/ 594387 w 3403973"/>
                <a:gd name="connsiteY55" fmla="*/ 1236785 h 2084962"/>
                <a:gd name="connsiteX56" fmla="*/ 662579 w 3403973"/>
                <a:gd name="connsiteY56" fmla="*/ 1192781 h 2084962"/>
                <a:gd name="connsiteX57" fmla="*/ 746046 w 3403973"/>
                <a:gd name="connsiteY57" fmla="*/ 1114447 h 2084962"/>
                <a:gd name="connsiteX58" fmla="*/ 855707 w 3403973"/>
                <a:gd name="connsiteY58" fmla="*/ 1007909 h 2084962"/>
                <a:gd name="connsiteX59" fmla="*/ 989522 w 3403973"/>
                <a:gd name="connsiteY59" fmla="*/ 832839 h 2084962"/>
                <a:gd name="connsiteX60" fmla="*/ 1034766 w 3403973"/>
                <a:gd name="connsiteY60" fmla="*/ 723302 h 2084962"/>
                <a:gd name="connsiteX61" fmla="*/ 1053816 w 3403973"/>
                <a:gd name="connsiteY61" fmla="*/ 632814 h 2084962"/>
                <a:gd name="connsiteX62" fmla="*/ 1053321 w 3403973"/>
                <a:gd name="connsiteY62" fmla="*/ 549471 h 2084962"/>
                <a:gd name="connsiteX63" fmla="*/ 1046301 w 3403973"/>
                <a:gd name="connsiteY63" fmla="*/ 447077 h 2084962"/>
                <a:gd name="connsiteX64" fmla="*/ 1022737 w 3403973"/>
                <a:gd name="connsiteY64" fmla="*/ 352199 h 2084962"/>
                <a:gd name="connsiteX65" fmla="*/ 1001058 w 3403973"/>
                <a:gd name="connsiteY65" fmla="*/ 282771 h 2084962"/>
                <a:gd name="connsiteX66" fmla="*/ 970100 w 3403973"/>
                <a:gd name="connsiteY66" fmla="*/ 211457 h 2084962"/>
                <a:gd name="connsiteX67" fmla="*/ 946659 w 3403973"/>
                <a:gd name="connsiteY67" fmla="*/ 149421 h 2084962"/>
                <a:gd name="connsiteX68" fmla="*/ 915703 w 3403973"/>
                <a:gd name="connsiteY68" fmla="*/ 58933 h 2084962"/>
                <a:gd name="connsiteX0" fmla="*/ 915703 w 3403973"/>
                <a:gd name="connsiteY0" fmla="*/ 58933 h 2084962"/>
                <a:gd name="connsiteX1" fmla="*/ 934753 w 3403973"/>
                <a:gd name="connsiteY1" fmla="*/ 1783 h 2084962"/>
                <a:gd name="connsiteX2" fmla="*/ 953803 w 3403973"/>
                <a:gd name="connsiteY2" fmla="*/ 18452 h 2084962"/>
                <a:gd name="connsiteX3" fmla="*/ 968091 w 3403973"/>
                <a:gd name="connsiteY3" fmla="*/ 58933 h 2084962"/>
                <a:gd name="connsiteX4" fmla="*/ 984759 w 3403973"/>
                <a:gd name="connsiteY4" fmla="*/ 75602 h 2084962"/>
                <a:gd name="connsiteX5" fmla="*/ 994284 w 3403973"/>
                <a:gd name="connsiteY5" fmla="*/ 85127 h 2084962"/>
                <a:gd name="connsiteX6" fmla="*/ 1001428 w 3403973"/>
                <a:gd name="connsiteY6" fmla="*/ 120846 h 2084962"/>
                <a:gd name="connsiteX7" fmla="*/ 1010953 w 3403973"/>
                <a:gd name="connsiteY7" fmla="*/ 125608 h 2084962"/>
                <a:gd name="connsiteX8" fmla="*/ 1022859 w 3403973"/>
                <a:gd name="connsiteY8" fmla="*/ 120846 h 2084962"/>
                <a:gd name="connsiteX9" fmla="*/ 1030003 w 3403973"/>
                <a:gd name="connsiteY9" fmla="*/ 66077 h 2084962"/>
                <a:gd name="connsiteX10" fmla="*/ 1030003 w 3403973"/>
                <a:gd name="connsiteY10" fmla="*/ 66077 h 2084962"/>
                <a:gd name="connsiteX11" fmla="*/ 1046672 w 3403973"/>
                <a:gd name="connsiteY11" fmla="*/ 56552 h 2084962"/>
                <a:gd name="connsiteX12" fmla="*/ 1063341 w 3403973"/>
                <a:gd name="connsiteY12" fmla="*/ 73221 h 2084962"/>
                <a:gd name="connsiteX13" fmla="*/ 1063341 w 3403973"/>
                <a:gd name="connsiteY13" fmla="*/ 87508 h 2084962"/>
                <a:gd name="connsiteX14" fmla="*/ 1077628 w 3403973"/>
                <a:gd name="connsiteY14" fmla="*/ 54171 h 2084962"/>
                <a:gd name="connsiteX15" fmla="*/ 1087153 w 3403973"/>
                <a:gd name="connsiteY15" fmla="*/ 27977 h 2084962"/>
                <a:gd name="connsiteX16" fmla="*/ 1094297 w 3403973"/>
                <a:gd name="connsiteY16" fmla="*/ 54171 h 2084962"/>
                <a:gd name="connsiteX17" fmla="*/ 1101441 w 3403973"/>
                <a:gd name="connsiteY17" fmla="*/ 92271 h 2084962"/>
                <a:gd name="connsiteX18" fmla="*/ 1110966 w 3403973"/>
                <a:gd name="connsiteY18" fmla="*/ 104177 h 2084962"/>
                <a:gd name="connsiteX19" fmla="*/ 1125253 w 3403973"/>
                <a:gd name="connsiteY19" fmla="*/ 61314 h 2084962"/>
                <a:gd name="connsiteX20" fmla="*/ 1141922 w 3403973"/>
                <a:gd name="connsiteY20" fmla="*/ 30358 h 2084962"/>
                <a:gd name="connsiteX21" fmla="*/ 1141922 w 3403973"/>
                <a:gd name="connsiteY21" fmla="*/ 30358 h 2084962"/>
                <a:gd name="connsiteX22" fmla="*/ 1182403 w 3403973"/>
                <a:gd name="connsiteY22" fmla="*/ 27977 h 2084962"/>
                <a:gd name="connsiteX23" fmla="*/ 1199072 w 3403973"/>
                <a:gd name="connsiteY23" fmla="*/ 73221 h 2084962"/>
                <a:gd name="connsiteX24" fmla="*/ 1201453 w 3403973"/>
                <a:gd name="connsiteY24" fmla="*/ 94652 h 2084962"/>
                <a:gd name="connsiteX25" fmla="*/ 1222884 w 3403973"/>
                <a:gd name="connsiteY25" fmla="*/ 56552 h 2084962"/>
                <a:gd name="connsiteX26" fmla="*/ 1246697 w 3403973"/>
                <a:gd name="connsiteY26" fmla="*/ 37502 h 2084962"/>
                <a:gd name="connsiteX27" fmla="*/ 1263366 w 3403973"/>
                <a:gd name="connsiteY27" fmla="*/ 23214 h 2084962"/>
                <a:gd name="connsiteX28" fmla="*/ 1287178 w 3403973"/>
                <a:gd name="connsiteY28" fmla="*/ 4164 h 2084962"/>
                <a:gd name="connsiteX29" fmla="*/ 1303847 w 3403973"/>
                <a:gd name="connsiteY29" fmla="*/ 58933 h 2084962"/>
                <a:gd name="connsiteX30" fmla="*/ 1310991 w 3403973"/>
                <a:gd name="connsiteY30" fmla="*/ 87508 h 2084962"/>
                <a:gd name="connsiteX31" fmla="*/ 1334803 w 3403973"/>
                <a:gd name="connsiteY31" fmla="*/ 111321 h 2084962"/>
                <a:gd name="connsiteX32" fmla="*/ 1356234 w 3403973"/>
                <a:gd name="connsiteY32" fmla="*/ 118464 h 2084962"/>
                <a:gd name="connsiteX33" fmla="*/ 1372903 w 3403973"/>
                <a:gd name="connsiteY33" fmla="*/ 204189 h 2084962"/>
                <a:gd name="connsiteX34" fmla="*/ 1403859 w 3403973"/>
                <a:gd name="connsiteY34" fmla="*/ 328014 h 2084962"/>
                <a:gd name="connsiteX35" fmla="*/ 1446722 w 3403973"/>
                <a:gd name="connsiteY35" fmla="*/ 451839 h 2084962"/>
                <a:gd name="connsiteX36" fmla="*/ 1494347 w 3403973"/>
                <a:gd name="connsiteY36" fmla="*/ 592333 h 2084962"/>
                <a:gd name="connsiteX37" fmla="*/ 1539591 w 3403973"/>
                <a:gd name="connsiteY37" fmla="*/ 689964 h 2084962"/>
                <a:gd name="connsiteX38" fmla="*/ 1589597 w 3403973"/>
                <a:gd name="connsiteY38" fmla="*/ 792358 h 2084962"/>
                <a:gd name="connsiteX39" fmla="*/ 1658653 w 3403973"/>
                <a:gd name="connsiteY39" fmla="*/ 909039 h 2084962"/>
                <a:gd name="connsiteX40" fmla="*/ 1727709 w 3403973"/>
                <a:gd name="connsiteY40" fmla="*/ 1028102 h 2084962"/>
                <a:gd name="connsiteX41" fmla="*/ 1799147 w 3403973"/>
                <a:gd name="connsiteY41" fmla="*/ 1132877 h 2084962"/>
                <a:gd name="connsiteX42" fmla="*/ 1909326 w 3403973"/>
                <a:gd name="connsiteY42" fmla="*/ 896121 h 2084962"/>
                <a:gd name="connsiteX43" fmla="*/ 2083763 w 3403973"/>
                <a:gd name="connsiteY43" fmla="*/ 870738 h 2084962"/>
                <a:gd name="connsiteX44" fmla="*/ 2337302 w 3403973"/>
                <a:gd name="connsiteY44" fmla="*/ 861584 h 2084962"/>
                <a:gd name="connsiteX45" fmla="*/ 2688098 w 3403973"/>
                <a:gd name="connsiteY45" fmla="*/ 721299 h 2084962"/>
                <a:gd name="connsiteX46" fmla="*/ 2835098 w 3403973"/>
                <a:gd name="connsiteY46" fmla="*/ 1208967 h 2084962"/>
                <a:gd name="connsiteX47" fmla="*/ 3032210 w 3403973"/>
                <a:gd name="connsiteY47" fmla="*/ 1586404 h 2084962"/>
                <a:gd name="connsiteX48" fmla="*/ 3376321 w 3403973"/>
                <a:gd name="connsiteY48" fmla="*/ 2070729 h 2084962"/>
                <a:gd name="connsiteX49" fmla="*/ 2130165 w 3403973"/>
                <a:gd name="connsiteY49" fmla="*/ 2064048 h 2084962"/>
                <a:gd name="connsiteX50" fmla="*/ 777100 w 3403973"/>
                <a:gd name="connsiteY50" fmla="*/ 2064050 h 2084962"/>
                <a:gd name="connsiteX51" fmla="*/ 277333 w 3403973"/>
                <a:gd name="connsiteY51" fmla="*/ 2062559 h 2084962"/>
                <a:gd name="connsiteX52" fmla="*/ 0 w 3403973"/>
                <a:gd name="connsiteY52" fmla="*/ 1588503 h 2084962"/>
                <a:gd name="connsiteX53" fmla="*/ 260023 w 3403973"/>
                <a:gd name="connsiteY53" fmla="*/ 1453603 h 2084962"/>
                <a:gd name="connsiteX54" fmla="*/ 433083 w 3403973"/>
                <a:gd name="connsiteY54" fmla="*/ 1341313 h 2084962"/>
                <a:gd name="connsiteX55" fmla="*/ 594387 w 3403973"/>
                <a:gd name="connsiteY55" fmla="*/ 1236785 h 2084962"/>
                <a:gd name="connsiteX56" fmla="*/ 662579 w 3403973"/>
                <a:gd name="connsiteY56" fmla="*/ 1192781 h 2084962"/>
                <a:gd name="connsiteX57" fmla="*/ 746046 w 3403973"/>
                <a:gd name="connsiteY57" fmla="*/ 1114447 h 2084962"/>
                <a:gd name="connsiteX58" fmla="*/ 855707 w 3403973"/>
                <a:gd name="connsiteY58" fmla="*/ 1007909 h 2084962"/>
                <a:gd name="connsiteX59" fmla="*/ 989522 w 3403973"/>
                <a:gd name="connsiteY59" fmla="*/ 832839 h 2084962"/>
                <a:gd name="connsiteX60" fmla="*/ 1034766 w 3403973"/>
                <a:gd name="connsiteY60" fmla="*/ 723302 h 2084962"/>
                <a:gd name="connsiteX61" fmla="*/ 1053816 w 3403973"/>
                <a:gd name="connsiteY61" fmla="*/ 632814 h 2084962"/>
                <a:gd name="connsiteX62" fmla="*/ 1053321 w 3403973"/>
                <a:gd name="connsiteY62" fmla="*/ 549471 h 2084962"/>
                <a:gd name="connsiteX63" fmla="*/ 1046301 w 3403973"/>
                <a:gd name="connsiteY63" fmla="*/ 447077 h 2084962"/>
                <a:gd name="connsiteX64" fmla="*/ 1022737 w 3403973"/>
                <a:gd name="connsiteY64" fmla="*/ 352199 h 2084962"/>
                <a:gd name="connsiteX65" fmla="*/ 1001058 w 3403973"/>
                <a:gd name="connsiteY65" fmla="*/ 282771 h 2084962"/>
                <a:gd name="connsiteX66" fmla="*/ 970100 w 3403973"/>
                <a:gd name="connsiteY66" fmla="*/ 211457 h 2084962"/>
                <a:gd name="connsiteX67" fmla="*/ 946659 w 3403973"/>
                <a:gd name="connsiteY67" fmla="*/ 149421 h 2084962"/>
                <a:gd name="connsiteX68" fmla="*/ 915703 w 3403973"/>
                <a:gd name="connsiteY68" fmla="*/ 58933 h 2084962"/>
                <a:gd name="connsiteX0" fmla="*/ 915703 w 3403973"/>
                <a:gd name="connsiteY0" fmla="*/ 58933 h 2084754"/>
                <a:gd name="connsiteX1" fmla="*/ 934753 w 3403973"/>
                <a:gd name="connsiteY1" fmla="*/ 1783 h 2084754"/>
                <a:gd name="connsiteX2" fmla="*/ 953803 w 3403973"/>
                <a:gd name="connsiteY2" fmla="*/ 18452 h 2084754"/>
                <a:gd name="connsiteX3" fmla="*/ 968091 w 3403973"/>
                <a:gd name="connsiteY3" fmla="*/ 58933 h 2084754"/>
                <a:gd name="connsiteX4" fmla="*/ 984759 w 3403973"/>
                <a:gd name="connsiteY4" fmla="*/ 75602 h 2084754"/>
                <a:gd name="connsiteX5" fmla="*/ 994284 w 3403973"/>
                <a:gd name="connsiteY5" fmla="*/ 85127 h 2084754"/>
                <a:gd name="connsiteX6" fmla="*/ 1001428 w 3403973"/>
                <a:gd name="connsiteY6" fmla="*/ 120846 h 2084754"/>
                <a:gd name="connsiteX7" fmla="*/ 1010953 w 3403973"/>
                <a:gd name="connsiteY7" fmla="*/ 125608 h 2084754"/>
                <a:gd name="connsiteX8" fmla="*/ 1022859 w 3403973"/>
                <a:gd name="connsiteY8" fmla="*/ 120846 h 2084754"/>
                <a:gd name="connsiteX9" fmla="*/ 1030003 w 3403973"/>
                <a:gd name="connsiteY9" fmla="*/ 66077 h 2084754"/>
                <a:gd name="connsiteX10" fmla="*/ 1030003 w 3403973"/>
                <a:gd name="connsiteY10" fmla="*/ 66077 h 2084754"/>
                <a:gd name="connsiteX11" fmla="*/ 1046672 w 3403973"/>
                <a:gd name="connsiteY11" fmla="*/ 56552 h 2084754"/>
                <a:gd name="connsiteX12" fmla="*/ 1063341 w 3403973"/>
                <a:gd name="connsiteY12" fmla="*/ 73221 h 2084754"/>
                <a:gd name="connsiteX13" fmla="*/ 1063341 w 3403973"/>
                <a:gd name="connsiteY13" fmla="*/ 87508 h 2084754"/>
                <a:gd name="connsiteX14" fmla="*/ 1077628 w 3403973"/>
                <a:gd name="connsiteY14" fmla="*/ 54171 h 2084754"/>
                <a:gd name="connsiteX15" fmla="*/ 1087153 w 3403973"/>
                <a:gd name="connsiteY15" fmla="*/ 27977 h 2084754"/>
                <a:gd name="connsiteX16" fmla="*/ 1094297 w 3403973"/>
                <a:gd name="connsiteY16" fmla="*/ 54171 h 2084754"/>
                <a:gd name="connsiteX17" fmla="*/ 1101441 w 3403973"/>
                <a:gd name="connsiteY17" fmla="*/ 92271 h 2084754"/>
                <a:gd name="connsiteX18" fmla="*/ 1110966 w 3403973"/>
                <a:gd name="connsiteY18" fmla="*/ 104177 h 2084754"/>
                <a:gd name="connsiteX19" fmla="*/ 1125253 w 3403973"/>
                <a:gd name="connsiteY19" fmla="*/ 61314 h 2084754"/>
                <a:gd name="connsiteX20" fmla="*/ 1141922 w 3403973"/>
                <a:gd name="connsiteY20" fmla="*/ 30358 h 2084754"/>
                <a:gd name="connsiteX21" fmla="*/ 1141922 w 3403973"/>
                <a:gd name="connsiteY21" fmla="*/ 30358 h 2084754"/>
                <a:gd name="connsiteX22" fmla="*/ 1182403 w 3403973"/>
                <a:gd name="connsiteY22" fmla="*/ 27977 h 2084754"/>
                <a:gd name="connsiteX23" fmla="*/ 1199072 w 3403973"/>
                <a:gd name="connsiteY23" fmla="*/ 73221 h 2084754"/>
                <a:gd name="connsiteX24" fmla="*/ 1201453 w 3403973"/>
                <a:gd name="connsiteY24" fmla="*/ 94652 h 2084754"/>
                <a:gd name="connsiteX25" fmla="*/ 1222884 w 3403973"/>
                <a:gd name="connsiteY25" fmla="*/ 56552 h 2084754"/>
                <a:gd name="connsiteX26" fmla="*/ 1246697 w 3403973"/>
                <a:gd name="connsiteY26" fmla="*/ 37502 h 2084754"/>
                <a:gd name="connsiteX27" fmla="*/ 1263366 w 3403973"/>
                <a:gd name="connsiteY27" fmla="*/ 23214 h 2084754"/>
                <a:gd name="connsiteX28" fmla="*/ 1287178 w 3403973"/>
                <a:gd name="connsiteY28" fmla="*/ 4164 h 2084754"/>
                <a:gd name="connsiteX29" fmla="*/ 1303847 w 3403973"/>
                <a:gd name="connsiteY29" fmla="*/ 58933 h 2084754"/>
                <a:gd name="connsiteX30" fmla="*/ 1310991 w 3403973"/>
                <a:gd name="connsiteY30" fmla="*/ 87508 h 2084754"/>
                <a:gd name="connsiteX31" fmla="*/ 1334803 w 3403973"/>
                <a:gd name="connsiteY31" fmla="*/ 111321 h 2084754"/>
                <a:gd name="connsiteX32" fmla="*/ 1356234 w 3403973"/>
                <a:gd name="connsiteY32" fmla="*/ 118464 h 2084754"/>
                <a:gd name="connsiteX33" fmla="*/ 1372903 w 3403973"/>
                <a:gd name="connsiteY33" fmla="*/ 204189 h 2084754"/>
                <a:gd name="connsiteX34" fmla="*/ 1403859 w 3403973"/>
                <a:gd name="connsiteY34" fmla="*/ 328014 h 2084754"/>
                <a:gd name="connsiteX35" fmla="*/ 1446722 w 3403973"/>
                <a:gd name="connsiteY35" fmla="*/ 451839 h 2084754"/>
                <a:gd name="connsiteX36" fmla="*/ 1494347 w 3403973"/>
                <a:gd name="connsiteY36" fmla="*/ 592333 h 2084754"/>
                <a:gd name="connsiteX37" fmla="*/ 1539591 w 3403973"/>
                <a:gd name="connsiteY37" fmla="*/ 689964 h 2084754"/>
                <a:gd name="connsiteX38" fmla="*/ 1589597 w 3403973"/>
                <a:gd name="connsiteY38" fmla="*/ 792358 h 2084754"/>
                <a:gd name="connsiteX39" fmla="*/ 1658653 w 3403973"/>
                <a:gd name="connsiteY39" fmla="*/ 909039 h 2084754"/>
                <a:gd name="connsiteX40" fmla="*/ 1727709 w 3403973"/>
                <a:gd name="connsiteY40" fmla="*/ 1028102 h 2084754"/>
                <a:gd name="connsiteX41" fmla="*/ 1799147 w 3403973"/>
                <a:gd name="connsiteY41" fmla="*/ 1132877 h 2084754"/>
                <a:gd name="connsiteX42" fmla="*/ 1909326 w 3403973"/>
                <a:gd name="connsiteY42" fmla="*/ 896121 h 2084754"/>
                <a:gd name="connsiteX43" fmla="*/ 2083763 w 3403973"/>
                <a:gd name="connsiteY43" fmla="*/ 870738 h 2084754"/>
                <a:gd name="connsiteX44" fmla="*/ 2337302 w 3403973"/>
                <a:gd name="connsiteY44" fmla="*/ 861584 h 2084754"/>
                <a:gd name="connsiteX45" fmla="*/ 2688098 w 3403973"/>
                <a:gd name="connsiteY45" fmla="*/ 721299 h 2084754"/>
                <a:gd name="connsiteX46" fmla="*/ 2835098 w 3403973"/>
                <a:gd name="connsiteY46" fmla="*/ 1208967 h 2084754"/>
                <a:gd name="connsiteX47" fmla="*/ 3032210 w 3403973"/>
                <a:gd name="connsiteY47" fmla="*/ 1586404 h 2084754"/>
                <a:gd name="connsiteX48" fmla="*/ 3376321 w 3403973"/>
                <a:gd name="connsiteY48" fmla="*/ 2070729 h 2084754"/>
                <a:gd name="connsiteX49" fmla="*/ 2130165 w 3403973"/>
                <a:gd name="connsiteY49" fmla="*/ 2064048 h 2084754"/>
                <a:gd name="connsiteX50" fmla="*/ 777100 w 3403973"/>
                <a:gd name="connsiteY50" fmla="*/ 2064050 h 2084754"/>
                <a:gd name="connsiteX51" fmla="*/ 277333 w 3403973"/>
                <a:gd name="connsiteY51" fmla="*/ 2062559 h 2084754"/>
                <a:gd name="connsiteX52" fmla="*/ 0 w 3403973"/>
                <a:gd name="connsiteY52" fmla="*/ 1588503 h 2084754"/>
                <a:gd name="connsiteX53" fmla="*/ 260023 w 3403973"/>
                <a:gd name="connsiteY53" fmla="*/ 1453603 h 2084754"/>
                <a:gd name="connsiteX54" fmla="*/ 433083 w 3403973"/>
                <a:gd name="connsiteY54" fmla="*/ 1341313 h 2084754"/>
                <a:gd name="connsiteX55" fmla="*/ 594387 w 3403973"/>
                <a:gd name="connsiteY55" fmla="*/ 1236785 h 2084754"/>
                <a:gd name="connsiteX56" fmla="*/ 662579 w 3403973"/>
                <a:gd name="connsiteY56" fmla="*/ 1192781 h 2084754"/>
                <a:gd name="connsiteX57" fmla="*/ 746046 w 3403973"/>
                <a:gd name="connsiteY57" fmla="*/ 1114447 h 2084754"/>
                <a:gd name="connsiteX58" fmla="*/ 855707 w 3403973"/>
                <a:gd name="connsiteY58" fmla="*/ 1007909 h 2084754"/>
                <a:gd name="connsiteX59" fmla="*/ 989522 w 3403973"/>
                <a:gd name="connsiteY59" fmla="*/ 832839 h 2084754"/>
                <a:gd name="connsiteX60" fmla="*/ 1034766 w 3403973"/>
                <a:gd name="connsiteY60" fmla="*/ 723302 h 2084754"/>
                <a:gd name="connsiteX61" fmla="*/ 1053816 w 3403973"/>
                <a:gd name="connsiteY61" fmla="*/ 632814 h 2084754"/>
                <a:gd name="connsiteX62" fmla="*/ 1053321 w 3403973"/>
                <a:gd name="connsiteY62" fmla="*/ 549471 h 2084754"/>
                <a:gd name="connsiteX63" fmla="*/ 1046301 w 3403973"/>
                <a:gd name="connsiteY63" fmla="*/ 447077 h 2084754"/>
                <a:gd name="connsiteX64" fmla="*/ 1022737 w 3403973"/>
                <a:gd name="connsiteY64" fmla="*/ 352199 h 2084754"/>
                <a:gd name="connsiteX65" fmla="*/ 1001058 w 3403973"/>
                <a:gd name="connsiteY65" fmla="*/ 282771 h 2084754"/>
                <a:gd name="connsiteX66" fmla="*/ 970100 w 3403973"/>
                <a:gd name="connsiteY66" fmla="*/ 211457 h 2084754"/>
                <a:gd name="connsiteX67" fmla="*/ 946659 w 3403973"/>
                <a:gd name="connsiteY67" fmla="*/ 149421 h 2084754"/>
                <a:gd name="connsiteX68" fmla="*/ 915703 w 3403973"/>
                <a:gd name="connsiteY68" fmla="*/ 58933 h 2084754"/>
                <a:gd name="connsiteX0" fmla="*/ 915703 w 3376389"/>
                <a:gd name="connsiteY0" fmla="*/ 58933 h 2113032"/>
                <a:gd name="connsiteX1" fmla="*/ 934753 w 3376389"/>
                <a:gd name="connsiteY1" fmla="*/ 1783 h 2113032"/>
                <a:gd name="connsiteX2" fmla="*/ 953803 w 3376389"/>
                <a:gd name="connsiteY2" fmla="*/ 18452 h 2113032"/>
                <a:gd name="connsiteX3" fmla="*/ 968091 w 3376389"/>
                <a:gd name="connsiteY3" fmla="*/ 58933 h 2113032"/>
                <a:gd name="connsiteX4" fmla="*/ 984759 w 3376389"/>
                <a:gd name="connsiteY4" fmla="*/ 75602 h 2113032"/>
                <a:gd name="connsiteX5" fmla="*/ 994284 w 3376389"/>
                <a:gd name="connsiteY5" fmla="*/ 85127 h 2113032"/>
                <a:gd name="connsiteX6" fmla="*/ 1001428 w 3376389"/>
                <a:gd name="connsiteY6" fmla="*/ 120846 h 2113032"/>
                <a:gd name="connsiteX7" fmla="*/ 1010953 w 3376389"/>
                <a:gd name="connsiteY7" fmla="*/ 125608 h 2113032"/>
                <a:gd name="connsiteX8" fmla="*/ 1022859 w 3376389"/>
                <a:gd name="connsiteY8" fmla="*/ 120846 h 2113032"/>
                <a:gd name="connsiteX9" fmla="*/ 1030003 w 3376389"/>
                <a:gd name="connsiteY9" fmla="*/ 66077 h 2113032"/>
                <a:gd name="connsiteX10" fmla="*/ 1030003 w 3376389"/>
                <a:gd name="connsiteY10" fmla="*/ 66077 h 2113032"/>
                <a:gd name="connsiteX11" fmla="*/ 1046672 w 3376389"/>
                <a:gd name="connsiteY11" fmla="*/ 56552 h 2113032"/>
                <a:gd name="connsiteX12" fmla="*/ 1063341 w 3376389"/>
                <a:gd name="connsiteY12" fmla="*/ 73221 h 2113032"/>
                <a:gd name="connsiteX13" fmla="*/ 1063341 w 3376389"/>
                <a:gd name="connsiteY13" fmla="*/ 87508 h 2113032"/>
                <a:gd name="connsiteX14" fmla="*/ 1077628 w 3376389"/>
                <a:gd name="connsiteY14" fmla="*/ 54171 h 2113032"/>
                <a:gd name="connsiteX15" fmla="*/ 1087153 w 3376389"/>
                <a:gd name="connsiteY15" fmla="*/ 27977 h 2113032"/>
                <a:gd name="connsiteX16" fmla="*/ 1094297 w 3376389"/>
                <a:gd name="connsiteY16" fmla="*/ 54171 h 2113032"/>
                <a:gd name="connsiteX17" fmla="*/ 1101441 w 3376389"/>
                <a:gd name="connsiteY17" fmla="*/ 92271 h 2113032"/>
                <a:gd name="connsiteX18" fmla="*/ 1110966 w 3376389"/>
                <a:gd name="connsiteY18" fmla="*/ 104177 h 2113032"/>
                <a:gd name="connsiteX19" fmla="*/ 1125253 w 3376389"/>
                <a:gd name="connsiteY19" fmla="*/ 61314 h 2113032"/>
                <a:gd name="connsiteX20" fmla="*/ 1141922 w 3376389"/>
                <a:gd name="connsiteY20" fmla="*/ 30358 h 2113032"/>
                <a:gd name="connsiteX21" fmla="*/ 1141922 w 3376389"/>
                <a:gd name="connsiteY21" fmla="*/ 30358 h 2113032"/>
                <a:gd name="connsiteX22" fmla="*/ 1182403 w 3376389"/>
                <a:gd name="connsiteY22" fmla="*/ 27977 h 2113032"/>
                <a:gd name="connsiteX23" fmla="*/ 1199072 w 3376389"/>
                <a:gd name="connsiteY23" fmla="*/ 73221 h 2113032"/>
                <a:gd name="connsiteX24" fmla="*/ 1201453 w 3376389"/>
                <a:gd name="connsiteY24" fmla="*/ 94652 h 2113032"/>
                <a:gd name="connsiteX25" fmla="*/ 1222884 w 3376389"/>
                <a:gd name="connsiteY25" fmla="*/ 56552 h 2113032"/>
                <a:gd name="connsiteX26" fmla="*/ 1246697 w 3376389"/>
                <a:gd name="connsiteY26" fmla="*/ 37502 h 2113032"/>
                <a:gd name="connsiteX27" fmla="*/ 1263366 w 3376389"/>
                <a:gd name="connsiteY27" fmla="*/ 23214 h 2113032"/>
                <a:gd name="connsiteX28" fmla="*/ 1287178 w 3376389"/>
                <a:gd name="connsiteY28" fmla="*/ 4164 h 2113032"/>
                <a:gd name="connsiteX29" fmla="*/ 1303847 w 3376389"/>
                <a:gd name="connsiteY29" fmla="*/ 58933 h 2113032"/>
                <a:gd name="connsiteX30" fmla="*/ 1310991 w 3376389"/>
                <a:gd name="connsiteY30" fmla="*/ 87508 h 2113032"/>
                <a:gd name="connsiteX31" fmla="*/ 1334803 w 3376389"/>
                <a:gd name="connsiteY31" fmla="*/ 111321 h 2113032"/>
                <a:gd name="connsiteX32" fmla="*/ 1356234 w 3376389"/>
                <a:gd name="connsiteY32" fmla="*/ 118464 h 2113032"/>
                <a:gd name="connsiteX33" fmla="*/ 1372903 w 3376389"/>
                <a:gd name="connsiteY33" fmla="*/ 204189 h 2113032"/>
                <a:gd name="connsiteX34" fmla="*/ 1403859 w 3376389"/>
                <a:gd name="connsiteY34" fmla="*/ 328014 h 2113032"/>
                <a:gd name="connsiteX35" fmla="*/ 1446722 w 3376389"/>
                <a:gd name="connsiteY35" fmla="*/ 451839 h 2113032"/>
                <a:gd name="connsiteX36" fmla="*/ 1494347 w 3376389"/>
                <a:gd name="connsiteY36" fmla="*/ 592333 h 2113032"/>
                <a:gd name="connsiteX37" fmla="*/ 1539591 w 3376389"/>
                <a:gd name="connsiteY37" fmla="*/ 689964 h 2113032"/>
                <a:gd name="connsiteX38" fmla="*/ 1589597 w 3376389"/>
                <a:gd name="connsiteY38" fmla="*/ 792358 h 2113032"/>
                <a:gd name="connsiteX39" fmla="*/ 1658653 w 3376389"/>
                <a:gd name="connsiteY39" fmla="*/ 909039 h 2113032"/>
                <a:gd name="connsiteX40" fmla="*/ 1727709 w 3376389"/>
                <a:gd name="connsiteY40" fmla="*/ 1028102 h 2113032"/>
                <a:gd name="connsiteX41" fmla="*/ 1799147 w 3376389"/>
                <a:gd name="connsiteY41" fmla="*/ 1132877 h 2113032"/>
                <a:gd name="connsiteX42" fmla="*/ 1909326 w 3376389"/>
                <a:gd name="connsiteY42" fmla="*/ 896121 h 2113032"/>
                <a:gd name="connsiteX43" fmla="*/ 2083763 w 3376389"/>
                <a:gd name="connsiteY43" fmla="*/ 870738 h 2113032"/>
                <a:gd name="connsiteX44" fmla="*/ 2337302 w 3376389"/>
                <a:gd name="connsiteY44" fmla="*/ 861584 h 2113032"/>
                <a:gd name="connsiteX45" fmla="*/ 2688098 w 3376389"/>
                <a:gd name="connsiteY45" fmla="*/ 721299 h 2113032"/>
                <a:gd name="connsiteX46" fmla="*/ 2835098 w 3376389"/>
                <a:gd name="connsiteY46" fmla="*/ 1208967 h 2113032"/>
                <a:gd name="connsiteX47" fmla="*/ 3032210 w 3376389"/>
                <a:gd name="connsiteY47" fmla="*/ 1586404 h 2113032"/>
                <a:gd name="connsiteX48" fmla="*/ 3376321 w 3376389"/>
                <a:gd name="connsiteY48" fmla="*/ 2070729 h 2113032"/>
                <a:gd name="connsiteX49" fmla="*/ 3052255 w 3376389"/>
                <a:gd name="connsiteY49" fmla="*/ 2087429 h 2113032"/>
                <a:gd name="connsiteX50" fmla="*/ 2130165 w 3376389"/>
                <a:gd name="connsiteY50" fmla="*/ 2064048 h 2113032"/>
                <a:gd name="connsiteX51" fmla="*/ 777100 w 3376389"/>
                <a:gd name="connsiteY51" fmla="*/ 2064050 h 2113032"/>
                <a:gd name="connsiteX52" fmla="*/ 277333 w 3376389"/>
                <a:gd name="connsiteY52" fmla="*/ 2062559 h 2113032"/>
                <a:gd name="connsiteX53" fmla="*/ 0 w 3376389"/>
                <a:gd name="connsiteY53" fmla="*/ 1588503 h 2113032"/>
                <a:gd name="connsiteX54" fmla="*/ 260023 w 3376389"/>
                <a:gd name="connsiteY54" fmla="*/ 1453603 h 2113032"/>
                <a:gd name="connsiteX55" fmla="*/ 433083 w 3376389"/>
                <a:gd name="connsiteY55" fmla="*/ 1341313 h 2113032"/>
                <a:gd name="connsiteX56" fmla="*/ 594387 w 3376389"/>
                <a:gd name="connsiteY56" fmla="*/ 1236785 h 2113032"/>
                <a:gd name="connsiteX57" fmla="*/ 662579 w 3376389"/>
                <a:gd name="connsiteY57" fmla="*/ 1192781 h 2113032"/>
                <a:gd name="connsiteX58" fmla="*/ 746046 w 3376389"/>
                <a:gd name="connsiteY58" fmla="*/ 1114447 h 2113032"/>
                <a:gd name="connsiteX59" fmla="*/ 855707 w 3376389"/>
                <a:gd name="connsiteY59" fmla="*/ 1007909 h 2113032"/>
                <a:gd name="connsiteX60" fmla="*/ 989522 w 3376389"/>
                <a:gd name="connsiteY60" fmla="*/ 832839 h 2113032"/>
                <a:gd name="connsiteX61" fmla="*/ 1034766 w 3376389"/>
                <a:gd name="connsiteY61" fmla="*/ 723302 h 2113032"/>
                <a:gd name="connsiteX62" fmla="*/ 1053816 w 3376389"/>
                <a:gd name="connsiteY62" fmla="*/ 632814 h 2113032"/>
                <a:gd name="connsiteX63" fmla="*/ 1053321 w 3376389"/>
                <a:gd name="connsiteY63" fmla="*/ 549471 h 2113032"/>
                <a:gd name="connsiteX64" fmla="*/ 1046301 w 3376389"/>
                <a:gd name="connsiteY64" fmla="*/ 447077 h 2113032"/>
                <a:gd name="connsiteX65" fmla="*/ 1022737 w 3376389"/>
                <a:gd name="connsiteY65" fmla="*/ 352199 h 2113032"/>
                <a:gd name="connsiteX66" fmla="*/ 1001058 w 3376389"/>
                <a:gd name="connsiteY66" fmla="*/ 282771 h 2113032"/>
                <a:gd name="connsiteX67" fmla="*/ 970100 w 3376389"/>
                <a:gd name="connsiteY67" fmla="*/ 211457 h 2113032"/>
                <a:gd name="connsiteX68" fmla="*/ 946659 w 3376389"/>
                <a:gd name="connsiteY68" fmla="*/ 149421 h 2113032"/>
                <a:gd name="connsiteX69" fmla="*/ 915703 w 3376389"/>
                <a:gd name="connsiteY69" fmla="*/ 58933 h 2113032"/>
                <a:gd name="connsiteX0" fmla="*/ 915703 w 3376399"/>
                <a:gd name="connsiteY0" fmla="*/ 58933 h 2108987"/>
                <a:gd name="connsiteX1" fmla="*/ 934753 w 3376399"/>
                <a:gd name="connsiteY1" fmla="*/ 1783 h 2108987"/>
                <a:gd name="connsiteX2" fmla="*/ 953803 w 3376399"/>
                <a:gd name="connsiteY2" fmla="*/ 18452 h 2108987"/>
                <a:gd name="connsiteX3" fmla="*/ 968091 w 3376399"/>
                <a:gd name="connsiteY3" fmla="*/ 58933 h 2108987"/>
                <a:gd name="connsiteX4" fmla="*/ 984759 w 3376399"/>
                <a:gd name="connsiteY4" fmla="*/ 75602 h 2108987"/>
                <a:gd name="connsiteX5" fmla="*/ 994284 w 3376399"/>
                <a:gd name="connsiteY5" fmla="*/ 85127 h 2108987"/>
                <a:gd name="connsiteX6" fmla="*/ 1001428 w 3376399"/>
                <a:gd name="connsiteY6" fmla="*/ 120846 h 2108987"/>
                <a:gd name="connsiteX7" fmla="*/ 1010953 w 3376399"/>
                <a:gd name="connsiteY7" fmla="*/ 125608 h 2108987"/>
                <a:gd name="connsiteX8" fmla="*/ 1022859 w 3376399"/>
                <a:gd name="connsiteY8" fmla="*/ 120846 h 2108987"/>
                <a:gd name="connsiteX9" fmla="*/ 1030003 w 3376399"/>
                <a:gd name="connsiteY9" fmla="*/ 66077 h 2108987"/>
                <a:gd name="connsiteX10" fmla="*/ 1030003 w 3376399"/>
                <a:gd name="connsiteY10" fmla="*/ 66077 h 2108987"/>
                <a:gd name="connsiteX11" fmla="*/ 1046672 w 3376399"/>
                <a:gd name="connsiteY11" fmla="*/ 56552 h 2108987"/>
                <a:gd name="connsiteX12" fmla="*/ 1063341 w 3376399"/>
                <a:gd name="connsiteY12" fmla="*/ 73221 h 2108987"/>
                <a:gd name="connsiteX13" fmla="*/ 1063341 w 3376399"/>
                <a:gd name="connsiteY13" fmla="*/ 87508 h 2108987"/>
                <a:gd name="connsiteX14" fmla="*/ 1077628 w 3376399"/>
                <a:gd name="connsiteY14" fmla="*/ 54171 h 2108987"/>
                <a:gd name="connsiteX15" fmla="*/ 1087153 w 3376399"/>
                <a:gd name="connsiteY15" fmla="*/ 27977 h 2108987"/>
                <a:gd name="connsiteX16" fmla="*/ 1094297 w 3376399"/>
                <a:gd name="connsiteY16" fmla="*/ 54171 h 2108987"/>
                <a:gd name="connsiteX17" fmla="*/ 1101441 w 3376399"/>
                <a:gd name="connsiteY17" fmla="*/ 92271 h 2108987"/>
                <a:gd name="connsiteX18" fmla="*/ 1110966 w 3376399"/>
                <a:gd name="connsiteY18" fmla="*/ 104177 h 2108987"/>
                <a:gd name="connsiteX19" fmla="*/ 1125253 w 3376399"/>
                <a:gd name="connsiteY19" fmla="*/ 61314 h 2108987"/>
                <a:gd name="connsiteX20" fmla="*/ 1141922 w 3376399"/>
                <a:gd name="connsiteY20" fmla="*/ 30358 h 2108987"/>
                <a:gd name="connsiteX21" fmla="*/ 1141922 w 3376399"/>
                <a:gd name="connsiteY21" fmla="*/ 30358 h 2108987"/>
                <a:gd name="connsiteX22" fmla="*/ 1182403 w 3376399"/>
                <a:gd name="connsiteY22" fmla="*/ 27977 h 2108987"/>
                <a:gd name="connsiteX23" fmla="*/ 1199072 w 3376399"/>
                <a:gd name="connsiteY23" fmla="*/ 73221 h 2108987"/>
                <a:gd name="connsiteX24" fmla="*/ 1201453 w 3376399"/>
                <a:gd name="connsiteY24" fmla="*/ 94652 h 2108987"/>
                <a:gd name="connsiteX25" fmla="*/ 1222884 w 3376399"/>
                <a:gd name="connsiteY25" fmla="*/ 56552 h 2108987"/>
                <a:gd name="connsiteX26" fmla="*/ 1246697 w 3376399"/>
                <a:gd name="connsiteY26" fmla="*/ 37502 h 2108987"/>
                <a:gd name="connsiteX27" fmla="*/ 1263366 w 3376399"/>
                <a:gd name="connsiteY27" fmla="*/ 23214 h 2108987"/>
                <a:gd name="connsiteX28" fmla="*/ 1287178 w 3376399"/>
                <a:gd name="connsiteY28" fmla="*/ 4164 h 2108987"/>
                <a:gd name="connsiteX29" fmla="*/ 1303847 w 3376399"/>
                <a:gd name="connsiteY29" fmla="*/ 58933 h 2108987"/>
                <a:gd name="connsiteX30" fmla="*/ 1310991 w 3376399"/>
                <a:gd name="connsiteY30" fmla="*/ 87508 h 2108987"/>
                <a:gd name="connsiteX31" fmla="*/ 1334803 w 3376399"/>
                <a:gd name="connsiteY31" fmla="*/ 111321 h 2108987"/>
                <a:gd name="connsiteX32" fmla="*/ 1356234 w 3376399"/>
                <a:gd name="connsiteY32" fmla="*/ 118464 h 2108987"/>
                <a:gd name="connsiteX33" fmla="*/ 1372903 w 3376399"/>
                <a:gd name="connsiteY33" fmla="*/ 204189 h 2108987"/>
                <a:gd name="connsiteX34" fmla="*/ 1403859 w 3376399"/>
                <a:gd name="connsiteY34" fmla="*/ 328014 h 2108987"/>
                <a:gd name="connsiteX35" fmla="*/ 1446722 w 3376399"/>
                <a:gd name="connsiteY35" fmla="*/ 451839 h 2108987"/>
                <a:gd name="connsiteX36" fmla="*/ 1494347 w 3376399"/>
                <a:gd name="connsiteY36" fmla="*/ 592333 h 2108987"/>
                <a:gd name="connsiteX37" fmla="*/ 1539591 w 3376399"/>
                <a:gd name="connsiteY37" fmla="*/ 689964 h 2108987"/>
                <a:gd name="connsiteX38" fmla="*/ 1589597 w 3376399"/>
                <a:gd name="connsiteY38" fmla="*/ 792358 h 2108987"/>
                <a:gd name="connsiteX39" fmla="*/ 1658653 w 3376399"/>
                <a:gd name="connsiteY39" fmla="*/ 909039 h 2108987"/>
                <a:gd name="connsiteX40" fmla="*/ 1727709 w 3376399"/>
                <a:gd name="connsiteY40" fmla="*/ 1028102 h 2108987"/>
                <a:gd name="connsiteX41" fmla="*/ 1799147 w 3376399"/>
                <a:gd name="connsiteY41" fmla="*/ 1132877 h 2108987"/>
                <a:gd name="connsiteX42" fmla="*/ 1909326 w 3376399"/>
                <a:gd name="connsiteY42" fmla="*/ 896121 h 2108987"/>
                <a:gd name="connsiteX43" fmla="*/ 2083763 w 3376399"/>
                <a:gd name="connsiteY43" fmla="*/ 870738 h 2108987"/>
                <a:gd name="connsiteX44" fmla="*/ 2337302 w 3376399"/>
                <a:gd name="connsiteY44" fmla="*/ 861584 h 2108987"/>
                <a:gd name="connsiteX45" fmla="*/ 2688098 w 3376399"/>
                <a:gd name="connsiteY45" fmla="*/ 721299 h 2108987"/>
                <a:gd name="connsiteX46" fmla="*/ 2835098 w 3376399"/>
                <a:gd name="connsiteY46" fmla="*/ 1208967 h 2108987"/>
                <a:gd name="connsiteX47" fmla="*/ 3032210 w 3376399"/>
                <a:gd name="connsiteY47" fmla="*/ 1586404 h 2108987"/>
                <a:gd name="connsiteX48" fmla="*/ 3376321 w 3376399"/>
                <a:gd name="connsiteY48" fmla="*/ 2070729 h 2108987"/>
                <a:gd name="connsiteX49" fmla="*/ 3068960 w 3376399"/>
                <a:gd name="connsiteY49" fmla="*/ 2074068 h 2108987"/>
                <a:gd name="connsiteX50" fmla="*/ 2130165 w 3376399"/>
                <a:gd name="connsiteY50" fmla="*/ 2064048 h 2108987"/>
                <a:gd name="connsiteX51" fmla="*/ 777100 w 3376399"/>
                <a:gd name="connsiteY51" fmla="*/ 2064050 h 2108987"/>
                <a:gd name="connsiteX52" fmla="*/ 277333 w 3376399"/>
                <a:gd name="connsiteY52" fmla="*/ 2062559 h 2108987"/>
                <a:gd name="connsiteX53" fmla="*/ 0 w 3376399"/>
                <a:gd name="connsiteY53" fmla="*/ 1588503 h 2108987"/>
                <a:gd name="connsiteX54" fmla="*/ 260023 w 3376399"/>
                <a:gd name="connsiteY54" fmla="*/ 1453603 h 2108987"/>
                <a:gd name="connsiteX55" fmla="*/ 433083 w 3376399"/>
                <a:gd name="connsiteY55" fmla="*/ 1341313 h 2108987"/>
                <a:gd name="connsiteX56" fmla="*/ 594387 w 3376399"/>
                <a:gd name="connsiteY56" fmla="*/ 1236785 h 2108987"/>
                <a:gd name="connsiteX57" fmla="*/ 662579 w 3376399"/>
                <a:gd name="connsiteY57" fmla="*/ 1192781 h 2108987"/>
                <a:gd name="connsiteX58" fmla="*/ 746046 w 3376399"/>
                <a:gd name="connsiteY58" fmla="*/ 1114447 h 2108987"/>
                <a:gd name="connsiteX59" fmla="*/ 855707 w 3376399"/>
                <a:gd name="connsiteY59" fmla="*/ 1007909 h 2108987"/>
                <a:gd name="connsiteX60" fmla="*/ 989522 w 3376399"/>
                <a:gd name="connsiteY60" fmla="*/ 832839 h 2108987"/>
                <a:gd name="connsiteX61" fmla="*/ 1034766 w 3376399"/>
                <a:gd name="connsiteY61" fmla="*/ 723302 h 2108987"/>
                <a:gd name="connsiteX62" fmla="*/ 1053816 w 3376399"/>
                <a:gd name="connsiteY62" fmla="*/ 632814 h 2108987"/>
                <a:gd name="connsiteX63" fmla="*/ 1053321 w 3376399"/>
                <a:gd name="connsiteY63" fmla="*/ 549471 h 2108987"/>
                <a:gd name="connsiteX64" fmla="*/ 1046301 w 3376399"/>
                <a:gd name="connsiteY64" fmla="*/ 447077 h 2108987"/>
                <a:gd name="connsiteX65" fmla="*/ 1022737 w 3376399"/>
                <a:gd name="connsiteY65" fmla="*/ 352199 h 2108987"/>
                <a:gd name="connsiteX66" fmla="*/ 1001058 w 3376399"/>
                <a:gd name="connsiteY66" fmla="*/ 282771 h 2108987"/>
                <a:gd name="connsiteX67" fmla="*/ 970100 w 3376399"/>
                <a:gd name="connsiteY67" fmla="*/ 211457 h 2108987"/>
                <a:gd name="connsiteX68" fmla="*/ 946659 w 3376399"/>
                <a:gd name="connsiteY68" fmla="*/ 149421 h 2108987"/>
                <a:gd name="connsiteX69" fmla="*/ 915703 w 3376399"/>
                <a:gd name="connsiteY69" fmla="*/ 58933 h 2108987"/>
                <a:gd name="connsiteX0" fmla="*/ 915703 w 3376400"/>
                <a:gd name="connsiteY0" fmla="*/ 58933 h 2108986"/>
                <a:gd name="connsiteX1" fmla="*/ 934753 w 3376400"/>
                <a:gd name="connsiteY1" fmla="*/ 1783 h 2108986"/>
                <a:gd name="connsiteX2" fmla="*/ 953803 w 3376400"/>
                <a:gd name="connsiteY2" fmla="*/ 18452 h 2108986"/>
                <a:gd name="connsiteX3" fmla="*/ 968091 w 3376400"/>
                <a:gd name="connsiteY3" fmla="*/ 58933 h 2108986"/>
                <a:gd name="connsiteX4" fmla="*/ 984759 w 3376400"/>
                <a:gd name="connsiteY4" fmla="*/ 75602 h 2108986"/>
                <a:gd name="connsiteX5" fmla="*/ 994284 w 3376400"/>
                <a:gd name="connsiteY5" fmla="*/ 85127 h 2108986"/>
                <a:gd name="connsiteX6" fmla="*/ 1001428 w 3376400"/>
                <a:gd name="connsiteY6" fmla="*/ 120846 h 2108986"/>
                <a:gd name="connsiteX7" fmla="*/ 1010953 w 3376400"/>
                <a:gd name="connsiteY7" fmla="*/ 125608 h 2108986"/>
                <a:gd name="connsiteX8" fmla="*/ 1022859 w 3376400"/>
                <a:gd name="connsiteY8" fmla="*/ 120846 h 2108986"/>
                <a:gd name="connsiteX9" fmla="*/ 1030003 w 3376400"/>
                <a:gd name="connsiteY9" fmla="*/ 66077 h 2108986"/>
                <a:gd name="connsiteX10" fmla="*/ 1030003 w 3376400"/>
                <a:gd name="connsiteY10" fmla="*/ 66077 h 2108986"/>
                <a:gd name="connsiteX11" fmla="*/ 1046672 w 3376400"/>
                <a:gd name="connsiteY11" fmla="*/ 56552 h 2108986"/>
                <a:gd name="connsiteX12" fmla="*/ 1063341 w 3376400"/>
                <a:gd name="connsiteY12" fmla="*/ 73221 h 2108986"/>
                <a:gd name="connsiteX13" fmla="*/ 1063341 w 3376400"/>
                <a:gd name="connsiteY13" fmla="*/ 87508 h 2108986"/>
                <a:gd name="connsiteX14" fmla="*/ 1077628 w 3376400"/>
                <a:gd name="connsiteY14" fmla="*/ 54171 h 2108986"/>
                <a:gd name="connsiteX15" fmla="*/ 1087153 w 3376400"/>
                <a:gd name="connsiteY15" fmla="*/ 27977 h 2108986"/>
                <a:gd name="connsiteX16" fmla="*/ 1094297 w 3376400"/>
                <a:gd name="connsiteY16" fmla="*/ 54171 h 2108986"/>
                <a:gd name="connsiteX17" fmla="*/ 1101441 w 3376400"/>
                <a:gd name="connsiteY17" fmla="*/ 92271 h 2108986"/>
                <a:gd name="connsiteX18" fmla="*/ 1110966 w 3376400"/>
                <a:gd name="connsiteY18" fmla="*/ 104177 h 2108986"/>
                <a:gd name="connsiteX19" fmla="*/ 1125253 w 3376400"/>
                <a:gd name="connsiteY19" fmla="*/ 61314 h 2108986"/>
                <a:gd name="connsiteX20" fmla="*/ 1141922 w 3376400"/>
                <a:gd name="connsiteY20" fmla="*/ 30358 h 2108986"/>
                <a:gd name="connsiteX21" fmla="*/ 1141922 w 3376400"/>
                <a:gd name="connsiteY21" fmla="*/ 30358 h 2108986"/>
                <a:gd name="connsiteX22" fmla="*/ 1182403 w 3376400"/>
                <a:gd name="connsiteY22" fmla="*/ 27977 h 2108986"/>
                <a:gd name="connsiteX23" fmla="*/ 1199072 w 3376400"/>
                <a:gd name="connsiteY23" fmla="*/ 73221 h 2108986"/>
                <a:gd name="connsiteX24" fmla="*/ 1201453 w 3376400"/>
                <a:gd name="connsiteY24" fmla="*/ 94652 h 2108986"/>
                <a:gd name="connsiteX25" fmla="*/ 1222884 w 3376400"/>
                <a:gd name="connsiteY25" fmla="*/ 56552 h 2108986"/>
                <a:gd name="connsiteX26" fmla="*/ 1246697 w 3376400"/>
                <a:gd name="connsiteY26" fmla="*/ 37502 h 2108986"/>
                <a:gd name="connsiteX27" fmla="*/ 1263366 w 3376400"/>
                <a:gd name="connsiteY27" fmla="*/ 23214 h 2108986"/>
                <a:gd name="connsiteX28" fmla="*/ 1287178 w 3376400"/>
                <a:gd name="connsiteY28" fmla="*/ 4164 h 2108986"/>
                <a:gd name="connsiteX29" fmla="*/ 1303847 w 3376400"/>
                <a:gd name="connsiteY29" fmla="*/ 58933 h 2108986"/>
                <a:gd name="connsiteX30" fmla="*/ 1310991 w 3376400"/>
                <a:gd name="connsiteY30" fmla="*/ 87508 h 2108986"/>
                <a:gd name="connsiteX31" fmla="*/ 1334803 w 3376400"/>
                <a:gd name="connsiteY31" fmla="*/ 111321 h 2108986"/>
                <a:gd name="connsiteX32" fmla="*/ 1356234 w 3376400"/>
                <a:gd name="connsiteY32" fmla="*/ 118464 h 2108986"/>
                <a:gd name="connsiteX33" fmla="*/ 1372903 w 3376400"/>
                <a:gd name="connsiteY33" fmla="*/ 204189 h 2108986"/>
                <a:gd name="connsiteX34" fmla="*/ 1403859 w 3376400"/>
                <a:gd name="connsiteY34" fmla="*/ 328014 h 2108986"/>
                <a:gd name="connsiteX35" fmla="*/ 1446722 w 3376400"/>
                <a:gd name="connsiteY35" fmla="*/ 451839 h 2108986"/>
                <a:gd name="connsiteX36" fmla="*/ 1494347 w 3376400"/>
                <a:gd name="connsiteY36" fmla="*/ 592333 h 2108986"/>
                <a:gd name="connsiteX37" fmla="*/ 1539591 w 3376400"/>
                <a:gd name="connsiteY37" fmla="*/ 689964 h 2108986"/>
                <a:gd name="connsiteX38" fmla="*/ 1589597 w 3376400"/>
                <a:gd name="connsiteY38" fmla="*/ 792358 h 2108986"/>
                <a:gd name="connsiteX39" fmla="*/ 1658653 w 3376400"/>
                <a:gd name="connsiteY39" fmla="*/ 909039 h 2108986"/>
                <a:gd name="connsiteX40" fmla="*/ 1727709 w 3376400"/>
                <a:gd name="connsiteY40" fmla="*/ 1028102 h 2108986"/>
                <a:gd name="connsiteX41" fmla="*/ 1799147 w 3376400"/>
                <a:gd name="connsiteY41" fmla="*/ 1132877 h 2108986"/>
                <a:gd name="connsiteX42" fmla="*/ 1909326 w 3376400"/>
                <a:gd name="connsiteY42" fmla="*/ 896121 h 2108986"/>
                <a:gd name="connsiteX43" fmla="*/ 2083763 w 3376400"/>
                <a:gd name="connsiteY43" fmla="*/ 870738 h 2108986"/>
                <a:gd name="connsiteX44" fmla="*/ 2337302 w 3376400"/>
                <a:gd name="connsiteY44" fmla="*/ 861584 h 2108986"/>
                <a:gd name="connsiteX45" fmla="*/ 2688098 w 3376400"/>
                <a:gd name="connsiteY45" fmla="*/ 721299 h 2108986"/>
                <a:gd name="connsiteX46" fmla="*/ 2835098 w 3376400"/>
                <a:gd name="connsiteY46" fmla="*/ 1208967 h 2108986"/>
                <a:gd name="connsiteX47" fmla="*/ 3032210 w 3376400"/>
                <a:gd name="connsiteY47" fmla="*/ 1586404 h 2108986"/>
                <a:gd name="connsiteX48" fmla="*/ 3376322 w 3376400"/>
                <a:gd name="connsiteY48" fmla="*/ 2070728 h 2108986"/>
                <a:gd name="connsiteX49" fmla="*/ 3068960 w 3376400"/>
                <a:gd name="connsiteY49" fmla="*/ 2074068 h 2108986"/>
                <a:gd name="connsiteX50" fmla="*/ 2130165 w 3376400"/>
                <a:gd name="connsiteY50" fmla="*/ 2064048 h 2108986"/>
                <a:gd name="connsiteX51" fmla="*/ 777100 w 3376400"/>
                <a:gd name="connsiteY51" fmla="*/ 2064050 h 2108986"/>
                <a:gd name="connsiteX52" fmla="*/ 277333 w 3376400"/>
                <a:gd name="connsiteY52" fmla="*/ 2062559 h 2108986"/>
                <a:gd name="connsiteX53" fmla="*/ 0 w 3376400"/>
                <a:gd name="connsiteY53" fmla="*/ 1588503 h 2108986"/>
                <a:gd name="connsiteX54" fmla="*/ 260023 w 3376400"/>
                <a:gd name="connsiteY54" fmla="*/ 1453603 h 2108986"/>
                <a:gd name="connsiteX55" fmla="*/ 433083 w 3376400"/>
                <a:gd name="connsiteY55" fmla="*/ 1341313 h 2108986"/>
                <a:gd name="connsiteX56" fmla="*/ 594387 w 3376400"/>
                <a:gd name="connsiteY56" fmla="*/ 1236785 h 2108986"/>
                <a:gd name="connsiteX57" fmla="*/ 662579 w 3376400"/>
                <a:gd name="connsiteY57" fmla="*/ 1192781 h 2108986"/>
                <a:gd name="connsiteX58" fmla="*/ 746046 w 3376400"/>
                <a:gd name="connsiteY58" fmla="*/ 1114447 h 2108986"/>
                <a:gd name="connsiteX59" fmla="*/ 855707 w 3376400"/>
                <a:gd name="connsiteY59" fmla="*/ 1007909 h 2108986"/>
                <a:gd name="connsiteX60" fmla="*/ 989522 w 3376400"/>
                <a:gd name="connsiteY60" fmla="*/ 832839 h 2108986"/>
                <a:gd name="connsiteX61" fmla="*/ 1034766 w 3376400"/>
                <a:gd name="connsiteY61" fmla="*/ 723302 h 2108986"/>
                <a:gd name="connsiteX62" fmla="*/ 1053816 w 3376400"/>
                <a:gd name="connsiteY62" fmla="*/ 632814 h 2108986"/>
                <a:gd name="connsiteX63" fmla="*/ 1053321 w 3376400"/>
                <a:gd name="connsiteY63" fmla="*/ 549471 h 2108986"/>
                <a:gd name="connsiteX64" fmla="*/ 1046301 w 3376400"/>
                <a:gd name="connsiteY64" fmla="*/ 447077 h 2108986"/>
                <a:gd name="connsiteX65" fmla="*/ 1022737 w 3376400"/>
                <a:gd name="connsiteY65" fmla="*/ 352199 h 2108986"/>
                <a:gd name="connsiteX66" fmla="*/ 1001058 w 3376400"/>
                <a:gd name="connsiteY66" fmla="*/ 282771 h 2108986"/>
                <a:gd name="connsiteX67" fmla="*/ 970100 w 3376400"/>
                <a:gd name="connsiteY67" fmla="*/ 211457 h 2108986"/>
                <a:gd name="connsiteX68" fmla="*/ 946659 w 3376400"/>
                <a:gd name="connsiteY68" fmla="*/ 149421 h 2108986"/>
                <a:gd name="connsiteX69" fmla="*/ 915703 w 3376400"/>
                <a:gd name="connsiteY69" fmla="*/ 58933 h 2108986"/>
                <a:gd name="connsiteX0" fmla="*/ 915703 w 3376400"/>
                <a:gd name="connsiteY0" fmla="*/ 58933 h 2108986"/>
                <a:gd name="connsiteX1" fmla="*/ 934753 w 3376400"/>
                <a:gd name="connsiteY1" fmla="*/ 1783 h 2108986"/>
                <a:gd name="connsiteX2" fmla="*/ 953803 w 3376400"/>
                <a:gd name="connsiteY2" fmla="*/ 18452 h 2108986"/>
                <a:gd name="connsiteX3" fmla="*/ 968091 w 3376400"/>
                <a:gd name="connsiteY3" fmla="*/ 58933 h 2108986"/>
                <a:gd name="connsiteX4" fmla="*/ 984759 w 3376400"/>
                <a:gd name="connsiteY4" fmla="*/ 75602 h 2108986"/>
                <a:gd name="connsiteX5" fmla="*/ 994284 w 3376400"/>
                <a:gd name="connsiteY5" fmla="*/ 85127 h 2108986"/>
                <a:gd name="connsiteX6" fmla="*/ 1001428 w 3376400"/>
                <a:gd name="connsiteY6" fmla="*/ 120846 h 2108986"/>
                <a:gd name="connsiteX7" fmla="*/ 1010953 w 3376400"/>
                <a:gd name="connsiteY7" fmla="*/ 125608 h 2108986"/>
                <a:gd name="connsiteX8" fmla="*/ 1022859 w 3376400"/>
                <a:gd name="connsiteY8" fmla="*/ 120846 h 2108986"/>
                <a:gd name="connsiteX9" fmla="*/ 1030003 w 3376400"/>
                <a:gd name="connsiteY9" fmla="*/ 66077 h 2108986"/>
                <a:gd name="connsiteX10" fmla="*/ 1030003 w 3376400"/>
                <a:gd name="connsiteY10" fmla="*/ 66077 h 2108986"/>
                <a:gd name="connsiteX11" fmla="*/ 1046672 w 3376400"/>
                <a:gd name="connsiteY11" fmla="*/ 56552 h 2108986"/>
                <a:gd name="connsiteX12" fmla="*/ 1063341 w 3376400"/>
                <a:gd name="connsiteY12" fmla="*/ 73221 h 2108986"/>
                <a:gd name="connsiteX13" fmla="*/ 1063341 w 3376400"/>
                <a:gd name="connsiteY13" fmla="*/ 87508 h 2108986"/>
                <a:gd name="connsiteX14" fmla="*/ 1077628 w 3376400"/>
                <a:gd name="connsiteY14" fmla="*/ 54171 h 2108986"/>
                <a:gd name="connsiteX15" fmla="*/ 1087153 w 3376400"/>
                <a:gd name="connsiteY15" fmla="*/ 27977 h 2108986"/>
                <a:gd name="connsiteX16" fmla="*/ 1094297 w 3376400"/>
                <a:gd name="connsiteY16" fmla="*/ 54171 h 2108986"/>
                <a:gd name="connsiteX17" fmla="*/ 1101441 w 3376400"/>
                <a:gd name="connsiteY17" fmla="*/ 92271 h 2108986"/>
                <a:gd name="connsiteX18" fmla="*/ 1110966 w 3376400"/>
                <a:gd name="connsiteY18" fmla="*/ 104177 h 2108986"/>
                <a:gd name="connsiteX19" fmla="*/ 1125253 w 3376400"/>
                <a:gd name="connsiteY19" fmla="*/ 61314 h 2108986"/>
                <a:gd name="connsiteX20" fmla="*/ 1141922 w 3376400"/>
                <a:gd name="connsiteY20" fmla="*/ 30358 h 2108986"/>
                <a:gd name="connsiteX21" fmla="*/ 1141922 w 3376400"/>
                <a:gd name="connsiteY21" fmla="*/ 30358 h 2108986"/>
                <a:gd name="connsiteX22" fmla="*/ 1182403 w 3376400"/>
                <a:gd name="connsiteY22" fmla="*/ 27977 h 2108986"/>
                <a:gd name="connsiteX23" fmla="*/ 1199072 w 3376400"/>
                <a:gd name="connsiteY23" fmla="*/ 73221 h 2108986"/>
                <a:gd name="connsiteX24" fmla="*/ 1201453 w 3376400"/>
                <a:gd name="connsiteY24" fmla="*/ 94652 h 2108986"/>
                <a:gd name="connsiteX25" fmla="*/ 1222884 w 3376400"/>
                <a:gd name="connsiteY25" fmla="*/ 56552 h 2108986"/>
                <a:gd name="connsiteX26" fmla="*/ 1246697 w 3376400"/>
                <a:gd name="connsiteY26" fmla="*/ 37502 h 2108986"/>
                <a:gd name="connsiteX27" fmla="*/ 1263366 w 3376400"/>
                <a:gd name="connsiteY27" fmla="*/ 23214 h 2108986"/>
                <a:gd name="connsiteX28" fmla="*/ 1287178 w 3376400"/>
                <a:gd name="connsiteY28" fmla="*/ 4164 h 2108986"/>
                <a:gd name="connsiteX29" fmla="*/ 1303847 w 3376400"/>
                <a:gd name="connsiteY29" fmla="*/ 58933 h 2108986"/>
                <a:gd name="connsiteX30" fmla="*/ 1310991 w 3376400"/>
                <a:gd name="connsiteY30" fmla="*/ 87508 h 2108986"/>
                <a:gd name="connsiteX31" fmla="*/ 1334803 w 3376400"/>
                <a:gd name="connsiteY31" fmla="*/ 111321 h 2108986"/>
                <a:gd name="connsiteX32" fmla="*/ 1356234 w 3376400"/>
                <a:gd name="connsiteY32" fmla="*/ 118464 h 2108986"/>
                <a:gd name="connsiteX33" fmla="*/ 1372903 w 3376400"/>
                <a:gd name="connsiteY33" fmla="*/ 204189 h 2108986"/>
                <a:gd name="connsiteX34" fmla="*/ 1403859 w 3376400"/>
                <a:gd name="connsiteY34" fmla="*/ 328014 h 2108986"/>
                <a:gd name="connsiteX35" fmla="*/ 1446722 w 3376400"/>
                <a:gd name="connsiteY35" fmla="*/ 451839 h 2108986"/>
                <a:gd name="connsiteX36" fmla="*/ 1494347 w 3376400"/>
                <a:gd name="connsiteY36" fmla="*/ 592333 h 2108986"/>
                <a:gd name="connsiteX37" fmla="*/ 1539591 w 3376400"/>
                <a:gd name="connsiteY37" fmla="*/ 689964 h 2108986"/>
                <a:gd name="connsiteX38" fmla="*/ 1589597 w 3376400"/>
                <a:gd name="connsiteY38" fmla="*/ 792358 h 2108986"/>
                <a:gd name="connsiteX39" fmla="*/ 1658653 w 3376400"/>
                <a:gd name="connsiteY39" fmla="*/ 909039 h 2108986"/>
                <a:gd name="connsiteX40" fmla="*/ 1727709 w 3376400"/>
                <a:gd name="connsiteY40" fmla="*/ 1028102 h 2108986"/>
                <a:gd name="connsiteX41" fmla="*/ 1799147 w 3376400"/>
                <a:gd name="connsiteY41" fmla="*/ 1132877 h 2108986"/>
                <a:gd name="connsiteX42" fmla="*/ 1909326 w 3376400"/>
                <a:gd name="connsiteY42" fmla="*/ 896121 h 2108986"/>
                <a:gd name="connsiteX43" fmla="*/ 2083763 w 3376400"/>
                <a:gd name="connsiteY43" fmla="*/ 870738 h 2108986"/>
                <a:gd name="connsiteX44" fmla="*/ 2337302 w 3376400"/>
                <a:gd name="connsiteY44" fmla="*/ 861584 h 2108986"/>
                <a:gd name="connsiteX45" fmla="*/ 2688098 w 3376400"/>
                <a:gd name="connsiteY45" fmla="*/ 721299 h 2108986"/>
                <a:gd name="connsiteX46" fmla="*/ 2835098 w 3376400"/>
                <a:gd name="connsiteY46" fmla="*/ 1208967 h 2108986"/>
                <a:gd name="connsiteX47" fmla="*/ 3032210 w 3376400"/>
                <a:gd name="connsiteY47" fmla="*/ 1586404 h 2108986"/>
                <a:gd name="connsiteX48" fmla="*/ 3376322 w 3376400"/>
                <a:gd name="connsiteY48" fmla="*/ 2070728 h 2108986"/>
                <a:gd name="connsiteX49" fmla="*/ 3068960 w 3376400"/>
                <a:gd name="connsiteY49" fmla="*/ 2074068 h 2108986"/>
                <a:gd name="connsiteX50" fmla="*/ 2130165 w 3376400"/>
                <a:gd name="connsiteY50" fmla="*/ 2064048 h 2108986"/>
                <a:gd name="connsiteX51" fmla="*/ 777100 w 3376400"/>
                <a:gd name="connsiteY51" fmla="*/ 2064050 h 2108986"/>
                <a:gd name="connsiteX52" fmla="*/ 277333 w 3376400"/>
                <a:gd name="connsiteY52" fmla="*/ 2062559 h 2108986"/>
                <a:gd name="connsiteX53" fmla="*/ 0 w 3376400"/>
                <a:gd name="connsiteY53" fmla="*/ 1588503 h 2108986"/>
                <a:gd name="connsiteX54" fmla="*/ 260023 w 3376400"/>
                <a:gd name="connsiteY54" fmla="*/ 1453603 h 2108986"/>
                <a:gd name="connsiteX55" fmla="*/ 433083 w 3376400"/>
                <a:gd name="connsiteY55" fmla="*/ 1341313 h 2108986"/>
                <a:gd name="connsiteX56" fmla="*/ 594387 w 3376400"/>
                <a:gd name="connsiteY56" fmla="*/ 1236785 h 2108986"/>
                <a:gd name="connsiteX57" fmla="*/ 662579 w 3376400"/>
                <a:gd name="connsiteY57" fmla="*/ 1192781 h 2108986"/>
                <a:gd name="connsiteX58" fmla="*/ 746046 w 3376400"/>
                <a:gd name="connsiteY58" fmla="*/ 1114447 h 2108986"/>
                <a:gd name="connsiteX59" fmla="*/ 855707 w 3376400"/>
                <a:gd name="connsiteY59" fmla="*/ 1007909 h 2108986"/>
                <a:gd name="connsiteX60" fmla="*/ 989522 w 3376400"/>
                <a:gd name="connsiteY60" fmla="*/ 832839 h 2108986"/>
                <a:gd name="connsiteX61" fmla="*/ 1034766 w 3376400"/>
                <a:gd name="connsiteY61" fmla="*/ 723302 h 2108986"/>
                <a:gd name="connsiteX62" fmla="*/ 1053816 w 3376400"/>
                <a:gd name="connsiteY62" fmla="*/ 632814 h 2108986"/>
                <a:gd name="connsiteX63" fmla="*/ 1053321 w 3376400"/>
                <a:gd name="connsiteY63" fmla="*/ 549471 h 2108986"/>
                <a:gd name="connsiteX64" fmla="*/ 1046301 w 3376400"/>
                <a:gd name="connsiteY64" fmla="*/ 447077 h 2108986"/>
                <a:gd name="connsiteX65" fmla="*/ 1022737 w 3376400"/>
                <a:gd name="connsiteY65" fmla="*/ 352199 h 2108986"/>
                <a:gd name="connsiteX66" fmla="*/ 1001058 w 3376400"/>
                <a:gd name="connsiteY66" fmla="*/ 282771 h 2108986"/>
                <a:gd name="connsiteX67" fmla="*/ 970100 w 3376400"/>
                <a:gd name="connsiteY67" fmla="*/ 211457 h 2108986"/>
                <a:gd name="connsiteX68" fmla="*/ 946659 w 3376400"/>
                <a:gd name="connsiteY68" fmla="*/ 149421 h 2108986"/>
                <a:gd name="connsiteX69" fmla="*/ 915703 w 3376400"/>
                <a:gd name="connsiteY69" fmla="*/ 58933 h 2108986"/>
                <a:gd name="connsiteX0" fmla="*/ 915703 w 3376400"/>
                <a:gd name="connsiteY0" fmla="*/ 58933 h 2106413"/>
                <a:gd name="connsiteX1" fmla="*/ 934753 w 3376400"/>
                <a:gd name="connsiteY1" fmla="*/ 1783 h 2106413"/>
                <a:gd name="connsiteX2" fmla="*/ 953803 w 3376400"/>
                <a:gd name="connsiteY2" fmla="*/ 18452 h 2106413"/>
                <a:gd name="connsiteX3" fmla="*/ 968091 w 3376400"/>
                <a:gd name="connsiteY3" fmla="*/ 58933 h 2106413"/>
                <a:gd name="connsiteX4" fmla="*/ 984759 w 3376400"/>
                <a:gd name="connsiteY4" fmla="*/ 75602 h 2106413"/>
                <a:gd name="connsiteX5" fmla="*/ 994284 w 3376400"/>
                <a:gd name="connsiteY5" fmla="*/ 85127 h 2106413"/>
                <a:gd name="connsiteX6" fmla="*/ 1001428 w 3376400"/>
                <a:gd name="connsiteY6" fmla="*/ 120846 h 2106413"/>
                <a:gd name="connsiteX7" fmla="*/ 1010953 w 3376400"/>
                <a:gd name="connsiteY7" fmla="*/ 125608 h 2106413"/>
                <a:gd name="connsiteX8" fmla="*/ 1022859 w 3376400"/>
                <a:gd name="connsiteY8" fmla="*/ 120846 h 2106413"/>
                <a:gd name="connsiteX9" fmla="*/ 1030003 w 3376400"/>
                <a:gd name="connsiteY9" fmla="*/ 66077 h 2106413"/>
                <a:gd name="connsiteX10" fmla="*/ 1030003 w 3376400"/>
                <a:gd name="connsiteY10" fmla="*/ 66077 h 2106413"/>
                <a:gd name="connsiteX11" fmla="*/ 1046672 w 3376400"/>
                <a:gd name="connsiteY11" fmla="*/ 56552 h 2106413"/>
                <a:gd name="connsiteX12" fmla="*/ 1063341 w 3376400"/>
                <a:gd name="connsiteY12" fmla="*/ 73221 h 2106413"/>
                <a:gd name="connsiteX13" fmla="*/ 1063341 w 3376400"/>
                <a:gd name="connsiteY13" fmla="*/ 87508 h 2106413"/>
                <a:gd name="connsiteX14" fmla="*/ 1077628 w 3376400"/>
                <a:gd name="connsiteY14" fmla="*/ 54171 h 2106413"/>
                <a:gd name="connsiteX15" fmla="*/ 1087153 w 3376400"/>
                <a:gd name="connsiteY15" fmla="*/ 27977 h 2106413"/>
                <a:gd name="connsiteX16" fmla="*/ 1094297 w 3376400"/>
                <a:gd name="connsiteY16" fmla="*/ 54171 h 2106413"/>
                <a:gd name="connsiteX17" fmla="*/ 1101441 w 3376400"/>
                <a:gd name="connsiteY17" fmla="*/ 92271 h 2106413"/>
                <a:gd name="connsiteX18" fmla="*/ 1110966 w 3376400"/>
                <a:gd name="connsiteY18" fmla="*/ 104177 h 2106413"/>
                <a:gd name="connsiteX19" fmla="*/ 1125253 w 3376400"/>
                <a:gd name="connsiteY19" fmla="*/ 61314 h 2106413"/>
                <a:gd name="connsiteX20" fmla="*/ 1141922 w 3376400"/>
                <a:gd name="connsiteY20" fmla="*/ 30358 h 2106413"/>
                <a:gd name="connsiteX21" fmla="*/ 1141922 w 3376400"/>
                <a:gd name="connsiteY21" fmla="*/ 30358 h 2106413"/>
                <a:gd name="connsiteX22" fmla="*/ 1182403 w 3376400"/>
                <a:gd name="connsiteY22" fmla="*/ 27977 h 2106413"/>
                <a:gd name="connsiteX23" fmla="*/ 1199072 w 3376400"/>
                <a:gd name="connsiteY23" fmla="*/ 73221 h 2106413"/>
                <a:gd name="connsiteX24" fmla="*/ 1201453 w 3376400"/>
                <a:gd name="connsiteY24" fmla="*/ 94652 h 2106413"/>
                <a:gd name="connsiteX25" fmla="*/ 1222884 w 3376400"/>
                <a:gd name="connsiteY25" fmla="*/ 56552 h 2106413"/>
                <a:gd name="connsiteX26" fmla="*/ 1246697 w 3376400"/>
                <a:gd name="connsiteY26" fmla="*/ 37502 h 2106413"/>
                <a:gd name="connsiteX27" fmla="*/ 1263366 w 3376400"/>
                <a:gd name="connsiteY27" fmla="*/ 23214 h 2106413"/>
                <a:gd name="connsiteX28" fmla="*/ 1287178 w 3376400"/>
                <a:gd name="connsiteY28" fmla="*/ 4164 h 2106413"/>
                <a:gd name="connsiteX29" fmla="*/ 1303847 w 3376400"/>
                <a:gd name="connsiteY29" fmla="*/ 58933 h 2106413"/>
                <a:gd name="connsiteX30" fmla="*/ 1310991 w 3376400"/>
                <a:gd name="connsiteY30" fmla="*/ 87508 h 2106413"/>
                <a:gd name="connsiteX31" fmla="*/ 1334803 w 3376400"/>
                <a:gd name="connsiteY31" fmla="*/ 111321 h 2106413"/>
                <a:gd name="connsiteX32" fmla="*/ 1356234 w 3376400"/>
                <a:gd name="connsiteY32" fmla="*/ 118464 h 2106413"/>
                <a:gd name="connsiteX33" fmla="*/ 1372903 w 3376400"/>
                <a:gd name="connsiteY33" fmla="*/ 204189 h 2106413"/>
                <a:gd name="connsiteX34" fmla="*/ 1403859 w 3376400"/>
                <a:gd name="connsiteY34" fmla="*/ 328014 h 2106413"/>
                <a:gd name="connsiteX35" fmla="*/ 1446722 w 3376400"/>
                <a:gd name="connsiteY35" fmla="*/ 451839 h 2106413"/>
                <a:gd name="connsiteX36" fmla="*/ 1494347 w 3376400"/>
                <a:gd name="connsiteY36" fmla="*/ 592333 h 2106413"/>
                <a:gd name="connsiteX37" fmla="*/ 1539591 w 3376400"/>
                <a:gd name="connsiteY37" fmla="*/ 689964 h 2106413"/>
                <a:gd name="connsiteX38" fmla="*/ 1589597 w 3376400"/>
                <a:gd name="connsiteY38" fmla="*/ 792358 h 2106413"/>
                <a:gd name="connsiteX39" fmla="*/ 1658653 w 3376400"/>
                <a:gd name="connsiteY39" fmla="*/ 909039 h 2106413"/>
                <a:gd name="connsiteX40" fmla="*/ 1727709 w 3376400"/>
                <a:gd name="connsiteY40" fmla="*/ 1028102 h 2106413"/>
                <a:gd name="connsiteX41" fmla="*/ 1799147 w 3376400"/>
                <a:gd name="connsiteY41" fmla="*/ 1132877 h 2106413"/>
                <a:gd name="connsiteX42" fmla="*/ 1909326 w 3376400"/>
                <a:gd name="connsiteY42" fmla="*/ 896121 h 2106413"/>
                <a:gd name="connsiteX43" fmla="*/ 2083763 w 3376400"/>
                <a:gd name="connsiteY43" fmla="*/ 870738 h 2106413"/>
                <a:gd name="connsiteX44" fmla="*/ 2337302 w 3376400"/>
                <a:gd name="connsiteY44" fmla="*/ 861584 h 2106413"/>
                <a:gd name="connsiteX45" fmla="*/ 2688098 w 3376400"/>
                <a:gd name="connsiteY45" fmla="*/ 721299 h 2106413"/>
                <a:gd name="connsiteX46" fmla="*/ 2835098 w 3376400"/>
                <a:gd name="connsiteY46" fmla="*/ 1208967 h 2106413"/>
                <a:gd name="connsiteX47" fmla="*/ 3032210 w 3376400"/>
                <a:gd name="connsiteY47" fmla="*/ 1586404 h 2106413"/>
                <a:gd name="connsiteX48" fmla="*/ 3376322 w 3376400"/>
                <a:gd name="connsiteY48" fmla="*/ 2070728 h 2106413"/>
                <a:gd name="connsiteX49" fmla="*/ 3068960 w 3376400"/>
                <a:gd name="connsiteY49" fmla="*/ 2064049 h 2106413"/>
                <a:gd name="connsiteX50" fmla="*/ 2130165 w 3376400"/>
                <a:gd name="connsiteY50" fmla="*/ 2064048 h 2106413"/>
                <a:gd name="connsiteX51" fmla="*/ 777100 w 3376400"/>
                <a:gd name="connsiteY51" fmla="*/ 2064050 h 2106413"/>
                <a:gd name="connsiteX52" fmla="*/ 277333 w 3376400"/>
                <a:gd name="connsiteY52" fmla="*/ 2062559 h 2106413"/>
                <a:gd name="connsiteX53" fmla="*/ 0 w 3376400"/>
                <a:gd name="connsiteY53" fmla="*/ 1588503 h 2106413"/>
                <a:gd name="connsiteX54" fmla="*/ 260023 w 3376400"/>
                <a:gd name="connsiteY54" fmla="*/ 1453603 h 2106413"/>
                <a:gd name="connsiteX55" fmla="*/ 433083 w 3376400"/>
                <a:gd name="connsiteY55" fmla="*/ 1341313 h 2106413"/>
                <a:gd name="connsiteX56" fmla="*/ 594387 w 3376400"/>
                <a:gd name="connsiteY56" fmla="*/ 1236785 h 2106413"/>
                <a:gd name="connsiteX57" fmla="*/ 662579 w 3376400"/>
                <a:gd name="connsiteY57" fmla="*/ 1192781 h 2106413"/>
                <a:gd name="connsiteX58" fmla="*/ 746046 w 3376400"/>
                <a:gd name="connsiteY58" fmla="*/ 1114447 h 2106413"/>
                <a:gd name="connsiteX59" fmla="*/ 855707 w 3376400"/>
                <a:gd name="connsiteY59" fmla="*/ 1007909 h 2106413"/>
                <a:gd name="connsiteX60" fmla="*/ 989522 w 3376400"/>
                <a:gd name="connsiteY60" fmla="*/ 832839 h 2106413"/>
                <a:gd name="connsiteX61" fmla="*/ 1034766 w 3376400"/>
                <a:gd name="connsiteY61" fmla="*/ 723302 h 2106413"/>
                <a:gd name="connsiteX62" fmla="*/ 1053816 w 3376400"/>
                <a:gd name="connsiteY62" fmla="*/ 632814 h 2106413"/>
                <a:gd name="connsiteX63" fmla="*/ 1053321 w 3376400"/>
                <a:gd name="connsiteY63" fmla="*/ 549471 h 2106413"/>
                <a:gd name="connsiteX64" fmla="*/ 1046301 w 3376400"/>
                <a:gd name="connsiteY64" fmla="*/ 447077 h 2106413"/>
                <a:gd name="connsiteX65" fmla="*/ 1022737 w 3376400"/>
                <a:gd name="connsiteY65" fmla="*/ 352199 h 2106413"/>
                <a:gd name="connsiteX66" fmla="*/ 1001058 w 3376400"/>
                <a:gd name="connsiteY66" fmla="*/ 282771 h 2106413"/>
                <a:gd name="connsiteX67" fmla="*/ 970100 w 3376400"/>
                <a:gd name="connsiteY67" fmla="*/ 211457 h 2106413"/>
                <a:gd name="connsiteX68" fmla="*/ 946659 w 3376400"/>
                <a:gd name="connsiteY68" fmla="*/ 149421 h 2106413"/>
                <a:gd name="connsiteX69" fmla="*/ 915703 w 3376400"/>
                <a:gd name="connsiteY69" fmla="*/ 58933 h 210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3376400" h="2106413">
                  <a:moveTo>
                    <a:pt x="915703" y="58933"/>
                  </a:moveTo>
                  <a:cubicBezTo>
                    <a:pt x="913719" y="34327"/>
                    <a:pt x="928403" y="8530"/>
                    <a:pt x="934753" y="1783"/>
                  </a:cubicBezTo>
                  <a:cubicBezTo>
                    <a:pt x="941103" y="-4964"/>
                    <a:pt x="948247" y="8927"/>
                    <a:pt x="953803" y="18452"/>
                  </a:cubicBezTo>
                  <a:lnTo>
                    <a:pt x="968091" y="58933"/>
                  </a:lnTo>
                  <a:lnTo>
                    <a:pt x="984759" y="75602"/>
                  </a:lnTo>
                  <a:lnTo>
                    <a:pt x="994284" y="85127"/>
                  </a:lnTo>
                  <a:lnTo>
                    <a:pt x="1001428" y="120846"/>
                  </a:lnTo>
                  <a:lnTo>
                    <a:pt x="1010953" y="125608"/>
                  </a:lnTo>
                  <a:lnTo>
                    <a:pt x="1022859" y="120846"/>
                  </a:lnTo>
                  <a:lnTo>
                    <a:pt x="1030003" y="66077"/>
                  </a:lnTo>
                  <a:lnTo>
                    <a:pt x="1030003" y="66077"/>
                  </a:lnTo>
                  <a:lnTo>
                    <a:pt x="1046672" y="56552"/>
                  </a:lnTo>
                  <a:lnTo>
                    <a:pt x="1063341" y="73221"/>
                  </a:lnTo>
                  <a:lnTo>
                    <a:pt x="1063341" y="87508"/>
                  </a:lnTo>
                  <a:lnTo>
                    <a:pt x="1077628" y="54171"/>
                  </a:lnTo>
                  <a:cubicBezTo>
                    <a:pt x="1080009" y="44249"/>
                    <a:pt x="1084375" y="27977"/>
                    <a:pt x="1087153" y="27977"/>
                  </a:cubicBezTo>
                  <a:cubicBezTo>
                    <a:pt x="1089931" y="27977"/>
                    <a:pt x="1090328" y="43455"/>
                    <a:pt x="1094297" y="54171"/>
                  </a:cubicBezTo>
                  <a:lnTo>
                    <a:pt x="1101441" y="92271"/>
                  </a:lnTo>
                  <a:lnTo>
                    <a:pt x="1110966" y="104177"/>
                  </a:lnTo>
                  <a:lnTo>
                    <a:pt x="1125253" y="61314"/>
                  </a:lnTo>
                  <a:lnTo>
                    <a:pt x="1141922" y="30358"/>
                  </a:lnTo>
                  <a:lnTo>
                    <a:pt x="1141922" y="30358"/>
                  </a:lnTo>
                  <a:cubicBezTo>
                    <a:pt x="1148669" y="29961"/>
                    <a:pt x="1176847" y="12896"/>
                    <a:pt x="1182403" y="27977"/>
                  </a:cubicBezTo>
                  <a:lnTo>
                    <a:pt x="1199072" y="73221"/>
                  </a:lnTo>
                  <a:lnTo>
                    <a:pt x="1201453" y="94652"/>
                  </a:lnTo>
                  <a:lnTo>
                    <a:pt x="1222884" y="56552"/>
                  </a:lnTo>
                  <a:lnTo>
                    <a:pt x="1246697" y="37502"/>
                  </a:lnTo>
                  <a:lnTo>
                    <a:pt x="1263366" y="23214"/>
                  </a:lnTo>
                  <a:cubicBezTo>
                    <a:pt x="1270113" y="17658"/>
                    <a:pt x="1280431" y="-1789"/>
                    <a:pt x="1287178" y="4164"/>
                  </a:cubicBezTo>
                  <a:cubicBezTo>
                    <a:pt x="1293925" y="10117"/>
                    <a:pt x="1299878" y="45042"/>
                    <a:pt x="1303847" y="58933"/>
                  </a:cubicBezTo>
                  <a:lnTo>
                    <a:pt x="1310991" y="87508"/>
                  </a:lnTo>
                  <a:lnTo>
                    <a:pt x="1334803" y="111321"/>
                  </a:lnTo>
                  <a:lnTo>
                    <a:pt x="1356234" y="118464"/>
                  </a:lnTo>
                  <a:lnTo>
                    <a:pt x="1372903" y="204189"/>
                  </a:lnTo>
                  <a:lnTo>
                    <a:pt x="1403859" y="328014"/>
                  </a:lnTo>
                  <a:lnTo>
                    <a:pt x="1446722" y="451839"/>
                  </a:lnTo>
                  <a:lnTo>
                    <a:pt x="1494347" y="592333"/>
                  </a:lnTo>
                  <a:lnTo>
                    <a:pt x="1539591" y="689964"/>
                  </a:lnTo>
                  <a:lnTo>
                    <a:pt x="1589597" y="792358"/>
                  </a:lnTo>
                  <a:lnTo>
                    <a:pt x="1658653" y="909039"/>
                  </a:lnTo>
                  <a:lnTo>
                    <a:pt x="1727709" y="1028102"/>
                  </a:lnTo>
                  <a:lnTo>
                    <a:pt x="1799147" y="1132877"/>
                  </a:lnTo>
                  <a:lnTo>
                    <a:pt x="1909326" y="896121"/>
                  </a:lnTo>
                  <a:cubicBezTo>
                    <a:pt x="1991285" y="1007193"/>
                    <a:pt x="2012434" y="876494"/>
                    <a:pt x="2083763" y="870738"/>
                  </a:cubicBezTo>
                  <a:cubicBezTo>
                    <a:pt x="2155092" y="864982"/>
                    <a:pt x="2286137" y="794079"/>
                    <a:pt x="2337302" y="861584"/>
                  </a:cubicBezTo>
                  <a:cubicBezTo>
                    <a:pt x="2388467" y="929089"/>
                    <a:pt x="2613484" y="642248"/>
                    <a:pt x="2688098" y="721299"/>
                  </a:cubicBezTo>
                  <a:cubicBezTo>
                    <a:pt x="2762712" y="800351"/>
                    <a:pt x="2777746" y="1064783"/>
                    <a:pt x="2835098" y="1208967"/>
                  </a:cubicBezTo>
                  <a:cubicBezTo>
                    <a:pt x="2892450" y="1353151"/>
                    <a:pt x="3061722" y="1508467"/>
                    <a:pt x="3032210" y="1586404"/>
                  </a:cubicBezTo>
                  <a:cubicBezTo>
                    <a:pt x="3002698" y="1664341"/>
                    <a:pt x="3372981" y="1987224"/>
                    <a:pt x="3376322" y="2070728"/>
                  </a:cubicBezTo>
                  <a:cubicBezTo>
                    <a:pt x="3379663" y="2154232"/>
                    <a:pt x="3276653" y="2065163"/>
                    <a:pt x="3068960" y="2064049"/>
                  </a:cubicBezTo>
                  <a:lnTo>
                    <a:pt x="2130165" y="2064048"/>
                  </a:lnTo>
                  <a:lnTo>
                    <a:pt x="777100" y="2064050"/>
                  </a:lnTo>
                  <a:lnTo>
                    <a:pt x="277333" y="2062559"/>
                  </a:lnTo>
                  <a:lnTo>
                    <a:pt x="0" y="1588503"/>
                  </a:lnTo>
                  <a:lnTo>
                    <a:pt x="260023" y="1453603"/>
                  </a:lnTo>
                  <a:lnTo>
                    <a:pt x="433083" y="1341313"/>
                  </a:lnTo>
                  <a:lnTo>
                    <a:pt x="594387" y="1236785"/>
                  </a:lnTo>
                  <a:cubicBezTo>
                    <a:pt x="634306" y="1212030"/>
                    <a:pt x="637303" y="1213171"/>
                    <a:pt x="662579" y="1192781"/>
                  </a:cubicBezTo>
                  <a:cubicBezTo>
                    <a:pt x="687855" y="1172391"/>
                    <a:pt x="713858" y="1145259"/>
                    <a:pt x="746046" y="1114447"/>
                  </a:cubicBezTo>
                  <a:cubicBezTo>
                    <a:pt x="778234" y="1083635"/>
                    <a:pt x="819153" y="1043422"/>
                    <a:pt x="855707" y="1007909"/>
                  </a:cubicBezTo>
                  <a:cubicBezTo>
                    <a:pt x="896286" y="960974"/>
                    <a:pt x="974441" y="869351"/>
                    <a:pt x="989522" y="832839"/>
                  </a:cubicBezTo>
                  <a:lnTo>
                    <a:pt x="1034766" y="723302"/>
                  </a:lnTo>
                  <a:cubicBezTo>
                    <a:pt x="1045482" y="689965"/>
                    <a:pt x="1053981" y="660595"/>
                    <a:pt x="1053816" y="632814"/>
                  </a:cubicBezTo>
                  <a:lnTo>
                    <a:pt x="1053321" y="549471"/>
                  </a:lnTo>
                  <a:cubicBezTo>
                    <a:pt x="1053156" y="521690"/>
                    <a:pt x="1051398" y="479956"/>
                    <a:pt x="1046301" y="447077"/>
                  </a:cubicBezTo>
                  <a:cubicBezTo>
                    <a:pt x="1041204" y="414198"/>
                    <a:pt x="1029963" y="375342"/>
                    <a:pt x="1022737" y="352199"/>
                  </a:cubicBezTo>
                  <a:lnTo>
                    <a:pt x="1001058" y="282771"/>
                  </a:lnTo>
                  <a:lnTo>
                    <a:pt x="970100" y="211457"/>
                  </a:lnTo>
                  <a:lnTo>
                    <a:pt x="946659" y="149421"/>
                  </a:lnTo>
                  <a:lnTo>
                    <a:pt x="915703" y="58933"/>
                  </a:lnTo>
                  <a:close/>
                </a:path>
              </a:pathLst>
            </a:custGeom>
            <a:pattFill prst="lgConfetti">
              <a:fgClr>
                <a:srgbClr val="FF781D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sz="700"/>
            </a:p>
          </p:txBody>
        </p:sp>
        <p:sp>
          <p:nvSpPr>
            <p:cNvPr id="522" name="Freeform 20">
              <a:extLst>
                <a:ext uri="{FF2B5EF4-FFF2-40B4-BE49-F238E27FC236}">
                  <a16:creationId xmlns:a16="http://schemas.microsoft.com/office/drawing/2014/main" id="{C2C9AEC2-0809-4C60-884C-805019005449}"/>
                </a:ext>
              </a:extLst>
            </p:cNvPr>
            <p:cNvSpPr/>
            <p:nvPr/>
          </p:nvSpPr>
          <p:spPr bwMode="auto">
            <a:xfrm>
              <a:off x="5518041" y="4881361"/>
              <a:ext cx="282328" cy="120451"/>
            </a:xfrm>
            <a:custGeom>
              <a:avLst/>
              <a:gdLst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2437 w 516731"/>
                <a:gd name="connsiteY14" fmla="*/ 38100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33400"/>
                <a:gd name="connsiteY0" fmla="*/ 226219 h 228600"/>
                <a:gd name="connsiteX1" fmla="*/ 2381 w 533400"/>
                <a:gd name="connsiteY1" fmla="*/ 0 h 228600"/>
                <a:gd name="connsiteX2" fmla="*/ 52387 w 533400"/>
                <a:gd name="connsiteY2" fmla="*/ 11906 h 228600"/>
                <a:gd name="connsiteX3" fmla="*/ 69056 w 533400"/>
                <a:gd name="connsiteY3" fmla="*/ 11906 h 228600"/>
                <a:gd name="connsiteX4" fmla="*/ 104775 w 533400"/>
                <a:gd name="connsiteY4" fmla="*/ 11906 h 228600"/>
                <a:gd name="connsiteX5" fmla="*/ 150019 w 533400"/>
                <a:gd name="connsiteY5" fmla="*/ 16669 h 228600"/>
                <a:gd name="connsiteX6" fmla="*/ 161925 w 533400"/>
                <a:gd name="connsiteY6" fmla="*/ 11906 h 228600"/>
                <a:gd name="connsiteX7" fmla="*/ 200025 w 533400"/>
                <a:gd name="connsiteY7" fmla="*/ 11906 h 228600"/>
                <a:gd name="connsiteX8" fmla="*/ 228600 w 533400"/>
                <a:gd name="connsiteY8" fmla="*/ 28575 h 228600"/>
                <a:gd name="connsiteX9" fmla="*/ 254794 w 533400"/>
                <a:gd name="connsiteY9" fmla="*/ 35719 h 228600"/>
                <a:gd name="connsiteX10" fmla="*/ 285750 w 533400"/>
                <a:gd name="connsiteY10" fmla="*/ 19050 h 228600"/>
                <a:gd name="connsiteX11" fmla="*/ 335756 w 533400"/>
                <a:gd name="connsiteY11" fmla="*/ 16669 h 228600"/>
                <a:gd name="connsiteX12" fmla="*/ 354806 w 533400"/>
                <a:gd name="connsiteY12" fmla="*/ 30956 h 228600"/>
                <a:gd name="connsiteX13" fmla="*/ 404812 w 533400"/>
                <a:gd name="connsiteY13" fmla="*/ 38100 h 228600"/>
                <a:gd name="connsiteX14" fmla="*/ 452437 w 533400"/>
                <a:gd name="connsiteY14" fmla="*/ 38100 h 228600"/>
                <a:gd name="connsiteX15" fmla="*/ 533400 w 533400"/>
                <a:gd name="connsiteY15" fmla="*/ 42862 h 228600"/>
                <a:gd name="connsiteX16" fmla="*/ 495300 w 533400"/>
                <a:gd name="connsiteY16" fmla="*/ 100012 h 228600"/>
                <a:gd name="connsiteX17" fmla="*/ 452437 w 533400"/>
                <a:gd name="connsiteY17" fmla="*/ 164306 h 228600"/>
                <a:gd name="connsiteX18" fmla="*/ 421481 w 533400"/>
                <a:gd name="connsiteY18" fmla="*/ 200025 h 228600"/>
                <a:gd name="connsiteX19" fmla="*/ 371475 w 533400"/>
                <a:gd name="connsiteY19" fmla="*/ 207169 h 228600"/>
                <a:gd name="connsiteX20" fmla="*/ 371475 w 533400"/>
                <a:gd name="connsiteY20" fmla="*/ 207169 h 228600"/>
                <a:gd name="connsiteX21" fmla="*/ 323850 w 533400"/>
                <a:gd name="connsiteY21" fmla="*/ 190500 h 228600"/>
                <a:gd name="connsiteX22" fmla="*/ 314325 w 533400"/>
                <a:gd name="connsiteY22" fmla="*/ 202406 h 228600"/>
                <a:gd name="connsiteX23" fmla="*/ 280987 w 533400"/>
                <a:gd name="connsiteY23" fmla="*/ 219075 h 228600"/>
                <a:gd name="connsiteX24" fmla="*/ 254794 w 533400"/>
                <a:gd name="connsiteY24" fmla="*/ 204787 h 228600"/>
                <a:gd name="connsiteX25" fmla="*/ 242887 w 533400"/>
                <a:gd name="connsiteY25" fmla="*/ 195262 h 228600"/>
                <a:gd name="connsiteX26" fmla="*/ 219075 w 533400"/>
                <a:gd name="connsiteY26" fmla="*/ 185737 h 228600"/>
                <a:gd name="connsiteX27" fmla="*/ 202406 w 533400"/>
                <a:gd name="connsiteY27" fmla="*/ 214312 h 228600"/>
                <a:gd name="connsiteX28" fmla="*/ 173831 w 533400"/>
                <a:gd name="connsiteY28" fmla="*/ 228600 h 228600"/>
                <a:gd name="connsiteX29" fmla="*/ 128587 w 533400"/>
                <a:gd name="connsiteY29" fmla="*/ 214312 h 228600"/>
                <a:gd name="connsiteX30" fmla="*/ 109537 w 533400"/>
                <a:gd name="connsiteY30" fmla="*/ 192881 h 228600"/>
                <a:gd name="connsiteX31" fmla="*/ 88106 w 533400"/>
                <a:gd name="connsiteY31" fmla="*/ 171450 h 228600"/>
                <a:gd name="connsiteX32" fmla="*/ 73819 w 533400"/>
                <a:gd name="connsiteY32" fmla="*/ 171450 h 228600"/>
                <a:gd name="connsiteX33" fmla="*/ 57150 w 533400"/>
                <a:gd name="connsiteY33" fmla="*/ 178594 h 228600"/>
                <a:gd name="connsiteX34" fmla="*/ 0 w 533400"/>
                <a:gd name="connsiteY34" fmla="*/ 226219 h 228600"/>
                <a:gd name="connsiteX0" fmla="*/ 0 w 533400"/>
                <a:gd name="connsiteY0" fmla="*/ 226219 h 228600"/>
                <a:gd name="connsiteX1" fmla="*/ 2381 w 533400"/>
                <a:gd name="connsiteY1" fmla="*/ 0 h 228600"/>
                <a:gd name="connsiteX2" fmla="*/ 52387 w 533400"/>
                <a:gd name="connsiteY2" fmla="*/ 11906 h 228600"/>
                <a:gd name="connsiteX3" fmla="*/ 69056 w 533400"/>
                <a:gd name="connsiteY3" fmla="*/ 11906 h 228600"/>
                <a:gd name="connsiteX4" fmla="*/ 104775 w 533400"/>
                <a:gd name="connsiteY4" fmla="*/ 11906 h 228600"/>
                <a:gd name="connsiteX5" fmla="*/ 150019 w 533400"/>
                <a:gd name="connsiteY5" fmla="*/ 16669 h 228600"/>
                <a:gd name="connsiteX6" fmla="*/ 161925 w 533400"/>
                <a:gd name="connsiteY6" fmla="*/ 11906 h 228600"/>
                <a:gd name="connsiteX7" fmla="*/ 200025 w 533400"/>
                <a:gd name="connsiteY7" fmla="*/ 11906 h 228600"/>
                <a:gd name="connsiteX8" fmla="*/ 228600 w 533400"/>
                <a:gd name="connsiteY8" fmla="*/ 28575 h 228600"/>
                <a:gd name="connsiteX9" fmla="*/ 254794 w 533400"/>
                <a:gd name="connsiteY9" fmla="*/ 35719 h 228600"/>
                <a:gd name="connsiteX10" fmla="*/ 285750 w 533400"/>
                <a:gd name="connsiteY10" fmla="*/ 19050 h 228600"/>
                <a:gd name="connsiteX11" fmla="*/ 335756 w 533400"/>
                <a:gd name="connsiteY11" fmla="*/ 16669 h 228600"/>
                <a:gd name="connsiteX12" fmla="*/ 354806 w 533400"/>
                <a:gd name="connsiteY12" fmla="*/ 30956 h 228600"/>
                <a:gd name="connsiteX13" fmla="*/ 404812 w 533400"/>
                <a:gd name="connsiteY13" fmla="*/ 38100 h 228600"/>
                <a:gd name="connsiteX14" fmla="*/ 452437 w 533400"/>
                <a:gd name="connsiteY14" fmla="*/ 38100 h 228600"/>
                <a:gd name="connsiteX15" fmla="*/ 533400 w 533400"/>
                <a:gd name="connsiteY15" fmla="*/ 42862 h 228600"/>
                <a:gd name="connsiteX16" fmla="*/ 495300 w 533400"/>
                <a:gd name="connsiteY16" fmla="*/ 100012 h 228600"/>
                <a:gd name="connsiteX17" fmla="*/ 452437 w 533400"/>
                <a:gd name="connsiteY17" fmla="*/ 164306 h 228600"/>
                <a:gd name="connsiteX18" fmla="*/ 421481 w 533400"/>
                <a:gd name="connsiteY18" fmla="*/ 200025 h 228600"/>
                <a:gd name="connsiteX19" fmla="*/ 371475 w 533400"/>
                <a:gd name="connsiteY19" fmla="*/ 207169 h 228600"/>
                <a:gd name="connsiteX20" fmla="*/ 371475 w 533400"/>
                <a:gd name="connsiteY20" fmla="*/ 207169 h 228600"/>
                <a:gd name="connsiteX21" fmla="*/ 323850 w 533400"/>
                <a:gd name="connsiteY21" fmla="*/ 190500 h 228600"/>
                <a:gd name="connsiteX22" fmla="*/ 314325 w 533400"/>
                <a:gd name="connsiteY22" fmla="*/ 202406 h 228600"/>
                <a:gd name="connsiteX23" fmla="*/ 280987 w 533400"/>
                <a:gd name="connsiteY23" fmla="*/ 219075 h 228600"/>
                <a:gd name="connsiteX24" fmla="*/ 254794 w 533400"/>
                <a:gd name="connsiteY24" fmla="*/ 204787 h 228600"/>
                <a:gd name="connsiteX25" fmla="*/ 242887 w 533400"/>
                <a:gd name="connsiteY25" fmla="*/ 195262 h 228600"/>
                <a:gd name="connsiteX26" fmla="*/ 202406 w 533400"/>
                <a:gd name="connsiteY26" fmla="*/ 214312 h 228600"/>
                <a:gd name="connsiteX27" fmla="*/ 173831 w 533400"/>
                <a:gd name="connsiteY27" fmla="*/ 228600 h 228600"/>
                <a:gd name="connsiteX28" fmla="*/ 128587 w 533400"/>
                <a:gd name="connsiteY28" fmla="*/ 214312 h 228600"/>
                <a:gd name="connsiteX29" fmla="*/ 109537 w 533400"/>
                <a:gd name="connsiteY29" fmla="*/ 192881 h 228600"/>
                <a:gd name="connsiteX30" fmla="*/ 88106 w 533400"/>
                <a:gd name="connsiteY30" fmla="*/ 171450 h 228600"/>
                <a:gd name="connsiteX31" fmla="*/ 73819 w 533400"/>
                <a:gd name="connsiteY31" fmla="*/ 171450 h 228600"/>
                <a:gd name="connsiteX32" fmla="*/ 57150 w 533400"/>
                <a:gd name="connsiteY32" fmla="*/ 178594 h 228600"/>
                <a:gd name="connsiteX33" fmla="*/ 0 w 533400"/>
                <a:gd name="connsiteY33" fmla="*/ 226219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33400" h="228600">
                  <a:moveTo>
                    <a:pt x="0" y="226219"/>
                  </a:moveTo>
                  <a:cubicBezTo>
                    <a:pt x="794" y="150813"/>
                    <a:pt x="1587" y="75406"/>
                    <a:pt x="2381" y="0"/>
                  </a:cubicBezTo>
                  <a:lnTo>
                    <a:pt x="52387" y="11906"/>
                  </a:lnTo>
                  <a:lnTo>
                    <a:pt x="69056" y="11906"/>
                  </a:lnTo>
                  <a:lnTo>
                    <a:pt x="104775" y="11906"/>
                  </a:lnTo>
                  <a:lnTo>
                    <a:pt x="150019" y="16669"/>
                  </a:lnTo>
                  <a:lnTo>
                    <a:pt x="161925" y="11906"/>
                  </a:lnTo>
                  <a:lnTo>
                    <a:pt x="200025" y="11906"/>
                  </a:lnTo>
                  <a:lnTo>
                    <a:pt x="228600" y="28575"/>
                  </a:lnTo>
                  <a:lnTo>
                    <a:pt x="254794" y="35719"/>
                  </a:lnTo>
                  <a:lnTo>
                    <a:pt x="285750" y="19050"/>
                  </a:lnTo>
                  <a:cubicBezTo>
                    <a:pt x="299244" y="15875"/>
                    <a:pt x="324247" y="14685"/>
                    <a:pt x="335756" y="16669"/>
                  </a:cubicBezTo>
                  <a:cubicBezTo>
                    <a:pt x="347265" y="18653"/>
                    <a:pt x="343297" y="27384"/>
                    <a:pt x="354806" y="30956"/>
                  </a:cubicBezTo>
                  <a:cubicBezTo>
                    <a:pt x="371475" y="33337"/>
                    <a:pt x="388540" y="36909"/>
                    <a:pt x="404812" y="38100"/>
                  </a:cubicBezTo>
                  <a:cubicBezTo>
                    <a:pt x="421084" y="39291"/>
                    <a:pt x="436562" y="38100"/>
                    <a:pt x="452437" y="38100"/>
                  </a:cubicBezTo>
                  <a:lnTo>
                    <a:pt x="533400" y="42862"/>
                  </a:lnTo>
                  <a:lnTo>
                    <a:pt x="495300" y="100012"/>
                  </a:lnTo>
                  <a:lnTo>
                    <a:pt x="452437" y="164306"/>
                  </a:lnTo>
                  <a:lnTo>
                    <a:pt x="421481" y="200025"/>
                  </a:lnTo>
                  <a:lnTo>
                    <a:pt x="371475" y="207169"/>
                  </a:lnTo>
                  <a:lnTo>
                    <a:pt x="371475" y="207169"/>
                  </a:lnTo>
                  <a:cubicBezTo>
                    <a:pt x="363538" y="204391"/>
                    <a:pt x="333375" y="191294"/>
                    <a:pt x="323850" y="190500"/>
                  </a:cubicBezTo>
                  <a:cubicBezTo>
                    <a:pt x="314325" y="189706"/>
                    <a:pt x="321469" y="197644"/>
                    <a:pt x="314325" y="202406"/>
                  </a:cubicBezTo>
                  <a:lnTo>
                    <a:pt x="280987" y="219075"/>
                  </a:lnTo>
                  <a:lnTo>
                    <a:pt x="254794" y="204787"/>
                  </a:lnTo>
                  <a:lnTo>
                    <a:pt x="242887" y="195262"/>
                  </a:lnTo>
                  <a:cubicBezTo>
                    <a:pt x="234156" y="196850"/>
                    <a:pt x="213915" y="208756"/>
                    <a:pt x="202406" y="214312"/>
                  </a:cubicBezTo>
                  <a:lnTo>
                    <a:pt x="173831" y="228600"/>
                  </a:lnTo>
                  <a:lnTo>
                    <a:pt x="128587" y="214312"/>
                  </a:lnTo>
                  <a:lnTo>
                    <a:pt x="109537" y="192881"/>
                  </a:lnTo>
                  <a:lnTo>
                    <a:pt x="88106" y="171450"/>
                  </a:lnTo>
                  <a:lnTo>
                    <a:pt x="73819" y="171450"/>
                  </a:lnTo>
                  <a:lnTo>
                    <a:pt x="57150" y="178594"/>
                  </a:lnTo>
                  <a:lnTo>
                    <a:pt x="0" y="226219"/>
                  </a:ln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23" name="Freeform 21">
              <a:extLst>
                <a:ext uri="{FF2B5EF4-FFF2-40B4-BE49-F238E27FC236}">
                  <a16:creationId xmlns:a16="http://schemas.microsoft.com/office/drawing/2014/main" id="{78C2B59F-899A-49E0-84F4-F258AF9C51A8}"/>
                </a:ext>
              </a:extLst>
            </p:cNvPr>
            <p:cNvSpPr/>
            <p:nvPr/>
          </p:nvSpPr>
          <p:spPr bwMode="auto">
            <a:xfrm>
              <a:off x="5518041" y="4905979"/>
              <a:ext cx="475268" cy="170566"/>
            </a:xfrm>
            <a:custGeom>
              <a:avLst/>
              <a:gdLst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704850 w 890587"/>
                <a:gd name="connsiteY16" fmla="*/ 100013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31056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704850 w 890587"/>
                <a:gd name="connsiteY16" fmla="*/ 100013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31056 w 897731"/>
                <a:gd name="connsiteY11" fmla="*/ 109537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102394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31056 w 897731"/>
                <a:gd name="connsiteY11" fmla="*/ 109537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64306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90512 w 897731"/>
                <a:gd name="connsiteY43" fmla="*/ 164306 h 347662"/>
                <a:gd name="connsiteX44" fmla="*/ 311944 w 897731"/>
                <a:gd name="connsiteY44" fmla="*/ 154781 h 347662"/>
                <a:gd name="connsiteX45" fmla="*/ 333375 w 897731"/>
                <a:gd name="connsiteY45" fmla="*/ 138112 h 347662"/>
                <a:gd name="connsiteX46" fmla="*/ 364331 w 897731"/>
                <a:gd name="connsiteY46" fmla="*/ 154781 h 347662"/>
                <a:gd name="connsiteX47" fmla="*/ 411956 w 897731"/>
                <a:gd name="connsiteY47" fmla="*/ 157162 h 347662"/>
                <a:gd name="connsiteX48" fmla="*/ 435769 w 897731"/>
                <a:gd name="connsiteY48" fmla="*/ 135731 h 347662"/>
                <a:gd name="connsiteX49" fmla="*/ 469106 w 897731"/>
                <a:gd name="connsiteY49" fmla="*/ 92869 h 347662"/>
                <a:gd name="connsiteX50" fmla="*/ 504825 w 897731"/>
                <a:gd name="connsiteY50" fmla="*/ 45244 h 347662"/>
                <a:gd name="connsiteX51" fmla="*/ 533400 w 897731"/>
                <a:gd name="connsiteY51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11944 w 897731"/>
                <a:gd name="connsiteY43" fmla="*/ 154781 h 347662"/>
                <a:gd name="connsiteX44" fmla="*/ 333375 w 897731"/>
                <a:gd name="connsiteY44" fmla="*/ 138112 h 347662"/>
                <a:gd name="connsiteX45" fmla="*/ 364331 w 897731"/>
                <a:gd name="connsiteY45" fmla="*/ 154781 h 347662"/>
                <a:gd name="connsiteX46" fmla="*/ 411956 w 897731"/>
                <a:gd name="connsiteY46" fmla="*/ 157162 h 347662"/>
                <a:gd name="connsiteX47" fmla="*/ 435769 w 897731"/>
                <a:gd name="connsiteY47" fmla="*/ 135731 h 347662"/>
                <a:gd name="connsiteX48" fmla="*/ 469106 w 897731"/>
                <a:gd name="connsiteY48" fmla="*/ 92869 h 347662"/>
                <a:gd name="connsiteX49" fmla="*/ 504825 w 897731"/>
                <a:gd name="connsiteY49" fmla="*/ 45244 h 347662"/>
                <a:gd name="connsiteX50" fmla="*/ 533400 w 897731"/>
                <a:gd name="connsiteY50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33375 w 897731"/>
                <a:gd name="connsiteY43" fmla="*/ 138112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04800 w 897731"/>
                <a:gd name="connsiteY43" fmla="*/ 126206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04800 w 897731"/>
                <a:gd name="connsiteY43" fmla="*/ 126206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42887 w 897731"/>
                <a:gd name="connsiteY41" fmla="*/ 145256 h 347662"/>
                <a:gd name="connsiteX42" fmla="*/ 304800 w 897731"/>
                <a:gd name="connsiteY42" fmla="*/ 126206 h 347662"/>
                <a:gd name="connsiteX43" fmla="*/ 364331 w 897731"/>
                <a:gd name="connsiteY43" fmla="*/ 154781 h 347662"/>
                <a:gd name="connsiteX44" fmla="*/ 411956 w 897731"/>
                <a:gd name="connsiteY44" fmla="*/ 157162 h 347662"/>
                <a:gd name="connsiteX45" fmla="*/ 435769 w 897731"/>
                <a:gd name="connsiteY45" fmla="*/ 135731 h 347662"/>
                <a:gd name="connsiteX46" fmla="*/ 469106 w 897731"/>
                <a:gd name="connsiteY46" fmla="*/ 92869 h 347662"/>
                <a:gd name="connsiteX47" fmla="*/ 504825 w 897731"/>
                <a:gd name="connsiteY47" fmla="*/ 45244 h 347662"/>
                <a:gd name="connsiteX48" fmla="*/ 533400 w 897731"/>
                <a:gd name="connsiteY48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61925 w 897731"/>
                <a:gd name="connsiteY37" fmla="*/ 169068 h 347662"/>
                <a:gd name="connsiteX38" fmla="*/ 190500 w 897731"/>
                <a:gd name="connsiteY38" fmla="*/ 176212 h 347662"/>
                <a:gd name="connsiteX39" fmla="*/ 207169 w 897731"/>
                <a:gd name="connsiteY39" fmla="*/ 166687 h 347662"/>
                <a:gd name="connsiteX40" fmla="*/ 242887 w 897731"/>
                <a:gd name="connsiteY40" fmla="*/ 145256 h 347662"/>
                <a:gd name="connsiteX41" fmla="*/ 304800 w 897731"/>
                <a:gd name="connsiteY41" fmla="*/ 126206 h 347662"/>
                <a:gd name="connsiteX42" fmla="*/ 364331 w 897731"/>
                <a:gd name="connsiteY42" fmla="*/ 154781 h 347662"/>
                <a:gd name="connsiteX43" fmla="*/ 411956 w 897731"/>
                <a:gd name="connsiteY43" fmla="*/ 157162 h 347662"/>
                <a:gd name="connsiteX44" fmla="*/ 435769 w 897731"/>
                <a:gd name="connsiteY44" fmla="*/ 135731 h 347662"/>
                <a:gd name="connsiteX45" fmla="*/ 469106 w 897731"/>
                <a:gd name="connsiteY45" fmla="*/ 92869 h 347662"/>
                <a:gd name="connsiteX46" fmla="*/ 504825 w 897731"/>
                <a:gd name="connsiteY46" fmla="*/ 45244 h 347662"/>
                <a:gd name="connsiteX47" fmla="*/ 533400 w 897731"/>
                <a:gd name="connsiteY47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05244 w 897731"/>
                <a:gd name="connsiteY27" fmla="*/ 308600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05244 w 897731"/>
                <a:gd name="connsiteY27" fmla="*/ 308600 h 347662"/>
                <a:gd name="connsiteX28" fmla="*/ 185281 w 897731"/>
                <a:gd name="connsiteY28" fmla="*/ 288590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05244 w 897731"/>
                <a:gd name="connsiteY27" fmla="*/ 308600 h 347662"/>
                <a:gd name="connsiteX28" fmla="*/ 185281 w 897731"/>
                <a:gd name="connsiteY28" fmla="*/ 288590 h 347662"/>
                <a:gd name="connsiteX29" fmla="*/ 157162 w 897731"/>
                <a:gd name="connsiteY29" fmla="*/ 26857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05244 w 897731"/>
                <a:gd name="connsiteY27" fmla="*/ 308600 h 347662"/>
                <a:gd name="connsiteX28" fmla="*/ 185281 w 897731"/>
                <a:gd name="connsiteY28" fmla="*/ 288590 h 347662"/>
                <a:gd name="connsiteX29" fmla="*/ 157162 w 897731"/>
                <a:gd name="connsiteY29" fmla="*/ 268576 h 347662"/>
                <a:gd name="connsiteX30" fmla="*/ 109536 w 897731"/>
                <a:gd name="connsiteY30" fmla="*/ 254747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05244 w 897731"/>
                <a:gd name="connsiteY27" fmla="*/ 308600 h 347662"/>
                <a:gd name="connsiteX28" fmla="*/ 185281 w 897731"/>
                <a:gd name="connsiteY28" fmla="*/ 288590 h 347662"/>
                <a:gd name="connsiteX29" fmla="*/ 157162 w 897731"/>
                <a:gd name="connsiteY29" fmla="*/ 268576 h 347662"/>
                <a:gd name="connsiteX30" fmla="*/ 109536 w 897731"/>
                <a:gd name="connsiteY30" fmla="*/ 254747 h 347662"/>
                <a:gd name="connsiteX31" fmla="*/ 65257 w 897731"/>
                <a:gd name="connsiteY31" fmla="*/ 283826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24261"/>
                <a:gd name="connsiteX1" fmla="*/ 628650 w 897731"/>
                <a:gd name="connsiteY1" fmla="*/ 4762 h 324261"/>
                <a:gd name="connsiteX2" fmla="*/ 695325 w 897731"/>
                <a:gd name="connsiteY2" fmla="*/ 11906 h 324261"/>
                <a:gd name="connsiteX3" fmla="*/ 781050 w 897731"/>
                <a:gd name="connsiteY3" fmla="*/ 14287 h 324261"/>
                <a:gd name="connsiteX4" fmla="*/ 819150 w 897731"/>
                <a:gd name="connsiteY4" fmla="*/ 14287 h 324261"/>
                <a:gd name="connsiteX5" fmla="*/ 838200 w 897731"/>
                <a:gd name="connsiteY5" fmla="*/ 14287 h 324261"/>
                <a:gd name="connsiteX6" fmla="*/ 845344 w 897731"/>
                <a:gd name="connsiteY6" fmla="*/ 21431 h 324261"/>
                <a:gd name="connsiteX7" fmla="*/ 869156 w 897731"/>
                <a:gd name="connsiteY7" fmla="*/ 16669 h 324261"/>
                <a:gd name="connsiteX8" fmla="*/ 878681 w 897731"/>
                <a:gd name="connsiteY8" fmla="*/ 11906 h 324261"/>
                <a:gd name="connsiteX9" fmla="*/ 897731 w 897731"/>
                <a:gd name="connsiteY9" fmla="*/ 30956 h 324261"/>
                <a:gd name="connsiteX10" fmla="*/ 864394 w 897731"/>
                <a:gd name="connsiteY10" fmla="*/ 61912 h 324261"/>
                <a:gd name="connsiteX11" fmla="*/ 842962 w 897731"/>
                <a:gd name="connsiteY11" fmla="*/ 111918 h 324261"/>
                <a:gd name="connsiteX12" fmla="*/ 797718 w 897731"/>
                <a:gd name="connsiteY12" fmla="*/ 140493 h 324261"/>
                <a:gd name="connsiteX13" fmla="*/ 771525 w 897731"/>
                <a:gd name="connsiteY13" fmla="*/ 121444 h 324261"/>
                <a:gd name="connsiteX14" fmla="*/ 750094 w 897731"/>
                <a:gd name="connsiteY14" fmla="*/ 100013 h 324261"/>
                <a:gd name="connsiteX15" fmla="*/ 726281 w 897731"/>
                <a:gd name="connsiteY15" fmla="*/ 76200 h 324261"/>
                <a:gd name="connsiteX16" fmla="*/ 704850 w 897731"/>
                <a:gd name="connsiteY16" fmla="*/ 100013 h 324261"/>
                <a:gd name="connsiteX17" fmla="*/ 678657 w 897731"/>
                <a:gd name="connsiteY17" fmla="*/ 128587 h 324261"/>
                <a:gd name="connsiteX18" fmla="*/ 633412 w 897731"/>
                <a:gd name="connsiteY18" fmla="*/ 71437 h 324261"/>
                <a:gd name="connsiteX19" fmla="*/ 600075 w 897731"/>
                <a:gd name="connsiteY19" fmla="*/ 88106 h 324261"/>
                <a:gd name="connsiteX20" fmla="*/ 559594 w 897731"/>
                <a:gd name="connsiteY20" fmla="*/ 135731 h 324261"/>
                <a:gd name="connsiteX21" fmla="*/ 492918 w 897731"/>
                <a:gd name="connsiteY21" fmla="*/ 228600 h 324261"/>
                <a:gd name="connsiteX22" fmla="*/ 440531 w 897731"/>
                <a:gd name="connsiteY22" fmla="*/ 264319 h 324261"/>
                <a:gd name="connsiteX23" fmla="*/ 378619 w 897731"/>
                <a:gd name="connsiteY23" fmla="*/ 266700 h 324261"/>
                <a:gd name="connsiteX24" fmla="*/ 335756 w 897731"/>
                <a:gd name="connsiteY24" fmla="*/ 242888 h 324261"/>
                <a:gd name="connsiteX25" fmla="*/ 277643 w 897731"/>
                <a:gd name="connsiteY25" fmla="*/ 260472 h 324261"/>
                <a:gd name="connsiteX26" fmla="*/ 244764 w 897731"/>
                <a:gd name="connsiteY26" fmla="*/ 284789 h 324261"/>
                <a:gd name="connsiteX27" fmla="*/ 205244 w 897731"/>
                <a:gd name="connsiteY27" fmla="*/ 308600 h 324261"/>
                <a:gd name="connsiteX28" fmla="*/ 185281 w 897731"/>
                <a:gd name="connsiteY28" fmla="*/ 288590 h 324261"/>
                <a:gd name="connsiteX29" fmla="*/ 157162 w 897731"/>
                <a:gd name="connsiteY29" fmla="*/ 268576 h 324261"/>
                <a:gd name="connsiteX30" fmla="*/ 109536 w 897731"/>
                <a:gd name="connsiteY30" fmla="*/ 254747 h 324261"/>
                <a:gd name="connsiteX31" fmla="*/ 65257 w 897731"/>
                <a:gd name="connsiteY31" fmla="*/ 283826 h 324261"/>
                <a:gd name="connsiteX32" fmla="*/ 4763 w 897731"/>
                <a:gd name="connsiteY32" fmla="*/ 324261 h 324261"/>
                <a:gd name="connsiteX33" fmla="*/ 0 w 897731"/>
                <a:gd name="connsiteY33" fmla="*/ 178594 h 324261"/>
                <a:gd name="connsiteX34" fmla="*/ 52387 w 897731"/>
                <a:gd name="connsiteY34" fmla="*/ 133350 h 324261"/>
                <a:gd name="connsiteX35" fmla="*/ 85725 w 897731"/>
                <a:gd name="connsiteY35" fmla="*/ 116681 h 324261"/>
                <a:gd name="connsiteX36" fmla="*/ 161925 w 897731"/>
                <a:gd name="connsiteY36" fmla="*/ 169068 h 324261"/>
                <a:gd name="connsiteX37" fmla="*/ 190500 w 897731"/>
                <a:gd name="connsiteY37" fmla="*/ 176212 h 324261"/>
                <a:gd name="connsiteX38" fmla="*/ 207169 w 897731"/>
                <a:gd name="connsiteY38" fmla="*/ 166687 h 324261"/>
                <a:gd name="connsiteX39" fmla="*/ 242887 w 897731"/>
                <a:gd name="connsiteY39" fmla="*/ 145256 h 324261"/>
                <a:gd name="connsiteX40" fmla="*/ 304800 w 897731"/>
                <a:gd name="connsiteY40" fmla="*/ 126206 h 324261"/>
                <a:gd name="connsiteX41" fmla="*/ 364331 w 897731"/>
                <a:gd name="connsiteY41" fmla="*/ 154781 h 324261"/>
                <a:gd name="connsiteX42" fmla="*/ 411956 w 897731"/>
                <a:gd name="connsiteY42" fmla="*/ 157162 h 324261"/>
                <a:gd name="connsiteX43" fmla="*/ 435769 w 897731"/>
                <a:gd name="connsiteY43" fmla="*/ 135731 h 324261"/>
                <a:gd name="connsiteX44" fmla="*/ 469106 w 897731"/>
                <a:gd name="connsiteY44" fmla="*/ 92869 h 324261"/>
                <a:gd name="connsiteX45" fmla="*/ 504825 w 897731"/>
                <a:gd name="connsiteY45" fmla="*/ 45244 h 324261"/>
                <a:gd name="connsiteX46" fmla="*/ 533400 w 897731"/>
                <a:gd name="connsiteY46" fmla="*/ 0 h 32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897731" h="324261">
                  <a:moveTo>
                    <a:pt x="533400" y="0"/>
                  </a:moveTo>
                  <a:lnTo>
                    <a:pt x="628650" y="4762"/>
                  </a:lnTo>
                  <a:lnTo>
                    <a:pt x="695325" y="11906"/>
                  </a:lnTo>
                  <a:lnTo>
                    <a:pt x="781050" y="14287"/>
                  </a:lnTo>
                  <a:lnTo>
                    <a:pt x="819150" y="14287"/>
                  </a:lnTo>
                  <a:lnTo>
                    <a:pt x="838200" y="14287"/>
                  </a:lnTo>
                  <a:lnTo>
                    <a:pt x="845344" y="21431"/>
                  </a:lnTo>
                  <a:lnTo>
                    <a:pt x="869156" y="16669"/>
                  </a:lnTo>
                  <a:lnTo>
                    <a:pt x="878681" y="11906"/>
                  </a:lnTo>
                  <a:lnTo>
                    <a:pt x="897731" y="30956"/>
                  </a:lnTo>
                  <a:cubicBezTo>
                    <a:pt x="895350" y="39290"/>
                    <a:pt x="873522" y="48418"/>
                    <a:pt x="864394" y="61912"/>
                  </a:cubicBezTo>
                  <a:cubicBezTo>
                    <a:pt x="855266" y="75406"/>
                    <a:pt x="854075" y="98821"/>
                    <a:pt x="842962" y="111918"/>
                  </a:cubicBezTo>
                  <a:cubicBezTo>
                    <a:pt x="831849" y="125015"/>
                    <a:pt x="809624" y="138905"/>
                    <a:pt x="797718" y="140493"/>
                  </a:cubicBezTo>
                  <a:cubicBezTo>
                    <a:pt x="785812" y="142081"/>
                    <a:pt x="778669" y="128191"/>
                    <a:pt x="771525" y="121444"/>
                  </a:cubicBezTo>
                  <a:lnTo>
                    <a:pt x="750094" y="100013"/>
                  </a:lnTo>
                  <a:lnTo>
                    <a:pt x="726281" y="76200"/>
                  </a:lnTo>
                  <a:lnTo>
                    <a:pt x="704850" y="100013"/>
                  </a:lnTo>
                  <a:cubicBezTo>
                    <a:pt x="694531" y="105172"/>
                    <a:pt x="690563" y="133350"/>
                    <a:pt x="678657" y="128587"/>
                  </a:cubicBezTo>
                  <a:cubicBezTo>
                    <a:pt x="666751" y="123824"/>
                    <a:pt x="646509" y="78184"/>
                    <a:pt x="633412" y="71437"/>
                  </a:cubicBezTo>
                  <a:cubicBezTo>
                    <a:pt x="620315" y="64690"/>
                    <a:pt x="612378" y="77390"/>
                    <a:pt x="600075" y="88106"/>
                  </a:cubicBezTo>
                  <a:cubicBezTo>
                    <a:pt x="587772" y="98822"/>
                    <a:pt x="580232" y="110728"/>
                    <a:pt x="559594" y="135731"/>
                  </a:cubicBezTo>
                  <a:lnTo>
                    <a:pt x="492918" y="228600"/>
                  </a:lnTo>
                  <a:cubicBezTo>
                    <a:pt x="474662" y="250428"/>
                    <a:pt x="459581" y="257969"/>
                    <a:pt x="440531" y="264319"/>
                  </a:cubicBezTo>
                  <a:cubicBezTo>
                    <a:pt x="421481" y="270669"/>
                    <a:pt x="395288" y="266700"/>
                    <a:pt x="378619" y="266700"/>
                  </a:cubicBezTo>
                  <a:lnTo>
                    <a:pt x="335756" y="242888"/>
                  </a:lnTo>
                  <a:cubicBezTo>
                    <a:pt x="321468" y="234951"/>
                    <a:pt x="291137" y="255313"/>
                    <a:pt x="277643" y="260472"/>
                  </a:cubicBezTo>
                  <a:cubicBezTo>
                    <a:pt x="263356" y="262059"/>
                    <a:pt x="256831" y="276768"/>
                    <a:pt x="244764" y="284789"/>
                  </a:cubicBezTo>
                  <a:cubicBezTo>
                    <a:pt x="232698" y="292810"/>
                    <a:pt x="215158" y="307967"/>
                    <a:pt x="205244" y="308600"/>
                  </a:cubicBezTo>
                  <a:cubicBezTo>
                    <a:pt x="195330" y="309233"/>
                    <a:pt x="194409" y="294146"/>
                    <a:pt x="185281" y="288590"/>
                  </a:cubicBezTo>
                  <a:lnTo>
                    <a:pt x="157162" y="268576"/>
                  </a:lnTo>
                  <a:cubicBezTo>
                    <a:pt x="145653" y="264607"/>
                    <a:pt x="124853" y="252205"/>
                    <a:pt x="109536" y="254747"/>
                  </a:cubicBezTo>
                  <a:cubicBezTo>
                    <a:pt x="94219" y="257289"/>
                    <a:pt x="84307" y="264776"/>
                    <a:pt x="65257" y="283826"/>
                  </a:cubicBezTo>
                  <a:lnTo>
                    <a:pt x="4763" y="324261"/>
                  </a:lnTo>
                  <a:lnTo>
                    <a:pt x="0" y="178594"/>
                  </a:lnTo>
                  <a:lnTo>
                    <a:pt x="52387" y="133350"/>
                  </a:lnTo>
                  <a:cubicBezTo>
                    <a:pt x="66674" y="123031"/>
                    <a:pt x="67469" y="110728"/>
                    <a:pt x="85725" y="116681"/>
                  </a:cubicBezTo>
                  <a:cubicBezTo>
                    <a:pt x="103981" y="122634"/>
                    <a:pt x="144462" y="159146"/>
                    <a:pt x="161925" y="169068"/>
                  </a:cubicBezTo>
                  <a:lnTo>
                    <a:pt x="190500" y="176212"/>
                  </a:lnTo>
                  <a:lnTo>
                    <a:pt x="207169" y="166687"/>
                  </a:lnTo>
                  <a:lnTo>
                    <a:pt x="242887" y="145256"/>
                  </a:lnTo>
                  <a:cubicBezTo>
                    <a:pt x="257571" y="142875"/>
                    <a:pt x="284559" y="124619"/>
                    <a:pt x="304800" y="126206"/>
                  </a:cubicBezTo>
                  <a:cubicBezTo>
                    <a:pt x="325041" y="127793"/>
                    <a:pt x="346472" y="149622"/>
                    <a:pt x="364331" y="154781"/>
                  </a:cubicBezTo>
                  <a:lnTo>
                    <a:pt x="411956" y="157162"/>
                  </a:lnTo>
                  <a:lnTo>
                    <a:pt x="435769" y="135731"/>
                  </a:lnTo>
                  <a:lnTo>
                    <a:pt x="469106" y="92869"/>
                  </a:lnTo>
                  <a:lnTo>
                    <a:pt x="504825" y="45244"/>
                  </a:lnTo>
                  <a:lnTo>
                    <a:pt x="533400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4" name="Freeform 22">
              <a:extLst>
                <a:ext uri="{FF2B5EF4-FFF2-40B4-BE49-F238E27FC236}">
                  <a16:creationId xmlns:a16="http://schemas.microsoft.com/office/drawing/2014/main" id="{7478DBAA-4766-4A10-9BC9-0F616D28D8A8}"/>
                </a:ext>
              </a:extLst>
            </p:cNvPr>
            <p:cNvSpPr/>
            <p:nvPr/>
          </p:nvSpPr>
          <p:spPr bwMode="auto">
            <a:xfrm>
              <a:off x="5518926" y="4920926"/>
              <a:ext cx="526601" cy="242661"/>
            </a:xfrm>
            <a:custGeom>
              <a:avLst/>
              <a:gdLst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9556 w 995362"/>
                <a:gd name="connsiteY6" fmla="*/ 266700 h 483394"/>
                <a:gd name="connsiteX7" fmla="*/ 259556 w 995362"/>
                <a:gd name="connsiteY7" fmla="*/ 235744 h 483394"/>
                <a:gd name="connsiteX8" fmla="*/ 278606 w 995362"/>
                <a:gd name="connsiteY8" fmla="*/ 247650 h 483394"/>
                <a:gd name="connsiteX9" fmla="*/ 319087 w 995362"/>
                <a:gd name="connsiteY9" fmla="*/ 214312 h 483394"/>
                <a:gd name="connsiteX10" fmla="*/ 333375 w 995362"/>
                <a:gd name="connsiteY10" fmla="*/ 209550 h 483394"/>
                <a:gd name="connsiteX11" fmla="*/ 371475 w 995362"/>
                <a:gd name="connsiteY11" fmla="*/ 235744 h 483394"/>
                <a:gd name="connsiteX12" fmla="*/ 426244 w 995362"/>
                <a:gd name="connsiteY12" fmla="*/ 238125 h 483394"/>
                <a:gd name="connsiteX13" fmla="*/ 485775 w 995362"/>
                <a:gd name="connsiteY13" fmla="*/ 207169 h 483394"/>
                <a:gd name="connsiteX14" fmla="*/ 554831 w 995362"/>
                <a:gd name="connsiteY14" fmla="*/ 114300 h 483394"/>
                <a:gd name="connsiteX15" fmla="*/ 578644 w 995362"/>
                <a:gd name="connsiteY15" fmla="*/ 78581 h 483394"/>
                <a:gd name="connsiteX16" fmla="*/ 623887 w 995362"/>
                <a:gd name="connsiteY16" fmla="*/ 38100 h 483394"/>
                <a:gd name="connsiteX17" fmla="*/ 642937 w 995362"/>
                <a:gd name="connsiteY17" fmla="*/ 47625 h 483394"/>
                <a:gd name="connsiteX18" fmla="*/ 676275 w 995362"/>
                <a:gd name="connsiteY18" fmla="*/ 90487 h 483394"/>
                <a:gd name="connsiteX19" fmla="*/ 697706 w 995362"/>
                <a:gd name="connsiteY19" fmla="*/ 76200 h 483394"/>
                <a:gd name="connsiteX20" fmla="*/ 726281 w 995362"/>
                <a:gd name="connsiteY20" fmla="*/ 52387 h 483394"/>
                <a:gd name="connsiteX21" fmla="*/ 778669 w 995362"/>
                <a:gd name="connsiteY21" fmla="*/ 90487 h 483394"/>
                <a:gd name="connsiteX22" fmla="*/ 790575 w 995362"/>
                <a:gd name="connsiteY22" fmla="*/ 111919 h 483394"/>
                <a:gd name="connsiteX23" fmla="*/ 835819 w 995362"/>
                <a:gd name="connsiteY23" fmla="*/ 78581 h 483394"/>
                <a:gd name="connsiteX24" fmla="*/ 866775 w 995362"/>
                <a:gd name="connsiteY24" fmla="*/ 33337 h 483394"/>
                <a:gd name="connsiteX25" fmla="*/ 897731 w 995362"/>
                <a:gd name="connsiteY25" fmla="*/ 2381 h 483394"/>
                <a:gd name="connsiteX26" fmla="*/ 940594 w 995362"/>
                <a:gd name="connsiteY26" fmla="*/ 0 h 483394"/>
                <a:gd name="connsiteX27" fmla="*/ 985837 w 995362"/>
                <a:gd name="connsiteY27" fmla="*/ 4762 h 483394"/>
                <a:gd name="connsiteX28" fmla="*/ 995362 w 995362"/>
                <a:gd name="connsiteY28" fmla="*/ 19050 h 483394"/>
                <a:gd name="connsiteX29" fmla="*/ 916781 w 995362"/>
                <a:gd name="connsiteY29" fmla="*/ 171450 h 483394"/>
                <a:gd name="connsiteX30" fmla="*/ 869156 w 995362"/>
                <a:gd name="connsiteY30" fmla="*/ 226219 h 483394"/>
                <a:gd name="connsiteX31" fmla="*/ 816769 w 995362"/>
                <a:gd name="connsiteY31" fmla="*/ 240506 h 483394"/>
                <a:gd name="connsiteX32" fmla="*/ 773906 w 995362"/>
                <a:gd name="connsiteY32" fmla="*/ 219075 h 483394"/>
                <a:gd name="connsiteX33" fmla="*/ 726281 w 995362"/>
                <a:gd name="connsiteY33" fmla="*/ 202406 h 483394"/>
                <a:gd name="connsiteX34" fmla="*/ 697706 w 995362"/>
                <a:gd name="connsiteY34" fmla="*/ 214312 h 483394"/>
                <a:gd name="connsiteX35" fmla="*/ 678656 w 995362"/>
                <a:gd name="connsiteY35" fmla="*/ 240506 h 483394"/>
                <a:gd name="connsiteX36" fmla="*/ 654844 w 995362"/>
                <a:gd name="connsiteY36" fmla="*/ 228600 h 483394"/>
                <a:gd name="connsiteX37" fmla="*/ 633412 w 995362"/>
                <a:gd name="connsiteY37" fmla="*/ 226219 h 483394"/>
                <a:gd name="connsiteX38" fmla="*/ 581025 w 995362"/>
                <a:gd name="connsiteY38" fmla="*/ 269081 h 483394"/>
                <a:gd name="connsiteX39" fmla="*/ 490537 w 995362"/>
                <a:gd name="connsiteY39" fmla="*/ 352425 h 483394"/>
                <a:gd name="connsiteX40" fmla="*/ 428625 w 995362"/>
                <a:gd name="connsiteY40" fmla="*/ 404812 h 483394"/>
                <a:gd name="connsiteX41" fmla="*/ 373856 w 995362"/>
                <a:gd name="connsiteY41" fmla="*/ 402431 h 483394"/>
                <a:gd name="connsiteX42" fmla="*/ 338137 w 995362"/>
                <a:gd name="connsiteY42" fmla="*/ 385762 h 483394"/>
                <a:gd name="connsiteX43" fmla="*/ 304800 w 995362"/>
                <a:gd name="connsiteY43" fmla="*/ 364331 h 483394"/>
                <a:gd name="connsiteX44" fmla="*/ 271462 w 995362"/>
                <a:gd name="connsiteY44" fmla="*/ 369094 h 483394"/>
                <a:gd name="connsiteX45" fmla="*/ 230981 w 995362"/>
                <a:gd name="connsiteY45" fmla="*/ 404812 h 483394"/>
                <a:gd name="connsiteX46" fmla="*/ 180975 w 995362"/>
                <a:gd name="connsiteY46" fmla="*/ 440531 h 483394"/>
                <a:gd name="connsiteX47" fmla="*/ 145256 w 995362"/>
                <a:gd name="connsiteY47" fmla="*/ 419100 h 483394"/>
                <a:gd name="connsiteX48" fmla="*/ 104775 w 995362"/>
                <a:gd name="connsiteY48" fmla="*/ 397669 h 483394"/>
                <a:gd name="connsiteX49" fmla="*/ 83344 w 995362"/>
                <a:gd name="connsiteY49" fmla="*/ 397669 h 483394"/>
                <a:gd name="connsiteX50" fmla="*/ 61912 w 995362"/>
                <a:gd name="connsiteY50" fmla="*/ 414337 h 483394"/>
                <a:gd name="connsiteX51" fmla="*/ 0 w 995362"/>
                <a:gd name="connsiteY51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59556 w 995362"/>
                <a:gd name="connsiteY7" fmla="*/ 235744 h 483394"/>
                <a:gd name="connsiteX8" fmla="*/ 278606 w 995362"/>
                <a:gd name="connsiteY8" fmla="*/ 247650 h 483394"/>
                <a:gd name="connsiteX9" fmla="*/ 319087 w 995362"/>
                <a:gd name="connsiteY9" fmla="*/ 214312 h 483394"/>
                <a:gd name="connsiteX10" fmla="*/ 333375 w 995362"/>
                <a:gd name="connsiteY10" fmla="*/ 209550 h 483394"/>
                <a:gd name="connsiteX11" fmla="*/ 371475 w 995362"/>
                <a:gd name="connsiteY11" fmla="*/ 235744 h 483394"/>
                <a:gd name="connsiteX12" fmla="*/ 426244 w 995362"/>
                <a:gd name="connsiteY12" fmla="*/ 238125 h 483394"/>
                <a:gd name="connsiteX13" fmla="*/ 485775 w 995362"/>
                <a:gd name="connsiteY13" fmla="*/ 207169 h 483394"/>
                <a:gd name="connsiteX14" fmla="*/ 554831 w 995362"/>
                <a:gd name="connsiteY14" fmla="*/ 114300 h 483394"/>
                <a:gd name="connsiteX15" fmla="*/ 578644 w 995362"/>
                <a:gd name="connsiteY15" fmla="*/ 78581 h 483394"/>
                <a:gd name="connsiteX16" fmla="*/ 623887 w 995362"/>
                <a:gd name="connsiteY16" fmla="*/ 38100 h 483394"/>
                <a:gd name="connsiteX17" fmla="*/ 642937 w 995362"/>
                <a:gd name="connsiteY17" fmla="*/ 47625 h 483394"/>
                <a:gd name="connsiteX18" fmla="*/ 676275 w 995362"/>
                <a:gd name="connsiteY18" fmla="*/ 90487 h 483394"/>
                <a:gd name="connsiteX19" fmla="*/ 697706 w 995362"/>
                <a:gd name="connsiteY19" fmla="*/ 76200 h 483394"/>
                <a:gd name="connsiteX20" fmla="*/ 726281 w 995362"/>
                <a:gd name="connsiteY20" fmla="*/ 52387 h 483394"/>
                <a:gd name="connsiteX21" fmla="*/ 778669 w 995362"/>
                <a:gd name="connsiteY21" fmla="*/ 90487 h 483394"/>
                <a:gd name="connsiteX22" fmla="*/ 790575 w 995362"/>
                <a:gd name="connsiteY22" fmla="*/ 111919 h 483394"/>
                <a:gd name="connsiteX23" fmla="*/ 835819 w 995362"/>
                <a:gd name="connsiteY23" fmla="*/ 78581 h 483394"/>
                <a:gd name="connsiteX24" fmla="*/ 866775 w 995362"/>
                <a:gd name="connsiteY24" fmla="*/ 33337 h 483394"/>
                <a:gd name="connsiteX25" fmla="*/ 897731 w 995362"/>
                <a:gd name="connsiteY25" fmla="*/ 2381 h 483394"/>
                <a:gd name="connsiteX26" fmla="*/ 940594 w 995362"/>
                <a:gd name="connsiteY26" fmla="*/ 0 h 483394"/>
                <a:gd name="connsiteX27" fmla="*/ 985837 w 995362"/>
                <a:gd name="connsiteY27" fmla="*/ 4762 h 483394"/>
                <a:gd name="connsiteX28" fmla="*/ 995362 w 995362"/>
                <a:gd name="connsiteY28" fmla="*/ 19050 h 483394"/>
                <a:gd name="connsiteX29" fmla="*/ 916781 w 995362"/>
                <a:gd name="connsiteY29" fmla="*/ 171450 h 483394"/>
                <a:gd name="connsiteX30" fmla="*/ 869156 w 995362"/>
                <a:gd name="connsiteY30" fmla="*/ 226219 h 483394"/>
                <a:gd name="connsiteX31" fmla="*/ 816769 w 995362"/>
                <a:gd name="connsiteY31" fmla="*/ 240506 h 483394"/>
                <a:gd name="connsiteX32" fmla="*/ 773906 w 995362"/>
                <a:gd name="connsiteY32" fmla="*/ 219075 h 483394"/>
                <a:gd name="connsiteX33" fmla="*/ 726281 w 995362"/>
                <a:gd name="connsiteY33" fmla="*/ 202406 h 483394"/>
                <a:gd name="connsiteX34" fmla="*/ 697706 w 995362"/>
                <a:gd name="connsiteY34" fmla="*/ 214312 h 483394"/>
                <a:gd name="connsiteX35" fmla="*/ 678656 w 995362"/>
                <a:gd name="connsiteY35" fmla="*/ 240506 h 483394"/>
                <a:gd name="connsiteX36" fmla="*/ 654844 w 995362"/>
                <a:gd name="connsiteY36" fmla="*/ 228600 h 483394"/>
                <a:gd name="connsiteX37" fmla="*/ 633412 w 995362"/>
                <a:gd name="connsiteY37" fmla="*/ 226219 h 483394"/>
                <a:gd name="connsiteX38" fmla="*/ 581025 w 995362"/>
                <a:gd name="connsiteY38" fmla="*/ 269081 h 483394"/>
                <a:gd name="connsiteX39" fmla="*/ 490537 w 995362"/>
                <a:gd name="connsiteY39" fmla="*/ 352425 h 483394"/>
                <a:gd name="connsiteX40" fmla="*/ 428625 w 995362"/>
                <a:gd name="connsiteY40" fmla="*/ 404812 h 483394"/>
                <a:gd name="connsiteX41" fmla="*/ 373856 w 995362"/>
                <a:gd name="connsiteY41" fmla="*/ 402431 h 483394"/>
                <a:gd name="connsiteX42" fmla="*/ 338137 w 995362"/>
                <a:gd name="connsiteY42" fmla="*/ 385762 h 483394"/>
                <a:gd name="connsiteX43" fmla="*/ 304800 w 995362"/>
                <a:gd name="connsiteY43" fmla="*/ 364331 h 483394"/>
                <a:gd name="connsiteX44" fmla="*/ 271462 w 995362"/>
                <a:gd name="connsiteY44" fmla="*/ 369094 h 483394"/>
                <a:gd name="connsiteX45" fmla="*/ 230981 w 995362"/>
                <a:gd name="connsiteY45" fmla="*/ 404812 h 483394"/>
                <a:gd name="connsiteX46" fmla="*/ 180975 w 995362"/>
                <a:gd name="connsiteY46" fmla="*/ 440531 h 483394"/>
                <a:gd name="connsiteX47" fmla="*/ 145256 w 995362"/>
                <a:gd name="connsiteY47" fmla="*/ 419100 h 483394"/>
                <a:gd name="connsiteX48" fmla="*/ 104775 w 995362"/>
                <a:gd name="connsiteY48" fmla="*/ 397669 h 483394"/>
                <a:gd name="connsiteX49" fmla="*/ 83344 w 995362"/>
                <a:gd name="connsiteY49" fmla="*/ 397669 h 483394"/>
                <a:gd name="connsiteX50" fmla="*/ 61912 w 995362"/>
                <a:gd name="connsiteY50" fmla="*/ 414337 h 483394"/>
                <a:gd name="connsiteX51" fmla="*/ 0 w 995362"/>
                <a:gd name="connsiteY51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3406 w 995362"/>
                <a:gd name="connsiteY37" fmla="*/ 280988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3406 w 995362"/>
                <a:gd name="connsiteY37" fmla="*/ 280988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5731 w 992980"/>
                <a:gd name="connsiteY47" fmla="*/ 367666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52888 w 992980"/>
                <a:gd name="connsiteY46" fmla="*/ 392430 h 483394"/>
                <a:gd name="connsiteX47" fmla="*/ 105731 w 992980"/>
                <a:gd name="connsiteY47" fmla="*/ 367666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85268 w 992980"/>
                <a:gd name="connsiteY45" fmla="*/ 410528 h 483394"/>
                <a:gd name="connsiteX46" fmla="*/ 152888 w 992980"/>
                <a:gd name="connsiteY46" fmla="*/ 392430 h 483394"/>
                <a:gd name="connsiteX47" fmla="*/ 105731 w 992980"/>
                <a:gd name="connsiteY47" fmla="*/ 367666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85268 w 992980"/>
                <a:gd name="connsiteY45" fmla="*/ 410528 h 483394"/>
                <a:gd name="connsiteX46" fmla="*/ 152888 w 992980"/>
                <a:gd name="connsiteY46" fmla="*/ 392430 h 483394"/>
                <a:gd name="connsiteX47" fmla="*/ 105731 w 992980"/>
                <a:gd name="connsiteY47" fmla="*/ 367666 h 483394"/>
                <a:gd name="connsiteX48" fmla="*/ 74288 w 992980"/>
                <a:gd name="connsiteY48" fmla="*/ 381001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85268 w 992980"/>
                <a:gd name="connsiteY45" fmla="*/ 410528 h 483394"/>
                <a:gd name="connsiteX46" fmla="*/ 152888 w 992980"/>
                <a:gd name="connsiteY46" fmla="*/ 392430 h 483394"/>
                <a:gd name="connsiteX47" fmla="*/ 105731 w 992980"/>
                <a:gd name="connsiteY47" fmla="*/ 367666 h 483394"/>
                <a:gd name="connsiteX48" fmla="*/ 74288 w 992980"/>
                <a:gd name="connsiteY48" fmla="*/ 381001 h 483394"/>
                <a:gd name="connsiteX49" fmla="*/ 66207 w 992980"/>
                <a:gd name="connsiteY49" fmla="*/ 401002 h 483394"/>
                <a:gd name="connsiteX50" fmla="*/ 2380 w 992980"/>
                <a:gd name="connsiteY50" fmla="*/ 483394 h 483394"/>
                <a:gd name="connsiteX0" fmla="*/ 49 w 1000663"/>
                <a:gd name="connsiteY0" fmla="*/ 470059 h 470059"/>
                <a:gd name="connsiteX1" fmla="*/ 7683 w 1000663"/>
                <a:gd name="connsiteY1" fmla="*/ 321469 h 470059"/>
                <a:gd name="connsiteX2" fmla="*/ 67213 w 1000663"/>
                <a:gd name="connsiteY2" fmla="*/ 254794 h 470059"/>
                <a:gd name="connsiteX3" fmla="*/ 129145 w 1000663"/>
                <a:gd name="connsiteY3" fmla="*/ 220027 h 470059"/>
                <a:gd name="connsiteX4" fmla="*/ 169607 w 1000663"/>
                <a:gd name="connsiteY4" fmla="*/ 250031 h 470059"/>
                <a:gd name="connsiteX5" fmla="*/ 207707 w 1000663"/>
                <a:gd name="connsiteY5" fmla="*/ 280987 h 470059"/>
                <a:gd name="connsiteX6" fmla="*/ 257713 w 1000663"/>
                <a:gd name="connsiteY6" fmla="*/ 257175 h 470059"/>
                <a:gd name="connsiteX7" fmla="*/ 283907 w 1000663"/>
                <a:gd name="connsiteY7" fmla="*/ 247650 h 470059"/>
                <a:gd name="connsiteX8" fmla="*/ 324388 w 1000663"/>
                <a:gd name="connsiteY8" fmla="*/ 214312 h 470059"/>
                <a:gd name="connsiteX9" fmla="*/ 338676 w 1000663"/>
                <a:gd name="connsiteY9" fmla="*/ 209550 h 470059"/>
                <a:gd name="connsiteX10" fmla="*/ 376776 w 1000663"/>
                <a:gd name="connsiteY10" fmla="*/ 235744 h 470059"/>
                <a:gd name="connsiteX11" fmla="*/ 431545 w 1000663"/>
                <a:gd name="connsiteY11" fmla="*/ 238125 h 470059"/>
                <a:gd name="connsiteX12" fmla="*/ 491076 w 1000663"/>
                <a:gd name="connsiteY12" fmla="*/ 207169 h 470059"/>
                <a:gd name="connsiteX13" fmla="*/ 560132 w 1000663"/>
                <a:gd name="connsiteY13" fmla="*/ 114300 h 470059"/>
                <a:gd name="connsiteX14" fmla="*/ 583945 w 1000663"/>
                <a:gd name="connsiteY14" fmla="*/ 78581 h 470059"/>
                <a:gd name="connsiteX15" fmla="*/ 629188 w 1000663"/>
                <a:gd name="connsiteY15" fmla="*/ 38100 h 470059"/>
                <a:gd name="connsiteX16" fmla="*/ 648238 w 1000663"/>
                <a:gd name="connsiteY16" fmla="*/ 47625 h 470059"/>
                <a:gd name="connsiteX17" fmla="*/ 681576 w 1000663"/>
                <a:gd name="connsiteY17" fmla="*/ 90487 h 470059"/>
                <a:gd name="connsiteX18" fmla="*/ 703007 w 1000663"/>
                <a:gd name="connsiteY18" fmla="*/ 76200 h 470059"/>
                <a:gd name="connsiteX19" fmla="*/ 731582 w 1000663"/>
                <a:gd name="connsiteY19" fmla="*/ 52387 h 470059"/>
                <a:gd name="connsiteX20" fmla="*/ 774445 w 1000663"/>
                <a:gd name="connsiteY20" fmla="*/ 76199 h 470059"/>
                <a:gd name="connsiteX21" fmla="*/ 795876 w 1000663"/>
                <a:gd name="connsiteY21" fmla="*/ 111919 h 470059"/>
                <a:gd name="connsiteX22" fmla="*/ 841120 w 1000663"/>
                <a:gd name="connsiteY22" fmla="*/ 85724 h 470059"/>
                <a:gd name="connsiteX23" fmla="*/ 872076 w 1000663"/>
                <a:gd name="connsiteY23" fmla="*/ 33337 h 470059"/>
                <a:gd name="connsiteX24" fmla="*/ 903032 w 1000663"/>
                <a:gd name="connsiteY24" fmla="*/ 2381 h 470059"/>
                <a:gd name="connsiteX25" fmla="*/ 945895 w 1000663"/>
                <a:gd name="connsiteY25" fmla="*/ 0 h 470059"/>
                <a:gd name="connsiteX26" fmla="*/ 991138 w 1000663"/>
                <a:gd name="connsiteY26" fmla="*/ 4762 h 470059"/>
                <a:gd name="connsiteX27" fmla="*/ 1000663 w 1000663"/>
                <a:gd name="connsiteY27" fmla="*/ 19050 h 470059"/>
                <a:gd name="connsiteX28" fmla="*/ 922082 w 1000663"/>
                <a:gd name="connsiteY28" fmla="*/ 171450 h 470059"/>
                <a:gd name="connsiteX29" fmla="*/ 874457 w 1000663"/>
                <a:gd name="connsiteY29" fmla="*/ 226219 h 470059"/>
                <a:gd name="connsiteX30" fmla="*/ 822070 w 1000663"/>
                <a:gd name="connsiteY30" fmla="*/ 240506 h 470059"/>
                <a:gd name="connsiteX31" fmla="*/ 779207 w 1000663"/>
                <a:gd name="connsiteY31" fmla="*/ 219075 h 470059"/>
                <a:gd name="connsiteX32" fmla="*/ 731582 w 1000663"/>
                <a:gd name="connsiteY32" fmla="*/ 202406 h 470059"/>
                <a:gd name="connsiteX33" fmla="*/ 703007 w 1000663"/>
                <a:gd name="connsiteY33" fmla="*/ 214312 h 470059"/>
                <a:gd name="connsiteX34" fmla="*/ 683957 w 1000663"/>
                <a:gd name="connsiteY34" fmla="*/ 240506 h 470059"/>
                <a:gd name="connsiteX35" fmla="*/ 660145 w 1000663"/>
                <a:gd name="connsiteY35" fmla="*/ 228600 h 470059"/>
                <a:gd name="connsiteX36" fmla="*/ 638713 w 1000663"/>
                <a:gd name="connsiteY36" fmla="*/ 226219 h 470059"/>
                <a:gd name="connsiteX37" fmla="*/ 588707 w 1000663"/>
                <a:gd name="connsiteY37" fmla="*/ 280988 h 470059"/>
                <a:gd name="connsiteX38" fmla="*/ 495838 w 1000663"/>
                <a:gd name="connsiteY38" fmla="*/ 361950 h 470059"/>
                <a:gd name="connsiteX39" fmla="*/ 433926 w 1000663"/>
                <a:gd name="connsiteY39" fmla="*/ 404812 h 470059"/>
                <a:gd name="connsiteX40" fmla="*/ 379157 w 1000663"/>
                <a:gd name="connsiteY40" fmla="*/ 402431 h 470059"/>
                <a:gd name="connsiteX41" fmla="*/ 343438 w 1000663"/>
                <a:gd name="connsiteY41" fmla="*/ 385762 h 470059"/>
                <a:gd name="connsiteX42" fmla="*/ 310101 w 1000663"/>
                <a:gd name="connsiteY42" fmla="*/ 364331 h 470059"/>
                <a:gd name="connsiteX43" fmla="*/ 279268 w 1000663"/>
                <a:gd name="connsiteY43" fmla="*/ 379115 h 470059"/>
                <a:gd name="connsiteX44" fmla="*/ 236282 w 1000663"/>
                <a:gd name="connsiteY44" fmla="*/ 404812 h 470059"/>
                <a:gd name="connsiteX45" fmla="*/ 192951 w 1000663"/>
                <a:gd name="connsiteY45" fmla="*/ 410528 h 470059"/>
                <a:gd name="connsiteX46" fmla="*/ 160571 w 1000663"/>
                <a:gd name="connsiteY46" fmla="*/ 392430 h 470059"/>
                <a:gd name="connsiteX47" fmla="*/ 113414 w 1000663"/>
                <a:gd name="connsiteY47" fmla="*/ 367666 h 470059"/>
                <a:gd name="connsiteX48" fmla="*/ 81971 w 1000663"/>
                <a:gd name="connsiteY48" fmla="*/ 381001 h 470059"/>
                <a:gd name="connsiteX49" fmla="*/ 73890 w 1000663"/>
                <a:gd name="connsiteY49" fmla="*/ 401002 h 470059"/>
                <a:gd name="connsiteX50" fmla="*/ 49 w 1000663"/>
                <a:gd name="connsiteY50" fmla="*/ 470059 h 470059"/>
                <a:gd name="connsiteX0" fmla="*/ 49 w 1000663"/>
                <a:gd name="connsiteY0" fmla="*/ 470059 h 470059"/>
                <a:gd name="connsiteX1" fmla="*/ 7683 w 1000663"/>
                <a:gd name="connsiteY1" fmla="*/ 321469 h 470059"/>
                <a:gd name="connsiteX2" fmla="*/ 67213 w 1000663"/>
                <a:gd name="connsiteY2" fmla="*/ 254794 h 470059"/>
                <a:gd name="connsiteX3" fmla="*/ 129145 w 1000663"/>
                <a:gd name="connsiteY3" fmla="*/ 220027 h 470059"/>
                <a:gd name="connsiteX4" fmla="*/ 169607 w 1000663"/>
                <a:gd name="connsiteY4" fmla="*/ 250031 h 470059"/>
                <a:gd name="connsiteX5" fmla="*/ 207707 w 1000663"/>
                <a:gd name="connsiteY5" fmla="*/ 280987 h 470059"/>
                <a:gd name="connsiteX6" fmla="*/ 257713 w 1000663"/>
                <a:gd name="connsiteY6" fmla="*/ 257175 h 470059"/>
                <a:gd name="connsiteX7" fmla="*/ 283907 w 1000663"/>
                <a:gd name="connsiteY7" fmla="*/ 247650 h 470059"/>
                <a:gd name="connsiteX8" fmla="*/ 324388 w 1000663"/>
                <a:gd name="connsiteY8" fmla="*/ 214312 h 470059"/>
                <a:gd name="connsiteX9" fmla="*/ 338676 w 1000663"/>
                <a:gd name="connsiteY9" fmla="*/ 209550 h 470059"/>
                <a:gd name="connsiteX10" fmla="*/ 376776 w 1000663"/>
                <a:gd name="connsiteY10" fmla="*/ 235744 h 470059"/>
                <a:gd name="connsiteX11" fmla="*/ 431545 w 1000663"/>
                <a:gd name="connsiteY11" fmla="*/ 238125 h 470059"/>
                <a:gd name="connsiteX12" fmla="*/ 491076 w 1000663"/>
                <a:gd name="connsiteY12" fmla="*/ 207169 h 470059"/>
                <a:gd name="connsiteX13" fmla="*/ 560132 w 1000663"/>
                <a:gd name="connsiteY13" fmla="*/ 114300 h 470059"/>
                <a:gd name="connsiteX14" fmla="*/ 583945 w 1000663"/>
                <a:gd name="connsiteY14" fmla="*/ 78581 h 470059"/>
                <a:gd name="connsiteX15" fmla="*/ 629188 w 1000663"/>
                <a:gd name="connsiteY15" fmla="*/ 38100 h 470059"/>
                <a:gd name="connsiteX16" fmla="*/ 648238 w 1000663"/>
                <a:gd name="connsiteY16" fmla="*/ 47625 h 470059"/>
                <a:gd name="connsiteX17" fmla="*/ 681576 w 1000663"/>
                <a:gd name="connsiteY17" fmla="*/ 90487 h 470059"/>
                <a:gd name="connsiteX18" fmla="*/ 703007 w 1000663"/>
                <a:gd name="connsiteY18" fmla="*/ 76200 h 470059"/>
                <a:gd name="connsiteX19" fmla="*/ 731582 w 1000663"/>
                <a:gd name="connsiteY19" fmla="*/ 52387 h 470059"/>
                <a:gd name="connsiteX20" fmla="*/ 774445 w 1000663"/>
                <a:gd name="connsiteY20" fmla="*/ 76199 h 470059"/>
                <a:gd name="connsiteX21" fmla="*/ 795876 w 1000663"/>
                <a:gd name="connsiteY21" fmla="*/ 111919 h 470059"/>
                <a:gd name="connsiteX22" fmla="*/ 841120 w 1000663"/>
                <a:gd name="connsiteY22" fmla="*/ 85724 h 470059"/>
                <a:gd name="connsiteX23" fmla="*/ 872076 w 1000663"/>
                <a:gd name="connsiteY23" fmla="*/ 33337 h 470059"/>
                <a:gd name="connsiteX24" fmla="*/ 903032 w 1000663"/>
                <a:gd name="connsiteY24" fmla="*/ 2381 h 470059"/>
                <a:gd name="connsiteX25" fmla="*/ 945895 w 1000663"/>
                <a:gd name="connsiteY25" fmla="*/ 0 h 470059"/>
                <a:gd name="connsiteX26" fmla="*/ 991138 w 1000663"/>
                <a:gd name="connsiteY26" fmla="*/ 4762 h 470059"/>
                <a:gd name="connsiteX27" fmla="*/ 1000663 w 1000663"/>
                <a:gd name="connsiteY27" fmla="*/ 19050 h 470059"/>
                <a:gd name="connsiteX28" fmla="*/ 922082 w 1000663"/>
                <a:gd name="connsiteY28" fmla="*/ 171450 h 470059"/>
                <a:gd name="connsiteX29" fmla="*/ 874457 w 1000663"/>
                <a:gd name="connsiteY29" fmla="*/ 226219 h 470059"/>
                <a:gd name="connsiteX30" fmla="*/ 822070 w 1000663"/>
                <a:gd name="connsiteY30" fmla="*/ 240506 h 470059"/>
                <a:gd name="connsiteX31" fmla="*/ 779207 w 1000663"/>
                <a:gd name="connsiteY31" fmla="*/ 219075 h 470059"/>
                <a:gd name="connsiteX32" fmla="*/ 731582 w 1000663"/>
                <a:gd name="connsiteY32" fmla="*/ 202406 h 470059"/>
                <a:gd name="connsiteX33" fmla="*/ 703007 w 1000663"/>
                <a:gd name="connsiteY33" fmla="*/ 214312 h 470059"/>
                <a:gd name="connsiteX34" fmla="*/ 683957 w 1000663"/>
                <a:gd name="connsiteY34" fmla="*/ 240506 h 470059"/>
                <a:gd name="connsiteX35" fmla="*/ 660145 w 1000663"/>
                <a:gd name="connsiteY35" fmla="*/ 228600 h 470059"/>
                <a:gd name="connsiteX36" fmla="*/ 638713 w 1000663"/>
                <a:gd name="connsiteY36" fmla="*/ 226219 h 470059"/>
                <a:gd name="connsiteX37" fmla="*/ 588707 w 1000663"/>
                <a:gd name="connsiteY37" fmla="*/ 280988 h 470059"/>
                <a:gd name="connsiteX38" fmla="*/ 495838 w 1000663"/>
                <a:gd name="connsiteY38" fmla="*/ 361950 h 470059"/>
                <a:gd name="connsiteX39" fmla="*/ 433926 w 1000663"/>
                <a:gd name="connsiteY39" fmla="*/ 404812 h 470059"/>
                <a:gd name="connsiteX40" fmla="*/ 379157 w 1000663"/>
                <a:gd name="connsiteY40" fmla="*/ 402431 h 470059"/>
                <a:gd name="connsiteX41" fmla="*/ 343438 w 1000663"/>
                <a:gd name="connsiteY41" fmla="*/ 385762 h 470059"/>
                <a:gd name="connsiteX42" fmla="*/ 310101 w 1000663"/>
                <a:gd name="connsiteY42" fmla="*/ 364331 h 470059"/>
                <a:gd name="connsiteX43" fmla="*/ 279268 w 1000663"/>
                <a:gd name="connsiteY43" fmla="*/ 379115 h 470059"/>
                <a:gd name="connsiteX44" fmla="*/ 242959 w 1000663"/>
                <a:gd name="connsiteY44" fmla="*/ 394810 h 470059"/>
                <a:gd name="connsiteX45" fmla="*/ 192951 w 1000663"/>
                <a:gd name="connsiteY45" fmla="*/ 410528 h 470059"/>
                <a:gd name="connsiteX46" fmla="*/ 160571 w 1000663"/>
                <a:gd name="connsiteY46" fmla="*/ 392430 h 470059"/>
                <a:gd name="connsiteX47" fmla="*/ 113414 w 1000663"/>
                <a:gd name="connsiteY47" fmla="*/ 367666 h 470059"/>
                <a:gd name="connsiteX48" fmla="*/ 81971 w 1000663"/>
                <a:gd name="connsiteY48" fmla="*/ 381001 h 470059"/>
                <a:gd name="connsiteX49" fmla="*/ 73890 w 1000663"/>
                <a:gd name="connsiteY49" fmla="*/ 401002 h 470059"/>
                <a:gd name="connsiteX50" fmla="*/ 49 w 1000663"/>
                <a:gd name="connsiteY50" fmla="*/ 470059 h 470059"/>
                <a:gd name="connsiteX0" fmla="*/ 2380 w 992980"/>
                <a:gd name="connsiteY0" fmla="*/ 460057 h 460057"/>
                <a:gd name="connsiteX1" fmla="*/ 0 w 992980"/>
                <a:gd name="connsiteY1" fmla="*/ 321469 h 460057"/>
                <a:gd name="connsiteX2" fmla="*/ 59530 w 992980"/>
                <a:gd name="connsiteY2" fmla="*/ 254794 h 460057"/>
                <a:gd name="connsiteX3" fmla="*/ 121462 w 992980"/>
                <a:gd name="connsiteY3" fmla="*/ 220027 h 460057"/>
                <a:gd name="connsiteX4" fmla="*/ 161924 w 992980"/>
                <a:gd name="connsiteY4" fmla="*/ 250031 h 460057"/>
                <a:gd name="connsiteX5" fmla="*/ 200024 w 992980"/>
                <a:gd name="connsiteY5" fmla="*/ 280987 h 460057"/>
                <a:gd name="connsiteX6" fmla="*/ 250030 w 992980"/>
                <a:gd name="connsiteY6" fmla="*/ 257175 h 460057"/>
                <a:gd name="connsiteX7" fmla="*/ 276224 w 992980"/>
                <a:gd name="connsiteY7" fmla="*/ 247650 h 460057"/>
                <a:gd name="connsiteX8" fmla="*/ 316705 w 992980"/>
                <a:gd name="connsiteY8" fmla="*/ 214312 h 460057"/>
                <a:gd name="connsiteX9" fmla="*/ 330993 w 992980"/>
                <a:gd name="connsiteY9" fmla="*/ 209550 h 460057"/>
                <a:gd name="connsiteX10" fmla="*/ 369093 w 992980"/>
                <a:gd name="connsiteY10" fmla="*/ 235744 h 460057"/>
                <a:gd name="connsiteX11" fmla="*/ 423862 w 992980"/>
                <a:gd name="connsiteY11" fmla="*/ 238125 h 460057"/>
                <a:gd name="connsiteX12" fmla="*/ 483393 w 992980"/>
                <a:gd name="connsiteY12" fmla="*/ 207169 h 460057"/>
                <a:gd name="connsiteX13" fmla="*/ 552449 w 992980"/>
                <a:gd name="connsiteY13" fmla="*/ 114300 h 460057"/>
                <a:gd name="connsiteX14" fmla="*/ 576262 w 992980"/>
                <a:gd name="connsiteY14" fmla="*/ 78581 h 460057"/>
                <a:gd name="connsiteX15" fmla="*/ 621505 w 992980"/>
                <a:gd name="connsiteY15" fmla="*/ 38100 h 460057"/>
                <a:gd name="connsiteX16" fmla="*/ 640555 w 992980"/>
                <a:gd name="connsiteY16" fmla="*/ 47625 h 460057"/>
                <a:gd name="connsiteX17" fmla="*/ 673893 w 992980"/>
                <a:gd name="connsiteY17" fmla="*/ 90487 h 460057"/>
                <a:gd name="connsiteX18" fmla="*/ 695324 w 992980"/>
                <a:gd name="connsiteY18" fmla="*/ 76200 h 460057"/>
                <a:gd name="connsiteX19" fmla="*/ 723899 w 992980"/>
                <a:gd name="connsiteY19" fmla="*/ 52387 h 460057"/>
                <a:gd name="connsiteX20" fmla="*/ 766762 w 992980"/>
                <a:gd name="connsiteY20" fmla="*/ 76199 h 460057"/>
                <a:gd name="connsiteX21" fmla="*/ 788193 w 992980"/>
                <a:gd name="connsiteY21" fmla="*/ 111919 h 460057"/>
                <a:gd name="connsiteX22" fmla="*/ 833437 w 992980"/>
                <a:gd name="connsiteY22" fmla="*/ 85724 h 460057"/>
                <a:gd name="connsiteX23" fmla="*/ 864393 w 992980"/>
                <a:gd name="connsiteY23" fmla="*/ 33337 h 460057"/>
                <a:gd name="connsiteX24" fmla="*/ 895349 w 992980"/>
                <a:gd name="connsiteY24" fmla="*/ 2381 h 460057"/>
                <a:gd name="connsiteX25" fmla="*/ 938212 w 992980"/>
                <a:gd name="connsiteY25" fmla="*/ 0 h 460057"/>
                <a:gd name="connsiteX26" fmla="*/ 983455 w 992980"/>
                <a:gd name="connsiteY26" fmla="*/ 4762 h 460057"/>
                <a:gd name="connsiteX27" fmla="*/ 992980 w 992980"/>
                <a:gd name="connsiteY27" fmla="*/ 19050 h 460057"/>
                <a:gd name="connsiteX28" fmla="*/ 914399 w 992980"/>
                <a:gd name="connsiteY28" fmla="*/ 171450 h 460057"/>
                <a:gd name="connsiteX29" fmla="*/ 866774 w 992980"/>
                <a:gd name="connsiteY29" fmla="*/ 226219 h 460057"/>
                <a:gd name="connsiteX30" fmla="*/ 814387 w 992980"/>
                <a:gd name="connsiteY30" fmla="*/ 240506 h 460057"/>
                <a:gd name="connsiteX31" fmla="*/ 771524 w 992980"/>
                <a:gd name="connsiteY31" fmla="*/ 219075 h 460057"/>
                <a:gd name="connsiteX32" fmla="*/ 723899 w 992980"/>
                <a:gd name="connsiteY32" fmla="*/ 202406 h 460057"/>
                <a:gd name="connsiteX33" fmla="*/ 695324 w 992980"/>
                <a:gd name="connsiteY33" fmla="*/ 214312 h 460057"/>
                <a:gd name="connsiteX34" fmla="*/ 676274 w 992980"/>
                <a:gd name="connsiteY34" fmla="*/ 240506 h 460057"/>
                <a:gd name="connsiteX35" fmla="*/ 652462 w 992980"/>
                <a:gd name="connsiteY35" fmla="*/ 228600 h 460057"/>
                <a:gd name="connsiteX36" fmla="*/ 631030 w 992980"/>
                <a:gd name="connsiteY36" fmla="*/ 226219 h 460057"/>
                <a:gd name="connsiteX37" fmla="*/ 581024 w 992980"/>
                <a:gd name="connsiteY37" fmla="*/ 280988 h 460057"/>
                <a:gd name="connsiteX38" fmla="*/ 488155 w 992980"/>
                <a:gd name="connsiteY38" fmla="*/ 361950 h 460057"/>
                <a:gd name="connsiteX39" fmla="*/ 426243 w 992980"/>
                <a:gd name="connsiteY39" fmla="*/ 404812 h 460057"/>
                <a:gd name="connsiteX40" fmla="*/ 371474 w 992980"/>
                <a:gd name="connsiteY40" fmla="*/ 402431 h 460057"/>
                <a:gd name="connsiteX41" fmla="*/ 335755 w 992980"/>
                <a:gd name="connsiteY41" fmla="*/ 385762 h 460057"/>
                <a:gd name="connsiteX42" fmla="*/ 302418 w 992980"/>
                <a:gd name="connsiteY42" fmla="*/ 364331 h 460057"/>
                <a:gd name="connsiteX43" fmla="*/ 271585 w 992980"/>
                <a:gd name="connsiteY43" fmla="*/ 379115 h 460057"/>
                <a:gd name="connsiteX44" fmla="*/ 235276 w 992980"/>
                <a:gd name="connsiteY44" fmla="*/ 394810 h 460057"/>
                <a:gd name="connsiteX45" fmla="*/ 185268 w 992980"/>
                <a:gd name="connsiteY45" fmla="*/ 410528 h 460057"/>
                <a:gd name="connsiteX46" fmla="*/ 152888 w 992980"/>
                <a:gd name="connsiteY46" fmla="*/ 392430 h 460057"/>
                <a:gd name="connsiteX47" fmla="*/ 105731 w 992980"/>
                <a:gd name="connsiteY47" fmla="*/ 367666 h 460057"/>
                <a:gd name="connsiteX48" fmla="*/ 74288 w 992980"/>
                <a:gd name="connsiteY48" fmla="*/ 381001 h 460057"/>
                <a:gd name="connsiteX49" fmla="*/ 66207 w 992980"/>
                <a:gd name="connsiteY49" fmla="*/ 401002 h 460057"/>
                <a:gd name="connsiteX50" fmla="*/ 2380 w 992980"/>
                <a:gd name="connsiteY50" fmla="*/ 460057 h 460057"/>
                <a:gd name="connsiteX0" fmla="*/ 2380 w 992980"/>
                <a:gd name="connsiteY0" fmla="*/ 460057 h 460057"/>
                <a:gd name="connsiteX1" fmla="*/ 0 w 992980"/>
                <a:gd name="connsiteY1" fmla="*/ 321469 h 460057"/>
                <a:gd name="connsiteX2" fmla="*/ 59530 w 992980"/>
                <a:gd name="connsiteY2" fmla="*/ 254794 h 460057"/>
                <a:gd name="connsiteX3" fmla="*/ 121462 w 992980"/>
                <a:gd name="connsiteY3" fmla="*/ 220027 h 460057"/>
                <a:gd name="connsiteX4" fmla="*/ 161924 w 992980"/>
                <a:gd name="connsiteY4" fmla="*/ 250031 h 460057"/>
                <a:gd name="connsiteX5" fmla="*/ 200024 w 992980"/>
                <a:gd name="connsiteY5" fmla="*/ 280987 h 460057"/>
                <a:gd name="connsiteX6" fmla="*/ 250030 w 992980"/>
                <a:gd name="connsiteY6" fmla="*/ 257175 h 460057"/>
                <a:gd name="connsiteX7" fmla="*/ 289576 w 992980"/>
                <a:gd name="connsiteY7" fmla="*/ 217647 h 460057"/>
                <a:gd name="connsiteX8" fmla="*/ 316705 w 992980"/>
                <a:gd name="connsiteY8" fmla="*/ 214312 h 460057"/>
                <a:gd name="connsiteX9" fmla="*/ 330993 w 992980"/>
                <a:gd name="connsiteY9" fmla="*/ 209550 h 460057"/>
                <a:gd name="connsiteX10" fmla="*/ 369093 w 992980"/>
                <a:gd name="connsiteY10" fmla="*/ 235744 h 460057"/>
                <a:gd name="connsiteX11" fmla="*/ 423862 w 992980"/>
                <a:gd name="connsiteY11" fmla="*/ 238125 h 460057"/>
                <a:gd name="connsiteX12" fmla="*/ 483393 w 992980"/>
                <a:gd name="connsiteY12" fmla="*/ 207169 h 460057"/>
                <a:gd name="connsiteX13" fmla="*/ 552449 w 992980"/>
                <a:gd name="connsiteY13" fmla="*/ 114300 h 460057"/>
                <a:gd name="connsiteX14" fmla="*/ 576262 w 992980"/>
                <a:gd name="connsiteY14" fmla="*/ 78581 h 460057"/>
                <a:gd name="connsiteX15" fmla="*/ 621505 w 992980"/>
                <a:gd name="connsiteY15" fmla="*/ 38100 h 460057"/>
                <a:gd name="connsiteX16" fmla="*/ 640555 w 992980"/>
                <a:gd name="connsiteY16" fmla="*/ 47625 h 460057"/>
                <a:gd name="connsiteX17" fmla="*/ 673893 w 992980"/>
                <a:gd name="connsiteY17" fmla="*/ 90487 h 460057"/>
                <a:gd name="connsiteX18" fmla="*/ 695324 w 992980"/>
                <a:gd name="connsiteY18" fmla="*/ 76200 h 460057"/>
                <a:gd name="connsiteX19" fmla="*/ 723899 w 992980"/>
                <a:gd name="connsiteY19" fmla="*/ 52387 h 460057"/>
                <a:gd name="connsiteX20" fmla="*/ 766762 w 992980"/>
                <a:gd name="connsiteY20" fmla="*/ 76199 h 460057"/>
                <a:gd name="connsiteX21" fmla="*/ 788193 w 992980"/>
                <a:gd name="connsiteY21" fmla="*/ 111919 h 460057"/>
                <a:gd name="connsiteX22" fmla="*/ 833437 w 992980"/>
                <a:gd name="connsiteY22" fmla="*/ 85724 h 460057"/>
                <a:gd name="connsiteX23" fmla="*/ 864393 w 992980"/>
                <a:gd name="connsiteY23" fmla="*/ 33337 h 460057"/>
                <a:gd name="connsiteX24" fmla="*/ 895349 w 992980"/>
                <a:gd name="connsiteY24" fmla="*/ 2381 h 460057"/>
                <a:gd name="connsiteX25" fmla="*/ 938212 w 992980"/>
                <a:gd name="connsiteY25" fmla="*/ 0 h 460057"/>
                <a:gd name="connsiteX26" fmla="*/ 983455 w 992980"/>
                <a:gd name="connsiteY26" fmla="*/ 4762 h 460057"/>
                <a:gd name="connsiteX27" fmla="*/ 992980 w 992980"/>
                <a:gd name="connsiteY27" fmla="*/ 19050 h 460057"/>
                <a:gd name="connsiteX28" fmla="*/ 914399 w 992980"/>
                <a:gd name="connsiteY28" fmla="*/ 171450 h 460057"/>
                <a:gd name="connsiteX29" fmla="*/ 866774 w 992980"/>
                <a:gd name="connsiteY29" fmla="*/ 226219 h 460057"/>
                <a:gd name="connsiteX30" fmla="*/ 814387 w 992980"/>
                <a:gd name="connsiteY30" fmla="*/ 240506 h 460057"/>
                <a:gd name="connsiteX31" fmla="*/ 771524 w 992980"/>
                <a:gd name="connsiteY31" fmla="*/ 219075 h 460057"/>
                <a:gd name="connsiteX32" fmla="*/ 723899 w 992980"/>
                <a:gd name="connsiteY32" fmla="*/ 202406 h 460057"/>
                <a:gd name="connsiteX33" fmla="*/ 695324 w 992980"/>
                <a:gd name="connsiteY33" fmla="*/ 214312 h 460057"/>
                <a:gd name="connsiteX34" fmla="*/ 676274 w 992980"/>
                <a:gd name="connsiteY34" fmla="*/ 240506 h 460057"/>
                <a:gd name="connsiteX35" fmla="*/ 652462 w 992980"/>
                <a:gd name="connsiteY35" fmla="*/ 228600 h 460057"/>
                <a:gd name="connsiteX36" fmla="*/ 631030 w 992980"/>
                <a:gd name="connsiteY36" fmla="*/ 226219 h 460057"/>
                <a:gd name="connsiteX37" fmla="*/ 581024 w 992980"/>
                <a:gd name="connsiteY37" fmla="*/ 280988 h 460057"/>
                <a:gd name="connsiteX38" fmla="*/ 488155 w 992980"/>
                <a:gd name="connsiteY38" fmla="*/ 361950 h 460057"/>
                <a:gd name="connsiteX39" fmla="*/ 426243 w 992980"/>
                <a:gd name="connsiteY39" fmla="*/ 404812 h 460057"/>
                <a:gd name="connsiteX40" fmla="*/ 371474 w 992980"/>
                <a:gd name="connsiteY40" fmla="*/ 402431 h 460057"/>
                <a:gd name="connsiteX41" fmla="*/ 335755 w 992980"/>
                <a:gd name="connsiteY41" fmla="*/ 385762 h 460057"/>
                <a:gd name="connsiteX42" fmla="*/ 302418 w 992980"/>
                <a:gd name="connsiteY42" fmla="*/ 364331 h 460057"/>
                <a:gd name="connsiteX43" fmla="*/ 271585 w 992980"/>
                <a:gd name="connsiteY43" fmla="*/ 379115 h 460057"/>
                <a:gd name="connsiteX44" fmla="*/ 235276 w 992980"/>
                <a:gd name="connsiteY44" fmla="*/ 394810 h 460057"/>
                <a:gd name="connsiteX45" fmla="*/ 185268 w 992980"/>
                <a:gd name="connsiteY45" fmla="*/ 410528 h 460057"/>
                <a:gd name="connsiteX46" fmla="*/ 152888 w 992980"/>
                <a:gd name="connsiteY46" fmla="*/ 392430 h 460057"/>
                <a:gd name="connsiteX47" fmla="*/ 105731 w 992980"/>
                <a:gd name="connsiteY47" fmla="*/ 367666 h 460057"/>
                <a:gd name="connsiteX48" fmla="*/ 74288 w 992980"/>
                <a:gd name="connsiteY48" fmla="*/ 381001 h 460057"/>
                <a:gd name="connsiteX49" fmla="*/ 66207 w 992980"/>
                <a:gd name="connsiteY49" fmla="*/ 401002 h 460057"/>
                <a:gd name="connsiteX50" fmla="*/ 2380 w 992980"/>
                <a:gd name="connsiteY50" fmla="*/ 460057 h 460057"/>
                <a:gd name="connsiteX0" fmla="*/ 2380 w 992980"/>
                <a:gd name="connsiteY0" fmla="*/ 460057 h 460057"/>
                <a:gd name="connsiteX1" fmla="*/ 0 w 992980"/>
                <a:gd name="connsiteY1" fmla="*/ 321469 h 460057"/>
                <a:gd name="connsiteX2" fmla="*/ 59530 w 992980"/>
                <a:gd name="connsiteY2" fmla="*/ 254794 h 460057"/>
                <a:gd name="connsiteX3" fmla="*/ 121462 w 992980"/>
                <a:gd name="connsiteY3" fmla="*/ 220027 h 460057"/>
                <a:gd name="connsiteX4" fmla="*/ 168598 w 992980"/>
                <a:gd name="connsiteY4" fmla="*/ 243365 h 460057"/>
                <a:gd name="connsiteX5" fmla="*/ 200024 w 992980"/>
                <a:gd name="connsiteY5" fmla="*/ 280987 h 460057"/>
                <a:gd name="connsiteX6" fmla="*/ 250030 w 992980"/>
                <a:gd name="connsiteY6" fmla="*/ 257175 h 460057"/>
                <a:gd name="connsiteX7" fmla="*/ 289576 w 992980"/>
                <a:gd name="connsiteY7" fmla="*/ 217647 h 460057"/>
                <a:gd name="connsiteX8" fmla="*/ 316705 w 992980"/>
                <a:gd name="connsiteY8" fmla="*/ 214312 h 460057"/>
                <a:gd name="connsiteX9" fmla="*/ 330993 w 992980"/>
                <a:gd name="connsiteY9" fmla="*/ 209550 h 460057"/>
                <a:gd name="connsiteX10" fmla="*/ 369093 w 992980"/>
                <a:gd name="connsiteY10" fmla="*/ 235744 h 460057"/>
                <a:gd name="connsiteX11" fmla="*/ 423862 w 992980"/>
                <a:gd name="connsiteY11" fmla="*/ 238125 h 460057"/>
                <a:gd name="connsiteX12" fmla="*/ 483393 w 992980"/>
                <a:gd name="connsiteY12" fmla="*/ 207169 h 460057"/>
                <a:gd name="connsiteX13" fmla="*/ 552449 w 992980"/>
                <a:gd name="connsiteY13" fmla="*/ 114300 h 460057"/>
                <a:gd name="connsiteX14" fmla="*/ 576262 w 992980"/>
                <a:gd name="connsiteY14" fmla="*/ 78581 h 460057"/>
                <a:gd name="connsiteX15" fmla="*/ 621505 w 992980"/>
                <a:gd name="connsiteY15" fmla="*/ 38100 h 460057"/>
                <a:gd name="connsiteX16" fmla="*/ 640555 w 992980"/>
                <a:gd name="connsiteY16" fmla="*/ 47625 h 460057"/>
                <a:gd name="connsiteX17" fmla="*/ 673893 w 992980"/>
                <a:gd name="connsiteY17" fmla="*/ 90487 h 460057"/>
                <a:gd name="connsiteX18" fmla="*/ 695324 w 992980"/>
                <a:gd name="connsiteY18" fmla="*/ 76200 h 460057"/>
                <a:gd name="connsiteX19" fmla="*/ 723899 w 992980"/>
                <a:gd name="connsiteY19" fmla="*/ 52387 h 460057"/>
                <a:gd name="connsiteX20" fmla="*/ 766762 w 992980"/>
                <a:gd name="connsiteY20" fmla="*/ 76199 h 460057"/>
                <a:gd name="connsiteX21" fmla="*/ 788193 w 992980"/>
                <a:gd name="connsiteY21" fmla="*/ 111919 h 460057"/>
                <a:gd name="connsiteX22" fmla="*/ 833437 w 992980"/>
                <a:gd name="connsiteY22" fmla="*/ 85724 h 460057"/>
                <a:gd name="connsiteX23" fmla="*/ 864393 w 992980"/>
                <a:gd name="connsiteY23" fmla="*/ 33337 h 460057"/>
                <a:gd name="connsiteX24" fmla="*/ 895349 w 992980"/>
                <a:gd name="connsiteY24" fmla="*/ 2381 h 460057"/>
                <a:gd name="connsiteX25" fmla="*/ 938212 w 992980"/>
                <a:gd name="connsiteY25" fmla="*/ 0 h 460057"/>
                <a:gd name="connsiteX26" fmla="*/ 983455 w 992980"/>
                <a:gd name="connsiteY26" fmla="*/ 4762 h 460057"/>
                <a:gd name="connsiteX27" fmla="*/ 992980 w 992980"/>
                <a:gd name="connsiteY27" fmla="*/ 19050 h 460057"/>
                <a:gd name="connsiteX28" fmla="*/ 914399 w 992980"/>
                <a:gd name="connsiteY28" fmla="*/ 171450 h 460057"/>
                <a:gd name="connsiteX29" fmla="*/ 866774 w 992980"/>
                <a:gd name="connsiteY29" fmla="*/ 226219 h 460057"/>
                <a:gd name="connsiteX30" fmla="*/ 814387 w 992980"/>
                <a:gd name="connsiteY30" fmla="*/ 240506 h 460057"/>
                <a:gd name="connsiteX31" fmla="*/ 771524 w 992980"/>
                <a:gd name="connsiteY31" fmla="*/ 219075 h 460057"/>
                <a:gd name="connsiteX32" fmla="*/ 723899 w 992980"/>
                <a:gd name="connsiteY32" fmla="*/ 202406 h 460057"/>
                <a:gd name="connsiteX33" fmla="*/ 695324 w 992980"/>
                <a:gd name="connsiteY33" fmla="*/ 214312 h 460057"/>
                <a:gd name="connsiteX34" fmla="*/ 676274 w 992980"/>
                <a:gd name="connsiteY34" fmla="*/ 240506 h 460057"/>
                <a:gd name="connsiteX35" fmla="*/ 652462 w 992980"/>
                <a:gd name="connsiteY35" fmla="*/ 228600 h 460057"/>
                <a:gd name="connsiteX36" fmla="*/ 631030 w 992980"/>
                <a:gd name="connsiteY36" fmla="*/ 226219 h 460057"/>
                <a:gd name="connsiteX37" fmla="*/ 581024 w 992980"/>
                <a:gd name="connsiteY37" fmla="*/ 280988 h 460057"/>
                <a:gd name="connsiteX38" fmla="*/ 488155 w 992980"/>
                <a:gd name="connsiteY38" fmla="*/ 361950 h 460057"/>
                <a:gd name="connsiteX39" fmla="*/ 426243 w 992980"/>
                <a:gd name="connsiteY39" fmla="*/ 404812 h 460057"/>
                <a:gd name="connsiteX40" fmla="*/ 371474 w 992980"/>
                <a:gd name="connsiteY40" fmla="*/ 402431 h 460057"/>
                <a:gd name="connsiteX41" fmla="*/ 335755 w 992980"/>
                <a:gd name="connsiteY41" fmla="*/ 385762 h 460057"/>
                <a:gd name="connsiteX42" fmla="*/ 302418 w 992980"/>
                <a:gd name="connsiteY42" fmla="*/ 364331 h 460057"/>
                <a:gd name="connsiteX43" fmla="*/ 271585 w 992980"/>
                <a:gd name="connsiteY43" fmla="*/ 379115 h 460057"/>
                <a:gd name="connsiteX44" fmla="*/ 235276 w 992980"/>
                <a:gd name="connsiteY44" fmla="*/ 394810 h 460057"/>
                <a:gd name="connsiteX45" fmla="*/ 185268 w 992980"/>
                <a:gd name="connsiteY45" fmla="*/ 410528 h 460057"/>
                <a:gd name="connsiteX46" fmla="*/ 152888 w 992980"/>
                <a:gd name="connsiteY46" fmla="*/ 392430 h 460057"/>
                <a:gd name="connsiteX47" fmla="*/ 105731 w 992980"/>
                <a:gd name="connsiteY47" fmla="*/ 367666 h 460057"/>
                <a:gd name="connsiteX48" fmla="*/ 74288 w 992980"/>
                <a:gd name="connsiteY48" fmla="*/ 381001 h 460057"/>
                <a:gd name="connsiteX49" fmla="*/ 66207 w 992980"/>
                <a:gd name="connsiteY49" fmla="*/ 401002 h 460057"/>
                <a:gd name="connsiteX50" fmla="*/ 2380 w 992980"/>
                <a:gd name="connsiteY50" fmla="*/ 460057 h 460057"/>
                <a:gd name="connsiteX0" fmla="*/ 2380 w 992980"/>
                <a:gd name="connsiteY0" fmla="*/ 460057 h 460057"/>
                <a:gd name="connsiteX1" fmla="*/ 0 w 992980"/>
                <a:gd name="connsiteY1" fmla="*/ 321469 h 460057"/>
                <a:gd name="connsiteX2" fmla="*/ 59530 w 992980"/>
                <a:gd name="connsiteY2" fmla="*/ 254794 h 460057"/>
                <a:gd name="connsiteX3" fmla="*/ 121462 w 992980"/>
                <a:gd name="connsiteY3" fmla="*/ 220027 h 460057"/>
                <a:gd name="connsiteX4" fmla="*/ 168598 w 992980"/>
                <a:gd name="connsiteY4" fmla="*/ 243365 h 460057"/>
                <a:gd name="connsiteX5" fmla="*/ 203361 w 992980"/>
                <a:gd name="connsiteY5" fmla="*/ 267652 h 460057"/>
                <a:gd name="connsiteX6" fmla="*/ 250030 w 992980"/>
                <a:gd name="connsiteY6" fmla="*/ 257175 h 460057"/>
                <a:gd name="connsiteX7" fmla="*/ 289576 w 992980"/>
                <a:gd name="connsiteY7" fmla="*/ 217647 h 460057"/>
                <a:gd name="connsiteX8" fmla="*/ 316705 w 992980"/>
                <a:gd name="connsiteY8" fmla="*/ 214312 h 460057"/>
                <a:gd name="connsiteX9" fmla="*/ 330993 w 992980"/>
                <a:gd name="connsiteY9" fmla="*/ 209550 h 460057"/>
                <a:gd name="connsiteX10" fmla="*/ 369093 w 992980"/>
                <a:gd name="connsiteY10" fmla="*/ 235744 h 460057"/>
                <a:gd name="connsiteX11" fmla="*/ 423862 w 992980"/>
                <a:gd name="connsiteY11" fmla="*/ 238125 h 460057"/>
                <a:gd name="connsiteX12" fmla="*/ 483393 w 992980"/>
                <a:gd name="connsiteY12" fmla="*/ 207169 h 460057"/>
                <a:gd name="connsiteX13" fmla="*/ 552449 w 992980"/>
                <a:gd name="connsiteY13" fmla="*/ 114300 h 460057"/>
                <a:gd name="connsiteX14" fmla="*/ 576262 w 992980"/>
                <a:gd name="connsiteY14" fmla="*/ 78581 h 460057"/>
                <a:gd name="connsiteX15" fmla="*/ 621505 w 992980"/>
                <a:gd name="connsiteY15" fmla="*/ 38100 h 460057"/>
                <a:gd name="connsiteX16" fmla="*/ 640555 w 992980"/>
                <a:gd name="connsiteY16" fmla="*/ 47625 h 460057"/>
                <a:gd name="connsiteX17" fmla="*/ 673893 w 992980"/>
                <a:gd name="connsiteY17" fmla="*/ 90487 h 460057"/>
                <a:gd name="connsiteX18" fmla="*/ 695324 w 992980"/>
                <a:gd name="connsiteY18" fmla="*/ 76200 h 460057"/>
                <a:gd name="connsiteX19" fmla="*/ 723899 w 992980"/>
                <a:gd name="connsiteY19" fmla="*/ 52387 h 460057"/>
                <a:gd name="connsiteX20" fmla="*/ 766762 w 992980"/>
                <a:gd name="connsiteY20" fmla="*/ 76199 h 460057"/>
                <a:gd name="connsiteX21" fmla="*/ 788193 w 992980"/>
                <a:gd name="connsiteY21" fmla="*/ 111919 h 460057"/>
                <a:gd name="connsiteX22" fmla="*/ 833437 w 992980"/>
                <a:gd name="connsiteY22" fmla="*/ 85724 h 460057"/>
                <a:gd name="connsiteX23" fmla="*/ 864393 w 992980"/>
                <a:gd name="connsiteY23" fmla="*/ 33337 h 460057"/>
                <a:gd name="connsiteX24" fmla="*/ 895349 w 992980"/>
                <a:gd name="connsiteY24" fmla="*/ 2381 h 460057"/>
                <a:gd name="connsiteX25" fmla="*/ 938212 w 992980"/>
                <a:gd name="connsiteY25" fmla="*/ 0 h 460057"/>
                <a:gd name="connsiteX26" fmla="*/ 983455 w 992980"/>
                <a:gd name="connsiteY26" fmla="*/ 4762 h 460057"/>
                <a:gd name="connsiteX27" fmla="*/ 992980 w 992980"/>
                <a:gd name="connsiteY27" fmla="*/ 19050 h 460057"/>
                <a:gd name="connsiteX28" fmla="*/ 914399 w 992980"/>
                <a:gd name="connsiteY28" fmla="*/ 171450 h 460057"/>
                <a:gd name="connsiteX29" fmla="*/ 866774 w 992980"/>
                <a:gd name="connsiteY29" fmla="*/ 226219 h 460057"/>
                <a:gd name="connsiteX30" fmla="*/ 814387 w 992980"/>
                <a:gd name="connsiteY30" fmla="*/ 240506 h 460057"/>
                <a:gd name="connsiteX31" fmla="*/ 771524 w 992980"/>
                <a:gd name="connsiteY31" fmla="*/ 219075 h 460057"/>
                <a:gd name="connsiteX32" fmla="*/ 723899 w 992980"/>
                <a:gd name="connsiteY32" fmla="*/ 202406 h 460057"/>
                <a:gd name="connsiteX33" fmla="*/ 695324 w 992980"/>
                <a:gd name="connsiteY33" fmla="*/ 214312 h 460057"/>
                <a:gd name="connsiteX34" fmla="*/ 676274 w 992980"/>
                <a:gd name="connsiteY34" fmla="*/ 240506 h 460057"/>
                <a:gd name="connsiteX35" fmla="*/ 652462 w 992980"/>
                <a:gd name="connsiteY35" fmla="*/ 228600 h 460057"/>
                <a:gd name="connsiteX36" fmla="*/ 631030 w 992980"/>
                <a:gd name="connsiteY36" fmla="*/ 226219 h 460057"/>
                <a:gd name="connsiteX37" fmla="*/ 581024 w 992980"/>
                <a:gd name="connsiteY37" fmla="*/ 280988 h 460057"/>
                <a:gd name="connsiteX38" fmla="*/ 488155 w 992980"/>
                <a:gd name="connsiteY38" fmla="*/ 361950 h 460057"/>
                <a:gd name="connsiteX39" fmla="*/ 426243 w 992980"/>
                <a:gd name="connsiteY39" fmla="*/ 404812 h 460057"/>
                <a:gd name="connsiteX40" fmla="*/ 371474 w 992980"/>
                <a:gd name="connsiteY40" fmla="*/ 402431 h 460057"/>
                <a:gd name="connsiteX41" fmla="*/ 335755 w 992980"/>
                <a:gd name="connsiteY41" fmla="*/ 385762 h 460057"/>
                <a:gd name="connsiteX42" fmla="*/ 302418 w 992980"/>
                <a:gd name="connsiteY42" fmla="*/ 364331 h 460057"/>
                <a:gd name="connsiteX43" fmla="*/ 271585 w 992980"/>
                <a:gd name="connsiteY43" fmla="*/ 379115 h 460057"/>
                <a:gd name="connsiteX44" fmla="*/ 235276 w 992980"/>
                <a:gd name="connsiteY44" fmla="*/ 394810 h 460057"/>
                <a:gd name="connsiteX45" fmla="*/ 185268 w 992980"/>
                <a:gd name="connsiteY45" fmla="*/ 410528 h 460057"/>
                <a:gd name="connsiteX46" fmla="*/ 152888 w 992980"/>
                <a:gd name="connsiteY46" fmla="*/ 392430 h 460057"/>
                <a:gd name="connsiteX47" fmla="*/ 105731 w 992980"/>
                <a:gd name="connsiteY47" fmla="*/ 367666 h 460057"/>
                <a:gd name="connsiteX48" fmla="*/ 74288 w 992980"/>
                <a:gd name="connsiteY48" fmla="*/ 381001 h 460057"/>
                <a:gd name="connsiteX49" fmla="*/ 66207 w 992980"/>
                <a:gd name="connsiteY49" fmla="*/ 401002 h 460057"/>
                <a:gd name="connsiteX50" fmla="*/ 2380 w 992980"/>
                <a:gd name="connsiteY50" fmla="*/ 460057 h 460057"/>
                <a:gd name="connsiteX0" fmla="*/ 2380 w 992980"/>
                <a:gd name="connsiteY0" fmla="*/ 460057 h 460057"/>
                <a:gd name="connsiteX1" fmla="*/ 0 w 992980"/>
                <a:gd name="connsiteY1" fmla="*/ 321469 h 460057"/>
                <a:gd name="connsiteX2" fmla="*/ 59530 w 992980"/>
                <a:gd name="connsiteY2" fmla="*/ 254794 h 460057"/>
                <a:gd name="connsiteX3" fmla="*/ 121462 w 992980"/>
                <a:gd name="connsiteY3" fmla="*/ 220027 h 460057"/>
                <a:gd name="connsiteX4" fmla="*/ 168598 w 992980"/>
                <a:gd name="connsiteY4" fmla="*/ 243365 h 460057"/>
                <a:gd name="connsiteX5" fmla="*/ 203361 w 992980"/>
                <a:gd name="connsiteY5" fmla="*/ 267652 h 460057"/>
                <a:gd name="connsiteX6" fmla="*/ 250030 w 992980"/>
                <a:gd name="connsiteY6" fmla="*/ 243840 h 460057"/>
                <a:gd name="connsiteX7" fmla="*/ 289576 w 992980"/>
                <a:gd name="connsiteY7" fmla="*/ 217647 h 460057"/>
                <a:gd name="connsiteX8" fmla="*/ 316705 w 992980"/>
                <a:gd name="connsiteY8" fmla="*/ 214312 h 460057"/>
                <a:gd name="connsiteX9" fmla="*/ 330993 w 992980"/>
                <a:gd name="connsiteY9" fmla="*/ 209550 h 460057"/>
                <a:gd name="connsiteX10" fmla="*/ 369093 w 992980"/>
                <a:gd name="connsiteY10" fmla="*/ 235744 h 460057"/>
                <a:gd name="connsiteX11" fmla="*/ 423862 w 992980"/>
                <a:gd name="connsiteY11" fmla="*/ 238125 h 460057"/>
                <a:gd name="connsiteX12" fmla="*/ 483393 w 992980"/>
                <a:gd name="connsiteY12" fmla="*/ 207169 h 460057"/>
                <a:gd name="connsiteX13" fmla="*/ 552449 w 992980"/>
                <a:gd name="connsiteY13" fmla="*/ 114300 h 460057"/>
                <a:gd name="connsiteX14" fmla="*/ 576262 w 992980"/>
                <a:gd name="connsiteY14" fmla="*/ 78581 h 460057"/>
                <a:gd name="connsiteX15" fmla="*/ 621505 w 992980"/>
                <a:gd name="connsiteY15" fmla="*/ 38100 h 460057"/>
                <a:gd name="connsiteX16" fmla="*/ 640555 w 992980"/>
                <a:gd name="connsiteY16" fmla="*/ 47625 h 460057"/>
                <a:gd name="connsiteX17" fmla="*/ 673893 w 992980"/>
                <a:gd name="connsiteY17" fmla="*/ 90487 h 460057"/>
                <a:gd name="connsiteX18" fmla="*/ 695324 w 992980"/>
                <a:gd name="connsiteY18" fmla="*/ 76200 h 460057"/>
                <a:gd name="connsiteX19" fmla="*/ 723899 w 992980"/>
                <a:gd name="connsiteY19" fmla="*/ 52387 h 460057"/>
                <a:gd name="connsiteX20" fmla="*/ 766762 w 992980"/>
                <a:gd name="connsiteY20" fmla="*/ 76199 h 460057"/>
                <a:gd name="connsiteX21" fmla="*/ 788193 w 992980"/>
                <a:gd name="connsiteY21" fmla="*/ 111919 h 460057"/>
                <a:gd name="connsiteX22" fmla="*/ 833437 w 992980"/>
                <a:gd name="connsiteY22" fmla="*/ 85724 h 460057"/>
                <a:gd name="connsiteX23" fmla="*/ 864393 w 992980"/>
                <a:gd name="connsiteY23" fmla="*/ 33337 h 460057"/>
                <a:gd name="connsiteX24" fmla="*/ 895349 w 992980"/>
                <a:gd name="connsiteY24" fmla="*/ 2381 h 460057"/>
                <a:gd name="connsiteX25" fmla="*/ 938212 w 992980"/>
                <a:gd name="connsiteY25" fmla="*/ 0 h 460057"/>
                <a:gd name="connsiteX26" fmla="*/ 983455 w 992980"/>
                <a:gd name="connsiteY26" fmla="*/ 4762 h 460057"/>
                <a:gd name="connsiteX27" fmla="*/ 992980 w 992980"/>
                <a:gd name="connsiteY27" fmla="*/ 19050 h 460057"/>
                <a:gd name="connsiteX28" fmla="*/ 914399 w 992980"/>
                <a:gd name="connsiteY28" fmla="*/ 171450 h 460057"/>
                <a:gd name="connsiteX29" fmla="*/ 866774 w 992980"/>
                <a:gd name="connsiteY29" fmla="*/ 226219 h 460057"/>
                <a:gd name="connsiteX30" fmla="*/ 814387 w 992980"/>
                <a:gd name="connsiteY30" fmla="*/ 240506 h 460057"/>
                <a:gd name="connsiteX31" fmla="*/ 771524 w 992980"/>
                <a:gd name="connsiteY31" fmla="*/ 219075 h 460057"/>
                <a:gd name="connsiteX32" fmla="*/ 723899 w 992980"/>
                <a:gd name="connsiteY32" fmla="*/ 202406 h 460057"/>
                <a:gd name="connsiteX33" fmla="*/ 695324 w 992980"/>
                <a:gd name="connsiteY33" fmla="*/ 214312 h 460057"/>
                <a:gd name="connsiteX34" fmla="*/ 676274 w 992980"/>
                <a:gd name="connsiteY34" fmla="*/ 240506 h 460057"/>
                <a:gd name="connsiteX35" fmla="*/ 652462 w 992980"/>
                <a:gd name="connsiteY35" fmla="*/ 228600 h 460057"/>
                <a:gd name="connsiteX36" fmla="*/ 631030 w 992980"/>
                <a:gd name="connsiteY36" fmla="*/ 226219 h 460057"/>
                <a:gd name="connsiteX37" fmla="*/ 581024 w 992980"/>
                <a:gd name="connsiteY37" fmla="*/ 280988 h 460057"/>
                <a:gd name="connsiteX38" fmla="*/ 488155 w 992980"/>
                <a:gd name="connsiteY38" fmla="*/ 361950 h 460057"/>
                <a:gd name="connsiteX39" fmla="*/ 426243 w 992980"/>
                <a:gd name="connsiteY39" fmla="*/ 404812 h 460057"/>
                <a:gd name="connsiteX40" fmla="*/ 371474 w 992980"/>
                <a:gd name="connsiteY40" fmla="*/ 402431 h 460057"/>
                <a:gd name="connsiteX41" fmla="*/ 335755 w 992980"/>
                <a:gd name="connsiteY41" fmla="*/ 385762 h 460057"/>
                <a:gd name="connsiteX42" fmla="*/ 302418 w 992980"/>
                <a:gd name="connsiteY42" fmla="*/ 364331 h 460057"/>
                <a:gd name="connsiteX43" fmla="*/ 271585 w 992980"/>
                <a:gd name="connsiteY43" fmla="*/ 379115 h 460057"/>
                <a:gd name="connsiteX44" fmla="*/ 235276 w 992980"/>
                <a:gd name="connsiteY44" fmla="*/ 394810 h 460057"/>
                <a:gd name="connsiteX45" fmla="*/ 185268 w 992980"/>
                <a:gd name="connsiteY45" fmla="*/ 410528 h 460057"/>
                <a:gd name="connsiteX46" fmla="*/ 152888 w 992980"/>
                <a:gd name="connsiteY46" fmla="*/ 392430 h 460057"/>
                <a:gd name="connsiteX47" fmla="*/ 105731 w 992980"/>
                <a:gd name="connsiteY47" fmla="*/ 367666 h 460057"/>
                <a:gd name="connsiteX48" fmla="*/ 74288 w 992980"/>
                <a:gd name="connsiteY48" fmla="*/ 381001 h 460057"/>
                <a:gd name="connsiteX49" fmla="*/ 66207 w 992980"/>
                <a:gd name="connsiteY49" fmla="*/ 401002 h 460057"/>
                <a:gd name="connsiteX50" fmla="*/ 2380 w 992980"/>
                <a:gd name="connsiteY50" fmla="*/ 460057 h 460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92980" h="460057">
                  <a:moveTo>
                    <a:pt x="2380" y="460057"/>
                  </a:moveTo>
                  <a:cubicBezTo>
                    <a:pt x="1587" y="406082"/>
                    <a:pt x="793" y="375444"/>
                    <a:pt x="0" y="321469"/>
                  </a:cubicBezTo>
                  <a:cubicBezTo>
                    <a:pt x="9525" y="283369"/>
                    <a:pt x="39286" y="271701"/>
                    <a:pt x="59530" y="254794"/>
                  </a:cubicBezTo>
                  <a:cubicBezTo>
                    <a:pt x="79774" y="237887"/>
                    <a:pt x="102412" y="214471"/>
                    <a:pt x="121462" y="220027"/>
                  </a:cubicBezTo>
                  <a:cubicBezTo>
                    <a:pt x="140512" y="225583"/>
                    <a:pt x="149548" y="237809"/>
                    <a:pt x="168598" y="243365"/>
                  </a:cubicBezTo>
                  <a:cubicBezTo>
                    <a:pt x="184473" y="251302"/>
                    <a:pt x="189789" y="267573"/>
                    <a:pt x="203361" y="267652"/>
                  </a:cubicBezTo>
                  <a:cubicBezTo>
                    <a:pt x="216933" y="267731"/>
                    <a:pt x="237330" y="249396"/>
                    <a:pt x="250030" y="243840"/>
                  </a:cubicBezTo>
                  <a:lnTo>
                    <a:pt x="289576" y="217647"/>
                  </a:lnTo>
                  <a:lnTo>
                    <a:pt x="316705" y="214312"/>
                  </a:lnTo>
                  <a:lnTo>
                    <a:pt x="330993" y="209550"/>
                  </a:lnTo>
                  <a:lnTo>
                    <a:pt x="369093" y="235744"/>
                  </a:lnTo>
                  <a:lnTo>
                    <a:pt x="423862" y="238125"/>
                  </a:lnTo>
                  <a:lnTo>
                    <a:pt x="483393" y="207169"/>
                  </a:lnTo>
                  <a:lnTo>
                    <a:pt x="552449" y="114300"/>
                  </a:lnTo>
                  <a:lnTo>
                    <a:pt x="576262" y="78581"/>
                  </a:lnTo>
                  <a:lnTo>
                    <a:pt x="621505" y="38100"/>
                  </a:lnTo>
                  <a:lnTo>
                    <a:pt x="640555" y="47625"/>
                  </a:lnTo>
                  <a:cubicBezTo>
                    <a:pt x="649286" y="56356"/>
                    <a:pt x="664765" y="85725"/>
                    <a:pt x="673893" y="90487"/>
                  </a:cubicBezTo>
                  <a:cubicBezTo>
                    <a:pt x="683021" y="95249"/>
                    <a:pt x="686990" y="82550"/>
                    <a:pt x="695324" y="76200"/>
                  </a:cubicBezTo>
                  <a:cubicBezTo>
                    <a:pt x="703658" y="69850"/>
                    <a:pt x="711993" y="52387"/>
                    <a:pt x="723899" y="52387"/>
                  </a:cubicBezTo>
                  <a:cubicBezTo>
                    <a:pt x="735805" y="52387"/>
                    <a:pt x="756046" y="66277"/>
                    <a:pt x="766762" y="76199"/>
                  </a:cubicBezTo>
                  <a:cubicBezTo>
                    <a:pt x="777478" y="86121"/>
                    <a:pt x="777081" y="110332"/>
                    <a:pt x="788193" y="111919"/>
                  </a:cubicBezTo>
                  <a:cubicBezTo>
                    <a:pt x="799305" y="113506"/>
                    <a:pt x="820737" y="98821"/>
                    <a:pt x="833437" y="85724"/>
                  </a:cubicBezTo>
                  <a:lnTo>
                    <a:pt x="864393" y="33337"/>
                  </a:lnTo>
                  <a:lnTo>
                    <a:pt x="895349" y="2381"/>
                  </a:lnTo>
                  <a:lnTo>
                    <a:pt x="938212" y="0"/>
                  </a:lnTo>
                  <a:lnTo>
                    <a:pt x="983455" y="4762"/>
                  </a:lnTo>
                  <a:lnTo>
                    <a:pt x="992980" y="19050"/>
                  </a:lnTo>
                  <a:lnTo>
                    <a:pt x="914399" y="171450"/>
                  </a:lnTo>
                  <a:cubicBezTo>
                    <a:pt x="893365" y="205978"/>
                    <a:pt x="883443" y="214710"/>
                    <a:pt x="866774" y="226219"/>
                  </a:cubicBezTo>
                  <a:cubicBezTo>
                    <a:pt x="850105" y="237728"/>
                    <a:pt x="828675" y="247650"/>
                    <a:pt x="814387" y="240506"/>
                  </a:cubicBezTo>
                  <a:lnTo>
                    <a:pt x="771524" y="219075"/>
                  </a:lnTo>
                  <a:cubicBezTo>
                    <a:pt x="756443" y="212725"/>
                    <a:pt x="736599" y="203200"/>
                    <a:pt x="723899" y="202406"/>
                  </a:cubicBezTo>
                  <a:cubicBezTo>
                    <a:pt x="711199" y="201612"/>
                    <a:pt x="703261" y="207962"/>
                    <a:pt x="695324" y="214312"/>
                  </a:cubicBezTo>
                  <a:lnTo>
                    <a:pt x="676274" y="240506"/>
                  </a:lnTo>
                  <a:lnTo>
                    <a:pt x="652462" y="228600"/>
                  </a:lnTo>
                  <a:cubicBezTo>
                    <a:pt x="644921" y="226219"/>
                    <a:pt x="642936" y="217488"/>
                    <a:pt x="631030" y="226219"/>
                  </a:cubicBezTo>
                  <a:cubicBezTo>
                    <a:pt x="619124" y="234950"/>
                    <a:pt x="604836" y="258366"/>
                    <a:pt x="581024" y="280988"/>
                  </a:cubicBezTo>
                  <a:lnTo>
                    <a:pt x="488155" y="361950"/>
                  </a:lnTo>
                  <a:cubicBezTo>
                    <a:pt x="462755" y="384572"/>
                    <a:pt x="445690" y="398065"/>
                    <a:pt x="426243" y="404812"/>
                  </a:cubicBezTo>
                  <a:cubicBezTo>
                    <a:pt x="406796" y="411559"/>
                    <a:pt x="386555" y="405606"/>
                    <a:pt x="371474" y="402431"/>
                  </a:cubicBezTo>
                  <a:lnTo>
                    <a:pt x="335755" y="385762"/>
                  </a:lnTo>
                  <a:cubicBezTo>
                    <a:pt x="324246" y="379412"/>
                    <a:pt x="313113" y="365439"/>
                    <a:pt x="302418" y="364331"/>
                  </a:cubicBezTo>
                  <a:cubicBezTo>
                    <a:pt x="291723" y="363223"/>
                    <a:pt x="282775" y="374035"/>
                    <a:pt x="271585" y="379115"/>
                  </a:cubicBezTo>
                  <a:cubicBezTo>
                    <a:pt x="260395" y="384195"/>
                    <a:pt x="250775" y="384574"/>
                    <a:pt x="235276" y="394810"/>
                  </a:cubicBezTo>
                  <a:cubicBezTo>
                    <a:pt x="220195" y="406716"/>
                    <a:pt x="198999" y="410925"/>
                    <a:pt x="185268" y="410528"/>
                  </a:cubicBezTo>
                  <a:cubicBezTo>
                    <a:pt x="171537" y="410131"/>
                    <a:pt x="166382" y="399574"/>
                    <a:pt x="152888" y="392430"/>
                  </a:cubicBezTo>
                  <a:lnTo>
                    <a:pt x="105731" y="367666"/>
                  </a:lnTo>
                  <a:lnTo>
                    <a:pt x="74288" y="381001"/>
                  </a:lnTo>
                  <a:lnTo>
                    <a:pt x="66207" y="401002"/>
                  </a:lnTo>
                  <a:lnTo>
                    <a:pt x="2380" y="460057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25" name="Freeform 23">
              <a:extLst>
                <a:ext uri="{FF2B5EF4-FFF2-40B4-BE49-F238E27FC236}">
                  <a16:creationId xmlns:a16="http://schemas.microsoft.com/office/drawing/2014/main" id="{D4EBCDA9-79D0-4F22-9E89-044EE40EA4C1}"/>
                </a:ext>
              </a:extLst>
            </p:cNvPr>
            <p:cNvSpPr/>
            <p:nvPr/>
          </p:nvSpPr>
          <p:spPr bwMode="auto">
            <a:xfrm>
              <a:off x="5517536" y="4905980"/>
              <a:ext cx="596140" cy="334977"/>
            </a:xfrm>
            <a:custGeom>
              <a:avLst/>
              <a:gdLst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78644 w 1119188"/>
                <a:gd name="connsiteY32" fmla="*/ 316706 h 676275"/>
                <a:gd name="connsiteX33" fmla="*/ 457200 w 1119188"/>
                <a:gd name="connsiteY33" fmla="*/ 414337 h 676275"/>
                <a:gd name="connsiteX34" fmla="*/ 388144 w 1119188"/>
                <a:gd name="connsiteY34" fmla="*/ 445294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8144 w 1119188"/>
                <a:gd name="connsiteY34" fmla="*/ 445294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78657 w 1119188"/>
                <a:gd name="connsiteY30" fmla="*/ 269082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35832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16522 w 1119188"/>
                <a:gd name="connsiteY27" fmla="*/ 266474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16522 w 1119188"/>
                <a:gd name="connsiteY27" fmla="*/ 266474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50539 w 1119188"/>
                <a:gd name="connsiteY35" fmla="*/ 416616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102875 w 1126813"/>
                <a:gd name="connsiteY2" fmla="*/ 609621 h 646237"/>
                <a:gd name="connsiteX3" fmla="*/ 155263 w 1126813"/>
                <a:gd name="connsiteY3" fmla="*/ 612003 h 646237"/>
                <a:gd name="connsiteX4" fmla="*/ 200507 w 1126813"/>
                <a:gd name="connsiteY4" fmla="*/ 626290 h 646237"/>
                <a:gd name="connsiteX5" fmla="*/ 267182 w 1126813"/>
                <a:gd name="connsiteY5" fmla="*/ 597715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90982 w 1126813"/>
                <a:gd name="connsiteY39" fmla="*/ 464365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55263 w 1126813"/>
                <a:gd name="connsiteY3" fmla="*/ 612003 h 646237"/>
                <a:gd name="connsiteX4" fmla="*/ 200507 w 1126813"/>
                <a:gd name="connsiteY4" fmla="*/ 626290 h 646237"/>
                <a:gd name="connsiteX5" fmla="*/ 267182 w 1126813"/>
                <a:gd name="connsiteY5" fmla="*/ 597715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90982 w 1126813"/>
                <a:gd name="connsiteY39" fmla="*/ 464365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26290 h 646237"/>
                <a:gd name="connsiteX5" fmla="*/ 267182 w 1126813"/>
                <a:gd name="connsiteY5" fmla="*/ 597715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90982 w 1126813"/>
                <a:gd name="connsiteY39" fmla="*/ 464365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7182 w 1126813"/>
                <a:gd name="connsiteY5" fmla="*/ 597715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90982 w 1126813"/>
                <a:gd name="connsiteY39" fmla="*/ 464365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90982 w 1126813"/>
                <a:gd name="connsiteY39" fmla="*/ 464365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19555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19555 h 646237"/>
                <a:gd name="connsiteX41" fmla="*/ 98596 w 1126813"/>
                <a:gd name="connsiteY41" fmla="*/ 416246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09535 h 646237"/>
                <a:gd name="connsiteX41" fmla="*/ 98596 w 1126813"/>
                <a:gd name="connsiteY41" fmla="*/ 416246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09535 h 646237"/>
                <a:gd name="connsiteX41" fmla="*/ 101933 w 1126813"/>
                <a:gd name="connsiteY41" fmla="*/ 41290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09535 h 646237"/>
                <a:gd name="connsiteX41" fmla="*/ 101933 w 1126813"/>
                <a:gd name="connsiteY41" fmla="*/ 412905 h 646237"/>
                <a:gd name="connsiteX42" fmla="*/ 53825 w 1126813"/>
                <a:gd name="connsiteY42" fmla="*/ 457220 h 646237"/>
                <a:gd name="connsiteX43" fmla="*/ 7625 w 1126813"/>
                <a:gd name="connsiteY43" fmla="*/ 507227 h 646237"/>
                <a:gd name="connsiteX0" fmla="*/ 7625 w 1126813"/>
                <a:gd name="connsiteY0" fmla="*/ 493868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09535 h 646237"/>
                <a:gd name="connsiteX41" fmla="*/ 101933 w 1126813"/>
                <a:gd name="connsiteY41" fmla="*/ 412905 h 646237"/>
                <a:gd name="connsiteX42" fmla="*/ 53825 w 1126813"/>
                <a:gd name="connsiteY42" fmla="*/ 457220 h 646237"/>
                <a:gd name="connsiteX43" fmla="*/ 7625 w 1126813"/>
                <a:gd name="connsiteY43" fmla="*/ 493868 h 646237"/>
                <a:gd name="connsiteX0" fmla="*/ 7625 w 1126813"/>
                <a:gd name="connsiteY0" fmla="*/ 493868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09535 h 646237"/>
                <a:gd name="connsiteX41" fmla="*/ 91925 w 1126813"/>
                <a:gd name="connsiteY41" fmla="*/ 406225 h 646237"/>
                <a:gd name="connsiteX42" fmla="*/ 53825 w 1126813"/>
                <a:gd name="connsiteY42" fmla="*/ 457220 h 646237"/>
                <a:gd name="connsiteX43" fmla="*/ 7625 w 1126813"/>
                <a:gd name="connsiteY43" fmla="*/ 493868 h 646237"/>
                <a:gd name="connsiteX0" fmla="*/ 4289 w 1123477"/>
                <a:gd name="connsiteY0" fmla="*/ 493868 h 636217"/>
                <a:gd name="connsiteX1" fmla="*/ 0 w 1123477"/>
                <a:gd name="connsiteY1" fmla="*/ 636217 h 636217"/>
                <a:gd name="connsiteX2" fmla="*/ 96203 w 1123477"/>
                <a:gd name="connsiteY2" fmla="*/ 589583 h 636217"/>
                <a:gd name="connsiteX3" fmla="*/ 158599 w 1123477"/>
                <a:gd name="connsiteY3" fmla="*/ 595305 h 636217"/>
                <a:gd name="connsiteX4" fmla="*/ 197171 w 1123477"/>
                <a:gd name="connsiteY4" fmla="*/ 609592 h 636217"/>
                <a:gd name="connsiteX5" fmla="*/ 260509 w 1123477"/>
                <a:gd name="connsiteY5" fmla="*/ 587696 h 636217"/>
                <a:gd name="connsiteX6" fmla="*/ 313852 w 1123477"/>
                <a:gd name="connsiteY6" fmla="*/ 554852 h 636217"/>
                <a:gd name="connsiteX7" fmla="*/ 401958 w 1123477"/>
                <a:gd name="connsiteY7" fmla="*/ 583427 h 636217"/>
                <a:gd name="connsiteX8" fmla="*/ 466252 w 1123477"/>
                <a:gd name="connsiteY8" fmla="*/ 578665 h 636217"/>
                <a:gd name="connsiteX9" fmla="*/ 544833 w 1123477"/>
                <a:gd name="connsiteY9" fmla="*/ 504846 h 636217"/>
                <a:gd name="connsiteX10" fmla="*/ 587696 w 1123477"/>
                <a:gd name="connsiteY10" fmla="*/ 442933 h 636217"/>
                <a:gd name="connsiteX11" fmla="*/ 635321 w 1123477"/>
                <a:gd name="connsiteY11" fmla="*/ 419121 h 636217"/>
                <a:gd name="connsiteX12" fmla="*/ 694852 w 1123477"/>
                <a:gd name="connsiteY12" fmla="*/ 419121 h 636217"/>
                <a:gd name="connsiteX13" fmla="*/ 792483 w 1123477"/>
                <a:gd name="connsiteY13" fmla="*/ 431027 h 636217"/>
                <a:gd name="connsiteX14" fmla="*/ 875827 w 1123477"/>
                <a:gd name="connsiteY14" fmla="*/ 419121 h 636217"/>
                <a:gd name="connsiteX15" fmla="*/ 944883 w 1123477"/>
                <a:gd name="connsiteY15" fmla="*/ 338158 h 636217"/>
                <a:gd name="connsiteX16" fmla="*/ 1013939 w 1123477"/>
                <a:gd name="connsiteY16" fmla="*/ 247671 h 636217"/>
                <a:gd name="connsiteX17" fmla="*/ 1071089 w 1123477"/>
                <a:gd name="connsiteY17" fmla="*/ 130990 h 636217"/>
                <a:gd name="connsiteX18" fmla="*/ 1109189 w 1123477"/>
                <a:gd name="connsiteY18" fmla="*/ 57171 h 636217"/>
                <a:gd name="connsiteX19" fmla="*/ 1123477 w 1123477"/>
                <a:gd name="connsiteY19" fmla="*/ 26215 h 636217"/>
                <a:gd name="connsiteX20" fmla="*/ 1080614 w 1123477"/>
                <a:gd name="connsiteY20" fmla="*/ 2402 h 636217"/>
                <a:gd name="connsiteX21" fmla="*/ 1049658 w 1123477"/>
                <a:gd name="connsiteY21" fmla="*/ 35740 h 636217"/>
                <a:gd name="connsiteX22" fmla="*/ 1011558 w 1123477"/>
                <a:gd name="connsiteY22" fmla="*/ 21 h 636217"/>
                <a:gd name="connsiteX23" fmla="*/ 985364 w 1123477"/>
                <a:gd name="connsiteY23" fmla="*/ 30977 h 636217"/>
                <a:gd name="connsiteX24" fmla="*/ 980602 w 1123477"/>
                <a:gd name="connsiteY24" fmla="*/ 61933 h 636217"/>
                <a:gd name="connsiteX25" fmla="*/ 940121 w 1123477"/>
                <a:gd name="connsiteY25" fmla="*/ 152421 h 636217"/>
                <a:gd name="connsiteX26" fmla="*/ 887733 w 1123477"/>
                <a:gd name="connsiteY26" fmla="*/ 231001 h 636217"/>
                <a:gd name="connsiteX27" fmla="*/ 820811 w 1123477"/>
                <a:gd name="connsiteY27" fmla="*/ 266474 h 636217"/>
                <a:gd name="connsiteX28" fmla="*/ 756764 w 1123477"/>
                <a:gd name="connsiteY28" fmla="*/ 238146 h 636217"/>
                <a:gd name="connsiteX29" fmla="*/ 711521 w 1123477"/>
                <a:gd name="connsiteY29" fmla="*/ 226240 h 636217"/>
                <a:gd name="connsiteX30" fmla="*/ 680564 w 1123477"/>
                <a:gd name="connsiteY30" fmla="*/ 261959 h 636217"/>
                <a:gd name="connsiteX31" fmla="*/ 644846 w 1123477"/>
                <a:gd name="connsiteY31" fmla="*/ 247671 h 636217"/>
                <a:gd name="connsiteX32" fmla="*/ 599602 w 1123477"/>
                <a:gd name="connsiteY32" fmla="*/ 288152 h 636217"/>
                <a:gd name="connsiteX33" fmla="*/ 461489 w 1123477"/>
                <a:gd name="connsiteY33" fmla="*/ 414358 h 636217"/>
                <a:gd name="connsiteX34" fmla="*/ 392432 w 1123477"/>
                <a:gd name="connsiteY34" fmla="*/ 431027 h 636217"/>
                <a:gd name="connsiteX35" fmla="*/ 354828 w 1123477"/>
                <a:gd name="connsiteY35" fmla="*/ 416616 h 636217"/>
                <a:gd name="connsiteX36" fmla="*/ 306708 w 1123477"/>
                <a:gd name="connsiteY36" fmla="*/ 390546 h 636217"/>
                <a:gd name="connsiteX37" fmla="*/ 275752 w 1123477"/>
                <a:gd name="connsiteY37" fmla="*/ 400071 h 636217"/>
                <a:gd name="connsiteX38" fmla="*/ 230508 w 1123477"/>
                <a:gd name="connsiteY38" fmla="*/ 433408 h 636217"/>
                <a:gd name="connsiteX39" fmla="*/ 184311 w 1123477"/>
                <a:gd name="connsiteY39" fmla="*/ 444326 h 636217"/>
                <a:gd name="connsiteX40" fmla="*/ 138111 w 1123477"/>
                <a:gd name="connsiteY40" fmla="*/ 409535 h 636217"/>
                <a:gd name="connsiteX41" fmla="*/ 88589 w 1123477"/>
                <a:gd name="connsiteY41" fmla="*/ 406225 h 636217"/>
                <a:gd name="connsiteX42" fmla="*/ 50489 w 1123477"/>
                <a:gd name="connsiteY42" fmla="*/ 457220 h 636217"/>
                <a:gd name="connsiteX43" fmla="*/ 4289 w 1123477"/>
                <a:gd name="connsiteY43" fmla="*/ 493868 h 636217"/>
                <a:gd name="connsiteX0" fmla="*/ 4289 w 1123477"/>
                <a:gd name="connsiteY0" fmla="*/ 493868 h 636217"/>
                <a:gd name="connsiteX1" fmla="*/ 0 w 1123477"/>
                <a:gd name="connsiteY1" fmla="*/ 636217 h 636217"/>
                <a:gd name="connsiteX2" fmla="*/ 96203 w 1123477"/>
                <a:gd name="connsiteY2" fmla="*/ 589583 h 636217"/>
                <a:gd name="connsiteX3" fmla="*/ 158599 w 1123477"/>
                <a:gd name="connsiteY3" fmla="*/ 595305 h 636217"/>
                <a:gd name="connsiteX4" fmla="*/ 197171 w 1123477"/>
                <a:gd name="connsiteY4" fmla="*/ 609592 h 636217"/>
                <a:gd name="connsiteX5" fmla="*/ 260509 w 1123477"/>
                <a:gd name="connsiteY5" fmla="*/ 587696 h 636217"/>
                <a:gd name="connsiteX6" fmla="*/ 313852 w 1123477"/>
                <a:gd name="connsiteY6" fmla="*/ 554852 h 636217"/>
                <a:gd name="connsiteX7" fmla="*/ 401958 w 1123477"/>
                <a:gd name="connsiteY7" fmla="*/ 583427 h 636217"/>
                <a:gd name="connsiteX8" fmla="*/ 466252 w 1123477"/>
                <a:gd name="connsiteY8" fmla="*/ 578665 h 636217"/>
                <a:gd name="connsiteX9" fmla="*/ 544833 w 1123477"/>
                <a:gd name="connsiteY9" fmla="*/ 504846 h 636217"/>
                <a:gd name="connsiteX10" fmla="*/ 587696 w 1123477"/>
                <a:gd name="connsiteY10" fmla="*/ 442933 h 636217"/>
                <a:gd name="connsiteX11" fmla="*/ 635321 w 1123477"/>
                <a:gd name="connsiteY11" fmla="*/ 419121 h 636217"/>
                <a:gd name="connsiteX12" fmla="*/ 694852 w 1123477"/>
                <a:gd name="connsiteY12" fmla="*/ 419121 h 636217"/>
                <a:gd name="connsiteX13" fmla="*/ 792483 w 1123477"/>
                <a:gd name="connsiteY13" fmla="*/ 431027 h 636217"/>
                <a:gd name="connsiteX14" fmla="*/ 875827 w 1123477"/>
                <a:gd name="connsiteY14" fmla="*/ 419121 h 636217"/>
                <a:gd name="connsiteX15" fmla="*/ 944883 w 1123477"/>
                <a:gd name="connsiteY15" fmla="*/ 338158 h 636217"/>
                <a:gd name="connsiteX16" fmla="*/ 1013939 w 1123477"/>
                <a:gd name="connsiteY16" fmla="*/ 247671 h 636217"/>
                <a:gd name="connsiteX17" fmla="*/ 1071089 w 1123477"/>
                <a:gd name="connsiteY17" fmla="*/ 130990 h 636217"/>
                <a:gd name="connsiteX18" fmla="*/ 1109189 w 1123477"/>
                <a:gd name="connsiteY18" fmla="*/ 57171 h 636217"/>
                <a:gd name="connsiteX19" fmla="*/ 1123477 w 1123477"/>
                <a:gd name="connsiteY19" fmla="*/ 26215 h 636217"/>
                <a:gd name="connsiteX20" fmla="*/ 1080614 w 1123477"/>
                <a:gd name="connsiteY20" fmla="*/ 2402 h 636217"/>
                <a:gd name="connsiteX21" fmla="*/ 1049658 w 1123477"/>
                <a:gd name="connsiteY21" fmla="*/ 35740 h 636217"/>
                <a:gd name="connsiteX22" fmla="*/ 1011558 w 1123477"/>
                <a:gd name="connsiteY22" fmla="*/ 21 h 636217"/>
                <a:gd name="connsiteX23" fmla="*/ 985364 w 1123477"/>
                <a:gd name="connsiteY23" fmla="*/ 30977 h 636217"/>
                <a:gd name="connsiteX24" fmla="*/ 980602 w 1123477"/>
                <a:gd name="connsiteY24" fmla="*/ 61933 h 636217"/>
                <a:gd name="connsiteX25" fmla="*/ 940121 w 1123477"/>
                <a:gd name="connsiteY25" fmla="*/ 152421 h 636217"/>
                <a:gd name="connsiteX26" fmla="*/ 887733 w 1123477"/>
                <a:gd name="connsiteY26" fmla="*/ 231001 h 636217"/>
                <a:gd name="connsiteX27" fmla="*/ 820811 w 1123477"/>
                <a:gd name="connsiteY27" fmla="*/ 266474 h 636217"/>
                <a:gd name="connsiteX28" fmla="*/ 756764 w 1123477"/>
                <a:gd name="connsiteY28" fmla="*/ 238146 h 636217"/>
                <a:gd name="connsiteX29" fmla="*/ 711521 w 1123477"/>
                <a:gd name="connsiteY29" fmla="*/ 226240 h 636217"/>
                <a:gd name="connsiteX30" fmla="*/ 680564 w 1123477"/>
                <a:gd name="connsiteY30" fmla="*/ 261959 h 636217"/>
                <a:gd name="connsiteX31" fmla="*/ 644846 w 1123477"/>
                <a:gd name="connsiteY31" fmla="*/ 247671 h 636217"/>
                <a:gd name="connsiteX32" fmla="*/ 599602 w 1123477"/>
                <a:gd name="connsiteY32" fmla="*/ 288152 h 636217"/>
                <a:gd name="connsiteX33" fmla="*/ 461489 w 1123477"/>
                <a:gd name="connsiteY33" fmla="*/ 414358 h 636217"/>
                <a:gd name="connsiteX34" fmla="*/ 392432 w 1123477"/>
                <a:gd name="connsiteY34" fmla="*/ 431027 h 636217"/>
                <a:gd name="connsiteX35" fmla="*/ 354828 w 1123477"/>
                <a:gd name="connsiteY35" fmla="*/ 416616 h 636217"/>
                <a:gd name="connsiteX36" fmla="*/ 306708 w 1123477"/>
                <a:gd name="connsiteY36" fmla="*/ 390546 h 636217"/>
                <a:gd name="connsiteX37" fmla="*/ 275752 w 1123477"/>
                <a:gd name="connsiteY37" fmla="*/ 400071 h 636217"/>
                <a:gd name="connsiteX38" fmla="*/ 230508 w 1123477"/>
                <a:gd name="connsiteY38" fmla="*/ 433408 h 636217"/>
                <a:gd name="connsiteX39" fmla="*/ 184311 w 1123477"/>
                <a:gd name="connsiteY39" fmla="*/ 444326 h 636217"/>
                <a:gd name="connsiteX40" fmla="*/ 138111 w 1123477"/>
                <a:gd name="connsiteY40" fmla="*/ 409535 h 636217"/>
                <a:gd name="connsiteX41" fmla="*/ 88589 w 1123477"/>
                <a:gd name="connsiteY41" fmla="*/ 406225 h 636217"/>
                <a:gd name="connsiteX42" fmla="*/ 40482 w 1123477"/>
                <a:gd name="connsiteY42" fmla="*/ 453881 h 636217"/>
                <a:gd name="connsiteX43" fmla="*/ 4289 w 1123477"/>
                <a:gd name="connsiteY43" fmla="*/ 493868 h 63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123477" h="636217">
                  <a:moveTo>
                    <a:pt x="4289" y="493868"/>
                  </a:moveTo>
                  <a:lnTo>
                    <a:pt x="0" y="636217"/>
                  </a:lnTo>
                  <a:lnTo>
                    <a:pt x="96203" y="589583"/>
                  </a:lnTo>
                  <a:lnTo>
                    <a:pt x="158599" y="595305"/>
                  </a:lnTo>
                  <a:lnTo>
                    <a:pt x="197171" y="609592"/>
                  </a:lnTo>
                  <a:lnTo>
                    <a:pt x="260509" y="587696"/>
                  </a:lnTo>
                  <a:cubicBezTo>
                    <a:pt x="279956" y="575790"/>
                    <a:pt x="290277" y="555563"/>
                    <a:pt x="313852" y="554852"/>
                  </a:cubicBezTo>
                  <a:cubicBezTo>
                    <a:pt x="337427" y="554141"/>
                    <a:pt x="376558" y="579458"/>
                    <a:pt x="401958" y="583427"/>
                  </a:cubicBezTo>
                  <a:lnTo>
                    <a:pt x="466252" y="578665"/>
                  </a:lnTo>
                  <a:lnTo>
                    <a:pt x="544833" y="504846"/>
                  </a:lnTo>
                  <a:lnTo>
                    <a:pt x="587696" y="442933"/>
                  </a:lnTo>
                  <a:lnTo>
                    <a:pt x="635321" y="419121"/>
                  </a:lnTo>
                  <a:lnTo>
                    <a:pt x="694852" y="419121"/>
                  </a:lnTo>
                  <a:lnTo>
                    <a:pt x="792483" y="431027"/>
                  </a:lnTo>
                  <a:lnTo>
                    <a:pt x="875827" y="419121"/>
                  </a:lnTo>
                  <a:lnTo>
                    <a:pt x="944883" y="338158"/>
                  </a:lnTo>
                  <a:lnTo>
                    <a:pt x="1013939" y="247671"/>
                  </a:lnTo>
                  <a:lnTo>
                    <a:pt x="1071089" y="130990"/>
                  </a:lnTo>
                  <a:lnTo>
                    <a:pt x="1109189" y="57171"/>
                  </a:lnTo>
                  <a:lnTo>
                    <a:pt x="1123477" y="26215"/>
                  </a:lnTo>
                  <a:lnTo>
                    <a:pt x="1080614" y="2402"/>
                  </a:lnTo>
                  <a:cubicBezTo>
                    <a:pt x="1068311" y="3989"/>
                    <a:pt x="1061167" y="36137"/>
                    <a:pt x="1049658" y="35740"/>
                  </a:cubicBezTo>
                  <a:cubicBezTo>
                    <a:pt x="1038149" y="35343"/>
                    <a:pt x="1022274" y="815"/>
                    <a:pt x="1011558" y="21"/>
                  </a:cubicBezTo>
                  <a:cubicBezTo>
                    <a:pt x="1000842" y="-773"/>
                    <a:pt x="989333" y="20658"/>
                    <a:pt x="985364" y="30977"/>
                  </a:cubicBezTo>
                  <a:lnTo>
                    <a:pt x="980602" y="61933"/>
                  </a:lnTo>
                  <a:lnTo>
                    <a:pt x="940121" y="152421"/>
                  </a:lnTo>
                  <a:cubicBezTo>
                    <a:pt x="924643" y="180599"/>
                    <a:pt x="907618" y="211992"/>
                    <a:pt x="887733" y="231001"/>
                  </a:cubicBezTo>
                  <a:cubicBezTo>
                    <a:pt x="867848" y="250010"/>
                    <a:pt x="842639" y="265283"/>
                    <a:pt x="820811" y="266474"/>
                  </a:cubicBezTo>
                  <a:cubicBezTo>
                    <a:pt x="798983" y="267665"/>
                    <a:pt x="775814" y="244099"/>
                    <a:pt x="756764" y="238146"/>
                  </a:cubicBezTo>
                  <a:lnTo>
                    <a:pt x="711521" y="226240"/>
                  </a:lnTo>
                  <a:cubicBezTo>
                    <a:pt x="697631" y="232193"/>
                    <a:pt x="691676" y="258387"/>
                    <a:pt x="680564" y="261959"/>
                  </a:cubicBezTo>
                  <a:cubicBezTo>
                    <a:pt x="669452" y="265531"/>
                    <a:pt x="658340" y="243306"/>
                    <a:pt x="644846" y="247671"/>
                  </a:cubicBezTo>
                  <a:cubicBezTo>
                    <a:pt x="631352" y="252037"/>
                    <a:pt x="630162" y="261958"/>
                    <a:pt x="599602" y="288152"/>
                  </a:cubicBezTo>
                  <a:lnTo>
                    <a:pt x="461489" y="414358"/>
                  </a:lnTo>
                  <a:cubicBezTo>
                    <a:pt x="426564" y="439361"/>
                    <a:pt x="410209" y="430651"/>
                    <a:pt x="392432" y="431027"/>
                  </a:cubicBezTo>
                  <a:cubicBezTo>
                    <a:pt x="374655" y="431403"/>
                    <a:pt x="368719" y="422966"/>
                    <a:pt x="354828" y="416616"/>
                  </a:cubicBezTo>
                  <a:cubicBezTo>
                    <a:pt x="340937" y="410266"/>
                    <a:pt x="319887" y="393304"/>
                    <a:pt x="306708" y="390546"/>
                  </a:cubicBezTo>
                  <a:cubicBezTo>
                    <a:pt x="293529" y="387788"/>
                    <a:pt x="288452" y="392927"/>
                    <a:pt x="275752" y="400071"/>
                  </a:cubicBezTo>
                  <a:cubicBezTo>
                    <a:pt x="263052" y="407215"/>
                    <a:pt x="245748" y="426032"/>
                    <a:pt x="230508" y="433408"/>
                  </a:cubicBezTo>
                  <a:cubicBezTo>
                    <a:pt x="215268" y="440784"/>
                    <a:pt x="199711" y="448305"/>
                    <a:pt x="184311" y="444326"/>
                  </a:cubicBezTo>
                  <a:cubicBezTo>
                    <a:pt x="168912" y="440347"/>
                    <a:pt x="154065" y="415885"/>
                    <a:pt x="138111" y="409535"/>
                  </a:cubicBezTo>
                  <a:cubicBezTo>
                    <a:pt x="122157" y="403185"/>
                    <a:pt x="104861" y="403844"/>
                    <a:pt x="88589" y="406225"/>
                  </a:cubicBezTo>
                  <a:cubicBezTo>
                    <a:pt x="72317" y="408606"/>
                    <a:pt x="53976" y="440387"/>
                    <a:pt x="40482" y="453881"/>
                  </a:cubicBezTo>
                  <a:lnTo>
                    <a:pt x="4289" y="493868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26" name="Freeform 24">
              <a:extLst>
                <a:ext uri="{FF2B5EF4-FFF2-40B4-BE49-F238E27FC236}">
                  <a16:creationId xmlns:a16="http://schemas.microsoft.com/office/drawing/2014/main" id="{8660746E-3C7A-4F79-B7E9-B5B7DFE5FEDB}"/>
                </a:ext>
              </a:extLst>
            </p:cNvPr>
            <p:cNvSpPr/>
            <p:nvPr/>
          </p:nvSpPr>
          <p:spPr bwMode="auto">
            <a:xfrm>
              <a:off x="5513136" y="4831246"/>
              <a:ext cx="1725429" cy="758754"/>
            </a:xfrm>
            <a:custGeom>
              <a:avLst/>
              <a:gdLst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7300 w 3281519"/>
                <a:gd name="connsiteY0" fmla="*/ 1164431 h 1728787"/>
                <a:gd name="connsiteX1" fmla="*/ 4919 w 3281519"/>
                <a:gd name="connsiteY1" fmla="*/ 1728787 h 1728787"/>
                <a:gd name="connsiteX2" fmla="*/ 90644 w 3281519"/>
                <a:gd name="connsiteY2" fmla="*/ 1645444 h 1728787"/>
                <a:gd name="connsiteX3" fmla="*/ 171606 w 3281519"/>
                <a:gd name="connsiteY3" fmla="*/ 1590675 h 1728787"/>
                <a:gd name="connsiteX4" fmla="*/ 212088 w 3281519"/>
                <a:gd name="connsiteY4" fmla="*/ 1581150 h 1728787"/>
                <a:gd name="connsiteX5" fmla="*/ 290669 w 3281519"/>
                <a:gd name="connsiteY5" fmla="*/ 1578769 h 1728787"/>
                <a:gd name="connsiteX6" fmla="*/ 345438 w 3281519"/>
                <a:gd name="connsiteY6" fmla="*/ 1559719 h 1728787"/>
                <a:gd name="connsiteX7" fmla="*/ 407350 w 3281519"/>
                <a:gd name="connsiteY7" fmla="*/ 1507331 h 1728787"/>
                <a:gd name="connsiteX8" fmla="*/ 495456 w 3281519"/>
                <a:gd name="connsiteY8" fmla="*/ 1478756 h 1728787"/>
                <a:gd name="connsiteX9" fmla="*/ 581181 w 3281519"/>
                <a:gd name="connsiteY9" fmla="*/ 1473994 h 1728787"/>
                <a:gd name="connsiteX10" fmla="*/ 655000 w 3281519"/>
                <a:gd name="connsiteY10" fmla="*/ 1469231 h 1728787"/>
                <a:gd name="connsiteX11" fmla="*/ 740725 w 3281519"/>
                <a:gd name="connsiteY11" fmla="*/ 1443037 h 1728787"/>
                <a:gd name="connsiteX12" fmla="*/ 866931 w 3281519"/>
                <a:gd name="connsiteY12" fmla="*/ 1366837 h 1728787"/>
                <a:gd name="connsiteX13" fmla="*/ 1012188 w 3281519"/>
                <a:gd name="connsiteY13" fmla="*/ 1264444 h 1728787"/>
                <a:gd name="connsiteX14" fmla="*/ 1147919 w 3281519"/>
                <a:gd name="connsiteY14" fmla="*/ 1121569 h 1728787"/>
                <a:gd name="connsiteX15" fmla="*/ 1255075 w 3281519"/>
                <a:gd name="connsiteY15" fmla="*/ 1014412 h 1728787"/>
                <a:gd name="connsiteX16" fmla="*/ 1314606 w 3281519"/>
                <a:gd name="connsiteY16" fmla="*/ 959644 h 1728787"/>
                <a:gd name="connsiteX17" fmla="*/ 1371756 w 3281519"/>
                <a:gd name="connsiteY17" fmla="*/ 954881 h 1728787"/>
                <a:gd name="connsiteX18" fmla="*/ 1493200 w 3281519"/>
                <a:gd name="connsiteY18" fmla="*/ 1050131 h 1728787"/>
                <a:gd name="connsiteX19" fmla="*/ 1578925 w 3281519"/>
                <a:gd name="connsiteY19" fmla="*/ 1102519 h 1728787"/>
                <a:gd name="connsiteX20" fmla="*/ 1662269 w 3281519"/>
                <a:gd name="connsiteY20" fmla="*/ 1152525 h 1728787"/>
                <a:gd name="connsiteX21" fmla="*/ 1736088 w 3281519"/>
                <a:gd name="connsiteY21" fmla="*/ 1173956 h 1728787"/>
                <a:gd name="connsiteX22" fmla="*/ 1833719 w 3281519"/>
                <a:gd name="connsiteY22" fmla="*/ 1140619 h 1728787"/>
                <a:gd name="connsiteX23" fmla="*/ 1909919 w 3281519"/>
                <a:gd name="connsiteY23" fmla="*/ 1097756 h 1728787"/>
                <a:gd name="connsiteX24" fmla="*/ 2026600 w 3281519"/>
                <a:gd name="connsiteY24" fmla="*/ 1054894 h 1728787"/>
                <a:gd name="connsiteX25" fmla="*/ 2143281 w 3281519"/>
                <a:gd name="connsiteY25" fmla="*/ 1014412 h 1728787"/>
                <a:gd name="connsiteX26" fmla="*/ 2202813 w 3281519"/>
                <a:gd name="connsiteY26" fmla="*/ 997744 h 1728787"/>
                <a:gd name="connsiteX27" fmla="*/ 2295681 w 3281519"/>
                <a:gd name="connsiteY27" fmla="*/ 997744 h 1728787"/>
                <a:gd name="connsiteX28" fmla="*/ 2421888 w 3281519"/>
                <a:gd name="connsiteY28" fmla="*/ 1014412 h 1728787"/>
                <a:gd name="connsiteX29" fmla="*/ 2507613 w 3281519"/>
                <a:gd name="connsiteY29" fmla="*/ 992981 h 1728787"/>
                <a:gd name="connsiteX30" fmla="*/ 2581431 w 3281519"/>
                <a:gd name="connsiteY30" fmla="*/ 907256 h 1728787"/>
                <a:gd name="connsiteX31" fmla="*/ 2695731 w 3281519"/>
                <a:gd name="connsiteY31" fmla="*/ 802481 h 1728787"/>
                <a:gd name="connsiteX32" fmla="*/ 2743356 w 3281519"/>
                <a:gd name="connsiteY32" fmla="*/ 766762 h 1728787"/>
                <a:gd name="connsiteX33" fmla="*/ 2845750 w 3281519"/>
                <a:gd name="connsiteY33" fmla="*/ 778669 h 1728787"/>
                <a:gd name="connsiteX34" fmla="*/ 2933856 w 3281519"/>
                <a:gd name="connsiteY34" fmla="*/ 764381 h 1728787"/>
                <a:gd name="connsiteX35" fmla="*/ 3014819 w 3281519"/>
                <a:gd name="connsiteY35" fmla="*/ 695325 h 1728787"/>
                <a:gd name="connsiteX36" fmla="*/ 3107688 w 3281519"/>
                <a:gd name="connsiteY36" fmla="*/ 597694 h 1728787"/>
                <a:gd name="connsiteX37" fmla="*/ 3152931 w 3281519"/>
                <a:gd name="connsiteY37" fmla="*/ 531019 h 1728787"/>
                <a:gd name="connsiteX38" fmla="*/ 3217225 w 3281519"/>
                <a:gd name="connsiteY38" fmla="*/ 414337 h 1728787"/>
                <a:gd name="connsiteX39" fmla="*/ 3281519 w 3281519"/>
                <a:gd name="connsiteY39" fmla="*/ 328612 h 1728787"/>
                <a:gd name="connsiteX40" fmla="*/ 3274375 w 3281519"/>
                <a:gd name="connsiteY40" fmla="*/ 278606 h 1728787"/>
                <a:gd name="connsiteX41" fmla="*/ 3183888 w 3281519"/>
                <a:gd name="connsiteY41" fmla="*/ 271462 h 1728787"/>
                <a:gd name="connsiteX42" fmla="*/ 3148169 w 3281519"/>
                <a:gd name="connsiteY42" fmla="*/ 261937 h 1728787"/>
                <a:gd name="connsiteX43" fmla="*/ 3141025 w 3281519"/>
                <a:gd name="connsiteY43" fmla="*/ 238125 h 1728787"/>
                <a:gd name="connsiteX44" fmla="*/ 3126738 w 3281519"/>
                <a:gd name="connsiteY44" fmla="*/ 264319 h 1728787"/>
                <a:gd name="connsiteX45" fmla="*/ 3095781 w 3281519"/>
                <a:gd name="connsiteY45" fmla="*/ 221456 h 1728787"/>
                <a:gd name="connsiteX46" fmla="*/ 3079113 w 3281519"/>
                <a:gd name="connsiteY46" fmla="*/ 242887 h 1728787"/>
                <a:gd name="connsiteX47" fmla="*/ 3048156 w 3281519"/>
                <a:gd name="connsiteY47" fmla="*/ 152400 h 1728787"/>
                <a:gd name="connsiteX48" fmla="*/ 3029106 w 3281519"/>
                <a:gd name="connsiteY48" fmla="*/ 183356 h 1728787"/>
                <a:gd name="connsiteX49" fmla="*/ 3019581 w 3281519"/>
                <a:gd name="connsiteY49" fmla="*/ 171450 h 1728787"/>
                <a:gd name="connsiteX50" fmla="*/ 2988625 w 3281519"/>
                <a:gd name="connsiteY50" fmla="*/ 183356 h 1728787"/>
                <a:gd name="connsiteX51" fmla="*/ 2960050 w 3281519"/>
                <a:gd name="connsiteY51" fmla="*/ 173831 h 1728787"/>
                <a:gd name="connsiteX52" fmla="*/ 2943381 w 3281519"/>
                <a:gd name="connsiteY52" fmla="*/ 133350 h 1728787"/>
                <a:gd name="connsiteX53" fmla="*/ 2931475 w 3281519"/>
                <a:gd name="connsiteY53" fmla="*/ 85725 h 1728787"/>
                <a:gd name="connsiteX54" fmla="*/ 2924331 w 3281519"/>
                <a:gd name="connsiteY54" fmla="*/ 40481 h 1728787"/>
                <a:gd name="connsiteX55" fmla="*/ 2914806 w 3281519"/>
                <a:gd name="connsiteY55" fmla="*/ 0 h 1728787"/>
                <a:gd name="connsiteX56" fmla="*/ 2907663 w 3281519"/>
                <a:gd name="connsiteY56" fmla="*/ 7144 h 1728787"/>
                <a:gd name="connsiteX57" fmla="*/ 2890994 w 3281519"/>
                <a:gd name="connsiteY57" fmla="*/ 66675 h 1728787"/>
                <a:gd name="connsiteX58" fmla="*/ 2852894 w 3281519"/>
                <a:gd name="connsiteY58" fmla="*/ 145256 h 1728787"/>
                <a:gd name="connsiteX59" fmla="*/ 2812413 w 3281519"/>
                <a:gd name="connsiteY59" fmla="*/ 223837 h 1728787"/>
                <a:gd name="connsiteX60" fmla="*/ 2774313 w 3281519"/>
                <a:gd name="connsiteY60" fmla="*/ 288131 h 1728787"/>
                <a:gd name="connsiteX61" fmla="*/ 2731450 w 3281519"/>
                <a:gd name="connsiteY61" fmla="*/ 321469 h 1728787"/>
                <a:gd name="connsiteX62" fmla="*/ 2707638 w 3281519"/>
                <a:gd name="connsiteY62" fmla="*/ 307181 h 1728787"/>
                <a:gd name="connsiteX63" fmla="*/ 2679063 w 3281519"/>
                <a:gd name="connsiteY63" fmla="*/ 288131 h 1728787"/>
                <a:gd name="connsiteX64" fmla="*/ 2645725 w 3281519"/>
                <a:gd name="connsiteY64" fmla="*/ 328612 h 1728787"/>
                <a:gd name="connsiteX65" fmla="*/ 2602863 w 3281519"/>
                <a:gd name="connsiteY65" fmla="*/ 400050 h 1728787"/>
                <a:gd name="connsiteX66" fmla="*/ 2517138 w 3281519"/>
                <a:gd name="connsiteY66" fmla="*/ 483394 h 1728787"/>
                <a:gd name="connsiteX67" fmla="*/ 2440938 w 3281519"/>
                <a:gd name="connsiteY67" fmla="*/ 535781 h 1728787"/>
                <a:gd name="connsiteX68" fmla="*/ 2371881 w 3281519"/>
                <a:gd name="connsiteY68" fmla="*/ 573881 h 1728787"/>
                <a:gd name="connsiteX69" fmla="*/ 2290919 w 3281519"/>
                <a:gd name="connsiteY69" fmla="*/ 600075 h 1728787"/>
                <a:gd name="connsiteX70" fmla="*/ 2193288 w 3281519"/>
                <a:gd name="connsiteY70" fmla="*/ 609600 h 1728787"/>
                <a:gd name="connsiteX71" fmla="*/ 2119469 w 3281519"/>
                <a:gd name="connsiteY71" fmla="*/ 583406 h 1728787"/>
                <a:gd name="connsiteX72" fmla="*/ 2050413 w 3281519"/>
                <a:gd name="connsiteY72" fmla="*/ 557212 h 1728787"/>
                <a:gd name="connsiteX73" fmla="*/ 1967069 w 3281519"/>
                <a:gd name="connsiteY73" fmla="*/ 614362 h 1728787"/>
                <a:gd name="connsiteX74" fmla="*/ 1886106 w 3281519"/>
                <a:gd name="connsiteY74" fmla="*/ 664369 h 1728787"/>
                <a:gd name="connsiteX75" fmla="*/ 1807525 w 3281519"/>
                <a:gd name="connsiteY75" fmla="*/ 692944 h 1728787"/>
                <a:gd name="connsiteX76" fmla="*/ 1721800 w 3281519"/>
                <a:gd name="connsiteY76" fmla="*/ 692944 h 1728787"/>
                <a:gd name="connsiteX77" fmla="*/ 1645600 w 3281519"/>
                <a:gd name="connsiteY77" fmla="*/ 671512 h 1728787"/>
                <a:gd name="connsiteX78" fmla="*/ 1536063 w 3281519"/>
                <a:gd name="connsiteY78" fmla="*/ 623887 h 1728787"/>
                <a:gd name="connsiteX79" fmla="*/ 1464625 w 3281519"/>
                <a:gd name="connsiteY79" fmla="*/ 571500 h 1728787"/>
                <a:gd name="connsiteX80" fmla="*/ 1409856 w 3281519"/>
                <a:gd name="connsiteY80" fmla="*/ 519112 h 1728787"/>
                <a:gd name="connsiteX81" fmla="*/ 1362231 w 3281519"/>
                <a:gd name="connsiteY81" fmla="*/ 476250 h 1728787"/>
                <a:gd name="connsiteX82" fmla="*/ 1269363 w 3281519"/>
                <a:gd name="connsiteY82" fmla="*/ 478631 h 1728787"/>
                <a:gd name="connsiteX83" fmla="*/ 1226500 w 3281519"/>
                <a:gd name="connsiteY83" fmla="*/ 521494 h 1728787"/>
                <a:gd name="connsiteX84" fmla="*/ 1162207 w 3281519"/>
                <a:gd name="connsiteY84" fmla="*/ 588168 h 1728787"/>
                <a:gd name="connsiteX85" fmla="*/ 1078863 w 3281519"/>
                <a:gd name="connsiteY85" fmla="*/ 676275 h 1728787"/>
                <a:gd name="connsiteX86" fmla="*/ 950275 w 3281519"/>
                <a:gd name="connsiteY86" fmla="*/ 778669 h 1728787"/>
                <a:gd name="connsiteX87" fmla="*/ 847881 w 3281519"/>
                <a:gd name="connsiteY87" fmla="*/ 835819 h 1728787"/>
                <a:gd name="connsiteX88" fmla="*/ 766919 w 3281519"/>
                <a:gd name="connsiteY88" fmla="*/ 869156 h 1728787"/>
                <a:gd name="connsiteX89" fmla="*/ 678813 w 3281519"/>
                <a:gd name="connsiteY89" fmla="*/ 892969 h 1728787"/>
                <a:gd name="connsiteX90" fmla="*/ 607375 w 3281519"/>
                <a:gd name="connsiteY90" fmla="*/ 952500 h 1728787"/>
                <a:gd name="connsiteX91" fmla="*/ 554988 w 3281519"/>
                <a:gd name="connsiteY91" fmla="*/ 992981 h 1728787"/>
                <a:gd name="connsiteX92" fmla="*/ 488313 w 3281519"/>
                <a:gd name="connsiteY92" fmla="*/ 1012031 h 1728787"/>
                <a:gd name="connsiteX93" fmla="*/ 381156 w 3281519"/>
                <a:gd name="connsiteY93" fmla="*/ 1019175 h 1728787"/>
                <a:gd name="connsiteX94" fmla="*/ 293050 w 3281519"/>
                <a:gd name="connsiteY94" fmla="*/ 1052512 h 1728787"/>
                <a:gd name="connsiteX95" fmla="*/ 238281 w 3281519"/>
                <a:gd name="connsiteY95" fmla="*/ 1066800 h 1728787"/>
                <a:gd name="connsiteX96" fmla="*/ 152556 w 3281519"/>
                <a:gd name="connsiteY96" fmla="*/ 1078706 h 1728787"/>
                <a:gd name="connsiteX97" fmla="*/ 116838 w 3281519"/>
                <a:gd name="connsiteY97" fmla="*/ 1083469 h 1728787"/>
                <a:gd name="connsiteX98" fmla="*/ 7300 w 3281519"/>
                <a:gd name="connsiteY98" fmla="*/ 1128712 h 1728787"/>
                <a:gd name="connsiteX99" fmla="*/ 7300 w 3281519"/>
                <a:gd name="connsiteY99" fmla="*/ 1164431 h 1728787"/>
                <a:gd name="connsiteX0" fmla="*/ 7300 w 3281519"/>
                <a:gd name="connsiteY0" fmla="*/ 1164431 h 1728787"/>
                <a:gd name="connsiteX1" fmla="*/ 4919 w 3281519"/>
                <a:gd name="connsiteY1" fmla="*/ 1728787 h 1728787"/>
                <a:gd name="connsiteX2" fmla="*/ 90644 w 3281519"/>
                <a:gd name="connsiteY2" fmla="*/ 1645444 h 1728787"/>
                <a:gd name="connsiteX3" fmla="*/ 171606 w 3281519"/>
                <a:gd name="connsiteY3" fmla="*/ 1590675 h 1728787"/>
                <a:gd name="connsiteX4" fmla="*/ 212088 w 3281519"/>
                <a:gd name="connsiteY4" fmla="*/ 1581150 h 1728787"/>
                <a:gd name="connsiteX5" fmla="*/ 290669 w 3281519"/>
                <a:gd name="connsiteY5" fmla="*/ 1578769 h 1728787"/>
                <a:gd name="connsiteX6" fmla="*/ 345438 w 3281519"/>
                <a:gd name="connsiteY6" fmla="*/ 1559719 h 1728787"/>
                <a:gd name="connsiteX7" fmla="*/ 407350 w 3281519"/>
                <a:gd name="connsiteY7" fmla="*/ 1507331 h 1728787"/>
                <a:gd name="connsiteX8" fmla="*/ 495456 w 3281519"/>
                <a:gd name="connsiteY8" fmla="*/ 1478756 h 1728787"/>
                <a:gd name="connsiteX9" fmla="*/ 581181 w 3281519"/>
                <a:gd name="connsiteY9" fmla="*/ 1473994 h 1728787"/>
                <a:gd name="connsiteX10" fmla="*/ 655000 w 3281519"/>
                <a:gd name="connsiteY10" fmla="*/ 1469231 h 1728787"/>
                <a:gd name="connsiteX11" fmla="*/ 740725 w 3281519"/>
                <a:gd name="connsiteY11" fmla="*/ 1443037 h 1728787"/>
                <a:gd name="connsiteX12" fmla="*/ 866931 w 3281519"/>
                <a:gd name="connsiteY12" fmla="*/ 1366837 h 1728787"/>
                <a:gd name="connsiteX13" fmla="*/ 1012188 w 3281519"/>
                <a:gd name="connsiteY13" fmla="*/ 1264444 h 1728787"/>
                <a:gd name="connsiteX14" fmla="*/ 1147919 w 3281519"/>
                <a:gd name="connsiteY14" fmla="*/ 1121569 h 1728787"/>
                <a:gd name="connsiteX15" fmla="*/ 1255075 w 3281519"/>
                <a:gd name="connsiteY15" fmla="*/ 1014412 h 1728787"/>
                <a:gd name="connsiteX16" fmla="*/ 1314606 w 3281519"/>
                <a:gd name="connsiteY16" fmla="*/ 959644 h 1728787"/>
                <a:gd name="connsiteX17" fmla="*/ 1371756 w 3281519"/>
                <a:gd name="connsiteY17" fmla="*/ 954881 h 1728787"/>
                <a:gd name="connsiteX18" fmla="*/ 1493200 w 3281519"/>
                <a:gd name="connsiteY18" fmla="*/ 1050131 h 1728787"/>
                <a:gd name="connsiteX19" fmla="*/ 1578925 w 3281519"/>
                <a:gd name="connsiteY19" fmla="*/ 1102519 h 1728787"/>
                <a:gd name="connsiteX20" fmla="*/ 1662269 w 3281519"/>
                <a:gd name="connsiteY20" fmla="*/ 1152525 h 1728787"/>
                <a:gd name="connsiteX21" fmla="*/ 1736088 w 3281519"/>
                <a:gd name="connsiteY21" fmla="*/ 1173956 h 1728787"/>
                <a:gd name="connsiteX22" fmla="*/ 1833719 w 3281519"/>
                <a:gd name="connsiteY22" fmla="*/ 1140619 h 1728787"/>
                <a:gd name="connsiteX23" fmla="*/ 1909919 w 3281519"/>
                <a:gd name="connsiteY23" fmla="*/ 1097756 h 1728787"/>
                <a:gd name="connsiteX24" fmla="*/ 2026600 w 3281519"/>
                <a:gd name="connsiteY24" fmla="*/ 1054894 h 1728787"/>
                <a:gd name="connsiteX25" fmla="*/ 2143281 w 3281519"/>
                <a:gd name="connsiteY25" fmla="*/ 1014412 h 1728787"/>
                <a:gd name="connsiteX26" fmla="*/ 2202813 w 3281519"/>
                <a:gd name="connsiteY26" fmla="*/ 997744 h 1728787"/>
                <a:gd name="connsiteX27" fmla="*/ 2295681 w 3281519"/>
                <a:gd name="connsiteY27" fmla="*/ 997744 h 1728787"/>
                <a:gd name="connsiteX28" fmla="*/ 2421888 w 3281519"/>
                <a:gd name="connsiteY28" fmla="*/ 1014412 h 1728787"/>
                <a:gd name="connsiteX29" fmla="*/ 2507613 w 3281519"/>
                <a:gd name="connsiteY29" fmla="*/ 992981 h 1728787"/>
                <a:gd name="connsiteX30" fmla="*/ 2581431 w 3281519"/>
                <a:gd name="connsiteY30" fmla="*/ 907256 h 1728787"/>
                <a:gd name="connsiteX31" fmla="*/ 2695731 w 3281519"/>
                <a:gd name="connsiteY31" fmla="*/ 802481 h 1728787"/>
                <a:gd name="connsiteX32" fmla="*/ 2743356 w 3281519"/>
                <a:gd name="connsiteY32" fmla="*/ 766762 h 1728787"/>
                <a:gd name="connsiteX33" fmla="*/ 2845750 w 3281519"/>
                <a:gd name="connsiteY33" fmla="*/ 778669 h 1728787"/>
                <a:gd name="connsiteX34" fmla="*/ 2933856 w 3281519"/>
                <a:gd name="connsiteY34" fmla="*/ 764381 h 1728787"/>
                <a:gd name="connsiteX35" fmla="*/ 3014819 w 3281519"/>
                <a:gd name="connsiteY35" fmla="*/ 695325 h 1728787"/>
                <a:gd name="connsiteX36" fmla="*/ 3107688 w 3281519"/>
                <a:gd name="connsiteY36" fmla="*/ 597694 h 1728787"/>
                <a:gd name="connsiteX37" fmla="*/ 3152931 w 3281519"/>
                <a:gd name="connsiteY37" fmla="*/ 531019 h 1728787"/>
                <a:gd name="connsiteX38" fmla="*/ 3217225 w 3281519"/>
                <a:gd name="connsiteY38" fmla="*/ 414337 h 1728787"/>
                <a:gd name="connsiteX39" fmla="*/ 3281519 w 3281519"/>
                <a:gd name="connsiteY39" fmla="*/ 328612 h 1728787"/>
                <a:gd name="connsiteX40" fmla="*/ 3274375 w 3281519"/>
                <a:gd name="connsiteY40" fmla="*/ 278606 h 1728787"/>
                <a:gd name="connsiteX41" fmla="*/ 3183888 w 3281519"/>
                <a:gd name="connsiteY41" fmla="*/ 271462 h 1728787"/>
                <a:gd name="connsiteX42" fmla="*/ 3148169 w 3281519"/>
                <a:gd name="connsiteY42" fmla="*/ 261937 h 1728787"/>
                <a:gd name="connsiteX43" fmla="*/ 3141025 w 3281519"/>
                <a:gd name="connsiteY43" fmla="*/ 238125 h 1728787"/>
                <a:gd name="connsiteX44" fmla="*/ 3126738 w 3281519"/>
                <a:gd name="connsiteY44" fmla="*/ 264319 h 1728787"/>
                <a:gd name="connsiteX45" fmla="*/ 3095781 w 3281519"/>
                <a:gd name="connsiteY45" fmla="*/ 221456 h 1728787"/>
                <a:gd name="connsiteX46" fmla="*/ 3079113 w 3281519"/>
                <a:gd name="connsiteY46" fmla="*/ 242887 h 1728787"/>
                <a:gd name="connsiteX47" fmla="*/ 3048156 w 3281519"/>
                <a:gd name="connsiteY47" fmla="*/ 152400 h 1728787"/>
                <a:gd name="connsiteX48" fmla="*/ 3029106 w 3281519"/>
                <a:gd name="connsiteY48" fmla="*/ 183356 h 1728787"/>
                <a:gd name="connsiteX49" fmla="*/ 3019581 w 3281519"/>
                <a:gd name="connsiteY49" fmla="*/ 171450 h 1728787"/>
                <a:gd name="connsiteX50" fmla="*/ 2988625 w 3281519"/>
                <a:gd name="connsiteY50" fmla="*/ 183356 h 1728787"/>
                <a:gd name="connsiteX51" fmla="*/ 2960050 w 3281519"/>
                <a:gd name="connsiteY51" fmla="*/ 173831 h 1728787"/>
                <a:gd name="connsiteX52" fmla="*/ 2943381 w 3281519"/>
                <a:gd name="connsiteY52" fmla="*/ 133350 h 1728787"/>
                <a:gd name="connsiteX53" fmla="*/ 2931475 w 3281519"/>
                <a:gd name="connsiteY53" fmla="*/ 85725 h 1728787"/>
                <a:gd name="connsiteX54" fmla="*/ 2924331 w 3281519"/>
                <a:gd name="connsiteY54" fmla="*/ 40481 h 1728787"/>
                <a:gd name="connsiteX55" fmla="*/ 2914806 w 3281519"/>
                <a:gd name="connsiteY55" fmla="*/ 0 h 1728787"/>
                <a:gd name="connsiteX56" fmla="*/ 2907663 w 3281519"/>
                <a:gd name="connsiteY56" fmla="*/ 7144 h 1728787"/>
                <a:gd name="connsiteX57" fmla="*/ 2890994 w 3281519"/>
                <a:gd name="connsiteY57" fmla="*/ 66675 h 1728787"/>
                <a:gd name="connsiteX58" fmla="*/ 2852894 w 3281519"/>
                <a:gd name="connsiteY58" fmla="*/ 145256 h 1728787"/>
                <a:gd name="connsiteX59" fmla="*/ 2812413 w 3281519"/>
                <a:gd name="connsiteY59" fmla="*/ 223837 h 1728787"/>
                <a:gd name="connsiteX60" fmla="*/ 2774313 w 3281519"/>
                <a:gd name="connsiteY60" fmla="*/ 288131 h 1728787"/>
                <a:gd name="connsiteX61" fmla="*/ 2731450 w 3281519"/>
                <a:gd name="connsiteY61" fmla="*/ 321469 h 1728787"/>
                <a:gd name="connsiteX62" fmla="*/ 2707638 w 3281519"/>
                <a:gd name="connsiteY62" fmla="*/ 307181 h 1728787"/>
                <a:gd name="connsiteX63" fmla="*/ 2679063 w 3281519"/>
                <a:gd name="connsiteY63" fmla="*/ 288131 h 1728787"/>
                <a:gd name="connsiteX64" fmla="*/ 2645725 w 3281519"/>
                <a:gd name="connsiteY64" fmla="*/ 328612 h 1728787"/>
                <a:gd name="connsiteX65" fmla="*/ 2602863 w 3281519"/>
                <a:gd name="connsiteY65" fmla="*/ 400050 h 1728787"/>
                <a:gd name="connsiteX66" fmla="*/ 2517138 w 3281519"/>
                <a:gd name="connsiteY66" fmla="*/ 483394 h 1728787"/>
                <a:gd name="connsiteX67" fmla="*/ 2440938 w 3281519"/>
                <a:gd name="connsiteY67" fmla="*/ 535781 h 1728787"/>
                <a:gd name="connsiteX68" fmla="*/ 2371881 w 3281519"/>
                <a:gd name="connsiteY68" fmla="*/ 573881 h 1728787"/>
                <a:gd name="connsiteX69" fmla="*/ 2290919 w 3281519"/>
                <a:gd name="connsiteY69" fmla="*/ 600075 h 1728787"/>
                <a:gd name="connsiteX70" fmla="*/ 2193288 w 3281519"/>
                <a:gd name="connsiteY70" fmla="*/ 609600 h 1728787"/>
                <a:gd name="connsiteX71" fmla="*/ 2119469 w 3281519"/>
                <a:gd name="connsiteY71" fmla="*/ 583406 h 1728787"/>
                <a:gd name="connsiteX72" fmla="*/ 2050413 w 3281519"/>
                <a:gd name="connsiteY72" fmla="*/ 557212 h 1728787"/>
                <a:gd name="connsiteX73" fmla="*/ 1967069 w 3281519"/>
                <a:gd name="connsiteY73" fmla="*/ 614362 h 1728787"/>
                <a:gd name="connsiteX74" fmla="*/ 1886106 w 3281519"/>
                <a:gd name="connsiteY74" fmla="*/ 664369 h 1728787"/>
                <a:gd name="connsiteX75" fmla="*/ 1807525 w 3281519"/>
                <a:gd name="connsiteY75" fmla="*/ 692944 h 1728787"/>
                <a:gd name="connsiteX76" fmla="*/ 1721800 w 3281519"/>
                <a:gd name="connsiteY76" fmla="*/ 692944 h 1728787"/>
                <a:gd name="connsiteX77" fmla="*/ 1645600 w 3281519"/>
                <a:gd name="connsiteY77" fmla="*/ 671512 h 1728787"/>
                <a:gd name="connsiteX78" fmla="*/ 1536063 w 3281519"/>
                <a:gd name="connsiteY78" fmla="*/ 623887 h 1728787"/>
                <a:gd name="connsiteX79" fmla="*/ 1464625 w 3281519"/>
                <a:gd name="connsiteY79" fmla="*/ 571500 h 1728787"/>
                <a:gd name="connsiteX80" fmla="*/ 1409856 w 3281519"/>
                <a:gd name="connsiteY80" fmla="*/ 519112 h 1728787"/>
                <a:gd name="connsiteX81" fmla="*/ 1362231 w 3281519"/>
                <a:gd name="connsiteY81" fmla="*/ 476250 h 1728787"/>
                <a:gd name="connsiteX82" fmla="*/ 1269363 w 3281519"/>
                <a:gd name="connsiteY82" fmla="*/ 478631 h 1728787"/>
                <a:gd name="connsiteX83" fmla="*/ 1226500 w 3281519"/>
                <a:gd name="connsiteY83" fmla="*/ 521494 h 1728787"/>
                <a:gd name="connsiteX84" fmla="*/ 1162207 w 3281519"/>
                <a:gd name="connsiteY84" fmla="*/ 588168 h 1728787"/>
                <a:gd name="connsiteX85" fmla="*/ 1078863 w 3281519"/>
                <a:gd name="connsiteY85" fmla="*/ 676275 h 1728787"/>
                <a:gd name="connsiteX86" fmla="*/ 950275 w 3281519"/>
                <a:gd name="connsiteY86" fmla="*/ 778669 h 1728787"/>
                <a:gd name="connsiteX87" fmla="*/ 847881 w 3281519"/>
                <a:gd name="connsiteY87" fmla="*/ 835819 h 1728787"/>
                <a:gd name="connsiteX88" fmla="*/ 766919 w 3281519"/>
                <a:gd name="connsiteY88" fmla="*/ 869156 h 1728787"/>
                <a:gd name="connsiteX89" fmla="*/ 678813 w 3281519"/>
                <a:gd name="connsiteY89" fmla="*/ 892969 h 1728787"/>
                <a:gd name="connsiteX90" fmla="*/ 607375 w 3281519"/>
                <a:gd name="connsiteY90" fmla="*/ 952500 h 1728787"/>
                <a:gd name="connsiteX91" fmla="*/ 554988 w 3281519"/>
                <a:gd name="connsiteY91" fmla="*/ 992981 h 1728787"/>
                <a:gd name="connsiteX92" fmla="*/ 488313 w 3281519"/>
                <a:gd name="connsiteY92" fmla="*/ 1012031 h 1728787"/>
                <a:gd name="connsiteX93" fmla="*/ 381156 w 3281519"/>
                <a:gd name="connsiteY93" fmla="*/ 1019175 h 1728787"/>
                <a:gd name="connsiteX94" fmla="*/ 293050 w 3281519"/>
                <a:gd name="connsiteY94" fmla="*/ 1052512 h 1728787"/>
                <a:gd name="connsiteX95" fmla="*/ 238281 w 3281519"/>
                <a:gd name="connsiteY95" fmla="*/ 1066800 h 1728787"/>
                <a:gd name="connsiteX96" fmla="*/ 152556 w 3281519"/>
                <a:gd name="connsiteY96" fmla="*/ 1078706 h 1728787"/>
                <a:gd name="connsiteX97" fmla="*/ 102551 w 3281519"/>
                <a:gd name="connsiteY97" fmla="*/ 1095375 h 1728787"/>
                <a:gd name="connsiteX98" fmla="*/ 7300 w 3281519"/>
                <a:gd name="connsiteY98" fmla="*/ 1128712 h 1728787"/>
                <a:gd name="connsiteX99" fmla="*/ 7300 w 3281519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30956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11906 w 3276600"/>
                <a:gd name="connsiteY98" fmla="*/ 1135856 h 1728787"/>
                <a:gd name="connsiteX99" fmla="*/ 2381 w 3276600"/>
                <a:gd name="connsiteY99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28612 h 1728787"/>
                <a:gd name="connsiteX40" fmla="*/ 3269762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40518 h 1728787"/>
                <a:gd name="connsiteX40" fmla="*/ 3269762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40518 h 1728787"/>
                <a:gd name="connsiteX40" fmla="*/ 3257856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67381"/>
                <a:gd name="connsiteY0" fmla="*/ 1164431 h 1728787"/>
                <a:gd name="connsiteX1" fmla="*/ 306 w 3267381"/>
                <a:gd name="connsiteY1" fmla="*/ 1728787 h 1728787"/>
                <a:gd name="connsiteX2" fmla="*/ 86031 w 3267381"/>
                <a:gd name="connsiteY2" fmla="*/ 1645444 h 1728787"/>
                <a:gd name="connsiteX3" fmla="*/ 166993 w 3267381"/>
                <a:gd name="connsiteY3" fmla="*/ 1590675 h 1728787"/>
                <a:gd name="connsiteX4" fmla="*/ 207475 w 3267381"/>
                <a:gd name="connsiteY4" fmla="*/ 1581150 h 1728787"/>
                <a:gd name="connsiteX5" fmla="*/ 286056 w 3267381"/>
                <a:gd name="connsiteY5" fmla="*/ 1578769 h 1728787"/>
                <a:gd name="connsiteX6" fmla="*/ 340825 w 3267381"/>
                <a:gd name="connsiteY6" fmla="*/ 1559719 h 1728787"/>
                <a:gd name="connsiteX7" fmla="*/ 402737 w 3267381"/>
                <a:gd name="connsiteY7" fmla="*/ 1507331 h 1728787"/>
                <a:gd name="connsiteX8" fmla="*/ 490843 w 3267381"/>
                <a:gd name="connsiteY8" fmla="*/ 1478756 h 1728787"/>
                <a:gd name="connsiteX9" fmla="*/ 576568 w 3267381"/>
                <a:gd name="connsiteY9" fmla="*/ 1473994 h 1728787"/>
                <a:gd name="connsiteX10" fmla="*/ 650387 w 3267381"/>
                <a:gd name="connsiteY10" fmla="*/ 1469231 h 1728787"/>
                <a:gd name="connsiteX11" fmla="*/ 736112 w 3267381"/>
                <a:gd name="connsiteY11" fmla="*/ 1443037 h 1728787"/>
                <a:gd name="connsiteX12" fmla="*/ 862318 w 3267381"/>
                <a:gd name="connsiteY12" fmla="*/ 1366837 h 1728787"/>
                <a:gd name="connsiteX13" fmla="*/ 1007575 w 3267381"/>
                <a:gd name="connsiteY13" fmla="*/ 1264444 h 1728787"/>
                <a:gd name="connsiteX14" fmla="*/ 1143306 w 3267381"/>
                <a:gd name="connsiteY14" fmla="*/ 1121569 h 1728787"/>
                <a:gd name="connsiteX15" fmla="*/ 1250462 w 3267381"/>
                <a:gd name="connsiteY15" fmla="*/ 1014412 h 1728787"/>
                <a:gd name="connsiteX16" fmla="*/ 1309993 w 3267381"/>
                <a:gd name="connsiteY16" fmla="*/ 959644 h 1728787"/>
                <a:gd name="connsiteX17" fmla="*/ 1367143 w 3267381"/>
                <a:gd name="connsiteY17" fmla="*/ 954881 h 1728787"/>
                <a:gd name="connsiteX18" fmla="*/ 1488587 w 3267381"/>
                <a:gd name="connsiteY18" fmla="*/ 1050131 h 1728787"/>
                <a:gd name="connsiteX19" fmla="*/ 1574312 w 3267381"/>
                <a:gd name="connsiteY19" fmla="*/ 1102519 h 1728787"/>
                <a:gd name="connsiteX20" fmla="*/ 1657656 w 3267381"/>
                <a:gd name="connsiteY20" fmla="*/ 1152525 h 1728787"/>
                <a:gd name="connsiteX21" fmla="*/ 1731475 w 3267381"/>
                <a:gd name="connsiteY21" fmla="*/ 1173956 h 1728787"/>
                <a:gd name="connsiteX22" fmla="*/ 1829106 w 3267381"/>
                <a:gd name="connsiteY22" fmla="*/ 1140619 h 1728787"/>
                <a:gd name="connsiteX23" fmla="*/ 1905306 w 3267381"/>
                <a:gd name="connsiteY23" fmla="*/ 1097756 h 1728787"/>
                <a:gd name="connsiteX24" fmla="*/ 2021987 w 3267381"/>
                <a:gd name="connsiteY24" fmla="*/ 1054894 h 1728787"/>
                <a:gd name="connsiteX25" fmla="*/ 2138668 w 3267381"/>
                <a:gd name="connsiteY25" fmla="*/ 1014412 h 1728787"/>
                <a:gd name="connsiteX26" fmla="*/ 2198200 w 3267381"/>
                <a:gd name="connsiteY26" fmla="*/ 997744 h 1728787"/>
                <a:gd name="connsiteX27" fmla="*/ 2291068 w 3267381"/>
                <a:gd name="connsiteY27" fmla="*/ 997744 h 1728787"/>
                <a:gd name="connsiteX28" fmla="*/ 2417275 w 3267381"/>
                <a:gd name="connsiteY28" fmla="*/ 1014412 h 1728787"/>
                <a:gd name="connsiteX29" fmla="*/ 2503000 w 3267381"/>
                <a:gd name="connsiteY29" fmla="*/ 992981 h 1728787"/>
                <a:gd name="connsiteX30" fmla="*/ 2576818 w 3267381"/>
                <a:gd name="connsiteY30" fmla="*/ 907256 h 1728787"/>
                <a:gd name="connsiteX31" fmla="*/ 2691118 w 3267381"/>
                <a:gd name="connsiteY31" fmla="*/ 802481 h 1728787"/>
                <a:gd name="connsiteX32" fmla="*/ 2738743 w 3267381"/>
                <a:gd name="connsiteY32" fmla="*/ 766762 h 1728787"/>
                <a:gd name="connsiteX33" fmla="*/ 2841137 w 3267381"/>
                <a:gd name="connsiteY33" fmla="*/ 778669 h 1728787"/>
                <a:gd name="connsiteX34" fmla="*/ 2929243 w 3267381"/>
                <a:gd name="connsiteY34" fmla="*/ 764381 h 1728787"/>
                <a:gd name="connsiteX35" fmla="*/ 3010206 w 3267381"/>
                <a:gd name="connsiteY35" fmla="*/ 695325 h 1728787"/>
                <a:gd name="connsiteX36" fmla="*/ 3103075 w 3267381"/>
                <a:gd name="connsiteY36" fmla="*/ 597694 h 1728787"/>
                <a:gd name="connsiteX37" fmla="*/ 3148318 w 3267381"/>
                <a:gd name="connsiteY37" fmla="*/ 531019 h 1728787"/>
                <a:gd name="connsiteX38" fmla="*/ 3212612 w 3267381"/>
                <a:gd name="connsiteY38" fmla="*/ 414337 h 1728787"/>
                <a:gd name="connsiteX39" fmla="*/ 3267381 w 3267381"/>
                <a:gd name="connsiteY39" fmla="*/ 357187 h 1728787"/>
                <a:gd name="connsiteX40" fmla="*/ 3257856 w 3267381"/>
                <a:gd name="connsiteY40" fmla="*/ 278606 h 1728787"/>
                <a:gd name="connsiteX41" fmla="*/ 3179275 w 3267381"/>
                <a:gd name="connsiteY41" fmla="*/ 271462 h 1728787"/>
                <a:gd name="connsiteX42" fmla="*/ 3143556 w 3267381"/>
                <a:gd name="connsiteY42" fmla="*/ 261937 h 1728787"/>
                <a:gd name="connsiteX43" fmla="*/ 3136412 w 3267381"/>
                <a:gd name="connsiteY43" fmla="*/ 238125 h 1728787"/>
                <a:gd name="connsiteX44" fmla="*/ 3122125 w 3267381"/>
                <a:gd name="connsiteY44" fmla="*/ 264319 h 1728787"/>
                <a:gd name="connsiteX45" fmla="*/ 3091168 w 3267381"/>
                <a:gd name="connsiteY45" fmla="*/ 221456 h 1728787"/>
                <a:gd name="connsiteX46" fmla="*/ 3074500 w 3267381"/>
                <a:gd name="connsiteY46" fmla="*/ 242887 h 1728787"/>
                <a:gd name="connsiteX47" fmla="*/ 3043543 w 3267381"/>
                <a:gd name="connsiteY47" fmla="*/ 152400 h 1728787"/>
                <a:gd name="connsiteX48" fmla="*/ 3024493 w 3267381"/>
                <a:gd name="connsiteY48" fmla="*/ 183356 h 1728787"/>
                <a:gd name="connsiteX49" fmla="*/ 3014968 w 3267381"/>
                <a:gd name="connsiteY49" fmla="*/ 171450 h 1728787"/>
                <a:gd name="connsiteX50" fmla="*/ 2984012 w 3267381"/>
                <a:gd name="connsiteY50" fmla="*/ 183356 h 1728787"/>
                <a:gd name="connsiteX51" fmla="*/ 2955437 w 3267381"/>
                <a:gd name="connsiteY51" fmla="*/ 173831 h 1728787"/>
                <a:gd name="connsiteX52" fmla="*/ 2938768 w 3267381"/>
                <a:gd name="connsiteY52" fmla="*/ 133350 h 1728787"/>
                <a:gd name="connsiteX53" fmla="*/ 2926862 w 3267381"/>
                <a:gd name="connsiteY53" fmla="*/ 85725 h 1728787"/>
                <a:gd name="connsiteX54" fmla="*/ 2919718 w 3267381"/>
                <a:gd name="connsiteY54" fmla="*/ 40481 h 1728787"/>
                <a:gd name="connsiteX55" fmla="*/ 2910193 w 3267381"/>
                <a:gd name="connsiteY55" fmla="*/ 0 h 1728787"/>
                <a:gd name="connsiteX56" fmla="*/ 2903050 w 3267381"/>
                <a:gd name="connsiteY56" fmla="*/ 7144 h 1728787"/>
                <a:gd name="connsiteX57" fmla="*/ 2886381 w 3267381"/>
                <a:gd name="connsiteY57" fmla="*/ 66675 h 1728787"/>
                <a:gd name="connsiteX58" fmla="*/ 2848281 w 3267381"/>
                <a:gd name="connsiteY58" fmla="*/ 145256 h 1728787"/>
                <a:gd name="connsiteX59" fmla="*/ 2807800 w 3267381"/>
                <a:gd name="connsiteY59" fmla="*/ 223837 h 1728787"/>
                <a:gd name="connsiteX60" fmla="*/ 2769700 w 3267381"/>
                <a:gd name="connsiteY60" fmla="*/ 288131 h 1728787"/>
                <a:gd name="connsiteX61" fmla="*/ 2726837 w 3267381"/>
                <a:gd name="connsiteY61" fmla="*/ 321469 h 1728787"/>
                <a:gd name="connsiteX62" fmla="*/ 2703025 w 3267381"/>
                <a:gd name="connsiteY62" fmla="*/ 307181 h 1728787"/>
                <a:gd name="connsiteX63" fmla="*/ 2674450 w 3267381"/>
                <a:gd name="connsiteY63" fmla="*/ 288131 h 1728787"/>
                <a:gd name="connsiteX64" fmla="*/ 2641112 w 3267381"/>
                <a:gd name="connsiteY64" fmla="*/ 328612 h 1728787"/>
                <a:gd name="connsiteX65" fmla="*/ 2598250 w 3267381"/>
                <a:gd name="connsiteY65" fmla="*/ 400050 h 1728787"/>
                <a:gd name="connsiteX66" fmla="*/ 2512525 w 3267381"/>
                <a:gd name="connsiteY66" fmla="*/ 483394 h 1728787"/>
                <a:gd name="connsiteX67" fmla="*/ 2436325 w 3267381"/>
                <a:gd name="connsiteY67" fmla="*/ 535781 h 1728787"/>
                <a:gd name="connsiteX68" fmla="*/ 2367268 w 3267381"/>
                <a:gd name="connsiteY68" fmla="*/ 573881 h 1728787"/>
                <a:gd name="connsiteX69" fmla="*/ 2286306 w 3267381"/>
                <a:gd name="connsiteY69" fmla="*/ 600075 h 1728787"/>
                <a:gd name="connsiteX70" fmla="*/ 2188675 w 3267381"/>
                <a:gd name="connsiteY70" fmla="*/ 609600 h 1728787"/>
                <a:gd name="connsiteX71" fmla="*/ 2114856 w 3267381"/>
                <a:gd name="connsiteY71" fmla="*/ 583406 h 1728787"/>
                <a:gd name="connsiteX72" fmla="*/ 2045800 w 3267381"/>
                <a:gd name="connsiteY72" fmla="*/ 557212 h 1728787"/>
                <a:gd name="connsiteX73" fmla="*/ 1962456 w 3267381"/>
                <a:gd name="connsiteY73" fmla="*/ 614362 h 1728787"/>
                <a:gd name="connsiteX74" fmla="*/ 1881493 w 3267381"/>
                <a:gd name="connsiteY74" fmla="*/ 664369 h 1728787"/>
                <a:gd name="connsiteX75" fmla="*/ 1802912 w 3267381"/>
                <a:gd name="connsiteY75" fmla="*/ 692944 h 1728787"/>
                <a:gd name="connsiteX76" fmla="*/ 1717187 w 3267381"/>
                <a:gd name="connsiteY76" fmla="*/ 692944 h 1728787"/>
                <a:gd name="connsiteX77" fmla="*/ 1640987 w 3267381"/>
                <a:gd name="connsiteY77" fmla="*/ 671512 h 1728787"/>
                <a:gd name="connsiteX78" fmla="*/ 1531450 w 3267381"/>
                <a:gd name="connsiteY78" fmla="*/ 623887 h 1728787"/>
                <a:gd name="connsiteX79" fmla="*/ 1460012 w 3267381"/>
                <a:gd name="connsiteY79" fmla="*/ 571500 h 1728787"/>
                <a:gd name="connsiteX80" fmla="*/ 1405243 w 3267381"/>
                <a:gd name="connsiteY80" fmla="*/ 519112 h 1728787"/>
                <a:gd name="connsiteX81" fmla="*/ 1357618 w 3267381"/>
                <a:gd name="connsiteY81" fmla="*/ 476250 h 1728787"/>
                <a:gd name="connsiteX82" fmla="*/ 1264750 w 3267381"/>
                <a:gd name="connsiteY82" fmla="*/ 478631 h 1728787"/>
                <a:gd name="connsiteX83" fmla="*/ 1221887 w 3267381"/>
                <a:gd name="connsiteY83" fmla="*/ 521494 h 1728787"/>
                <a:gd name="connsiteX84" fmla="*/ 1157594 w 3267381"/>
                <a:gd name="connsiteY84" fmla="*/ 588168 h 1728787"/>
                <a:gd name="connsiteX85" fmla="*/ 1074250 w 3267381"/>
                <a:gd name="connsiteY85" fmla="*/ 676275 h 1728787"/>
                <a:gd name="connsiteX86" fmla="*/ 945662 w 3267381"/>
                <a:gd name="connsiteY86" fmla="*/ 778669 h 1728787"/>
                <a:gd name="connsiteX87" fmla="*/ 843268 w 3267381"/>
                <a:gd name="connsiteY87" fmla="*/ 835819 h 1728787"/>
                <a:gd name="connsiteX88" fmla="*/ 762306 w 3267381"/>
                <a:gd name="connsiteY88" fmla="*/ 869156 h 1728787"/>
                <a:gd name="connsiteX89" fmla="*/ 674200 w 3267381"/>
                <a:gd name="connsiteY89" fmla="*/ 892969 h 1728787"/>
                <a:gd name="connsiteX90" fmla="*/ 602762 w 3267381"/>
                <a:gd name="connsiteY90" fmla="*/ 952500 h 1728787"/>
                <a:gd name="connsiteX91" fmla="*/ 550375 w 3267381"/>
                <a:gd name="connsiteY91" fmla="*/ 992981 h 1728787"/>
                <a:gd name="connsiteX92" fmla="*/ 483700 w 3267381"/>
                <a:gd name="connsiteY92" fmla="*/ 1012031 h 1728787"/>
                <a:gd name="connsiteX93" fmla="*/ 376543 w 3267381"/>
                <a:gd name="connsiteY93" fmla="*/ 1019175 h 1728787"/>
                <a:gd name="connsiteX94" fmla="*/ 288437 w 3267381"/>
                <a:gd name="connsiteY94" fmla="*/ 1052512 h 1728787"/>
                <a:gd name="connsiteX95" fmla="*/ 233668 w 3267381"/>
                <a:gd name="connsiteY95" fmla="*/ 1066800 h 1728787"/>
                <a:gd name="connsiteX96" fmla="*/ 147943 w 3267381"/>
                <a:gd name="connsiteY96" fmla="*/ 1078706 h 1728787"/>
                <a:gd name="connsiteX97" fmla="*/ 97938 w 3267381"/>
                <a:gd name="connsiteY97" fmla="*/ 1095375 h 1728787"/>
                <a:gd name="connsiteX98" fmla="*/ 12212 w 3267381"/>
                <a:gd name="connsiteY98" fmla="*/ 1135856 h 1728787"/>
                <a:gd name="connsiteX99" fmla="*/ 306 w 3267381"/>
                <a:gd name="connsiteY99" fmla="*/ 1143000 h 1728787"/>
                <a:gd name="connsiteX100" fmla="*/ 2687 w 3267381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41137 w 3265000"/>
                <a:gd name="connsiteY33" fmla="*/ 778669 h 1728787"/>
                <a:gd name="connsiteX34" fmla="*/ 2929243 w 3265000"/>
                <a:gd name="connsiteY34" fmla="*/ 764381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29243 w 3265000"/>
                <a:gd name="connsiteY34" fmla="*/ 764381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67368 w 3265000"/>
                <a:gd name="connsiteY37" fmla="*/ 461963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67368 w 3265000"/>
                <a:gd name="connsiteY37" fmla="*/ 461963 h 1728787"/>
                <a:gd name="connsiteX38" fmla="*/ 3210231 w 3265000"/>
                <a:gd name="connsiteY38" fmla="*/ 354806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31624 w 3257856"/>
                <a:gd name="connsiteY34" fmla="*/ 740569 h 1728787"/>
                <a:gd name="connsiteX35" fmla="*/ 3017350 w 3257856"/>
                <a:gd name="connsiteY35" fmla="*/ 661987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61987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04887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26588 w 3257856"/>
                <a:gd name="connsiteY11" fmla="*/ 1402557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2768 w 3257856"/>
                <a:gd name="connsiteY10" fmla="*/ 1428750 h 1728787"/>
                <a:gd name="connsiteX11" fmla="*/ 726588 w 3257856"/>
                <a:gd name="connsiteY11" fmla="*/ 1402557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01269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0126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21134 w 3257856"/>
                <a:gd name="connsiteY24" fmla="*/ 99625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21134 w 3257856"/>
                <a:gd name="connsiteY24" fmla="*/ 99625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26600 w 3257856"/>
                <a:gd name="connsiteY88" fmla="*/ 821532 h 1728787"/>
                <a:gd name="connsiteX89" fmla="*/ 757543 w 3257856"/>
                <a:gd name="connsiteY89" fmla="*/ 852487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503000 w 3257856"/>
                <a:gd name="connsiteY28" fmla="*/ 992981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03000 w 3257856"/>
                <a:gd name="connsiteY28" fmla="*/ 992981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703025 w 3257856"/>
                <a:gd name="connsiteY60" fmla="*/ 307181 h 1728787"/>
                <a:gd name="connsiteX61" fmla="*/ 2674450 w 3257856"/>
                <a:gd name="connsiteY61" fmla="*/ 288131 h 1728787"/>
                <a:gd name="connsiteX62" fmla="*/ 2641112 w 3257856"/>
                <a:gd name="connsiteY62" fmla="*/ 328612 h 1728787"/>
                <a:gd name="connsiteX63" fmla="*/ 2598250 w 3257856"/>
                <a:gd name="connsiteY63" fmla="*/ 400050 h 1728787"/>
                <a:gd name="connsiteX64" fmla="*/ 2512525 w 3257856"/>
                <a:gd name="connsiteY64" fmla="*/ 483394 h 1728787"/>
                <a:gd name="connsiteX65" fmla="*/ 2436325 w 3257856"/>
                <a:gd name="connsiteY65" fmla="*/ 535781 h 1728787"/>
                <a:gd name="connsiteX66" fmla="*/ 2367268 w 3257856"/>
                <a:gd name="connsiteY66" fmla="*/ 573881 h 1728787"/>
                <a:gd name="connsiteX67" fmla="*/ 2286306 w 3257856"/>
                <a:gd name="connsiteY67" fmla="*/ 600075 h 1728787"/>
                <a:gd name="connsiteX68" fmla="*/ 2188675 w 3257856"/>
                <a:gd name="connsiteY68" fmla="*/ 609600 h 1728787"/>
                <a:gd name="connsiteX69" fmla="*/ 2114856 w 3257856"/>
                <a:gd name="connsiteY69" fmla="*/ 583406 h 1728787"/>
                <a:gd name="connsiteX70" fmla="*/ 2045800 w 3257856"/>
                <a:gd name="connsiteY70" fmla="*/ 557212 h 1728787"/>
                <a:gd name="connsiteX71" fmla="*/ 1962456 w 3257856"/>
                <a:gd name="connsiteY71" fmla="*/ 614362 h 1728787"/>
                <a:gd name="connsiteX72" fmla="*/ 1881493 w 3257856"/>
                <a:gd name="connsiteY72" fmla="*/ 664369 h 1728787"/>
                <a:gd name="connsiteX73" fmla="*/ 1802912 w 3257856"/>
                <a:gd name="connsiteY73" fmla="*/ 692944 h 1728787"/>
                <a:gd name="connsiteX74" fmla="*/ 1717187 w 3257856"/>
                <a:gd name="connsiteY74" fmla="*/ 692944 h 1728787"/>
                <a:gd name="connsiteX75" fmla="*/ 1640987 w 3257856"/>
                <a:gd name="connsiteY75" fmla="*/ 671512 h 1728787"/>
                <a:gd name="connsiteX76" fmla="*/ 1531450 w 3257856"/>
                <a:gd name="connsiteY76" fmla="*/ 623887 h 1728787"/>
                <a:gd name="connsiteX77" fmla="*/ 1460012 w 3257856"/>
                <a:gd name="connsiteY77" fmla="*/ 571500 h 1728787"/>
                <a:gd name="connsiteX78" fmla="*/ 1405243 w 3257856"/>
                <a:gd name="connsiteY78" fmla="*/ 519112 h 1728787"/>
                <a:gd name="connsiteX79" fmla="*/ 1357618 w 3257856"/>
                <a:gd name="connsiteY79" fmla="*/ 476250 h 1728787"/>
                <a:gd name="connsiteX80" fmla="*/ 1264750 w 3257856"/>
                <a:gd name="connsiteY80" fmla="*/ 478631 h 1728787"/>
                <a:gd name="connsiteX81" fmla="*/ 1221887 w 3257856"/>
                <a:gd name="connsiteY81" fmla="*/ 521494 h 1728787"/>
                <a:gd name="connsiteX82" fmla="*/ 1157594 w 3257856"/>
                <a:gd name="connsiteY82" fmla="*/ 588168 h 1728787"/>
                <a:gd name="connsiteX83" fmla="*/ 1074250 w 3257856"/>
                <a:gd name="connsiteY83" fmla="*/ 676275 h 1728787"/>
                <a:gd name="connsiteX84" fmla="*/ 945662 w 3257856"/>
                <a:gd name="connsiteY84" fmla="*/ 778669 h 1728787"/>
                <a:gd name="connsiteX85" fmla="*/ 826600 w 3257856"/>
                <a:gd name="connsiteY85" fmla="*/ 821532 h 1728787"/>
                <a:gd name="connsiteX86" fmla="*/ 757543 w 3257856"/>
                <a:gd name="connsiteY86" fmla="*/ 852487 h 1728787"/>
                <a:gd name="connsiteX87" fmla="*/ 674200 w 3257856"/>
                <a:gd name="connsiteY87" fmla="*/ 892969 h 1728787"/>
                <a:gd name="connsiteX88" fmla="*/ 602762 w 3257856"/>
                <a:gd name="connsiteY88" fmla="*/ 952500 h 1728787"/>
                <a:gd name="connsiteX89" fmla="*/ 550375 w 3257856"/>
                <a:gd name="connsiteY89" fmla="*/ 992981 h 1728787"/>
                <a:gd name="connsiteX90" fmla="*/ 483700 w 3257856"/>
                <a:gd name="connsiteY90" fmla="*/ 1012031 h 1728787"/>
                <a:gd name="connsiteX91" fmla="*/ 376543 w 3257856"/>
                <a:gd name="connsiteY91" fmla="*/ 1019175 h 1728787"/>
                <a:gd name="connsiteX92" fmla="*/ 288437 w 3257856"/>
                <a:gd name="connsiteY92" fmla="*/ 1052512 h 1728787"/>
                <a:gd name="connsiteX93" fmla="*/ 233668 w 3257856"/>
                <a:gd name="connsiteY93" fmla="*/ 1066800 h 1728787"/>
                <a:gd name="connsiteX94" fmla="*/ 147943 w 3257856"/>
                <a:gd name="connsiteY94" fmla="*/ 1078706 h 1728787"/>
                <a:gd name="connsiteX95" fmla="*/ 97938 w 3257856"/>
                <a:gd name="connsiteY95" fmla="*/ 1095375 h 1728787"/>
                <a:gd name="connsiteX96" fmla="*/ 12212 w 3257856"/>
                <a:gd name="connsiteY96" fmla="*/ 1135856 h 1728787"/>
                <a:gd name="connsiteX97" fmla="*/ 306 w 3257856"/>
                <a:gd name="connsiteY97" fmla="*/ 1143000 h 1728787"/>
                <a:gd name="connsiteX98" fmla="*/ 2687 w 3257856"/>
                <a:gd name="connsiteY98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03523 w 3257856"/>
                <a:gd name="connsiteY29" fmla="*/ 793722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7235 w 3257856"/>
                <a:gd name="connsiteY32" fmla="*/ 616662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7235 w 3257856"/>
                <a:gd name="connsiteY32" fmla="*/ 616662 h 1728787"/>
                <a:gd name="connsiteX33" fmla="*/ 3037324 w 3257856"/>
                <a:gd name="connsiteY33" fmla="*/ 582944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37324 w 3257856"/>
                <a:gd name="connsiteY33" fmla="*/ 582944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85233 w 3257856"/>
                <a:gd name="connsiteY30" fmla="*/ 740712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8523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982462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03198 w 3257856"/>
                <a:gd name="connsiteY10" fmla="*/ 1369150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88361 w 3257856"/>
                <a:gd name="connsiteY9" fmla="*/ 1431096 h 1728787"/>
                <a:gd name="connsiteX10" fmla="*/ 703198 w 3257856"/>
                <a:gd name="connsiteY10" fmla="*/ 1369150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86540 w 3257856"/>
                <a:gd name="connsiteY8" fmla="*/ 1439131 h 1728787"/>
                <a:gd name="connsiteX9" fmla="*/ 588361 w 3257856"/>
                <a:gd name="connsiteY9" fmla="*/ 1431096 h 1728787"/>
                <a:gd name="connsiteX10" fmla="*/ 703198 w 3257856"/>
                <a:gd name="connsiteY10" fmla="*/ 1369150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378386 w 3257856"/>
                <a:gd name="connsiteY7" fmla="*/ 1487749 h 1728787"/>
                <a:gd name="connsiteX8" fmla="*/ 486540 w 3257856"/>
                <a:gd name="connsiteY8" fmla="*/ 1439131 h 1728787"/>
                <a:gd name="connsiteX9" fmla="*/ 588361 w 3257856"/>
                <a:gd name="connsiteY9" fmla="*/ 1431096 h 1728787"/>
                <a:gd name="connsiteX10" fmla="*/ 703198 w 3257856"/>
                <a:gd name="connsiteY10" fmla="*/ 1369150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07412 w 3257856"/>
                <a:gd name="connsiteY6" fmla="*/ 1519632 h 1728787"/>
                <a:gd name="connsiteX7" fmla="*/ 378386 w 3257856"/>
                <a:gd name="connsiteY7" fmla="*/ 1487749 h 1728787"/>
                <a:gd name="connsiteX8" fmla="*/ 486540 w 3257856"/>
                <a:gd name="connsiteY8" fmla="*/ 1439131 h 1728787"/>
                <a:gd name="connsiteX9" fmla="*/ 588361 w 3257856"/>
                <a:gd name="connsiteY9" fmla="*/ 1431096 h 1728787"/>
                <a:gd name="connsiteX10" fmla="*/ 703198 w 3257856"/>
                <a:gd name="connsiteY10" fmla="*/ 1369150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307412 w 3257856"/>
                <a:gd name="connsiteY5" fmla="*/ 1519632 h 1728787"/>
                <a:gd name="connsiteX6" fmla="*/ 378386 w 3257856"/>
                <a:gd name="connsiteY6" fmla="*/ 1487749 h 1728787"/>
                <a:gd name="connsiteX7" fmla="*/ 486540 w 3257856"/>
                <a:gd name="connsiteY7" fmla="*/ 1439131 h 1728787"/>
                <a:gd name="connsiteX8" fmla="*/ 588361 w 3257856"/>
                <a:gd name="connsiteY8" fmla="*/ 1431096 h 1728787"/>
                <a:gd name="connsiteX9" fmla="*/ 703198 w 3257856"/>
                <a:gd name="connsiteY9" fmla="*/ 1369150 h 1728787"/>
                <a:gd name="connsiteX10" fmla="*/ 827023 w 3257856"/>
                <a:gd name="connsiteY10" fmla="*/ 1309652 h 1728787"/>
                <a:gd name="connsiteX11" fmla="*/ 967980 w 3257856"/>
                <a:gd name="connsiteY11" fmla="*/ 1198197 h 1728787"/>
                <a:gd name="connsiteX12" fmla="*/ 1114654 w 3257856"/>
                <a:gd name="connsiteY12" fmla="*/ 1091999 h 1728787"/>
                <a:gd name="connsiteX13" fmla="*/ 1241820 w 3257856"/>
                <a:gd name="connsiteY13" fmla="*/ 1022480 h 1728787"/>
                <a:gd name="connsiteX14" fmla="*/ 1331425 w 3257856"/>
                <a:gd name="connsiteY14" fmla="*/ 982462 h 1728787"/>
                <a:gd name="connsiteX15" fmla="*/ 1408584 w 3257856"/>
                <a:gd name="connsiteY15" fmla="*/ 978659 h 1728787"/>
                <a:gd name="connsiteX16" fmla="*/ 1488587 w 3257856"/>
                <a:gd name="connsiteY16" fmla="*/ 1050131 h 1728787"/>
                <a:gd name="connsiteX17" fmla="*/ 1574312 w 3257856"/>
                <a:gd name="connsiteY17" fmla="*/ 1102519 h 1728787"/>
                <a:gd name="connsiteX18" fmla="*/ 1657656 w 3257856"/>
                <a:gd name="connsiteY18" fmla="*/ 1152525 h 1728787"/>
                <a:gd name="connsiteX19" fmla="*/ 1741000 w 3257856"/>
                <a:gd name="connsiteY19" fmla="*/ 1178718 h 1728787"/>
                <a:gd name="connsiteX20" fmla="*/ 1829106 w 3257856"/>
                <a:gd name="connsiteY20" fmla="*/ 1140619 h 1728787"/>
                <a:gd name="connsiteX21" fmla="*/ 1910069 w 3257856"/>
                <a:gd name="connsiteY21" fmla="*/ 1104899 h 1728787"/>
                <a:gd name="connsiteX22" fmla="*/ 2026873 w 3257856"/>
                <a:gd name="connsiteY22" fmla="*/ 1026967 h 1728787"/>
                <a:gd name="connsiteX23" fmla="*/ 2118629 w 3257856"/>
                <a:gd name="connsiteY23" fmla="*/ 978724 h 1728787"/>
                <a:gd name="connsiteX24" fmla="*/ 2190684 w 3257856"/>
                <a:gd name="connsiteY24" fmla="*/ 964808 h 1728787"/>
                <a:gd name="connsiteX25" fmla="*/ 2291068 w 3257856"/>
                <a:gd name="connsiteY25" fmla="*/ 997744 h 1728787"/>
                <a:gd name="connsiteX26" fmla="*/ 2429805 w 3257856"/>
                <a:gd name="connsiteY26" fmla="*/ 981841 h 1728787"/>
                <a:gd name="connsiteX27" fmla="*/ 2545604 w 3257856"/>
                <a:gd name="connsiteY27" fmla="*/ 910300 h 1728787"/>
                <a:gd name="connsiteX28" fmla="*/ 2721066 w 3257856"/>
                <a:gd name="connsiteY28" fmla="*/ 798732 h 1728787"/>
                <a:gd name="connsiteX29" fmla="*/ 2797763 w 3257856"/>
                <a:gd name="connsiteY29" fmla="*/ 740712 h 1728787"/>
                <a:gd name="connsiteX30" fmla="*/ 2878977 w 3257856"/>
                <a:gd name="connsiteY30" fmla="*/ 680438 h 1728787"/>
                <a:gd name="connsiteX31" fmla="*/ 2962320 w 3257856"/>
                <a:gd name="connsiteY31" fmla="*/ 639211 h 1728787"/>
                <a:gd name="connsiteX32" fmla="*/ 3067397 w 3257856"/>
                <a:gd name="connsiteY32" fmla="*/ 592966 h 1728787"/>
                <a:gd name="connsiteX33" fmla="*/ 3119744 w 3257856"/>
                <a:gd name="connsiteY33" fmla="*/ 535781 h 1728787"/>
                <a:gd name="connsiteX34" fmla="*/ 3167368 w 3257856"/>
                <a:gd name="connsiteY34" fmla="*/ 461963 h 1728787"/>
                <a:gd name="connsiteX35" fmla="*/ 3222137 w 3257856"/>
                <a:gd name="connsiteY35" fmla="*/ 361949 h 1728787"/>
                <a:gd name="connsiteX36" fmla="*/ 3255475 w 3257856"/>
                <a:gd name="connsiteY36" fmla="*/ 288131 h 1728787"/>
                <a:gd name="connsiteX37" fmla="*/ 3257856 w 3257856"/>
                <a:gd name="connsiteY37" fmla="*/ 278606 h 1728787"/>
                <a:gd name="connsiteX38" fmla="*/ 3179275 w 3257856"/>
                <a:gd name="connsiteY38" fmla="*/ 271462 h 1728787"/>
                <a:gd name="connsiteX39" fmla="*/ 3143556 w 3257856"/>
                <a:gd name="connsiteY39" fmla="*/ 261937 h 1728787"/>
                <a:gd name="connsiteX40" fmla="*/ 3136412 w 3257856"/>
                <a:gd name="connsiteY40" fmla="*/ 238125 h 1728787"/>
                <a:gd name="connsiteX41" fmla="*/ 3122125 w 3257856"/>
                <a:gd name="connsiteY41" fmla="*/ 264319 h 1728787"/>
                <a:gd name="connsiteX42" fmla="*/ 3091168 w 3257856"/>
                <a:gd name="connsiteY42" fmla="*/ 221456 h 1728787"/>
                <a:gd name="connsiteX43" fmla="*/ 3074500 w 3257856"/>
                <a:gd name="connsiteY43" fmla="*/ 242887 h 1728787"/>
                <a:gd name="connsiteX44" fmla="*/ 3043543 w 3257856"/>
                <a:gd name="connsiteY44" fmla="*/ 152400 h 1728787"/>
                <a:gd name="connsiteX45" fmla="*/ 3024493 w 3257856"/>
                <a:gd name="connsiteY45" fmla="*/ 183356 h 1728787"/>
                <a:gd name="connsiteX46" fmla="*/ 3014968 w 3257856"/>
                <a:gd name="connsiteY46" fmla="*/ 171450 h 1728787"/>
                <a:gd name="connsiteX47" fmla="*/ 2984012 w 3257856"/>
                <a:gd name="connsiteY47" fmla="*/ 183356 h 1728787"/>
                <a:gd name="connsiteX48" fmla="*/ 2955437 w 3257856"/>
                <a:gd name="connsiteY48" fmla="*/ 173831 h 1728787"/>
                <a:gd name="connsiteX49" fmla="*/ 2938768 w 3257856"/>
                <a:gd name="connsiteY49" fmla="*/ 133350 h 1728787"/>
                <a:gd name="connsiteX50" fmla="*/ 2926862 w 3257856"/>
                <a:gd name="connsiteY50" fmla="*/ 85725 h 1728787"/>
                <a:gd name="connsiteX51" fmla="*/ 2919718 w 3257856"/>
                <a:gd name="connsiteY51" fmla="*/ 40481 h 1728787"/>
                <a:gd name="connsiteX52" fmla="*/ 2910193 w 3257856"/>
                <a:gd name="connsiteY52" fmla="*/ 0 h 1728787"/>
                <a:gd name="connsiteX53" fmla="*/ 2903050 w 3257856"/>
                <a:gd name="connsiteY53" fmla="*/ 7144 h 1728787"/>
                <a:gd name="connsiteX54" fmla="*/ 2886381 w 3257856"/>
                <a:gd name="connsiteY54" fmla="*/ 66675 h 1728787"/>
                <a:gd name="connsiteX55" fmla="*/ 2848281 w 3257856"/>
                <a:gd name="connsiteY55" fmla="*/ 145256 h 1728787"/>
                <a:gd name="connsiteX56" fmla="*/ 2807800 w 3257856"/>
                <a:gd name="connsiteY56" fmla="*/ 223837 h 1728787"/>
                <a:gd name="connsiteX57" fmla="*/ 2769700 w 3257856"/>
                <a:gd name="connsiteY57" fmla="*/ 288131 h 1728787"/>
                <a:gd name="connsiteX58" fmla="*/ 2726837 w 3257856"/>
                <a:gd name="connsiteY58" fmla="*/ 321469 h 1728787"/>
                <a:gd name="connsiteX59" fmla="*/ 2674450 w 3257856"/>
                <a:gd name="connsiteY59" fmla="*/ 288131 h 1728787"/>
                <a:gd name="connsiteX60" fmla="*/ 2641112 w 3257856"/>
                <a:gd name="connsiteY60" fmla="*/ 328612 h 1728787"/>
                <a:gd name="connsiteX61" fmla="*/ 2598250 w 3257856"/>
                <a:gd name="connsiteY61" fmla="*/ 400050 h 1728787"/>
                <a:gd name="connsiteX62" fmla="*/ 2512525 w 3257856"/>
                <a:gd name="connsiteY62" fmla="*/ 483394 h 1728787"/>
                <a:gd name="connsiteX63" fmla="*/ 2436325 w 3257856"/>
                <a:gd name="connsiteY63" fmla="*/ 535781 h 1728787"/>
                <a:gd name="connsiteX64" fmla="*/ 2367268 w 3257856"/>
                <a:gd name="connsiteY64" fmla="*/ 573881 h 1728787"/>
                <a:gd name="connsiteX65" fmla="*/ 2286306 w 3257856"/>
                <a:gd name="connsiteY65" fmla="*/ 600075 h 1728787"/>
                <a:gd name="connsiteX66" fmla="*/ 2188675 w 3257856"/>
                <a:gd name="connsiteY66" fmla="*/ 609600 h 1728787"/>
                <a:gd name="connsiteX67" fmla="*/ 2114856 w 3257856"/>
                <a:gd name="connsiteY67" fmla="*/ 583406 h 1728787"/>
                <a:gd name="connsiteX68" fmla="*/ 2045800 w 3257856"/>
                <a:gd name="connsiteY68" fmla="*/ 557212 h 1728787"/>
                <a:gd name="connsiteX69" fmla="*/ 1962456 w 3257856"/>
                <a:gd name="connsiteY69" fmla="*/ 614362 h 1728787"/>
                <a:gd name="connsiteX70" fmla="*/ 1881493 w 3257856"/>
                <a:gd name="connsiteY70" fmla="*/ 664369 h 1728787"/>
                <a:gd name="connsiteX71" fmla="*/ 1802912 w 3257856"/>
                <a:gd name="connsiteY71" fmla="*/ 692944 h 1728787"/>
                <a:gd name="connsiteX72" fmla="*/ 1717187 w 3257856"/>
                <a:gd name="connsiteY72" fmla="*/ 692944 h 1728787"/>
                <a:gd name="connsiteX73" fmla="*/ 1640987 w 3257856"/>
                <a:gd name="connsiteY73" fmla="*/ 671512 h 1728787"/>
                <a:gd name="connsiteX74" fmla="*/ 1531450 w 3257856"/>
                <a:gd name="connsiteY74" fmla="*/ 623887 h 1728787"/>
                <a:gd name="connsiteX75" fmla="*/ 1460012 w 3257856"/>
                <a:gd name="connsiteY75" fmla="*/ 571500 h 1728787"/>
                <a:gd name="connsiteX76" fmla="*/ 1405243 w 3257856"/>
                <a:gd name="connsiteY76" fmla="*/ 519112 h 1728787"/>
                <a:gd name="connsiteX77" fmla="*/ 1357618 w 3257856"/>
                <a:gd name="connsiteY77" fmla="*/ 476250 h 1728787"/>
                <a:gd name="connsiteX78" fmla="*/ 1264750 w 3257856"/>
                <a:gd name="connsiteY78" fmla="*/ 478631 h 1728787"/>
                <a:gd name="connsiteX79" fmla="*/ 1221887 w 3257856"/>
                <a:gd name="connsiteY79" fmla="*/ 521494 h 1728787"/>
                <a:gd name="connsiteX80" fmla="*/ 1157594 w 3257856"/>
                <a:gd name="connsiteY80" fmla="*/ 588168 h 1728787"/>
                <a:gd name="connsiteX81" fmla="*/ 1074250 w 3257856"/>
                <a:gd name="connsiteY81" fmla="*/ 676275 h 1728787"/>
                <a:gd name="connsiteX82" fmla="*/ 945662 w 3257856"/>
                <a:gd name="connsiteY82" fmla="*/ 778669 h 1728787"/>
                <a:gd name="connsiteX83" fmla="*/ 826600 w 3257856"/>
                <a:gd name="connsiteY83" fmla="*/ 821532 h 1728787"/>
                <a:gd name="connsiteX84" fmla="*/ 757543 w 3257856"/>
                <a:gd name="connsiteY84" fmla="*/ 852487 h 1728787"/>
                <a:gd name="connsiteX85" fmla="*/ 674200 w 3257856"/>
                <a:gd name="connsiteY85" fmla="*/ 892969 h 1728787"/>
                <a:gd name="connsiteX86" fmla="*/ 602762 w 3257856"/>
                <a:gd name="connsiteY86" fmla="*/ 952500 h 1728787"/>
                <a:gd name="connsiteX87" fmla="*/ 550375 w 3257856"/>
                <a:gd name="connsiteY87" fmla="*/ 992981 h 1728787"/>
                <a:gd name="connsiteX88" fmla="*/ 483700 w 3257856"/>
                <a:gd name="connsiteY88" fmla="*/ 1012031 h 1728787"/>
                <a:gd name="connsiteX89" fmla="*/ 376543 w 3257856"/>
                <a:gd name="connsiteY89" fmla="*/ 1019175 h 1728787"/>
                <a:gd name="connsiteX90" fmla="*/ 288437 w 3257856"/>
                <a:gd name="connsiteY90" fmla="*/ 1052512 h 1728787"/>
                <a:gd name="connsiteX91" fmla="*/ 233668 w 3257856"/>
                <a:gd name="connsiteY91" fmla="*/ 1066800 h 1728787"/>
                <a:gd name="connsiteX92" fmla="*/ 147943 w 3257856"/>
                <a:gd name="connsiteY92" fmla="*/ 1078706 h 1728787"/>
                <a:gd name="connsiteX93" fmla="*/ 97938 w 3257856"/>
                <a:gd name="connsiteY93" fmla="*/ 1095375 h 1728787"/>
                <a:gd name="connsiteX94" fmla="*/ 12212 w 3257856"/>
                <a:gd name="connsiteY94" fmla="*/ 1135856 h 1728787"/>
                <a:gd name="connsiteX95" fmla="*/ 306 w 3257856"/>
                <a:gd name="connsiteY95" fmla="*/ 1143000 h 1728787"/>
                <a:gd name="connsiteX96" fmla="*/ 2687 w 3257856"/>
                <a:gd name="connsiteY96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10818 w 3257856"/>
                <a:gd name="connsiteY4" fmla="*/ 1551085 h 1728787"/>
                <a:gd name="connsiteX5" fmla="*/ 307412 w 3257856"/>
                <a:gd name="connsiteY5" fmla="*/ 1519632 h 1728787"/>
                <a:gd name="connsiteX6" fmla="*/ 378386 w 3257856"/>
                <a:gd name="connsiteY6" fmla="*/ 1487749 h 1728787"/>
                <a:gd name="connsiteX7" fmla="*/ 486540 w 3257856"/>
                <a:gd name="connsiteY7" fmla="*/ 1439131 h 1728787"/>
                <a:gd name="connsiteX8" fmla="*/ 588361 w 3257856"/>
                <a:gd name="connsiteY8" fmla="*/ 1431096 h 1728787"/>
                <a:gd name="connsiteX9" fmla="*/ 703198 w 3257856"/>
                <a:gd name="connsiteY9" fmla="*/ 1369150 h 1728787"/>
                <a:gd name="connsiteX10" fmla="*/ 827023 w 3257856"/>
                <a:gd name="connsiteY10" fmla="*/ 1309652 h 1728787"/>
                <a:gd name="connsiteX11" fmla="*/ 967980 w 3257856"/>
                <a:gd name="connsiteY11" fmla="*/ 1198197 h 1728787"/>
                <a:gd name="connsiteX12" fmla="*/ 1114654 w 3257856"/>
                <a:gd name="connsiteY12" fmla="*/ 1091999 h 1728787"/>
                <a:gd name="connsiteX13" fmla="*/ 1241820 w 3257856"/>
                <a:gd name="connsiteY13" fmla="*/ 1022480 h 1728787"/>
                <a:gd name="connsiteX14" fmla="*/ 1331425 w 3257856"/>
                <a:gd name="connsiteY14" fmla="*/ 982462 h 1728787"/>
                <a:gd name="connsiteX15" fmla="*/ 1408584 w 3257856"/>
                <a:gd name="connsiteY15" fmla="*/ 978659 h 1728787"/>
                <a:gd name="connsiteX16" fmla="*/ 1488587 w 3257856"/>
                <a:gd name="connsiteY16" fmla="*/ 1050131 h 1728787"/>
                <a:gd name="connsiteX17" fmla="*/ 1574312 w 3257856"/>
                <a:gd name="connsiteY17" fmla="*/ 1102519 h 1728787"/>
                <a:gd name="connsiteX18" fmla="*/ 1657656 w 3257856"/>
                <a:gd name="connsiteY18" fmla="*/ 1152525 h 1728787"/>
                <a:gd name="connsiteX19" fmla="*/ 1741000 w 3257856"/>
                <a:gd name="connsiteY19" fmla="*/ 1178718 h 1728787"/>
                <a:gd name="connsiteX20" fmla="*/ 1829106 w 3257856"/>
                <a:gd name="connsiteY20" fmla="*/ 1140619 h 1728787"/>
                <a:gd name="connsiteX21" fmla="*/ 1910069 w 3257856"/>
                <a:gd name="connsiteY21" fmla="*/ 1104899 h 1728787"/>
                <a:gd name="connsiteX22" fmla="*/ 2026873 w 3257856"/>
                <a:gd name="connsiteY22" fmla="*/ 1026967 h 1728787"/>
                <a:gd name="connsiteX23" fmla="*/ 2118629 w 3257856"/>
                <a:gd name="connsiteY23" fmla="*/ 978724 h 1728787"/>
                <a:gd name="connsiteX24" fmla="*/ 2190684 w 3257856"/>
                <a:gd name="connsiteY24" fmla="*/ 964808 h 1728787"/>
                <a:gd name="connsiteX25" fmla="*/ 2291068 w 3257856"/>
                <a:gd name="connsiteY25" fmla="*/ 997744 h 1728787"/>
                <a:gd name="connsiteX26" fmla="*/ 2429805 w 3257856"/>
                <a:gd name="connsiteY26" fmla="*/ 981841 h 1728787"/>
                <a:gd name="connsiteX27" fmla="*/ 2545604 w 3257856"/>
                <a:gd name="connsiteY27" fmla="*/ 910300 h 1728787"/>
                <a:gd name="connsiteX28" fmla="*/ 2721066 w 3257856"/>
                <a:gd name="connsiteY28" fmla="*/ 798732 h 1728787"/>
                <a:gd name="connsiteX29" fmla="*/ 2797763 w 3257856"/>
                <a:gd name="connsiteY29" fmla="*/ 740712 h 1728787"/>
                <a:gd name="connsiteX30" fmla="*/ 2878977 w 3257856"/>
                <a:gd name="connsiteY30" fmla="*/ 680438 h 1728787"/>
                <a:gd name="connsiteX31" fmla="*/ 2962320 w 3257856"/>
                <a:gd name="connsiteY31" fmla="*/ 639211 h 1728787"/>
                <a:gd name="connsiteX32" fmla="*/ 3067397 w 3257856"/>
                <a:gd name="connsiteY32" fmla="*/ 592966 h 1728787"/>
                <a:gd name="connsiteX33" fmla="*/ 3119744 w 3257856"/>
                <a:gd name="connsiteY33" fmla="*/ 535781 h 1728787"/>
                <a:gd name="connsiteX34" fmla="*/ 3167368 w 3257856"/>
                <a:gd name="connsiteY34" fmla="*/ 461963 h 1728787"/>
                <a:gd name="connsiteX35" fmla="*/ 3222137 w 3257856"/>
                <a:gd name="connsiteY35" fmla="*/ 361949 h 1728787"/>
                <a:gd name="connsiteX36" fmla="*/ 3255475 w 3257856"/>
                <a:gd name="connsiteY36" fmla="*/ 288131 h 1728787"/>
                <a:gd name="connsiteX37" fmla="*/ 3257856 w 3257856"/>
                <a:gd name="connsiteY37" fmla="*/ 278606 h 1728787"/>
                <a:gd name="connsiteX38" fmla="*/ 3179275 w 3257856"/>
                <a:gd name="connsiteY38" fmla="*/ 271462 h 1728787"/>
                <a:gd name="connsiteX39" fmla="*/ 3143556 w 3257856"/>
                <a:gd name="connsiteY39" fmla="*/ 261937 h 1728787"/>
                <a:gd name="connsiteX40" fmla="*/ 3136412 w 3257856"/>
                <a:gd name="connsiteY40" fmla="*/ 238125 h 1728787"/>
                <a:gd name="connsiteX41" fmla="*/ 3122125 w 3257856"/>
                <a:gd name="connsiteY41" fmla="*/ 264319 h 1728787"/>
                <a:gd name="connsiteX42" fmla="*/ 3091168 w 3257856"/>
                <a:gd name="connsiteY42" fmla="*/ 221456 h 1728787"/>
                <a:gd name="connsiteX43" fmla="*/ 3074500 w 3257856"/>
                <a:gd name="connsiteY43" fmla="*/ 242887 h 1728787"/>
                <a:gd name="connsiteX44" fmla="*/ 3043543 w 3257856"/>
                <a:gd name="connsiteY44" fmla="*/ 152400 h 1728787"/>
                <a:gd name="connsiteX45" fmla="*/ 3024493 w 3257856"/>
                <a:gd name="connsiteY45" fmla="*/ 183356 h 1728787"/>
                <a:gd name="connsiteX46" fmla="*/ 3014968 w 3257856"/>
                <a:gd name="connsiteY46" fmla="*/ 171450 h 1728787"/>
                <a:gd name="connsiteX47" fmla="*/ 2984012 w 3257856"/>
                <a:gd name="connsiteY47" fmla="*/ 183356 h 1728787"/>
                <a:gd name="connsiteX48" fmla="*/ 2955437 w 3257856"/>
                <a:gd name="connsiteY48" fmla="*/ 173831 h 1728787"/>
                <a:gd name="connsiteX49" fmla="*/ 2938768 w 3257856"/>
                <a:gd name="connsiteY49" fmla="*/ 133350 h 1728787"/>
                <a:gd name="connsiteX50" fmla="*/ 2926862 w 3257856"/>
                <a:gd name="connsiteY50" fmla="*/ 85725 h 1728787"/>
                <a:gd name="connsiteX51" fmla="*/ 2919718 w 3257856"/>
                <a:gd name="connsiteY51" fmla="*/ 40481 h 1728787"/>
                <a:gd name="connsiteX52" fmla="*/ 2910193 w 3257856"/>
                <a:gd name="connsiteY52" fmla="*/ 0 h 1728787"/>
                <a:gd name="connsiteX53" fmla="*/ 2903050 w 3257856"/>
                <a:gd name="connsiteY53" fmla="*/ 7144 h 1728787"/>
                <a:gd name="connsiteX54" fmla="*/ 2886381 w 3257856"/>
                <a:gd name="connsiteY54" fmla="*/ 66675 h 1728787"/>
                <a:gd name="connsiteX55" fmla="*/ 2848281 w 3257856"/>
                <a:gd name="connsiteY55" fmla="*/ 145256 h 1728787"/>
                <a:gd name="connsiteX56" fmla="*/ 2807800 w 3257856"/>
                <a:gd name="connsiteY56" fmla="*/ 223837 h 1728787"/>
                <a:gd name="connsiteX57" fmla="*/ 2769700 w 3257856"/>
                <a:gd name="connsiteY57" fmla="*/ 288131 h 1728787"/>
                <a:gd name="connsiteX58" fmla="*/ 2726837 w 3257856"/>
                <a:gd name="connsiteY58" fmla="*/ 321469 h 1728787"/>
                <a:gd name="connsiteX59" fmla="*/ 2674450 w 3257856"/>
                <a:gd name="connsiteY59" fmla="*/ 288131 h 1728787"/>
                <a:gd name="connsiteX60" fmla="*/ 2641112 w 3257856"/>
                <a:gd name="connsiteY60" fmla="*/ 328612 h 1728787"/>
                <a:gd name="connsiteX61" fmla="*/ 2598250 w 3257856"/>
                <a:gd name="connsiteY61" fmla="*/ 400050 h 1728787"/>
                <a:gd name="connsiteX62" fmla="*/ 2512525 w 3257856"/>
                <a:gd name="connsiteY62" fmla="*/ 483394 h 1728787"/>
                <a:gd name="connsiteX63" fmla="*/ 2436325 w 3257856"/>
                <a:gd name="connsiteY63" fmla="*/ 535781 h 1728787"/>
                <a:gd name="connsiteX64" fmla="*/ 2367268 w 3257856"/>
                <a:gd name="connsiteY64" fmla="*/ 573881 h 1728787"/>
                <a:gd name="connsiteX65" fmla="*/ 2286306 w 3257856"/>
                <a:gd name="connsiteY65" fmla="*/ 600075 h 1728787"/>
                <a:gd name="connsiteX66" fmla="*/ 2188675 w 3257856"/>
                <a:gd name="connsiteY66" fmla="*/ 609600 h 1728787"/>
                <a:gd name="connsiteX67" fmla="*/ 2114856 w 3257856"/>
                <a:gd name="connsiteY67" fmla="*/ 583406 h 1728787"/>
                <a:gd name="connsiteX68" fmla="*/ 2045800 w 3257856"/>
                <a:gd name="connsiteY68" fmla="*/ 557212 h 1728787"/>
                <a:gd name="connsiteX69" fmla="*/ 1962456 w 3257856"/>
                <a:gd name="connsiteY69" fmla="*/ 614362 h 1728787"/>
                <a:gd name="connsiteX70" fmla="*/ 1881493 w 3257856"/>
                <a:gd name="connsiteY70" fmla="*/ 664369 h 1728787"/>
                <a:gd name="connsiteX71" fmla="*/ 1802912 w 3257856"/>
                <a:gd name="connsiteY71" fmla="*/ 692944 h 1728787"/>
                <a:gd name="connsiteX72" fmla="*/ 1717187 w 3257856"/>
                <a:gd name="connsiteY72" fmla="*/ 692944 h 1728787"/>
                <a:gd name="connsiteX73" fmla="*/ 1640987 w 3257856"/>
                <a:gd name="connsiteY73" fmla="*/ 671512 h 1728787"/>
                <a:gd name="connsiteX74" fmla="*/ 1531450 w 3257856"/>
                <a:gd name="connsiteY74" fmla="*/ 623887 h 1728787"/>
                <a:gd name="connsiteX75" fmla="*/ 1460012 w 3257856"/>
                <a:gd name="connsiteY75" fmla="*/ 571500 h 1728787"/>
                <a:gd name="connsiteX76" fmla="*/ 1405243 w 3257856"/>
                <a:gd name="connsiteY76" fmla="*/ 519112 h 1728787"/>
                <a:gd name="connsiteX77" fmla="*/ 1357618 w 3257856"/>
                <a:gd name="connsiteY77" fmla="*/ 476250 h 1728787"/>
                <a:gd name="connsiteX78" fmla="*/ 1264750 w 3257856"/>
                <a:gd name="connsiteY78" fmla="*/ 478631 h 1728787"/>
                <a:gd name="connsiteX79" fmla="*/ 1221887 w 3257856"/>
                <a:gd name="connsiteY79" fmla="*/ 521494 h 1728787"/>
                <a:gd name="connsiteX80" fmla="*/ 1157594 w 3257856"/>
                <a:gd name="connsiteY80" fmla="*/ 588168 h 1728787"/>
                <a:gd name="connsiteX81" fmla="*/ 1074250 w 3257856"/>
                <a:gd name="connsiteY81" fmla="*/ 676275 h 1728787"/>
                <a:gd name="connsiteX82" fmla="*/ 945662 w 3257856"/>
                <a:gd name="connsiteY82" fmla="*/ 778669 h 1728787"/>
                <a:gd name="connsiteX83" fmla="*/ 826600 w 3257856"/>
                <a:gd name="connsiteY83" fmla="*/ 821532 h 1728787"/>
                <a:gd name="connsiteX84" fmla="*/ 757543 w 3257856"/>
                <a:gd name="connsiteY84" fmla="*/ 852487 h 1728787"/>
                <a:gd name="connsiteX85" fmla="*/ 674200 w 3257856"/>
                <a:gd name="connsiteY85" fmla="*/ 892969 h 1728787"/>
                <a:gd name="connsiteX86" fmla="*/ 602762 w 3257856"/>
                <a:gd name="connsiteY86" fmla="*/ 952500 h 1728787"/>
                <a:gd name="connsiteX87" fmla="*/ 550375 w 3257856"/>
                <a:gd name="connsiteY87" fmla="*/ 992981 h 1728787"/>
                <a:gd name="connsiteX88" fmla="*/ 483700 w 3257856"/>
                <a:gd name="connsiteY88" fmla="*/ 1012031 h 1728787"/>
                <a:gd name="connsiteX89" fmla="*/ 376543 w 3257856"/>
                <a:gd name="connsiteY89" fmla="*/ 1019175 h 1728787"/>
                <a:gd name="connsiteX90" fmla="*/ 288437 w 3257856"/>
                <a:gd name="connsiteY90" fmla="*/ 1052512 h 1728787"/>
                <a:gd name="connsiteX91" fmla="*/ 233668 w 3257856"/>
                <a:gd name="connsiteY91" fmla="*/ 1066800 h 1728787"/>
                <a:gd name="connsiteX92" fmla="*/ 147943 w 3257856"/>
                <a:gd name="connsiteY92" fmla="*/ 1078706 h 1728787"/>
                <a:gd name="connsiteX93" fmla="*/ 97938 w 3257856"/>
                <a:gd name="connsiteY93" fmla="*/ 1095375 h 1728787"/>
                <a:gd name="connsiteX94" fmla="*/ 12212 w 3257856"/>
                <a:gd name="connsiteY94" fmla="*/ 1135856 h 1728787"/>
                <a:gd name="connsiteX95" fmla="*/ 306 w 3257856"/>
                <a:gd name="connsiteY95" fmla="*/ 1143000 h 1728787"/>
                <a:gd name="connsiteX96" fmla="*/ 2687 w 3257856"/>
                <a:gd name="connsiteY96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56969 w 3257856"/>
                <a:gd name="connsiteY3" fmla="*/ 1563949 h 1728787"/>
                <a:gd name="connsiteX4" fmla="*/ 210818 w 3257856"/>
                <a:gd name="connsiteY4" fmla="*/ 1551085 h 1728787"/>
                <a:gd name="connsiteX5" fmla="*/ 307412 w 3257856"/>
                <a:gd name="connsiteY5" fmla="*/ 1519632 h 1728787"/>
                <a:gd name="connsiteX6" fmla="*/ 378386 w 3257856"/>
                <a:gd name="connsiteY6" fmla="*/ 1487749 h 1728787"/>
                <a:gd name="connsiteX7" fmla="*/ 486540 w 3257856"/>
                <a:gd name="connsiteY7" fmla="*/ 1439131 h 1728787"/>
                <a:gd name="connsiteX8" fmla="*/ 588361 w 3257856"/>
                <a:gd name="connsiteY8" fmla="*/ 1431096 h 1728787"/>
                <a:gd name="connsiteX9" fmla="*/ 703198 w 3257856"/>
                <a:gd name="connsiteY9" fmla="*/ 1369150 h 1728787"/>
                <a:gd name="connsiteX10" fmla="*/ 827023 w 3257856"/>
                <a:gd name="connsiteY10" fmla="*/ 1309652 h 1728787"/>
                <a:gd name="connsiteX11" fmla="*/ 967980 w 3257856"/>
                <a:gd name="connsiteY11" fmla="*/ 1198197 h 1728787"/>
                <a:gd name="connsiteX12" fmla="*/ 1114654 w 3257856"/>
                <a:gd name="connsiteY12" fmla="*/ 1091999 h 1728787"/>
                <a:gd name="connsiteX13" fmla="*/ 1241820 w 3257856"/>
                <a:gd name="connsiteY13" fmla="*/ 1022480 h 1728787"/>
                <a:gd name="connsiteX14" fmla="*/ 1331425 w 3257856"/>
                <a:gd name="connsiteY14" fmla="*/ 982462 h 1728787"/>
                <a:gd name="connsiteX15" fmla="*/ 1408584 w 3257856"/>
                <a:gd name="connsiteY15" fmla="*/ 978659 h 1728787"/>
                <a:gd name="connsiteX16" fmla="*/ 1488587 w 3257856"/>
                <a:gd name="connsiteY16" fmla="*/ 1050131 h 1728787"/>
                <a:gd name="connsiteX17" fmla="*/ 1574312 w 3257856"/>
                <a:gd name="connsiteY17" fmla="*/ 1102519 h 1728787"/>
                <a:gd name="connsiteX18" fmla="*/ 1657656 w 3257856"/>
                <a:gd name="connsiteY18" fmla="*/ 1152525 h 1728787"/>
                <a:gd name="connsiteX19" fmla="*/ 1741000 w 3257856"/>
                <a:gd name="connsiteY19" fmla="*/ 1178718 h 1728787"/>
                <a:gd name="connsiteX20" fmla="*/ 1829106 w 3257856"/>
                <a:gd name="connsiteY20" fmla="*/ 1140619 h 1728787"/>
                <a:gd name="connsiteX21" fmla="*/ 1910069 w 3257856"/>
                <a:gd name="connsiteY21" fmla="*/ 1104899 h 1728787"/>
                <a:gd name="connsiteX22" fmla="*/ 2026873 w 3257856"/>
                <a:gd name="connsiteY22" fmla="*/ 1026967 h 1728787"/>
                <a:gd name="connsiteX23" fmla="*/ 2118629 w 3257856"/>
                <a:gd name="connsiteY23" fmla="*/ 978724 h 1728787"/>
                <a:gd name="connsiteX24" fmla="*/ 2190684 w 3257856"/>
                <a:gd name="connsiteY24" fmla="*/ 964808 h 1728787"/>
                <a:gd name="connsiteX25" fmla="*/ 2291068 w 3257856"/>
                <a:gd name="connsiteY25" fmla="*/ 997744 h 1728787"/>
                <a:gd name="connsiteX26" fmla="*/ 2429805 w 3257856"/>
                <a:gd name="connsiteY26" fmla="*/ 981841 h 1728787"/>
                <a:gd name="connsiteX27" fmla="*/ 2545604 w 3257856"/>
                <a:gd name="connsiteY27" fmla="*/ 910300 h 1728787"/>
                <a:gd name="connsiteX28" fmla="*/ 2721066 w 3257856"/>
                <a:gd name="connsiteY28" fmla="*/ 798732 h 1728787"/>
                <a:gd name="connsiteX29" fmla="*/ 2797763 w 3257856"/>
                <a:gd name="connsiteY29" fmla="*/ 740712 h 1728787"/>
                <a:gd name="connsiteX30" fmla="*/ 2878977 w 3257856"/>
                <a:gd name="connsiteY30" fmla="*/ 680438 h 1728787"/>
                <a:gd name="connsiteX31" fmla="*/ 2962320 w 3257856"/>
                <a:gd name="connsiteY31" fmla="*/ 639211 h 1728787"/>
                <a:gd name="connsiteX32" fmla="*/ 3067397 w 3257856"/>
                <a:gd name="connsiteY32" fmla="*/ 592966 h 1728787"/>
                <a:gd name="connsiteX33" fmla="*/ 3119744 w 3257856"/>
                <a:gd name="connsiteY33" fmla="*/ 535781 h 1728787"/>
                <a:gd name="connsiteX34" fmla="*/ 3167368 w 3257856"/>
                <a:gd name="connsiteY34" fmla="*/ 461963 h 1728787"/>
                <a:gd name="connsiteX35" fmla="*/ 3222137 w 3257856"/>
                <a:gd name="connsiteY35" fmla="*/ 361949 h 1728787"/>
                <a:gd name="connsiteX36" fmla="*/ 3255475 w 3257856"/>
                <a:gd name="connsiteY36" fmla="*/ 288131 h 1728787"/>
                <a:gd name="connsiteX37" fmla="*/ 3257856 w 3257856"/>
                <a:gd name="connsiteY37" fmla="*/ 278606 h 1728787"/>
                <a:gd name="connsiteX38" fmla="*/ 3179275 w 3257856"/>
                <a:gd name="connsiteY38" fmla="*/ 271462 h 1728787"/>
                <a:gd name="connsiteX39" fmla="*/ 3143556 w 3257856"/>
                <a:gd name="connsiteY39" fmla="*/ 261937 h 1728787"/>
                <a:gd name="connsiteX40" fmla="*/ 3136412 w 3257856"/>
                <a:gd name="connsiteY40" fmla="*/ 238125 h 1728787"/>
                <a:gd name="connsiteX41" fmla="*/ 3122125 w 3257856"/>
                <a:gd name="connsiteY41" fmla="*/ 264319 h 1728787"/>
                <a:gd name="connsiteX42" fmla="*/ 3091168 w 3257856"/>
                <a:gd name="connsiteY42" fmla="*/ 221456 h 1728787"/>
                <a:gd name="connsiteX43" fmla="*/ 3074500 w 3257856"/>
                <a:gd name="connsiteY43" fmla="*/ 242887 h 1728787"/>
                <a:gd name="connsiteX44" fmla="*/ 3043543 w 3257856"/>
                <a:gd name="connsiteY44" fmla="*/ 152400 h 1728787"/>
                <a:gd name="connsiteX45" fmla="*/ 3024493 w 3257856"/>
                <a:gd name="connsiteY45" fmla="*/ 183356 h 1728787"/>
                <a:gd name="connsiteX46" fmla="*/ 3014968 w 3257856"/>
                <a:gd name="connsiteY46" fmla="*/ 171450 h 1728787"/>
                <a:gd name="connsiteX47" fmla="*/ 2984012 w 3257856"/>
                <a:gd name="connsiteY47" fmla="*/ 183356 h 1728787"/>
                <a:gd name="connsiteX48" fmla="*/ 2955437 w 3257856"/>
                <a:gd name="connsiteY48" fmla="*/ 173831 h 1728787"/>
                <a:gd name="connsiteX49" fmla="*/ 2938768 w 3257856"/>
                <a:gd name="connsiteY49" fmla="*/ 133350 h 1728787"/>
                <a:gd name="connsiteX50" fmla="*/ 2926862 w 3257856"/>
                <a:gd name="connsiteY50" fmla="*/ 85725 h 1728787"/>
                <a:gd name="connsiteX51" fmla="*/ 2919718 w 3257856"/>
                <a:gd name="connsiteY51" fmla="*/ 40481 h 1728787"/>
                <a:gd name="connsiteX52" fmla="*/ 2910193 w 3257856"/>
                <a:gd name="connsiteY52" fmla="*/ 0 h 1728787"/>
                <a:gd name="connsiteX53" fmla="*/ 2903050 w 3257856"/>
                <a:gd name="connsiteY53" fmla="*/ 7144 h 1728787"/>
                <a:gd name="connsiteX54" fmla="*/ 2886381 w 3257856"/>
                <a:gd name="connsiteY54" fmla="*/ 66675 h 1728787"/>
                <a:gd name="connsiteX55" fmla="*/ 2848281 w 3257856"/>
                <a:gd name="connsiteY55" fmla="*/ 145256 h 1728787"/>
                <a:gd name="connsiteX56" fmla="*/ 2807800 w 3257856"/>
                <a:gd name="connsiteY56" fmla="*/ 223837 h 1728787"/>
                <a:gd name="connsiteX57" fmla="*/ 2769700 w 3257856"/>
                <a:gd name="connsiteY57" fmla="*/ 288131 h 1728787"/>
                <a:gd name="connsiteX58" fmla="*/ 2726837 w 3257856"/>
                <a:gd name="connsiteY58" fmla="*/ 321469 h 1728787"/>
                <a:gd name="connsiteX59" fmla="*/ 2674450 w 3257856"/>
                <a:gd name="connsiteY59" fmla="*/ 288131 h 1728787"/>
                <a:gd name="connsiteX60" fmla="*/ 2641112 w 3257856"/>
                <a:gd name="connsiteY60" fmla="*/ 328612 h 1728787"/>
                <a:gd name="connsiteX61" fmla="*/ 2598250 w 3257856"/>
                <a:gd name="connsiteY61" fmla="*/ 400050 h 1728787"/>
                <a:gd name="connsiteX62" fmla="*/ 2512525 w 3257856"/>
                <a:gd name="connsiteY62" fmla="*/ 483394 h 1728787"/>
                <a:gd name="connsiteX63" fmla="*/ 2436325 w 3257856"/>
                <a:gd name="connsiteY63" fmla="*/ 535781 h 1728787"/>
                <a:gd name="connsiteX64" fmla="*/ 2367268 w 3257856"/>
                <a:gd name="connsiteY64" fmla="*/ 573881 h 1728787"/>
                <a:gd name="connsiteX65" fmla="*/ 2286306 w 3257856"/>
                <a:gd name="connsiteY65" fmla="*/ 600075 h 1728787"/>
                <a:gd name="connsiteX66" fmla="*/ 2188675 w 3257856"/>
                <a:gd name="connsiteY66" fmla="*/ 609600 h 1728787"/>
                <a:gd name="connsiteX67" fmla="*/ 2114856 w 3257856"/>
                <a:gd name="connsiteY67" fmla="*/ 583406 h 1728787"/>
                <a:gd name="connsiteX68" fmla="*/ 2045800 w 3257856"/>
                <a:gd name="connsiteY68" fmla="*/ 557212 h 1728787"/>
                <a:gd name="connsiteX69" fmla="*/ 1962456 w 3257856"/>
                <a:gd name="connsiteY69" fmla="*/ 614362 h 1728787"/>
                <a:gd name="connsiteX70" fmla="*/ 1881493 w 3257856"/>
                <a:gd name="connsiteY70" fmla="*/ 664369 h 1728787"/>
                <a:gd name="connsiteX71" fmla="*/ 1802912 w 3257856"/>
                <a:gd name="connsiteY71" fmla="*/ 692944 h 1728787"/>
                <a:gd name="connsiteX72" fmla="*/ 1717187 w 3257856"/>
                <a:gd name="connsiteY72" fmla="*/ 692944 h 1728787"/>
                <a:gd name="connsiteX73" fmla="*/ 1640987 w 3257856"/>
                <a:gd name="connsiteY73" fmla="*/ 671512 h 1728787"/>
                <a:gd name="connsiteX74" fmla="*/ 1531450 w 3257856"/>
                <a:gd name="connsiteY74" fmla="*/ 623887 h 1728787"/>
                <a:gd name="connsiteX75" fmla="*/ 1460012 w 3257856"/>
                <a:gd name="connsiteY75" fmla="*/ 571500 h 1728787"/>
                <a:gd name="connsiteX76" fmla="*/ 1405243 w 3257856"/>
                <a:gd name="connsiteY76" fmla="*/ 519112 h 1728787"/>
                <a:gd name="connsiteX77" fmla="*/ 1357618 w 3257856"/>
                <a:gd name="connsiteY77" fmla="*/ 476250 h 1728787"/>
                <a:gd name="connsiteX78" fmla="*/ 1264750 w 3257856"/>
                <a:gd name="connsiteY78" fmla="*/ 478631 h 1728787"/>
                <a:gd name="connsiteX79" fmla="*/ 1221887 w 3257856"/>
                <a:gd name="connsiteY79" fmla="*/ 521494 h 1728787"/>
                <a:gd name="connsiteX80" fmla="*/ 1157594 w 3257856"/>
                <a:gd name="connsiteY80" fmla="*/ 588168 h 1728787"/>
                <a:gd name="connsiteX81" fmla="*/ 1074250 w 3257856"/>
                <a:gd name="connsiteY81" fmla="*/ 676275 h 1728787"/>
                <a:gd name="connsiteX82" fmla="*/ 945662 w 3257856"/>
                <a:gd name="connsiteY82" fmla="*/ 778669 h 1728787"/>
                <a:gd name="connsiteX83" fmla="*/ 826600 w 3257856"/>
                <a:gd name="connsiteY83" fmla="*/ 821532 h 1728787"/>
                <a:gd name="connsiteX84" fmla="*/ 757543 w 3257856"/>
                <a:gd name="connsiteY84" fmla="*/ 852487 h 1728787"/>
                <a:gd name="connsiteX85" fmla="*/ 674200 w 3257856"/>
                <a:gd name="connsiteY85" fmla="*/ 892969 h 1728787"/>
                <a:gd name="connsiteX86" fmla="*/ 602762 w 3257856"/>
                <a:gd name="connsiteY86" fmla="*/ 952500 h 1728787"/>
                <a:gd name="connsiteX87" fmla="*/ 550375 w 3257856"/>
                <a:gd name="connsiteY87" fmla="*/ 992981 h 1728787"/>
                <a:gd name="connsiteX88" fmla="*/ 483700 w 3257856"/>
                <a:gd name="connsiteY88" fmla="*/ 1012031 h 1728787"/>
                <a:gd name="connsiteX89" fmla="*/ 376543 w 3257856"/>
                <a:gd name="connsiteY89" fmla="*/ 1019175 h 1728787"/>
                <a:gd name="connsiteX90" fmla="*/ 288437 w 3257856"/>
                <a:gd name="connsiteY90" fmla="*/ 1052512 h 1728787"/>
                <a:gd name="connsiteX91" fmla="*/ 233668 w 3257856"/>
                <a:gd name="connsiteY91" fmla="*/ 1066800 h 1728787"/>
                <a:gd name="connsiteX92" fmla="*/ 147943 w 3257856"/>
                <a:gd name="connsiteY92" fmla="*/ 1078706 h 1728787"/>
                <a:gd name="connsiteX93" fmla="*/ 97938 w 3257856"/>
                <a:gd name="connsiteY93" fmla="*/ 1095375 h 1728787"/>
                <a:gd name="connsiteX94" fmla="*/ 12212 w 3257856"/>
                <a:gd name="connsiteY94" fmla="*/ 1135856 h 1728787"/>
                <a:gd name="connsiteX95" fmla="*/ 306 w 3257856"/>
                <a:gd name="connsiteY95" fmla="*/ 1143000 h 1728787"/>
                <a:gd name="connsiteX96" fmla="*/ 2687 w 3257856"/>
                <a:gd name="connsiteY96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76006 w 3257856"/>
                <a:gd name="connsiteY2" fmla="*/ 1568610 h 1728787"/>
                <a:gd name="connsiteX3" fmla="*/ 156969 w 3257856"/>
                <a:gd name="connsiteY3" fmla="*/ 1563949 h 1728787"/>
                <a:gd name="connsiteX4" fmla="*/ 210818 w 3257856"/>
                <a:gd name="connsiteY4" fmla="*/ 1551085 h 1728787"/>
                <a:gd name="connsiteX5" fmla="*/ 307412 w 3257856"/>
                <a:gd name="connsiteY5" fmla="*/ 1519632 h 1728787"/>
                <a:gd name="connsiteX6" fmla="*/ 378386 w 3257856"/>
                <a:gd name="connsiteY6" fmla="*/ 1487749 h 1728787"/>
                <a:gd name="connsiteX7" fmla="*/ 486540 w 3257856"/>
                <a:gd name="connsiteY7" fmla="*/ 1439131 h 1728787"/>
                <a:gd name="connsiteX8" fmla="*/ 588361 w 3257856"/>
                <a:gd name="connsiteY8" fmla="*/ 1431096 h 1728787"/>
                <a:gd name="connsiteX9" fmla="*/ 703198 w 3257856"/>
                <a:gd name="connsiteY9" fmla="*/ 1369150 h 1728787"/>
                <a:gd name="connsiteX10" fmla="*/ 827023 w 3257856"/>
                <a:gd name="connsiteY10" fmla="*/ 1309652 h 1728787"/>
                <a:gd name="connsiteX11" fmla="*/ 967980 w 3257856"/>
                <a:gd name="connsiteY11" fmla="*/ 1198197 h 1728787"/>
                <a:gd name="connsiteX12" fmla="*/ 1114654 w 3257856"/>
                <a:gd name="connsiteY12" fmla="*/ 1091999 h 1728787"/>
                <a:gd name="connsiteX13" fmla="*/ 1241820 w 3257856"/>
                <a:gd name="connsiteY13" fmla="*/ 1022480 h 1728787"/>
                <a:gd name="connsiteX14" fmla="*/ 1331425 w 3257856"/>
                <a:gd name="connsiteY14" fmla="*/ 982462 h 1728787"/>
                <a:gd name="connsiteX15" fmla="*/ 1408584 w 3257856"/>
                <a:gd name="connsiteY15" fmla="*/ 978659 h 1728787"/>
                <a:gd name="connsiteX16" fmla="*/ 1488587 w 3257856"/>
                <a:gd name="connsiteY16" fmla="*/ 1050131 h 1728787"/>
                <a:gd name="connsiteX17" fmla="*/ 1574312 w 3257856"/>
                <a:gd name="connsiteY17" fmla="*/ 1102519 h 1728787"/>
                <a:gd name="connsiteX18" fmla="*/ 1657656 w 3257856"/>
                <a:gd name="connsiteY18" fmla="*/ 1152525 h 1728787"/>
                <a:gd name="connsiteX19" fmla="*/ 1741000 w 3257856"/>
                <a:gd name="connsiteY19" fmla="*/ 1178718 h 1728787"/>
                <a:gd name="connsiteX20" fmla="*/ 1829106 w 3257856"/>
                <a:gd name="connsiteY20" fmla="*/ 1140619 h 1728787"/>
                <a:gd name="connsiteX21" fmla="*/ 1910069 w 3257856"/>
                <a:gd name="connsiteY21" fmla="*/ 1104899 h 1728787"/>
                <a:gd name="connsiteX22" fmla="*/ 2026873 w 3257856"/>
                <a:gd name="connsiteY22" fmla="*/ 1026967 h 1728787"/>
                <a:gd name="connsiteX23" fmla="*/ 2118629 w 3257856"/>
                <a:gd name="connsiteY23" fmla="*/ 978724 h 1728787"/>
                <a:gd name="connsiteX24" fmla="*/ 2190684 w 3257856"/>
                <a:gd name="connsiteY24" fmla="*/ 964808 h 1728787"/>
                <a:gd name="connsiteX25" fmla="*/ 2291068 w 3257856"/>
                <a:gd name="connsiteY25" fmla="*/ 997744 h 1728787"/>
                <a:gd name="connsiteX26" fmla="*/ 2429805 w 3257856"/>
                <a:gd name="connsiteY26" fmla="*/ 981841 h 1728787"/>
                <a:gd name="connsiteX27" fmla="*/ 2545604 w 3257856"/>
                <a:gd name="connsiteY27" fmla="*/ 910300 h 1728787"/>
                <a:gd name="connsiteX28" fmla="*/ 2721066 w 3257856"/>
                <a:gd name="connsiteY28" fmla="*/ 798732 h 1728787"/>
                <a:gd name="connsiteX29" fmla="*/ 2797763 w 3257856"/>
                <a:gd name="connsiteY29" fmla="*/ 740712 h 1728787"/>
                <a:gd name="connsiteX30" fmla="*/ 2878977 w 3257856"/>
                <a:gd name="connsiteY30" fmla="*/ 680438 h 1728787"/>
                <a:gd name="connsiteX31" fmla="*/ 2962320 w 3257856"/>
                <a:gd name="connsiteY31" fmla="*/ 639211 h 1728787"/>
                <a:gd name="connsiteX32" fmla="*/ 3067397 w 3257856"/>
                <a:gd name="connsiteY32" fmla="*/ 592966 h 1728787"/>
                <a:gd name="connsiteX33" fmla="*/ 3119744 w 3257856"/>
                <a:gd name="connsiteY33" fmla="*/ 535781 h 1728787"/>
                <a:gd name="connsiteX34" fmla="*/ 3167368 w 3257856"/>
                <a:gd name="connsiteY34" fmla="*/ 461963 h 1728787"/>
                <a:gd name="connsiteX35" fmla="*/ 3222137 w 3257856"/>
                <a:gd name="connsiteY35" fmla="*/ 361949 h 1728787"/>
                <a:gd name="connsiteX36" fmla="*/ 3255475 w 3257856"/>
                <a:gd name="connsiteY36" fmla="*/ 288131 h 1728787"/>
                <a:gd name="connsiteX37" fmla="*/ 3257856 w 3257856"/>
                <a:gd name="connsiteY37" fmla="*/ 278606 h 1728787"/>
                <a:gd name="connsiteX38" fmla="*/ 3179275 w 3257856"/>
                <a:gd name="connsiteY38" fmla="*/ 271462 h 1728787"/>
                <a:gd name="connsiteX39" fmla="*/ 3143556 w 3257856"/>
                <a:gd name="connsiteY39" fmla="*/ 261937 h 1728787"/>
                <a:gd name="connsiteX40" fmla="*/ 3136412 w 3257856"/>
                <a:gd name="connsiteY40" fmla="*/ 238125 h 1728787"/>
                <a:gd name="connsiteX41" fmla="*/ 3122125 w 3257856"/>
                <a:gd name="connsiteY41" fmla="*/ 264319 h 1728787"/>
                <a:gd name="connsiteX42" fmla="*/ 3091168 w 3257856"/>
                <a:gd name="connsiteY42" fmla="*/ 221456 h 1728787"/>
                <a:gd name="connsiteX43" fmla="*/ 3074500 w 3257856"/>
                <a:gd name="connsiteY43" fmla="*/ 242887 h 1728787"/>
                <a:gd name="connsiteX44" fmla="*/ 3043543 w 3257856"/>
                <a:gd name="connsiteY44" fmla="*/ 152400 h 1728787"/>
                <a:gd name="connsiteX45" fmla="*/ 3024493 w 3257856"/>
                <a:gd name="connsiteY45" fmla="*/ 183356 h 1728787"/>
                <a:gd name="connsiteX46" fmla="*/ 3014968 w 3257856"/>
                <a:gd name="connsiteY46" fmla="*/ 171450 h 1728787"/>
                <a:gd name="connsiteX47" fmla="*/ 2984012 w 3257856"/>
                <a:gd name="connsiteY47" fmla="*/ 183356 h 1728787"/>
                <a:gd name="connsiteX48" fmla="*/ 2955437 w 3257856"/>
                <a:gd name="connsiteY48" fmla="*/ 173831 h 1728787"/>
                <a:gd name="connsiteX49" fmla="*/ 2938768 w 3257856"/>
                <a:gd name="connsiteY49" fmla="*/ 133350 h 1728787"/>
                <a:gd name="connsiteX50" fmla="*/ 2926862 w 3257856"/>
                <a:gd name="connsiteY50" fmla="*/ 85725 h 1728787"/>
                <a:gd name="connsiteX51" fmla="*/ 2919718 w 3257856"/>
                <a:gd name="connsiteY51" fmla="*/ 40481 h 1728787"/>
                <a:gd name="connsiteX52" fmla="*/ 2910193 w 3257856"/>
                <a:gd name="connsiteY52" fmla="*/ 0 h 1728787"/>
                <a:gd name="connsiteX53" fmla="*/ 2903050 w 3257856"/>
                <a:gd name="connsiteY53" fmla="*/ 7144 h 1728787"/>
                <a:gd name="connsiteX54" fmla="*/ 2886381 w 3257856"/>
                <a:gd name="connsiteY54" fmla="*/ 66675 h 1728787"/>
                <a:gd name="connsiteX55" fmla="*/ 2848281 w 3257856"/>
                <a:gd name="connsiteY55" fmla="*/ 145256 h 1728787"/>
                <a:gd name="connsiteX56" fmla="*/ 2807800 w 3257856"/>
                <a:gd name="connsiteY56" fmla="*/ 223837 h 1728787"/>
                <a:gd name="connsiteX57" fmla="*/ 2769700 w 3257856"/>
                <a:gd name="connsiteY57" fmla="*/ 288131 h 1728787"/>
                <a:gd name="connsiteX58" fmla="*/ 2726837 w 3257856"/>
                <a:gd name="connsiteY58" fmla="*/ 321469 h 1728787"/>
                <a:gd name="connsiteX59" fmla="*/ 2674450 w 3257856"/>
                <a:gd name="connsiteY59" fmla="*/ 288131 h 1728787"/>
                <a:gd name="connsiteX60" fmla="*/ 2641112 w 3257856"/>
                <a:gd name="connsiteY60" fmla="*/ 328612 h 1728787"/>
                <a:gd name="connsiteX61" fmla="*/ 2598250 w 3257856"/>
                <a:gd name="connsiteY61" fmla="*/ 400050 h 1728787"/>
                <a:gd name="connsiteX62" fmla="*/ 2512525 w 3257856"/>
                <a:gd name="connsiteY62" fmla="*/ 483394 h 1728787"/>
                <a:gd name="connsiteX63" fmla="*/ 2436325 w 3257856"/>
                <a:gd name="connsiteY63" fmla="*/ 535781 h 1728787"/>
                <a:gd name="connsiteX64" fmla="*/ 2367268 w 3257856"/>
                <a:gd name="connsiteY64" fmla="*/ 573881 h 1728787"/>
                <a:gd name="connsiteX65" fmla="*/ 2286306 w 3257856"/>
                <a:gd name="connsiteY65" fmla="*/ 600075 h 1728787"/>
                <a:gd name="connsiteX66" fmla="*/ 2188675 w 3257856"/>
                <a:gd name="connsiteY66" fmla="*/ 609600 h 1728787"/>
                <a:gd name="connsiteX67" fmla="*/ 2114856 w 3257856"/>
                <a:gd name="connsiteY67" fmla="*/ 583406 h 1728787"/>
                <a:gd name="connsiteX68" fmla="*/ 2045800 w 3257856"/>
                <a:gd name="connsiteY68" fmla="*/ 557212 h 1728787"/>
                <a:gd name="connsiteX69" fmla="*/ 1962456 w 3257856"/>
                <a:gd name="connsiteY69" fmla="*/ 614362 h 1728787"/>
                <a:gd name="connsiteX70" fmla="*/ 1881493 w 3257856"/>
                <a:gd name="connsiteY70" fmla="*/ 664369 h 1728787"/>
                <a:gd name="connsiteX71" fmla="*/ 1802912 w 3257856"/>
                <a:gd name="connsiteY71" fmla="*/ 692944 h 1728787"/>
                <a:gd name="connsiteX72" fmla="*/ 1717187 w 3257856"/>
                <a:gd name="connsiteY72" fmla="*/ 692944 h 1728787"/>
                <a:gd name="connsiteX73" fmla="*/ 1640987 w 3257856"/>
                <a:gd name="connsiteY73" fmla="*/ 671512 h 1728787"/>
                <a:gd name="connsiteX74" fmla="*/ 1531450 w 3257856"/>
                <a:gd name="connsiteY74" fmla="*/ 623887 h 1728787"/>
                <a:gd name="connsiteX75" fmla="*/ 1460012 w 3257856"/>
                <a:gd name="connsiteY75" fmla="*/ 571500 h 1728787"/>
                <a:gd name="connsiteX76" fmla="*/ 1405243 w 3257856"/>
                <a:gd name="connsiteY76" fmla="*/ 519112 h 1728787"/>
                <a:gd name="connsiteX77" fmla="*/ 1357618 w 3257856"/>
                <a:gd name="connsiteY77" fmla="*/ 476250 h 1728787"/>
                <a:gd name="connsiteX78" fmla="*/ 1264750 w 3257856"/>
                <a:gd name="connsiteY78" fmla="*/ 478631 h 1728787"/>
                <a:gd name="connsiteX79" fmla="*/ 1221887 w 3257856"/>
                <a:gd name="connsiteY79" fmla="*/ 521494 h 1728787"/>
                <a:gd name="connsiteX80" fmla="*/ 1157594 w 3257856"/>
                <a:gd name="connsiteY80" fmla="*/ 588168 h 1728787"/>
                <a:gd name="connsiteX81" fmla="*/ 1074250 w 3257856"/>
                <a:gd name="connsiteY81" fmla="*/ 676275 h 1728787"/>
                <a:gd name="connsiteX82" fmla="*/ 945662 w 3257856"/>
                <a:gd name="connsiteY82" fmla="*/ 778669 h 1728787"/>
                <a:gd name="connsiteX83" fmla="*/ 826600 w 3257856"/>
                <a:gd name="connsiteY83" fmla="*/ 821532 h 1728787"/>
                <a:gd name="connsiteX84" fmla="*/ 757543 w 3257856"/>
                <a:gd name="connsiteY84" fmla="*/ 852487 h 1728787"/>
                <a:gd name="connsiteX85" fmla="*/ 674200 w 3257856"/>
                <a:gd name="connsiteY85" fmla="*/ 892969 h 1728787"/>
                <a:gd name="connsiteX86" fmla="*/ 602762 w 3257856"/>
                <a:gd name="connsiteY86" fmla="*/ 952500 h 1728787"/>
                <a:gd name="connsiteX87" fmla="*/ 550375 w 3257856"/>
                <a:gd name="connsiteY87" fmla="*/ 992981 h 1728787"/>
                <a:gd name="connsiteX88" fmla="*/ 483700 w 3257856"/>
                <a:gd name="connsiteY88" fmla="*/ 1012031 h 1728787"/>
                <a:gd name="connsiteX89" fmla="*/ 376543 w 3257856"/>
                <a:gd name="connsiteY89" fmla="*/ 1019175 h 1728787"/>
                <a:gd name="connsiteX90" fmla="*/ 288437 w 3257856"/>
                <a:gd name="connsiteY90" fmla="*/ 1052512 h 1728787"/>
                <a:gd name="connsiteX91" fmla="*/ 233668 w 3257856"/>
                <a:gd name="connsiteY91" fmla="*/ 1066800 h 1728787"/>
                <a:gd name="connsiteX92" fmla="*/ 147943 w 3257856"/>
                <a:gd name="connsiteY92" fmla="*/ 1078706 h 1728787"/>
                <a:gd name="connsiteX93" fmla="*/ 97938 w 3257856"/>
                <a:gd name="connsiteY93" fmla="*/ 1095375 h 1728787"/>
                <a:gd name="connsiteX94" fmla="*/ 12212 w 3257856"/>
                <a:gd name="connsiteY94" fmla="*/ 1135856 h 1728787"/>
                <a:gd name="connsiteX95" fmla="*/ 306 w 3257856"/>
                <a:gd name="connsiteY95" fmla="*/ 1143000 h 1728787"/>
                <a:gd name="connsiteX96" fmla="*/ 2687 w 3257856"/>
                <a:gd name="connsiteY96" fmla="*/ 1164431 h 1728787"/>
                <a:gd name="connsiteX0" fmla="*/ 2687 w 3257856"/>
                <a:gd name="connsiteY0" fmla="*/ 1164431 h 1601842"/>
                <a:gd name="connsiteX1" fmla="*/ 766 w 3257856"/>
                <a:gd name="connsiteY1" fmla="*/ 1601842 h 1601842"/>
                <a:gd name="connsiteX2" fmla="*/ 76006 w 3257856"/>
                <a:gd name="connsiteY2" fmla="*/ 1568610 h 1601842"/>
                <a:gd name="connsiteX3" fmla="*/ 156969 w 3257856"/>
                <a:gd name="connsiteY3" fmla="*/ 1563949 h 1601842"/>
                <a:gd name="connsiteX4" fmla="*/ 210818 w 3257856"/>
                <a:gd name="connsiteY4" fmla="*/ 1551085 h 1601842"/>
                <a:gd name="connsiteX5" fmla="*/ 307412 w 3257856"/>
                <a:gd name="connsiteY5" fmla="*/ 1519632 h 1601842"/>
                <a:gd name="connsiteX6" fmla="*/ 378386 w 3257856"/>
                <a:gd name="connsiteY6" fmla="*/ 1487749 h 1601842"/>
                <a:gd name="connsiteX7" fmla="*/ 486540 w 3257856"/>
                <a:gd name="connsiteY7" fmla="*/ 1439131 h 1601842"/>
                <a:gd name="connsiteX8" fmla="*/ 588361 w 3257856"/>
                <a:gd name="connsiteY8" fmla="*/ 1431096 h 1601842"/>
                <a:gd name="connsiteX9" fmla="*/ 703198 w 3257856"/>
                <a:gd name="connsiteY9" fmla="*/ 1369150 h 1601842"/>
                <a:gd name="connsiteX10" fmla="*/ 827023 w 3257856"/>
                <a:gd name="connsiteY10" fmla="*/ 1309652 h 1601842"/>
                <a:gd name="connsiteX11" fmla="*/ 967980 w 3257856"/>
                <a:gd name="connsiteY11" fmla="*/ 1198197 h 1601842"/>
                <a:gd name="connsiteX12" fmla="*/ 1114654 w 3257856"/>
                <a:gd name="connsiteY12" fmla="*/ 1091999 h 1601842"/>
                <a:gd name="connsiteX13" fmla="*/ 1241820 w 3257856"/>
                <a:gd name="connsiteY13" fmla="*/ 1022480 h 1601842"/>
                <a:gd name="connsiteX14" fmla="*/ 1331425 w 3257856"/>
                <a:gd name="connsiteY14" fmla="*/ 982462 h 1601842"/>
                <a:gd name="connsiteX15" fmla="*/ 1408584 w 3257856"/>
                <a:gd name="connsiteY15" fmla="*/ 978659 h 1601842"/>
                <a:gd name="connsiteX16" fmla="*/ 1488587 w 3257856"/>
                <a:gd name="connsiteY16" fmla="*/ 1050131 h 1601842"/>
                <a:gd name="connsiteX17" fmla="*/ 1574312 w 3257856"/>
                <a:gd name="connsiteY17" fmla="*/ 1102519 h 1601842"/>
                <a:gd name="connsiteX18" fmla="*/ 1657656 w 3257856"/>
                <a:gd name="connsiteY18" fmla="*/ 1152525 h 1601842"/>
                <a:gd name="connsiteX19" fmla="*/ 1741000 w 3257856"/>
                <a:gd name="connsiteY19" fmla="*/ 1178718 h 1601842"/>
                <a:gd name="connsiteX20" fmla="*/ 1829106 w 3257856"/>
                <a:gd name="connsiteY20" fmla="*/ 1140619 h 1601842"/>
                <a:gd name="connsiteX21" fmla="*/ 1910069 w 3257856"/>
                <a:gd name="connsiteY21" fmla="*/ 1104899 h 1601842"/>
                <a:gd name="connsiteX22" fmla="*/ 2026873 w 3257856"/>
                <a:gd name="connsiteY22" fmla="*/ 1026967 h 1601842"/>
                <a:gd name="connsiteX23" fmla="*/ 2118629 w 3257856"/>
                <a:gd name="connsiteY23" fmla="*/ 978724 h 1601842"/>
                <a:gd name="connsiteX24" fmla="*/ 2190684 w 3257856"/>
                <a:gd name="connsiteY24" fmla="*/ 964808 h 1601842"/>
                <a:gd name="connsiteX25" fmla="*/ 2291068 w 3257856"/>
                <a:gd name="connsiteY25" fmla="*/ 997744 h 1601842"/>
                <a:gd name="connsiteX26" fmla="*/ 2429805 w 3257856"/>
                <a:gd name="connsiteY26" fmla="*/ 981841 h 1601842"/>
                <a:gd name="connsiteX27" fmla="*/ 2545604 w 3257856"/>
                <a:gd name="connsiteY27" fmla="*/ 910300 h 1601842"/>
                <a:gd name="connsiteX28" fmla="*/ 2721066 w 3257856"/>
                <a:gd name="connsiteY28" fmla="*/ 798732 h 1601842"/>
                <a:gd name="connsiteX29" fmla="*/ 2797763 w 3257856"/>
                <a:gd name="connsiteY29" fmla="*/ 740712 h 1601842"/>
                <a:gd name="connsiteX30" fmla="*/ 2878977 w 3257856"/>
                <a:gd name="connsiteY30" fmla="*/ 680438 h 1601842"/>
                <a:gd name="connsiteX31" fmla="*/ 2962320 w 3257856"/>
                <a:gd name="connsiteY31" fmla="*/ 639211 h 1601842"/>
                <a:gd name="connsiteX32" fmla="*/ 3067397 w 3257856"/>
                <a:gd name="connsiteY32" fmla="*/ 592966 h 1601842"/>
                <a:gd name="connsiteX33" fmla="*/ 3119744 w 3257856"/>
                <a:gd name="connsiteY33" fmla="*/ 535781 h 1601842"/>
                <a:gd name="connsiteX34" fmla="*/ 3167368 w 3257856"/>
                <a:gd name="connsiteY34" fmla="*/ 461963 h 1601842"/>
                <a:gd name="connsiteX35" fmla="*/ 3222137 w 3257856"/>
                <a:gd name="connsiteY35" fmla="*/ 361949 h 1601842"/>
                <a:gd name="connsiteX36" fmla="*/ 3255475 w 3257856"/>
                <a:gd name="connsiteY36" fmla="*/ 288131 h 1601842"/>
                <a:gd name="connsiteX37" fmla="*/ 3257856 w 3257856"/>
                <a:gd name="connsiteY37" fmla="*/ 278606 h 1601842"/>
                <a:gd name="connsiteX38" fmla="*/ 3179275 w 3257856"/>
                <a:gd name="connsiteY38" fmla="*/ 271462 h 1601842"/>
                <a:gd name="connsiteX39" fmla="*/ 3143556 w 3257856"/>
                <a:gd name="connsiteY39" fmla="*/ 261937 h 1601842"/>
                <a:gd name="connsiteX40" fmla="*/ 3136412 w 3257856"/>
                <a:gd name="connsiteY40" fmla="*/ 238125 h 1601842"/>
                <a:gd name="connsiteX41" fmla="*/ 3122125 w 3257856"/>
                <a:gd name="connsiteY41" fmla="*/ 264319 h 1601842"/>
                <a:gd name="connsiteX42" fmla="*/ 3091168 w 3257856"/>
                <a:gd name="connsiteY42" fmla="*/ 221456 h 1601842"/>
                <a:gd name="connsiteX43" fmla="*/ 3074500 w 3257856"/>
                <a:gd name="connsiteY43" fmla="*/ 242887 h 1601842"/>
                <a:gd name="connsiteX44" fmla="*/ 3043543 w 3257856"/>
                <a:gd name="connsiteY44" fmla="*/ 152400 h 1601842"/>
                <a:gd name="connsiteX45" fmla="*/ 3024493 w 3257856"/>
                <a:gd name="connsiteY45" fmla="*/ 183356 h 1601842"/>
                <a:gd name="connsiteX46" fmla="*/ 3014968 w 3257856"/>
                <a:gd name="connsiteY46" fmla="*/ 171450 h 1601842"/>
                <a:gd name="connsiteX47" fmla="*/ 2984012 w 3257856"/>
                <a:gd name="connsiteY47" fmla="*/ 183356 h 1601842"/>
                <a:gd name="connsiteX48" fmla="*/ 2955437 w 3257856"/>
                <a:gd name="connsiteY48" fmla="*/ 173831 h 1601842"/>
                <a:gd name="connsiteX49" fmla="*/ 2938768 w 3257856"/>
                <a:gd name="connsiteY49" fmla="*/ 133350 h 1601842"/>
                <a:gd name="connsiteX50" fmla="*/ 2926862 w 3257856"/>
                <a:gd name="connsiteY50" fmla="*/ 85725 h 1601842"/>
                <a:gd name="connsiteX51" fmla="*/ 2919718 w 3257856"/>
                <a:gd name="connsiteY51" fmla="*/ 40481 h 1601842"/>
                <a:gd name="connsiteX52" fmla="*/ 2910193 w 3257856"/>
                <a:gd name="connsiteY52" fmla="*/ 0 h 1601842"/>
                <a:gd name="connsiteX53" fmla="*/ 2903050 w 3257856"/>
                <a:gd name="connsiteY53" fmla="*/ 7144 h 1601842"/>
                <a:gd name="connsiteX54" fmla="*/ 2886381 w 3257856"/>
                <a:gd name="connsiteY54" fmla="*/ 66675 h 1601842"/>
                <a:gd name="connsiteX55" fmla="*/ 2848281 w 3257856"/>
                <a:gd name="connsiteY55" fmla="*/ 145256 h 1601842"/>
                <a:gd name="connsiteX56" fmla="*/ 2807800 w 3257856"/>
                <a:gd name="connsiteY56" fmla="*/ 223837 h 1601842"/>
                <a:gd name="connsiteX57" fmla="*/ 2769700 w 3257856"/>
                <a:gd name="connsiteY57" fmla="*/ 288131 h 1601842"/>
                <a:gd name="connsiteX58" fmla="*/ 2726837 w 3257856"/>
                <a:gd name="connsiteY58" fmla="*/ 321469 h 1601842"/>
                <a:gd name="connsiteX59" fmla="*/ 2674450 w 3257856"/>
                <a:gd name="connsiteY59" fmla="*/ 288131 h 1601842"/>
                <a:gd name="connsiteX60" fmla="*/ 2641112 w 3257856"/>
                <a:gd name="connsiteY60" fmla="*/ 328612 h 1601842"/>
                <a:gd name="connsiteX61" fmla="*/ 2598250 w 3257856"/>
                <a:gd name="connsiteY61" fmla="*/ 400050 h 1601842"/>
                <a:gd name="connsiteX62" fmla="*/ 2512525 w 3257856"/>
                <a:gd name="connsiteY62" fmla="*/ 483394 h 1601842"/>
                <a:gd name="connsiteX63" fmla="*/ 2436325 w 3257856"/>
                <a:gd name="connsiteY63" fmla="*/ 535781 h 1601842"/>
                <a:gd name="connsiteX64" fmla="*/ 2367268 w 3257856"/>
                <a:gd name="connsiteY64" fmla="*/ 573881 h 1601842"/>
                <a:gd name="connsiteX65" fmla="*/ 2286306 w 3257856"/>
                <a:gd name="connsiteY65" fmla="*/ 600075 h 1601842"/>
                <a:gd name="connsiteX66" fmla="*/ 2188675 w 3257856"/>
                <a:gd name="connsiteY66" fmla="*/ 609600 h 1601842"/>
                <a:gd name="connsiteX67" fmla="*/ 2114856 w 3257856"/>
                <a:gd name="connsiteY67" fmla="*/ 583406 h 1601842"/>
                <a:gd name="connsiteX68" fmla="*/ 2045800 w 3257856"/>
                <a:gd name="connsiteY68" fmla="*/ 557212 h 1601842"/>
                <a:gd name="connsiteX69" fmla="*/ 1962456 w 3257856"/>
                <a:gd name="connsiteY69" fmla="*/ 614362 h 1601842"/>
                <a:gd name="connsiteX70" fmla="*/ 1881493 w 3257856"/>
                <a:gd name="connsiteY70" fmla="*/ 664369 h 1601842"/>
                <a:gd name="connsiteX71" fmla="*/ 1802912 w 3257856"/>
                <a:gd name="connsiteY71" fmla="*/ 692944 h 1601842"/>
                <a:gd name="connsiteX72" fmla="*/ 1717187 w 3257856"/>
                <a:gd name="connsiteY72" fmla="*/ 692944 h 1601842"/>
                <a:gd name="connsiteX73" fmla="*/ 1640987 w 3257856"/>
                <a:gd name="connsiteY73" fmla="*/ 671512 h 1601842"/>
                <a:gd name="connsiteX74" fmla="*/ 1531450 w 3257856"/>
                <a:gd name="connsiteY74" fmla="*/ 623887 h 1601842"/>
                <a:gd name="connsiteX75" fmla="*/ 1460012 w 3257856"/>
                <a:gd name="connsiteY75" fmla="*/ 571500 h 1601842"/>
                <a:gd name="connsiteX76" fmla="*/ 1405243 w 3257856"/>
                <a:gd name="connsiteY76" fmla="*/ 519112 h 1601842"/>
                <a:gd name="connsiteX77" fmla="*/ 1357618 w 3257856"/>
                <a:gd name="connsiteY77" fmla="*/ 476250 h 1601842"/>
                <a:gd name="connsiteX78" fmla="*/ 1264750 w 3257856"/>
                <a:gd name="connsiteY78" fmla="*/ 478631 h 1601842"/>
                <a:gd name="connsiteX79" fmla="*/ 1221887 w 3257856"/>
                <a:gd name="connsiteY79" fmla="*/ 521494 h 1601842"/>
                <a:gd name="connsiteX80" fmla="*/ 1157594 w 3257856"/>
                <a:gd name="connsiteY80" fmla="*/ 588168 h 1601842"/>
                <a:gd name="connsiteX81" fmla="*/ 1074250 w 3257856"/>
                <a:gd name="connsiteY81" fmla="*/ 676275 h 1601842"/>
                <a:gd name="connsiteX82" fmla="*/ 945662 w 3257856"/>
                <a:gd name="connsiteY82" fmla="*/ 778669 h 1601842"/>
                <a:gd name="connsiteX83" fmla="*/ 826600 w 3257856"/>
                <a:gd name="connsiteY83" fmla="*/ 821532 h 1601842"/>
                <a:gd name="connsiteX84" fmla="*/ 757543 w 3257856"/>
                <a:gd name="connsiteY84" fmla="*/ 852487 h 1601842"/>
                <a:gd name="connsiteX85" fmla="*/ 674200 w 3257856"/>
                <a:gd name="connsiteY85" fmla="*/ 892969 h 1601842"/>
                <a:gd name="connsiteX86" fmla="*/ 602762 w 3257856"/>
                <a:gd name="connsiteY86" fmla="*/ 952500 h 1601842"/>
                <a:gd name="connsiteX87" fmla="*/ 550375 w 3257856"/>
                <a:gd name="connsiteY87" fmla="*/ 992981 h 1601842"/>
                <a:gd name="connsiteX88" fmla="*/ 483700 w 3257856"/>
                <a:gd name="connsiteY88" fmla="*/ 1012031 h 1601842"/>
                <a:gd name="connsiteX89" fmla="*/ 376543 w 3257856"/>
                <a:gd name="connsiteY89" fmla="*/ 1019175 h 1601842"/>
                <a:gd name="connsiteX90" fmla="*/ 288437 w 3257856"/>
                <a:gd name="connsiteY90" fmla="*/ 1052512 h 1601842"/>
                <a:gd name="connsiteX91" fmla="*/ 233668 w 3257856"/>
                <a:gd name="connsiteY91" fmla="*/ 1066800 h 1601842"/>
                <a:gd name="connsiteX92" fmla="*/ 147943 w 3257856"/>
                <a:gd name="connsiteY92" fmla="*/ 1078706 h 1601842"/>
                <a:gd name="connsiteX93" fmla="*/ 97938 w 3257856"/>
                <a:gd name="connsiteY93" fmla="*/ 1095375 h 1601842"/>
                <a:gd name="connsiteX94" fmla="*/ 12212 w 3257856"/>
                <a:gd name="connsiteY94" fmla="*/ 1135856 h 1601842"/>
                <a:gd name="connsiteX95" fmla="*/ 306 w 3257856"/>
                <a:gd name="connsiteY95" fmla="*/ 1143000 h 1601842"/>
                <a:gd name="connsiteX96" fmla="*/ 2687 w 3257856"/>
                <a:gd name="connsiteY96" fmla="*/ 1164431 h 1601842"/>
                <a:gd name="connsiteX0" fmla="*/ 2687 w 3257856"/>
                <a:gd name="connsiteY0" fmla="*/ 1164431 h 1601842"/>
                <a:gd name="connsiteX1" fmla="*/ 766 w 3257856"/>
                <a:gd name="connsiteY1" fmla="*/ 1601842 h 1601842"/>
                <a:gd name="connsiteX2" fmla="*/ 76006 w 3257856"/>
                <a:gd name="connsiteY2" fmla="*/ 1568610 h 1601842"/>
                <a:gd name="connsiteX3" fmla="*/ 156969 w 3257856"/>
                <a:gd name="connsiteY3" fmla="*/ 1563949 h 1601842"/>
                <a:gd name="connsiteX4" fmla="*/ 210818 w 3257856"/>
                <a:gd name="connsiteY4" fmla="*/ 1551085 h 1601842"/>
                <a:gd name="connsiteX5" fmla="*/ 307412 w 3257856"/>
                <a:gd name="connsiteY5" fmla="*/ 1519632 h 1601842"/>
                <a:gd name="connsiteX6" fmla="*/ 378386 w 3257856"/>
                <a:gd name="connsiteY6" fmla="*/ 1487749 h 1601842"/>
                <a:gd name="connsiteX7" fmla="*/ 486540 w 3257856"/>
                <a:gd name="connsiteY7" fmla="*/ 1439131 h 1601842"/>
                <a:gd name="connsiteX8" fmla="*/ 588361 w 3257856"/>
                <a:gd name="connsiteY8" fmla="*/ 1431096 h 1601842"/>
                <a:gd name="connsiteX9" fmla="*/ 703198 w 3257856"/>
                <a:gd name="connsiteY9" fmla="*/ 1369150 h 1601842"/>
                <a:gd name="connsiteX10" fmla="*/ 827023 w 3257856"/>
                <a:gd name="connsiteY10" fmla="*/ 1309652 h 1601842"/>
                <a:gd name="connsiteX11" fmla="*/ 967980 w 3257856"/>
                <a:gd name="connsiteY11" fmla="*/ 1198197 h 1601842"/>
                <a:gd name="connsiteX12" fmla="*/ 1114654 w 3257856"/>
                <a:gd name="connsiteY12" fmla="*/ 1091999 h 1601842"/>
                <a:gd name="connsiteX13" fmla="*/ 1241820 w 3257856"/>
                <a:gd name="connsiteY13" fmla="*/ 1022480 h 1601842"/>
                <a:gd name="connsiteX14" fmla="*/ 1331425 w 3257856"/>
                <a:gd name="connsiteY14" fmla="*/ 982462 h 1601842"/>
                <a:gd name="connsiteX15" fmla="*/ 1408584 w 3257856"/>
                <a:gd name="connsiteY15" fmla="*/ 978659 h 1601842"/>
                <a:gd name="connsiteX16" fmla="*/ 1488587 w 3257856"/>
                <a:gd name="connsiteY16" fmla="*/ 1050131 h 1601842"/>
                <a:gd name="connsiteX17" fmla="*/ 1574312 w 3257856"/>
                <a:gd name="connsiteY17" fmla="*/ 1102519 h 1601842"/>
                <a:gd name="connsiteX18" fmla="*/ 1657656 w 3257856"/>
                <a:gd name="connsiteY18" fmla="*/ 1152525 h 1601842"/>
                <a:gd name="connsiteX19" fmla="*/ 1741000 w 3257856"/>
                <a:gd name="connsiteY19" fmla="*/ 1178718 h 1601842"/>
                <a:gd name="connsiteX20" fmla="*/ 1829106 w 3257856"/>
                <a:gd name="connsiteY20" fmla="*/ 1140619 h 1601842"/>
                <a:gd name="connsiteX21" fmla="*/ 1910069 w 3257856"/>
                <a:gd name="connsiteY21" fmla="*/ 1104899 h 1601842"/>
                <a:gd name="connsiteX22" fmla="*/ 2026873 w 3257856"/>
                <a:gd name="connsiteY22" fmla="*/ 1026967 h 1601842"/>
                <a:gd name="connsiteX23" fmla="*/ 2118629 w 3257856"/>
                <a:gd name="connsiteY23" fmla="*/ 978724 h 1601842"/>
                <a:gd name="connsiteX24" fmla="*/ 2190684 w 3257856"/>
                <a:gd name="connsiteY24" fmla="*/ 964808 h 1601842"/>
                <a:gd name="connsiteX25" fmla="*/ 2291068 w 3257856"/>
                <a:gd name="connsiteY25" fmla="*/ 997744 h 1601842"/>
                <a:gd name="connsiteX26" fmla="*/ 2429805 w 3257856"/>
                <a:gd name="connsiteY26" fmla="*/ 981841 h 1601842"/>
                <a:gd name="connsiteX27" fmla="*/ 2545604 w 3257856"/>
                <a:gd name="connsiteY27" fmla="*/ 910300 h 1601842"/>
                <a:gd name="connsiteX28" fmla="*/ 2721066 w 3257856"/>
                <a:gd name="connsiteY28" fmla="*/ 798732 h 1601842"/>
                <a:gd name="connsiteX29" fmla="*/ 2797763 w 3257856"/>
                <a:gd name="connsiteY29" fmla="*/ 740712 h 1601842"/>
                <a:gd name="connsiteX30" fmla="*/ 2878977 w 3257856"/>
                <a:gd name="connsiteY30" fmla="*/ 680438 h 1601842"/>
                <a:gd name="connsiteX31" fmla="*/ 2962320 w 3257856"/>
                <a:gd name="connsiteY31" fmla="*/ 639211 h 1601842"/>
                <a:gd name="connsiteX32" fmla="*/ 3067397 w 3257856"/>
                <a:gd name="connsiteY32" fmla="*/ 592966 h 1601842"/>
                <a:gd name="connsiteX33" fmla="*/ 3119744 w 3257856"/>
                <a:gd name="connsiteY33" fmla="*/ 535781 h 1601842"/>
                <a:gd name="connsiteX34" fmla="*/ 3167368 w 3257856"/>
                <a:gd name="connsiteY34" fmla="*/ 461963 h 1601842"/>
                <a:gd name="connsiteX35" fmla="*/ 3222137 w 3257856"/>
                <a:gd name="connsiteY35" fmla="*/ 361949 h 1601842"/>
                <a:gd name="connsiteX36" fmla="*/ 3255475 w 3257856"/>
                <a:gd name="connsiteY36" fmla="*/ 288131 h 1601842"/>
                <a:gd name="connsiteX37" fmla="*/ 3257856 w 3257856"/>
                <a:gd name="connsiteY37" fmla="*/ 278606 h 1601842"/>
                <a:gd name="connsiteX38" fmla="*/ 3179275 w 3257856"/>
                <a:gd name="connsiteY38" fmla="*/ 271462 h 1601842"/>
                <a:gd name="connsiteX39" fmla="*/ 3143556 w 3257856"/>
                <a:gd name="connsiteY39" fmla="*/ 261937 h 1601842"/>
                <a:gd name="connsiteX40" fmla="*/ 3136412 w 3257856"/>
                <a:gd name="connsiteY40" fmla="*/ 238125 h 1601842"/>
                <a:gd name="connsiteX41" fmla="*/ 3122125 w 3257856"/>
                <a:gd name="connsiteY41" fmla="*/ 264319 h 1601842"/>
                <a:gd name="connsiteX42" fmla="*/ 3091168 w 3257856"/>
                <a:gd name="connsiteY42" fmla="*/ 221456 h 1601842"/>
                <a:gd name="connsiteX43" fmla="*/ 3074500 w 3257856"/>
                <a:gd name="connsiteY43" fmla="*/ 242887 h 1601842"/>
                <a:gd name="connsiteX44" fmla="*/ 3043543 w 3257856"/>
                <a:gd name="connsiteY44" fmla="*/ 152400 h 1601842"/>
                <a:gd name="connsiteX45" fmla="*/ 3024493 w 3257856"/>
                <a:gd name="connsiteY45" fmla="*/ 183356 h 1601842"/>
                <a:gd name="connsiteX46" fmla="*/ 3014968 w 3257856"/>
                <a:gd name="connsiteY46" fmla="*/ 171450 h 1601842"/>
                <a:gd name="connsiteX47" fmla="*/ 2984012 w 3257856"/>
                <a:gd name="connsiteY47" fmla="*/ 183356 h 1601842"/>
                <a:gd name="connsiteX48" fmla="*/ 2955437 w 3257856"/>
                <a:gd name="connsiteY48" fmla="*/ 173831 h 1601842"/>
                <a:gd name="connsiteX49" fmla="*/ 2938768 w 3257856"/>
                <a:gd name="connsiteY49" fmla="*/ 133350 h 1601842"/>
                <a:gd name="connsiteX50" fmla="*/ 2926862 w 3257856"/>
                <a:gd name="connsiteY50" fmla="*/ 85725 h 1601842"/>
                <a:gd name="connsiteX51" fmla="*/ 2919718 w 3257856"/>
                <a:gd name="connsiteY51" fmla="*/ 40481 h 1601842"/>
                <a:gd name="connsiteX52" fmla="*/ 2910193 w 3257856"/>
                <a:gd name="connsiteY52" fmla="*/ 0 h 1601842"/>
                <a:gd name="connsiteX53" fmla="*/ 2903050 w 3257856"/>
                <a:gd name="connsiteY53" fmla="*/ 7144 h 1601842"/>
                <a:gd name="connsiteX54" fmla="*/ 2886381 w 3257856"/>
                <a:gd name="connsiteY54" fmla="*/ 66675 h 1601842"/>
                <a:gd name="connsiteX55" fmla="*/ 2848281 w 3257856"/>
                <a:gd name="connsiteY55" fmla="*/ 145256 h 1601842"/>
                <a:gd name="connsiteX56" fmla="*/ 2807800 w 3257856"/>
                <a:gd name="connsiteY56" fmla="*/ 223837 h 1601842"/>
                <a:gd name="connsiteX57" fmla="*/ 2769700 w 3257856"/>
                <a:gd name="connsiteY57" fmla="*/ 288131 h 1601842"/>
                <a:gd name="connsiteX58" fmla="*/ 2726837 w 3257856"/>
                <a:gd name="connsiteY58" fmla="*/ 321469 h 1601842"/>
                <a:gd name="connsiteX59" fmla="*/ 2674450 w 3257856"/>
                <a:gd name="connsiteY59" fmla="*/ 288131 h 1601842"/>
                <a:gd name="connsiteX60" fmla="*/ 2641112 w 3257856"/>
                <a:gd name="connsiteY60" fmla="*/ 328612 h 1601842"/>
                <a:gd name="connsiteX61" fmla="*/ 2598250 w 3257856"/>
                <a:gd name="connsiteY61" fmla="*/ 400050 h 1601842"/>
                <a:gd name="connsiteX62" fmla="*/ 2512525 w 3257856"/>
                <a:gd name="connsiteY62" fmla="*/ 483394 h 1601842"/>
                <a:gd name="connsiteX63" fmla="*/ 2436325 w 3257856"/>
                <a:gd name="connsiteY63" fmla="*/ 535781 h 1601842"/>
                <a:gd name="connsiteX64" fmla="*/ 2367268 w 3257856"/>
                <a:gd name="connsiteY64" fmla="*/ 573881 h 1601842"/>
                <a:gd name="connsiteX65" fmla="*/ 2286306 w 3257856"/>
                <a:gd name="connsiteY65" fmla="*/ 600075 h 1601842"/>
                <a:gd name="connsiteX66" fmla="*/ 2188675 w 3257856"/>
                <a:gd name="connsiteY66" fmla="*/ 609600 h 1601842"/>
                <a:gd name="connsiteX67" fmla="*/ 2114856 w 3257856"/>
                <a:gd name="connsiteY67" fmla="*/ 583406 h 1601842"/>
                <a:gd name="connsiteX68" fmla="*/ 2045800 w 3257856"/>
                <a:gd name="connsiteY68" fmla="*/ 557212 h 1601842"/>
                <a:gd name="connsiteX69" fmla="*/ 1962456 w 3257856"/>
                <a:gd name="connsiteY69" fmla="*/ 614362 h 1601842"/>
                <a:gd name="connsiteX70" fmla="*/ 1881493 w 3257856"/>
                <a:gd name="connsiteY70" fmla="*/ 664369 h 1601842"/>
                <a:gd name="connsiteX71" fmla="*/ 1802912 w 3257856"/>
                <a:gd name="connsiteY71" fmla="*/ 692944 h 1601842"/>
                <a:gd name="connsiteX72" fmla="*/ 1717187 w 3257856"/>
                <a:gd name="connsiteY72" fmla="*/ 692944 h 1601842"/>
                <a:gd name="connsiteX73" fmla="*/ 1640987 w 3257856"/>
                <a:gd name="connsiteY73" fmla="*/ 671512 h 1601842"/>
                <a:gd name="connsiteX74" fmla="*/ 1531450 w 3257856"/>
                <a:gd name="connsiteY74" fmla="*/ 623887 h 1601842"/>
                <a:gd name="connsiteX75" fmla="*/ 1460012 w 3257856"/>
                <a:gd name="connsiteY75" fmla="*/ 571500 h 1601842"/>
                <a:gd name="connsiteX76" fmla="*/ 1405243 w 3257856"/>
                <a:gd name="connsiteY76" fmla="*/ 519112 h 1601842"/>
                <a:gd name="connsiteX77" fmla="*/ 1357618 w 3257856"/>
                <a:gd name="connsiteY77" fmla="*/ 476250 h 1601842"/>
                <a:gd name="connsiteX78" fmla="*/ 1264750 w 3257856"/>
                <a:gd name="connsiteY78" fmla="*/ 478631 h 1601842"/>
                <a:gd name="connsiteX79" fmla="*/ 1221887 w 3257856"/>
                <a:gd name="connsiteY79" fmla="*/ 521494 h 1601842"/>
                <a:gd name="connsiteX80" fmla="*/ 1157594 w 3257856"/>
                <a:gd name="connsiteY80" fmla="*/ 588168 h 1601842"/>
                <a:gd name="connsiteX81" fmla="*/ 1074250 w 3257856"/>
                <a:gd name="connsiteY81" fmla="*/ 676275 h 1601842"/>
                <a:gd name="connsiteX82" fmla="*/ 945662 w 3257856"/>
                <a:gd name="connsiteY82" fmla="*/ 778669 h 1601842"/>
                <a:gd name="connsiteX83" fmla="*/ 826600 w 3257856"/>
                <a:gd name="connsiteY83" fmla="*/ 821532 h 1601842"/>
                <a:gd name="connsiteX84" fmla="*/ 757543 w 3257856"/>
                <a:gd name="connsiteY84" fmla="*/ 852487 h 1601842"/>
                <a:gd name="connsiteX85" fmla="*/ 674200 w 3257856"/>
                <a:gd name="connsiteY85" fmla="*/ 892969 h 1601842"/>
                <a:gd name="connsiteX86" fmla="*/ 602762 w 3257856"/>
                <a:gd name="connsiteY86" fmla="*/ 952500 h 1601842"/>
                <a:gd name="connsiteX87" fmla="*/ 550375 w 3257856"/>
                <a:gd name="connsiteY87" fmla="*/ 992981 h 1601842"/>
                <a:gd name="connsiteX88" fmla="*/ 483700 w 3257856"/>
                <a:gd name="connsiteY88" fmla="*/ 1012031 h 1601842"/>
                <a:gd name="connsiteX89" fmla="*/ 376543 w 3257856"/>
                <a:gd name="connsiteY89" fmla="*/ 1019175 h 1601842"/>
                <a:gd name="connsiteX90" fmla="*/ 288437 w 3257856"/>
                <a:gd name="connsiteY90" fmla="*/ 1052512 h 1601842"/>
                <a:gd name="connsiteX91" fmla="*/ 233668 w 3257856"/>
                <a:gd name="connsiteY91" fmla="*/ 1066800 h 1601842"/>
                <a:gd name="connsiteX92" fmla="*/ 144602 w 3257856"/>
                <a:gd name="connsiteY92" fmla="*/ 1062002 h 1601842"/>
                <a:gd name="connsiteX93" fmla="*/ 97938 w 3257856"/>
                <a:gd name="connsiteY93" fmla="*/ 1095375 h 1601842"/>
                <a:gd name="connsiteX94" fmla="*/ 12212 w 3257856"/>
                <a:gd name="connsiteY94" fmla="*/ 1135856 h 1601842"/>
                <a:gd name="connsiteX95" fmla="*/ 306 w 3257856"/>
                <a:gd name="connsiteY95" fmla="*/ 1143000 h 1601842"/>
                <a:gd name="connsiteX96" fmla="*/ 2687 w 3257856"/>
                <a:gd name="connsiteY96" fmla="*/ 1164431 h 1601842"/>
                <a:gd name="connsiteX0" fmla="*/ 2687 w 3257856"/>
                <a:gd name="connsiteY0" fmla="*/ 1164431 h 1601842"/>
                <a:gd name="connsiteX1" fmla="*/ 766 w 3257856"/>
                <a:gd name="connsiteY1" fmla="*/ 1601842 h 1601842"/>
                <a:gd name="connsiteX2" fmla="*/ 76006 w 3257856"/>
                <a:gd name="connsiteY2" fmla="*/ 1568610 h 1601842"/>
                <a:gd name="connsiteX3" fmla="*/ 156969 w 3257856"/>
                <a:gd name="connsiteY3" fmla="*/ 1563949 h 1601842"/>
                <a:gd name="connsiteX4" fmla="*/ 210818 w 3257856"/>
                <a:gd name="connsiteY4" fmla="*/ 1551085 h 1601842"/>
                <a:gd name="connsiteX5" fmla="*/ 307412 w 3257856"/>
                <a:gd name="connsiteY5" fmla="*/ 1519632 h 1601842"/>
                <a:gd name="connsiteX6" fmla="*/ 378386 w 3257856"/>
                <a:gd name="connsiteY6" fmla="*/ 1487749 h 1601842"/>
                <a:gd name="connsiteX7" fmla="*/ 486540 w 3257856"/>
                <a:gd name="connsiteY7" fmla="*/ 1439131 h 1601842"/>
                <a:gd name="connsiteX8" fmla="*/ 588361 w 3257856"/>
                <a:gd name="connsiteY8" fmla="*/ 1431096 h 1601842"/>
                <a:gd name="connsiteX9" fmla="*/ 703198 w 3257856"/>
                <a:gd name="connsiteY9" fmla="*/ 1369150 h 1601842"/>
                <a:gd name="connsiteX10" fmla="*/ 827023 w 3257856"/>
                <a:gd name="connsiteY10" fmla="*/ 1309652 h 1601842"/>
                <a:gd name="connsiteX11" fmla="*/ 967980 w 3257856"/>
                <a:gd name="connsiteY11" fmla="*/ 1198197 h 1601842"/>
                <a:gd name="connsiteX12" fmla="*/ 1114654 w 3257856"/>
                <a:gd name="connsiteY12" fmla="*/ 1091999 h 1601842"/>
                <a:gd name="connsiteX13" fmla="*/ 1241820 w 3257856"/>
                <a:gd name="connsiteY13" fmla="*/ 1022480 h 1601842"/>
                <a:gd name="connsiteX14" fmla="*/ 1331425 w 3257856"/>
                <a:gd name="connsiteY14" fmla="*/ 982462 h 1601842"/>
                <a:gd name="connsiteX15" fmla="*/ 1408584 w 3257856"/>
                <a:gd name="connsiteY15" fmla="*/ 978659 h 1601842"/>
                <a:gd name="connsiteX16" fmla="*/ 1488587 w 3257856"/>
                <a:gd name="connsiteY16" fmla="*/ 1050131 h 1601842"/>
                <a:gd name="connsiteX17" fmla="*/ 1574312 w 3257856"/>
                <a:gd name="connsiteY17" fmla="*/ 1102519 h 1601842"/>
                <a:gd name="connsiteX18" fmla="*/ 1657656 w 3257856"/>
                <a:gd name="connsiteY18" fmla="*/ 1152525 h 1601842"/>
                <a:gd name="connsiteX19" fmla="*/ 1741000 w 3257856"/>
                <a:gd name="connsiteY19" fmla="*/ 1178718 h 1601842"/>
                <a:gd name="connsiteX20" fmla="*/ 1829106 w 3257856"/>
                <a:gd name="connsiteY20" fmla="*/ 1140619 h 1601842"/>
                <a:gd name="connsiteX21" fmla="*/ 1910069 w 3257856"/>
                <a:gd name="connsiteY21" fmla="*/ 1104899 h 1601842"/>
                <a:gd name="connsiteX22" fmla="*/ 2026873 w 3257856"/>
                <a:gd name="connsiteY22" fmla="*/ 1026967 h 1601842"/>
                <a:gd name="connsiteX23" fmla="*/ 2118629 w 3257856"/>
                <a:gd name="connsiteY23" fmla="*/ 978724 h 1601842"/>
                <a:gd name="connsiteX24" fmla="*/ 2190684 w 3257856"/>
                <a:gd name="connsiteY24" fmla="*/ 964808 h 1601842"/>
                <a:gd name="connsiteX25" fmla="*/ 2291068 w 3257856"/>
                <a:gd name="connsiteY25" fmla="*/ 997744 h 1601842"/>
                <a:gd name="connsiteX26" fmla="*/ 2429805 w 3257856"/>
                <a:gd name="connsiteY26" fmla="*/ 981841 h 1601842"/>
                <a:gd name="connsiteX27" fmla="*/ 2545604 w 3257856"/>
                <a:gd name="connsiteY27" fmla="*/ 910300 h 1601842"/>
                <a:gd name="connsiteX28" fmla="*/ 2721066 w 3257856"/>
                <a:gd name="connsiteY28" fmla="*/ 798732 h 1601842"/>
                <a:gd name="connsiteX29" fmla="*/ 2797763 w 3257856"/>
                <a:gd name="connsiteY29" fmla="*/ 740712 h 1601842"/>
                <a:gd name="connsiteX30" fmla="*/ 2878977 w 3257856"/>
                <a:gd name="connsiteY30" fmla="*/ 680438 h 1601842"/>
                <a:gd name="connsiteX31" fmla="*/ 2962320 w 3257856"/>
                <a:gd name="connsiteY31" fmla="*/ 639211 h 1601842"/>
                <a:gd name="connsiteX32" fmla="*/ 3067397 w 3257856"/>
                <a:gd name="connsiteY32" fmla="*/ 592966 h 1601842"/>
                <a:gd name="connsiteX33" fmla="*/ 3119744 w 3257856"/>
                <a:gd name="connsiteY33" fmla="*/ 535781 h 1601842"/>
                <a:gd name="connsiteX34" fmla="*/ 3167368 w 3257856"/>
                <a:gd name="connsiteY34" fmla="*/ 461963 h 1601842"/>
                <a:gd name="connsiteX35" fmla="*/ 3222137 w 3257856"/>
                <a:gd name="connsiteY35" fmla="*/ 361949 h 1601842"/>
                <a:gd name="connsiteX36" fmla="*/ 3255475 w 3257856"/>
                <a:gd name="connsiteY36" fmla="*/ 288131 h 1601842"/>
                <a:gd name="connsiteX37" fmla="*/ 3257856 w 3257856"/>
                <a:gd name="connsiteY37" fmla="*/ 278606 h 1601842"/>
                <a:gd name="connsiteX38" fmla="*/ 3179275 w 3257856"/>
                <a:gd name="connsiteY38" fmla="*/ 271462 h 1601842"/>
                <a:gd name="connsiteX39" fmla="*/ 3143556 w 3257856"/>
                <a:gd name="connsiteY39" fmla="*/ 261937 h 1601842"/>
                <a:gd name="connsiteX40" fmla="*/ 3136412 w 3257856"/>
                <a:gd name="connsiteY40" fmla="*/ 238125 h 1601842"/>
                <a:gd name="connsiteX41" fmla="*/ 3122125 w 3257856"/>
                <a:gd name="connsiteY41" fmla="*/ 264319 h 1601842"/>
                <a:gd name="connsiteX42" fmla="*/ 3091168 w 3257856"/>
                <a:gd name="connsiteY42" fmla="*/ 221456 h 1601842"/>
                <a:gd name="connsiteX43" fmla="*/ 3074500 w 3257856"/>
                <a:gd name="connsiteY43" fmla="*/ 242887 h 1601842"/>
                <a:gd name="connsiteX44" fmla="*/ 3043543 w 3257856"/>
                <a:gd name="connsiteY44" fmla="*/ 152400 h 1601842"/>
                <a:gd name="connsiteX45" fmla="*/ 3024493 w 3257856"/>
                <a:gd name="connsiteY45" fmla="*/ 183356 h 1601842"/>
                <a:gd name="connsiteX46" fmla="*/ 3014968 w 3257856"/>
                <a:gd name="connsiteY46" fmla="*/ 171450 h 1601842"/>
                <a:gd name="connsiteX47" fmla="*/ 2984012 w 3257856"/>
                <a:gd name="connsiteY47" fmla="*/ 183356 h 1601842"/>
                <a:gd name="connsiteX48" fmla="*/ 2955437 w 3257856"/>
                <a:gd name="connsiteY48" fmla="*/ 173831 h 1601842"/>
                <a:gd name="connsiteX49" fmla="*/ 2938768 w 3257856"/>
                <a:gd name="connsiteY49" fmla="*/ 133350 h 1601842"/>
                <a:gd name="connsiteX50" fmla="*/ 2926862 w 3257856"/>
                <a:gd name="connsiteY50" fmla="*/ 85725 h 1601842"/>
                <a:gd name="connsiteX51" fmla="*/ 2919718 w 3257856"/>
                <a:gd name="connsiteY51" fmla="*/ 40481 h 1601842"/>
                <a:gd name="connsiteX52" fmla="*/ 2910193 w 3257856"/>
                <a:gd name="connsiteY52" fmla="*/ 0 h 1601842"/>
                <a:gd name="connsiteX53" fmla="*/ 2903050 w 3257856"/>
                <a:gd name="connsiteY53" fmla="*/ 7144 h 1601842"/>
                <a:gd name="connsiteX54" fmla="*/ 2886381 w 3257856"/>
                <a:gd name="connsiteY54" fmla="*/ 66675 h 1601842"/>
                <a:gd name="connsiteX55" fmla="*/ 2848281 w 3257856"/>
                <a:gd name="connsiteY55" fmla="*/ 145256 h 1601842"/>
                <a:gd name="connsiteX56" fmla="*/ 2807800 w 3257856"/>
                <a:gd name="connsiteY56" fmla="*/ 223837 h 1601842"/>
                <a:gd name="connsiteX57" fmla="*/ 2769700 w 3257856"/>
                <a:gd name="connsiteY57" fmla="*/ 288131 h 1601842"/>
                <a:gd name="connsiteX58" fmla="*/ 2726837 w 3257856"/>
                <a:gd name="connsiteY58" fmla="*/ 321469 h 1601842"/>
                <a:gd name="connsiteX59" fmla="*/ 2674450 w 3257856"/>
                <a:gd name="connsiteY59" fmla="*/ 288131 h 1601842"/>
                <a:gd name="connsiteX60" fmla="*/ 2641112 w 3257856"/>
                <a:gd name="connsiteY60" fmla="*/ 328612 h 1601842"/>
                <a:gd name="connsiteX61" fmla="*/ 2598250 w 3257856"/>
                <a:gd name="connsiteY61" fmla="*/ 400050 h 1601842"/>
                <a:gd name="connsiteX62" fmla="*/ 2512525 w 3257856"/>
                <a:gd name="connsiteY62" fmla="*/ 483394 h 1601842"/>
                <a:gd name="connsiteX63" fmla="*/ 2436325 w 3257856"/>
                <a:gd name="connsiteY63" fmla="*/ 535781 h 1601842"/>
                <a:gd name="connsiteX64" fmla="*/ 2367268 w 3257856"/>
                <a:gd name="connsiteY64" fmla="*/ 573881 h 1601842"/>
                <a:gd name="connsiteX65" fmla="*/ 2286306 w 3257856"/>
                <a:gd name="connsiteY65" fmla="*/ 600075 h 1601842"/>
                <a:gd name="connsiteX66" fmla="*/ 2188675 w 3257856"/>
                <a:gd name="connsiteY66" fmla="*/ 609600 h 1601842"/>
                <a:gd name="connsiteX67" fmla="*/ 2114856 w 3257856"/>
                <a:gd name="connsiteY67" fmla="*/ 583406 h 1601842"/>
                <a:gd name="connsiteX68" fmla="*/ 2045800 w 3257856"/>
                <a:gd name="connsiteY68" fmla="*/ 557212 h 1601842"/>
                <a:gd name="connsiteX69" fmla="*/ 1962456 w 3257856"/>
                <a:gd name="connsiteY69" fmla="*/ 614362 h 1601842"/>
                <a:gd name="connsiteX70" fmla="*/ 1881493 w 3257856"/>
                <a:gd name="connsiteY70" fmla="*/ 664369 h 1601842"/>
                <a:gd name="connsiteX71" fmla="*/ 1802912 w 3257856"/>
                <a:gd name="connsiteY71" fmla="*/ 692944 h 1601842"/>
                <a:gd name="connsiteX72" fmla="*/ 1717187 w 3257856"/>
                <a:gd name="connsiteY72" fmla="*/ 692944 h 1601842"/>
                <a:gd name="connsiteX73" fmla="*/ 1640987 w 3257856"/>
                <a:gd name="connsiteY73" fmla="*/ 671512 h 1601842"/>
                <a:gd name="connsiteX74" fmla="*/ 1531450 w 3257856"/>
                <a:gd name="connsiteY74" fmla="*/ 623887 h 1601842"/>
                <a:gd name="connsiteX75" fmla="*/ 1460012 w 3257856"/>
                <a:gd name="connsiteY75" fmla="*/ 571500 h 1601842"/>
                <a:gd name="connsiteX76" fmla="*/ 1405243 w 3257856"/>
                <a:gd name="connsiteY76" fmla="*/ 519112 h 1601842"/>
                <a:gd name="connsiteX77" fmla="*/ 1357618 w 3257856"/>
                <a:gd name="connsiteY77" fmla="*/ 476250 h 1601842"/>
                <a:gd name="connsiteX78" fmla="*/ 1264750 w 3257856"/>
                <a:gd name="connsiteY78" fmla="*/ 478631 h 1601842"/>
                <a:gd name="connsiteX79" fmla="*/ 1221887 w 3257856"/>
                <a:gd name="connsiteY79" fmla="*/ 521494 h 1601842"/>
                <a:gd name="connsiteX80" fmla="*/ 1157594 w 3257856"/>
                <a:gd name="connsiteY80" fmla="*/ 588168 h 1601842"/>
                <a:gd name="connsiteX81" fmla="*/ 1074250 w 3257856"/>
                <a:gd name="connsiteY81" fmla="*/ 676275 h 1601842"/>
                <a:gd name="connsiteX82" fmla="*/ 945662 w 3257856"/>
                <a:gd name="connsiteY82" fmla="*/ 778669 h 1601842"/>
                <a:gd name="connsiteX83" fmla="*/ 826600 w 3257856"/>
                <a:gd name="connsiteY83" fmla="*/ 821532 h 1601842"/>
                <a:gd name="connsiteX84" fmla="*/ 757543 w 3257856"/>
                <a:gd name="connsiteY84" fmla="*/ 852487 h 1601842"/>
                <a:gd name="connsiteX85" fmla="*/ 674200 w 3257856"/>
                <a:gd name="connsiteY85" fmla="*/ 892969 h 1601842"/>
                <a:gd name="connsiteX86" fmla="*/ 602762 w 3257856"/>
                <a:gd name="connsiteY86" fmla="*/ 952500 h 1601842"/>
                <a:gd name="connsiteX87" fmla="*/ 550375 w 3257856"/>
                <a:gd name="connsiteY87" fmla="*/ 992981 h 1601842"/>
                <a:gd name="connsiteX88" fmla="*/ 483700 w 3257856"/>
                <a:gd name="connsiteY88" fmla="*/ 1012031 h 1601842"/>
                <a:gd name="connsiteX89" fmla="*/ 376543 w 3257856"/>
                <a:gd name="connsiteY89" fmla="*/ 1019175 h 1601842"/>
                <a:gd name="connsiteX90" fmla="*/ 288437 w 3257856"/>
                <a:gd name="connsiteY90" fmla="*/ 1052512 h 1601842"/>
                <a:gd name="connsiteX91" fmla="*/ 233668 w 3257856"/>
                <a:gd name="connsiteY91" fmla="*/ 1046757 h 1601842"/>
                <a:gd name="connsiteX92" fmla="*/ 144602 w 3257856"/>
                <a:gd name="connsiteY92" fmla="*/ 1062002 h 1601842"/>
                <a:gd name="connsiteX93" fmla="*/ 97938 w 3257856"/>
                <a:gd name="connsiteY93" fmla="*/ 1095375 h 1601842"/>
                <a:gd name="connsiteX94" fmla="*/ 12212 w 3257856"/>
                <a:gd name="connsiteY94" fmla="*/ 1135856 h 1601842"/>
                <a:gd name="connsiteX95" fmla="*/ 306 w 3257856"/>
                <a:gd name="connsiteY95" fmla="*/ 1143000 h 1601842"/>
                <a:gd name="connsiteX96" fmla="*/ 2687 w 3257856"/>
                <a:gd name="connsiteY96" fmla="*/ 1164431 h 1601842"/>
                <a:gd name="connsiteX0" fmla="*/ 2687 w 3257856"/>
                <a:gd name="connsiteY0" fmla="*/ 1164431 h 1601842"/>
                <a:gd name="connsiteX1" fmla="*/ 766 w 3257856"/>
                <a:gd name="connsiteY1" fmla="*/ 1601842 h 1601842"/>
                <a:gd name="connsiteX2" fmla="*/ 76006 w 3257856"/>
                <a:gd name="connsiteY2" fmla="*/ 1568610 h 1601842"/>
                <a:gd name="connsiteX3" fmla="*/ 156969 w 3257856"/>
                <a:gd name="connsiteY3" fmla="*/ 1563949 h 1601842"/>
                <a:gd name="connsiteX4" fmla="*/ 210818 w 3257856"/>
                <a:gd name="connsiteY4" fmla="*/ 1551085 h 1601842"/>
                <a:gd name="connsiteX5" fmla="*/ 307412 w 3257856"/>
                <a:gd name="connsiteY5" fmla="*/ 1519632 h 1601842"/>
                <a:gd name="connsiteX6" fmla="*/ 378386 w 3257856"/>
                <a:gd name="connsiteY6" fmla="*/ 1487749 h 1601842"/>
                <a:gd name="connsiteX7" fmla="*/ 486540 w 3257856"/>
                <a:gd name="connsiteY7" fmla="*/ 1439131 h 1601842"/>
                <a:gd name="connsiteX8" fmla="*/ 588361 w 3257856"/>
                <a:gd name="connsiteY8" fmla="*/ 1431096 h 1601842"/>
                <a:gd name="connsiteX9" fmla="*/ 703198 w 3257856"/>
                <a:gd name="connsiteY9" fmla="*/ 1369150 h 1601842"/>
                <a:gd name="connsiteX10" fmla="*/ 827023 w 3257856"/>
                <a:gd name="connsiteY10" fmla="*/ 1309652 h 1601842"/>
                <a:gd name="connsiteX11" fmla="*/ 967980 w 3257856"/>
                <a:gd name="connsiteY11" fmla="*/ 1198197 h 1601842"/>
                <a:gd name="connsiteX12" fmla="*/ 1114654 w 3257856"/>
                <a:gd name="connsiteY12" fmla="*/ 1091999 h 1601842"/>
                <a:gd name="connsiteX13" fmla="*/ 1241820 w 3257856"/>
                <a:gd name="connsiteY13" fmla="*/ 1022480 h 1601842"/>
                <a:gd name="connsiteX14" fmla="*/ 1331425 w 3257856"/>
                <a:gd name="connsiteY14" fmla="*/ 982462 h 1601842"/>
                <a:gd name="connsiteX15" fmla="*/ 1408584 w 3257856"/>
                <a:gd name="connsiteY15" fmla="*/ 978659 h 1601842"/>
                <a:gd name="connsiteX16" fmla="*/ 1488587 w 3257856"/>
                <a:gd name="connsiteY16" fmla="*/ 1050131 h 1601842"/>
                <a:gd name="connsiteX17" fmla="*/ 1574312 w 3257856"/>
                <a:gd name="connsiteY17" fmla="*/ 1102519 h 1601842"/>
                <a:gd name="connsiteX18" fmla="*/ 1657656 w 3257856"/>
                <a:gd name="connsiteY18" fmla="*/ 1152525 h 1601842"/>
                <a:gd name="connsiteX19" fmla="*/ 1741000 w 3257856"/>
                <a:gd name="connsiteY19" fmla="*/ 1178718 h 1601842"/>
                <a:gd name="connsiteX20" fmla="*/ 1829106 w 3257856"/>
                <a:gd name="connsiteY20" fmla="*/ 1140619 h 1601842"/>
                <a:gd name="connsiteX21" fmla="*/ 1910069 w 3257856"/>
                <a:gd name="connsiteY21" fmla="*/ 1104899 h 1601842"/>
                <a:gd name="connsiteX22" fmla="*/ 2026873 w 3257856"/>
                <a:gd name="connsiteY22" fmla="*/ 1026967 h 1601842"/>
                <a:gd name="connsiteX23" fmla="*/ 2118629 w 3257856"/>
                <a:gd name="connsiteY23" fmla="*/ 978724 h 1601842"/>
                <a:gd name="connsiteX24" fmla="*/ 2190684 w 3257856"/>
                <a:gd name="connsiteY24" fmla="*/ 964808 h 1601842"/>
                <a:gd name="connsiteX25" fmla="*/ 2291068 w 3257856"/>
                <a:gd name="connsiteY25" fmla="*/ 997744 h 1601842"/>
                <a:gd name="connsiteX26" fmla="*/ 2429805 w 3257856"/>
                <a:gd name="connsiteY26" fmla="*/ 981841 h 1601842"/>
                <a:gd name="connsiteX27" fmla="*/ 2545604 w 3257856"/>
                <a:gd name="connsiteY27" fmla="*/ 910300 h 1601842"/>
                <a:gd name="connsiteX28" fmla="*/ 2721066 w 3257856"/>
                <a:gd name="connsiteY28" fmla="*/ 798732 h 1601842"/>
                <a:gd name="connsiteX29" fmla="*/ 2797763 w 3257856"/>
                <a:gd name="connsiteY29" fmla="*/ 740712 h 1601842"/>
                <a:gd name="connsiteX30" fmla="*/ 2878977 w 3257856"/>
                <a:gd name="connsiteY30" fmla="*/ 680438 h 1601842"/>
                <a:gd name="connsiteX31" fmla="*/ 2962320 w 3257856"/>
                <a:gd name="connsiteY31" fmla="*/ 639211 h 1601842"/>
                <a:gd name="connsiteX32" fmla="*/ 3067397 w 3257856"/>
                <a:gd name="connsiteY32" fmla="*/ 592966 h 1601842"/>
                <a:gd name="connsiteX33" fmla="*/ 3119744 w 3257856"/>
                <a:gd name="connsiteY33" fmla="*/ 535781 h 1601842"/>
                <a:gd name="connsiteX34" fmla="*/ 3167368 w 3257856"/>
                <a:gd name="connsiteY34" fmla="*/ 461963 h 1601842"/>
                <a:gd name="connsiteX35" fmla="*/ 3222137 w 3257856"/>
                <a:gd name="connsiteY35" fmla="*/ 361949 h 1601842"/>
                <a:gd name="connsiteX36" fmla="*/ 3255475 w 3257856"/>
                <a:gd name="connsiteY36" fmla="*/ 288131 h 1601842"/>
                <a:gd name="connsiteX37" fmla="*/ 3257856 w 3257856"/>
                <a:gd name="connsiteY37" fmla="*/ 278606 h 1601842"/>
                <a:gd name="connsiteX38" fmla="*/ 3179275 w 3257856"/>
                <a:gd name="connsiteY38" fmla="*/ 271462 h 1601842"/>
                <a:gd name="connsiteX39" fmla="*/ 3143556 w 3257856"/>
                <a:gd name="connsiteY39" fmla="*/ 261937 h 1601842"/>
                <a:gd name="connsiteX40" fmla="*/ 3136412 w 3257856"/>
                <a:gd name="connsiteY40" fmla="*/ 238125 h 1601842"/>
                <a:gd name="connsiteX41" fmla="*/ 3122125 w 3257856"/>
                <a:gd name="connsiteY41" fmla="*/ 264319 h 1601842"/>
                <a:gd name="connsiteX42" fmla="*/ 3091168 w 3257856"/>
                <a:gd name="connsiteY42" fmla="*/ 221456 h 1601842"/>
                <a:gd name="connsiteX43" fmla="*/ 3074500 w 3257856"/>
                <a:gd name="connsiteY43" fmla="*/ 242887 h 1601842"/>
                <a:gd name="connsiteX44" fmla="*/ 3043543 w 3257856"/>
                <a:gd name="connsiteY44" fmla="*/ 152400 h 1601842"/>
                <a:gd name="connsiteX45" fmla="*/ 3024493 w 3257856"/>
                <a:gd name="connsiteY45" fmla="*/ 183356 h 1601842"/>
                <a:gd name="connsiteX46" fmla="*/ 3014968 w 3257856"/>
                <a:gd name="connsiteY46" fmla="*/ 171450 h 1601842"/>
                <a:gd name="connsiteX47" fmla="*/ 2984012 w 3257856"/>
                <a:gd name="connsiteY47" fmla="*/ 183356 h 1601842"/>
                <a:gd name="connsiteX48" fmla="*/ 2955437 w 3257856"/>
                <a:gd name="connsiteY48" fmla="*/ 173831 h 1601842"/>
                <a:gd name="connsiteX49" fmla="*/ 2938768 w 3257856"/>
                <a:gd name="connsiteY49" fmla="*/ 133350 h 1601842"/>
                <a:gd name="connsiteX50" fmla="*/ 2926862 w 3257856"/>
                <a:gd name="connsiteY50" fmla="*/ 85725 h 1601842"/>
                <a:gd name="connsiteX51" fmla="*/ 2919718 w 3257856"/>
                <a:gd name="connsiteY51" fmla="*/ 40481 h 1601842"/>
                <a:gd name="connsiteX52" fmla="*/ 2910193 w 3257856"/>
                <a:gd name="connsiteY52" fmla="*/ 0 h 1601842"/>
                <a:gd name="connsiteX53" fmla="*/ 2903050 w 3257856"/>
                <a:gd name="connsiteY53" fmla="*/ 7144 h 1601842"/>
                <a:gd name="connsiteX54" fmla="*/ 2886381 w 3257856"/>
                <a:gd name="connsiteY54" fmla="*/ 66675 h 1601842"/>
                <a:gd name="connsiteX55" fmla="*/ 2848281 w 3257856"/>
                <a:gd name="connsiteY55" fmla="*/ 145256 h 1601842"/>
                <a:gd name="connsiteX56" fmla="*/ 2807800 w 3257856"/>
                <a:gd name="connsiteY56" fmla="*/ 223837 h 1601842"/>
                <a:gd name="connsiteX57" fmla="*/ 2769700 w 3257856"/>
                <a:gd name="connsiteY57" fmla="*/ 288131 h 1601842"/>
                <a:gd name="connsiteX58" fmla="*/ 2726837 w 3257856"/>
                <a:gd name="connsiteY58" fmla="*/ 321469 h 1601842"/>
                <a:gd name="connsiteX59" fmla="*/ 2674450 w 3257856"/>
                <a:gd name="connsiteY59" fmla="*/ 288131 h 1601842"/>
                <a:gd name="connsiteX60" fmla="*/ 2641112 w 3257856"/>
                <a:gd name="connsiteY60" fmla="*/ 328612 h 1601842"/>
                <a:gd name="connsiteX61" fmla="*/ 2598250 w 3257856"/>
                <a:gd name="connsiteY61" fmla="*/ 400050 h 1601842"/>
                <a:gd name="connsiteX62" fmla="*/ 2512525 w 3257856"/>
                <a:gd name="connsiteY62" fmla="*/ 483394 h 1601842"/>
                <a:gd name="connsiteX63" fmla="*/ 2436325 w 3257856"/>
                <a:gd name="connsiteY63" fmla="*/ 535781 h 1601842"/>
                <a:gd name="connsiteX64" fmla="*/ 2367268 w 3257856"/>
                <a:gd name="connsiteY64" fmla="*/ 573881 h 1601842"/>
                <a:gd name="connsiteX65" fmla="*/ 2286306 w 3257856"/>
                <a:gd name="connsiteY65" fmla="*/ 600075 h 1601842"/>
                <a:gd name="connsiteX66" fmla="*/ 2188675 w 3257856"/>
                <a:gd name="connsiteY66" fmla="*/ 609600 h 1601842"/>
                <a:gd name="connsiteX67" fmla="*/ 2114856 w 3257856"/>
                <a:gd name="connsiteY67" fmla="*/ 583406 h 1601842"/>
                <a:gd name="connsiteX68" fmla="*/ 2045800 w 3257856"/>
                <a:gd name="connsiteY68" fmla="*/ 557212 h 1601842"/>
                <a:gd name="connsiteX69" fmla="*/ 1962456 w 3257856"/>
                <a:gd name="connsiteY69" fmla="*/ 614362 h 1601842"/>
                <a:gd name="connsiteX70" fmla="*/ 1881493 w 3257856"/>
                <a:gd name="connsiteY70" fmla="*/ 664369 h 1601842"/>
                <a:gd name="connsiteX71" fmla="*/ 1802912 w 3257856"/>
                <a:gd name="connsiteY71" fmla="*/ 692944 h 1601842"/>
                <a:gd name="connsiteX72" fmla="*/ 1717187 w 3257856"/>
                <a:gd name="connsiteY72" fmla="*/ 692944 h 1601842"/>
                <a:gd name="connsiteX73" fmla="*/ 1640987 w 3257856"/>
                <a:gd name="connsiteY73" fmla="*/ 671512 h 1601842"/>
                <a:gd name="connsiteX74" fmla="*/ 1531450 w 3257856"/>
                <a:gd name="connsiteY74" fmla="*/ 623887 h 1601842"/>
                <a:gd name="connsiteX75" fmla="*/ 1460012 w 3257856"/>
                <a:gd name="connsiteY75" fmla="*/ 571500 h 1601842"/>
                <a:gd name="connsiteX76" fmla="*/ 1405243 w 3257856"/>
                <a:gd name="connsiteY76" fmla="*/ 519112 h 1601842"/>
                <a:gd name="connsiteX77" fmla="*/ 1357618 w 3257856"/>
                <a:gd name="connsiteY77" fmla="*/ 476250 h 1601842"/>
                <a:gd name="connsiteX78" fmla="*/ 1264750 w 3257856"/>
                <a:gd name="connsiteY78" fmla="*/ 478631 h 1601842"/>
                <a:gd name="connsiteX79" fmla="*/ 1221887 w 3257856"/>
                <a:gd name="connsiteY79" fmla="*/ 521494 h 1601842"/>
                <a:gd name="connsiteX80" fmla="*/ 1157594 w 3257856"/>
                <a:gd name="connsiteY80" fmla="*/ 588168 h 1601842"/>
                <a:gd name="connsiteX81" fmla="*/ 1074250 w 3257856"/>
                <a:gd name="connsiteY81" fmla="*/ 676275 h 1601842"/>
                <a:gd name="connsiteX82" fmla="*/ 945662 w 3257856"/>
                <a:gd name="connsiteY82" fmla="*/ 778669 h 1601842"/>
                <a:gd name="connsiteX83" fmla="*/ 826600 w 3257856"/>
                <a:gd name="connsiteY83" fmla="*/ 821532 h 1601842"/>
                <a:gd name="connsiteX84" fmla="*/ 757543 w 3257856"/>
                <a:gd name="connsiteY84" fmla="*/ 852487 h 1601842"/>
                <a:gd name="connsiteX85" fmla="*/ 674200 w 3257856"/>
                <a:gd name="connsiteY85" fmla="*/ 892969 h 1601842"/>
                <a:gd name="connsiteX86" fmla="*/ 602762 w 3257856"/>
                <a:gd name="connsiteY86" fmla="*/ 952500 h 1601842"/>
                <a:gd name="connsiteX87" fmla="*/ 550375 w 3257856"/>
                <a:gd name="connsiteY87" fmla="*/ 992981 h 1601842"/>
                <a:gd name="connsiteX88" fmla="*/ 483700 w 3257856"/>
                <a:gd name="connsiteY88" fmla="*/ 1012031 h 1601842"/>
                <a:gd name="connsiteX89" fmla="*/ 376543 w 3257856"/>
                <a:gd name="connsiteY89" fmla="*/ 1019175 h 1601842"/>
                <a:gd name="connsiteX90" fmla="*/ 288437 w 3257856"/>
                <a:gd name="connsiteY90" fmla="*/ 1052512 h 1601842"/>
                <a:gd name="connsiteX91" fmla="*/ 233668 w 3257856"/>
                <a:gd name="connsiteY91" fmla="*/ 1046757 h 1601842"/>
                <a:gd name="connsiteX92" fmla="*/ 144602 w 3257856"/>
                <a:gd name="connsiteY92" fmla="*/ 1062002 h 1601842"/>
                <a:gd name="connsiteX93" fmla="*/ 94597 w 3257856"/>
                <a:gd name="connsiteY93" fmla="*/ 1078672 h 1601842"/>
                <a:gd name="connsiteX94" fmla="*/ 12212 w 3257856"/>
                <a:gd name="connsiteY94" fmla="*/ 1135856 h 1601842"/>
                <a:gd name="connsiteX95" fmla="*/ 306 w 3257856"/>
                <a:gd name="connsiteY95" fmla="*/ 1143000 h 1601842"/>
                <a:gd name="connsiteX96" fmla="*/ 2687 w 3257856"/>
                <a:gd name="connsiteY96" fmla="*/ 1164431 h 1601842"/>
                <a:gd name="connsiteX0" fmla="*/ 1921 w 3257090"/>
                <a:gd name="connsiteY0" fmla="*/ 1164431 h 1601842"/>
                <a:gd name="connsiteX1" fmla="*/ 0 w 3257090"/>
                <a:gd name="connsiteY1" fmla="*/ 1601842 h 1601842"/>
                <a:gd name="connsiteX2" fmla="*/ 75240 w 3257090"/>
                <a:gd name="connsiteY2" fmla="*/ 1568610 h 1601842"/>
                <a:gd name="connsiteX3" fmla="*/ 156203 w 3257090"/>
                <a:gd name="connsiteY3" fmla="*/ 1563949 h 1601842"/>
                <a:gd name="connsiteX4" fmla="*/ 210052 w 3257090"/>
                <a:gd name="connsiteY4" fmla="*/ 1551085 h 1601842"/>
                <a:gd name="connsiteX5" fmla="*/ 306646 w 3257090"/>
                <a:gd name="connsiteY5" fmla="*/ 1519632 h 1601842"/>
                <a:gd name="connsiteX6" fmla="*/ 377620 w 3257090"/>
                <a:gd name="connsiteY6" fmla="*/ 1487749 h 1601842"/>
                <a:gd name="connsiteX7" fmla="*/ 485774 w 3257090"/>
                <a:gd name="connsiteY7" fmla="*/ 1439131 h 1601842"/>
                <a:gd name="connsiteX8" fmla="*/ 587595 w 3257090"/>
                <a:gd name="connsiteY8" fmla="*/ 1431096 h 1601842"/>
                <a:gd name="connsiteX9" fmla="*/ 702432 w 3257090"/>
                <a:gd name="connsiteY9" fmla="*/ 1369150 h 1601842"/>
                <a:gd name="connsiteX10" fmla="*/ 826257 w 3257090"/>
                <a:gd name="connsiteY10" fmla="*/ 1309652 h 1601842"/>
                <a:gd name="connsiteX11" fmla="*/ 967214 w 3257090"/>
                <a:gd name="connsiteY11" fmla="*/ 1198197 h 1601842"/>
                <a:gd name="connsiteX12" fmla="*/ 1113888 w 3257090"/>
                <a:gd name="connsiteY12" fmla="*/ 1091999 h 1601842"/>
                <a:gd name="connsiteX13" fmla="*/ 1241054 w 3257090"/>
                <a:gd name="connsiteY13" fmla="*/ 1022480 h 1601842"/>
                <a:gd name="connsiteX14" fmla="*/ 1330659 w 3257090"/>
                <a:gd name="connsiteY14" fmla="*/ 982462 h 1601842"/>
                <a:gd name="connsiteX15" fmla="*/ 1407818 w 3257090"/>
                <a:gd name="connsiteY15" fmla="*/ 978659 h 1601842"/>
                <a:gd name="connsiteX16" fmla="*/ 1487821 w 3257090"/>
                <a:gd name="connsiteY16" fmla="*/ 1050131 h 1601842"/>
                <a:gd name="connsiteX17" fmla="*/ 1573546 w 3257090"/>
                <a:gd name="connsiteY17" fmla="*/ 1102519 h 1601842"/>
                <a:gd name="connsiteX18" fmla="*/ 1656890 w 3257090"/>
                <a:gd name="connsiteY18" fmla="*/ 1152525 h 1601842"/>
                <a:gd name="connsiteX19" fmla="*/ 1740234 w 3257090"/>
                <a:gd name="connsiteY19" fmla="*/ 1178718 h 1601842"/>
                <a:gd name="connsiteX20" fmla="*/ 1828340 w 3257090"/>
                <a:gd name="connsiteY20" fmla="*/ 1140619 h 1601842"/>
                <a:gd name="connsiteX21" fmla="*/ 1909303 w 3257090"/>
                <a:gd name="connsiteY21" fmla="*/ 1104899 h 1601842"/>
                <a:gd name="connsiteX22" fmla="*/ 2026107 w 3257090"/>
                <a:gd name="connsiteY22" fmla="*/ 1026967 h 1601842"/>
                <a:gd name="connsiteX23" fmla="*/ 2117863 w 3257090"/>
                <a:gd name="connsiteY23" fmla="*/ 978724 h 1601842"/>
                <a:gd name="connsiteX24" fmla="*/ 2189918 w 3257090"/>
                <a:gd name="connsiteY24" fmla="*/ 964808 h 1601842"/>
                <a:gd name="connsiteX25" fmla="*/ 2290302 w 3257090"/>
                <a:gd name="connsiteY25" fmla="*/ 997744 h 1601842"/>
                <a:gd name="connsiteX26" fmla="*/ 2429039 w 3257090"/>
                <a:gd name="connsiteY26" fmla="*/ 981841 h 1601842"/>
                <a:gd name="connsiteX27" fmla="*/ 2544838 w 3257090"/>
                <a:gd name="connsiteY27" fmla="*/ 910300 h 1601842"/>
                <a:gd name="connsiteX28" fmla="*/ 2720300 w 3257090"/>
                <a:gd name="connsiteY28" fmla="*/ 798732 h 1601842"/>
                <a:gd name="connsiteX29" fmla="*/ 2796997 w 3257090"/>
                <a:gd name="connsiteY29" fmla="*/ 740712 h 1601842"/>
                <a:gd name="connsiteX30" fmla="*/ 2878211 w 3257090"/>
                <a:gd name="connsiteY30" fmla="*/ 680438 h 1601842"/>
                <a:gd name="connsiteX31" fmla="*/ 2961554 w 3257090"/>
                <a:gd name="connsiteY31" fmla="*/ 639211 h 1601842"/>
                <a:gd name="connsiteX32" fmla="*/ 3066631 w 3257090"/>
                <a:gd name="connsiteY32" fmla="*/ 592966 h 1601842"/>
                <a:gd name="connsiteX33" fmla="*/ 3118978 w 3257090"/>
                <a:gd name="connsiteY33" fmla="*/ 535781 h 1601842"/>
                <a:gd name="connsiteX34" fmla="*/ 3166602 w 3257090"/>
                <a:gd name="connsiteY34" fmla="*/ 461963 h 1601842"/>
                <a:gd name="connsiteX35" fmla="*/ 3221371 w 3257090"/>
                <a:gd name="connsiteY35" fmla="*/ 361949 h 1601842"/>
                <a:gd name="connsiteX36" fmla="*/ 3254709 w 3257090"/>
                <a:gd name="connsiteY36" fmla="*/ 288131 h 1601842"/>
                <a:gd name="connsiteX37" fmla="*/ 3257090 w 3257090"/>
                <a:gd name="connsiteY37" fmla="*/ 278606 h 1601842"/>
                <a:gd name="connsiteX38" fmla="*/ 3178509 w 3257090"/>
                <a:gd name="connsiteY38" fmla="*/ 271462 h 1601842"/>
                <a:gd name="connsiteX39" fmla="*/ 3142790 w 3257090"/>
                <a:gd name="connsiteY39" fmla="*/ 261937 h 1601842"/>
                <a:gd name="connsiteX40" fmla="*/ 3135646 w 3257090"/>
                <a:gd name="connsiteY40" fmla="*/ 238125 h 1601842"/>
                <a:gd name="connsiteX41" fmla="*/ 3121359 w 3257090"/>
                <a:gd name="connsiteY41" fmla="*/ 264319 h 1601842"/>
                <a:gd name="connsiteX42" fmla="*/ 3090402 w 3257090"/>
                <a:gd name="connsiteY42" fmla="*/ 221456 h 1601842"/>
                <a:gd name="connsiteX43" fmla="*/ 3073734 w 3257090"/>
                <a:gd name="connsiteY43" fmla="*/ 242887 h 1601842"/>
                <a:gd name="connsiteX44" fmla="*/ 3042777 w 3257090"/>
                <a:gd name="connsiteY44" fmla="*/ 152400 h 1601842"/>
                <a:gd name="connsiteX45" fmla="*/ 3023727 w 3257090"/>
                <a:gd name="connsiteY45" fmla="*/ 183356 h 1601842"/>
                <a:gd name="connsiteX46" fmla="*/ 3014202 w 3257090"/>
                <a:gd name="connsiteY46" fmla="*/ 171450 h 1601842"/>
                <a:gd name="connsiteX47" fmla="*/ 2983246 w 3257090"/>
                <a:gd name="connsiteY47" fmla="*/ 183356 h 1601842"/>
                <a:gd name="connsiteX48" fmla="*/ 2954671 w 3257090"/>
                <a:gd name="connsiteY48" fmla="*/ 173831 h 1601842"/>
                <a:gd name="connsiteX49" fmla="*/ 2938002 w 3257090"/>
                <a:gd name="connsiteY49" fmla="*/ 133350 h 1601842"/>
                <a:gd name="connsiteX50" fmla="*/ 2926096 w 3257090"/>
                <a:gd name="connsiteY50" fmla="*/ 85725 h 1601842"/>
                <a:gd name="connsiteX51" fmla="*/ 2918952 w 3257090"/>
                <a:gd name="connsiteY51" fmla="*/ 40481 h 1601842"/>
                <a:gd name="connsiteX52" fmla="*/ 2909427 w 3257090"/>
                <a:gd name="connsiteY52" fmla="*/ 0 h 1601842"/>
                <a:gd name="connsiteX53" fmla="*/ 2902284 w 3257090"/>
                <a:gd name="connsiteY53" fmla="*/ 7144 h 1601842"/>
                <a:gd name="connsiteX54" fmla="*/ 2885615 w 3257090"/>
                <a:gd name="connsiteY54" fmla="*/ 66675 h 1601842"/>
                <a:gd name="connsiteX55" fmla="*/ 2847515 w 3257090"/>
                <a:gd name="connsiteY55" fmla="*/ 145256 h 1601842"/>
                <a:gd name="connsiteX56" fmla="*/ 2807034 w 3257090"/>
                <a:gd name="connsiteY56" fmla="*/ 223837 h 1601842"/>
                <a:gd name="connsiteX57" fmla="*/ 2768934 w 3257090"/>
                <a:gd name="connsiteY57" fmla="*/ 288131 h 1601842"/>
                <a:gd name="connsiteX58" fmla="*/ 2726071 w 3257090"/>
                <a:gd name="connsiteY58" fmla="*/ 321469 h 1601842"/>
                <a:gd name="connsiteX59" fmla="*/ 2673684 w 3257090"/>
                <a:gd name="connsiteY59" fmla="*/ 288131 h 1601842"/>
                <a:gd name="connsiteX60" fmla="*/ 2640346 w 3257090"/>
                <a:gd name="connsiteY60" fmla="*/ 328612 h 1601842"/>
                <a:gd name="connsiteX61" fmla="*/ 2597484 w 3257090"/>
                <a:gd name="connsiteY61" fmla="*/ 400050 h 1601842"/>
                <a:gd name="connsiteX62" fmla="*/ 2511759 w 3257090"/>
                <a:gd name="connsiteY62" fmla="*/ 483394 h 1601842"/>
                <a:gd name="connsiteX63" fmla="*/ 2435559 w 3257090"/>
                <a:gd name="connsiteY63" fmla="*/ 535781 h 1601842"/>
                <a:gd name="connsiteX64" fmla="*/ 2366502 w 3257090"/>
                <a:gd name="connsiteY64" fmla="*/ 573881 h 1601842"/>
                <a:gd name="connsiteX65" fmla="*/ 2285540 w 3257090"/>
                <a:gd name="connsiteY65" fmla="*/ 600075 h 1601842"/>
                <a:gd name="connsiteX66" fmla="*/ 2187909 w 3257090"/>
                <a:gd name="connsiteY66" fmla="*/ 609600 h 1601842"/>
                <a:gd name="connsiteX67" fmla="*/ 2114090 w 3257090"/>
                <a:gd name="connsiteY67" fmla="*/ 583406 h 1601842"/>
                <a:gd name="connsiteX68" fmla="*/ 2045034 w 3257090"/>
                <a:gd name="connsiteY68" fmla="*/ 557212 h 1601842"/>
                <a:gd name="connsiteX69" fmla="*/ 1961690 w 3257090"/>
                <a:gd name="connsiteY69" fmla="*/ 614362 h 1601842"/>
                <a:gd name="connsiteX70" fmla="*/ 1880727 w 3257090"/>
                <a:gd name="connsiteY70" fmla="*/ 664369 h 1601842"/>
                <a:gd name="connsiteX71" fmla="*/ 1802146 w 3257090"/>
                <a:gd name="connsiteY71" fmla="*/ 692944 h 1601842"/>
                <a:gd name="connsiteX72" fmla="*/ 1716421 w 3257090"/>
                <a:gd name="connsiteY72" fmla="*/ 692944 h 1601842"/>
                <a:gd name="connsiteX73" fmla="*/ 1640221 w 3257090"/>
                <a:gd name="connsiteY73" fmla="*/ 671512 h 1601842"/>
                <a:gd name="connsiteX74" fmla="*/ 1530684 w 3257090"/>
                <a:gd name="connsiteY74" fmla="*/ 623887 h 1601842"/>
                <a:gd name="connsiteX75" fmla="*/ 1459246 w 3257090"/>
                <a:gd name="connsiteY75" fmla="*/ 571500 h 1601842"/>
                <a:gd name="connsiteX76" fmla="*/ 1404477 w 3257090"/>
                <a:gd name="connsiteY76" fmla="*/ 519112 h 1601842"/>
                <a:gd name="connsiteX77" fmla="*/ 1356852 w 3257090"/>
                <a:gd name="connsiteY77" fmla="*/ 476250 h 1601842"/>
                <a:gd name="connsiteX78" fmla="*/ 1263984 w 3257090"/>
                <a:gd name="connsiteY78" fmla="*/ 478631 h 1601842"/>
                <a:gd name="connsiteX79" fmla="*/ 1221121 w 3257090"/>
                <a:gd name="connsiteY79" fmla="*/ 521494 h 1601842"/>
                <a:gd name="connsiteX80" fmla="*/ 1156828 w 3257090"/>
                <a:gd name="connsiteY80" fmla="*/ 588168 h 1601842"/>
                <a:gd name="connsiteX81" fmla="*/ 1073484 w 3257090"/>
                <a:gd name="connsiteY81" fmla="*/ 676275 h 1601842"/>
                <a:gd name="connsiteX82" fmla="*/ 944896 w 3257090"/>
                <a:gd name="connsiteY82" fmla="*/ 778669 h 1601842"/>
                <a:gd name="connsiteX83" fmla="*/ 825834 w 3257090"/>
                <a:gd name="connsiteY83" fmla="*/ 821532 h 1601842"/>
                <a:gd name="connsiteX84" fmla="*/ 756777 w 3257090"/>
                <a:gd name="connsiteY84" fmla="*/ 852487 h 1601842"/>
                <a:gd name="connsiteX85" fmla="*/ 673434 w 3257090"/>
                <a:gd name="connsiteY85" fmla="*/ 892969 h 1601842"/>
                <a:gd name="connsiteX86" fmla="*/ 601996 w 3257090"/>
                <a:gd name="connsiteY86" fmla="*/ 952500 h 1601842"/>
                <a:gd name="connsiteX87" fmla="*/ 549609 w 3257090"/>
                <a:gd name="connsiteY87" fmla="*/ 992981 h 1601842"/>
                <a:gd name="connsiteX88" fmla="*/ 482934 w 3257090"/>
                <a:gd name="connsiteY88" fmla="*/ 1012031 h 1601842"/>
                <a:gd name="connsiteX89" fmla="*/ 375777 w 3257090"/>
                <a:gd name="connsiteY89" fmla="*/ 1019175 h 1601842"/>
                <a:gd name="connsiteX90" fmla="*/ 287671 w 3257090"/>
                <a:gd name="connsiteY90" fmla="*/ 1052512 h 1601842"/>
                <a:gd name="connsiteX91" fmla="*/ 232902 w 3257090"/>
                <a:gd name="connsiteY91" fmla="*/ 1046757 h 1601842"/>
                <a:gd name="connsiteX92" fmla="*/ 143836 w 3257090"/>
                <a:gd name="connsiteY92" fmla="*/ 1062002 h 1601842"/>
                <a:gd name="connsiteX93" fmla="*/ 93831 w 3257090"/>
                <a:gd name="connsiteY93" fmla="*/ 1078672 h 1601842"/>
                <a:gd name="connsiteX94" fmla="*/ 11446 w 3257090"/>
                <a:gd name="connsiteY94" fmla="*/ 1135856 h 1601842"/>
                <a:gd name="connsiteX95" fmla="*/ 1921 w 3257090"/>
                <a:gd name="connsiteY95" fmla="*/ 1164431 h 1601842"/>
                <a:gd name="connsiteX0" fmla="*/ 8603 w 3257090"/>
                <a:gd name="connsiteY0" fmla="*/ 1164431 h 1601842"/>
                <a:gd name="connsiteX1" fmla="*/ 0 w 3257090"/>
                <a:gd name="connsiteY1" fmla="*/ 1601842 h 1601842"/>
                <a:gd name="connsiteX2" fmla="*/ 75240 w 3257090"/>
                <a:gd name="connsiteY2" fmla="*/ 1568610 h 1601842"/>
                <a:gd name="connsiteX3" fmla="*/ 156203 w 3257090"/>
                <a:gd name="connsiteY3" fmla="*/ 1563949 h 1601842"/>
                <a:gd name="connsiteX4" fmla="*/ 210052 w 3257090"/>
                <a:gd name="connsiteY4" fmla="*/ 1551085 h 1601842"/>
                <a:gd name="connsiteX5" fmla="*/ 306646 w 3257090"/>
                <a:gd name="connsiteY5" fmla="*/ 1519632 h 1601842"/>
                <a:gd name="connsiteX6" fmla="*/ 377620 w 3257090"/>
                <a:gd name="connsiteY6" fmla="*/ 1487749 h 1601842"/>
                <a:gd name="connsiteX7" fmla="*/ 485774 w 3257090"/>
                <a:gd name="connsiteY7" fmla="*/ 1439131 h 1601842"/>
                <a:gd name="connsiteX8" fmla="*/ 587595 w 3257090"/>
                <a:gd name="connsiteY8" fmla="*/ 1431096 h 1601842"/>
                <a:gd name="connsiteX9" fmla="*/ 702432 w 3257090"/>
                <a:gd name="connsiteY9" fmla="*/ 1369150 h 1601842"/>
                <a:gd name="connsiteX10" fmla="*/ 826257 w 3257090"/>
                <a:gd name="connsiteY10" fmla="*/ 1309652 h 1601842"/>
                <a:gd name="connsiteX11" fmla="*/ 967214 w 3257090"/>
                <a:gd name="connsiteY11" fmla="*/ 1198197 h 1601842"/>
                <a:gd name="connsiteX12" fmla="*/ 1113888 w 3257090"/>
                <a:gd name="connsiteY12" fmla="*/ 1091999 h 1601842"/>
                <a:gd name="connsiteX13" fmla="*/ 1241054 w 3257090"/>
                <a:gd name="connsiteY13" fmla="*/ 1022480 h 1601842"/>
                <a:gd name="connsiteX14" fmla="*/ 1330659 w 3257090"/>
                <a:gd name="connsiteY14" fmla="*/ 982462 h 1601842"/>
                <a:gd name="connsiteX15" fmla="*/ 1407818 w 3257090"/>
                <a:gd name="connsiteY15" fmla="*/ 978659 h 1601842"/>
                <a:gd name="connsiteX16" fmla="*/ 1487821 w 3257090"/>
                <a:gd name="connsiteY16" fmla="*/ 1050131 h 1601842"/>
                <a:gd name="connsiteX17" fmla="*/ 1573546 w 3257090"/>
                <a:gd name="connsiteY17" fmla="*/ 1102519 h 1601842"/>
                <a:gd name="connsiteX18" fmla="*/ 1656890 w 3257090"/>
                <a:gd name="connsiteY18" fmla="*/ 1152525 h 1601842"/>
                <a:gd name="connsiteX19" fmla="*/ 1740234 w 3257090"/>
                <a:gd name="connsiteY19" fmla="*/ 1178718 h 1601842"/>
                <a:gd name="connsiteX20" fmla="*/ 1828340 w 3257090"/>
                <a:gd name="connsiteY20" fmla="*/ 1140619 h 1601842"/>
                <a:gd name="connsiteX21" fmla="*/ 1909303 w 3257090"/>
                <a:gd name="connsiteY21" fmla="*/ 1104899 h 1601842"/>
                <a:gd name="connsiteX22" fmla="*/ 2026107 w 3257090"/>
                <a:gd name="connsiteY22" fmla="*/ 1026967 h 1601842"/>
                <a:gd name="connsiteX23" fmla="*/ 2117863 w 3257090"/>
                <a:gd name="connsiteY23" fmla="*/ 978724 h 1601842"/>
                <a:gd name="connsiteX24" fmla="*/ 2189918 w 3257090"/>
                <a:gd name="connsiteY24" fmla="*/ 964808 h 1601842"/>
                <a:gd name="connsiteX25" fmla="*/ 2290302 w 3257090"/>
                <a:gd name="connsiteY25" fmla="*/ 997744 h 1601842"/>
                <a:gd name="connsiteX26" fmla="*/ 2429039 w 3257090"/>
                <a:gd name="connsiteY26" fmla="*/ 981841 h 1601842"/>
                <a:gd name="connsiteX27" fmla="*/ 2544838 w 3257090"/>
                <a:gd name="connsiteY27" fmla="*/ 910300 h 1601842"/>
                <a:gd name="connsiteX28" fmla="*/ 2720300 w 3257090"/>
                <a:gd name="connsiteY28" fmla="*/ 798732 h 1601842"/>
                <a:gd name="connsiteX29" fmla="*/ 2796997 w 3257090"/>
                <a:gd name="connsiteY29" fmla="*/ 740712 h 1601842"/>
                <a:gd name="connsiteX30" fmla="*/ 2878211 w 3257090"/>
                <a:gd name="connsiteY30" fmla="*/ 680438 h 1601842"/>
                <a:gd name="connsiteX31" fmla="*/ 2961554 w 3257090"/>
                <a:gd name="connsiteY31" fmla="*/ 639211 h 1601842"/>
                <a:gd name="connsiteX32" fmla="*/ 3066631 w 3257090"/>
                <a:gd name="connsiteY32" fmla="*/ 592966 h 1601842"/>
                <a:gd name="connsiteX33" fmla="*/ 3118978 w 3257090"/>
                <a:gd name="connsiteY33" fmla="*/ 535781 h 1601842"/>
                <a:gd name="connsiteX34" fmla="*/ 3166602 w 3257090"/>
                <a:gd name="connsiteY34" fmla="*/ 461963 h 1601842"/>
                <a:gd name="connsiteX35" fmla="*/ 3221371 w 3257090"/>
                <a:gd name="connsiteY35" fmla="*/ 361949 h 1601842"/>
                <a:gd name="connsiteX36" fmla="*/ 3254709 w 3257090"/>
                <a:gd name="connsiteY36" fmla="*/ 288131 h 1601842"/>
                <a:gd name="connsiteX37" fmla="*/ 3257090 w 3257090"/>
                <a:gd name="connsiteY37" fmla="*/ 278606 h 1601842"/>
                <a:gd name="connsiteX38" fmla="*/ 3178509 w 3257090"/>
                <a:gd name="connsiteY38" fmla="*/ 271462 h 1601842"/>
                <a:gd name="connsiteX39" fmla="*/ 3142790 w 3257090"/>
                <a:gd name="connsiteY39" fmla="*/ 261937 h 1601842"/>
                <a:gd name="connsiteX40" fmla="*/ 3135646 w 3257090"/>
                <a:gd name="connsiteY40" fmla="*/ 238125 h 1601842"/>
                <a:gd name="connsiteX41" fmla="*/ 3121359 w 3257090"/>
                <a:gd name="connsiteY41" fmla="*/ 264319 h 1601842"/>
                <a:gd name="connsiteX42" fmla="*/ 3090402 w 3257090"/>
                <a:gd name="connsiteY42" fmla="*/ 221456 h 1601842"/>
                <a:gd name="connsiteX43" fmla="*/ 3073734 w 3257090"/>
                <a:gd name="connsiteY43" fmla="*/ 242887 h 1601842"/>
                <a:gd name="connsiteX44" fmla="*/ 3042777 w 3257090"/>
                <a:gd name="connsiteY44" fmla="*/ 152400 h 1601842"/>
                <a:gd name="connsiteX45" fmla="*/ 3023727 w 3257090"/>
                <a:gd name="connsiteY45" fmla="*/ 183356 h 1601842"/>
                <a:gd name="connsiteX46" fmla="*/ 3014202 w 3257090"/>
                <a:gd name="connsiteY46" fmla="*/ 171450 h 1601842"/>
                <a:gd name="connsiteX47" fmla="*/ 2983246 w 3257090"/>
                <a:gd name="connsiteY47" fmla="*/ 183356 h 1601842"/>
                <a:gd name="connsiteX48" fmla="*/ 2954671 w 3257090"/>
                <a:gd name="connsiteY48" fmla="*/ 173831 h 1601842"/>
                <a:gd name="connsiteX49" fmla="*/ 2938002 w 3257090"/>
                <a:gd name="connsiteY49" fmla="*/ 133350 h 1601842"/>
                <a:gd name="connsiteX50" fmla="*/ 2926096 w 3257090"/>
                <a:gd name="connsiteY50" fmla="*/ 85725 h 1601842"/>
                <a:gd name="connsiteX51" fmla="*/ 2918952 w 3257090"/>
                <a:gd name="connsiteY51" fmla="*/ 40481 h 1601842"/>
                <a:gd name="connsiteX52" fmla="*/ 2909427 w 3257090"/>
                <a:gd name="connsiteY52" fmla="*/ 0 h 1601842"/>
                <a:gd name="connsiteX53" fmla="*/ 2902284 w 3257090"/>
                <a:gd name="connsiteY53" fmla="*/ 7144 h 1601842"/>
                <a:gd name="connsiteX54" fmla="*/ 2885615 w 3257090"/>
                <a:gd name="connsiteY54" fmla="*/ 66675 h 1601842"/>
                <a:gd name="connsiteX55" fmla="*/ 2847515 w 3257090"/>
                <a:gd name="connsiteY55" fmla="*/ 145256 h 1601842"/>
                <a:gd name="connsiteX56" fmla="*/ 2807034 w 3257090"/>
                <a:gd name="connsiteY56" fmla="*/ 223837 h 1601842"/>
                <a:gd name="connsiteX57" fmla="*/ 2768934 w 3257090"/>
                <a:gd name="connsiteY57" fmla="*/ 288131 h 1601842"/>
                <a:gd name="connsiteX58" fmla="*/ 2726071 w 3257090"/>
                <a:gd name="connsiteY58" fmla="*/ 321469 h 1601842"/>
                <a:gd name="connsiteX59" fmla="*/ 2673684 w 3257090"/>
                <a:gd name="connsiteY59" fmla="*/ 288131 h 1601842"/>
                <a:gd name="connsiteX60" fmla="*/ 2640346 w 3257090"/>
                <a:gd name="connsiteY60" fmla="*/ 328612 h 1601842"/>
                <a:gd name="connsiteX61" fmla="*/ 2597484 w 3257090"/>
                <a:gd name="connsiteY61" fmla="*/ 400050 h 1601842"/>
                <a:gd name="connsiteX62" fmla="*/ 2511759 w 3257090"/>
                <a:gd name="connsiteY62" fmla="*/ 483394 h 1601842"/>
                <a:gd name="connsiteX63" fmla="*/ 2435559 w 3257090"/>
                <a:gd name="connsiteY63" fmla="*/ 535781 h 1601842"/>
                <a:gd name="connsiteX64" fmla="*/ 2366502 w 3257090"/>
                <a:gd name="connsiteY64" fmla="*/ 573881 h 1601842"/>
                <a:gd name="connsiteX65" fmla="*/ 2285540 w 3257090"/>
                <a:gd name="connsiteY65" fmla="*/ 600075 h 1601842"/>
                <a:gd name="connsiteX66" fmla="*/ 2187909 w 3257090"/>
                <a:gd name="connsiteY66" fmla="*/ 609600 h 1601842"/>
                <a:gd name="connsiteX67" fmla="*/ 2114090 w 3257090"/>
                <a:gd name="connsiteY67" fmla="*/ 583406 h 1601842"/>
                <a:gd name="connsiteX68" fmla="*/ 2045034 w 3257090"/>
                <a:gd name="connsiteY68" fmla="*/ 557212 h 1601842"/>
                <a:gd name="connsiteX69" fmla="*/ 1961690 w 3257090"/>
                <a:gd name="connsiteY69" fmla="*/ 614362 h 1601842"/>
                <a:gd name="connsiteX70" fmla="*/ 1880727 w 3257090"/>
                <a:gd name="connsiteY70" fmla="*/ 664369 h 1601842"/>
                <a:gd name="connsiteX71" fmla="*/ 1802146 w 3257090"/>
                <a:gd name="connsiteY71" fmla="*/ 692944 h 1601842"/>
                <a:gd name="connsiteX72" fmla="*/ 1716421 w 3257090"/>
                <a:gd name="connsiteY72" fmla="*/ 692944 h 1601842"/>
                <a:gd name="connsiteX73" fmla="*/ 1640221 w 3257090"/>
                <a:gd name="connsiteY73" fmla="*/ 671512 h 1601842"/>
                <a:gd name="connsiteX74" fmla="*/ 1530684 w 3257090"/>
                <a:gd name="connsiteY74" fmla="*/ 623887 h 1601842"/>
                <a:gd name="connsiteX75" fmla="*/ 1459246 w 3257090"/>
                <a:gd name="connsiteY75" fmla="*/ 571500 h 1601842"/>
                <a:gd name="connsiteX76" fmla="*/ 1404477 w 3257090"/>
                <a:gd name="connsiteY76" fmla="*/ 519112 h 1601842"/>
                <a:gd name="connsiteX77" fmla="*/ 1356852 w 3257090"/>
                <a:gd name="connsiteY77" fmla="*/ 476250 h 1601842"/>
                <a:gd name="connsiteX78" fmla="*/ 1263984 w 3257090"/>
                <a:gd name="connsiteY78" fmla="*/ 478631 h 1601842"/>
                <a:gd name="connsiteX79" fmla="*/ 1221121 w 3257090"/>
                <a:gd name="connsiteY79" fmla="*/ 521494 h 1601842"/>
                <a:gd name="connsiteX80" fmla="*/ 1156828 w 3257090"/>
                <a:gd name="connsiteY80" fmla="*/ 588168 h 1601842"/>
                <a:gd name="connsiteX81" fmla="*/ 1073484 w 3257090"/>
                <a:gd name="connsiteY81" fmla="*/ 676275 h 1601842"/>
                <a:gd name="connsiteX82" fmla="*/ 944896 w 3257090"/>
                <a:gd name="connsiteY82" fmla="*/ 778669 h 1601842"/>
                <a:gd name="connsiteX83" fmla="*/ 825834 w 3257090"/>
                <a:gd name="connsiteY83" fmla="*/ 821532 h 1601842"/>
                <a:gd name="connsiteX84" fmla="*/ 756777 w 3257090"/>
                <a:gd name="connsiteY84" fmla="*/ 852487 h 1601842"/>
                <a:gd name="connsiteX85" fmla="*/ 673434 w 3257090"/>
                <a:gd name="connsiteY85" fmla="*/ 892969 h 1601842"/>
                <a:gd name="connsiteX86" fmla="*/ 601996 w 3257090"/>
                <a:gd name="connsiteY86" fmla="*/ 952500 h 1601842"/>
                <a:gd name="connsiteX87" fmla="*/ 549609 w 3257090"/>
                <a:gd name="connsiteY87" fmla="*/ 992981 h 1601842"/>
                <a:gd name="connsiteX88" fmla="*/ 482934 w 3257090"/>
                <a:gd name="connsiteY88" fmla="*/ 1012031 h 1601842"/>
                <a:gd name="connsiteX89" fmla="*/ 375777 w 3257090"/>
                <a:gd name="connsiteY89" fmla="*/ 1019175 h 1601842"/>
                <a:gd name="connsiteX90" fmla="*/ 287671 w 3257090"/>
                <a:gd name="connsiteY90" fmla="*/ 1052512 h 1601842"/>
                <a:gd name="connsiteX91" fmla="*/ 232902 w 3257090"/>
                <a:gd name="connsiteY91" fmla="*/ 1046757 h 1601842"/>
                <a:gd name="connsiteX92" fmla="*/ 143836 w 3257090"/>
                <a:gd name="connsiteY92" fmla="*/ 1062002 h 1601842"/>
                <a:gd name="connsiteX93" fmla="*/ 93831 w 3257090"/>
                <a:gd name="connsiteY93" fmla="*/ 1078672 h 1601842"/>
                <a:gd name="connsiteX94" fmla="*/ 11446 w 3257090"/>
                <a:gd name="connsiteY94" fmla="*/ 1135856 h 1601842"/>
                <a:gd name="connsiteX95" fmla="*/ 8603 w 3257090"/>
                <a:gd name="connsiteY95" fmla="*/ 1164431 h 1601842"/>
                <a:gd name="connsiteX0" fmla="*/ 8603 w 3257090"/>
                <a:gd name="connsiteY0" fmla="*/ 1164431 h 1601842"/>
                <a:gd name="connsiteX1" fmla="*/ 0 w 3257090"/>
                <a:gd name="connsiteY1" fmla="*/ 1601842 h 1601842"/>
                <a:gd name="connsiteX2" fmla="*/ 75240 w 3257090"/>
                <a:gd name="connsiteY2" fmla="*/ 1568610 h 1601842"/>
                <a:gd name="connsiteX3" fmla="*/ 156203 w 3257090"/>
                <a:gd name="connsiteY3" fmla="*/ 1563949 h 1601842"/>
                <a:gd name="connsiteX4" fmla="*/ 210052 w 3257090"/>
                <a:gd name="connsiteY4" fmla="*/ 1551085 h 1601842"/>
                <a:gd name="connsiteX5" fmla="*/ 306646 w 3257090"/>
                <a:gd name="connsiteY5" fmla="*/ 1519632 h 1601842"/>
                <a:gd name="connsiteX6" fmla="*/ 377620 w 3257090"/>
                <a:gd name="connsiteY6" fmla="*/ 1487749 h 1601842"/>
                <a:gd name="connsiteX7" fmla="*/ 485774 w 3257090"/>
                <a:gd name="connsiteY7" fmla="*/ 1439131 h 1601842"/>
                <a:gd name="connsiteX8" fmla="*/ 587595 w 3257090"/>
                <a:gd name="connsiteY8" fmla="*/ 1431096 h 1601842"/>
                <a:gd name="connsiteX9" fmla="*/ 702432 w 3257090"/>
                <a:gd name="connsiteY9" fmla="*/ 1369150 h 1601842"/>
                <a:gd name="connsiteX10" fmla="*/ 826257 w 3257090"/>
                <a:gd name="connsiteY10" fmla="*/ 1309652 h 1601842"/>
                <a:gd name="connsiteX11" fmla="*/ 967214 w 3257090"/>
                <a:gd name="connsiteY11" fmla="*/ 1198197 h 1601842"/>
                <a:gd name="connsiteX12" fmla="*/ 1113888 w 3257090"/>
                <a:gd name="connsiteY12" fmla="*/ 1091999 h 1601842"/>
                <a:gd name="connsiteX13" fmla="*/ 1241054 w 3257090"/>
                <a:gd name="connsiteY13" fmla="*/ 1022480 h 1601842"/>
                <a:gd name="connsiteX14" fmla="*/ 1330659 w 3257090"/>
                <a:gd name="connsiteY14" fmla="*/ 982462 h 1601842"/>
                <a:gd name="connsiteX15" fmla="*/ 1407818 w 3257090"/>
                <a:gd name="connsiteY15" fmla="*/ 978659 h 1601842"/>
                <a:gd name="connsiteX16" fmla="*/ 1487821 w 3257090"/>
                <a:gd name="connsiteY16" fmla="*/ 1050131 h 1601842"/>
                <a:gd name="connsiteX17" fmla="*/ 1573546 w 3257090"/>
                <a:gd name="connsiteY17" fmla="*/ 1102519 h 1601842"/>
                <a:gd name="connsiteX18" fmla="*/ 1656890 w 3257090"/>
                <a:gd name="connsiteY18" fmla="*/ 1152525 h 1601842"/>
                <a:gd name="connsiteX19" fmla="*/ 1740234 w 3257090"/>
                <a:gd name="connsiteY19" fmla="*/ 1178718 h 1601842"/>
                <a:gd name="connsiteX20" fmla="*/ 1828340 w 3257090"/>
                <a:gd name="connsiteY20" fmla="*/ 1140619 h 1601842"/>
                <a:gd name="connsiteX21" fmla="*/ 1909303 w 3257090"/>
                <a:gd name="connsiteY21" fmla="*/ 1104899 h 1601842"/>
                <a:gd name="connsiteX22" fmla="*/ 2026107 w 3257090"/>
                <a:gd name="connsiteY22" fmla="*/ 1026967 h 1601842"/>
                <a:gd name="connsiteX23" fmla="*/ 2117863 w 3257090"/>
                <a:gd name="connsiteY23" fmla="*/ 978724 h 1601842"/>
                <a:gd name="connsiteX24" fmla="*/ 2189918 w 3257090"/>
                <a:gd name="connsiteY24" fmla="*/ 964808 h 1601842"/>
                <a:gd name="connsiteX25" fmla="*/ 2290302 w 3257090"/>
                <a:gd name="connsiteY25" fmla="*/ 997744 h 1601842"/>
                <a:gd name="connsiteX26" fmla="*/ 2429039 w 3257090"/>
                <a:gd name="connsiteY26" fmla="*/ 981841 h 1601842"/>
                <a:gd name="connsiteX27" fmla="*/ 2544838 w 3257090"/>
                <a:gd name="connsiteY27" fmla="*/ 910300 h 1601842"/>
                <a:gd name="connsiteX28" fmla="*/ 2720300 w 3257090"/>
                <a:gd name="connsiteY28" fmla="*/ 798732 h 1601842"/>
                <a:gd name="connsiteX29" fmla="*/ 2796997 w 3257090"/>
                <a:gd name="connsiteY29" fmla="*/ 740712 h 1601842"/>
                <a:gd name="connsiteX30" fmla="*/ 2878211 w 3257090"/>
                <a:gd name="connsiteY30" fmla="*/ 680438 h 1601842"/>
                <a:gd name="connsiteX31" fmla="*/ 2961554 w 3257090"/>
                <a:gd name="connsiteY31" fmla="*/ 639211 h 1601842"/>
                <a:gd name="connsiteX32" fmla="*/ 3066631 w 3257090"/>
                <a:gd name="connsiteY32" fmla="*/ 592966 h 1601842"/>
                <a:gd name="connsiteX33" fmla="*/ 3118978 w 3257090"/>
                <a:gd name="connsiteY33" fmla="*/ 535781 h 1601842"/>
                <a:gd name="connsiteX34" fmla="*/ 3166602 w 3257090"/>
                <a:gd name="connsiteY34" fmla="*/ 461963 h 1601842"/>
                <a:gd name="connsiteX35" fmla="*/ 3221371 w 3257090"/>
                <a:gd name="connsiteY35" fmla="*/ 361949 h 1601842"/>
                <a:gd name="connsiteX36" fmla="*/ 3254709 w 3257090"/>
                <a:gd name="connsiteY36" fmla="*/ 288131 h 1601842"/>
                <a:gd name="connsiteX37" fmla="*/ 3257090 w 3257090"/>
                <a:gd name="connsiteY37" fmla="*/ 278606 h 1601842"/>
                <a:gd name="connsiteX38" fmla="*/ 3178509 w 3257090"/>
                <a:gd name="connsiteY38" fmla="*/ 271462 h 1601842"/>
                <a:gd name="connsiteX39" fmla="*/ 3142790 w 3257090"/>
                <a:gd name="connsiteY39" fmla="*/ 261937 h 1601842"/>
                <a:gd name="connsiteX40" fmla="*/ 3135646 w 3257090"/>
                <a:gd name="connsiteY40" fmla="*/ 238125 h 1601842"/>
                <a:gd name="connsiteX41" fmla="*/ 3121359 w 3257090"/>
                <a:gd name="connsiteY41" fmla="*/ 264319 h 1601842"/>
                <a:gd name="connsiteX42" fmla="*/ 3090402 w 3257090"/>
                <a:gd name="connsiteY42" fmla="*/ 221456 h 1601842"/>
                <a:gd name="connsiteX43" fmla="*/ 3073734 w 3257090"/>
                <a:gd name="connsiteY43" fmla="*/ 242887 h 1601842"/>
                <a:gd name="connsiteX44" fmla="*/ 3042777 w 3257090"/>
                <a:gd name="connsiteY44" fmla="*/ 152400 h 1601842"/>
                <a:gd name="connsiteX45" fmla="*/ 3023727 w 3257090"/>
                <a:gd name="connsiteY45" fmla="*/ 183356 h 1601842"/>
                <a:gd name="connsiteX46" fmla="*/ 3014202 w 3257090"/>
                <a:gd name="connsiteY46" fmla="*/ 171450 h 1601842"/>
                <a:gd name="connsiteX47" fmla="*/ 2983246 w 3257090"/>
                <a:gd name="connsiteY47" fmla="*/ 183356 h 1601842"/>
                <a:gd name="connsiteX48" fmla="*/ 2954671 w 3257090"/>
                <a:gd name="connsiteY48" fmla="*/ 173831 h 1601842"/>
                <a:gd name="connsiteX49" fmla="*/ 2938002 w 3257090"/>
                <a:gd name="connsiteY49" fmla="*/ 133350 h 1601842"/>
                <a:gd name="connsiteX50" fmla="*/ 2926096 w 3257090"/>
                <a:gd name="connsiteY50" fmla="*/ 85725 h 1601842"/>
                <a:gd name="connsiteX51" fmla="*/ 2918952 w 3257090"/>
                <a:gd name="connsiteY51" fmla="*/ 40481 h 1601842"/>
                <a:gd name="connsiteX52" fmla="*/ 2909427 w 3257090"/>
                <a:gd name="connsiteY52" fmla="*/ 0 h 1601842"/>
                <a:gd name="connsiteX53" fmla="*/ 2902284 w 3257090"/>
                <a:gd name="connsiteY53" fmla="*/ 7144 h 1601842"/>
                <a:gd name="connsiteX54" fmla="*/ 2885615 w 3257090"/>
                <a:gd name="connsiteY54" fmla="*/ 66675 h 1601842"/>
                <a:gd name="connsiteX55" fmla="*/ 2847515 w 3257090"/>
                <a:gd name="connsiteY55" fmla="*/ 145256 h 1601842"/>
                <a:gd name="connsiteX56" fmla="*/ 2807034 w 3257090"/>
                <a:gd name="connsiteY56" fmla="*/ 223837 h 1601842"/>
                <a:gd name="connsiteX57" fmla="*/ 2768934 w 3257090"/>
                <a:gd name="connsiteY57" fmla="*/ 288131 h 1601842"/>
                <a:gd name="connsiteX58" fmla="*/ 2726071 w 3257090"/>
                <a:gd name="connsiteY58" fmla="*/ 321469 h 1601842"/>
                <a:gd name="connsiteX59" fmla="*/ 2673684 w 3257090"/>
                <a:gd name="connsiteY59" fmla="*/ 288131 h 1601842"/>
                <a:gd name="connsiteX60" fmla="*/ 2640346 w 3257090"/>
                <a:gd name="connsiteY60" fmla="*/ 328612 h 1601842"/>
                <a:gd name="connsiteX61" fmla="*/ 2597484 w 3257090"/>
                <a:gd name="connsiteY61" fmla="*/ 400050 h 1601842"/>
                <a:gd name="connsiteX62" fmla="*/ 2511759 w 3257090"/>
                <a:gd name="connsiteY62" fmla="*/ 483394 h 1601842"/>
                <a:gd name="connsiteX63" fmla="*/ 2435559 w 3257090"/>
                <a:gd name="connsiteY63" fmla="*/ 535781 h 1601842"/>
                <a:gd name="connsiteX64" fmla="*/ 2366502 w 3257090"/>
                <a:gd name="connsiteY64" fmla="*/ 573881 h 1601842"/>
                <a:gd name="connsiteX65" fmla="*/ 2285540 w 3257090"/>
                <a:gd name="connsiteY65" fmla="*/ 600075 h 1601842"/>
                <a:gd name="connsiteX66" fmla="*/ 2187909 w 3257090"/>
                <a:gd name="connsiteY66" fmla="*/ 609600 h 1601842"/>
                <a:gd name="connsiteX67" fmla="*/ 2114090 w 3257090"/>
                <a:gd name="connsiteY67" fmla="*/ 583406 h 1601842"/>
                <a:gd name="connsiteX68" fmla="*/ 2045034 w 3257090"/>
                <a:gd name="connsiteY68" fmla="*/ 557212 h 1601842"/>
                <a:gd name="connsiteX69" fmla="*/ 1961690 w 3257090"/>
                <a:gd name="connsiteY69" fmla="*/ 614362 h 1601842"/>
                <a:gd name="connsiteX70" fmla="*/ 1880727 w 3257090"/>
                <a:gd name="connsiteY70" fmla="*/ 664369 h 1601842"/>
                <a:gd name="connsiteX71" fmla="*/ 1802146 w 3257090"/>
                <a:gd name="connsiteY71" fmla="*/ 692944 h 1601842"/>
                <a:gd name="connsiteX72" fmla="*/ 1716421 w 3257090"/>
                <a:gd name="connsiteY72" fmla="*/ 692944 h 1601842"/>
                <a:gd name="connsiteX73" fmla="*/ 1640221 w 3257090"/>
                <a:gd name="connsiteY73" fmla="*/ 671512 h 1601842"/>
                <a:gd name="connsiteX74" fmla="*/ 1530684 w 3257090"/>
                <a:gd name="connsiteY74" fmla="*/ 623887 h 1601842"/>
                <a:gd name="connsiteX75" fmla="*/ 1459246 w 3257090"/>
                <a:gd name="connsiteY75" fmla="*/ 571500 h 1601842"/>
                <a:gd name="connsiteX76" fmla="*/ 1404477 w 3257090"/>
                <a:gd name="connsiteY76" fmla="*/ 519112 h 1601842"/>
                <a:gd name="connsiteX77" fmla="*/ 1356852 w 3257090"/>
                <a:gd name="connsiteY77" fmla="*/ 476250 h 1601842"/>
                <a:gd name="connsiteX78" fmla="*/ 1263984 w 3257090"/>
                <a:gd name="connsiteY78" fmla="*/ 478631 h 1601842"/>
                <a:gd name="connsiteX79" fmla="*/ 1221121 w 3257090"/>
                <a:gd name="connsiteY79" fmla="*/ 521494 h 1601842"/>
                <a:gd name="connsiteX80" fmla="*/ 1156828 w 3257090"/>
                <a:gd name="connsiteY80" fmla="*/ 588168 h 1601842"/>
                <a:gd name="connsiteX81" fmla="*/ 1073484 w 3257090"/>
                <a:gd name="connsiteY81" fmla="*/ 676275 h 1601842"/>
                <a:gd name="connsiteX82" fmla="*/ 944896 w 3257090"/>
                <a:gd name="connsiteY82" fmla="*/ 778669 h 1601842"/>
                <a:gd name="connsiteX83" fmla="*/ 825834 w 3257090"/>
                <a:gd name="connsiteY83" fmla="*/ 821532 h 1601842"/>
                <a:gd name="connsiteX84" fmla="*/ 756777 w 3257090"/>
                <a:gd name="connsiteY84" fmla="*/ 852487 h 1601842"/>
                <a:gd name="connsiteX85" fmla="*/ 673434 w 3257090"/>
                <a:gd name="connsiteY85" fmla="*/ 892969 h 1601842"/>
                <a:gd name="connsiteX86" fmla="*/ 601996 w 3257090"/>
                <a:gd name="connsiteY86" fmla="*/ 952500 h 1601842"/>
                <a:gd name="connsiteX87" fmla="*/ 549609 w 3257090"/>
                <a:gd name="connsiteY87" fmla="*/ 992981 h 1601842"/>
                <a:gd name="connsiteX88" fmla="*/ 482934 w 3257090"/>
                <a:gd name="connsiteY88" fmla="*/ 1012031 h 1601842"/>
                <a:gd name="connsiteX89" fmla="*/ 375777 w 3257090"/>
                <a:gd name="connsiteY89" fmla="*/ 1019175 h 1601842"/>
                <a:gd name="connsiteX90" fmla="*/ 287671 w 3257090"/>
                <a:gd name="connsiteY90" fmla="*/ 1052512 h 1601842"/>
                <a:gd name="connsiteX91" fmla="*/ 232902 w 3257090"/>
                <a:gd name="connsiteY91" fmla="*/ 1046757 h 1601842"/>
                <a:gd name="connsiteX92" fmla="*/ 143836 w 3257090"/>
                <a:gd name="connsiteY92" fmla="*/ 1062002 h 1601842"/>
                <a:gd name="connsiteX93" fmla="*/ 93831 w 3257090"/>
                <a:gd name="connsiteY93" fmla="*/ 1078672 h 1601842"/>
                <a:gd name="connsiteX94" fmla="*/ 14787 w 3257090"/>
                <a:gd name="connsiteY94" fmla="*/ 1109131 h 1601842"/>
                <a:gd name="connsiteX95" fmla="*/ 8603 w 3257090"/>
                <a:gd name="connsiteY95" fmla="*/ 1164431 h 1601842"/>
                <a:gd name="connsiteX0" fmla="*/ 8603 w 3257090"/>
                <a:gd name="connsiteY0" fmla="*/ 1164431 h 1601842"/>
                <a:gd name="connsiteX1" fmla="*/ 0 w 3257090"/>
                <a:gd name="connsiteY1" fmla="*/ 1601842 h 1601842"/>
                <a:gd name="connsiteX2" fmla="*/ 75240 w 3257090"/>
                <a:gd name="connsiteY2" fmla="*/ 1568610 h 1601842"/>
                <a:gd name="connsiteX3" fmla="*/ 156203 w 3257090"/>
                <a:gd name="connsiteY3" fmla="*/ 1563949 h 1601842"/>
                <a:gd name="connsiteX4" fmla="*/ 210052 w 3257090"/>
                <a:gd name="connsiteY4" fmla="*/ 1551085 h 1601842"/>
                <a:gd name="connsiteX5" fmla="*/ 306646 w 3257090"/>
                <a:gd name="connsiteY5" fmla="*/ 1519632 h 1601842"/>
                <a:gd name="connsiteX6" fmla="*/ 377620 w 3257090"/>
                <a:gd name="connsiteY6" fmla="*/ 1487749 h 1601842"/>
                <a:gd name="connsiteX7" fmla="*/ 485774 w 3257090"/>
                <a:gd name="connsiteY7" fmla="*/ 1439131 h 1601842"/>
                <a:gd name="connsiteX8" fmla="*/ 587595 w 3257090"/>
                <a:gd name="connsiteY8" fmla="*/ 1431096 h 1601842"/>
                <a:gd name="connsiteX9" fmla="*/ 702432 w 3257090"/>
                <a:gd name="connsiteY9" fmla="*/ 1369150 h 1601842"/>
                <a:gd name="connsiteX10" fmla="*/ 826257 w 3257090"/>
                <a:gd name="connsiteY10" fmla="*/ 1309652 h 1601842"/>
                <a:gd name="connsiteX11" fmla="*/ 967214 w 3257090"/>
                <a:gd name="connsiteY11" fmla="*/ 1198197 h 1601842"/>
                <a:gd name="connsiteX12" fmla="*/ 1113888 w 3257090"/>
                <a:gd name="connsiteY12" fmla="*/ 1091999 h 1601842"/>
                <a:gd name="connsiteX13" fmla="*/ 1241054 w 3257090"/>
                <a:gd name="connsiteY13" fmla="*/ 1022480 h 1601842"/>
                <a:gd name="connsiteX14" fmla="*/ 1330659 w 3257090"/>
                <a:gd name="connsiteY14" fmla="*/ 982462 h 1601842"/>
                <a:gd name="connsiteX15" fmla="*/ 1407818 w 3257090"/>
                <a:gd name="connsiteY15" fmla="*/ 978659 h 1601842"/>
                <a:gd name="connsiteX16" fmla="*/ 1487821 w 3257090"/>
                <a:gd name="connsiteY16" fmla="*/ 1050131 h 1601842"/>
                <a:gd name="connsiteX17" fmla="*/ 1573546 w 3257090"/>
                <a:gd name="connsiteY17" fmla="*/ 1102519 h 1601842"/>
                <a:gd name="connsiteX18" fmla="*/ 1656890 w 3257090"/>
                <a:gd name="connsiteY18" fmla="*/ 1152525 h 1601842"/>
                <a:gd name="connsiteX19" fmla="*/ 1740234 w 3257090"/>
                <a:gd name="connsiteY19" fmla="*/ 1178718 h 1601842"/>
                <a:gd name="connsiteX20" fmla="*/ 1828340 w 3257090"/>
                <a:gd name="connsiteY20" fmla="*/ 1140619 h 1601842"/>
                <a:gd name="connsiteX21" fmla="*/ 1909303 w 3257090"/>
                <a:gd name="connsiteY21" fmla="*/ 1104899 h 1601842"/>
                <a:gd name="connsiteX22" fmla="*/ 2026107 w 3257090"/>
                <a:gd name="connsiteY22" fmla="*/ 1026967 h 1601842"/>
                <a:gd name="connsiteX23" fmla="*/ 2117863 w 3257090"/>
                <a:gd name="connsiteY23" fmla="*/ 978724 h 1601842"/>
                <a:gd name="connsiteX24" fmla="*/ 2189918 w 3257090"/>
                <a:gd name="connsiteY24" fmla="*/ 964808 h 1601842"/>
                <a:gd name="connsiteX25" fmla="*/ 2290302 w 3257090"/>
                <a:gd name="connsiteY25" fmla="*/ 997744 h 1601842"/>
                <a:gd name="connsiteX26" fmla="*/ 2429039 w 3257090"/>
                <a:gd name="connsiteY26" fmla="*/ 981841 h 1601842"/>
                <a:gd name="connsiteX27" fmla="*/ 2544838 w 3257090"/>
                <a:gd name="connsiteY27" fmla="*/ 910300 h 1601842"/>
                <a:gd name="connsiteX28" fmla="*/ 2720300 w 3257090"/>
                <a:gd name="connsiteY28" fmla="*/ 798732 h 1601842"/>
                <a:gd name="connsiteX29" fmla="*/ 2796997 w 3257090"/>
                <a:gd name="connsiteY29" fmla="*/ 740712 h 1601842"/>
                <a:gd name="connsiteX30" fmla="*/ 2878211 w 3257090"/>
                <a:gd name="connsiteY30" fmla="*/ 680438 h 1601842"/>
                <a:gd name="connsiteX31" fmla="*/ 2961554 w 3257090"/>
                <a:gd name="connsiteY31" fmla="*/ 639211 h 1601842"/>
                <a:gd name="connsiteX32" fmla="*/ 3066631 w 3257090"/>
                <a:gd name="connsiteY32" fmla="*/ 592966 h 1601842"/>
                <a:gd name="connsiteX33" fmla="*/ 3118978 w 3257090"/>
                <a:gd name="connsiteY33" fmla="*/ 535781 h 1601842"/>
                <a:gd name="connsiteX34" fmla="*/ 3166602 w 3257090"/>
                <a:gd name="connsiteY34" fmla="*/ 461963 h 1601842"/>
                <a:gd name="connsiteX35" fmla="*/ 3221371 w 3257090"/>
                <a:gd name="connsiteY35" fmla="*/ 361949 h 1601842"/>
                <a:gd name="connsiteX36" fmla="*/ 3254709 w 3257090"/>
                <a:gd name="connsiteY36" fmla="*/ 288131 h 1601842"/>
                <a:gd name="connsiteX37" fmla="*/ 3257090 w 3257090"/>
                <a:gd name="connsiteY37" fmla="*/ 278606 h 1601842"/>
                <a:gd name="connsiteX38" fmla="*/ 3178509 w 3257090"/>
                <a:gd name="connsiteY38" fmla="*/ 271462 h 1601842"/>
                <a:gd name="connsiteX39" fmla="*/ 3142790 w 3257090"/>
                <a:gd name="connsiteY39" fmla="*/ 261937 h 1601842"/>
                <a:gd name="connsiteX40" fmla="*/ 3135646 w 3257090"/>
                <a:gd name="connsiteY40" fmla="*/ 238125 h 1601842"/>
                <a:gd name="connsiteX41" fmla="*/ 3121359 w 3257090"/>
                <a:gd name="connsiteY41" fmla="*/ 264319 h 1601842"/>
                <a:gd name="connsiteX42" fmla="*/ 3090402 w 3257090"/>
                <a:gd name="connsiteY42" fmla="*/ 221456 h 1601842"/>
                <a:gd name="connsiteX43" fmla="*/ 3073734 w 3257090"/>
                <a:gd name="connsiteY43" fmla="*/ 242887 h 1601842"/>
                <a:gd name="connsiteX44" fmla="*/ 3042777 w 3257090"/>
                <a:gd name="connsiteY44" fmla="*/ 152400 h 1601842"/>
                <a:gd name="connsiteX45" fmla="*/ 3023727 w 3257090"/>
                <a:gd name="connsiteY45" fmla="*/ 183356 h 1601842"/>
                <a:gd name="connsiteX46" fmla="*/ 3014202 w 3257090"/>
                <a:gd name="connsiteY46" fmla="*/ 171450 h 1601842"/>
                <a:gd name="connsiteX47" fmla="*/ 2983246 w 3257090"/>
                <a:gd name="connsiteY47" fmla="*/ 183356 h 1601842"/>
                <a:gd name="connsiteX48" fmla="*/ 2954671 w 3257090"/>
                <a:gd name="connsiteY48" fmla="*/ 173831 h 1601842"/>
                <a:gd name="connsiteX49" fmla="*/ 2938002 w 3257090"/>
                <a:gd name="connsiteY49" fmla="*/ 133350 h 1601842"/>
                <a:gd name="connsiteX50" fmla="*/ 2926096 w 3257090"/>
                <a:gd name="connsiteY50" fmla="*/ 85725 h 1601842"/>
                <a:gd name="connsiteX51" fmla="*/ 2918952 w 3257090"/>
                <a:gd name="connsiteY51" fmla="*/ 40481 h 1601842"/>
                <a:gd name="connsiteX52" fmla="*/ 2909427 w 3257090"/>
                <a:gd name="connsiteY52" fmla="*/ 0 h 1601842"/>
                <a:gd name="connsiteX53" fmla="*/ 2902284 w 3257090"/>
                <a:gd name="connsiteY53" fmla="*/ 7144 h 1601842"/>
                <a:gd name="connsiteX54" fmla="*/ 2885615 w 3257090"/>
                <a:gd name="connsiteY54" fmla="*/ 66675 h 1601842"/>
                <a:gd name="connsiteX55" fmla="*/ 2847515 w 3257090"/>
                <a:gd name="connsiteY55" fmla="*/ 145256 h 1601842"/>
                <a:gd name="connsiteX56" fmla="*/ 2807034 w 3257090"/>
                <a:gd name="connsiteY56" fmla="*/ 223837 h 1601842"/>
                <a:gd name="connsiteX57" fmla="*/ 2768934 w 3257090"/>
                <a:gd name="connsiteY57" fmla="*/ 288131 h 1601842"/>
                <a:gd name="connsiteX58" fmla="*/ 2726071 w 3257090"/>
                <a:gd name="connsiteY58" fmla="*/ 321469 h 1601842"/>
                <a:gd name="connsiteX59" fmla="*/ 2673684 w 3257090"/>
                <a:gd name="connsiteY59" fmla="*/ 288131 h 1601842"/>
                <a:gd name="connsiteX60" fmla="*/ 2640346 w 3257090"/>
                <a:gd name="connsiteY60" fmla="*/ 328612 h 1601842"/>
                <a:gd name="connsiteX61" fmla="*/ 2597484 w 3257090"/>
                <a:gd name="connsiteY61" fmla="*/ 400050 h 1601842"/>
                <a:gd name="connsiteX62" fmla="*/ 2511759 w 3257090"/>
                <a:gd name="connsiteY62" fmla="*/ 483394 h 1601842"/>
                <a:gd name="connsiteX63" fmla="*/ 2435559 w 3257090"/>
                <a:gd name="connsiteY63" fmla="*/ 535781 h 1601842"/>
                <a:gd name="connsiteX64" fmla="*/ 2366502 w 3257090"/>
                <a:gd name="connsiteY64" fmla="*/ 573881 h 1601842"/>
                <a:gd name="connsiteX65" fmla="*/ 2285540 w 3257090"/>
                <a:gd name="connsiteY65" fmla="*/ 600075 h 1601842"/>
                <a:gd name="connsiteX66" fmla="*/ 2187909 w 3257090"/>
                <a:gd name="connsiteY66" fmla="*/ 609600 h 1601842"/>
                <a:gd name="connsiteX67" fmla="*/ 2114090 w 3257090"/>
                <a:gd name="connsiteY67" fmla="*/ 583406 h 1601842"/>
                <a:gd name="connsiteX68" fmla="*/ 2045034 w 3257090"/>
                <a:gd name="connsiteY68" fmla="*/ 557212 h 1601842"/>
                <a:gd name="connsiteX69" fmla="*/ 1961690 w 3257090"/>
                <a:gd name="connsiteY69" fmla="*/ 614362 h 1601842"/>
                <a:gd name="connsiteX70" fmla="*/ 1880727 w 3257090"/>
                <a:gd name="connsiteY70" fmla="*/ 664369 h 1601842"/>
                <a:gd name="connsiteX71" fmla="*/ 1802146 w 3257090"/>
                <a:gd name="connsiteY71" fmla="*/ 692944 h 1601842"/>
                <a:gd name="connsiteX72" fmla="*/ 1716421 w 3257090"/>
                <a:gd name="connsiteY72" fmla="*/ 692944 h 1601842"/>
                <a:gd name="connsiteX73" fmla="*/ 1640221 w 3257090"/>
                <a:gd name="connsiteY73" fmla="*/ 671512 h 1601842"/>
                <a:gd name="connsiteX74" fmla="*/ 1530684 w 3257090"/>
                <a:gd name="connsiteY74" fmla="*/ 623887 h 1601842"/>
                <a:gd name="connsiteX75" fmla="*/ 1459246 w 3257090"/>
                <a:gd name="connsiteY75" fmla="*/ 571500 h 1601842"/>
                <a:gd name="connsiteX76" fmla="*/ 1404477 w 3257090"/>
                <a:gd name="connsiteY76" fmla="*/ 519112 h 1601842"/>
                <a:gd name="connsiteX77" fmla="*/ 1356852 w 3257090"/>
                <a:gd name="connsiteY77" fmla="*/ 476250 h 1601842"/>
                <a:gd name="connsiteX78" fmla="*/ 1263984 w 3257090"/>
                <a:gd name="connsiteY78" fmla="*/ 478631 h 1601842"/>
                <a:gd name="connsiteX79" fmla="*/ 1221121 w 3257090"/>
                <a:gd name="connsiteY79" fmla="*/ 521494 h 1601842"/>
                <a:gd name="connsiteX80" fmla="*/ 1156828 w 3257090"/>
                <a:gd name="connsiteY80" fmla="*/ 588168 h 1601842"/>
                <a:gd name="connsiteX81" fmla="*/ 1073484 w 3257090"/>
                <a:gd name="connsiteY81" fmla="*/ 676275 h 1601842"/>
                <a:gd name="connsiteX82" fmla="*/ 944896 w 3257090"/>
                <a:gd name="connsiteY82" fmla="*/ 778669 h 1601842"/>
                <a:gd name="connsiteX83" fmla="*/ 825834 w 3257090"/>
                <a:gd name="connsiteY83" fmla="*/ 821532 h 1601842"/>
                <a:gd name="connsiteX84" fmla="*/ 756777 w 3257090"/>
                <a:gd name="connsiteY84" fmla="*/ 852487 h 1601842"/>
                <a:gd name="connsiteX85" fmla="*/ 673434 w 3257090"/>
                <a:gd name="connsiteY85" fmla="*/ 892969 h 1601842"/>
                <a:gd name="connsiteX86" fmla="*/ 601996 w 3257090"/>
                <a:gd name="connsiteY86" fmla="*/ 952500 h 1601842"/>
                <a:gd name="connsiteX87" fmla="*/ 549609 w 3257090"/>
                <a:gd name="connsiteY87" fmla="*/ 992981 h 1601842"/>
                <a:gd name="connsiteX88" fmla="*/ 482934 w 3257090"/>
                <a:gd name="connsiteY88" fmla="*/ 1012031 h 1601842"/>
                <a:gd name="connsiteX89" fmla="*/ 375777 w 3257090"/>
                <a:gd name="connsiteY89" fmla="*/ 1019175 h 1601842"/>
                <a:gd name="connsiteX90" fmla="*/ 287671 w 3257090"/>
                <a:gd name="connsiteY90" fmla="*/ 1052512 h 1601842"/>
                <a:gd name="connsiteX91" fmla="*/ 232902 w 3257090"/>
                <a:gd name="connsiteY91" fmla="*/ 1046757 h 1601842"/>
                <a:gd name="connsiteX92" fmla="*/ 160544 w 3257090"/>
                <a:gd name="connsiteY92" fmla="*/ 1048640 h 1601842"/>
                <a:gd name="connsiteX93" fmla="*/ 93831 w 3257090"/>
                <a:gd name="connsiteY93" fmla="*/ 1078672 h 1601842"/>
                <a:gd name="connsiteX94" fmla="*/ 14787 w 3257090"/>
                <a:gd name="connsiteY94" fmla="*/ 1109131 h 1601842"/>
                <a:gd name="connsiteX95" fmla="*/ 8603 w 3257090"/>
                <a:gd name="connsiteY95" fmla="*/ 1164431 h 1601842"/>
                <a:gd name="connsiteX0" fmla="*/ 11944 w 3260431"/>
                <a:gd name="connsiteY0" fmla="*/ 1164431 h 1568610"/>
                <a:gd name="connsiteX1" fmla="*/ 0 w 3260431"/>
                <a:gd name="connsiteY1" fmla="*/ 1545051 h 1568610"/>
                <a:gd name="connsiteX2" fmla="*/ 78581 w 3260431"/>
                <a:gd name="connsiteY2" fmla="*/ 1568610 h 1568610"/>
                <a:gd name="connsiteX3" fmla="*/ 159544 w 3260431"/>
                <a:gd name="connsiteY3" fmla="*/ 1563949 h 1568610"/>
                <a:gd name="connsiteX4" fmla="*/ 213393 w 3260431"/>
                <a:gd name="connsiteY4" fmla="*/ 1551085 h 1568610"/>
                <a:gd name="connsiteX5" fmla="*/ 309987 w 3260431"/>
                <a:gd name="connsiteY5" fmla="*/ 1519632 h 1568610"/>
                <a:gd name="connsiteX6" fmla="*/ 380961 w 3260431"/>
                <a:gd name="connsiteY6" fmla="*/ 1487749 h 1568610"/>
                <a:gd name="connsiteX7" fmla="*/ 489115 w 3260431"/>
                <a:gd name="connsiteY7" fmla="*/ 1439131 h 1568610"/>
                <a:gd name="connsiteX8" fmla="*/ 590936 w 3260431"/>
                <a:gd name="connsiteY8" fmla="*/ 1431096 h 1568610"/>
                <a:gd name="connsiteX9" fmla="*/ 705773 w 3260431"/>
                <a:gd name="connsiteY9" fmla="*/ 1369150 h 1568610"/>
                <a:gd name="connsiteX10" fmla="*/ 829598 w 3260431"/>
                <a:gd name="connsiteY10" fmla="*/ 1309652 h 1568610"/>
                <a:gd name="connsiteX11" fmla="*/ 970555 w 3260431"/>
                <a:gd name="connsiteY11" fmla="*/ 1198197 h 1568610"/>
                <a:gd name="connsiteX12" fmla="*/ 1117229 w 3260431"/>
                <a:gd name="connsiteY12" fmla="*/ 1091999 h 1568610"/>
                <a:gd name="connsiteX13" fmla="*/ 1244395 w 3260431"/>
                <a:gd name="connsiteY13" fmla="*/ 1022480 h 1568610"/>
                <a:gd name="connsiteX14" fmla="*/ 1334000 w 3260431"/>
                <a:gd name="connsiteY14" fmla="*/ 982462 h 1568610"/>
                <a:gd name="connsiteX15" fmla="*/ 1411159 w 3260431"/>
                <a:gd name="connsiteY15" fmla="*/ 978659 h 1568610"/>
                <a:gd name="connsiteX16" fmla="*/ 1491162 w 3260431"/>
                <a:gd name="connsiteY16" fmla="*/ 1050131 h 1568610"/>
                <a:gd name="connsiteX17" fmla="*/ 1576887 w 3260431"/>
                <a:gd name="connsiteY17" fmla="*/ 1102519 h 1568610"/>
                <a:gd name="connsiteX18" fmla="*/ 1660231 w 3260431"/>
                <a:gd name="connsiteY18" fmla="*/ 1152525 h 1568610"/>
                <a:gd name="connsiteX19" fmla="*/ 1743575 w 3260431"/>
                <a:gd name="connsiteY19" fmla="*/ 1178718 h 1568610"/>
                <a:gd name="connsiteX20" fmla="*/ 1831681 w 3260431"/>
                <a:gd name="connsiteY20" fmla="*/ 1140619 h 1568610"/>
                <a:gd name="connsiteX21" fmla="*/ 1912644 w 3260431"/>
                <a:gd name="connsiteY21" fmla="*/ 1104899 h 1568610"/>
                <a:gd name="connsiteX22" fmla="*/ 2029448 w 3260431"/>
                <a:gd name="connsiteY22" fmla="*/ 1026967 h 1568610"/>
                <a:gd name="connsiteX23" fmla="*/ 2121204 w 3260431"/>
                <a:gd name="connsiteY23" fmla="*/ 978724 h 1568610"/>
                <a:gd name="connsiteX24" fmla="*/ 2193259 w 3260431"/>
                <a:gd name="connsiteY24" fmla="*/ 964808 h 1568610"/>
                <a:gd name="connsiteX25" fmla="*/ 2293643 w 3260431"/>
                <a:gd name="connsiteY25" fmla="*/ 997744 h 1568610"/>
                <a:gd name="connsiteX26" fmla="*/ 2432380 w 3260431"/>
                <a:gd name="connsiteY26" fmla="*/ 981841 h 1568610"/>
                <a:gd name="connsiteX27" fmla="*/ 2548179 w 3260431"/>
                <a:gd name="connsiteY27" fmla="*/ 910300 h 1568610"/>
                <a:gd name="connsiteX28" fmla="*/ 2723641 w 3260431"/>
                <a:gd name="connsiteY28" fmla="*/ 798732 h 1568610"/>
                <a:gd name="connsiteX29" fmla="*/ 2800338 w 3260431"/>
                <a:gd name="connsiteY29" fmla="*/ 740712 h 1568610"/>
                <a:gd name="connsiteX30" fmla="*/ 2881552 w 3260431"/>
                <a:gd name="connsiteY30" fmla="*/ 680438 h 1568610"/>
                <a:gd name="connsiteX31" fmla="*/ 2964895 w 3260431"/>
                <a:gd name="connsiteY31" fmla="*/ 639211 h 1568610"/>
                <a:gd name="connsiteX32" fmla="*/ 3069972 w 3260431"/>
                <a:gd name="connsiteY32" fmla="*/ 592966 h 1568610"/>
                <a:gd name="connsiteX33" fmla="*/ 3122319 w 3260431"/>
                <a:gd name="connsiteY33" fmla="*/ 535781 h 1568610"/>
                <a:gd name="connsiteX34" fmla="*/ 3169943 w 3260431"/>
                <a:gd name="connsiteY34" fmla="*/ 461963 h 1568610"/>
                <a:gd name="connsiteX35" fmla="*/ 3224712 w 3260431"/>
                <a:gd name="connsiteY35" fmla="*/ 361949 h 1568610"/>
                <a:gd name="connsiteX36" fmla="*/ 3258050 w 3260431"/>
                <a:gd name="connsiteY36" fmla="*/ 288131 h 1568610"/>
                <a:gd name="connsiteX37" fmla="*/ 3260431 w 3260431"/>
                <a:gd name="connsiteY37" fmla="*/ 278606 h 1568610"/>
                <a:gd name="connsiteX38" fmla="*/ 3181850 w 3260431"/>
                <a:gd name="connsiteY38" fmla="*/ 271462 h 1568610"/>
                <a:gd name="connsiteX39" fmla="*/ 3146131 w 3260431"/>
                <a:gd name="connsiteY39" fmla="*/ 261937 h 1568610"/>
                <a:gd name="connsiteX40" fmla="*/ 3138987 w 3260431"/>
                <a:gd name="connsiteY40" fmla="*/ 238125 h 1568610"/>
                <a:gd name="connsiteX41" fmla="*/ 3124700 w 3260431"/>
                <a:gd name="connsiteY41" fmla="*/ 264319 h 1568610"/>
                <a:gd name="connsiteX42" fmla="*/ 3093743 w 3260431"/>
                <a:gd name="connsiteY42" fmla="*/ 221456 h 1568610"/>
                <a:gd name="connsiteX43" fmla="*/ 3077075 w 3260431"/>
                <a:gd name="connsiteY43" fmla="*/ 242887 h 1568610"/>
                <a:gd name="connsiteX44" fmla="*/ 3046118 w 3260431"/>
                <a:gd name="connsiteY44" fmla="*/ 152400 h 1568610"/>
                <a:gd name="connsiteX45" fmla="*/ 3027068 w 3260431"/>
                <a:gd name="connsiteY45" fmla="*/ 183356 h 1568610"/>
                <a:gd name="connsiteX46" fmla="*/ 3017543 w 3260431"/>
                <a:gd name="connsiteY46" fmla="*/ 171450 h 1568610"/>
                <a:gd name="connsiteX47" fmla="*/ 2986587 w 3260431"/>
                <a:gd name="connsiteY47" fmla="*/ 183356 h 1568610"/>
                <a:gd name="connsiteX48" fmla="*/ 2958012 w 3260431"/>
                <a:gd name="connsiteY48" fmla="*/ 173831 h 1568610"/>
                <a:gd name="connsiteX49" fmla="*/ 2941343 w 3260431"/>
                <a:gd name="connsiteY49" fmla="*/ 133350 h 1568610"/>
                <a:gd name="connsiteX50" fmla="*/ 2929437 w 3260431"/>
                <a:gd name="connsiteY50" fmla="*/ 85725 h 1568610"/>
                <a:gd name="connsiteX51" fmla="*/ 2922293 w 3260431"/>
                <a:gd name="connsiteY51" fmla="*/ 40481 h 1568610"/>
                <a:gd name="connsiteX52" fmla="*/ 2912768 w 3260431"/>
                <a:gd name="connsiteY52" fmla="*/ 0 h 1568610"/>
                <a:gd name="connsiteX53" fmla="*/ 2905625 w 3260431"/>
                <a:gd name="connsiteY53" fmla="*/ 7144 h 1568610"/>
                <a:gd name="connsiteX54" fmla="*/ 2888956 w 3260431"/>
                <a:gd name="connsiteY54" fmla="*/ 66675 h 1568610"/>
                <a:gd name="connsiteX55" fmla="*/ 2850856 w 3260431"/>
                <a:gd name="connsiteY55" fmla="*/ 145256 h 1568610"/>
                <a:gd name="connsiteX56" fmla="*/ 2810375 w 3260431"/>
                <a:gd name="connsiteY56" fmla="*/ 223837 h 1568610"/>
                <a:gd name="connsiteX57" fmla="*/ 2772275 w 3260431"/>
                <a:gd name="connsiteY57" fmla="*/ 288131 h 1568610"/>
                <a:gd name="connsiteX58" fmla="*/ 2729412 w 3260431"/>
                <a:gd name="connsiteY58" fmla="*/ 321469 h 1568610"/>
                <a:gd name="connsiteX59" fmla="*/ 2677025 w 3260431"/>
                <a:gd name="connsiteY59" fmla="*/ 288131 h 1568610"/>
                <a:gd name="connsiteX60" fmla="*/ 2643687 w 3260431"/>
                <a:gd name="connsiteY60" fmla="*/ 328612 h 1568610"/>
                <a:gd name="connsiteX61" fmla="*/ 2600825 w 3260431"/>
                <a:gd name="connsiteY61" fmla="*/ 400050 h 1568610"/>
                <a:gd name="connsiteX62" fmla="*/ 2515100 w 3260431"/>
                <a:gd name="connsiteY62" fmla="*/ 483394 h 1568610"/>
                <a:gd name="connsiteX63" fmla="*/ 2438900 w 3260431"/>
                <a:gd name="connsiteY63" fmla="*/ 535781 h 1568610"/>
                <a:gd name="connsiteX64" fmla="*/ 2369843 w 3260431"/>
                <a:gd name="connsiteY64" fmla="*/ 573881 h 1568610"/>
                <a:gd name="connsiteX65" fmla="*/ 2288881 w 3260431"/>
                <a:gd name="connsiteY65" fmla="*/ 600075 h 1568610"/>
                <a:gd name="connsiteX66" fmla="*/ 2191250 w 3260431"/>
                <a:gd name="connsiteY66" fmla="*/ 609600 h 1568610"/>
                <a:gd name="connsiteX67" fmla="*/ 2117431 w 3260431"/>
                <a:gd name="connsiteY67" fmla="*/ 583406 h 1568610"/>
                <a:gd name="connsiteX68" fmla="*/ 2048375 w 3260431"/>
                <a:gd name="connsiteY68" fmla="*/ 557212 h 1568610"/>
                <a:gd name="connsiteX69" fmla="*/ 1965031 w 3260431"/>
                <a:gd name="connsiteY69" fmla="*/ 614362 h 1568610"/>
                <a:gd name="connsiteX70" fmla="*/ 1884068 w 3260431"/>
                <a:gd name="connsiteY70" fmla="*/ 664369 h 1568610"/>
                <a:gd name="connsiteX71" fmla="*/ 1805487 w 3260431"/>
                <a:gd name="connsiteY71" fmla="*/ 692944 h 1568610"/>
                <a:gd name="connsiteX72" fmla="*/ 1719762 w 3260431"/>
                <a:gd name="connsiteY72" fmla="*/ 692944 h 1568610"/>
                <a:gd name="connsiteX73" fmla="*/ 1643562 w 3260431"/>
                <a:gd name="connsiteY73" fmla="*/ 671512 h 1568610"/>
                <a:gd name="connsiteX74" fmla="*/ 1534025 w 3260431"/>
                <a:gd name="connsiteY74" fmla="*/ 623887 h 1568610"/>
                <a:gd name="connsiteX75" fmla="*/ 1462587 w 3260431"/>
                <a:gd name="connsiteY75" fmla="*/ 571500 h 1568610"/>
                <a:gd name="connsiteX76" fmla="*/ 1407818 w 3260431"/>
                <a:gd name="connsiteY76" fmla="*/ 519112 h 1568610"/>
                <a:gd name="connsiteX77" fmla="*/ 1360193 w 3260431"/>
                <a:gd name="connsiteY77" fmla="*/ 476250 h 1568610"/>
                <a:gd name="connsiteX78" fmla="*/ 1267325 w 3260431"/>
                <a:gd name="connsiteY78" fmla="*/ 478631 h 1568610"/>
                <a:gd name="connsiteX79" fmla="*/ 1224462 w 3260431"/>
                <a:gd name="connsiteY79" fmla="*/ 521494 h 1568610"/>
                <a:gd name="connsiteX80" fmla="*/ 1160169 w 3260431"/>
                <a:gd name="connsiteY80" fmla="*/ 588168 h 1568610"/>
                <a:gd name="connsiteX81" fmla="*/ 1076825 w 3260431"/>
                <a:gd name="connsiteY81" fmla="*/ 676275 h 1568610"/>
                <a:gd name="connsiteX82" fmla="*/ 948237 w 3260431"/>
                <a:gd name="connsiteY82" fmla="*/ 778669 h 1568610"/>
                <a:gd name="connsiteX83" fmla="*/ 829175 w 3260431"/>
                <a:gd name="connsiteY83" fmla="*/ 821532 h 1568610"/>
                <a:gd name="connsiteX84" fmla="*/ 760118 w 3260431"/>
                <a:gd name="connsiteY84" fmla="*/ 852487 h 1568610"/>
                <a:gd name="connsiteX85" fmla="*/ 676775 w 3260431"/>
                <a:gd name="connsiteY85" fmla="*/ 892969 h 1568610"/>
                <a:gd name="connsiteX86" fmla="*/ 605337 w 3260431"/>
                <a:gd name="connsiteY86" fmla="*/ 952500 h 1568610"/>
                <a:gd name="connsiteX87" fmla="*/ 552950 w 3260431"/>
                <a:gd name="connsiteY87" fmla="*/ 992981 h 1568610"/>
                <a:gd name="connsiteX88" fmla="*/ 486275 w 3260431"/>
                <a:gd name="connsiteY88" fmla="*/ 1012031 h 1568610"/>
                <a:gd name="connsiteX89" fmla="*/ 379118 w 3260431"/>
                <a:gd name="connsiteY89" fmla="*/ 1019175 h 1568610"/>
                <a:gd name="connsiteX90" fmla="*/ 291012 w 3260431"/>
                <a:gd name="connsiteY90" fmla="*/ 1052512 h 1568610"/>
                <a:gd name="connsiteX91" fmla="*/ 236243 w 3260431"/>
                <a:gd name="connsiteY91" fmla="*/ 1046757 h 1568610"/>
                <a:gd name="connsiteX92" fmla="*/ 163885 w 3260431"/>
                <a:gd name="connsiteY92" fmla="*/ 1048640 h 1568610"/>
                <a:gd name="connsiteX93" fmla="*/ 97172 w 3260431"/>
                <a:gd name="connsiteY93" fmla="*/ 1078672 h 1568610"/>
                <a:gd name="connsiteX94" fmla="*/ 18128 w 3260431"/>
                <a:gd name="connsiteY94" fmla="*/ 1109131 h 1568610"/>
                <a:gd name="connsiteX95" fmla="*/ 11944 w 3260431"/>
                <a:gd name="connsiteY95" fmla="*/ 1164431 h 1568610"/>
                <a:gd name="connsiteX0" fmla="*/ 11944 w 3260431"/>
                <a:gd name="connsiteY0" fmla="*/ 1164431 h 1563950"/>
                <a:gd name="connsiteX1" fmla="*/ 0 w 3260431"/>
                <a:gd name="connsiteY1" fmla="*/ 1545051 h 1563950"/>
                <a:gd name="connsiteX2" fmla="*/ 75239 w 3260431"/>
                <a:gd name="connsiteY2" fmla="*/ 1518500 h 1563950"/>
                <a:gd name="connsiteX3" fmla="*/ 159544 w 3260431"/>
                <a:gd name="connsiteY3" fmla="*/ 1563949 h 1563950"/>
                <a:gd name="connsiteX4" fmla="*/ 213393 w 3260431"/>
                <a:gd name="connsiteY4" fmla="*/ 1551085 h 1563950"/>
                <a:gd name="connsiteX5" fmla="*/ 309987 w 3260431"/>
                <a:gd name="connsiteY5" fmla="*/ 1519632 h 1563950"/>
                <a:gd name="connsiteX6" fmla="*/ 380961 w 3260431"/>
                <a:gd name="connsiteY6" fmla="*/ 1487749 h 1563950"/>
                <a:gd name="connsiteX7" fmla="*/ 489115 w 3260431"/>
                <a:gd name="connsiteY7" fmla="*/ 1439131 h 1563950"/>
                <a:gd name="connsiteX8" fmla="*/ 590936 w 3260431"/>
                <a:gd name="connsiteY8" fmla="*/ 1431096 h 1563950"/>
                <a:gd name="connsiteX9" fmla="*/ 705773 w 3260431"/>
                <a:gd name="connsiteY9" fmla="*/ 1369150 h 1563950"/>
                <a:gd name="connsiteX10" fmla="*/ 829598 w 3260431"/>
                <a:gd name="connsiteY10" fmla="*/ 1309652 h 1563950"/>
                <a:gd name="connsiteX11" fmla="*/ 970555 w 3260431"/>
                <a:gd name="connsiteY11" fmla="*/ 1198197 h 1563950"/>
                <a:gd name="connsiteX12" fmla="*/ 1117229 w 3260431"/>
                <a:gd name="connsiteY12" fmla="*/ 1091999 h 1563950"/>
                <a:gd name="connsiteX13" fmla="*/ 1244395 w 3260431"/>
                <a:gd name="connsiteY13" fmla="*/ 1022480 h 1563950"/>
                <a:gd name="connsiteX14" fmla="*/ 1334000 w 3260431"/>
                <a:gd name="connsiteY14" fmla="*/ 982462 h 1563950"/>
                <a:gd name="connsiteX15" fmla="*/ 1411159 w 3260431"/>
                <a:gd name="connsiteY15" fmla="*/ 978659 h 1563950"/>
                <a:gd name="connsiteX16" fmla="*/ 1491162 w 3260431"/>
                <a:gd name="connsiteY16" fmla="*/ 1050131 h 1563950"/>
                <a:gd name="connsiteX17" fmla="*/ 1576887 w 3260431"/>
                <a:gd name="connsiteY17" fmla="*/ 1102519 h 1563950"/>
                <a:gd name="connsiteX18" fmla="*/ 1660231 w 3260431"/>
                <a:gd name="connsiteY18" fmla="*/ 1152525 h 1563950"/>
                <a:gd name="connsiteX19" fmla="*/ 1743575 w 3260431"/>
                <a:gd name="connsiteY19" fmla="*/ 1178718 h 1563950"/>
                <a:gd name="connsiteX20" fmla="*/ 1831681 w 3260431"/>
                <a:gd name="connsiteY20" fmla="*/ 1140619 h 1563950"/>
                <a:gd name="connsiteX21" fmla="*/ 1912644 w 3260431"/>
                <a:gd name="connsiteY21" fmla="*/ 1104899 h 1563950"/>
                <a:gd name="connsiteX22" fmla="*/ 2029448 w 3260431"/>
                <a:gd name="connsiteY22" fmla="*/ 1026967 h 1563950"/>
                <a:gd name="connsiteX23" fmla="*/ 2121204 w 3260431"/>
                <a:gd name="connsiteY23" fmla="*/ 978724 h 1563950"/>
                <a:gd name="connsiteX24" fmla="*/ 2193259 w 3260431"/>
                <a:gd name="connsiteY24" fmla="*/ 964808 h 1563950"/>
                <a:gd name="connsiteX25" fmla="*/ 2293643 w 3260431"/>
                <a:gd name="connsiteY25" fmla="*/ 997744 h 1563950"/>
                <a:gd name="connsiteX26" fmla="*/ 2432380 w 3260431"/>
                <a:gd name="connsiteY26" fmla="*/ 981841 h 1563950"/>
                <a:gd name="connsiteX27" fmla="*/ 2548179 w 3260431"/>
                <a:gd name="connsiteY27" fmla="*/ 910300 h 1563950"/>
                <a:gd name="connsiteX28" fmla="*/ 2723641 w 3260431"/>
                <a:gd name="connsiteY28" fmla="*/ 798732 h 1563950"/>
                <a:gd name="connsiteX29" fmla="*/ 2800338 w 3260431"/>
                <a:gd name="connsiteY29" fmla="*/ 740712 h 1563950"/>
                <a:gd name="connsiteX30" fmla="*/ 2881552 w 3260431"/>
                <a:gd name="connsiteY30" fmla="*/ 680438 h 1563950"/>
                <a:gd name="connsiteX31" fmla="*/ 2964895 w 3260431"/>
                <a:gd name="connsiteY31" fmla="*/ 639211 h 1563950"/>
                <a:gd name="connsiteX32" fmla="*/ 3069972 w 3260431"/>
                <a:gd name="connsiteY32" fmla="*/ 592966 h 1563950"/>
                <a:gd name="connsiteX33" fmla="*/ 3122319 w 3260431"/>
                <a:gd name="connsiteY33" fmla="*/ 535781 h 1563950"/>
                <a:gd name="connsiteX34" fmla="*/ 3169943 w 3260431"/>
                <a:gd name="connsiteY34" fmla="*/ 461963 h 1563950"/>
                <a:gd name="connsiteX35" fmla="*/ 3224712 w 3260431"/>
                <a:gd name="connsiteY35" fmla="*/ 361949 h 1563950"/>
                <a:gd name="connsiteX36" fmla="*/ 3258050 w 3260431"/>
                <a:gd name="connsiteY36" fmla="*/ 288131 h 1563950"/>
                <a:gd name="connsiteX37" fmla="*/ 3260431 w 3260431"/>
                <a:gd name="connsiteY37" fmla="*/ 278606 h 1563950"/>
                <a:gd name="connsiteX38" fmla="*/ 3181850 w 3260431"/>
                <a:gd name="connsiteY38" fmla="*/ 271462 h 1563950"/>
                <a:gd name="connsiteX39" fmla="*/ 3146131 w 3260431"/>
                <a:gd name="connsiteY39" fmla="*/ 261937 h 1563950"/>
                <a:gd name="connsiteX40" fmla="*/ 3138987 w 3260431"/>
                <a:gd name="connsiteY40" fmla="*/ 238125 h 1563950"/>
                <a:gd name="connsiteX41" fmla="*/ 3124700 w 3260431"/>
                <a:gd name="connsiteY41" fmla="*/ 264319 h 1563950"/>
                <a:gd name="connsiteX42" fmla="*/ 3093743 w 3260431"/>
                <a:gd name="connsiteY42" fmla="*/ 221456 h 1563950"/>
                <a:gd name="connsiteX43" fmla="*/ 3077075 w 3260431"/>
                <a:gd name="connsiteY43" fmla="*/ 242887 h 1563950"/>
                <a:gd name="connsiteX44" fmla="*/ 3046118 w 3260431"/>
                <a:gd name="connsiteY44" fmla="*/ 152400 h 1563950"/>
                <a:gd name="connsiteX45" fmla="*/ 3027068 w 3260431"/>
                <a:gd name="connsiteY45" fmla="*/ 183356 h 1563950"/>
                <a:gd name="connsiteX46" fmla="*/ 3017543 w 3260431"/>
                <a:gd name="connsiteY46" fmla="*/ 171450 h 1563950"/>
                <a:gd name="connsiteX47" fmla="*/ 2986587 w 3260431"/>
                <a:gd name="connsiteY47" fmla="*/ 183356 h 1563950"/>
                <a:gd name="connsiteX48" fmla="*/ 2958012 w 3260431"/>
                <a:gd name="connsiteY48" fmla="*/ 173831 h 1563950"/>
                <a:gd name="connsiteX49" fmla="*/ 2941343 w 3260431"/>
                <a:gd name="connsiteY49" fmla="*/ 133350 h 1563950"/>
                <a:gd name="connsiteX50" fmla="*/ 2929437 w 3260431"/>
                <a:gd name="connsiteY50" fmla="*/ 85725 h 1563950"/>
                <a:gd name="connsiteX51" fmla="*/ 2922293 w 3260431"/>
                <a:gd name="connsiteY51" fmla="*/ 40481 h 1563950"/>
                <a:gd name="connsiteX52" fmla="*/ 2912768 w 3260431"/>
                <a:gd name="connsiteY52" fmla="*/ 0 h 1563950"/>
                <a:gd name="connsiteX53" fmla="*/ 2905625 w 3260431"/>
                <a:gd name="connsiteY53" fmla="*/ 7144 h 1563950"/>
                <a:gd name="connsiteX54" fmla="*/ 2888956 w 3260431"/>
                <a:gd name="connsiteY54" fmla="*/ 66675 h 1563950"/>
                <a:gd name="connsiteX55" fmla="*/ 2850856 w 3260431"/>
                <a:gd name="connsiteY55" fmla="*/ 145256 h 1563950"/>
                <a:gd name="connsiteX56" fmla="*/ 2810375 w 3260431"/>
                <a:gd name="connsiteY56" fmla="*/ 223837 h 1563950"/>
                <a:gd name="connsiteX57" fmla="*/ 2772275 w 3260431"/>
                <a:gd name="connsiteY57" fmla="*/ 288131 h 1563950"/>
                <a:gd name="connsiteX58" fmla="*/ 2729412 w 3260431"/>
                <a:gd name="connsiteY58" fmla="*/ 321469 h 1563950"/>
                <a:gd name="connsiteX59" fmla="*/ 2677025 w 3260431"/>
                <a:gd name="connsiteY59" fmla="*/ 288131 h 1563950"/>
                <a:gd name="connsiteX60" fmla="*/ 2643687 w 3260431"/>
                <a:gd name="connsiteY60" fmla="*/ 328612 h 1563950"/>
                <a:gd name="connsiteX61" fmla="*/ 2600825 w 3260431"/>
                <a:gd name="connsiteY61" fmla="*/ 400050 h 1563950"/>
                <a:gd name="connsiteX62" fmla="*/ 2515100 w 3260431"/>
                <a:gd name="connsiteY62" fmla="*/ 483394 h 1563950"/>
                <a:gd name="connsiteX63" fmla="*/ 2438900 w 3260431"/>
                <a:gd name="connsiteY63" fmla="*/ 535781 h 1563950"/>
                <a:gd name="connsiteX64" fmla="*/ 2369843 w 3260431"/>
                <a:gd name="connsiteY64" fmla="*/ 573881 h 1563950"/>
                <a:gd name="connsiteX65" fmla="*/ 2288881 w 3260431"/>
                <a:gd name="connsiteY65" fmla="*/ 600075 h 1563950"/>
                <a:gd name="connsiteX66" fmla="*/ 2191250 w 3260431"/>
                <a:gd name="connsiteY66" fmla="*/ 609600 h 1563950"/>
                <a:gd name="connsiteX67" fmla="*/ 2117431 w 3260431"/>
                <a:gd name="connsiteY67" fmla="*/ 583406 h 1563950"/>
                <a:gd name="connsiteX68" fmla="*/ 2048375 w 3260431"/>
                <a:gd name="connsiteY68" fmla="*/ 557212 h 1563950"/>
                <a:gd name="connsiteX69" fmla="*/ 1965031 w 3260431"/>
                <a:gd name="connsiteY69" fmla="*/ 614362 h 1563950"/>
                <a:gd name="connsiteX70" fmla="*/ 1884068 w 3260431"/>
                <a:gd name="connsiteY70" fmla="*/ 664369 h 1563950"/>
                <a:gd name="connsiteX71" fmla="*/ 1805487 w 3260431"/>
                <a:gd name="connsiteY71" fmla="*/ 692944 h 1563950"/>
                <a:gd name="connsiteX72" fmla="*/ 1719762 w 3260431"/>
                <a:gd name="connsiteY72" fmla="*/ 692944 h 1563950"/>
                <a:gd name="connsiteX73" fmla="*/ 1643562 w 3260431"/>
                <a:gd name="connsiteY73" fmla="*/ 671512 h 1563950"/>
                <a:gd name="connsiteX74" fmla="*/ 1534025 w 3260431"/>
                <a:gd name="connsiteY74" fmla="*/ 623887 h 1563950"/>
                <a:gd name="connsiteX75" fmla="*/ 1462587 w 3260431"/>
                <a:gd name="connsiteY75" fmla="*/ 571500 h 1563950"/>
                <a:gd name="connsiteX76" fmla="*/ 1407818 w 3260431"/>
                <a:gd name="connsiteY76" fmla="*/ 519112 h 1563950"/>
                <a:gd name="connsiteX77" fmla="*/ 1360193 w 3260431"/>
                <a:gd name="connsiteY77" fmla="*/ 476250 h 1563950"/>
                <a:gd name="connsiteX78" fmla="*/ 1267325 w 3260431"/>
                <a:gd name="connsiteY78" fmla="*/ 478631 h 1563950"/>
                <a:gd name="connsiteX79" fmla="*/ 1224462 w 3260431"/>
                <a:gd name="connsiteY79" fmla="*/ 521494 h 1563950"/>
                <a:gd name="connsiteX80" fmla="*/ 1160169 w 3260431"/>
                <a:gd name="connsiteY80" fmla="*/ 588168 h 1563950"/>
                <a:gd name="connsiteX81" fmla="*/ 1076825 w 3260431"/>
                <a:gd name="connsiteY81" fmla="*/ 676275 h 1563950"/>
                <a:gd name="connsiteX82" fmla="*/ 948237 w 3260431"/>
                <a:gd name="connsiteY82" fmla="*/ 778669 h 1563950"/>
                <a:gd name="connsiteX83" fmla="*/ 829175 w 3260431"/>
                <a:gd name="connsiteY83" fmla="*/ 821532 h 1563950"/>
                <a:gd name="connsiteX84" fmla="*/ 760118 w 3260431"/>
                <a:gd name="connsiteY84" fmla="*/ 852487 h 1563950"/>
                <a:gd name="connsiteX85" fmla="*/ 676775 w 3260431"/>
                <a:gd name="connsiteY85" fmla="*/ 892969 h 1563950"/>
                <a:gd name="connsiteX86" fmla="*/ 605337 w 3260431"/>
                <a:gd name="connsiteY86" fmla="*/ 952500 h 1563950"/>
                <a:gd name="connsiteX87" fmla="*/ 552950 w 3260431"/>
                <a:gd name="connsiteY87" fmla="*/ 992981 h 1563950"/>
                <a:gd name="connsiteX88" fmla="*/ 486275 w 3260431"/>
                <a:gd name="connsiteY88" fmla="*/ 1012031 h 1563950"/>
                <a:gd name="connsiteX89" fmla="*/ 379118 w 3260431"/>
                <a:gd name="connsiteY89" fmla="*/ 1019175 h 1563950"/>
                <a:gd name="connsiteX90" fmla="*/ 291012 w 3260431"/>
                <a:gd name="connsiteY90" fmla="*/ 1052512 h 1563950"/>
                <a:gd name="connsiteX91" fmla="*/ 236243 w 3260431"/>
                <a:gd name="connsiteY91" fmla="*/ 1046757 h 1563950"/>
                <a:gd name="connsiteX92" fmla="*/ 163885 w 3260431"/>
                <a:gd name="connsiteY92" fmla="*/ 1048640 h 1563950"/>
                <a:gd name="connsiteX93" fmla="*/ 97172 w 3260431"/>
                <a:gd name="connsiteY93" fmla="*/ 1078672 h 1563950"/>
                <a:gd name="connsiteX94" fmla="*/ 18128 w 3260431"/>
                <a:gd name="connsiteY94" fmla="*/ 1109131 h 1563950"/>
                <a:gd name="connsiteX95" fmla="*/ 11944 w 3260431"/>
                <a:gd name="connsiteY95" fmla="*/ 1164431 h 1563950"/>
                <a:gd name="connsiteX0" fmla="*/ 11944 w 3260431"/>
                <a:gd name="connsiteY0" fmla="*/ 1164431 h 1551085"/>
                <a:gd name="connsiteX1" fmla="*/ 0 w 3260431"/>
                <a:gd name="connsiteY1" fmla="*/ 1545051 h 1551085"/>
                <a:gd name="connsiteX2" fmla="*/ 75239 w 3260431"/>
                <a:gd name="connsiteY2" fmla="*/ 1518500 h 1551085"/>
                <a:gd name="connsiteX3" fmla="*/ 169568 w 3260431"/>
                <a:gd name="connsiteY3" fmla="*/ 1510498 h 1551085"/>
                <a:gd name="connsiteX4" fmla="*/ 213393 w 3260431"/>
                <a:gd name="connsiteY4" fmla="*/ 1551085 h 1551085"/>
                <a:gd name="connsiteX5" fmla="*/ 309987 w 3260431"/>
                <a:gd name="connsiteY5" fmla="*/ 1519632 h 1551085"/>
                <a:gd name="connsiteX6" fmla="*/ 380961 w 3260431"/>
                <a:gd name="connsiteY6" fmla="*/ 1487749 h 1551085"/>
                <a:gd name="connsiteX7" fmla="*/ 489115 w 3260431"/>
                <a:gd name="connsiteY7" fmla="*/ 1439131 h 1551085"/>
                <a:gd name="connsiteX8" fmla="*/ 590936 w 3260431"/>
                <a:gd name="connsiteY8" fmla="*/ 1431096 h 1551085"/>
                <a:gd name="connsiteX9" fmla="*/ 705773 w 3260431"/>
                <a:gd name="connsiteY9" fmla="*/ 1369150 h 1551085"/>
                <a:gd name="connsiteX10" fmla="*/ 829598 w 3260431"/>
                <a:gd name="connsiteY10" fmla="*/ 1309652 h 1551085"/>
                <a:gd name="connsiteX11" fmla="*/ 970555 w 3260431"/>
                <a:gd name="connsiteY11" fmla="*/ 1198197 h 1551085"/>
                <a:gd name="connsiteX12" fmla="*/ 1117229 w 3260431"/>
                <a:gd name="connsiteY12" fmla="*/ 1091999 h 1551085"/>
                <a:gd name="connsiteX13" fmla="*/ 1244395 w 3260431"/>
                <a:gd name="connsiteY13" fmla="*/ 1022480 h 1551085"/>
                <a:gd name="connsiteX14" fmla="*/ 1334000 w 3260431"/>
                <a:gd name="connsiteY14" fmla="*/ 982462 h 1551085"/>
                <a:gd name="connsiteX15" fmla="*/ 1411159 w 3260431"/>
                <a:gd name="connsiteY15" fmla="*/ 978659 h 1551085"/>
                <a:gd name="connsiteX16" fmla="*/ 1491162 w 3260431"/>
                <a:gd name="connsiteY16" fmla="*/ 1050131 h 1551085"/>
                <a:gd name="connsiteX17" fmla="*/ 1576887 w 3260431"/>
                <a:gd name="connsiteY17" fmla="*/ 1102519 h 1551085"/>
                <a:gd name="connsiteX18" fmla="*/ 1660231 w 3260431"/>
                <a:gd name="connsiteY18" fmla="*/ 1152525 h 1551085"/>
                <a:gd name="connsiteX19" fmla="*/ 1743575 w 3260431"/>
                <a:gd name="connsiteY19" fmla="*/ 1178718 h 1551085"/>
                <a:gd name="connsiteX20" fmla="*/ 1831681 w 3260431"/>
                <a:gd name="connsiteY20" fmla="*/ 1140619 h 1551085"/>
                <a:gd name="connsiteX21" fmla="*/ 1912644 w 3260431"/>
                <a:gd name="connsiteY21" fmla="*/ 1104899 h 1551085"/>
                <a:gd name="connsiteX22" fmla="*/ 2029448 w 3260431"/>
                <a:gd name="connsiteY22" fmla="*/ 1026967 h 1551085"/>
                <a:gd name="connsiteX23" fmla="*/ 2121204 w 3260431"/>
                <a:gd name="connsiteY23" fmla="*/ 978724 h 1551085"/>
                <a:gd name="connsiteX24" fmla="*/ 2193259 w 3260431"/>
                <a:gd name="connsiteY24" fmla="*/ 964808 h 1551085"/>
                <a:gd name="connsiteX25" fmla="*/ 2293643 w 3260431"/>
                <a:gd name="connsiteY25" fmla="*/ 997744 h 1551085"/>
                <a:gd name="connsiteX26" fmla="*/ 2432380 w 3260431"/>
                <a:gd name="connsiteY26" fmla="*/ 981841 h 1551085"/>
                <a:gd name="connsiteX27" fmla="*/ 2548179 w 3260431"/>
                <a:gd name="connsiteY27" fmla="*/ 910300 h 1551085"/>
                <a:gd name="connsiteX28" fmla="*/ 2723641 w 3260431"/>
                <a:gd name="connsiteY28" fmla="*/ 798732 h 1551085"/>
                <a:gd name="connsiteX29" fmla="*/ 2800338 w 3260431"/>
                <a:gd name="connsiteY29" fmla="*/ 740712 h 1551085"/>
                <a:gd name="connsiteX30" fmla="*/ 2881552 w 3260431"/>
                <a:gd name="connsiteY30" fmla="*/ 680438 h 1551085"/>
                <a:gd name="connsiteX31" fmla="*/ 2964895 w 3260431"/>
                <a:gd name="connsiteY31" fmla="*/ 639211 h 1551085"/>
                <a:gd name="connsiteX32" fmla="*/ 3069972 w 3260431"/>
                <a:gd name="connsiteY32" fmla="*/ 592966 h 1551085"/>
                <a:gd name="connsiteX33" fmla="*/ 3122319 w 3260431"/>
                <a:gd name="connsiteY33" fmla="*/ 535781 h 1551085"/>
                <a:gd name="connsiteX34" fmla="*/ 3169943 w 3260431"/>
                <a:gd name="connsiteY34" fmla="*/ 461963 h 1551085"/>
                <a:gd name="connsiteX35" fmla="*/ 3224712 w 3260431"/>
                <a:gd name="connsiteY35" fmla="*/ 361949 h 1551085"/>
                <a:gd name="connsiteX36" fmla="*/ 3258050 w 3260431"/>
                <a:gd name="connsiteY36" fmla="*/ 288131 h 1551085"/>
                <a:gd name="connsiteX37" fmla="*/ 3260431 w 3260431"/>
                <a:gd name="connsiteY37" fmla="*/ 278606 h 1551085"/>
                <a:gd name="connsiteX38" fmla="*/ 3181850 w 3260431"/>
                <a:gd name="connsiteY38" fmla="*/ 271462 h 1551085"/>
                <a:gd name="connsiteX39" fmla="*/ 3146131 w 3260431"/>
                <a:gd name="connsiteY39" fmla="*/ 261937 h 1551085"/>
                <a:gd name="connsiteX40" fmla="*/ 3138987 w 3260431"/>
                <a:gd name="connsiteY40" fmla="*/ 238125 h 1551085"/>
                <a:gd name="connsiteX41" fmla="*/ 3124700 w 3260431"/>
                <a:gd name="connsiteY41" fmla="*/ 264319 h 1551085"/>
                <a:gd name="connsiteX42" fmla="*/ 3093743 w 3260431"/>
                <a:gd name="connsiteY42" fmla="*/ 221456 h 1551085"/>
                <a:gd name="connsiteX43" fmla="*/ 3077075 w 3260431"/>
                <a:gd name="connsiteY43" fmla="*/ 242887 h 1551085"/>
                <a:gd name="connsiteX44" fmla="*/ 3046118 w 3260431"/>
                <a:gd name="connsiteY44" fmla="*/ 152400 h 1551085"/>
                <a:gd name="connsiteX45" fmla="*/ 3027068 w 3260431"/>
                <a:gd name="connsiteY45" fmla="*/ 183356 h 1551085"/>
                <a:gd name="connsiteX46" fmla="*/ 3017543 w 3260431"/>
                <a:gd name="connsiteY46" fmla="*/ 171450 h 1551085"/>
                <a:gd name="connsiteX47" fmla="*/ 2986587 w 3260431"/>
                <a:gd name="connsiteY47" fmla="*/ 183356 h 1551085"/>
                <a:gd name="connsiteX48" fmla="*/ 2958012 w 3260431"/>
                <a:gd name="connsiteY48" fmla="*/ 173831 h 1551085"/>
                <a:gd name="connsiteX49" fmla="*/ 2941343 w 3260431"/>
                <a:gd name="connsiteY49" fmla="*/ 133350 h 1551085"/>
                <a:gd name="connsiteX50" fmla="*/ 2929437 w 3260431"/>
                <a:gd name="connsiteY50" fmla="*/ 85725 h 1551085"/>
                <a:gd name="connsiteX51" fmla="*/ 2922293 w 3260431"/>
                <a:gd name="connsiteY51" fmla="*/ 40481 h 1551085"/>
                <a:gd name="connsiteX52" fmla="*/ 2912768 w 3260431"/>
                <a:gd name="connsiteY52" fmla="*/ 0 h 1551085"/>
                <a:gd name="connsiteX53" fmla="*/ 2905625 w 3260431"/>
                <a:gd name="connsiteY53" fmla="*/ 7144 h 1551085"/>
                <a:gd name="connsiteX54" fmla="*/ 2888956 w 3260431"/>
                <a:gd name="connsiteY54" fmla="*/ 66675 h 1551085"/>
                <a:gd name="connsiteX55" fmla="*/ 2850856 w 3260431"/>
                <a:gd name="connsiteY55" fmla="*/ 145256 h 1551085"/>
                <a:gd name="connsiteX56" fmla="*/ 2810375 w 3260431"/>
                <a:gd name="connsiteY56" fmla="*/ 223837 h 1551085"/>
                <a:gd name="connsiteX57" fmla="*/ 2772275 w 3260431"/>
                <a:gd name="connsiteY57" fmla="*/ 288131 h 1551085"/>
                <a:gd name="connsiteX58" fmla="*/ 2729412 w 3260431"/>
                <a:gd name="connsiteY58" fmla="*/ 321469 h 1551085"/>
                <a:gd name="connsiteX59" fmla="*/ 2677025 w 3260431"/>
                <a:gd name="connsiteY59" fmla="*/ 288131 h 1551085"/>
                <a:gd name="connsiteX60" fmla="*/ 2643687 w 3260431"/>
                <a:gd name="connsiteY60" fmla="*/ 328612 h 1551085"/>
                <a:gd name="connsiteX61" fmla="*/ 2600825 w 3260431"/>
                <a:gd name="connsiteY61" fmla="*/ 400050 h 1551085"/>
                <a:gd name="connsiteX62" fmla="*/ 2515100 w 3260431"/>
                <a:gd name="connsiteY62" fmla="*/ 483394 h 1551085"/>
                <a:gd name="connsiteX63" fmla="*/ 2438900 w 3260431"/>
                <a:gd name="connsiteY63" fmla="*/ 535781 h 1551085"/>
                <a:gd name="connsiteX64" fmla="*/ 2369843 w 3260431"/>
                <a:gd name="connsiteY64" fmla="*/ 573881 h 1551085"/>
                <a:gd name="connsiteX65" fmla="*/ 2288881 w 3260431"/>
                <a:gd name="connsiteY65" fmla="*/ 600075 h 1551085"/>
                <a:gd name="connsiteX66" fmla="*/ 2191250 w 3260431"/>
                <a:gd name="connsiteY66" fmla="*/ 609600 h 1551085"/>
                <a:gd name="connsiteX67" fmla="*/ 2117431 w 3260431"/>
                <a:gd name="connsiteY67" fmla="*/ 583406 h 1551085"/>
                <a:gd name="connsiteX68" fmla="*/ 2048375 w 3260431"/>
                <a:gd name="connsiteY68" fmla="*/ 557212 h 1551085"/>
                <a:gd name="connsiteX69" fmla="*/ 1965031 w 3260431"/>
                <a:gd name="connsiteY69" fmla="*/ 614362 h 1551085"/>
                <a:gd name="connsiteX70" fmla="*/ 1884068 w 3260431"/>
                <a:gd name="connsiteY70" fmla="*/ 664369 h 1551085"/>
                <a:gd name="connsiteX71" fmla="*/ 1805487 w 3260431"/>
                <a:gd name="connsiteY71" fmla="*/ 692944 h 1551085"/>
                <a:gd name="connsiteX72" fmla="*/ 1719762 w 3260431"/>
                <a:gd name="connsiteY72" fmla="*/ 692944 h 1551085"/>
                <a:gd name="connsiteX73" fmla="*/ 1643562 w 3260431"/>
                <a:gd name="connsiteY73" fmla="*/ 671512 h 1551085"/>
                <a:gd name="connsiteX74" fmla="*/ 1534025 w 3260431"/>
                <a:gd name="connsiteY74" fmla="*/ 623887 h 1551085"/>
                <a:gd name="connsiteX75" fmla="*/ 1462587 w 3260431"/>
                <a:gd name="connsiteY75" fmla="*/ 571500 h 1551085"/>
                <a:gd name="connsiteX76" fmla="*/ 1407818 w 3260431"/>
                <a:gd name="connsiteY76" fmla="*/ 519112 h 1551085"/>
                <a:gd name="connsiteX77" fmla="*/ 1360193 w 3260431"/>
                <a:gd name="connsiteY77" fmla="*/ 476250 h 1551085"/>
                <a:gd name="connsiteX78" fmla="*/ 1267325 w 3260431"/>
                <a:gd name="connsiteY78" fmla="*/ 478631 h 1551085"/>
                <a:gd name="connsiteX79" fmla="*/ 1224462 w 3260431"/>
                <a:gd name="connsiteY79" fmla="*/ 521494 h 1551085"/>
                <a:gd name="connsiteX80" fmla="*/ 1160169 w 3260431"/>
                <a:gd name="connsiteY80" fmla="*/ 588168 h 1551085"/>
                <a:gd name="connsiteX81" fmla="*/ 1076825 w 3260431"/>
                <a:gd name="connsiteY81" fmla="*/ 676275 h 1551085"/>
                <a:gd name="connsiteX82" fmla="*/ 948237 w 3260431"/>
                <a:gd name="connsiteY82" fmla="*/ 778669 h 1551085"/>
                <a:gd name="connsiteX83" fmla="*/ 829175 w 3260431"/>
                <a:gd name="connsiteY83" fmla="*/ 821532 h 1551085"/>
                <a:gd name="connsiteX84" fmla="*/ 760118 w 3260431"/>
                <a:gd name="connsiteY84" fmla="*/ 852487 h 1551085"/>
                <a:gd name="connsiteX85" fmla="*/ 676775 w 3260431"/>
                <a:gd name="connsiteY85" fmla="*/ 892969 h 1551085"/>
                <a:gd name="connsiteX86" fmla="*/ 605337 w 3260431"/>
                <a:gd name="connsiteY86" fmla="*/ 952500 h 1551085"/>
                <a:gd name="connsiteX87" fmla="*/ 552950 w 3260431"/>
                <a:gd name="connsiteY87" fmla="*/ 992981 h 1551085"/>
                <a:gd name="connsiteX88" fmla="*/ 486275 w 3260431"/>
                <a:gd name="connsiteY88" fmla="*/ 1012031 h 1551085"/>
                <a:gd name="connsiteX89" fmla="*/ 379118 w 3260431"/>
                <a:gd name="connsiteY89" fmla="*/ 1019175 h 1551085"/>
                <a:gd name="connsiteX90" fmla="*/ 291012 w 3260431"/>
                <a:gd name="connsiteY90" fmla="*/ 1052512 h 1551085"/>
                <a:gd name="connsiteX91" fmla="*/ 236243 w 3260431"/>
                <a:gd name="connsiteY91" fmla="*/ 1046757 h 1551085"/>
                <a:gd name="connsiteX92" fmla="*/ 163885 w 3260431"/>
                <a:gd name="connsiteY92" fmla="*/ 1048640 h 1551085"/>
                <a:gd name="connsiteX93" fmla="*/ 97172 w 3260431"/>
                <a:gd name="connsiteY93" fmla="*/ 1078672 h 1551085"/>
                <a:gd name="connsiteX94" fmla="*/ 18128 w 3260431"/>
                <a:gd name="connsiteY94" fmla="*/ 1109131 h 1551085"/>
                <a:gd name="connsiteX95" fmla="*/ 11944 w 3260431"/>
                <a:gd name="connsiteY95" fmla="*/ 1164431 h 1551085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519632 h 1545051"/>
                <a:gd name="connsiteX6" fmla="*/ 380961 w 3260431"/>
                <a:gd name="connsiteY6" fmla="*/ 148774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705773 w 3260431"/>
                <a:gd name="connsiteY9" fmla="*/ 1369150 h 1545051"/>
                <a:gd name="connsiteX10" fmla="*/ 829598 w 3260431"/>
                <a:gd name="connsiteY10" fmla="*/ 1309652 h 1545051"/>
                <a:gd name="connsiteX11" fmla="*/ 970555 w 3260431"/>
                <a:gd name="connsiteY11" fmla="*/ 1198197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774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705773 w 3260431"/>
                <a:gd name="connsiteY9" fmla="*/ 1369150 h 1545051"/>
                <a:gd name="connsiteX10" fmla="*/ 829598 w 3260431"/>
                <a:gd name="connsiteY10" fmla="*/ 1309652 h 1545051"/>
                <a:gd name="connsiteX11" fmla="*/ 970555 w 3260431"/>
                <a:gd name="connsiteY11" fmla="*/ 1198197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705773 w 3260431"/>
                <a:gd name="connsiteY9" fmla="*/ 1369150 h 1545051"/>
                <a:gd name="connsiteX10" fmla="*/ 829598 w 3260431"/>
                <a:gd name="connsiteY10" fmla="*/ 1309652 h 1545051"/>
                <a:gd name="connsiteX11" fmla="*/ 970555 w 3260431"/>
                <a:gd name="connsiteY11" fmla="*/ 1198197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705773 w 3260431"/>
                <a:gd name="connsiteY9" fmla="*/ 1369150 h 1545051"/>
                <a:gd name="connsiteX10" fmla="*/ 829598 w 3260431"/>
                <a:gd name="connsiteY10" fmla="*/ 1309652 h 1545051"/>
                <a:gd name="connsiteX11" fmla="*/ 950507 w 3260431"/>
                <a:gd name="connsiteY11" fmla="*/ 1174812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705773 w 3260431"/>
                <a:gd name="connsiteY9" fmla="*/ 1369150 h 1545051"/>
                <a:gd name="connsiteX10" fmla="*/ 806208 w 3260431"/>
                <a:gd name="connsiteY10" fmla="*/ 1269564 h 1545051"/>
                <a:gd name="connsiteX11" fmla="*/ 950507 w 3260431"/>
                <a:gd name="connsiteY11" fmla="*/ 1174812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672360 w 3260431"/>
                <a:gd name="connsiteY9" fmla="*/ 1319040 h 1545051"/>
                <a:gd name="connsiteX10" fmla="*/ 806208 w 3260431"/>
                <a:gd name="connsiteY10" fmla="*/ 1269564 h 1545051"/>
                <a:gd name="connsiteX11" fmla="*/ 950507 w 3260431"/>
                <a:gd name="connsiteY11" fmla="*/ 1174812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89115 w 3260431"/>
                <a:gd name="connsiteY7" fmla="*/ 1439131 h 1545051"/>
                <a:gd name="connsiteX8" fmla="*/ 544156 w 3260431"/>
                <a:gd name="connsiteY8" fmla="*/ 1370964 h 1545051"/>
                <a:gd name="connsiteX9" fmla="*/ 672360 w 3260431"/>
                <a:gd name="connsiteY9" fmla="*/ 1319040 h 1545051"/>
                <a:gd name="connsiteX10" fmla="*/ 806208 w 3260431"/>
                <a:gd name="connsiteY10" fmla="*/ 1269564 h 1545051"/>
                <a:gd name="connsiteX11" fmla="*/ 950507 w 3260431"/>
                <a:gd name="connsiteY11" fmla="*/ 1174812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62384 w 3260431"/>
                <a:gd name="connsiteY7" fmla="*/ 1399043 h 1545051"/>
                <a:gd name="connsiteX8" fmla="*/ 544156 w 3260431"/>
                <a:gd name="connsiteY8" fmla="*/ 1370964 h 1545051"/>
                <a:gd name="connsiteX9" fmla="*/ 672360 w 3260431"/>
                <a:gd name="connsiteY9" fmla="*/ 1319040 h 1545051"/>
                <a:gd name="connsiteX10" fmla="*/ 806208 w 3260431"/>
                <a:gd name="connsiteY10" fmla="*/ 1269564 h 1545051"/>
                <a:gd name="connsiteX11" fmla="*/ 950507 w 3260431"/>
                <a:gd name="connsiteY11" fmla="*/ 1174812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462384 w 3260431"/>
                <a:gd name="connsiteY6" fmla="*/ 1399043 h 1545051"/>
                <a:gd name="connsiteX7" fmla="*/ 544156 w 3260431"/>
                <a:gd name="connsiteY7" fmla="*/ 1370964 h 1545051"/>
                <a:gd name="connsiteX8" fmla="*/ 672360 w 3260431"/>
                <a:gd name="connsiteY8" fmla="*/ 1319040 h 1545051"/>
                <a:gd name="connsiteX9" fmla="*/ 806208 w 3260431"/>
                <a:gd name="connsiteY9" fmla="*/ 1269564 h 1545051"/>
                <a:gd name="connsiteX10" fmla="*/ 950507 w 3260431"/>
                <a:gd name="connsiteY10" fmla="*/ 1174812 h 1545051"/>
                <a:gd name="connsiteX11" fmla="*/ 1117229 w 3260431"/>
                <a:gd name="connsiteY11" fmla="*/ 1091999 h 1545051"/>
                <a:gd name="connsiteX12" fmla="*/ 1244395 w 3260431"/>
                <a:gd name="connsiteY12" fmla="*/ 1022480 h 1545051"/>
                <a:gd name="connsiteX13" fmla="*/ 1334000 w 3260431"/>
                <a:gd name="connsiteY13" fmla="*/ 982462 h 1545051"/>
                <a:gd name="connsiteX14" fmla="*/ 1411159 w 3260431"/>
                <a:gd name="connsiteY14" fmla="*/ 978659 h 1545051"/>
                <a:gd name="connsiteX15" fmla="*/ 1491162 w 3260431"/>
                <a:gd name="connsiteY15" fmla="*/ 1050131 h 1545051"/>
                <a:gd name="connsiteX16" fmla="*/ 1576887 w 3260431"/>
                <a:gd name="connsiteY16" fmla="*/ 1102519 h 1545051"/>
                <a:gd name="connsiteX17" fmla="*/ 1660231 w 3260431"/>
                <a:gd name="connsiteY17" fmla="*/ 1152525 h 1545051"/>
                <a:gd name="connsiteX18" fmla="*/ 1743575 w 3260431"/>
                <a:gd name="connsiteY18" fmla="*/ 1178718 h 1545051"/>
                <a:gd name="connsiteX19" fmla="*/ 1831681 w 3260431"/>
                <a:gd name="connsiteY19" fmla="*/ 1140619 h 1545051"/>
                <a:gd name="connsiteX20" fmla="*/ 1912644 w 3260431"/>
                <a:gd name="connsiteY20" fmla="*/ 1104899 h 1545051"/>
                <a:gd name="connsiteX21" fmla="*/ 2029448 w 3260431"/>
                <a:gd name="connsiteY21" fmla="*/ 1026967 h 1545051"/>
                <a:gd name="connsiteX22" fmla="*/ 2121204 w 3260431"/>
                <a:gd name="connsiteY22" fmla="*/ 978724 h 1545051"/>
                <a:gd name="connsiteX23" fmla="*/ 2193259 w 3260431"/>
                <a:gd name="connsiteY23" fmla="*/ 964808 h 1545051"/>
                <a:gd name="connsiteX24" fmla="*/ 2293643 w 3260431"/>
                <a:gd name="connsiteY24" fmla="*/ 997744 h 1545051"/>
                <a:gd name="connsiteX25" fmla="*/ 2432380 w 3260431"/>
                <a:gd name="connsiteY25" fmla="*/ 981841 h 1545051"/>
                <a:gd name="connsiteX26" fmla="*/ 2548179 w 3260431"/>
                <a:gd name="connsiteY26" fmla="*/ 910300 h 1545051"/>
                <a:gd name="connsiteX27" fmla="*/ 2723641 w 3260431"/>
                <a:gd name="connsiteY27" fmla="*/ 798732 h 1545051"/>
                <a:gd name="connsiteX28" fmla="*/ 2800338 w 3260431"/>
                <a:gd name="connsiteY28" fmla="*/ 740712 h 1545051"/>
                <a:gd name="connsiteX29" fmla="*/ 2881552 w 3260431"/>
                <a:gd name="connsiteY29" fmla="*/ 680438 h 1545051"/>
                <a:gd name="connsiteX30" fmla="*/ 2964895 w 3260431"/>
                <a:gd name="connsiteY30" fmla="*/ 639211 h 1545051"/>
                <a:gd name="connsiteX31" fmla="*/ 3069972 w 3260431"/>
                <a:gd name="connsiteY31" fmla="*/ 592966 h 1545051"/>
                <a:gd name="connsiteX32" fmla="*/ 3122319 w 3260431"/>
                <a:gd name="connsiteY32" fmla="*/ 535781 h 1545051"/>
                <a:gd name="connsiteX33" fmla="*/ 3169943 w 3260431"/>
                <a:gd name="connsiteY33" fmla="*/ 461963 h 1545051"/>
                <a:gd name="connsiteX34" fmla="*/ 3224712 w 3260431"/>
                <a:gd name="connsiteY34" fmla="*/ 361949 h 1545051"/>
                <a:gd name="connsiteX35" fmla="*/ 3258050 w 3260431"/>
                <a:gd name="connsiteY35" fmla="*/ 288131 h 1545051"/>
                <a:gd name="connsiteX36" fmla="*/ 3260431 w 3260431"/>
                <a:gd name="connsiteY36" fmla="*/ 278606 h 1545051"/>
                <a:gd name="connsiteX37" fmla="*/ 3181850 w 3260431"/>
                <a:gd name="connsiteY37" fmla="*/ 271462 h 1545051"/>
                <a:gd name="connsiteX38" fmla="*/ 3146131 w 3260431"/>
                <a:gd name="connsiteY38" fmla="*/ 261937 h 1545051"/>
                <a:gd name="connsiteX39" fmla="*/ 3138987 w 3260431"/>
                <a:gd name="connsiteY39" fmla="*/ 238125 h 1545051"/>
                <a:gd name="connsiteX40" fmla="*/ 3124700 w 3260431"/>
                <a:gd name="connsiteY40" fmla="*/ 264319 h 1545051"/>
                <a:gd name="connsiteX41" fmla="*/ 3093743 w 3260431"/>
                <a:gd name="connsiteY41" fmla="*/ 221456 h 1545051"/>
                <a:gd name="connsiteX42" fmla="*/ 3077075 w 3260431"/>
                <a:gd name="connsiteY42" fmla="*/ 242887 h 1545051"/>
                <a:gd name="connsiteX43" fmla="*/ 3046118 w 3260431"/>
                <a:gd name="connsiteY43" fmla="*/ 152400 h 1545051"/>
                <a:gd name="connsiteX44" fmla="*/ 3027068 w 3260431"/>
                <a:gd name="connsiteY44" fmla="*/ 183356 h 1545051"/>
                <a:gd name="connsiteX45" fmla="*/ 3017543 w 3260431"/>
                <a:gd name="connsiteY45" fmla="*/ 171450 h 1545051"/>
                <a:gd name="connsiteX46" fmla="*/ 2986587 w 3260431"/>
                <a:gd name="connsiteY46" fmla="*/ 183356 h 1545051"/>
                <a:gd name="connsiteX47" fmla="*/ 2958012 w 3260431"/>
                <a:gd name="connsiteY47" fmla="*/ 173831 h 1545051"/>
                <a:gd name="connsiteX48" fmla="*/ 2941343 w 3260431"/>
                <a:gd name="connsiteY48" fmla="*/ 133350 h 1545051"/>
                <a:gd name="connsiteX49" fmla="*/ 2929437 w 3260431"/>
                <a:gd name="connsiteY49" fmla="*/ 85725 h 1545051"/>
                <a:gd name="connsiteX50" fmla="*/ 2922293 w 3260431"/>
                <a:gd name="connsiteY50" fmla="*/ 40481 h 1545051"/>
                <a:gd name="connsiteX51" fmla="*/ 2912768 w 3260431"/>
                <a:gd name="connsiteY51" fmla="*/ 0 h 1545051"/>
                <a:gd name="connsiteX52" fmla="*/ 2905625 w 3260431"/>
                <a:gd name="connsiteY52" fmla="*/ 7144 h 1545051"/>
                <a:gd name="connsiteX53" fmla="*/ 2888956 w 3260431"/>
                <a:gd name="connsiteY53" fmla="*/ 66675 h 1545051"/>
                <a:gd name="connsiteX54" fmla="*/ 2850856 w 3260431"/>
                <a:gd name="connsiteY54" fmla="*/ 145256 h 1545051"/>
                <a:gd name="connsiteX55" fmla="*/ 2810375 w 3260431"/>
                <a:gd name="connsiteY55" fmla="*/ 223837 h 1545051"/>
                <a:gd name="connsiteX56" fmla="*/ 2772275 w 3260431"/>
                <a:gd name="connsiteY56" fmla="*/ 288131 h 1545051"/>
                <a:gd name="connsiteX57" fmla="*/ 2729412 w 3260431"/>
                <a:gd name="connsiteY57" fmla="*/ 321469 h 1545051"/>
                <a:gd name="connsiteX58" fmla="*/ 2677025 w 3260431"/>
                <a:gd name="connsiteY58" fmla="*/ 288131 h 1545051"/>
                <a:gd name="connsiteX59" fmla="*/ 2643687 w 3260431"/>
                <a:gd name="connsiteY59" fmla="*/ 328612 h 1545051"/>
                <a:gd name="connsiteX60" fmla="*/ 2600825 w 3260431"/>
                <a:gd name="connsiteY60" fmla="*/ 400050 h 1545051"/>
                <a:gd name="connsiteX61" fmla="*/ 2515100 w 3260431"/>
                <a:gd name="connsiteY61" fmla="*/ 483394 h 1545051"/>
                <a:gd name="connsiteX62" fmla="*/ 2438900 w 3260431"/>
                <a:gd name="connsiteY62" fmla="*/ 535781 h 1545051"/>
                <a:gd name="connsiteX63" fmla="*/ 2369843 w 3260431"/>
                <a:gd name="connsiteY63" fmla="*/ 573881 h 1545051"/>
                <a:gd name="connsiteX64" fmla="*/ 2288881 w 3260431"/>
                <a:gd name="connsiteY64" fmla="*/ 600075 h 1545051"/>
                <a:gd name="connsiteX65" fmla="*/ 2191250 w 3260431"/>
                <a:gd name="connsiteY65" fmla="*/ 609600 h 1545051"/>
                <a:gd name="connsiteX66" fmla="*/ 2117431 w 3260431"/>
                <a:gd name="connsiteY66" fmla="*/ 583406 h 1545051"/>
                <a:gd name="connsiteX67" fmla="*/ 2048375 w 3260431"/>
                <a:gd name="connsiteY67" fmla="*/ 557212 h 1545051"/>
                <a:gd name="connsiteX68" fmla="*/ 1965031 w 3260431"/>
                <a:gd name="connsiteY68" fmla="*/ 614362 h 1545051"/>
                <a:gd name="connsiteX69" fmla="*/ 1884068 w 3260431"/>
                <a:gd name="connsiteY69" fmla="*/ 664369 h 1545051"/>
                <a:gd name="connsiteX70" fmla="*/ 1805487 w 3260431"/>
                <a:gd name="connsiteY70" fmla="*/ 692944 h 1545051"/>
                <a:gd name="connsiteX71" fmla="*/ 1719762 w 3260431"/>
                <a:gd name="connsiteY71" fmla="*/ 692944 h 1545051"/>
                <a:gd name="connsiteX72" fmla="*/ 1643562 w 3260431"/>
                <a:gd name="connsiteY72" fmla="*/ 671512 h 1545051"/>
                <a:gd name="connsiteX73" fmla="*/ 1534025 w 3260431"/>
                <a:gd name="connsiteY73" fmla="*/ 623887 h 1545051"/>
                <a:gd name="connsiteX74" fmla="*/ 1462587 w 3260431"/>
                <a:gd name="connsiteY74" fmla="*/ 571500 h 1545051"/>
                <a:gd name="connsiteX75" fmla="*/ 1407818 w 3260431"/>
                <a:gd name="connsiteY75" fmla="*/ 519112 h 1545051"/>
                <a:gd name="connsiteX76" fmla="*/ 1360193 w 3260431"/>
                <a:gd name="connsiteY76" fmla="*/ 476250 h 1545051"/>
                <a:gd name="connsiteX77" fmla="*/ 1267325 w 3260431"/>
                <a:gd name="connsiteY77" fmla="*/ 478631 h 1545051"/>
                <a:gd name="connsiteX78" fmla="*/ 1224462 w 3260431"/>
                <a:gd name="connsiteY78" fmla="*/ 521494 h 1545051"/>
                <a:gd name="connsiteX79" fmla="*/ 1160169 w 3260431"/>
                <a:gd name="connsiteY79" fmla="*/ 588168 h 1545051"/>
                <a:gd name="connsiteX80" fmla="*/ 1076825 w 3260431"/>
                <a:gd name="connsiteY80" fmla="*/ 676275 h 1545051"/>
                <a:gd name="connsiteX81" fmla="*/ 948237 w 3260431"/>
                <a:gd name="connsiteY81" fmla="*/ 778669 h 1545051"/>
                <a:gd name="connsiteX82" fmla="*/ 829175 w 3260431"/>
                <a:gd name="connsiteY82" fmla="*/ 821532 h 1545051"/>
                <a:gd name="connsiteX83" fmla="*/ 760118 w 3260431"/>
                <a:gd name="connsiteY83" fmla="*/ 852487 h 1545051"/>
                <a:gd name="connsiteX84" fmla="*/ 676775 w 3260431"/>
                <a:gd name="connsiteY84" fmla="*/ 892969 h 1545051"/>
                <a:gd name="connsiteX85" fmla="*/ 605337 w 3260431"/>
                <a:gd name="connsiteY85" fmla="*/ 952500 h 1545051"/>
                <a:gd name="connsiteX86" fmla="*/ 552950 w 3260431"/>
                <a:gd name="connsiteY86" fmla="*/ 992981 h 1545051"/>
                <a:gd name="connsiteX87" fmla="*/ 486275 w 3260431"/>
                <a:gd name="connsiteY87" fmla="*/ 1012031 h 1545051"/>
                <a:gd name="connsiteX88" fmla="*/ 379118 w 3260431"/>
                <a:gd name="connsiteY88" fmla="*/ 1019175 h 1545051"/>
                <a:gd name="connsiteX89" fmla="*/ 291012 w 3260431"/>
                <a:gd name="connsiteY89" fmla="*/ 1052512 h 1545051"/>
                <a:gd name="connsiteX90" fmla="*/ 236243 w 3260431"/>
                <a:gd name="connsiteY90" fmla="*/ 1046757 h 1545051"/>
                <a:gd name="connsiteX91" fmla="*/ 163885 w 3260431"/>
                <a:gd name="connsiteY91" fmla="*/ 1048640 h 1545051"/>
                <a:gd name="connsiteX92" fmla="*/ 97172 w 3260431"/>
                <a:gd name="connsiteY92" fmla="*/ 1078672 h 1545051"/>
                <a:gd name="connsiteX93" fmla="*/ 18128 w 3260431"/>
                <a:gd name="connsiteY93" fmla="*/ 1109131 h 1545051"/>
                <a:gd name="connsiteX94" fmla="*/ 11944 w 3260431"/>
                <a:gd name="connsiteY94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309987 w 3260431"/>
                <a:gd name="connsiteY4" fmla="*/ 1492907 h 1545051"/>
                <a:gd name="connsiteX5" fmla="*/ 462384 w 3260431"/>
                <a:gd name="connsiteY5" fmla="*/ 1399043 h 1545051"/>
                <a:gd name="connsiteX6" fmla="*/ 544156 w 3260431"/>
                <a:gd name="connsiteY6" fmla="*/ 1370964 h 1545051"/>
                <a:gd name="connsiteX7" fmla="*/ 672360 w 3260431"/>
                <a:gd name="connsiteY7" fmla="*/ 1319040 h 1545051"/>
                <a:gd name="connsiteX8" fmla="*/ 806208 w 3260431"/>
                <a:gd name="connsiteY8" fmla="*/ 1269564 h 1545051"/>
                <a:gd name="connsiteX9" fmla="*/ 950507 w 3260431"/>
                <a:gd name="connsiteY9" fmla="*/ 1174812 h 1545051"/>
                <a:gd name="connsiteX10" fmla="*/ 1117229 w 3260431"/>
                <a:gd name="connsiteY10" fmla="*/ 1091999 h 1545051"/>
                <a:gd name="connsiteX11" fmla="*/ 1244395 w 3260431"/>
                <a:gd name="connsiteY11" fmla="*/ 1022480 h 1545051"/>
                <a:gd name="connsiteX12" fmla="*/ 1334000 w 3260431"/>
                <a:gd name="connsiteY12" fmla="*/ 982462 h 1545051"/>
                <a:gd name="connsiteX13" fmla="*/ 1411159 w 3260431"/>
                <a:gd name="connsiteY13" fmla="*/ 978659 h 1545051"/>
                <a:gd name="connsiteX14" fmla="*/ 1491162 w 3260431"/>
                <a:gd name="connsiteY14" fmla="*/ 1050131 h 1545051"/>
                <a:gd name="connsiteX15" fmla="*/ 1576887 w 3260431"/>
                <a:gd name="connsiteY15" fmla="*/ 1102519 h 1545051"/>
                <a:gd name="connsiteX16" fmla="*/ 1660231 w 3260431"/>
                <a:gd name="connsiteY16" fmla="*/ 1152525 h 1545051"/>
                <a:gd name="connsiteX17" fmla="*/ 1743575 w 3260431"/>
                <a:gd name="connsiteY17" fmla="*/ 1178718 h 1545051"/>
                <a:gd name="connsiteX18" fmla="*/ 1831681 w 3260431"/>
                <a:gd name="connsiteY18" fmla="*/ 1140619 h 1545051"/>
                <a:gd name="connsiteX19" fmla="*/ 1912644 w 3260431"/>
                <a:gd name="connsiteY19" fmla="*/ 1104899 h 1545051"/>
                <a:gd name="connsiteX20" fmla="*/ 2029448 w 3260431"/>
                <a:gd name="connsiteY20" fmla="*/ 1026967 h 1545051"/>
                <a:gd name="connsiteX21" fmla="*/ 2121204 w 3260431"/>
                <a:gd name="connsiteY21" fmla="*/ 978724 h 1545051"/>
                <a:gd name="connsiteX22" fmla="*/ 2193259 w 3260431"/>
                <a:gd name="connsiteY22" fmla="*/ 964808 h 1545051"/>
                <a:gd name="connsiteX23" fmla="*/ 2293643 w 3260431"/>
                <a:gd name="connsiteY23" fmla="*/ 997744 h 1545051"/>
                <a:gd name="connsiteX24" fmla="*/ 2432380 w 3260431"/>
                <a:gd name="connsiteY24" fmla="*/ 981841 h 1545051"/>
                <a:gd name="connsiteX25" fmla="*/ 2548179 w 3260431"/>
                <a:gd name="connsiteY25" fmla="*/ 910300 h 1545051"/>
                <a:gd name="connsiteX26" fmla="*/ 2723641 w 3260431"/>
                <a:gd name="connsiteY26" fmla="*/ 798732 h 1545051"/>
                <a:gd name="connsiteX27" fmla="*/ 2800338 w 3260431"/>
                <a:gd name="connsiteY27" fmla="*/ 740712 h 1545051"/>
                <a:gd name="connsiteX28" fmla="*/ 2881552 w 3260431"/>
                <a:gd name="connsiteY28" fmla="*/ 680438 h 1545051"/>
                <a:gd name="connsiteX29" fmla="*/ 2964895 w 3260431"/>
                <a:gd name="connsiteY29" fmla="*/ 639211 h 1545051"/>
                <a:gd name="connsiteX30" fmla="*/ 3069972 w 3260431"/>
                <a:gd name="connsiteY30" fmla="*/ 592966 h 1545051"/>
                <a:gd name="connsiteX31" fmla="*/ 3122319 w 3260431"/>
                <a:gd name="connsiteY31" fmla="*/ 535781 h 1545051"/>
                <a:gd name="connsiteX32" fmla="*/ 3169943 w 3260431"/>
                <a:gd name="connsiteY32" fmla="*/ 461963 h 1545051"/>
                <a:gd name="connsiteX33" fmla="*/ 3224712 w 3260431"/>
                <a:gd name="connsiteY33" fmla="*/ 361949 h 1545051"/>
                <a:gd name="connsiteX34" fmla="*/ 3258050 w 3260431"/>
                <a:gd name="connsiteY34" fmla="*/ 288131 h 1545051"/>
                <a:gd name="connsiteX35" fmla="*/ 3260431 w 3260431"/>
                <a:gd name="connsiteY35" fmla="*/ 278606 h 1545051"/>
                <a:gd name="connsiteX36" fmla="*/ 3181850 w 3260431"/>
                <a:gd name="connsiteY36" fmla="*/ 271462 h 1545051"/>
                <a:gd name="connsiteX37" fmla="*/ 3146131 w 3260431"/>
                <a:gd name="connsiteY37" fmla="*/ 261937 h 1545051"/>
                <a:gd name="connsiteX38" fmla="*/ 3138987 w 3260431"/>
                <a:gd name="connsiteY38" fmla="*/ 238125 h 1545051"/>
                <a:gd name="connsiteX39" fmla="*/ 3124700 w 3260431"/>
                <a:gd name="connsiteY39" fmla="*/ 264319 h 1545051"/>
                <a:gd name="connsiteX40" fmla="*/ 3093743 w 3260431"/>
                <a:gd name="connsiteY40" fmla="*/ 221456 h 1545051"/>
                <a:gd name="connsiteX41" fmla="*/ 3077075 w 3260431"/>
                <a:gd name="connsiteY41" fmla="*/ 242887 h 1545051"/>
                <a:gd name="connsiteX42" fmla="*/ 3046118 w 3260431"/>
                <a:gd name="connsiteY42" fmla="*/ 152400 h 1545051"/>
                <a:gd name="connsiteX43" fmla="*/ 3027068 w 3260431"/>
                <a:gd name="connsiteY43" fmla="*/ 183356 h 1545051"/>
                <a:gd name="connsiteX44" fmla="*/ 3017543 w 3260431"/>
                <a:gd name="connsiteY44" fmla="*/ 171450 h 1545051"/>
                <a:gd name="connsiteX45" fmla="*/ 2986587 w 3260431"/>
                <a:gd name="connsiteY45" fmla="*/ 183356 h 1545051"/>
                <a:gd name="connsiteX46" fmla="*/ 2958012 w 3260431"/>
                <a:gd name="connsiteY46" fmla="*/ 173831 h 1545051"/>
                <a:gd name="connsiteX47" fmla="*/ 2941343 w 3260431"/>
                <a:gd name="connsiteY47" fmla="*/ 133350 h 1545051"/>
                <a:gd name="connsiteX48" fmla="*/ 2929437 w 3260431"/>
                <a:gd name="connsiteY48" fmla="*/ 85725 h 1545051"/>
                <a:gd name="connsiteX49" fmla="*/ 2922293 w 3260431"/>
                <a:gd name="connsiteY49" fmla="*/ 40481 h 1545051"/>
                <a:gd name="connsiteX50" fmla="*/ 2912768 w 3260431"/>
                <a:gd name="connsiteY50" fmla="*/ 0 h 1545051"/>
                <a:gd name="connsiteX51" fmla="*/ 2905625 w 3260431"/>
                <a:gd name="connsiteY51" fmla="*/ 7144 h 1545051"/>
                <a:gd name="connsiteX52" fmla="*/ 2888956 w 3260431"/>
                <a:gd name="connsiteY52" fmla="*/ 66675 h 1545051"/>
                <a:gd name="connsiteX53" fmla="*/ 2850856 w 3260431"/>
                <a:gd name="connsiteY53" fmla="*/ 145256 h 1545051"/>
                <a:gd name="connsiteX54" fmla="*/ 2810375 w 3260431"/>
                <a:gd name="connsiteY54" fmla="*/ 223837 h 1545051"/>
                <a:gd name="connsiteX55" fmla="*/ 2772275 w 3260431"/>
                <a:gd name="connsiteY55" fmla="*/ 288131 h 1545051"/>
                <a:gd name="connsiteX56" fmla="*/ 2729412 w 3260431"/>
                <a:gd name="connsiteY56" fmla="*/ 321469 h 1545051"/>
                <a:gd name="connsiteX57" fmla="*/ 2677025 w 3260431"/>
                <a:gd name="connsiteY57" fmla="*/ 288131 h 1545051"/>
                <a:gd name="connsiteX58" fmla="*/ 2643687 w 3260431"/>
                <a:gd name="connsiteY58" fmla="*/ 328612 h 1545051"/>
                <a:gd name="connsiteX59" fmla="*/ 2600825 w 3260431"/>
                <a:gd name="connsiteY59" fmla="*/ 400050 h 1545051"/>
                <a:gd name="connsiteX60" fmla="*/ 2515100 w 3260431"/>
                <a:gd name="connsiteY60" fmla="*/ 483394 h 1545051"/>
                <a:gd name="connsiteX61" fmla="*/ 2438900 w 3260431"/>
                <a:gd name="connsiteY61" fmla="*/ 535781 h 1545051"/>
                <a:gd name="connsiteX62" fmla="*/ 2369843 w 3260431"/>
                <a:gd name="connsiteY62" fmla="*/ 573881 h 1545051"/>
                <a:gd name="connsiteX63" fmla="*/ 2288881 w 3260431"/>
                <a:gd name="connsiteY63" fmla="*/ 600075 h 1545051"/>
                <a:gd name="connsiteX64" fmla="*/ 2191250 w 3260431"/>
                <a:gd name="connsiteY64" fmla="*/ 609600 h 1545051"/>
                <a:gd name="connsiteX65" fmla="*/ 2117431 w 3260431"/>
                <a:gd name="connsiteY65" fmla="*/ 583406 h 1545051"/>
                <a:gd name="connsiteX66" fmla="*/ 2048375 w 3260431"/>
                <a:gd name="connsiteY66" fmla="*/ 557212 h 1545051"/>
                <a:gd name="connsiteX67" fmla="*/ 1965031 w 3260431"/>
                <a:gd name="connsiteY67" fmla="*/ 614362 h 1545051"/>
                <a:gd name="connsiteX68" fmla="*/ 1884068 w 3260431"/>
                <a:gd name="connsiteY68" fmla="*/ 664369 h 1545051"/>
                <a:gd name="connsiteX69" fmla="*/ 1805487 w 3260431"/>
                <a:gd name="connsiteY69" fmla="*/ 692944 h 1545051"/>
                <a:gd name="connsiteX70" fmla="*/ 1719762 w 3260431"/>
                <a:gd name="connsiteY70" fmla="*/ 692944 h 1545051"/>
                <a:gd name="connsiteX71" fmla="*/ 1643562 w 3260431"/>
                <a:gd name="connsiteY71" fmla="*/ 671512 h 1545051"/>
                <a:gd name="connsiteX72" fmla="*/ 1534025 w 3260431"/>
                <a:gd name="connsiteY72" fmla="*/ 623887 h 1545051"/>
                <a:gd name="connsiteX73" fmla="*/ 1462587 w 3260431"/>
                <a:gd name="connsiteY73" fmla="*/ 571500 h 1545051"/>
                <a:gd name="connsiteX74" fmla="*/ 1407818 w 3260431"/>
                <a:gd name="connsiteY74" fmla="*/ 519112 h 1545051"/>
                <a:gd name="connsiteX75" fmla="*/ 1360193 w 3260431"/>
                <a:gd name="connsiteY75" fmla="*/ 476250 h 1545051"/>
                <a:gd name="connsiteX76" fmla="*/ 1267325 w 3260431"/>
                <a:gd name="connsiteY76" fmla="*/ 478631 h 1545051"/>
                <a:gd name="connsiteX77" fmla="*/ 1224462 w 3260431"/>
                <a:gd name="connsiteY77" fmla="*/ 521494 h 1545051"/>
                <a:gd name="connsiteX78" fmla="*/ 1160169 w 3260431"/>
                <a:gd name="connsiteY78" fmla="*/ 588168 h 1545051"/>
                <a:gd name="connsiteX79" fmla="*/ 1076825 w 3260431"/>
                <a:gd name="connsiteY79" fmla="*/ 676275 h 1545051"/>
                <a:gd name="connsiteX80" fmla="*/ 948237 w 3260431"/>
                <a:gd name="connsiteY80" fmla="*/ 778669 h 1545051"/>
                <a:gd name="connsiteX81" fmla="*/ 829175 w 3260431"/>
                <a:gd name="connsiteY81" fmla="*/ 821532 h 1545051"/>
                <a:gd name="connsiteX82" fmla="*/ 760118 w 3260431"/>
                <a:gd name="connsiteY82" fmla="*/ 852487 h 1545051"/>
                <a:gd name="connsiteX83" fmla="*/ 676775 w 3260431"/>
                <a:gd name="connsiteY83" fmla="*/ 892969 h 1545051"/>
                <a:gd name="connsiteX84" fmla="*/ 605337 w 3260431"/>
                <a:gd name="connsiteY84" fmla="*/ 952500 h 1545051"/>
                <a:gd name="connsiteX85" fmla="*/ 552950 w 3260431"/>
                <a:gd name="connsiteY85" fmla="*/ 992981 h 1545051"/>
                <a:gd name="connsiteX86" fmla="*/ 486275 w 3260431"/>
                <a:gd name="connsiteY86" fmla="*/ 1012031 h 1545051"/>
                <a:gd name="connsiteX87" fmla="*/ 379118 w 3260431"/>
                <a:gd name="connsiteY87" fmla="*/ 1019175 h 1545051"/>
                <a:gd name="connsiteX88" fmla="*/ 291012 w 3260431"/>
                <a:gd name="connsiteY88" fmla="*/ 1052512 h 1545051"/>
                <a:gd name="connsiteX89" fmla="*/ 236243 w 3260431"/>
                <a:gd name="connsiteY89" fmla="*/ 1046757 h 1545051"/>
                <a:gd name="connsiteX90" fmla="*/ 163885 w 3260431"/>
                <a:gd name="connsiteY90" fmla="*/ 1048640 h 1545051"/>
                <a:gd name="connsiteX91" fmla="*/ 97172 w 3260431"/>
                <a:gd name="connsiteY91" fmla="*/ 1078672 h 1545051"/>
                <a:gd name="connsiteX92" fmla="*/ 18128 w 3260431"/>
                <a:gd name="connsiteY92" fmla="*/ 1109131 h 1545051"/>
                <a:gd name="connsiteX93" fmla="*/ 11944 w 3260431"/>
                <a:gd name="connsiteY93" fmla="*/ 1164431 h 1545051"/>
                <a:gd name="connsiteX0" fmla="*/ 15286 w 3263773"/>
                <a:gd name="connsiteY0" fmla="*/ 1164431 h 1518500"/>
                <a:gd name="connsiteX1" fmla="*/ 0 w 3263773"/>
                <a:gd name="connsiteY1" fmla="*/ 1474896 h 1518500"/>
                <a:gd name="connsiteX2" fmla="*/ 78581 w 3263773"/>
                <a:gd name="connsiteY2" fmla="*/ 1518500 h 1518500"/>
                <a:gd name="connsiteX3" fmla="*/ 172910 w 3263773"/>
                <a:gd name="connsiteY3" fmla="*/ 1510498 h 1518500"/>
                <a:gd name="connsiteX4" fmla="*/ 313329 w 3263773"/>
                <a:gd name="connsiteY4" fmla="*/ 1492907 h 1518500"/>
                <a:gd name="connsiteX5" fmla="*/ 465726 w 3263773"/>
                <a:gd name="connsiteY5" fmla="*/ 1399043 h 1518500"/>
                <a:gd name="connsiteX6" fmla="*/ 547498 w 3263773"/>
                <a:gd name="connsiteY6" fmla="*/ 1370964 h 1518500"/>
                <a:gd name="connsiteX7" fmla="*/ 675702 w 3263773"/>
                <a:gd name="connsiteY7" fmla="*/ 1319040 h 1518500"/>
                <a:gd name="connsiteX8" fmla="*/ 809550 w 3263773"/>
                <a:gd name="connsiteY8" fmla="*/ 1269564 h 1518500"/>
                <a:gd name="connsiteX9" fmla="*/ 953849 w 3263773"/>
                <a:gd name="connsiteY9" fmla="*/ 1174812 h 1518500"/>
                <a:gd name="connsiteX10" fmla="*/ 1120571 w 3263773"/>
                <a:gd name="connsiteY10" fmla="*/ 1091999 h 1518500"/>
                <a:gd name="connsiteX11" fmla="*/ 1247737 w 3263773"/>
                <a:gd name="connsiteY11" fmla="*/ 1022480 h 1518500"/>
                <a:gd name="connsiteX12" fmla="*/ 1337342 w 3263773"/>
                <a:gd name="connsiteY12" fmla="*/ 982462 h 1518500"/>
                <a:gd name="connsiteX13" fmla="*/ 1414501 w 3263773"/>
                <a:gd name="connsiteY13" fmla="*/ 978659 h 1518500"/>
                <a:gd name="connsiteX14" fmla="*/ 1494504 w 3263773"/>
                <a:gd name="connsiteY14" fmla="*/ 1050131 h 1518500"/>
                <a:gd name="connsiteX15" fmla="*/ 1580229 w 3263773"/>
                <a:gd name="connsiteY15" fmla="*/ 1102519 h 1518500"/>
                <a:gd name="connsiteX16" fmla="*/ 1663573 w 3263773"/>
                <a:gd name="connsiteY16" fmla="*/ 1152525 h 1518500"/>
                <a:gd name="connsiteX17" fmla="*/ 1746917 w 3263773"/>
                <a:gd name="connsiteY17" fmla="*/ 1178718 h 1518500"/>
                <a:gd name="connsiteX18" fmla="*/ 1835023 w 3263773"/>
                <a:gd name="connsiteY18" fmla="*/ 1140619 h 1518500"/>
                <a:gd name="connsiteX19" fmla="*/ 1915986 w 3263773"/>
                <a:gd name="connsiteY19" fmla="*/ 1104899 h 1518500"/>
                <a:gd name="connsiteX20" fmla="*/ 2032790 w 3263773"/>
                <a:gd name="connsiteY20" fmla="*/ 1026967 h 1518500"/>
                <a:gd name="connsiteX21" fmla="*/ 2124546 w 3263773"/>
                <a:gd name="connsiteY21" fmla="*/ 978724 h 1518500"/>
                <a:gd name="connsiteX22" fmla="*/ 2196601 w 3263773"/>
                <a:gd name="connsiteY22" fmla="*/ 964808 h 1518500"/>
                <a:gd name="connsiteX23" fmla="*/ 2296985 w 3263773"/>
                <a:gd name="connsiteY23" fmla="*/ 997744 h 1518500"/>
                <a:gd name="connsiteX24" fmla="*/ 2435722 w 3263773"/>
                <a:gd name="connsiteY24" fmla="*/ 981841 h 1518500"/>
                <a:gd name="connsiteX25" fmla="*/ 2551521 w 3263773"/>
                <a:gd name="connsiteY25" fmla="*/ 910300 h 1518500"/>
                <a:gd name="connsiteX26" fmla="*/ 2726983 w 3263773"/>
                <a:gd name="connsiteY26" fmla="*/ 798732 h 1518500"/>
                <a:gd name="connsiteX27" fmla="*/ 2803680 w 3263773"/>
                <a:gd name="connsiteY27" fmla="*/ 740712 h 1518500"/>
                <a:gd name="connsiteX28" fmla="*/ 2884894 w 3263773"/>
                <a:gd name="connsiteY28" fmla="*/ 680438 h 1518500"/>
                <a:gd name="connsiteX29" fmla="*/ 2968237 w 3263773"/>
                <a:gd name="connsiteY29" fmla="*/ 639211 h 1518500"/>
                <a:gd name="connsiteX30" fmla="*/ 3073314 w 3263773"/>
                <a:gd name="connsiteY30" fmla="*/ 592966 h 1518500"/>
                <a:gd name="connsiteX31" fmla="*/ 3125661 w 3263773"/>
                <a:gd name="connsiteY31" fmla="*/ 535781 h 1518500"/>
                <a:gd name="connsiteX32" fmla="*/ 3173285 w 3263773"/>
                <a:gd name="connsiteY32" fmla="*/ 461963 h 1518500"/>
                <a:gd name="connsiteX33" fmla="*/ 3228054 w 3263773"/>
                <a:gd name="connsiteY33" fmla="*/ 361949 h 1518500"/>
                <a:gd name="connsiteX34" fmla="*/ 3261392 w 3263773"/>
                <a:gd name="connsiteY34" fmla="*/ 288131 h 1518500"/>
                <a:gd name="connsiteX35" fmla="*/ 3263773 w 3263773"/>
                <a:gd name="connsiteY35" fmla="*/ 278606 h 1518500"/>
                <a:gd name="connsiteX36" fmla="*/ 3185192 w 3263773"/>
                <a:gd name="connsiteY36" fmla="*/ 271462 h 1518500"/>
                <a:gd name="connsiteX37" fmla="*/ 3149473 w 3263773"/>
                <a:gd name="connsiteY37" fmla="*/ 261937 h 1518500"/>
                <a:gd name="connsiteX38" fmla="*/ 3142329 w 3263773"/>
                <a:gd name="connsiteY38" fmla="*/ 238125 h 1518500"/>
                <a:gd name="connsiteX39" fmla="*/ 3128042 w 3263773"/>
                <a:gd name="connsiteY39" fmla="*/ 264319 h 1518500"/>
                <a:gd name="connsiteX40" fmla="*/ 3097085 w 3263773"/>
                <a:gd name="connsiteY40" fmla="*/ 221456 h 1518500"/>
                <a:gd name="connsiteX41" fmla="*/ 3080417 w 3263773"/>
                <a:gd name="connsiteY41" fmla="*/ 242887 h 1518500"/>
                <a:gd name="connsiteX42" fmla="*/ 3049460 w 3263773"/>
                <a:gd name="connsiteY42" fmla="*/ 152400 h 1518500"/>
                <a:gd name="connsiteX43" fmla="*/ 3030410 w 3263773"/>
                <a:gd name="connsiteY43" fmla="*/ 183356 h 1518500"/>
                <a:gd name="connsiteX44" fmla="*/ 3020885 w 3263773"/>
                <a:gd name="connsiteY44" fmla="*/ 171450 h 1518500"/>
                <a:gd name="connsiteX45" fmla="*/ 2989929 w 3263773"/>
                <a:gd name="connsiteY45" fmla="*/ 183356 h 1518500"/>
                <a:gd name="connsiteX46" fmla="*/ 2961354 w 3263773"/>
                <a:gd name="connsiteY46" fmla="*/ 173831 h 1518500"/>
                <a:gd name="connsiteX47" fmla="*/ 2944685 w 3263773"/>
                <a:gd name="connsiteY47" fmla="*/ 133350 h 1518500"/>
                <a:gd name="connsiteX48" fmla="*/ 2932779 w 3263773"/>
                <a:gd name="connsiteY48" fmla="*/ 85725 h 1518500"/>
                <a:gd name="connsiteX49" fmla="*/ 2925635 w 3263773"/>
                <a:gd name="connsiteY49" fmla="*/ 40481 h 1518500"/>
                <a:gd name="connsiteX50" fmla="*/ 2916110 w 3263773"/>
                <a:gd name="connsiteY50" fmla="*/ 0 h 1518500"/>
                <a:gd name="connsiteX51" fmla="*/ 2908967 w 3263773"/>
                <a:gd name="connsiteY51" fmla="*/ 7144 h 1518500"/>
                <a:gd name="connsiteX52" fmla="*/ 2892298 w 3263773"/>
                <a:gd name="connsiteY52" fmla="*/ 66675 h 1518500"/>
                <a:gd name="connsiteX53" fmla="*/ 2854198 w 3263773"/>
                <a:gd name="connsiteY53" fmla="*/ 145256 h 1518500"/>
                <a:gd name="connsiteX54" fmla="*/ 2813717 w 3263773"/>
                <a:gd name="connsiteY54" fmla="*/ 223837 h 1518500"/>
                <a:gd name="connsiteX55" fmla="*/ 2775617 w 3263773"/>
                <a:gd name="connsiteY55" fmla="*/ 288131 h 1518500"/>
                <a:gd name="connsiteX56" fmla="*/ 2732754 w 3263773"/>
                <a:gd name="connsiteY56" fmla="*/ 321469 h 1518500"/>
                <a:gd name="connsiteX57" fmla="*/ 2680367 w 3263773"/>
                <a:gd name="connsiteY57" fmla="*/ 288131 h 1518500"/>
                <a:gd name="connsiteX58" fmla="*/ 2647029 w 3263773"/>
                <a:gd name="connsiteY58" fmla="*/ 328612 h 1518500"/>
                <a:gd name="connsiteX59" fmla="*/ 2604167 w 3263773"/>
                <a:gd name="connsiteY59" fmla="*/ 400050 h 1518500"/>
                <a:gd name="connsiteX60" fmla="*/ 2518442 w 3263773"/>
                <a:gd name="connsiteY60" fmla="*/ 483394 h 1518500"/>
                <a:gd name="connsiteX61" fmla="*/ 2442242 w 3263773"/>
                <a:gd name="connsiteY61" fmla="*/ 535781 h 1518500"/>
                <a:gd name="connsiteX62" fmla="*/ 2373185 w 3263773"/>
                <a:gd name="connsiteY62" fmla="*/ 573881 h 1518500"/>
                <a:gd name="connsiteX63" fmla="*/ 2292223 w 3263773"/>
                <a:gd name="connsiteY63" fmla="*/ 600075 h 1518500"/>
                <a:gd name="connsiteX64" fmla="*/ 2194592 w 3263773"/>
                <a:gd name="connsiteY64" fmla="*/ 609600 h 1518500"/>
                <a:gd name="connsiteX65" fmla="*/ 2120773 w 3263773"/>
                <a:gd name="connsiteY65" fmla="*/ 583406 h 1518500"/>
                <a:gd name="connsiteX66" fmla="*/ 2051717 w 3263773"/>
                <a:gd name="connsiteY66" fmla="*/ 557212 h 1518500"/>
                <a:gd name="connsiteX67" fmla="*/ 1968373 w 3263773"/>
                <a:gd name="connsiteY67" fmla="*/ 614362 h 1518500"/>
                <a:gd name="connsiteX68" fmla="*/ 1887410 w 3263773"/>
                <a:gd name="connsiteY68" fmla="*/ 664369 h 1518500"/>
                <a:gd name="connsiteX69" fmla="*/ 1808829 w 3263773"/>
                <a:gd name="connsiteY69" fmla="*/ 692944 h 1518500"/>
                <a:gd name="connsiteX70" fmla="*/ 1723104 w 3263773"/>
                <a:gd name="connsiteY70" fmla="*/ 692944 h 1518500"/>
                <a:gd name="connsiteX71" fmla="*/ 1646904 w 3263773"/>
                <a:gd name="connsiteY71" fmla="*/ 671512 h 1518500"/>
                <a:gd name="connsiteX72" fmla="*/ 1537367 w 3263773"/>
                <a:gd name="connsiteY72" fmla="*/ 623887 h 1518500"/>
                <a:gd name="connsiteX73" fmla="*/ 1465929 w 3263773"/>
                <a:gd name="connsiteY73" fmla="*/ 571500 h 1518500"/>
                <a:gd name="connsiteX74" fmla="*/ 1411160 w 3263773"/>
                <a:gd name="connsiteY74" fmla="*/ 519112 h 1518500"/>
                <a:gd name="connsiteX75" fmla="*/ 1363535 w 3263773"/>
                <a:gd name="connsiteY75" fmla="*/ 476250 h 1518500"/>
                <a:gd name="connsiteX76" fmla="*/ 1270667 w 3263773"/>
                <a:gd name="connsiteY76" fmla="*/ 478631 h 1518500"/>
                <a:gd name="connsiteX77" fmla="*/ 1227804 w 3263773"/>
                <a:gd name="connsiteY77" fmla="*/ 521494 h 1518500"/>
                <a:gd name="connsiteX78" fmla="*/ 1163511 w 3263773"/>
                <a:gd name="connsiteY78" fmla="*/ 588168 h 1518500"/>
                <a:gd name="connsiteX79" fmla="*/ 1080167 w 3263773"/>
                <a:gd name="connsiteY79" fmla="*/ 676275 h 1518500"/>
                <a:gd name="connsiteX80" fmla="*/ 951579 w 3263773"/>
                <a:gd name="connsiteY80" fmla="*/ 778669 h 1518500"/>
                <a:gd name="connsiteX81" fmla="*/ 832517 w 3263773"/>
                <a:gd name="connsiteY81" fmla="*/ 821532 h 1518500"/>
                <a:gd name="connsiteX82" fmla="*/ 763460 w 3263773"/>
                <a:gd name="connsiteY82" fmla="*/ 852487 h 1518500"/>
                <a:gd name="connsiteX83" fmla="*/ 680117 w 3263773"/>
                <a:gd name="connsiteY83" fmla="*/ 892969 h 1518500"/>
                <a:gd name="connsiteX84" fmla="*/ 608679 w 3263773"/>
                <a:gd name="connsiteY84" fmla="*/ 952500 h 1518500"/>
                <a:gd name="connsiteX85" fmla="*/ 556292 w 3263773"/>
                <a:gd name="connsiteY85" fmla="*/ 992981 h 1518500"/>
                <a:gd name="connsiteX86" fmla="*/ 489617 w 3263773"/>
                <a:gd name="connsiteY86" fmla="*/ 1012031 h 1518500"/>
                <a:gd name="connsiteX87" fmla="*/ 382460 w 3263773"/>
                <a:gd name="connsiteY87" fmla="*/ 1019175 h 1518500"/>
                <a:gd name="connsiteX88" fmla="*/ 294354 w 3263773"/>
                <a:gd name="connsiteY88" fmla="*/ 1052512 h 1518500"/>
                <a:gd name="connsiteX89" fmla="*/ 239585 w 3263773"/>
                <a:gd name="connsiteY89" fmla="*/ 1046757 h 1518500"/>
                <a:gd name="connsiteX90" fmla="*/ 167227 w 3263773"/>
                <a:gd name="connsiteY90" fmla="*/ 1048640 h 1518500"/>
                <a:gd name="connsiteX91" fmla="*/ 100514 w 3263773"/>
                <a:gd name="connsiteY91" fmla="*/ 1078672 h 1518500"/>
                <a:gd name="connsiteX92" fmla="*/ 21470 w 3263773"/>
                <a:gd name="connsiteY92" fmla="*/ 1109131 h 1518500"/>
                <a:gd name="connsiteX93" fmla="*/ 15286 w 3263773"/>
                <a:gd name="connsiteY93" fmla="*/ 1164431 h 1518500"/>
                <a:gd name="connsiteX0" fmla="*/ 15286 w 3263773"/>
                <a:gd name="connsiteY0" fmla="*/ 1164431 h 1510498"/>
                <a:gd name="connsiteX1" fmla="*/ 0 w 3263773"/>
                <a:gd name="connsiteY1" fmla="*/ 1474896 h 1510498"/>
                <a:gd name="connsiteX2" fmla="*/ 101970 w 3263773"/>
                <a:gd name="connsiteY2" fmla="*/ 1431644 h 1510498"/>
                <a:gd name="connsiteX3" fmla="*/ 172910 w 3263773"/>
                <a:gd name="connsiteY3" fmla="*/ 1510498 h 1510498"/>
                <a:gd name="connsiteX4" fmla="*/ 313329 w 3263773"/>
                <a:gd name="connsiteY4" fmla="*/ 1492907 h 1510498"/>
                <a:gd name="connsiteX5" fmla="*/ 465726 w 3263773"/>
                <a:gd name="connsiteY5" fmla="*/ 1399043 h 1510498"/>
                <a:gd name="connsiteX6" fmla="*/ 547498 w 3263773"/>
                <a:gd name="connsiteY6" fmla="*/ 1370964 h 1510498"/>
                <a:gd name="connsiteX7" fmla="*/ 675702 w 3263773"/>
                <a:gd name="connsiteY7" fmla="*/ 1319040 h 1510498"/>
                <a:gd name="connsiteX8" fmla="*/ 809550 w 3263773"/>
                <a:gd name="connsiteY8" fmla="*/ 1269564 h 1510498"/>
                <a:gd name="connsiteX9" fmla="*/ 953849 w 3263773"/>
                <a:gd name="connsiteY9" fmla="*/ 1174812 h 1510498"/>
                <a:gd name="connsiteX10" fmla="*/ 1120571 w 3263773"/>
                <a:gd name="connsiteY10" fmla="*/ 1091999 h 1510498"/>
                <a:gd name="connsiteX11" fmla="*/ 1247737 w 3263773"/>
                <a:gd name="connsiteY11" fmla="*/ 1022480 h 1510498"/>
                <a:gd name="connsiteX12" fmla="*/ 1337342 w 3263773"/>
                <a:gd name="connsiteY12" fmla="*/ 982462 h 1510498"/>
                <a:gd name="connsiteX13" fmla="*/ 1414501 w 3263773"/>
                <a:gd name="connsiteY13" fmla="*/ 978659 h 1510498"/>
                <a:gd name="connsiteX14" fmla="*/ 1494504 w 3263773"/>
                <a:gd name="connsiteY14" fmla="*/ 1050131 h 1510498"/>
                <a:gd name="connsiteX15" fmla="*/ 1580229 w 3263773"/>
                <a:gd name="connsiteY15" fmla="*/ 1102519 h 1510498"/>
                <a:gd name="connsiteX16" fmla="*/ 1663573 w 3263773"/>
                <a:gd name="connsiteY16" fmla="*/ 1152525 h 1510498"/>
                <a:gd name="connsiteX17" fmla="*/ 1746917 w 3263773"/>
                <a:gd name="connsiteY17" fmla="*/ 1178718 h 1510498"/>
                <a:gd name="connsiteX18" fmla="*/ 1835023 w 3263773"/>
                <a:gd name="connsiteY18" fmla="*/ 1140619 h 1510498"/>
                <a:gd name="connsiteX19" fmla="*/ 1915986 w 3263773"/>
                <a:gd name="connsiteY19" fmla="*/ 1104899 h 1510498"/>
                <a:gd name="connsiteX20" fmla="*/ 2032790 w 3263773"/>
                <a:gd name="connsiteY20" fmla="*/ 1026967 h 1510498"/>
                <a:gd name="connsiteX21" fmla="*/ 2124546 w 3263773"/>
                <a:gd name="connsiteY21" fmla="*/ 978724 h 1510498"/>
                <a:gd name="connsiteX22" fmla="*/ 2196601 w 3263773"/>
                <a:gd name="connsiteY22" fmla="*/ 964808 h 1510498"/>
                <a:gd name="connsiteX23" fmla="*/ 2296985 w 3263773"/>
                <a:gd name="connsiteY23" fmla="*/ 997744 h 1510498"/>
                <a:gd name="connsiteX24" fmla="*/ 2435722 w 3263773"/>
                <a:gd name="connsiteY24" fmla="*/ 981841 h 1510498"/>
                <a:gd name="connsiteX25" fmla="*/ 2551521 w 3263773"/>
                <a:gd name="connsiteY25" fmla="*/ 910300 h 1510498"/>
                <a:gd name="connsiteX26" fmla="*/ 2726983 w 3263773"/>
                <a:gd name="connsiteY26" fmla="*/ 798732 h 1510498"/>
                <a:gd name="connsiteX27" fmla="*/ 2803680 w 3263773"/>
                <a:gd name="connsiteY27" fmla="*/ 740712 h 1510498"/>
                <a:gd name="connsiteX28" fmla="*/ 2884894 w 3263773"/>
                <a:gd name="connsiteY28" fmla="*/ 680438 h 1510498"/>
                <a:gd name="connsiteX29" fmla="*/ 2968237 w 3263773"/>
                <a:gd name="connsiteY29" fmla="*/ 639211 h 1510498"/>
                <a:gd name="connsiteX30" fmla="*/ 3073314 w 3263773"/>
                <a:gd name="connsiteY30" fmla="*/ 592966 h 1510498"/>
                <a:gd name="connsiteX31" fmla="*/ 3125661 w 3263773"/>
                <a:gd name="connsiteY31" fmla="*/ 535781 h 1510498"/>
                <a:gd name="connsiteX32" fmla="*/ 3173285 w 3263773"/>
                <a:gd name="connsiteY32" fmla="*/ 461963 h 1510498"/>
                <a:gd name="connsiteX33" fmla="*/ 3228054 w 3263773"/>
                <a:gd name="connsiteY33" fmla="*/ 361949 h 1510498"/>
                <a:gd name="connsiteX34" fmla="*/ 3261392 w 3263773"/>
                <a:gd name="connsiteY34" fmla="*/ 288131 h 1510498"/>
                <a:gd name="connsiteX35" fmla="*/ 3263773 w 3263773"/>
                <a:gd name="connsiteY35" fmla="*/ 278606 h 1510498"/>
                <a:gd name="connsiteX36" fmla="*/ 3185192 w 3263773"/>
                <a:gd name="connsiteY36" fmla="*/ 271462 h 1510498"/>
                <a:gd name="connsiteX37" fmla="*/ 3149473 w 3263773"/>
                <a:gd name="connsiteY37" fmla="*/ 261937 h 1510498"/>
                <a:gd name="connsiteX38" fmla="*/ 3142329 w 3263773"/>
                <a:gd name="connsiteY38" fmla="*/ 238125 h 1510498"/>
                <a:gd name="connsiteX39" fmla="*/ 3128042 w 3263773"/>
                <a:gd name="connsiteY39" fmla="*/ 264319 h 1510498"/>
                <a:gd name="connsiteX40" fmla="*/ 3097085 w 3263773"/>
                <a:gd name="connsiteY40" fmla="*/ 221456 h 1510498"/>
                <a:gd name="connsiteX41" fmla="*/ 3080417 w 3263773"/>
                <a:gd name="connsiteY41" fmla="*/ 242887 h 1510498"/>
                <a:gd name="connsiteX42" fmla="*/ 3049460 w 3263773"/>
                <a:gd name="connsiteY42" fmla="*/ 152400 h 1510498"/>
                <a:gd name="connsiteX43" fmla="*/ 3030410 w 3263773"/>
                <a:gd name="connsiteY43" fmla="*/ 183356 h 1510498"/>
                <a:gd name="connsiteX44" fmla="*/ 3020885 w 3263773"/>
                <a:gd name="connsiteY44" fmla="*/ 171450 h 1510498"/>
                <a:gd name="connsiteX45" fmla="*/ 2989929 w 3263773"/>
                <a:gd name="connsiteY45" fmla="*/ 183356 h 1510498"/>
                <a:gd name="connsiteX46" fmla="*/ 2961354 w 3263773"/>
                <a:gd name="connsiteY46" fmla="*/ 173831 h 1510498"/>
                <a:gd name="connsiteX47" fmla="*/ 2944685 w 3263773"/>
                <a:gd name="connsiteY47" fmla="*/ 133350 h 1510498"/>
                <a:gd name="connsiteX48" fmla="*/ 2932779 w 3263773"/>
                <a:gd name="connsiteY48" fmla="*/ 85725 h 1510498"/>
                <a:gd name="connsiteX49" fmla="*/ 2925635 w 3263773"/>
                <a:gd name="connsiteY49" fmla="*/ 40481 h 1510498"/>
                <a:gd name="connsiteX50" fmla="*/ 2916110 w 3263773"/>
                <a:gd name="connsiteY50" fmla="*/ 0 h 1510498"/>
                <a:gd name="connsiteX51" fmla="*/ 2908967 w 3263773"/>
                <a:gd name="connsiteY51" fmla="*/ 7144 h 1510498"/>
                <a:gd name="connsiteX52" fmla="*/ 2892298 w 3263773"/>
                <a:gd name="connsiteY52" fmla="*/ 66675 h 1510498"/>
                <a:gd name="connsiteX53" fmla="*/ 2854198 w 3263773"/>
                <a:gd name="connsiteY53" fmla="*/ 145256 h 1510498"/>
                <a:gd name="connsiteX54" fmla="*/ 2813717 w 3263773"/>
                <a:gd name="connsiteY54" fmla="*/ 223837 h 1510498"/>
                <a:gd name="connsiteX55" fmla="*/ 2775617 w 3263773"/>
                <a:gd name="connsiteY55" fmla="*/ 288131 h 1510498"/>
                <a:gd name="connsiteX56" fmla="*/ 2732754 w 3263773"/>
                <a:gd name="connsiteY56" fmla="*/ 321469 h 1510498"/>
                <a:gd name="connsiteX57" fmla="*/ 2680367 w 3263773"/>
                <a:gd name="connsiteY57" fmla="*/ 288131 h 1510498"/>
                <a:gd name="connsiteX58" fmla="*/ 2647029 w 3263773"/>
                <a:gd name="connsiteY58" fmla="*/ 328612 h 1510498"/>
                <a:gd name="connsiteX59" fmla="*/ 2604167 w 3263773"/>
                <a:gd name="connsiteY59" fmla="*/ 400050 h 1510498"/>
                <a:gd name="connsiteX60" fmla="*/ 2518442 w 3263773"/>
                <a:gd name="connsiteY60" fmla="*/ 483394 h 1510498"/>
                <a:gd name="connsiteX61" fmla="*/ 2442242 w 3263773"/>
                <a:gd name="connsiteY61" fmla="*/ 535781 h 1510498"/>
                <a:gd name="connsiteX62" fmla="*/ 2373185 w 3263773"/>
                <a:gd name="connsiteY62" fmla="*/ 573881 h 1510498"/>
                <a:gd name="connsiteX63" fmla="*/ 2292223 w 3263773"/>
                <a:gd name="connsiteY63" fmla="*/ 600075 h 1510498"/>
                <a:gd name="connsiteX64" fmla="*/ 2194592 w 3263773"/>
                <a:gd name="connsiteY64" fmla="*/ 609600 h 1510498"/>
                <a:gd name="connsiteX65" fmla="*/ 2120773 w 3263773"/>
                <a:gd name="connsiteY65" fmla="*/ 583406 h 1510498"/>
                <a:gd name="connsiteX66" fmla="*/ 2051717 w 3263773"/>
                <a:gd name="connsiteY66" fmla="*/ 557212 h 1510498"/>
                <a:gd name="connsiteX67" fmla="*/ 1968373 w 3263773"/>
                <a:gd name="connsiteY67" fmla="*/ 614362 h 1510498"/>
                <a:gd name="connsiteX68" fmla="*/ 1887410 w 3263773"/>
                <a:gd name="connsiteY68" fmla="*/ 664369 h 1510498"/>
                <a:gd name="connsiteX69" fmla="*/ 1808829 w 3263773"/>
                <a:gd name="connsiteY69" fmla="*/ 692944 h 1510498"/>
                <a:gd name="connsiteX70" fmla="*/ 1723104 w 3263773"/>
                <a:gd name="connsiteY70" fmla="*/ 692944 h 1510498"/>
                <a:gd name="connsiteX71" fmla="*/ 1646904 w 3263773"/>
                <a:gd name="connsiteY71" fmla="*/ 671512 h 1510498"/>
                <a:gd name="connsiteX72" fmla="*/ 1537367 w 3263773"/>
                <a:gd name="connsiteY72" fmla="*/ 623887 h 1510498"/>
                <a:gd name="connsiteX73" fmla="*/ 1465929 w 3263773"/>
                <a:gd name="connsiteY73" fmla="*/ 571500 h 1510498"/>
                <a:gd name="connsiteX74" fmla="*/ 1411160 w 3263773"/>
                <a:gd name="connsiteY74" fmla="*/ 519112 h 1510498"/>
                <a:gd name="connsiteX75" fmla="*/ 1363535 w 3263773"/>
                <a:gd name="connsiteY75" fmla="*/ 476250 h 1510498"/>
                <a:gd name="connsiteX76" fmla="*/ 1270667 w 3263773"/>
                <a:gd name="connsiteY76" fmla="*/ 478631 h 1510498"/>
                <a:gd name="connsiteX77" fmla="*/ 1227804 w 3263773"/>
                <a:gd name="connsiteY77" fmla="*/ 521494 h 1510498"/>
                <a:gd name="connsiteX78" fmla="*/ 1163511 w 3263773"/>
                <a:gd name="connsiteY78" fmla="*/ 588168 h 1510498"/>
                <a:gd name="connsiteX79" fmla="*/ 1080167 w 3263773"/>
                <a:gd name="connsiteY79" fmla="*/ 676275 h 1510498"/>
                <a:gd name="connsiteX80" fmla="*/ 951579 w 3263773"/>
                <a:gd name="connsiteY80" fmla="*/ 778669 h 1510498"/>
                <a:gd name="connsiteX81" fmla="*/ 832517 w 3263773"/>
                <a:gd name="connsiteY81" fmla="*/ 821532 h 1510498"/>
                <a:gd name="connsiteX82" fmla="*/ 763460 w 3263773"/>
                <a:gd name="connsiteY82" fmla="*/ 852487 h 1510498"/>
                <a:gd name="connsiteX83" fmla="*/ 680117 w 3263773"/>
                <a:gd name="connsiteY83" fmla="*/ 892969 h 1510498"/>
                <a:gd name="connsiteX84" fmla="*/ 608679 w 3263773"/>
                <a:gd name="connsiteY84" fmla="*/ 952500 h 1510498"/>
                <a:gd name="connsiteX85" fmla="*/ 556292 w 3263773"/>
                <a:gd name="connsiteY85" fmla="*/ 992981 h 1510498"/>
                <a:gd name="connsiteX86" fmla="*/ 489617 w 3263773"/>
                <a:gd name="connsiteY86" fmla="*/ 1012031 h 1510498"/>
                <a:gd name="connsiteX87" fmla="*/ 382460 w 3263773"/>
                <a:gd name="connsiteY87" fmla="*/ 1019175 h 1510498"/>
                <a:gd name="connsiteX88" fmla="*/ 294354 w 3263773"/>
                <a:gd name="connsiteY88" fmla="*/ 1052512 h 1510498"/>
                <a:gd name="connsiteX89" fmla="*/ 239585 w 3263773"/>
                <a:gd name="connsiteY89" fmla="*/ 1046757 h 1510498"/>
                <a:gd name="connsiteX90" fmla="*/ 167227 w 3263773"/>
                <a:gd name="connsiteY90" fmla="*/ 1048640 h 1510498"/>
                <a:gd name="connsiteX91" fmla="*/ 100514 w 3263773"/>
                <a:gd name="connsiteY91" fmla="*/ 1078672 h 1510498"/>
                <a:gd name="connsiteX92" fmla="*/ 21470 w 3263773"/>
                <a:gd name="connsiteY92" fmla="*/ 1109131 h 1510498"/>
                <a:gd name="connsiteX93" fmla="*/ 15286 w 3263773"/>
                <a:gd name="connsiteY93" fmla="*/ 1164431 h 1510498"/>
                <a:gd name="connsiteX0" fmla="*/ 15286 w 3263773"/>
                <a:gd name="connsiteY0" fmla="*/ 1164431 h 1492907"/>
                <a:gd name="connsiteX1" fmla="*/ 0 w 3263773"/>
                <a:gd name="connsiteY1" fmla="*/ 1474896 h 1492907"/>
                <a:gd name="connsiteX2" fmla="*/ 101970 w 3263773"/>
                <a:gd name="connsiteY2" fmla="*/ 1431644 h 1492907"/>
                <a:gd name="connsiteX3" fmla="*/ 199641 w 3263773"/>
                <a:gd name="connsiteY3" fmla="*/ 1430322 h 1492907"/>
                <a:gd name="connsiteX4" fmla="*/ 313329 w 3263773"/>
                <a:gd name="connsiteY4" fmla="*/ 1492907 h 1492907"/>
                <a:gd name="connsiteX5" fmla="*/ 465726 w 3263773"/>
                <a:gd name="connsiteY5" fmla="*/ 1399043 h 1492907"/>
                <a:gd name="connsiteX6" fmla="*/ 547498 w 3263773"/>
                <a:gd name="connsiteY6" fmla="*/ 1370964 h 1492907"/>
                <a:gd name="connsiteX7" fmla="*/ 675702 w 3263773"/>
                <a:gd name="connsiteY7" fmla="*/ 1319040 h 1492907"/>
                <a:gd name="connsiteX8" fmla="*/ 809550 w 3263773"/>
                <a:gd name="connsiteY8" fmla="*/ 1269564 h 1492907"/>
                <a:gd name="connsiteX9" fmla="*/ 953849 w 3263773"/>
                <a:gd name="connsiteY9" fmla="*/ 1174812 h 1492907"/>
                <a:gd name="connsiteX10" fmla="*/ 1120571 w 3263773"/>
                <a:gd name="connsiteY10" fmla="*/ 1091999 h 1492907"/>
                <a:gd name="connsiteX11" fmla="*/ 1247737 w 3263773"/>
                <a:gd name="connsiteY11" fmla="*/ 1022480 h 1492907"/>
                <a:gd name="connsiteX12" fmla="*/ 1337342 w 3263773"/>
                <a:gd name="connsiteY12" fmla="*/ 982462 h 1492907"/>
                <a:gd name="connsiteX13" fmla="*/ 1414501 w 3263773"/>
                <a:gd name="connsiteY13" fmla="*/ 978659 h 1492907"/>
                <a:gd name="connsiteX14" fmla="*/ 1494504 w 3263773"/>
                <a:gd name="connsiteY14" fmla="*/ 1050131 h 1492907"/>
                <a:gd name="connsiteX15" fmla="*/ 1580229 w 3263773"/>
                <a:gd name="connsiteY15" fmla="*/ 1102519 h 1492907"/>
                <a:gd name="connsiteX16" fmla="*/ 1663573 w 3263773"/>
                <a:gd name="connsiteY16" fmla="*/ 1152525 h 1492907"/>
                <a:gd name="connsiteX17" fmla="*/ 1746917 w 3263773"/>
                <a:gd name="connsiteY17" fmla="*/ 1178718 h 1492907"/>
                <a:gd name="connsiteX18" fmla="*/ 1835023 w 3263773"/>
                <a:gd name="connsiteY18" fmla="*/ 1140619 h 1492907"/>
                <a:gd name="connsiteX19" fmla="*/ 1915986 w 3263773"/>
                <a:gd name="connsiteY19" fmla="*/ 1104899 h 1492907"/>
                <a:gd name="connsiteX20" fmla="*/ 2032790 w 3263773"/>
                <a:gd name="connsiteY20" fmla="*/ 1026967 h 1492907"/>
                <a:gd name="connsiteX21" fmla="*/ 2124546 w 3263773"/>
                <a:gd name="connsiteY21" fmla="*/ 978724 h 1492907"/>
                <a:gd name="connsiteX22" fmla="*/ 2196601 w 3263773"/>
                <a:gd name="connsiteY22" fmla="*/ 964808 h 1492907"/>
                <a:gd name="connsiteX23" fmla="*/ 2296985 w 3263773"/>
                <a:gd name="connsiteY23" fmla="*/ 997744 h 1492907"/>
                <a:gd name="connsiteX24" fmla="*/ 2435722 w 3263773"/>
                <a:gd name="connsiteY24" fmla="*/ 981841 h 1492907"/>
                <a:gd name="connsiteX25" fmla="*/ 2551521 w 3263773"/>
                <a:gd name="connsiteY25" fmla="*/ 910300 h 1492907"/>
                <a:gd name="connsiteX26" fmla="*/ 2726983 w 3263773"/>
                <a:gd name="connsiteY26" fmla="*/ 798732 h 1492907"/>
                <a:gd name="connsiteX27" fmla="*/ 2803680 w 3263773"/>
                <a:gd name="connsiteY27" fmla="*/ 740712 h 1492907"/>
                <a:gd name="connsiteX28" fmla="*/ 2884894 w 3263773"/>
                <a:gd name="connsiteY28" fmla="*/ 680438 h 1492907"/>
                <a:gd name="connsiteX29" fmla="*/ 2968237 w 3263773"/>
                <a:gd name="connsiteY29" fmla="*/ 639211 h 1492907"/>
                <a:gd name="connsiteX30" fmla="*/ 3073314 w 3263773"/>
                <a:gd name="connsiteY30" fmla="*/ 592966 h 1492907"/>
                <a:gd name="connsiteX31" fmla="*/ 3125661 w 3263773"/>
                <a:gd name="connsiteY31" fmla="*/ 535781 h 1492907"/>
                <a:gd name="connsiteX32" fmla="*/ 3173285 w 3263773"/>
                <a:gd name="connsiteY32" fmla="*/ 461963 h 1492907"/>
                <a:gd name="connsiteX33" fmla="*/ 3228054 w 3263773"/>
                <a:gd name="connsiteY33" fmla="*/ 361949 h 1492907"/>
                <a:gd name="connsiteX34" fmla="*/ 3261392 w 3263773"/>
                <a:gd name="connsiteY34" fmla="*/ 288131 h 1492907"/>
                <a:gd name="connsiteX35" fmla="*/ 3263773 w 3263773"/>
                <a:gd name="connsiteY35" fmla="*/ 278606 h 1492907"/>
                <a:gd name="connsiteX36" fmla="*/ 3185192 w 3263773"/>
                <a:gd name="connsiteY36" fmla="*/ 271462 h 1492907"/>
                <a:gd name="connsiteX37" fmla="*/ 3149473 w 3263773"/>
                <a:gd name="connsiteY37" fmla="*/ 261937 h 1492907"/>
                <a:gd name="connsiteX38" fmla="*/ 3142329 w 3263773"/>
                <a:gd name="connsiteY38" fmla="*/ 238125 h 1492907"/>
                <a:gd name="connsiteX39" fmla="*/ 3128042 w 3263773"/>
                <a:gd name="connsiteY39" fmla="*/ 264319 h 1492907"/>
                <a:gd name="connsiteX40" fmla="*/ 3097085 w 3263773"/>
                <a:gd name="connsiteY40" fmla="*/ 221456 h 1492907"/>
                <a:gd name="connsiteX41" fmla="*/ 3080417 w 3263773"/>
                <a:gd name="connsiteY41" fmla="*/ 242887 h 1492907"/>
                <a:gd name="connsiteX42" fmla="*/ 3049460 w 3263773"/>
                <a:gd name="connsiteY42" fmla="*/ 152400 h 1492907"/>
                <a:gd name="connsiteX43" fmla="*/ 3030410 w 3263773"/>
                <a:gd name="connsiteY43" fmla="*/ 183356 h 1492907"/>
                <a:gd name="connsiteX44" fmla="*/ 3020885 w 3263773"/>
                <a:gd name="connsiteY44" fmla="*/ 171450 h 1492907"/>
                <a:gd name="connsiteX45" fmla="*/ 2989929 w 3263773"/>
                <a:gd name="connsiteY45" fmla="*/ 183356 h 1492907"/>
                <a:gd name="connsiteX46" fmla="*/ 2961354 w 3263773"/>
                <a:gd name="connsiteY46" fmla="*/ 173831 h 1492907"/>
                <a:gd name="connsiteX47" fmla="*/ 2944685 w 3263773"/>
                <a:gd name="connsiteY47" fmla="*/ 133350 h 1492907"/>
                <a:gd name="connsiteX48" fmla="*/ 2932779 w 3263773"/>
                <a:gd name="connsiteY48" fmla="*/ 85725 h 1492907"/>
                <a:gd name="connsiteX49" fmla="*/ 2925635 w 3263773"/>
                <a:gd name="connsiteY49" fmla="*/ 40481 h 1492907"/>
                <a:gd name="connsiteX50" fmla="*/ 2916110 w 3263773"/>
                <a:gd name="connsiteY50" fmla="*/ 0 h 1492907"/>
                <a:gd name="connsiteX51" fmla="*/ 2908967 w 3263773"/>
                <a:gd name="connsiteY51" fmla="*/ 7144 h 1492907"/>
                <a:gd name="connsiteX52" fmla="*/ 2892298 w 3263773"/>
                <a:gd name="connsiteY52" fmla="*/ 66675 h 1492907"/>
                <a:gd name="connsiteX53" fmla="*/ 2854198 w 3263773"/>
                <a:gd name="connsiteY53" fmla="*/ 145256 h 1492907"/>
                <a:gd name="connsiteX54" fmla="*/ 2813717 w 3263773"/>
                <a:gd name="connsiteY54" fmla="*/ 223837 h 1492907"/>
                <a:gd name="connsiteX55" fmla="*/ 2775617 w 3263773"/>
                <a:gd name="connsiteY55" fmla="*/ 288131 h 1492907"/>
                <a:gd name="connsiteX56" fmla="*/ 2732754 w 3263773"/>
                <a:gd name="connsiteY56" fmla="*/ 321469 h 1492907"/>
                <a:gd name="connsiteX57" fmla="*/ 2680367 w 3263773"/>
                <a:gd name="connsiteY57" fmla="*/ 288131 h 1492907"/>
                <a:gd name="connsiteX58" fmla="*/ 2647029 w 3263773"/>
                <a:gd name="connsiteY58" fmla="*/ 328612 h 1492907"/>
                <a:gd name="connsiteX59" fmla="*/ 2604167 w 3263773"/>
                <a:gd name="connsiteY59" fmla="*/ 400050 h 1492907"/>
                <a:gd name="connsiteX60" fmla="*/ 2518442 w 3263773"/>
                <a:gd name="connsiteY60" fmla="*/ 483394 h 1492907"/>
                <a:gd name="connsiteX61" fmla="*/ 2442242 w 3263773"/>
                <a:gd name="connsiteY61" fmla="*/ 535781 h 1492907"/>
                <a:gd name="connsiteX62" fmla="*/ 2373185 w 3263773"/>
                <a:gd name="connsiteY62" fmla="*/ 573881 h 1492907"/>
                <a:gd name="connsiteX63" fmla="*/ 2292223 w 3263773"/>
                <a:gd name="connsiteY63" fmla="*/ 600075 h 1492907"/>
                <a:gd name="connsiteX64" fmla="*/ 2194592 w 3263773"/>
                <a:gd name="connsiteY64" fmla="*/ 609600 h 1492907"/>
                <a:gd name="connsiteX65" fmla="*/ 2120773 w 3263773"/>
                <a:gd name="connsiteY65" fmla="*/ 583406 h 1492907"/>
                <a:gd name="connsiteX66" fmla="*/ 2051717 w 3263773"/>
                <a:gd name="connsiteY66" fmla="*/ 557212 h 1492907"/>
                <a:gd name="connsiteX67" fmla="*/ 1968373 w 3263773"/>
                <a:gd name="connsiteY67" fmla="*/ 614362 h 1492907"/>
                <a:gd name="connsiteX68" fmla="*/ 1887410 w 3263773"/>
                <a:gd name="connsiteY68" fmla="*/ 664369 h 1492907"/>
                <a:gd name="connsiteX69" fmla="*/ 1808829 w 3263773"/>
                <a:gd name="connsiteY69" fmla="*/ 692944 h 1492907"/>
                <a:gd name="connsiteX70" fmla="*/ 1723104 w 3263773"/>
                <a:gd name="connsiteY70" fmla="*/ 692944 h 1492907"/>
                <a:gd name="connsiteX71" fmla="*/ 1646904 w 3263773"/>
                <a:gd name="connsiteY71" fmla="*/ 671512 h 1492907"/>
                <a:gd name="connsiteX72" fmla="*/ 1537367 w 3263773"/>
                <a:gd name="connsiteY72" fmla="*/ 623887 h 1492907"/>
                <a:gd name="connsiteX73" fmla="*/ 1465929 w 3263773"/>
                <a:gd name="connsiteY73" fmla="*/ 571500 h 1492907"/>
                <a:gd name="connsiteX74" fmla="*/ 1411160 w 3263773"/>
                <a:gd name="connsiteY74" fmla="*/ 519112 h 1492907"/>
                <a:gd name="connsiteX75" fmla="*/ 1363535 w 3263773"/>
                <a:gd name="connsiteY75" fmla="*/ 476250 h 1492907"/>
                <a:gd name="connsiteX76" fmla="*/ 1270667 w 3263773"/>
                <a:gd name="connsiteY76" fmla="*/ 478631 h 1492907"/>
                <a:gd name="connsiteX77" fmla="*/ 1227804 w 3263773"/>
                <a:gd name="connsiteY77" fmla="*/ 521494 h 1492907"/>
                <a:gd name="connsiteX78" fmla="*/ 1163511 w 3263773"/>
                <a:gd name="connsiteY78" fmla="*/ 588168 h 1492907"/>
                <a:gd name="connsiteX79" fmla="*/ 1080167 w 3263773"/>
                <a:gd name="connsiteY79" fmla="*/ 676275 h 1492907"/>
                <a:gd name="connsiteX80" fmla="*/ 951579 w 3263773"/>
                <a:gd name="connsiteY80" fmla="*/ 778669 h 1492907"/>
                <a:gd name="connsiteX81" fmla="*/ 832517 w 3263773"/>
                <a:gd name="connsiteY81" fmla="*/ 821532 h 1492907"/>
                <a:gd name="connsiteX82" fmla="*/ 763460 w 3263773"/>
                <a:gd name="connsiteY82" fmla="*/ 852487 h 1492907"/>
                <a:gd name="connsiteX83" fmla="*/ 680117 w 3263773"/>
                <a:gd name="connsiteY83" fmla="*/ 892969 h 1492907"/>
                <a:gd name="connsiteX84" fmla="*/ 608679 w 3263773"/>
                <a:gd name="connsiteY84" fmla="*/ 952500 h 1492907"/>
                <a:gd name="connsiteX85" fmla="*/ 556292 w 3263773"/>
                <a:gd name="connsiteY85" fmla="*/ 992981 h 1492907"/>
                <a:gd name="connsiteX86" fmla="*/ 489617 w 3263773"/>
                <a:gd name="connsiteY86" fmla="*/ 1012031 h 1492907"/>
                <a:gd name="connsiteX87" fmla="*/ 382460 w 3263773"/>
                <a:gd name="connsiteY87" fmla="*/ 1019175 h 1492907"/>
                <a:gd name="connsiteX88" fmla="*/ 294354 w 3263773"/>
                <a:gd name="connsiteY88" fmla="*/ 1052512 h 1492907"/>
                <a:gd name="connsiteX89" fmla="*/ 239585 w 3263773"/>
                <a:gd name="connsiteY89" fmla="*/ 1046757 h 1492907"/>
                <a:gd name="connsiteX90" fmla="*/ 167227 w 3263773"/>
                <a:gd name="connsiteY90" fmla="*/ 1048640 h 1492907"/>
                <a:gd name="connsiteX91" fmla="*/ 100514 w 3263773"/>
                <a:gd name="connsiteY91" fmla="*/ 1078672 h 1492907"/>
                <a:gd name="connsiteX92" fmla="*/ 21470 w 3263773"/>
                <a:gd name="connsiteY92" fmla="*/ 1109131 h 1492907"/>
                <a:gd name="connsiteX93" fmla="*/ 15286 w 3263773"/>
                <a:gd name="connsiteY93" fmla="*/ 1164431 h 1492907"/>
                <a:gd name="connsiteX0" fmla="*/ 15286 w 3263773"/>
                <a:gd name="connsiteY0" fmla="*/ 1164431 h 1474897"/>
                <a:gd name="connsiteX1" fmla="*/ 0 w 3263773"/>
                <a:gd name="connsiteY1" fmla="*/ 1474896 h 1474897"/>
                <a:gd name="connsiteX2" fmla="*/ 101970 w 3263773"/>
                <a:gd name="connsiteY2" fmla="*/ 1431644 h 1474897"/>
                <a:gd name="connsiteX3" fmla="*/ 199641 w 3263773"/>
                <a:gd name="connsiteY3" fmla="*/ 1430322 h 1474897"/>
                <a:gd name="connsiteX4" fmla="*/ 326695 w 3263773"/>
                <a:gd name="connsiteY4" fmla="*/ 1399369 h 1474897"/>
                <a:gd name="connsiteX5" fmla="*/ 465726 w 3263773"/>
                <a:gd name="connsiteY5" fmla="*/ 1399043 h 1474897"/>
                <a:gd name="connsiteX6" fmla="*/ 547498 w 3263773"/>
                <a:gd name="connsiteY6" fmla="*/ 1370964 h 1474897"/>
                <a:gd name="connsiteX7" fmla="*/ 675702 w 3263773"/>
                <a:gd name="connsiteY7" fmla="*/ 1319040 h 1474897"/>
                <a:gd name="connsiteX8" fmla="*/ 809550 w 3263773"/>
                <a:gd name="connsiteY8" fmla="*/ 1269564 h 1474897"/>
                <a:gd name="connsiteX9" fmla="*/ 953849 w 3263773"/>
                <a:gd name="connsiteY9" fmla="*/ 1174812 h 1474897"/>
                <a:gd name="connsiteX10" fmla="*/ 1120571 w 3263773"/>
                <a:gd name="connsiteY10" fmla="*/ 1091999 h 1474897"/>
                <a:gd name="connsiteX11" fmla="*/ 1247737 w 3263773"/>
                <a:gd name="connsiteY11" fmla="*/ 1022480 h 1474897"/>
                <a:gd name="connsiteX12" fmla="*/ 1337342 w 3263773"/>
                <a:gd name="connsiteY12" fmla="*/ 982462 h 1474897"/>
                <a:gd name="connsiteX13" fmla="*/ 1414501 w 3263773"/>
                <a:gd name="connsiteY13" fmla="*/ 978659 h 1474897"/>
                <a:gd name="connsiteX14" fmla="*/ 1494504 w 3263773"/>
                <a:gd name="connsiteY14" fmla="*/ 1050131 h 1474897"/>
                <a:gd name="connsiteX15" fmla="*/ 1580229 w 3263773"/>
                <a:gd name="connsiteY15" fmla="*/ 1102519 h 1474897"/>
                <a:gd name="connsiteX16" fmla="*/ 1663573 w 3263773"/>
                <a:gd name="connsiteY16" fmla="*/ 1152525 h 1474897"/>
                <a:gd name="connsiteX17" fmla="*/ 1746917 w 3263773"/>
                <a:gd name="connsiteY17" fmla="*/ 1178718 h 1474897"/>
                <a:gd name="connsiteX18" fmla="*/ 1835023 w 3263773"/>
                <a:gd name="connsiteY18" fmla="*/ 1140619 h 1474897"/>
                <a:gd name="connsiteX19" fmla="*/ 1915986 w 3263773"/>
                <a:gd name="connsiteY19" fmla="*/ 1104899 h 1474897"/>
                <a:gd name="connsiteX20" fmla="*/ 2032790 w 3263773"/>
                <a:gd name="connsiteY20" fmla="*/ 1026967 h 1474897"/>
                <a:gd name="connsiteX21" fmla="*/ 2124546 w 3263773"/>
                <a:gd name="connsiteY21" fmla="*/ 978724 h 1474897"/>
                <a:gd name="connsiteX22" fmla="*/ 2196601 w 3263773"/>
                <a:gd name="connsiteY22" fmla="*/ 964808 h 1474897"/>
                <a:gd name="connsiteX23" fmla="*/ 2296985 w 3263773"/>
                <a:gd name="connsiteY23" fmla="*/ 997744 h 1474897"/>
                <a:gd name="connsiteX24" fmla="*/ 2435722 w 3263773"/>
                <a:gd name="connsiteY24" fmla="*/ 981841 h 1474897"/>
                <a:gd name="connsiteX25" fmla="*/ 2551521 w 3263773"/>
                <a:gd name="connsiteY25" fmla="*/ 910300 h 1474897"/>
                <a:gd name="connsiteX26" fmla="*/ 2726983 w 3263773"/>
                <a:gd name="connsiteY26" fmla="*/ 798732 h 1474897"/>
                <a:gd name="connsiteX27" fmla="*/ 2803680 w 3263773"/>
                <a:gd name="connsiteY27" fmla="*/ 740712 h 1474897"/>
                <a:gd name="connsiteX28" fmla="*/ 2884894 w 3263773"/>
                <a:gd name="connsiteY28" fmla="*/ 680438 h 1474897"/>
                <a:gd name="connsiteX29" fmla="*/ 2968237 w 3263773"/>
                <a:gd name="connsiteY29" fmla="*/ 639211 h 1474897"/>
                <a:gd name="connsiteX30" fmla="*/ 3073314 w 3263773"/>
                <a:gd name="connsiteY30" fmla="*/ 592966 h 1474897"/>
                <a:gd name="connsiteX31" fmla="*/ 3125661 w 3263773"/>
                <a:gd name="connsiteY31" fmla="*/ 535781 h 1474897"/>
                <a:gd name="connsiteX32" fmla="*/ 3173285 w 3263773"/>
                <a:gd name="connsiteY32" fmla="*/ 461963 h 1474897"/>
                <a:gd name="connsiteX33" fmla="*/ 3228054 w 3263773"/>
                <a:gd name="connsiteY33" fmla="*/ 361949 h 1474897"/>
                <a:gd name="connsiteX34" fmla="*/ 3261392 w 3263773"/>
                <a:gd name="connsiteY34" fmla="*/ 288131 h 1474897"/>
                <a:gd name="connsiteX35" fmla="*/ 3263773 w 3263773"/>
                <a:gd name="connsiteY35" fmla="*/ 278606 h 1474897"/>
                <a:gd name="connsiteX36" fmla="*/ 3185192 w 3263773"/>
                <a:gd name="connsiteY36" fmla="*/ 271462 h 1474897"/>
                <a:gd name="connsiteX37" fmla="*/ 3149473 w 3263773"/>
                <a:gd name="connsiteY37" fmla="*/ 261937 h 1474897"/>
                <a:gd name="connsiteX38" fmla="*/ 3142329 w 3263773"/>
                <a:gd name="connsiteY38" fmla="*/ 238125 h 1474897"/>
                <a:gd name="connsiteX39" fmla="*/ 3128042 w 3263773"/>
                <a:gd name="connsiteY39" fmla="*/ 264319 h 1474897"/>
                <a:gd name="connsiteX40" fmla="*/ 3097085 w 3263773"/>
                <a:gd name="connsiteY40" fmla="*/ 221456 h 1474897"/>
                <a:gd name="connsiteX41" fmla="*/ 3080417 w 3263773"/>
                <a:gd name="connsiteY41" fmla="*/ 242887 h 1474897"/>
                <a:gd name="connsiteX42" fmla="*/ 3049460 w 3263773"/>
                <a:gd name="connsiteY42" fmla="*/ 152400 h 1474897"/>
                <a:gd name="connsiteX43" fmla="*/ 3030410 w 3263773"/>
                <a:gd name="connsiteY43" fmla="*/ 183356 h 1474897"/>
                <a:gd name="connsiteX44" fmla="*/ 3020885 w 3263773"/>
                <a:gd name="connsiteY44" fmla="*/ 171450 h 1474897"/>
                <a:gd name="connsiteX45" fmla="*/ 2989929 w 3263773"/>
                <a:gd name="connsiteY45" fmla="*/ 183356 h 1474897"/>
                <a:gd name="connsiteX46" fmla="*/ 2961354 w 3263773"/>
                <a:gd name="connsiteY46" fmla="*/ 173831 h 1474897"/>
                <a:gd name="connsiteX47" fmla="*/ 2944685 w 3263773"/>
                <a:gd name="connsiteY47" fmla="*/ 133350 h 1474897"/>
                <a:gd name="connsiteX48" fmla="*/ 2932779 w 3263773"/>
                <a:gd name="connsiteY48" fmla="*/ 85725 h 1474897"/>
                <a:gd name="connsiteX49" fmla="*/ 2925635 w 3263773"/>
                <a:gd name="connsiteY49" fmla="*/ 40481 h 1474897"/>
                <a:gd name="connsiteX50" fmla="*/ 2916110 w 3263773"/>
                <a:gd name="connsiteY50" fmla="*/ 0 h 1474897"/>
                <a:gd name="connsiteX51" fmla="*/ 2908967 w 3263773"/>
                <a:gd name="connsiteY51" fmla="*/ 7144 h 1474897"/>
                <a:gd name="connsiteX52" fmla="*/ 2892298 w 3263773"/>
                <a:gd name="connsiteY52" fmla="*/ 66675 h 1474897"/>
                <a:gd name="connsiteX53" fmla="*/ 2854198 w 3263773"/>
                <a:gd name="connsiteY53" fmla="*/ 145256 h 1474897"/>
                <a:gd name="connsiteX54" fmla="*/ 2813717 w 3263773"/>
                <a:gd name="connsiteY54" fmla="*/ 223837 h 1474897"/>
                <a:gd name="connsiteX55" fmla="*/ 2775617 w 3263773"/>
                <a:gd name="connsiteY55" fmla="*/ 288131 h 1474897"/>
                <a:gd name="connsiteX56" fmla="*/ 2732754 w 3263773"/>
                <a:gd name="connsiteY56" fmla="*/ 321469 h 1474897"/>
                <a:gd name="connsiteX57" fmla="*/ 2680367 w 3263773"/>
                <a:gd name="connsiteY57" fmla="*/ 288131 h 1474897"/>
                <a:gd name="connsiteX58" fmla="*/ 2647029 w 3263773"/>
                <a:gd name="connsiteY58" fmla="*/ 328612 h 1474897"/>
                <a:gd name="connsiteX59" fmla="*/ 2604167 w 3263773"/>
                <a:gd name="connsiteY59" fmla="*/ 400050 h 1474897"/>
                <a:gd name="connsiteX60" fmla="*/ 2518442 w 3263773"/>
                <a:gd name="connsiteY60" fmla="*/ 483394 h 1474897"/>
                <a:gd name="connsiteX61" fmla="*/ 2442242 w 3263773"/>
                <a:gd name="connsiteY61" fmla="*/ 535781 h 1474897"/>
                <a:gd name="connsiteX62" fmla="*/ 2373185 w 3263773"/>
                <a:gd name="connsiteY62" fmla="*/ 573881 h 1474897"/>
                <a:gd name="connsiteX63" fmla="*/ 2292223 w 3263773"/>
                <a:gd name="connsiteY63" fmla="*/ 600075 h 1474897"/>
                <a:gd name="connsiteX64" fmla="*/ 2194592 w 3263773"/>
                <a:gd name="connsiteY64" fmla="*/ 609600 h 1474897"/>
                <a:gd name="connsiteX65" fmla="*/ 2120773 w 3263773"/>
                <a:gd name="connsiteY65" fmla="*/ 583406 h 1474897"/>
                <a:gd name="connsiteX66" fmla="*/ 2051717 w 3263773"/>
                <a:gd name="connsiteY66" fmla="*/ 557212 h 1474897"/>
                <a:gd name="connsiteX67" fmla="*/ 1968373 w 3263773"/>
                <a:gd name="connsiteY67" fmla="*/ 614362 h 1474897"/>
                <a:gd name="connsiteX68" fmla="*/ 1887410 w 3263773"/>
                <a:gd name="connsiteY68" fmla="*/ 664369 h 1474897"/>
                <a:gd name="connsiteX69" fmla="*/ 1808829 w 3263773"/>
                <a:gd name="connsiteY69" fmla="*/ 692944 h 1474897"/>
                <a:gd name="connsiteX70" fmla="*/ 1723104 w 3263773"/>
                <a:gd name="connsiteY70" fmla="*/ 692944 h 1474897"/>
                <a:gd name="connsiteX71" fmla="*/ 1646904 w 3263773"/>
                <a:gd name="connsiteY71" fmla="*/ 671512 h 1474897"/>
                <a:gd name="connsiteX72" fmla="*/ 1537367 w 3263773"/>
                <a:gd name="connsiteY72" fmla="*/ 623887 h 1474897"/>
                <a:gd name="connsiteX73" fmla="*/ 1465929 w 3263773"/>
                <a:gd name="connsiteY73" fmla="*/ 571500 h 1474897"/>
                <a:gd name="connsiteX74" fmla="*/ 1411160 w 3263773"/>
                <a:gd name="connsiteY74" fmla="*/ 519112 h 1474897"/>
                <a:gd name="connsiteX75" fmla="*/ 1363535 w 3263773"/>
                <a:gd name="connsiteY75" fmla="*/ 476250 h 1474897"/>
                <a:gd name="connsiteX76" fmla="*/ 1270667 w 3263773"/>
                <a:gd name="connsiteY76" fmla="*/ 478631 h 1474897"/>
                <a:gd name="connsiteX77" fmla="*/ 1227804 w 3263773"/>
                <a:gd name="connsiteY77" fmla="*/ 521494 h 1474897"/>
                <a:gd name="connsiteX78" fmla="*/ 1163511 w 3263773"/>
                <a:gd name="connsiteY78" fmla="*/ 588168 h 1474897"/>
                <a:gd name="connsiteX79" fmla="*/ 1080167 w 3263773"/>
                <a:gd name="connsiteY79" fmla="*/ 676275 h 1474897"/>
                <a:gd name="connsiteX80" fmla="*/ 951579 w 3263773"/>
                <a:gd name="connsiteY80" fmla="*/ 778669 h 1474897"/>
                <a:gd name="connsiteX81" fmla="*/ 832517 w 3263773"/>
                <a:gd name="connsiteY81" fmla="*/ 821532 h 1474897"/>
                <a:gd name="connsiteX82" fmla="*/ 763460 w 3263773"/>
                <a:gd name="connsiteY82" fmla="*/ 852487 h 1474897"/>
                <a:gd name="connsiteX83" fmla="*/ 680117 w 3263773"/>
                <a:gd name="connsiteY83" fmla="*/ 892969 h 1474897"/>
                <a:gd name="connsiteX84" fmla="*/ 608679 w 3263773"/>
                <a:gd name="connsiteY84" fmla="*/ 952500 h 1474897"/>
                <a:gd name="connsiteX85" fmla="*/ 556292 w 3263773"/>
                <a:gd name="connsiteY85" fmla="*/ 992981 h 1474897"/>
                <a:gd name="connsiteX86" fmla="*/ 489617 w 3263773"/>
                <a:gd name="connsiteY86" fmla="*/ 1012031 h 1474897"/>
                <a:gd name="connsiteX87" fmla="*/ 382460 w 3263773"/>
                <a:gd name="connsiteY87" fmla="*/ 1019175 h 1474897"/>
                <a:gd name="connsiteX88" fmla="*/ 294354 w 3263773"/>
                <a:gd name="connsiteY88" fmla="*/ 1052512 h 1474897"/>
                <a:gd name="connsiteX89" fmla="*/ 239585 w 3263773"/>
                <a:gd name="connsiteY89" fmla="*/ 1046757 h 1474897"/>
                <a:gd name="connsiteX90" fmla="*/ 167227 w 3263773"/>
                <a:gd name="connsiteY90" fmla="*/ 1048640 h 1474897"/>
                <a:gd name="connsiteX91" fmla="*/ 100514 w 3263773"/>
                <a:gd name="connsiteY91" fmla="*/ 1078672 h 1474897"/>
                <a:gd name="connsiteX92" fmla="*/ 21470 w 3263773"/>
                <a:gd name="connsiteY92" fmla="*/ 1109131 h 1474897"/>
                <a:gd name="connsiteX93" fmla="*/ 15286 w 3263773"/>
                <a:gd name="connsiteY93" fmla="*/ 1164431 h 1474897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9616 w 3253748"/>
                <a:gd name="connsiteY3" fmla="*/ 1430322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6274 w 3253748"/>
                <a:gd name="connsiteY3" fmla="*/ 1406937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6274 w 3253748"/>
                <a:gd name="connsiteY3" fmla="*/ 1406937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6274 w 3253748"/>
                <a:gd name="connsiteY3" fmla="*/ 1406937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6274 w 3253748"/>
                <a:gd name="connsiteY3" fmla="*/ 1406937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6274 w 3253748"/>
                <a:gd name="connsiteY3" fmla="*/ 1406937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8602 w 3257089"/>
                <a:gd name="connsiteY0" fmla="*/ 1164431 h 1441489"/>
                <a:gd name="connsiteX1" fmla="*/ 0 w 3257089"/>
                <a:gd name="connsiteY1" fmla="*/ 1441489 h 1441489"/>
                <a:gd name="connsiteX2" fmla="*/ 95286 w 3257089"/>
                <a:gd name="connsiteY2" fmla="*/ 1431644 h 1441489"/>
                <a:gd name="connsiteX3" fmla="*/ 189615 w 3257089"/>
                <a:gd name="connsiteY3" fmla="*/ 1406937 h 1441489"/>
                <a:gd name="connsiteX4" fmla="*/ 320011 w 3257089"/>
                <a:gd name="connsiteY4" fmla="*/ 1399369 h 1441489"/>
                <a:gd name="connsiteX5" fmla="*/ 459042 w 3257089"/>
                <a:gd name="connsiteY5" fmla="*/ 1399043 h 1441489"/>
                <a:gd name="connsiteX6" fmla="*/ 540814 w 3257089"/>
                <a:gd name="connsiteY6" fmla="*/ 1370964 h 1441489"/>
                <a:gd name="connsiteX7" fmla="*/ 669018 w 3257089"/>
                <a:gd name="connsiteY7" fmla="*/ 1319040 h 1441489"/>
                <a:gd name="connsiteX8" fmla="*/ 802866 w 3257089"/>
                <a:gd name="connsiteY8" fmla="*/ 1269564 h 1441489"/>
                <a:gd name="connsiteX9" fmla="*/ 947165 w 3257089"/>
                <a:gd name="connsiteY9" fmla="*/ 1174812 h 1441489"/>
                <a:gd name="connsiteX10" fmla="*/ 1113887 w 3257089"/>
                <a:gd name="connsiteY10" fmla="*/ 1091999 h 1441489"/>
                <a:gd name="connsiteX11" fmla="*/ 1241053 w 3257089"/>
                <a:gd name="connsiteY11" fmla="*/ 1022480 h 1441489"/>
                <a:gd name="connsiteX12" fmla="*/ 1330658 w 3257089"/>
                <a:gd name="connsiteY12" fmla="*/ 982462 h 1441489"/>
                <a:gd name="connsiteX13" fmla="*/ 1407817 w 3257089"/>
                <a:gd name="connsiteY13" fmla="*/ 978659 h 1441489"/>
                <a:gd name="connsiteX14" fmla="*/ 1487820 w 3257089"/>
                <a:gd name="connsiteY14" fmla="*/ 1050131 h 1441489"/>
                <a:gd name="connsiteX15" fmla="*/ 1573545 w 3257089"/>
                <a:gd name="connsiteY15" fmla="*/ 1102519 h 1441489"/>
                <a:gd name="connsiteX16" fmla="*/ 1656889 w 3257089"/>
                <a:gd name="connsiteY16" fmla="*/ 1152525 h 1441489"/>
                <a:gd name="connsiteX17" fmla="*/ 1740233 w 3257089"/>
                <a:gd name="connsiteY17" fmla="*/ 1178718 h 1441489"/>
                <a:gd name="connsiteX18" fmla="*/ 1828339 w 3257089"/>
                <a:gd name="connsiteY18" fmla="*/ 1140619 h 1441489"/>
                <a:gd name="connsiteX19" fmla="*/ 1909302 w 3257089"/>
                <a:gd name="connsiteY19" fmla="*/ 1104899 h 1441489"/>
                <a:gd name="connsiteX20" fmla="*/ 2026106 w 3257089"/>
                <a:gd name="connsiteY20" fmla="*/ 1026967 h 1441489"/>
                <a:gd name="connsiteX21" fmla="*/ 2117862 w 3257089"/>
                <a:gd name="connsiteY21" fmla="*/ 978724 h 1441489"/>
                <a:gd name="connsiteX22" fmla="*/ 2189917 w 3257089"/>
                <a:gd name="connsiteY22" fmla="*/ 964808 h 1441489"/>
                <a:gd name="connsiteX23" fmla="*/ 2290301 w 3257089"/>
                <a:gd name="connsiteY23" fmla="*/ 997744 h 1441489"/>
                <a:gd name="connsiteX24" fmla="*/ 2429038 w 3257089"/>
                <a:gd name="connsiteY24" fmla="*/ 981841 h 1441489"/>
                <a:gd name="connsiteX25" fmla="*/ 2544837 w 3257089"/>
                <a:gd name="connsiteY25" fmla="*/ 910300 h 1441489"/>
                <a:gd name="connsiteX26" fmla="*/ 2720299 w 3257089"/>
                <a:gd name="connsiteY26" fmla="*/ 798732 h 1441489"/>
                <a:gd name="connsiteX27" fmla="*/ 2796996 w 3257089"/>
                <a:gd name="connsiteY27" fmla="*/ 740712 h 1441489"/>
                <a:gd name="connsiteX28" fmla="*/ 2878210 w 3257089"/>
                <a:gd name="connsiteY28" fmla="*/ 680438 h 1441489"/>
                <a:gd name="connsiteX29" fmla="*/ 2961553 w 3257089"/>
                <a:gd name="connsiteY29" fmla="*/ 639211 h 1441489"/>
                <a:gd name="connsiteX30" fmla="*/ 3066630 w 3257089"/>
                <a:gd name="connsiteY30" fmla="*/ 592966 h 1441489"/>
                <a:gd name="connsiteX31" fmla="*/ 3118977 w 3257089"/>
                <a:gd name="connsiteY31" fmla="*/ 535781 h 1441489"/>
                <a:gd name="connsiteX32" fmla="*/ 3166601 w 3257089"/>
                <a:gd name="connsiteY32" fmla="*/ 461963 h 1441489"/>
                <a:gd name="connsiteX33" fmla="*/ 3221370 w 3257089"/>
                <a:gd name="connsiteY33" fmla="*/ 361949 h 1441489"/>
                <a:gd name="connsiteX34" fmla="*/ 3254708 w 3257089"/>
                <a:gd name="connsiteY34" fmla="*/ 288131 h 1441489"/>
                <a:gd name="connsiteX35" fmla="*/ 3257089 w 3257089"/>
                <a:gd name="connsiteY35" fmla="*/ 278606 h 1441489"/>
                <a:gd name="connsiteX36" fmla="*/ 3178508 w 3257089"/>
                <a:gd name="connsiteY36" fmla="*/ 271462 h 1441489"/>
                <a:gd name="connsiteX37" fmla="*/ 3142789 w 3257089"/>
                <a:gd name="connsiteY37" fmla="*/ 261937 h 1441489"/>
                <a:gd name="connsiteX38" fmla="*/ 3135645 w 3257089"/>
                <a:gd name="connsiteY38" fmla="*/ 238125 h 1441489"/>
                <a:gd name="connsiteX39" fmla="*/ 3121358 w 3257089"/>
                <a:gd name="connsiteY39" fmla="*/ 264319 h 1441489"/>
                <a:gd name="connsiteX40" fmla="*/ 3090401 w 3257089"/>
                <a:gd name="connsiteY40" fmla="*/ 221456 h 1441489"/>
                <a:gd name="connsiteX41" fmla="*/ 3073733 w 3257089"/>
                <a:gd name="connsiteY41" fmla="*/ 242887 h 1441489"/>
                <a:gd name="connsiteX42" fmla="*/ 3042776 w 3257089"/>
                <a:gd name="connsiteY42" fmla="*/ 152400 h 1441489"/>
                <a:gd name="connsiteX43" fmla="*/ 3023726 w 3257089"/>
                <a:gd name="connsiteY43" fmla="*/ 183356 h 1441489"/>
                <a:gd name="connsiteX44" fmla="*/ 3014201 w 3257089"/>
                <a:gd name="connsiteY44" fmla="*/ 171450 h 1441489"/>
                <a:gd name="connsiteX45" fmla="*/ 2983245 w 3257089"/>
                <a:gd name="connsiteY45" fmla="*/ 183356 h 1441489"/>
                <a:gd name="connsiteX46" fmla="*/ 2954670 w 3257089"/>
                <a:gd name="connsiteY46" fmla="*/ 173831 h 1441489"/>
                <a:gd name="connsiteX47" fmla="*/ 2938001 w 3257089"/>
                <a:gd name="connsiteY47" fmla="*/ 133350 h 1441489"/>
                <a:gd name="connsiteX48" fmla="*/ 2926095 w 3257089"/>
                <a:gd name="connsiteY48" fmla="*/ 85725 h 1441489"/>
                <a:gd name="connsiteX49" fmla="*/ 2918951 w 3257089"/>
                <a:gd name="connsiteY49" fmla="*/ 40481 h 1441489"/>
                <a:gd name="connsiteX50" fmla="*/ 2909426 w 3257089"/>
                <a:gd name="connsiteY50" fmla="*/ 0 h 1441489"/>
                <a:gd name="connsiteX51" fmla="*/ 2902283 w 3257089"/>
                <a:gd name="connsiteY51" fmla="*/ 7144 h 1441489"/>
                <a:gd name="connsiteX52" fmla="*/ 2885614 w 3257089"/>
                <a:gd name="connsiteY52" fmla="*/ 66675 h 1441489"/>
                <a:gd name="connsiteX53" fmla="*/ 2847514 w 3257089"/>
                <a:gd name="connsiteY53" fmla="*/ 145256 h 1441489"/>
                <a:gd name="connsiteX54" fmla="*/ 2807033 w 3257089"/>
                <a:gd name="connsiteY54" fmla="*/ 223837 h 1441489"/>
                <a:gd name="connsiteX55" fmla="*/ 2768933 w 3257089"/>
                <a:gd name="connsiteY55" fmla="*/ 288131 h 1441489"/>
                <a:gd name="connsiteX56" fmla="*/ 2726070 w 3257089"/>
                <a:gd name="connsiteY56" fmla="*/ 321469 h 1441489"/>
                <a:gd name="connsiteX57" fmla="*/ 2673683 w 3257089"/>
                <a:gd name="connsiteY57" fmla="*/ 288131 h 1441489"/>
                <a:gd name="connsiteX58" fmla="*/ 2640345 w 3257089"/>
                <a:gd name="connsiteY58" fmla="*/ 328612 h 1441489"/>
                <a:gd name="connsiteX59" fmla="*/ 2597483 w 3257089"/>
                <a:gd name="connsiteY59" fmla="*/ 400050 h 1441489"/>
                <a:gd name="connsiteX60" fmla="*/ 2511758 w 3257089"/>
                <a:gd name="connsiteY60" fmla="*/ 483394 h 1441489"/>
                <a:gd name="connsiteX61" fmla="*/ 2435558 w 3257089"/>
                <a:gd name="connsiteY61" fmla="*/ 535781 h 1441489"/>
                <a:gd name="connsiteX62" fmla="*/ 2366501 w 3257089"/>
                <a:gd name="connsiteY62" fmla="*/ 573881 h 1441489"/>
                <a:gd name="connsiteX63" fmla="*/ 2285539 w 3257089"/>
                <a:gd name="connsiteY63" fmla="*/ 600075 h 1441489"/>
                <a:gd name="connsiteX64" fmla="*/ 2187908 w 3257089"/>
                <a:gd name="connsiteY64" fmla="*/ 609600 h 1441489"/>
                <a:gd name="connsiteX65" fmla="*/ 2114089 w 3257089"/>
                <a:gd name="connsiteY65" fmla="*/ 583406 h 1441489"/>
                <a:gd name="connsiteX66" fmla="*/ 2045033 w 3257089"/>
                <a:gd name="connsiteY66" fmla="*/ 557212 h 1441489"/>
                <a:gd name="connsiteX67" fmla="*/ 1961689 w 3257089"/>
                <a:gd name="connsiteY67" fmla="*/ 614362 h 1441489"/>
                <a:gd name="connsiteX68" fmla="*/ 1880726 w 3257089"/>
                <a:gd name="connsiteY68" fmla="*/ 664369 h 1441489"/>
                <a:gd name="connsiteX69" fmla="*/ 1802145 w 3257089"/>
                <a:gd name="connsiteY69" fmla="*/ 692944 h 1441489"/>
                <a:gd name="connsiteX70" fmla="*/ 1716420 w 3257089"/>
                <a:gd name="connsiteY70" fmla="*/ 692944 h 1441489"/>
                <a:gd name="connsiteX71" fmla="*/ 1640220 w 3257089"/>
                <a:gd name="connsiteY71" fmla="*/ 671512 h 1441489"/>
                <a:gd name="connsiteX72" fmla="*/ 1530683 w 3257089"/>
                <a:gd name="connsiteY72" fmla="*/ 623887 h 1441489"/>
                <a:gd name="connsiteX73" fmla="*/ 1459245 w 3257089"/>
                <a:gd name="connsiteY73" fmla="*/ 571500 h 1441489"/>
                <a:gd name="connsiteX74" fmla="*/ 1404476 w 3257089"/>
                <a:gd name="connsiteY74" fmla="*/ 519112 h 1441489"/>
                <a:gd name="connsiteX75" fmla="*/ 1356851 w 3257089"/>
                <a:gd name="connsiteY75" fmla="*/ 476250 h 1441489"/>
                <a:gd name="connsiteX76" fmla="*/ 1263983 w 3257089"/>
                <a:gd name="connsiteY76" fmla="*/ 478631 h 1441489"/>
                <a:gd name="connsiteX77" fmla="*/ 1221120 w 3257089"/>
                <a:gd name="connsiteY77" fmla="*/ 521494 h 1441489"/>
                <a:gd name="connsiteX78" fmla="*/ 1156827 w 3257089"/>
                <a:gd name="connsiteY78" fmla="*/ 588168 h 1441489"/>
                <a:gd name="connsiteX79" fmla="*/ 1073483 w 3257089"/>
                <a:gd name="connsiteY79" fmla="*/ 676275 h 1441489"/>
                <a:gd name="connsiteX80" fmla="*/ 944895 w 3257089"/>
                <a:gd name="connsiteY80" fmla="*/ 778669 h 1441489"/>
                <a:gd name="connsiteX81" fmla="*/ 825833 w 3257089"/>
                <a:gd name="connsiteY81" fmla="*/ 821532 h 1441489"/>
                <a:gd name="connsiteX82" fmla="*/ 756776 w 3257089"/>
                <a:gd name="connsiteY82" fmla="*/ 852487 h 1441489"/>
                <a:gd name="connsiteX83" fmla="*/ 673433 w 3257089"/>
                <a:gd name="connsiteY83" fmla="*/ 892969 h 1441489"/>
                <a:gd name="connsiteX84" fmla="*/ 601995 w 3257089"/>
                <a:gd name="connsiteY84" fmla="*/ 952500 h 1441489"/>
                <a:gd name="connsiteX85" fmla="*/ 549608 w 3257089"/>
                <a:gd name="connsiteY85" fmla="*/ 992981 h 1441489"/>
                <a:gd name="connsiteX86" fmla="*/ 482933 w 3257089"/>
                <a:gd name="connsiteY86" fmla="*/ 1012031 h 1441489"/>
                <a:gd name="connsiteX87" fmla="*/ 375776 w 3257089"/>
                <a:gd name="connsiteY87" fmla="*/ 1019175 h 1441489"/>
                <a:gd name="connsiteX88" fmla="*/ 287670 w 3257089"/>
                <a:gd name="connsiteY88" fmla="*/ 1052512 h 1441489"/>
                <a:gd name="connsiteX89" fmla="*/ 232901 w 3257089"/>
                <a:gd name="connsiteY89" fmla="*/ 1046757 h 1441489"/>
                <a:gd name="connsiteX90" fmla="*/ 160543 w 3257089"/>
                <a:gd name="connsiteY90" fmla="*/ 1048640 h 1441489"/>
                <a:gd name="connsiteX91" fmla="*/ 93830 w 3257089"/>
                <a:gd name="connsiteY91" fmla="*/ 1078672 h 1441489"/>
                <a:gd name="connsiteX92" fmla="*/ 14786 w 3257089"/>
                <a:gd name="connsiteY92" fmla="*/ 1109131 h 1441489"/>
                <a:gd name="connsiteX93" fmla="*/ 8602 w 3257089"/>
                <a:gd name="connsiteY93" fmla="*/ 1164431 h 1441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3257089" h="1441489">
                  <a:moveTo>
                    <a:pt x="8602" y="1164431"/>
                  </a:moveTo>
                  <a:cubicBezTo>
                    <a:pt x="7808" y="1352550"/>
                    <a:pt x="794" y="1253370"/>
                    <a:pt x="0" y="1441489"/>
                  </a:cubicBezTo>
                  <a:lnTo>
                    <a:pt x="95286" y="1431644"/>
                  </a:lnTo>
                  <a:lnTo>
                    <a:pt x="189615" y="1406937"/>
                  </a:lnTo>
                  <a:lnTo>
                    <a:pt x="320011" y="1399369"/>
                  </a:lnTo>
                  <a:cubicBezTo>
                    <a:pt x="364915" y="1398053"/>
                    <a:pt x="422242" y="1403777"/>
                    <a:pt x="459042" y="1399043"/>
                  </a:cubicBezTo>
                  <a:cubicBezTo>
                    <a:pt x="495842" y="1394309"/>
                    <a:pt x="498079" y="1388272"/>
                    <a:pt x="540814" y="1370964"/>
                  </a:cubicBezTo>
                  <a:lnTo>
                    <a:pt x="669018" y="1319040"/>
                  </a:lnTo>
                  <a:cubicBezTo>
                    <a:pt x="712693" y="1302140"/>
                    <a:pt x="756508" y="1293602"/>
                    <a:pt x="802866" y="1269564"/>
                  </a:cubicBezTo>
                  <a:cubicBezTo>
                    <a:pt x="849224" y="1245526"/>
                    <a:pt x="895328" y="1204406"/>
                    <a:pt x="947165" y="1174812"/>
                  </a:cubicBezTo>
                  <a:lnTo>
                    <a:pt x="1113887" y="1091999"/>
                  </a:lnTo>
                  <a:lnTo>
                    <a:pt x="1241053" y="1022480"/>
                  </a:lnTo>
                  <a:cubicBezTo>
                    <a:pt x="1260897" y="1011368"/>
                    <a:pt x="1310814" y="993574"/>
                    <a:pt x="1330658" y="982462"/>
                  </a:cubicBezTo>
                  <a:cubicBezTo>
                    <a:pt x="1350105" y="972540"/>
                    <a:pt x="1381623" y="967381"/>
                    <a:pt x="1407817" y="978659"/>
                  </a:cubicBezTo>
                  <a:cubicBezTo>
                    <a:pt x="1434011" y="989937"/>
                    <a:pt x="1453292" y="1025525"/>
                    <a:pt x="1487820" y="1050131"/>
                  </a:cubicBezTo>
                  <a:lnTo>
                    <a:pt x="1573545" y="1102519"/>
                  </a:lnTo>
                  <a:lnTo>
                    <a:pt x="1656889" y="1152525"/>
                  </a:lnTo>
                  <a:lnTo>
                    <a:pt x="1740233" y="1178718"/>
                  </a:lnTo>
                  <a:lnTo>
                    <a:pt x="1828339" y="1140619"/>
                  </a:lnTo>
                  <a:lnTo>
                    <a:pt x="1909302" y="1104899"/>
                  </a:lnTo>
                  <a:lnTo>
                    <a:pt x="2026106" y="1026967"/>
                  </a:lnTo>
                  <a:cubicBezTo>
                    <a:pt x="2064206" y="1015060"/>
                    <a:pt x="2079762" y="990631"/>
                    <a:pt x="2117862" y="978724"/>
                  </a:cubicBezTo>
                  <a:cubicBezTo>
                    <a:pt x="2146834" y="969199"/>
                    <a:pt x="2161177" y="961638"/>
                    <a:pt x="2189917" y="964808"/>
                  </a:cubicBezTo>
                  <a:cubicBezTo>
                    <a:pt x="2218657" y="967978"/>
                    <a:pt x="2253789" y="996157"/>
                    <a:pt x="2290301" y="997744"/>
                  </a:cubicBezTo>
                  <a:lnTo>
                    <a:pt x="2429038" y="981841"/>
                  </a:lnTo>
                  <a:cubicBezTo>
                    <a:pt x="2464360" y="981047"/>
                    <a:pt x="2496294" y="940818"/>
                    <a:pt x="2544837" y="910300"/>
                  </a:cubicBezTo>
                  <a:cubicBezTo>
                    <a:pt x="2593380" y="879782"/>
                    <a:pt x="2678273" y="826997"/>
                    <a:pt x="2720299" y="798732"/>
                  </a:cubicBezTo>
                  <a:cubicBezTo>
                    <a:pt x="2762325" y="770467"/>
                    <a:pt x="2770677" y="760428"/>
                    <a:pt x="2796996" y="740712"/>
                  </a:cubicBezTo>
                  <a:cubicBezTo>
                    <a:pt x="2823315" y="720996"/>
                    <a:pt x="2850784" y="697355"/>
                    <a:pt x="2878210" y="680438"/>
                  </a:cubicBezTo>
                  <a:cubicBezTo>
                    <a:pt x="2905636" y="663521"/>
                    <a:pt x="2930150" y="653790"/>
                    <a:pt x="2961553" y="639211"/>
                  </a:cubicBezTo>
                  <a:cubicBezTo>
                    <a:pt x="2992956" y="624632"/>
                    <a:pt x="3040393" y="610204"/>
                    <a:pt x="3066630" y="592966"/>
                  </a:cubicBezTo>
                  <a:cubicBezTo>
                    <a:pt x="3092867" y="575728"/>
                    <a:pt x="3102315" y="557615"/>
                    <a:pt x="3118977" y="535781"/>
                  </a:cubicBezTo>
                  <a:cubicBezTo>
                    <a:pt x="3135639" y="513947"/>
                    <a:pt x="3148345" y="495301"/>
                    <a:pt x="3166601" y="461963"/>
                  </a:cubicBezTo>
                  <a:lnTo>
                    <a:pt x="3221370" y="361949"/>
                  </a:lnTo>
                  <a:lnTo>
                    <a:pt x="3254708" y="288131"/>
                  </a:lnTo>
                  <a:lnTo>
                    <a:pt x="3257089" y="278606"/>
                  </a:lnTo>
                  <a:cubicBezTo>
                    <a:pt x="3244389" y="275828"/>
                    <a:pt x="3197558" y="274240"/>
                    <a:pt x="3178508" y="271462"/>
                  </a:cubicBezTo>
                  <a:cubicBezTo>
                    <a:pt x="3159458" y="268684"/>
                    <a:pt x="3149933" y="267493"/>
                    <a:pt x="3142789" y="261937"/>
                  </a:cubicBezTo>
                  <a:cubicBezTo>
                    <a:pt x="3135645" y="256381"/>
                    <a:pt x="3139217" y="237728"/>
                    <a:pt x="3135645" y="238125"/>
                  </a:cubicBezTo>
                  <a:cubicBezTo>
                    <a:pt x="3132073" y="238522"/>
                    <a:pt x="3128899" y="267097"/>
                    <a:pt x="3121358" y="264319"/>
                  </a:cubicBezTo>
                  <a:cubicBezTo>
                    <a:pt x="3113817" y="261541"/>
                    <a:pt x="3098338" y="225028"/>
                    <a:pt x="3090401" y="221456"/>
                  </a:cubicBezTo>
                  <a:cubicBezTo>
                    <a:pt x="3082464" y="217884"/>
                    <a:pt x="3081670" y="254396"/>
                    <a:pt x="3073733" y="242887"/>
                  </a:cubicBezTo>
                  <a:cubicBezTo>
                    <a:pt x="3065796" y="231378"/>
                    <a:pt x="3051111" y="162322"/>
                    <a:pt x="3042776" y="152400"/>
                  </a:cubicBezTo>
                  <a:cubicBezTo>
                    <a:pt x="3034442" y="142478"/>
                    <a:pt x="3028488" y="180181"/>
                    <a:pt x="3023726" y="183356"/>
                  </a:cubicBezTo>
                  <a:lnTo>
                    <a:pt x="3014201" y="171450"/>
                  </a:lnTo>
                  <a:lnTo>
                    <a:pt x="2983245" y="183356"/>
                  </a:lnTo>
                  <a:lnTo>
                    <a:pt x="2954670" y="173831"/>
                  </a:lnTo>
                  <a:lnTo>
                    <a:pt x="2938001" y="133350"/>
                  </a:lnTo>
                  <a:lnTo>
                    <a:pt x="2926095" y="85725"/>
                  </a:lnTo>
                  <a:lnTo>
                    <a:pt x="2918951" y="40481"/>
                  </a:lnTo>
                  <a:lnTo>
                    <a:pt x="2909426" y="0"/>
                  </a:lnTo>
                  <a:lnTo>
                    <a:pt x="2902283" y="7144"/>
                  </a:lnTo>
                  <a:lnTo>
                    <a:pt x="2885614" y="66675"/>
                  </a:lnTo>
                  <a:lnTo>
                    <a:pt x="2847514" y="145256"/>
                  </a:lnTo>
                  <a:cubicBezTo>
                    <a:pt x="2834417" y="171450"/>
                    <a:pt x="2820130" y="200024"/>
                    <a:pt x="2807033" y="223837"/>
                  </a:cubicBezTo>
                  <a:cubicBezTo>
                    <a:pt x="2793936" y="247650"/>
                    <a:pt x="2782427" y="271859"/>
                    <a:pt x="2768933" y="288131"/>
                  </a:cubicBezTo>
                  <a:cubicBezTo>
                    <a:pt x="2755439" y="304403"/>
                    <a:pt x="2741945" y="321469"/>
                    <a:pt x="2726070" y="321469"/>
                  </a:cubicBezTo>
                  <a:cubicBezTo>
                    <a:pt x="2710195" y="321469"/>
                    <a:pt x="2687970" y="286941"/>
                    <a:pt x="2673683" y="288131"/>
                  </a:cubicBezTo>
                  <a:cubicBezTo>
                    <a:pt x="2663364" y="291703"/>
                    <a:pt x="2653045" y="309959"/>
                    <a:pt x="2640345" y="328612"/>
                  </a:cubicBezTo>
                  <a:lnTo>
                    <a:pt x="2597483" y="400050"/>
                  </a:lnTo>
                  <a:lnTo>
                    <a:pt x="2511758" y="483394"/>
                  </a:lnTo>
                  <a:lnTo>
                    <a:pt x="2435558" y="535781"/>
                  </a:lnTo>
                  <a:lnTo>
                    <a:pt x="2366501" y="573881"/>
                  </a:lnTo>
                  <a:lnTo>
                    <a:pt x="2285539" y="600075"/>
                  </a:lnTo>
                  <a:lnTo>
                    <a:pt x="2187908" y="609600"/>
                  </a:lnTo>
                  <a:lnTo>
                    <a:pt x="2114089" y="583406"/>
                  </a:lnTo>
                  <a:cubicBezTo>
                    <a:pt x="2090277" y="574675"/>
                    <a:pt x="2070433" y="552053"/>
                    <a:pt x="2045033" y="557212"/>
                  </a:cubicBezTo>
                  <a:cubicBezTo>
                    <a:pt x="2019633" y="562371"/>
                    <a:pt x="1989074" y="596503"/>
                    <a:pt x="1961689" y="614362"/>
                  </a:cubicBezTo>
                  <a:lnTo>
                    <a:pt x="1880726" y="664369"/>
                  </a:lnTo>
                  <a:lnTo>
                    <a:pt x="1802145" y="692944"/>
                  </a:lnTo>
                  <a:cubicBezTo>
                    <a:pt x="1774761" y="697707"/>
                    <a:pt x="1743408" y="696516"/>
                    <a:pt x="1716420" y="692944"/>
                  </a:cubicBezTo>
                  <a:cubicBezTo>
                    <a:pt x="1689433" y="689372"/>
                    <a:pt x="1671176" y="683022"/>
                    <a:pt x="1640220" y="671512"/>
                  </a:cubicBezTo>
                  <a:lnTo>
                    <a:pt x="1530683" y="623887"/>
                  </a:lnTo>
                  <a:lnTo>
                    <a:pt x="1459245" y="571500"/>
                  </a:lnTo>
                  <a:lnTo>
                    <a:pt x="1404476" y="519112"/>
                  </a:lnTo>
                  <a:cubicBezTo>
                    <a:pt x="1387410" y="503237"/>
                    <a:pt x="1380266" y="482997"/>
                    <a:pt x="1356851" y="476250"/>
                  </a:cubicBezTo>
                  <a:cubicBezTo>
                    <a:pt x="1333436" y="469503"/>
                    <a:pt x="1286605" y="471090"/>
                    <a:pt x="1263983" y="478631"/>
                  </a:cubicBezTo>
                  <a:cubicBezTo>
                    <a:pt x="1241361" y="486172"/>
                    <a:pt x="1237789" y="500856"/>
                    <a:pt x="1221120" y="521494"/>
                  </a:cubicBezTo>
                  <a:lnTo>
                    <a:pt x="1156827" y="588168"/>
                  </a:lnTo>
                  <a:cubicBezTo>
                    <a:pt x="1129046" y="617537"/>
                    <a:pt x="1108805" y="644525"/>
                    <a:pt x="1073483" y="676275"/>
                  </a:cubicBezTo>
                  <a:cubicBezTo>
                    <a:pt x="1038161" y="708025"/>
                    <a:pt x="987758" y="744538"/>
                    <a:pt x="944895" y="778669"/>
                  </a:cubicBezTo>
                  <a:lnTo>
                    <a:pt x="825833" y="821532"/>
                  </a:lnTo>
                  <a:lnTo>
                    <a:pt x="756776" y="852487"/>
                  </a:lnTo>
                  <a:cubicBezTo>
                    <a:pt x="728598" y="862012"/>
                    <a:pt x="699230" y="876300"/>
                    <a:pt x="673433" y="892969"/>
                  </a:cubicBezTo>
                  <a:cubicBezTo>
                    <a:pt x="647636" y="909638"/>
                    <a:pt x="622632" y="935831"/>
                    <a:pt x="601995" y="952500"/>
                  </a:cubicBezTo>
                  <a:lnTo>
                    <a:pt x="549608" y="992981"/>
                  </a:lnTo>
                  <a:lnTo>
                    <a:pt x="482933" y="1012031"/>
                  </a:lnTo>
                  <a:lnTo>
                    <a:pt x="375776" y="1019175"/>
                  </a:lnTo>
                  <a:lnTo>
                    <a:pt x="287670" y="1052512"/>
                  </a:lnTo>
                  <a:lnTo>
                    <a:pt x="232901" y="1046757"/>
                  </a:lnTo>
                  <a:lnTo>
                    <a:pt x="160543" y="1048640"/>
                  </a:lnTo>
                  <a:cubicBezTo>
                    <a:pt x="140303" y="1051418"/>
                    <a:pt x="118123" y="1068590"/>
                    <a:pt x="93830" y="1078672"/>
                  </a:cubicBezTo>
                  <a:cubicBezTo>
                    <a:pt x="69537" y="1088754"/>
                    <a:pt x="29867" y="1101194"/>
                    <a:pt x="14786" y="1109131"/>
                  </a:cubicBezTo>
                  <a:cubicBezTo>
                    <a:pt x="-532" y="1123424"/>
                    <a:pt x="10510" y="1086767"/>
                    <a:pt x="8602" y="116443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27" name="Freeform 25">
              <a:extLst>
                <a:ext uri="{FF2B5EF4-FFF2-40B4-BE49-F238E27FC236}">
                  <a16:creationId xmlns:a16="http://schemas.microsoft.com/office/drawing/2014/main" id="{FCD55CF9-77AF-4203-9041-D0F4326FF32D}"/>
                </a:ext>
              </a:extLst>
            </p:cNvPr>
            <p:cNvSpPr/>
            <p:nvPr/>
          </p:nvSpPr>
          <p:spPr bwMode="auto">
            <a:xfrm>
              <a:off x="7237679" y="4957852"/>
              <a:ext cx="62838" cy="74732"/>
            </a:xfrm>
            <a:custGeom>
              <a:avLst/>
              <a:gdLst>
                <a:gd name="connsiteX0" fmla="*/ 16668 w 119062"/>
                <a:gd name="connsiteY0" fmla="*/ 142875 h 142875"/>
                <a:gd name="connsiteX1" fmla="*/ 0 w 119062"/>
                <a:gd name="connsiteY1" fmla="*/ 40481 h 142875"/>
                <a:gd name="connsiteX2" fmla="*/ 57150 w 119062"/>
                <a:gd name="connsiteY2" fmla="*/ 38100 h 142875"/>
                <a:gd name="connsiteX3" fmla="*/ 71437 w 119062"/>
                <a:gd name="connsiteY3" fmla="*/ 19050 h 142875"/>
                <a:gd name="connsiteX4" fmla="*/ 119062 w 119062"/>
                <a:gd name="connsiteY4" fmla="*/ 0 h 142875"/>
                <a:gd name="connsiteX5" fmla="*/ 47625 w 119062"/>
                <a:gd name="connsiteY5" fmla="*/ 66675 h 142875"/>
                <a:gd name="connsiteX6" fmla="*/ 16668 w 119062"/>
                <a:gd name="connsiteY6" fmla="*/ 142875 h 142875"/>
                <a:gd name="connsiteX0" fmla="*/ 16668 w 119062"/>
                <a:gd name="connsiteY0" fmla="*/ 142875 h 143113"/>
                <a:gd name="connsiteX1" fmla="*/ 0 w 119062"/>
                <a:gd name="connsiteY1" fmla="*/ 40481 h 143113"/>
                <a:gd name="connsiteX2" fmla="*/ 57150 w 119062"/>
                <a:gd name="connsiteY2" fmla="*/ 38100 h 143113"/>
                <a:gd name="connsiteX3" fmla="*/ 71437 w 119062"/>
                <a:gd name="connsiteY3" fmla="*/ 19050 h 143113"/>
                <a:gd name="connsiteX4" fmla="*/ 119062 w 119062"/>
                <a:gd name="connsiteY4" fmla="*/ 0 h 143113"/>
                <a:gd name="connsiteX5" fmla="*/ 47625 w 119062"/>
                <a:gd name="connsiteY5" fmla="*/ 66675 h 143113"/>
                <a:gd name="connsiteX6" fmla="*/ 16668 w 119062"/>
                <a:gd name="connsiteY6" fmla="*/ 142875 h 143113"/>
                <a:gd name="connsiteX0" fmla="*/ 16668 w 119062"/>
                <a:gd name="connsiteY0" fmla="*/ 142875 h 143113"/>
                <a:gd name="connsiteX1" fmla="*/ 0 w 119062"/>
                <a:gd name="connsiteY1" fmla="*/ 40481 h 143113"/>
                <a:gd name="connsiteX2" fmla="*/ 57150 w 119062"/>
                <a:gd name="connsiteY2" fmla="*/ 38100 h 143113"/>
                <a:gd name="connsiteX3" fmla="*/ 71437 w 119062"/>
                <a:gd name="connsiteY3" fmla="*/ 19050 h 143113"/>
                <a:gd name="connsiteX4" fmla="*/ 119062 w 119062"/>
                <a:gd name="connsiteY4" fmla="*/ 0 h 143113"/>
                <a:gd name="connsiteX5" fmla="*/ 47625 w 119062"/>
                <a:gd name="connsiteY5" fmla="*/ 66675 h 143113"/>
                <a:gd name="connsiteX6" fmla="*/ 16668 w 119062"/>
                <a:gd name="connsiteY6" fmla="*/ 142875 h 143113"/>
                <a:gd name="connsiteX0" fmla="*/ 16668 w 119062"/>
                <a:gd name="connsiteY0" fmla="*/ 142875 h 143134"/>
                <a:gd name="connsiteX1" fmla="*/ 0 w 119062"/>
                <a:gd name="connsiteY1" fmla="*/ 40481 h 143134"/>
                <a:gd name="connsiteX2" fmla="*/ 57150 w 119062"/>
                <a:gd name="connsiteY2" fmla="*/ 38100 h 143134"/>
                <a:gd name="connsiteX3" fmla="*/ 71437 w 119062"/>
                <a:gd name="connsiteY3" fmla="*/ 19050 h 143134"/>
                <a:gd name="connsiteX4" fmla="*/ 119062 w 119062"/>
                <a:gd name="connsiteY4" fmla="*/ 0 h 143134"/>
                <a:gd name="connsiteX5" fmla="*/ 70170 w 119062"/>
                <a:gd name="connsiteY5" fmla="*/ 71684 h 143134"/>
                <a:gd name="connsiteX6" fmla="*/ 16668 w 119062"/>
                <a:gd name="connsiteY6" fmla="*/ 142875 h 14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062" h="143134">
                  <a:moveTo>
                    <a:pt x="16668" y="142875"/>
                  </a:moveTo>
                  <a:lnTo>
                    <a:pt x="0" y="40481"/>
                  </a:lnTo>
                  <a:cubicBezTo>
                    <a:pt x="6747" y="23019"/>
                    <a:pt x="45244" y="41672"/>
                    <a:pt x="57150" y="38100"/>
                  </a:cubicBezTo>
                  <a:cubicBezTo>
                    <a:pt x="69056" y="34528"/>
                    <a:pt x="61118" y="25400"/>
                    <a:pt x="71437" y="19050"/>
                  </a:cubicBezTo>
                  <a:lnTo>
                    <a:pt x="119062" y="0"/>
                  </a:lnTo>
                  <a:cubicBezTo>
                    <a:pt x="115093" y="7937"/>
                    <a:pt x="87236" y="47872"/>
                    <a:pt x="70170" y="71684"/>
                  </a:cubicBezTo>
                  <a:cubicBezTo>
                    <a:pt x="53104" y="95496"/>
                    <a:pt x="24605" y="147241"/>
                    <a:pt x="16668" y="14287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8" name="Freeform 26">
              <a:extLst>
                <a:ext uri="{FF2B5EF4-FFF2-40B4-BE49-F238E27FC236}">
                  <a16:creationId xmlns:a16="http://schemas.microsoft.com/office/drawing/2014/main" id="{A48625CE-A368-4ABA-886B-9779D11021DA}"/>
                </a:ext>
              </a:extLst>
            </p:cNvPr>
            <p:cNvSpPr/>
            <p:nvPr/>
          </p:nvSpPr>
          <p:spPr bwMode="auto">
            <a:xfrm>
              <a:off x="5514877" y="4985110"/>
              <a:ext cx="1787411" cy="769637"/>
            </a:xfrm>
            <a:custGeom>
              <a:avLst/>
              <a:gdLst>
                <a:gd name="connsiteX0" fmla="*/ 2382 w 3376613"/>
                <a:gd name="connsiteY0" fmla="*/ 1435893 h 1578768"/>
                <a:gd name="connsiteX1" fmla="*/ 0 w 3376613"/>
                <a:gd name="connsiteY1" fmla="*/ 1578768 h 1578768"/>
                <a:gd name="connsiteX2" fmla="*/ 876300 w 3376613"/>
                <a:gd name="connsiteY2" fmla="*/ 1569243 h 1578768"/>
                <a:gd name="connsiteX3" fmla="*/ 1016794 w 3376613"/>
                <a:gd name="connsiteY3" fmla="*/ 1423987 h 1578768"/>
                <a:gd name="connsiteX4" fmla="*/ 1081088 w 3376613"/>
                <a:gd name="connsiteY4" fmla="*/ 1352550 h 1578768"/>
                <a:gd name="connsiteX5" fmla="*/ 1171575 w 3376613"/>
                <a:gd name="connsiteY5" fmla="*/ 1266825 h 1578768"/>
                <a:gd name="connsiteX6" fmla="*/ 1262063 w 3376613"/>
                <a:gd name="connsiteY6" fmla="*/ 1200150 h 1578768"/>
                <a:gd name="connsiteX7" fmla="*/ 1385888 w 3376613"/>
                <a:gd name="connsiteY7" fmla="*/ 1181100 h 1578768"/>
                <a:gd name="connsiteX8" fmla="*/ 1504950 w 3376613"/>
                <a:gd name="connsiteY8" fmla="*/ 1195387 h 1578768"/>
                <a:gd name="connsiteX9" fmla="*/ 1609725 w 3376613"/>
                <a:gd name="connsiteY9" fmla="*/ 1238250 h 1578768"/>
                <a:gd name="connsiteX10" fmla="*/ 1804988 w 3376613"/>
                <a:gd name="connsiteY10" fmla="*/ 1264443 h 1578768"/>
                <a:gd name="connsiteX11" fmla="*/ 1990725 w 3376613"/>
                <a:gd name="connsiteY11" fmla="*/ 1245393 h 1578768"/>
                <a:gd name="connsiteX12" fmla="*/ 2133600 w 3376613"/>
                <a:gd name="connsiteY12" fmla="*/ 1223962 h 1578768"/>
                <a:gd name="connsiteX13" fmla="*/ 2214563 w 3376613"/>
                <a:gd name="connsiteY13" fmla="*/ 1197768 h 1578768"/>
                <a:gd name="connsiteX14" fmla="*/ 2359819 w 3376613"/>
                <a:gd name="connsiteY14" fmla="*/ 1159668 h 1578768"/>
                <a:gd name="connsiteX15" fmla="*/ 2564607 w 3376613"/>
                <a:gd name="connsiteY15" fmla="*/ 1076325 h 1578768"/>
                <a:gd name="connsiteX16" fmla="*/ 2743200 w 3376613"/>
                <a:gd name="connsiteY16" fmla="*/ 1016793 h 1578768"/>
                <a:gd name="connsiteX17" fmla="*/ 2878932 w 3376613"/>
                <a:gd name="connsiteY17" fmla="*/ 950118 h 1578768"/>
                <a:gd name="connsiteX18" fmla="*/ 2993232 w 3376613"/>
                <a:gd name="connsiteY18" fmla="*/ 864393 h 1578768"/>
                <a:gd name="connsiteX19" fmla="*/ 3105150 w 3376613"/>
                <a:gd name="connsiteY19" fmla="*/ 759618 h 1578768"/>
                <a:gd name="connsiteX20" fmla="*/ 3214688 w 3376613"/>
                <a:gd name="connsiteY20" fmla="*/ 692943 h 1578768"/>
                <a:gd name="connsiteX21" fmla="*/ 3286125 w 3376613"/>
                <a:gd name="connsiteY21" fmla="*/ 626268 h 1578768"/>
                <a:gd name="connsiteX22" fmla="*/ 3343275 w 3376613"/>
                <a:gd name="connsiteY22" fmla="*/ 566737 h 1578768"/>
                <a:gd name="connsiteX23" fmla="*/ 3376613 w 3376613"/>
                <a:gd name="connsiteY23" fmla="*/ 526256 h 1578768"/>
                <a:gd name="connsiteX24" fmla="*/ 3333750 w 3376613"/>
                <a:gd name="connsiteY24" fmla="*/ 376237 h 1578768"/>
                <a:gd name="connsiteX25" fmla="*/ 3290888 w 3376613"/>
                <a:gd name="connsiteY25" fmla="*/ 188118 h 1578768"/>
                <a:gd name="connsiteX26" fmla="*/ 3274219 w 3376613"/>
                <a:gd name="connsiteY26" fmla="*/ 107156 h 1578768"/>
                <a:gd name="connsiteX27" fmla="*/ 3250407 w 3376613"/>
                <a:gd name="connsiteY27" fmla="*/ 0 h 1578768"/>
                <a:gd name="connsiteX28" fmla="*/ 3209925 w 3376613"/>
                <a:gd name="connsiteY28" fmla="*/ 71437 h 1578768"/>
                <a:gd name="connsiteX29" fmla="*/ 3155157 w 3376613"/>
                <a:gd name="connsiteY29" fmla="*/ 173831 h 1578768"/>
                <a:gd name="connsiteX30" fmla="*/ 3088482 w 3376613"/>
                <a:gd name="connsiteY30" fmla="*/ 280987 h 1578768"/>
                <a:gd name="connsiteX31" fmla="*/ 3021807 w 3376613"/>
                <a:gd name="connsiteY31" fmla="*/ 361950 h 1578768"/>
                <a:gd name="connsiteX32" fmla="*/ 2926557 w 3376613"/>
                <a:gd name="connsiteY32" fmla="*/ 416718 h 1578768"/>
                <a:gd name="connsiteX33" fmla="*/ 2826544 w 3376613"/>
                <a:gd name="connsiteY33" fmla="*/ 447675 h 1578768"/>
                <a:gd name="connsiteX34" fmla="*/ 2752725 w 3376613"/>
                <a:gd name="connsiteY34" fmla="*/ 485775 h 1578768"/>
                <a:gd name="connsiteX35" fmla="*/ 2647950 w 3376613"/>
                <a:gd name="connsiteY35" fmla="*/ 583406 h 1578768"/>
                <a:gd name="connsiteX36" fmla="*/ 2555082 w 3376613"/>
                <a:gd name="connsiteY36" fmla="*/ 664368 h 1578768"/>
                <a:gd name="connsiteX37" fmla="*/ 2450307 w 3376613"/>
                <a:gd name="connsiteY37" fmla="*/ 721518 h 1578768"/>
                <a:gd name="connsiteX38" fmla="*/ 2338388 w 3376613"/>
                <a:gd name="connsiteY38" fmla="*/ 709612 h 1578768"/>
                <a:gd name="connsiteX39" fmla="*/ 2235994 w 3376613"/>
                <a:gd name="connsiteY39" fmla="*/ 702468 h 1578768"/>
                <a:gd name="connsiteX40" fmla="*/ 2159794 w 3376613"/>
                <a:gd name="connsiteY40" fmla="*/ 714375 h 1578768"/>
                <a:gd name="connsiteX41" fmla="*/ 2057400 w 3376613"/>
                <a:gd name="connsiteY41" fmla="*/ 750093 h 1578768"/>
                <a:gd name="connsiteX42" fmla="*/ 1916907 w 3376613"/>
                <a:gd name="connsiteY42" fmla="*/ 802481 h 1578768"/>
                <a:gd name="connsiteX43" fmla="*/ 1785938 w 3376613"/>
                <a:gd name="connsiteY43" fmla="*/ 866775 h 1578768"/>
                <a:gd name="connsiteX44" fmla="*/ 1704975 w 3376613"/>
                <a:gd name="connsiteY44" fmla="*/ 878681 h 1578768"/>
                <a:gd name="connsiteX45" fmla="*/ 1619250 w 3376613"/>
                <a:gd name="connsiteY45" fmla="*/ 842962 h 1578768"/>
                <a:gd name="connsiteX46" fmla="*/ 1488282 w 3376613"/>
                <a:gd name="connsiteY46" fmla="*/ 764381 h 1578768"/>
                <a:gd name="connsiteX47" fmla="*/ 1388269 w 3376613"/>
                <a:gd name="connsiteY47" fmla="*/ 695325 h 1578768"/>
                <a:gd name="connsiteX48" fmla="*/ 1347788 w 3376613"/>
                <a:gd name="connsiteY48" fmla="*/ 654843 h 1578768"/>
                <a:gd name="connsiteX49" fmla="*/ 1302544 w 3376613"/>
                <a:gd name="connsiteY49" fmla="*/ 678656 h 1578768"/>
                <a:gd name="connsiteX50" fmla="*/ 1173957 w 3376613"/>
                <a:gd name="connsiteY50" fmla="*/ 797718 h 1578768"/>
                <a:gd name="connsiteX51" fmla="*/ 1066800 w 3376613"/>
                <a:gd name="connsiteY51" fmla="*/ 909637 h 1578768"/>
                <a:gd name="connsiteX52" fmla="*/ 938213 w 3376613"/>
                <a:gd name="connsiteY52" fmla="*/ 1026318 h 1578768"/>
                <a:gd name="connsiteX53" fmla="*/ 807244 w 3376613"/>
                <a:gd name="connsiteY53" fmla="*/ 1112043 h 1578768"/>
                <a:gd name="connsiteX54" fmla="*/ 728663 w 3376613"/>
                <a:gd name="connsiteY54" fmla="*/ 1159668 h 1578768"/>
                <a:gd name="connsiteX55" fmla="*/ 635794 w 3376613"/>
                <a:gd name="connsiteY55" fmla="*/ 1176337 h 1578768"/>
                <a:gd name="connsiteX56" fmla="*/ 504825 w 3376613"/>
                <a:gd name="connsiteY56" fmla="*/ 1185862 h 1578768"/>
                <a:gd name="connsiteX57" fmla="*/ 419100 w 3376613"/>
                <a:gd name="connsiteY57" fmla="*/ 1209675 h 1578768"/>
                <a:gd name="connsiteX58" fmla="*/ 347663 w 3376613"/>
                <a:gd name="connsiteY58" fmla="*/ 1254918 h 1578768"/>
                <a:gd name="connsiteX59" fmla="*/ 280988 w 3376613"/>
                <a:gd name="connsiteY59" fmla="*/ 1295400 h 1578768"/>
                <a:gd name="connsiteX60" fmla="*/ 176213 w 3376613"/>
                <a:gd name="connsiteY60" fmla="*/ 1300162 h 1578768"/>
                <a:gd name="connsiteX61" fmla="*/ 100013 w 3376613"/>
                <a:gd name="connsiteY61" fmla="*/ 1343025 h 1578768"/>
                <a:gd name="connsiteX62" fmla="*/ 2382 w 3376613"/>
                <a:gd name="connsiteY62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176213 w 3371851"/>
                <a:gd name="connsiteY60" fmla="*/ 1300162 h 1578768"/>
                <a:gd name="connsiteX61" fmla="*/ 100013 w 3371851"/>
                <a:gd name="connsiteY61" fmla="*/ 1343025 h 1578768"/>
                <a:gd name="connsiteX62" fmla="*/ 2382 w 3371851"/>
                <a:gd name="connsiteY62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30982 w 3371851"/>
                <a:gd name="connsiteY60" fmla="*/ 1297781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3194 w 3371851"/>
                <a:gd name="connsiteY35" fmla="*/ 545306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47788 w 3371851"/>
                <a:gd name="connsiteY49" fmla="*/ 654843 h 1578768"/>
                <a:gd name="connsiteX50" fmla="*/ 1302544 w 3371851"/>
                <a:gd name="connsiteY50" fmla="*/ 678656 h 1578768"/>
                <a:gd name="connsiteX51" fmla="*/ 1173957 w 3371851"/>
                <a:gd name="connsiteY51" fmla="*/ 797718 h 1578768"/>
                <a:gd name="connsiteX52" fmla="*/ 1066800 w 3371851"/>
                <a:gd name="connsiteY52" fmla="*/ 909637 h 1578768"/>
                <a:gd name="connsiteX53" fmla="*/ 938213 w 3371851"/>
                <a:gd name="connsiteY53" fmla="*/ 1026318 h 1578768"/>
                <a:gd name="connsiteX54" fmla="*/ 807244 w 3371851"/>
                <a:gd name="connsiteY54" fmla="*/ 1112043 h 1578768"/>
                <a:gd name="connsiteX55" fmla="*/ 728663 w 3371851"/>
                <a:gd name="connsiteY55" fmla="*/ 1159668 h 1578768"/>
                <a:gd name="connsiteX56" fmla="*/ 635794 w 3371851"/>
                <a:gd name="connsiteY56" fmla="*/ 1176337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0988 w 3371851"/>
                <a:gd name="connsiteY60" fmla="*/ 1295400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47788 w 3371851"/>
                <a:gd name="connsiteY49" fmla="*/ 654843 h 1578768"/>
                <a:gd name="connsiteX50" fmla="*/ 1302544 w 3371851"/>
                <a:gd name="connsiteY50" fmla="*/ 678656 h 1578768"/>
                <a:gd name="connsiteX51" fmla="*/ 1173957 w 3371851"/>
                <a:gd name="connsiteY51" fmla="*/ 797718 h 1578768"/>
                <a:gd name="connsiteX52" fmla="*/ 1066800 w 3371851"/>
                <a:gd name="connsiteY52" fmla="*/ 909637 h 1578768"/>
                <a:gd name="connsiteX53" fmla="*/ 938213 w 3371851"/>
                <a:gd name="connsiteY53" fmla="*/ 1026318 h 1578768"/>
                <a:gd name="connsiteX54" fmla="*/ 807244 w 3371851"/>
                <a:gd name="connsiteY54" fmla="*/ 1112043 h 1578768"/>
                <a:gd name="connsiteX55" fmla="*/ 728663 w 3371851"/>
                <a:gd name="connsiteY55" fmla="*/ 1159668 h 1578768"/>
                <a:gd name="connsiteX56" fmla="*/ 635794 w 3371851"/>
                <a:gd name="connsiteY56" fmla="*/ 1176337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0988 w 3371851"/>
                <a:gd name="connsiteY60" fmla="*/ 1295400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90513 w 3371851"/>
                <a:gd name="connsiteY59" fmla="*/ 1328738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33425 w 3371851"/>
                <a:gd name="connsiteY54" fmla="*/ 11215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35794 w 3371851"/>
                <a:gd name="connsiteY55" fmla="*/ 1164431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3370 w 3371851"/>
                <a:gd name="connsiteY60" fmla="*/ 1288257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64294 w 3371851"/>
                <a:gd name="connsiteY63" fmla="*/ 1376362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40594 w 3371851"/>
                <a:gd name="connsiteY52" fmla="*/ 959643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40594 w 3371851"/>
                <a:gd name="connsiteY52" fmla="*/ 959643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40594 w 3371851"/>
                <a:gd name="connsiteY52" fmla="*/ 959643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16769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47725 w 3371851"/>
                <a:gd name="connsiteY3" fmla="*/ 1535906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900113 w 3371851"/>
                <a:gd name="connsiteY4" fmla="*/ 1500187 h 1578768"/>
                <a:gd name="connsiteX5" fmla="*/ 966787 w 3371851"/>
                <a:gd name="connsiteY5" fmla="*/ 1438274 h 1578768"/>
                <a:gd name="connsiteX6" fmla="*/ 1081088 w 3371851"/>
                <a:gd name="connsiteY6" fmla="*/ 1352550 h 1578768"/>
                <a:gd name="connsiteX7" fmla="*/ 1171575 w 3371851"/>
                <a:gd name="connsiteY7" fmla="*/ 1266825 h 1578768"/>
                <a:gd name="connsiteX8" fmla="*/ 1262063 w 3371851"/>
                <a:gd name="connsiteY8" fmla="*/ 1200150 h 1578768"/>
                <a:gd name="connsiteX9" fmla="*/ 1385888 w 3371851"/>
                <a:gd name="connsiteY9" fmla="*/ 1181100 h 1578768"/>
                <a:gd name="connsiteX10" fmla="*/ 1504950 w 3371851"/>
                <a:gd name="connsiteY10" fmla="*/ 1195387 h 1578768"/>
                <a:gd name="connsiteX11" fmla="*/ 1609725 w 3371851"/>
                <a:gd name="connsiteY11" fmla="*/ 1238250 h 1578768"/>
                <a:gd name="connsiteX12" fmla="*/ 1804988 w 3371851"/>
                <a:gd name="connsiteY12" fmla="*/ 1264443 h 1578768"/>
                <a:gd name="connsiteX13" fmla="*/ 1990725 w 3371851"/>
                <a:gd name="connsiteY13" fmla="*/ 1245393 h 1578768"/>
                <a:gd name="connsiteX14" fmla="*/ 2133600 w 3371851"/>
                <a:gd name="connsiteY14" fmla="*/ 1223962 h 1578768"/>
                <a:gd name="connsiteX15" fmla="*/ 2214563 w 3371851"/>
                <a:gd name="connsiteY15" fmla="*/ 1197768 h 1578768"/>
                <a:gd name="connsiteX16" fmla="*/ 2359819 w 3371851"/>
                <a:gd name="connsiteY16" fmla="*/ 1159668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05150 w 3371851"/>
                <a:gd name="connsiteY21" fmla="*/ 759618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888207 w 3371851"/>
                <a:gd name="connsiteY4" fmla="*/ 1500187 h 1578768"/>
                <a:gd name="connsiteX5" fmla="*/ 966787 w 3371851"/>
                <a:gd name="connsiteY5" fmla="*/ 1438274 h 1578768"/>
                <a:gd name="connsiteX6" fmla="*/ 1081088 w 3371851"/>
                <a:gd name="connsiteY6" fmla="*/ 1352550 h 1578768"/>
                <a:gd name="connsiteX7" fmla="*/ 1171575 w 3371851"/>
                <a:gd name="connsiteY7" fmla="*/ 1266825 h 1578768"/>
                <a:gd name="connsiteX8" fmla="*/ 1262063 w 3371851"/>
                <a:gd name="connsiteY8" fmla="*/ 1200150 h 1578768"/>
                <a:gd name="connsiteX9" fmla="*/ 1385888 w 3371851"/>
                <a:gd name="connsiteY9" fmla="*/ 1181100 h 1578768"/>
                <a:gd name="connsiteX10" fmla="*/ 1504950 w 3371851"/>
                <a:gd name="connsiteY10" fmla="*/ 1195387 h 1578768"/>
                <a:gd name="connsiteX11" fmla="*/ 1609725 w 3371851"/>
                <a:gd name="connsiteY11" fmla="*/ 1238250 h 1578768"/>
                <a:gd name="connsiteX12" fmla="*/ 1804988 w 3371851"/>
                <a:gd name="connsiteY12" fmla="*/ 1264443 h 1578768"/>
                <a:gd name="connsiteX13" fmla="*/ 1990725 w 3371851"/>
                <a:gd name="connsiteY13" fmla="*/ 1245393 h 1578768"/>
                <a:gd name="connsiteX14" fmla="*/ 2133600 w 3371851"/>
                <a:gd name="connsiteY14" fmla="*/ 1223962 h 1578768"/>
                <a:gd name="connsiteX15" fmla="*/ 2214563 w 3371851"/>
                <a:gd name="connsiteY15" fmla="*/ 1197768 h 1578768"/>
                <a:gd name="connsiteX16" fmla="*/ 2359819 w 3371851"/>
                <a:gd name="connsiteY16" fmla="*/ 1159668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05150 w 3371851"/>
                <a:gd name="connsiteY21" fmla="*/ 759618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16769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4019 w 3371851"/>
                <a:gd name="connsiteY11" fmla="*/ 1254918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32849 w 3371851"/>
                <a:gd name="connsiteY38" fmla="*/ 561026 h 1578768"/>
                <a:gd name="connsiteX39" fmla="*/ 2647950 w 3371851"/>
                <a:gd name="connsiteY39" fmla="*/ 583406 h 1578768"/>
                <a:gd name="connsiteX40" fmla="*/ 2555082 w 3371851"/>
                <a:gd name="connsiteY40" fmla="*/ 664368 h 1578768"/>
                <a:gd name="connsiteX41" fmla="*/ 2455318 w 3371851"/>
                <a:gd name="connsiteY41" fmla="*/ 714003 h 1578768"/>
                <a:gd name="connsiteX42" fmla="*/ 2338388 w 3371851"/>
                <a:gd name="connsiteY42" fmla="*/ 709612 h 1578768"/>
                <a:gd name="connsiteX43" fmla="*/ 2235995 w 3371851"/>
                <a:gd name="connsiteY43" fmla="*/ 689942 h 1578768"/>
                <a:gd name="connsiteX44" fmla="*/ 2169814 w 3371851"/>
                <a:gd name="connsiteY44" fmla="*/ 661769 h 1578768"/>
                <a:gd name="connsiteX45" fmla="*/ 2062409 w 3371851"/>
                <a:gd name="connsiteY45" fmla="*/ 712518 h 1578768"/>
                <a:gd name="connsiteX46" fmla="*/ 1916907 w 3371851"/>
                <a:gd name="connsiteY46" fmla="*/ 802481 h 1578768"/>
                <a:gd name="connsiteX47" fmla="*/ 1785938 w 3371851"/>
                <a:gd name="connsiteY47" fmla="*/ 859631 h 1578768"/>
                <a:gd name="connsiteX48" fmla="*/ 1707357 w 3371851"/>
                <a:gd name="connsiteY48" fmla="*/ 862013 h 1578768"/>
                <a:gd name="connsiteX49" fmla="*/ 1619250 w 3371851"/>
                <a:gd name="connsiteY49" fmla="*/ 816769 h 1578768"/>
                <a:gd name="connsiteX50" fmla="*/ 1507332 w 3371851"/>
                <a:gd name="connsiteY50" fmla="*/ 747713 h 1578768"/>
                <a:gd name="connsiteX51" fmla="*/ 1385888 w 3371851"/>
                <a:gd name="connsiteY51" fmla="*/ 697706 h 1578768"/>
                <a:gd name="connsiteX52" fmla="*/ 1307306 w 3371851"/>
                <a:gd name="connsiteY52" fmla="*/ 716756 h 1578768"/>
                <a:gd name="connsiteX53" fmla="*/ 1173957 w 3371851"/>
                <a:gd name="connsiteY53" fmla="*/ 797718 h 1578768"/>
                <a:gd name="connsiteX54" fmla="*/ 1057275 w 3371851"/>
                <a:gd name="connsiteY54" fmla="*/ 869155 h 1578768"/>
                <a:gd name="connsiteX55" fmla="*/ 931069 w 3371851"/>
                <a:gd name="connsiteY55" fmla="*/ 954881 h 1578768"/>
                <a:gd name="connsiteX56" fmla="*/ 802481 w 3371851"/>
                <a:gd name="connsiteY56" fmla="*/ 1054893 h 1578768"/>
                <a:gd name="connsiteX57" fmla="*/ 723900 w 3371851"/>
                <a:gd name="connsiteY57" fmla="*/ 1097756 h 1578768"/>
                <a:gd name="connsiteX58" fmla="*/ 616744 w 3371851"/>
                <a:gd name="connsiteY58" fmla="*/ 1152525 h 1578768"/>
                <a:gd name="connsiteX59" fmla="*/ 504825 w 3371851"/>
                <a:gd name="connsiteY59" fmla="*/ 1185862 h 1578768"/>
                <a:gd name="connsiteX60" fmla="*/ 419100 w 3371851"/>
                <a:gd name="connsiteY60" fmla="*/ 1209675 h 1578768"/>
                <a:gd name="connsiteX61" fmla="*/ 347663 w 3371851"/>
                <a:gd name="connsiteY61" fmla="*/ 1254918 h 1578768"/>
                <a:gd name="connsiteX62" fmla="*/ 278607 w 3371851"/>
                <a:gd name="connsiteY62" fmla="*/ 1276351 h 1578768"/>
                <a:gd name="connsiteX63" fmla="*/ 228601 w 3371851"/>
                <a:gd name="connsiteY63" fmla="*/ 1283494 h 1578768"/>
                <a:gd name="connsiteX64" fmla="*/ 171451 w 3371851"/>
                <a:gd name="connsiteY64" fmla="*/ 1288256 h 1578768"/>
                <a:gd name="connsiteX65" fmla="*/ 114300 w 3371851"/>
                <a:gd name="connsiteY65" fmla="*/ 1323975 h 1578768"/>
                <a:gd name="connsiteX66" fmla="*/ 54769 w 3371851"/>
                <a:gd name="connsiteY66" fmla="*/ 1373981 h 1578768"/>
                <a:gd name="connsiteX67" fmla="*/ 2382 w 3371851"/>
                <a:gd name="connsiteY67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647950 w 3371851"/>
                <a:gd name="connsiteY39" fmla="*/ 583406 h 1578768"/>
                <a:gd name="connsiteX40" fmla="*/ 2555082 w 3371851"/>
                <a:gd name="connsiteY40" fmla="*/ 664368 h 1578768"/>
                <a:gd name="connsiteX41" fmla="*/ 2455318 w 3371851"/>
                <a:gd name="connsiteY41" fmla="*/ 714003 h 1578768"/>
                <a:gd name="connsiteX42" fmla="*/ 2338388 w 3371851"/>
                <a:gd name="connsiteY42" fmla="*/ 709612 h 1578768"/>
                <a:gd name="connsiteX43" fmla="*/ 2235995 w 3371851"/>
                <a:gd name="connsiteY43" fmla="*/ 689942 h 1578768"/>
                <a:gd name="connsiteX44" fmla="*/ 2169814 w 3371851"/>
                <a:gd name="connsiteY44" fmla="*/ 661769 h 1578768"/>
                <a:gd name="connsiteX45" fmla="*/ 2062409 w 3371851"/>
                <a:gd name="connsiteY45" fmla="*/ 712518 h 1578768"/>
                <a:gd name="connsiteX46" fmla="*/ 1916907 w 3371851"/>
                <a:gd name="connsiteY46" fmla="*/ 802481 h 1578768"/>
                <a:gd name="connsiteX47" fmla="*/ 1785938 w 3371851"/>
                <a:gd name="connsiteY47" fmla="*/ 859631 h 1578768"/>
                <a:gd name="connsiteX48" fmla="*/ 1707357 w 3371851"/>
                <a:gd name="connsiteY48" fmla="*/ 862013 h 1578768"/>
                <a:gd name="connsiteX49" fmla="*/ 1619250 w 3371851"/>
                <a:gd name="connsiteY49" fmla="*/ 816769 h 1578768"/>
                <a:gd name="connsiteX50" fmla="*/ 1507332 w 3371851"/>
                <a:gd name="connsiteY50" fmla="*/ 747713 h 1578768"/>
                <a:gd name="connsiteX51" fmla="*/ 1385888 w 3371851"/>
                <a:gd name="connsiteY51" fmla="*/ 697706 h 1578768"/>
                <a:gd name="connsiteX52" fmla="*/ 1307306 w 3371851"/>
                <a:gd name="connsiteY52" fmla="*/ 716756 h 1578768"/>
                <a:gd name="connsiteX53" fmla="*/ 1173957 w 3371851"/>
                <a:gd name="connsiteY53" fmla="*/ 797718 h 1578768"/>
                <a:gd name="connsiteX54" fmla="*/ 1057275 w 3371851"/>
                <a:gd name="connsiteY54" fmla="*/ 869155 h 1578768"/>
                <a:gd name="connsiteX55" fmla="*/ 931069 w 3371851"/>
                <a:gd name="connsiteY55" fmla="*/ 954881 h 1578768"/>
                <a:gd name="connsiteX56" fmla="*/ 802481 w 3371851"/>
                <a:gd name="connsiteY56" fmla="*/ 1054893 h 1578768"/>
                <a:gd name="connsiteX57" fmla="*/ 723900 w 3371851"/>
                <a:gd name="connsiteY57" fmla="*/ 1097756 h 1578768"/>
                <a:gd name="connsiteX58" fmla="*/ 616744 w 3371851"/>
                <a:gd name="connsiteY58" fmla="*/ 1152525 h 1578768"/>
                <a:gd name="connsiteX59" fmla="*/ 504825 w 3371851"/>
                <a:gd name="connsiteY59" fmla="*/ 1185862 h 1578768"/>
                <a:gd name="connsiteX60" fmla="*/ 419100 w 3371851"/>
                <a:gd name="connsiteY60" fmla="*/ 1209675 h 1578768"/>
                <a:gd name="connsiteX61" fmla="*/ 347663 w 3371851"/>
                <a:gd name="connsiteY61" fmla="*/ 1254918 h 1578768"/>
                <a:gd name="connsiteX62" fmla="*/ 278607 w 3371851"/>
                <a:gd name="connsiteY62" fmla="*/ 1276351 h 1578768"/>
                <a:gd name="connsiteX63" fmla="*/ 228601 w 3371851"/>
                <a:gd name="connsiteY63" fmla="*/ 1283494 h 1578768"/>
                <a:gd name="connsiteX64" fmla="*/ 171451 w 3371851"/>
                <a:gd name="connsiteY64" fmla="*/ 1288256 h 1578768"/>
                <a:gd name="connsiteX65" fmla="*/ 114300 w 3371851"/>
                <a:gd name="connsiteY65" fmla="*/ 1323975 h 1578768"/>
                <a:gd name="connsiteX66" fmla="*/ 54769 w 3371851"/>
                <a:gd name="connsiteY66" fmla="*/ 1373981 h 1578768"/>
                <a:gd name="connsiteX67" fmla="*/ 2382 w 3371851"/>
                <a:gd name="connsiteY67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71469 w 3371851"/>
                <a:gd name="connsiteY65" fmla="*/ 1146773 h 1578768"/>
                <a:gd name="connsiteX66" fmla="*/ 2382 w 3371851"/>
                <a:gd name="connsiteY66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64402 w 3371851"/>
                <a:gd name="connsiteY64" fmla="*/ 1123497 h 1578768"/>
                <a:gd name="connsiteX65" fmla="*/ 71469 w 3371851"/>
                <a:gd name="connsiteY65" fmla="*/ 1146773 h 1578768"/>
                <a:gd name="connsiteX66" fmla="*/ 2382 w 3371851"/>
                <a:gd name="connsiteY66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241593 w 3371851"/>
                <a:gd name="connsiteY63" fmla="*/ 1114508 h 1578768"/>
                <a:gd name="connsiteX64" fmla="*/ 164402 w 3371851"/>
                <a:gd name="connsiteY64" fmla="*/ 1123497 h 1578768"/>
                <a:gd name="connsiteX65" fmla="*/ 71469 w 3371851"/>
                <a:gd name="connsiteY65" fmla="*/ 1146773 h 1578768"/>
                <a:gd name="connsiteX66" fmla="*/ 2382 w 3371851"/>
                <a:gd name="connsiteY66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41593 w 3371851"/>
                <a:gd name="connsiteY62" fmla="*/ 1114508 h 1578768"/>
                <a:gd name="connsiteX63" fmla="*/ 164402 w 3371851"/>
                <a:gd name="connsiteY63" fmla="*/ 1123497 h 1578768"/>
                <a:gd name="connsiteX64" fmla="*/ 71469 w 3371851"/>
                <a:gd name="connsiteY64" fmla="*/ 1146773 h 1578768"/>
                <a:gd name="connsiteX65" fmla="*/ 2382 w 3371851"/>
                <a:gd name="connsiteY65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301989 w 3371851"/>
                <a:gd name="connsiteY61" fmla="*/ 1109285 h 1578768"/>
                <a:gd name="connsiteX62" fmla="*/ 241593 w 3371851"/>
                <a:gd name="connsiteY62" fmla="*/ 1114508 h 1578768"/>
                <a:gd name="connsiteX63" fmla="*/ 164402 w 3371851"/>
                <a:gd name="connsiteY63" fmla="*/ 1123497 h 1578768"/>
                <a:gd name="connsiteX64" fmla="*/ 71469 w 3371851"/>
                <a:gd name="connsiteY64" fmla="*/ 1146773 h 1578768"/>
                <a:gd name="connsiteX65" fmla="*/ 2382 w 3371851"/>
                <a:gd name="connsiteY65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91084 w 3371851"/>
                <a:gd name="connsiteY60" fmla="*/ 1104559 h 1578768"/>
                <a:gd name="connsiteX61" fmla="*/ 301989 w 3371851"/>
                <a:gd name="connsiteY61" fmla="*/ 1109285 h 1578768"/>
                <a:gd name="connsiteX62" fmla="*/ 241593 w 3371851"/>
                <a:gd name="connsiteY62" fmla="*/ 1114508 h 1578768"/>
                <a:gd name="connsiteX63" fmla="*/ 164402 w 3371851"/>
                <a:gd name="connsiteY63" fmla="*/ 1123497 h 1578768"/>
                <a:gd name="connsiteX64" fmla="*/ 71469 w 3371851"/>
                <a:gd name="connsiteY64" fmla="*/ 1146773 h 1578768"/>
                <a:gd name="connsiteX65" fmla="*/ 2382 w 3371851"/>
                <a:gd name="connsiteY65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91084 w 3371851"/>
                <a:gd name="connsiteY60" fmla="*/ 1104559 h 1578768"/>
                <a:gd name="connsiteX61" fmla="*/ 301989 w 3371851"/>
                <a:gd name="connsiteY61" fmla="*/ 1109285 h 1578768"/>
                <a:gd name="connsiteX62" fmla="*/ 164402 w 3371851"/>
                <a:gd name="connsiteY62" fmla="*/ 1123497 h 1578768"/>
                <a:gd name="connsiteX63" fmla="*/ 71469 w 3371851"/>
                <a:gd name="connsiteY63" fmla="*/ 1146773 h 1578768"/>
                <a:gd name="connsiteX64" fmla="*/ 2382 w 3371851"/>
                <a:gd name="connsiteY64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4409 w 3371851"/>
                <a:gd name="connsiteY54" fmla="*/ 891396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60616 w 3371851"/>
                <a:gd name="connsiteY53" fmla="*/ 839083 h 1578768"/>
                <a:gd name="connsiteX54" fmla="*/ 934409 w 3371851"/>
                <a:gd name="connsiteY54" fmla="*/ 891396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60597 w 3371851"/>
                <a:gd name="connsiteY52" fmla="*/ 770987 h 1578768"/>
                <a:gd name="connsiteX53" fmla="*/ 1060616 w 3371851"/>
                <a:gd name="connsiteY53" fmla="*/ 839083 h 1578768"/>
                <a:gd name="connsiteX54" fmla="*/ 934409 w 3371851"/>
                <a:gd name="connsiteY54" fmla="*/ 891396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696709 h 1578768"/>
                <a:gd name="connsiteX52" fmla="*/ 1160597 w 3371851"/>
                <a:gd name="connsiteY52" fmla="*/ 770987 h 1578768"/>
                <a:gd name="connsiteX53" fmla="*/ 1060616 w 3371851"/>
                <a:gd name="connsiteY53" fmla="*/ 839083 h 1578768"/>
                <a:gd name="connsiteX54" fmla="*/ 934409 w 3371851"/>
                <a:gd name="connsiteY54" fmla="*/ 891396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0597 w 3371851"/>
                <a:gd name="connsiteY52" fmla="*/ 770987 h 1578768"/>
                <a:gd name="connsiteX53" fmla="*/ 1060616 w 3371851"/>
                <a:gd name="connsiteY53" fmla="*/ 839083 h 1578768"/>
                <a:gd name="connsiteX54" fmla="*/ 934409 w 3371851"/>
                <a:gd name="connsiteY54" fmla="*/ 891396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0597 w 3371851"/>
                <a:gd name="connsiteY52" fmla="*/ 770987 h 1578768"/>
                <a:gd name="connsiteX53" fmla="*/ 1060616 w 3371851"/>
                <a:gd name="connsiteY53" fmla="*/ 839083 h 1578768"/>
                <a:gd name="connsiteX54" fmla="*/ 927729 w 3371851"/>
                <a:gd name="connsiteY54" fmla="*/ 861325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0597 w 3371851"/>
                <a:gd name="connsiteY52" fmla="*/ 770987 h 1578768"/>
                <a:gd name="connsiteX53" fmla="*/ 1060616 w 3371851"/>
                <a:gd name="connsiteY53" fmla="*/ 839083 h 1578768"/>
                <a:gd name="connsiteX54" fmla="*/ 927729 w 3371851"/>
                <a:gd name="connsiteY54" fmla="*/ 861325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0597 w 3371851"/>
                <a:gd name="connsiteY52" fmla="*/ 770987 h 1578768"/>
                <a:gd name="connsiteX53" fmla="*/ 1057276 w 3371851"/>
                <a:gd name="connsiteY53" fmla="*/ 809012 h 1578768"/>
                <a:gd name="connsiteX54" fmla="*/ 927729 w 3371851"/>
                <a:gd name="connsiteY54" fmla="*/ 861325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3938 w 3371851"/>
                <a:gd name="connsiteY52" fmla="*/ 754281 h 1578768"/>
                <a:gd name="connsiteX53" fmla="*/ 1057276 w 3371851"/>
                <a:gd name="connsiteY53" fmla="*/ 809012 h 1578768"/>
                <a:gd name="connsiteX54" fmla="*/ 927729 w 3371851"/>
                <a:gd name="connsiteY54" fmla="*/ 861325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695198 w 3371851"/>
                <a:gd name="connsiteY2" fmla="*/ 1462783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3938 w 3371851"/>
                <a:gd name="connsiteY52" fmla="*/ 754281 h 1578768"/>
                <a:gd name="connsiteX53" fmla="*/ 1057276 w 3371851"/>
                <a:gd name="connsiteY53" fmla="*/ 809012 h 1578768"/>
                <a:gd name="connsiteX54" fmla="*/ 927729 w 3371851"/>
                <a:gd name="connsiteY54" fmla="*/ 861325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888207 w 3371851"/>
                <a:gd name="connsiteY2" fmla="*/ 1500187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676400 w 3371851"/>
                <a:gd name="connsiteY10" fmla="*/ 1264443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6469 w 3371851"/>
                <a:gd name="connsiteY14" fmla="*/ 1181099 h 1578768"/>
                <a:gd name="connsiteX15" fmla="*/ 2433638 w 3371851"/>
                <a:gd name="connsiteY15" fmla="*/ 1131093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78463 w 3371851"/>
                <a:gd name="connsiteY31" fmla="*/ 278482 h 1578768"/>
                <a:gd name="connsiteX32" fmla="*/ 3004643 w 3371851"/>
                <a:gd name="connsiteY32" fmla="*/ 324859 h 1578768"/>
                <a:gd name="connsiteX33" fmla="*/ 2916536 w 3371851"/>
                <a:gd name="connsiteY33" fmla="*/ 351563 h 1578768"/>
                <a:gd name="connsiteX34" fmla="*/ 2834061 w 3371851"/>
                <a:gd name="connsiteY34" fmla="*/ 402567 h 1578768"/>
                <a:gd name="connsiteX35" fmla="*/ 2762746 w 3371851"/>
                <a:gd name="connsiteY35" fmla="*/ 470738 h 1578768"/>
                <a:gd name="connsiteX36" fmla="*/ 2683297 w 3371851"/>
                <a:gd name="connsiteY36" fmla="*/ 528388 h 1578768"/>
                <a:gd name="connsiteX37" fmla="*/ 2632849 w 3371851"/>
                <a:gd name="connsiteY37" fmla="*/ 561026 h 1578768"/>
                <a:gd name="connsiteX38" fmla="*/ 2530030 w 3371851"/>
                <a:gd name="connsiteY38" fmla="*/ 616754 h 1578768"/>
                <a:gd name="connsiteX39" fmla="*/ 2450307 w 3371851"/>
                <a:gd name="connsiteY39" fmla="*/ 676414 h 1578768"/>
                <a:gd name="connsiteX40" fmla="*/ 2335883 w 3371851"/>
                <a:gd name="connsiteY40" fmla="*/ 692070 h 1578768"/>
                <a:gd name="connsiteX41" fmla="*/ 2235995 w 3371851"/>
                <a:gd name="connsiteY41" fmla="*/ 689942 h 1578768"/>
                <a:gd name="connsiteX42" fmla="*/ 2169814 w 3371851"/>
                <a:gd name="connsiteY42" fmla="*/ 661769 h 1578768"/>
                <a:gd name="connsiteX43" fmla="*/ 2062409 w 3371851"/>
                <a:gd name="connsiteY43" fmla="*/ 712518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9227 w 3371851"/>
                <a:gd name="connsiteY49" fmla="*/ 684341 h 1578768"/>
                <a:gd name="connsiteX50" fmla="*/ 1307306 w 3371851"/>
                <a:gd name="connsiteY50" fmla="*/ 696709 h 1578768"/>
                <a:gd name="connsiteX51" fmla="*/ 1163938 w 3371851"/>
                <a:gd name="connsiteY51" fmla="*/ 754281 h 1578768"/>
                <a:gd name="connsiteX52" fmla="*/ 1057276 w 3371851"/>
                <a:gd name="connsiteY52" fmla="*/ 809012 h 1578768"/>
                <a:gd name="connsiteX53" fmla="*/ 927729 w 3371851"/>
                <a:gd name="connsiteY53" fmla="*/ 861325 h 1578768"/>
                <a:gd name="connsiteX54" fmla="*/ 805821 w 3371851"/>
                <a:gd name="connsiteY54" fmla="*/ 961336 h 1578768"/>
                <a:gd name="connsiteX55" fmla="*/ 710539 w 3371851"/>
                <a:gd name="connsiteY55" fmla="*/ 1010882 h 1578768"/>
                <a:gd name="connsiteX56" fmla="*/ 583342 w 3371851"/>
                <a:gd name="connsiteY56" fmla="*/ 1055628 h 1578768"/>
                <a:gd name="connsiteX57" fmla="*/ 464744 w 3371851"/>
                <a:gd name="connsiteY57" fmla="*/ 1088963 h 1578768"/>
                <a:gd name="connsiteX58" fmla="*/ 391084 w 3371851"/>
                <a:gd name="connsiteY58" fmla="*/ 1104559 h 1578768"/>
                <a:gd name="connsiteX59" fmla="*/ 301989 w 3371851"/>
                <a:gd name="connsiteY59" fmla="*/ 1109285 h 1578768"/>
                <a:gd name="connsiteX60" fmla="*/ 164402 w 3371851"/>
                <a:gd name="connsiteY60" fmla="*/ 1123497 h 1578768"/>
                <a:gd name="connsiteX61" fmla="*/ 71469 w 3371851"/>
                <a:gd name="connsiteY61" fmla="*/ 1146773 h 1578768"/>
                <a:gd name="connsiteX62" fmla="*/ 2382 w 3371851"/>
                <a:gd name="connsiteY62" fmla="*/ 1171929 h 1578768"/>
                <a:gd name="connsiteX0" fmla="*/ 25763 w 3395232"/>
                <a:gd name="connsiteY0" fmla="*/ 1171929 h 1886169"/>
                <a:gd name="connsiteX1" fmla="*/ 0 w 3395232"/>
                <a:gd name="connsiteY1" fmla="*/ 1886169 h 1886169"/>
                <a:gd name="connsiteX2" fmla="*/ 911588 w 3395232"/>
                <a:gd name="connsiteY2" fmla="*/ 1500187 h 1886169"/>
                <a:gd name="connsiteX3" fmla="*/ 990168 w 3395232"/>
                <a:gd name="connsiteY3" fmla="*/ 1438274 h 1886169"/>
                <a:gd name="connsiteX4" fmla="*/ 1104469 w 3395232"/>
                <a:gd name="connsiteY4" fmla="*/ 1352550 h 1886169"/>
                <a:gd name="connsiteX5" fmla="*/ 1194956 w 3395232"/>
                <a:gd name="connsiteY5" fmla="*/ 1266825 h 1886169"/>
                <a:gd name="connsiteX6" fmla="*/ 1285444 w 3395232"/>
                <a:gd name="connsiteY6" fmla="*/ 1200150 h 1886169"/>
                <a:gd name="connsiteX7" fmla="*/ 1409269 w 3395232"/>
                <a:gd name="connsiteY7" fmla="*/ 1181100 h 1886169"/>
                <a:gd name="connsiteX8" fmla="*/ 1528331 w 3395232"/>
                <a:gd name="connsiteY8" fmla="*/ 1195387 h 1886169"/>
                <a:gd name="connsiteX9" fmla="*/ 1633106 w 3395232"/>
                <a:gd name="connsiteY9" fmla="*/ 1238250 h 1886169"/>
                <a:gd name="connsiteX10" fmla="*/ 1699781 w 3395232"/>
                <a:gd name="connsiteY10" fmla="*/ 1264443 h 1886169"/>
                <a:gd name="connsiteX11" fmla="*/ 1828369 w 3395232"/>
                <a:gd name="connsiteY11" fmla="*/ 1264443 h 1886169"/>
                <a:gd name="connsiteX12" fmla="*/ 2026013 w 3395232"/>
                <a:gd name="connsiteY12" fmla="*/ 1231105 h 1886169"/>
                <a:gd name="connsiteX13" fmla="*/ 2161743 w 3395232"/>
                <a:gd name="connsiteY13" fmla="*/ 1202531 h 1886169"/>
                <a:gd name="connsiteX14" fmla="*/ 2249850 w 3395232"/>
                <a:gd name="connsiteY14" fmla="*/ 1181099 h 1886169"/>
                <a:gd name="connsiteX15" fmla="*/ 2457019 w 3395232"/>
                <a:gd name="connsiteY15" fmla="*/ 1131093 h 1886169"/>
                <a:gd name="connsiteX16" fmla="*/ 2587988 w 3395232"/>
                <a:gd name="connsiteY16" fmla="*/ 1076325 h 1886169"/>
                <a:gd name="connsiteX17" fmla="*/ 2766581 w 3395232"/>
                <a:gd name="connsiteY17" fmla="*/ 1016793 h 1886169"/>
                <a:gd name="connsiteX18" fmla="*/ 2902313 w 3395232"/>
                <a:gd name="connsiteY18" fmla="*/ 950118 h 1886169"/>
                <a:gd name="connsiteX19" fmla="*/ 3016613 w 3395232"/>
                <a:gd name="connsiteY19" fmla="*/ 864393 h 1886169"/>
                <a:gd name="connsiteX20" fmla="*/ 3135675 w 3395232"/>
                <a:gd name="connsiteY20" fmla="*/ 769143 h 1886169"/>
                <a:gd name="connsiteX21" fmla="*/ 3238069 w 3395232"/>
                <a:gd name="connsiteY21" fmla="*/ 692943 h 1886169"/>
                <a:gd name="connsiteX22" fmla="*/ 3309506 w 3395232"/>
                <a:gd name="connsiteY22" fmla="*/ 626268 h 1886169"/>
                <a:gd name="connsiteX23" fmla="*/ 3366656 w 3395232"/>
                <a:gd name="connsiteY23" fmla="*/ 566737 h 1886169"/>
                <a:gd name="connsiteX24" fmla="*/ 3395232 w 3395232"/>
                <a:gd name="connsiteY24" fmla="*/ 538162 h 1886169"/>
                <a:gd name="connsiteX25" fmla="*/ 3357131 w 3395232"/>
                <a:gd name="connsiteY25" fmla="*/ 376237 h 1886169"/>
                <a:gd name="connsiteX26" fmla="*/ 3314269 w 3395232"/>
                <a:gd name="connsiteY26" fmla="*/ 188118 h 1886169"/>
                <a:gd name="connsiteX27" fmla="*/ 3297600 w 3395232"/>
                <a:gd name="connsiteY27" fmla="*/ 107156 h 1886169"/>
                <a:gd name="connsiteX28" fmla="*/ 3273788 w 3395232"/>
                <a:gd name="connsiteY28" fmla="*/ 0 h 1886169"/>
                <a:gd name="connsiteX29" fmla="*/ 3233306 w 3395232"/>
                <a:gd name="connsiteY29" fmla="*/ 71437 h 1886169"/>
                <a:gd name="connsiteX30" fmla="*/ 3178538 w 3395232"/>
                <a:gd name="connsiteY30" fmla="*/ 173831 h 1886169"/>
                <a:gd name="connsiteX31" fmla="*/ 3101844 w 3395232"/>
                <a:gd name="connsiteY31" fmla="*/ 278482 h 1886169"/>
                <a:gd name="connsiteX32" fmla="*/ 3028024 w 3395232"/>
                <a:gd name="connsiteY32" fmla="*/ 324859 h 1886169"/>
                <a:gd name="connsiteX33" fmla="*/ 2939917 w 3395232"/>
                <a:gd name="connsiteY33" fmla="*/ 351563 h 1886169"/>
                <a:gd name="connsiteX34" fmla="*/ 2857442 w 3395232"/>
                <a:gd name="connsiteY34" fmla="*/ 402567 h 1886169"/>
                <a:gd name="connsiteX35" fmla="*/ 2786127 w 3395232"/>
                <a:gd name="connsiteY35" fmla="*/ 470738 h 1886169"/>
                <a:gd name="connsiteX36" fmla="*/ 2706678 w 3395232"/>
                <a:gd name="connsiteY36" fmla="*/ 528388 h 1886169"/>
                <a:gd name="connsiteX37" fmla="*/ 2656230 w 3395232"/>
                <a:gd name="connsiteY37" fmla="*/ 561026 h 1886169"/>
                <a:gd name="connsiteX38" fmla="*/ 2553411 w 3395232"/>
                <a:gd name="connsiteY38" fmla="*/ 616754 h 1886169"/>
                <a:gd name="connsiteX39" fmla="*/ 2473688 w 3395232"/>
                <a:gd name="connsiteY39" fmla="*/ 676414 h 1886169"/>
                <a:gd name="connsiteX40" fmla="*/ 2359264 w 3395232"/>
                <a:gd name="connsiteY40" fmla="*/ 692070 h 1886169"/>
                <a:gd name="connsiteX41" fmla="*/ 2259376 w 3395232"/>
                <a:gd name="connsiteY41" fmla="*/ 689942 h 1886169"/>
                <a:gd name="connsiteX42" fmla="*/ 2193195 w 3395232"/>
                <a:gd name="connsiteY42" fmla="*/ 661769 h 1886169"/>
                <a:gd name="connsiteX43" fmla="*/ 2085790 w 3395232"/>
                <a:gd name="connsiteY43" fmla="*/ 712518 h 1886169"/>
                <a:gd name="connsiteX44" fmla="*/ 1940288 w 3395232"/>
                <a:gd name="connsiteY44" fmla="*/ 802481 h 1886169"/>
                <a:gd name="connsiteX45" fmla="*/ 1809319 w 3395232"/>
                <a:gd name="connsiteY45" fmla="*/ 859631 h 1886169"/>
                <a:gd name="connsiteX46" fmla="*/ 1730738 w 3395232"/>
                <a:gd name="connsiteY46" fmla="*/ 862013 h 1886169"/>
                <a:gd name="connsiteX47" fmla="*/ 1642631 w 3395232"/>
                <a:gd name="connsiteY47" fmla="*/ 816769 h 1886169"/>
                <a:gd name="connsiteX48" fmla="*/ 1530713 w 3395232"/>
                <a:gd name="connsiteY48" fmla="*/ 747713 h 1886169"/>
                <a:gd name="connsiteX49" fmla="*/ 1412608 w 3395232"/>
                <a:gd name="connsiteY49" fmla="*/ 684341 h 1886169"/>
                <a:gd name="connsiteX50" fmla="*/ 1330687 w 3395232"/>
                <a:gd name="connsiteY50" fmla="*/ 696709 h 1886169"/>
                <a:gd name="connsiteX51" fmla="*/ 1187319 w 3395232"/>
                <a:gd name="connsiteY51" fmla="*/ 754281 h 1886169"/>
                <a:gd name="connsiteX52" fmla="*/ 1080657 w 3395232"/>
                <a:gd name="connsiteY52" fmla="*/ 809012 h 1886169"/>
                <a:gd name="connsiteX53" fmla="*/ 951110 w 3395232"/>
                <a:gd name="connsiteY53" fmla="*/ 861325 h 1886169"/>
                <a:gd name="connsiteX54" fmla="*/ 829202 w 3395232"/>
                <a:gd name="connsiteY54" fmla="*/ 961336 h 1886169"/>
                <a:gd name="connsiteX55" fmla="*/ 733920 w 3395232"/>
                <a:gd name="connsiteY55" fmla="*/ 1010882 h 1886169"/>
                <a:gd name="connsiteX56" fmla="*/ 606723 w 3395232"/>
                <a:gd name="connsiteY56" fmla="*/ 1055628 h 1886169"/>
                <a:gd name="connsiteX57" fmla="*/ 488125 w 3395232"/>
                <a:gd name="connsiteY57" fmla="*/ 1088963 h 1886169"/>
                <a:gd name="connsiteX58" fmla="*/ 414465 w 3395232"/>
                <a:gd name="connsiteY58" fmla="*/ 1104559 h 1886169"/>
                <a:gd name="connsiteX59" fmla="*/ 325370 w 3395232"/>
                <a:gd name="connsiteY59" fmla="*/ 1109285 h 1886169"/>
                <a:gd name="connsiteX60" fmla="*/ 187783 w 3395232"/>
                <a:gd name="connsiteY60" fmla="*/ 1123497 h 1886169"/>
                <a:gd name="connsiteX61" fmla="*/ 94850 w 3395232"/>
                <a:gd name="connsiteY61" fmla="*/ 1146773 h 1886169"/>
                <a:gd name="connsiteX62" fmla="*/ 25763 w 3395232"/>
                <a:gd name="connsiteY62" fmla="*/ 1171929 h 1886169"/>
                <a:gd name="connsiteX0" fmla="*/ 19082 w 3388551"/>
                <a:gd name="connsiteY0" fmla="*/ 1171929 h 1500543"/>
                <a:gd name="connsiteX1" fmla="*/ 0 w 3388551"/>
                <a:gd name="connsiteY1" fmla="*/ 1461824 h 1500543"/>
                <a:gd name="connsiteX2" fmla="*/ 904907 w 3388551"/>
                <a:gd name="connsiteY2" fmla="*/ 1500187 h 1500543"/>
                <a:gd name="connsiteX3" fmla="*/ 983487 w 3388551"/>
                <a:gd name="connsiteY3" fmla="*/ 1438274 h 1500543"/>
                <a:gd name="connsiteX4" fmla="*/ 1097788 w 3388551"/>
                <a:gd name="connsiteY4" fmla="*/ 1352550 h 1500543"/>
                <a:gd name="connsiteX5" fmla="*/ 1188275 w 3388551"/>
                <a:gd name="connsiteY5" fmla="*/ 1266825 h 1500543"/>
                <a:gd name="connsiteX6" fmla="*/ 1278763 w 3388551"/>
                <a:gd name="connsiteY6" fmla="*/ 1200150 h 1500543"/>
                <a:gd name="connsiteX7" fmla="*/ 1402588 w 3388551"/>
                <a:gd name="connsiteY7" fmla="*/ 1181100 h 1500543"/>
                <a:gd name="connsiteX8" fmla="*/ 1521650 w 3388551"/>
                <a:gd name="connsiteY8" fmla="*/ 1195387 h 1500543"/>
                <a:gd name="connsiteX9" fmla="*/ 1626425 w 3388551"/>
                <a:gd name="connsiteY9" fmla="*/ 1238250 h 1500543"/>
                <a:gd name="connsiteX10" fmla="*/ 1693100 w 3388551"/>
                <a:gd name="connsiteY10" fmla="*/ 1264443 h 1500543"/>
                <a:gd name="connsiteX11" fmla="*/ 1821688 w 3388551"/>
                <a:gd name="connsiteY11" fmla="*/ 1264443 h 1500543"/>
                <a:gd name="connsiteX12" fmla="*/ 2019332 w 3388551"/>
                <a:gd name="connsiteY12" fmla="*/ 1231105 h 1500543"/>
                <a:gd name="connsiteX13" fmla="*/ 2155062 w 3388551"/>
                <a:gd name="connsiteY13" fmla="*/ 1202531 h 1500543"/>
                <a:gd name="connsiteX14" fmla="*/ 2243169 w 3388551"/>
                <a:gd name="connsiteY14" fmla="*/ 1181099 h 1500543"/>
                <a:gd name="connsiteX15" fmla="*/ 2450338 w 3388551"/>
                <a:gd name="connsiteY15" fmla="*/ 1131093 h 1500543"/>
                <a:gd name="connsiteX16" fmla="*/ 2581307 w 3388551"/>
                <a:gd name="connsiteY16" fmla="*/ 1076325 h 1500543"/>
                <a:gd name="connsiteX17" fmla="*/ 2759900 w 3388551"/>
                <a:gd name="connsiteY17" fmla="*/ 1016793 h 1500543"/>
                <a:gd name="connsiteX18" fmla="*/ 2895632 w 3388551"/>
                <a:gd name="connsiteY18" fmla="*/ 950118 h 1500543"/>
                <a:gd name="connsiteX19" fmla="*/ 3009932 w 3388551"/>
                <a:gd name="connsiteY19" fmla="*/ 864393 h 1500543"/>
                <a:gd name="connsiteX20" fmla="*/ 3128994 w 3388551"/>
                <a:gd name="connsiteY20" fmla="*/ 769143 h 1500543"/>
                <a:gd name="connsiteX21" fmla="*/ 3231388 w 3388551"/>
                <a:gd name="connsiteY21" fmla="*/ 692943 h 1500543"/>
                <a:gd name="connsiteX22" fmla="*/ 3302825 w 3388551"/>
                <a:gd name="connsiteY22" fmla="*/ 626268 h 1500543"/>
                <a:gd name="connsiteX23" fmla="*/ 3359975 w 3388551"/>
                <a:gd name="connsiteY23" fmla="*/ 566737 h 1500543"/>
                <a:gd name="connsiteX24" fmla="*/ 3388551 w 3388551"/>
                <a:gd name="connsiteY24" fmla="*/ 538162 h 1500543"/>
                <a:gd name="connsiteX25" fmla="*/ 3350450 w 3388551"/>
                <a:gd name="connsiteY25" fmla="*/ 376237 h 1500543"/>
                <a:gd name="connsiteX26" fmla="*/ 3307588 w 3388551"/>
                <a:gd name="connsiteY26" fmla="*/ 188118 h 1500543"/>
                <a:gd name="connsiteX27" fmla="*/ 3290919 w 3388551"/>
                <a:gd name="connsiteY27" fmla="*/ 107156 h 1500543"/>
                <a:gd name="connsiteX28" fmla="*/ 3267107 w 3388551"/>
                <a:gd name="connsiteY28" fmla="*/ 0 h 1500543"/>
                <a:gd name="connsiteX29" fmla="*/ 3226625 w 3388551"/>
                <a:gd name="connsiteY29" fmla="*/ 71437 h 1500543"/>
                <a:gd name="connsiteX30" fmla="*/ 3171857 w 3388551"/>
                <a:gd name="connsiteY30" fmla="*/ 173831 h 1500543"/>
                <a:gd name="connsiteX31" fmla="*/ 3095163 w 3388551"/>
                <a:gd name="connsiteY31" fmla="*/ 278482 h 1500543"/>
                <a:gd name="connsiteX32" fmla="*/ 3021343 w 3388551"/>
                <a:gd name="connsiteY32" fmla="*/ 324859 h 1500543"/>
                <a:gd name="connsiteX33" fmla="*/ 2933236 w 3388551"/>
                <a:gd name="connsiteY33" fmla="*/ 351563 h 1500543"/>
                <a:gd name="connsiteX34" fmla="*/ 2850761 w 3388551"/>
                <a:gd name="connsiteY34" fmla="*/ 402567 h 1500543"/>
                <a:gd name="connsiteX35" fmla="*/ 2779446 w 3388551"/>
                <a:gd name="connsiteY35" fmla="*/ 470738 h 1500543"/>
                <a:gd name="connsiteX36" fmla="*/ 2699997 w 3388551"/>
                <a:gd name="connsiteY36" fmla="*/ 528388 h 1500543"/>
                <a:gd name="connsiteX37" fmla="*/ 2649549 w 3388551"/>
                <a:gd name="connsiteY37" fmla="*/ 561026 h 1500543"/>
                <a:gd name="connsiteX38" fmla="*/ 2546730 w 3388551"/>
                <a:gd name="connsiteY38" fmla="*/ 616754 h 1500543"/>
                <a:gd name="connsiteX39" fmla="*/ 2467007 w 3388551"/>
                <a:gd name="connsiteY39" fmla="*/ 676414 h 1500543"/>
                <a:gd name="connsiteX40" fmla="*/ 2352583 w 3388551"/>
                <a:gd name="connsiteY40" fmla="*/ 692070 h 1500543"/>
                <a:gd name="connsiteX41" fmla="*/ 2252695 w 3388551"/>
                <a:gd name="connsiteY41" fmla="*/ 689942 h 1500543"/>
                <a:gd name="connsiteX42" fmla="*/ 2186514 w 3388551"/>
                <a:gd name="connsiteY42" fmla="*/ 661769 h 1500543"/>
                <a:gd name="connsiteX43" fmla="*/ 2079109 w 3388551"/>
                <a:gd name="connsiteY43" fmla="*/ 712518 h 1500543"/>
                <a:gd name="connsiteX44" fmla="*/ 1933607 w 3388551"/>
                <a:gd name="connsiteY44" fmla="*/ 802481 h 1500543"/>
                <a:gd name="connsiteX45" fmla="*/ 1802638 w 3388551"/>
                <a:gd name="connsiteY45" fmla="*/ 859631 h 1500543"/>
                <a:gd name="connsiteX46" fmla="*/ 1724057 w 3388551"/>
                <a:gd name="connsiteY46" fmla="*/ 862013 h 1500543"/>
                <a:gd name="connsiteX47" fmla="*/ 1635950 w 3388551"/>
                <a:gd name="connsiteY47" fmla="*/ 816769 h 1500543"/>
                <a:gd name="connsiteX48" fmla="*/ 1524032 w 3388551"/>
                <a:gd name="connsiteY48" fmla="*/ 747713 h 1500543"/>
                <a:gd name="connsiteX49" fmla="*/ 1405927 w 3388551"/>
                <a:gd name="connsiteY49" fmla="*/ 684341 h 1500543"/>
                <a:gd name="connsiteX50" fmla="*/ 1324006 w 3388551"/>
                <a:gd name="connsiteY50" fmla="*/ 696709 h 1500543"/>
                <a:gd name="connsiteX51" fmla="*/ 1180638 w 3388551"/>
                <a:gd name="connsiteY51" fmla="*/ 754281 h 1500543"/>
                <a:gd name="connsiteX52" fmla="*/ 1073976 w 3388551"/>
                <a:gd name="connsiteY52" fmla="*/ 809012 h 1500543"/>
                <a:gd name="connsiteX53" fmla="*/ 944429 w 3388551"/>
                <a:gd name="connsiteY53" fmla="*/ 861325 h 1500543"/>
                <a:gd name="connsiteX54" fmla="*/ 822521 w 3388551"/>
                <a:gd name="connsiteY54" fmla="*/ 961336 h 1500543"/>
                <a:gd name="connsiteX55" fmla="*/ 727239 w 3388551"/>
                <a:gd name="connsiteY55" fmla="*/ 1010882 h 1500543"/>
                <a:gd name="connsiteX56" fmla="*/ 600042 w 3388551"/>
                <a:gd name="connsiteY56" fmla="*/ 1055628 h 1500543"/>
                <a:gd name="connsiteX57" fmla="*/ 481444 w 3388551"/>
                <a:gd name="connsiteY57" fmla="*/ 1088963 h 1500543"/>
                <a:gd name="connsiteX58" fmla="*/ 407784 w 3388551"/>
                <a:gd name="connsiteY58" fmla="*/ 1104559 h 1500543"/>
                <a:gd name="connsiteX59" fmla="*/ 318689 w 3388551"/>
                <a:gd name="connsiteY59" fmla="*/ 1109285 h 1500543"/>
                <a:gd name="connsiteX60" fmla="*/ 181102 w 3388551"/>
                <a:gd name="connsiteY60" fmla="*/ 1123497 h 1500543"/>
                <a:gd name="connsiteX61" fmla="*/ 88169 w 3388551"/>
                <a:gd name="connsiteY61" fmla="*/ 1146773 h 1500543"/>
                <a:gd name="connsiteX62" fmla="*/ 19082 w 3388551"/>
                <a:gd name="connsiteY62" fmla="*/ 1171929 h 1500543"/>
                <a:gd name="connsiteX0" fmla="*/ 19082 w 3388551"/>
                <a:gd name="connsiteY0" fmla="*/ 1171929 h 1504557"/>
                <a:gd name="connsiteX1" fmla="*/ 0 w 3388551"/>
                <a:gd name="connsiteY1" fmla="*/ 1461824 h 1504557"/>
                <a:gd name="connsiteX2" fmla="*/ 904907 w 3388551"/>
                <a:gd name="connsiteY2" fmla="*/ 1500187 h 1504557"/>
                <a:gd name="connsiteX3" fmla="*/ 1097788 w 3388551"/>
                <a:gd name="connsiteY3" fmla="*/ 1352550 h 1504557"/>
                <a:gd name="connsiteX4" fmla="*/ 1188275 w 3388551"/>
                <a:gd name="connsiteY4" fmla="*/ 1266825 h 1504557"/>
                <a:gd name="connsiteX5" fmla="*/ 1278763 w 3388551"/>
                <a:gd name="connsiteY5" fmla="*/ 1200150 h 1504557"/>
                <a:gd name="connsiteX6" fmla="*/ 1402588 w 3388551"/>
                <a:gd name="connsiteY6" fmla="*/ 1181100 h 1504557"/>
                <a:gd name="connsiteX7" fmla="*/ 1521650 w 3388551"/>
                <a:gd name="connsiteY7" fmla="*/ 1195387 h 1504557"/>
                <a:gd name="connsiteX8" fmla="*/ 1626425 w 3388551"/>
                <a:gd name="connsiteY8" fmla="*/ 1238250 h 1504557"/>
                <a:gd name="connsiteX9" fmla="*/ 1693100 w 3388551"/>
                <a:gd name="connsiteY9" fmla="*/ 1264443 h 1504557"/>
                <a:gd name="connsiteX10" fmla="*/ 1821688 w 3388551"/>
                <a:gd name="connsiteY10" fmla="*/ 1264443 h 1504557"/>
                <a:gd name="connsiteX11" fmla="*/ 2019332 w 3388551"/>
                <a:gd name="connsiteY11" fmla="*/ 1231105 h 1504557"/>
                <a:gd name="connsiteX12" fmla="*/ 2155062 w 3388551"/>
                <a:gd name="connsiteY12" fmla="*/ 1202531 h 1504557"/>
                <a:gd name="connsiteX13" fmla="*/ 2243169 w 3388551"/>
                <a:gd name="connsiteY13" fmla="*/ 1181099 h 1504557"/>
                <a:gd name="connsiteX14" fmla="*/ 2450338 w 3388551"/>
                <a:gd name="connsiteY14" fmla="*/ 1131093 h 1504557"/>
                <a:gd name="connsiteX15" fmla="*/ 2581307 w 3388551"/>
                <a:gd name="connsiteY15" fmla="*/ 1076325 h 1504557"/>
                <a:gd name="connsiteX16" fmla="*/ 2759900 w 3388551"/>
                <a:gd name="connsiteY16" fmla="*/ 1016793 h 1504557"/>
                <a:gd name="connsiteX17" fmla="*/ 2895632 w 3388551"/>
                <a:gd name="connsiteY17" fmla="*/ 950118 h 1504557"/>
                <a:gd name="connsiteX18" fmla="*/ 3009932 w 3388551"/>
                <a:gd name="connsiteY18" fmla="*/ 864393 h 1504557"/>
                <a:gd name="connsiteX19" fmla="*/ 3128994 w 3388551"/>
                <a:gd name="connsiteY19" fmla="*/ 769143 h 1504557"/>
                <a:gd name="connsiteX20" fmla="*/ 3231388 w 3388551"/>
                <a:gd name="connsiteY20" fmla="*/ 692943 h 1504557"/>
                <a:gd name="connsiteX21" fmla="*/ 3302825 w 3388551"/>
                <a:gd name="connsiteY21" fmla="*/ 626268 h 1504557"/>
                <a:gd name="connsiteX22" fmla="*/ 3359975 w 3388551"/>
                <a:gd name="connsiteY22" fmla="*/ 566737 h 1504557"/>
                <a:gd name="connsiteX23" fmla="*/ 3388551 w 3388551"/>
                <a:gd name="connsiteY23" fmla="*/ 538162 h 1504557"/>
                <a:gd name="connsiteX24" fmla="*/ 3350450 w 3388551"/>
                <a:gd name="connsiteY24" fmla="*/ 376237 h 1504557"/>
                <a:gd name="connsiteX25" fmla="*/ 3307588 w 3388551"/>
                <a:gd name="connsiteY25" fmla="*/ 188118 h 1504557"/>
                <a:gd name="connsiteX26" fmla="*/ 3290919 w 3388551"/>
                <a:gd name="connsiteY26" fmla="*/ 107156 h 1504557"/>
                <a:gd name="connsiteX27" fmla="*/ 3267107 w 3388551"/>
                <a:gd name="connsiteY27" fmla="*/ 0 h 1504557"/>
                <a:gd name="connsiteX28" fmla="*/ 3226625 w 3388551"/>
                <a:gd name="connsiteY28" fmla="*/ 71437 h 1504557"/>
                <a:gd name="connsiteX29" fmla="*/ 3171857 w 3388551"/>
                <a:gd name="connsiteY29" fmla="*/ 173831 h 1504557"/>
                <a:gd name="connsiteX30" fmla="*/ 3095163 w 3388551"/>
                <a:gd name="connsiteY30" fmla="*/ 278482 h 1504557"/>
                <a:gd name="connsiteX31" fmla="*/ 3021343 w 3388551"/>
                <a:gd name="connsiteY31" fmla="*/ 324859 h 1504557"/>
                <a:gd name="connsiteX32" fmla="*/ 2933236 w 3388551"/>
                <a:gd name="connsiteY32" fmla="*/ 351563 h 1504557"/>
                <a:gd name="connsiteX33" fmla="*/ 2850761 w 3388551"/>
                <a:gd name="connsiteY33" fmla="*/ 402567 h 1504557"/>
                <a:gd name="connsiteX34" fmla="*/ 2779446 w 3388551"/>
                <a:gd name="connsiteY34" fmla="*/ 470738 h 1504557"/>
                <a:gd name="connsiteX35" fmla="*/ 2699997 w 3388551"/>
                <a:gd name="connsiteY35" fmla="*/ 528388 h 1504557"/>
                <a:gd name="connsiteX36" fmla="*/ 2649549 w 3388551"/>
                <a:gd name="connsiteY36" fmla="*/ 561026 h 1504557"/>
                <a:gd name="connsiteX37" fmla="*/ 2546730 w 3388551"/>
                <a:gd name="connsiteY37" fmla="*/ 616754 h 1504557"/>
                <a:gd name="connsiteX38" fmla="*/ 2467007 w 3388551"/>
                <a:gd name="connsiteY38" fmla="*/ 676414 h 1504557"/>
                <a:gd name="connsiteX39" fmla="*/ 2352583 w 3388551"/>
                <a:gd name="connsiteY39" fmla="*/ 692070 h 1504557"/>
                <a:gd name="connsiteX40" fmla="*/ 2252695 w 3388551"/>
                <a:gd name="connsiteY40" fmla="*/ 689942 h 1504557"/>
                <a:gd name="connsiteX41" fmla="*/ 2186514 w 3388551"/>
                <a:gd name="connsiteY41" fmla="*/ 661769 h 1504557"/>
                <a:gd name="connsiteX42" fmla="*/ 2079109 w 3388551"/>
                <a:gd name="connsiteY42" fmla="*/ 712518 h 1504557"/>
                <a:gd name="connsiteX43" fmla="*/ 1933607 w 3388551"/>
                <a:gd name="connsiteY43" fmla="*/ 802481 h 1504557"/>
                <a:gd name="connsiteX44" fmla="*/ 1802638 w 3388551"/>
                <a:gd name="connsiteY44" fmla="*/ 859631 h 1504557"/>
                <a:gd name="connsiteX45" fmla="*/ 1724057 w 3388551"/>
                <a:gd name="connsiteY45" fmla="*/ 862013 h 1504557"/>
                <a:gd name="connsiteX46" fmla="*/ 1635950 w 3388551"/>
                <a:gd name="connsiteY46" fmla="*/ 816769 h 1504557"/>
                <a:gd name="connsiteX47" fmla="*/ 1524032 w 3388551"/>
                <a:gd name="connsiteY47" fmla="*/ 747713 h 1504557"/>
                <a:gd name="connsiteX48" fmla="*/ 1405927 w 3388551"/>
                <a:gd name="connsiteY48" fmla="*/ 684341 h 1504557"/>
                <a:gd name="connsiteX49" fmla="*/ 1324006 w 3388551"/>
                <a:gd name="connsiteY49" fmla="*/ 696709 h 1504557"/>
                <a:gd name="connsiteX50" fmla="*/ 1180638 w 3388551"/>
                <a:gd name="connsiteY50" fmla="*/ 754281 h 1504557"/>
                <a:gd name="connsiteX51" fmla="*/ 1073976 w 3388551"/>
                <a:gd name="connsiteY51" fmla="*/ 809012 h 1504557"/>
                <a:gd name="connsiteX52" fmla="*/ 944429 w 3388551"/>
                <a:gd name="connsiteY52" fmla="*/ 861325 h 1504557"/>
                <a:gd name="connsiteX53" fmla="*/ 822521 w 3388551"/>
                <a:gd name="connsiteY53" fmla="*/ 961336 h 1504557"/>
                <a:gd name="connsiteX54" fmla="*/ 727239 w 3388551"/>
                <a:gd name="connsiteY54" fmla="*/ 1010882 h 1504557"/>
                <a:gd name="connsiteX55" fmla="*/ 600042 w 3388551"/>
                <a:gd name="connsiteY55" fmla="*/ 1055628 h 1504557"/>
                <a:gd name="connsiteX56" fmla="*/ 481444 w 3388551"/>
                <a:gd name="connsiteY56" fmla="*/ 1088963 h 1504557"/>
                <a:gd name="connsiteX57" fmla="*/ 407784 w 3388551"/>
                <a:gd name="connsiteY57" fmla="*/ 1104559 h 1504557"/>
                <a:gd name="connsiteX58" fmla="*/ 318689 w 3388551"/>
                <a:gd name="connsiteY58" fmla="*/ 1109285 h 1504557"/>
                <a:gd name="connsiteX59" fmla="*/ 181102 w 3388551"/>
                <a:gd name="connsiteY59" fmla="*/ 1123497 h 1504557"/>
                <a:gd name="connsiteX60" fmla="*/ 88169 w 3388551"/>
                <a:gd name="connsiteY60" fmla="*/ 1146773 h 1504557"/>
                <a:gd name="connsiteX61" fmla="*/ 19082 w 3388551"/>
                <a:gd name="connsiteY61" fmla="*/ 1171929 h 1504557"/>
                <a:gd name="connsiteX0" fmla="*/ 19082 w 3388551"/>
                <a:gd name="connsiteY0" fmla="*/ 1171929 h 1463789"/>
                <a:gd name="connsiteX1" fmla="*/ 0 w 3388551"/>
                <a:gd name="connsiteY1" fmla="*/ 1461824 h 1463789"/>
                <a:gd name="connsiteX2" fmla="*/ 848126 w 3388551"/>
                <a:gd name="connsiteY2" fmla="*/ 1403288 h 1463789"/>
                <a:gd name="connsiteX3" fmla="*/ 1097788 w 3388551"/>
                <a:gd name="connsiteY3" fmla="*/ 1352550 h 1463789"/>
                <a:gd name="connsiteX4" fmla="*/ 1188275 w 3388551"/>
                <a:gd name="connsiteY4" fmla="*/ 1266825 h 1463789"/>
                <a:gd name="connsiteX5" fmla="*/ 1278763 w 3388551"/>
                <a:gd name="connsiteY5" fmla="*/ 1200150 h 1463789"/>
                <a:gd name="connsiteX6" fmla="*/ 1402588 w 3388551"/>
                <a:gd name="connsiteY6" fmla="*/ 1181100 h 1463789"/>
                <a:gd name="connsiteX7" fmla="*/ 1521650 w 3388551"/>
                <a:gd name="connsiteY7" fmla="*/ 1195387 h 1463789"/>
                <a:gd name="connsiteX8" fmla="*/ 1626425 w 3388551"/>
                <a:gd name="connsiteY8" fmla="*/ 1238250 h 1463789"/>
                <a:gd name="connsiteX9" fmla="*/ 1693100 w 3388551"/>
                <a:gd name="connsiteY9" fmla="*/ 1264443 h 1463789"/>
                <a:gd name="connsiteX10" fmla="*/ 1821688 w 3388551"/>
                <a:gd name="connsiteY10" fmla="*/ 1264443 h 1463789"/>
                <a:gd name="connsiteX11" fmla="*/ 2019332 w 3388551"/>
                <a:gd name="connsiteY11" fmla="*/ 1231105 h 1463789"/>
                <a:gd name="connsiteX12" fmla="*/ 2155062 w 3388551"/>
                <a:gd name="connsiteY12" fmla="*/ 1202531 h 1463789"/>
                <a:gd name="connsiteX13" fmla="*/ 2243169 w 3388551"/>
                <a:gd name="connsiteY13" fmla="*/ 1181099 h 1463789"/>
                <a:gd name="connsiteX14" fmla="*/ 2450338 w 3388551"/>
                <a:gd name="connsiteY14" fmla="*/ 1131093 h 1463789"/>
                <a:gd name="connsiteX15" fmla="*/ 2581307 w 3388551"/>
                <a:gd name="connsiteY15" fmla="*/ 1076325 h 1463789"/>
                <a:gd name="connsiteX16" fmla="*/ 2759900 w 3388551"/>
                <a:gd name="connsiteY16" fmla="*/ 1016793 h 1463789"/>
                <a:gd name="connsiteX17" fmla="*/ 2895632 w 3388551"/>
                <a:gd name="connsiteY17" fmla="*/ 950118 h 1463789"/>
                <a:gd name="connsiteX18" fmla="*/ 3009932 w 3388551"/>
                <a:gd name="connsiteY18" fmla="*/ 864393 h 1463789"/>
                <a:gd name="connsiteX19" fmla="*/ 3128994 w 3388551"/>
                <a:gd name="connsiteY19" fmla="*/ 769143 h 1463789"/>
                <a:gd name="connsiteX20" fmla="*/ 3231388 w 3388551"/>
                <a:gd name="connsiteY20" fmla="*/ 692943 h 1463789"/>
                <a:gd name="connsiteX21" fmla="*/ 3302825 w 3388551"/>
                <a:gd name="connsiteY21" fmla="*/ 626268 h 1463789"/>
                <a:gd name="connsiteX22" fmla="*/ 3359975 w 3388551"/>
                <a:gd name="connsiteY22" fmla="*/ 566737 h 1463789"/>
                <a:gd name="connsiteX23" fmla="*/ 3388551 w 3388551"/>
                <a:gd name="connsiteY23" fmla="*/ 538162 h 1463789"/>
                <a:gd name="connsiteX24" fmla="*/ 3350450 w 3388551"/>
                <a:gd name="connsiteY24" fmla="*/ 376237 h 1463789"/>
                <a:gd name="connsiteX25" fmla="*/ 3307588 w 3388551"/>
                <a:gd name="connsiteY25" fmla="*/ 188118 h 1463789"/>
                <a:gd name="connsiteX26" fmla="*/ 3290919 w 3388551"/>
                <a:gd name="connsiteY26" fmla="*/ 107156 h 1463789"/>
                <a:gd name="connsiteX27" fmla="*/ 3267107 w 3388551"/>
                <a:gd name="connsiteY27" fmla="*/ 0 h 1463789"/>
                <a:gd name="connsiteX28" fmla="*/ 3226625 w 3388551"/>
                <a:gd name="connsiteY28" fmla="*/ 71437 h 1463789"/>
                <a:gd name="connsiteX29" fmla="*/ 3171857 w 3388551"/>
                <a:gd name="connsiteY29" fmla="*/ 173831 h 1463789"/>
                <a:gd name="connsiteX30" fmla="*/ 3095163 w 3388551"/>
                <a:gd name="connsiteY30" fmla="*/ 278482 h 1463789"/>
                <a:gd name="connsiteX31" fmla="*/ 3021343 w 3388551"/>
                <a:gd name="connsiteY31" fmla="*/ 324859 h 1463789"/>
                <a:gd name="connsiteX32" fmla="*/ 2933236 w 3388551"/>
                <a:gd name="connsiteY32" fmla="*/ 351563 h 1463789"/>
                <a:gd name="connsiteX33" fmla="*/ 2850761 w 3388551"/>
                <a:gd name="connsiteY33" fmla="*/ 402567 h 1463789"/>
                <a:gd name="connsiteX34" fmla="*/ 2779446 w 3388551"/>
                <a:gd name="connsiteY34" fmla="*/ 470738 h 1463789"/>
                <a:gd name="connsiteX35" fmla="*/ 2699997 w 3388551"/>
                <a:gd name="connsiteY35" fmla="*/ 528388 h 1463789"/>
                <a:gd name="connsiteX36" fmla="*/ 2649549 w 3388551"/>
                <a:gd name="connsiteY36" fmla="*/ 561026 h 1463789"/>
                <a:gd name="connsiteX37" fmla="*/ 2546730 w 3388551"/>
                <a:gd name="connsiteY37" fmla="*/ 616754 h 1463789"/>
                <a:gd name="connsiteX38" fmla="*/ 2467007 w 3388551"/>
                <a:gd name="connsiteY38" fmla="*/ 676414 h 1463789"/>
                <a:gd name="connsiteX39" fmla="*/ 2352583 w 3388551"/>
                <a:gd name="connsiteY39" fmla="*/ 692070 h 1463789"/>
                <a:gd name="connsiteX40" fmla="*/ 2252695 w 3388551"/>
                <a:gd name="connsiteY40" fmla="*/ 689942 h 1463789"/>
                <a:gd name="connsiteX41" fmla="*/ 2186514 w 3388551"/>
                <a:gd name="connsiteY41" fmla="*/ 661769 h 1463789"/>
                <a:gd name="connsiteX42" fmla="*/ 2079109 w 3388551"/>
                <a:gd name="connsiteY42" fmla="*/ 712518 h 1463789"/>
                <a:gd name="connsiteX43" fmla="*/ 1933607 w 3388551"/>
                <a:gd name="connsiteY43" fmla="*/ 802481 h 1463789"/>
                <a:gd name="connsiteX44" fmla="*/ 1802638 w 3388551"/>
                <a:gd name="connsiteY44" fmla="*/ 859631 h 1463789"/>
                <a:gd name="connsiteX45" fmla="*/ 1724057 w 3388551"/>
                <a:gd name="connsiteY45" fmla="*/ 862013 h 1463789"/>
                <a:gd name="connsiteX46" fmla="*/ 1635950 w 3388551"/>
                <a:gd name="connsiteY46" fmla="*/ 816769 h 1463789"/>
                <a:gd name="connsiteX47" fmla="*/ 1524032 w 3388551"/>
                <a:gd name="connsiteY47" fmla="*/ 747713 h 1463789"/>
                <a:gd name="connsiteX48" fmla="*/ 1405927 w 3388551"/>
                <a:gd name="connsiteY48" fmla="*/ 684341 h 1463789"/>
                <a:gd name="connsiteX49" fmla="*/ 1324006 w 3388551"/>
                <a:gd name="connsiteY49" fmla="*/ 696709 h 1463789"/>
                <a:gd name="connsiteX50" fmla="*/ 1180638 w 3388551"/>
                <a:gd name="connsiteY50" fmla="*/ 754281 h 1463789"/>
                <a:gd name="connsiteX51" fmla="*/ 1073976 w 3388551"/>
                <a:gd name="connsiteY51" fmla="*/ 809012 h 1463789"/>
                <a:gd name="connsiteX52" fmla="*/ 944429 w 3388551"/>
                <a:gd name="connsiteY52" fmla="*/ 861325 h 1463789"/>
                <a:gd name="connsiteX53" fmla="*/ 822521 w 3388551"/>
                <a:gd name="connsiteY53" fmla="*/ 961336 h 1463789"/>
                <a:gd name="connsiteX54" fmla="*/ 727239 w 3388551"/>
                <a:gd name="connsiteY54" fmla="*/ 1010882 h 1463789"/>
                <a:gd name="connsiteX55" fmla="*/ 600042 w 3388551"/>
                <a:gd name="connsiteY55" fmla="*/ 1055628 h 1463789"/>
                <a:gd name="connsiteX56" fmla="*/ 481444 w 3388551"/>
                <a:gd name="connsiteY56" fmla="*/ 1088963 h 1463789"/>
                <a:gd name="connsiteX57" fmla="*/ 407784 w 3388551"/>
                <a:gd name="connsiteY57" fmla="*/ 1104559 h 1463789"/>
                <a:gd name="connsiteX58" fmla="*/ 318689 w 3388551"/>
                <a:gd name="connsiteY58" fmla="*/ 1109285 h 1463789"/>
                <a:gd name="connsiteX59" fmla="*/ 181102 w 3388551"/>
                <a:gd name="connsiteY59" fmla="*/ 1123497 h 1463789"/>
                <a:gd name="connsiteX60" fmla="*/ 88169 w 3388551"/>
                <a:gd name="connsiteY60" fmla="*/ 1146773 h 1463789"/>
                <a:gd name="connsiteX61" fmla="*/ 19082 w 3388551"/>
                <a:gd name="connsiteY61" fmla="*/ 1171929 h 1463789"/>
                <a:gd name="connsiteX0" fmla="*/ 19082 w 3388551"/>
                <a:gd name="connsiteY0" fmla="*/ 1171929 h 1464256"/>
                <a:gd name="connsiteX1" fmla="*/ 0 w 3388551"/>
                <a:gd name="connsiteY1" fmla="*/ 1461824 h 1464256"/>
                <a:gd name="connsiteX2" fmla="*/ 848126 w 3388551"/>
                <a:gd name="connsiteY2" fmla="*/ 1403288 h 1464256"/>
                <a:gd name="connsiteX3" fmla="*/ 1057707 w 3388551"/>
                <a:gd name="connsiteY3" fmla="*/ 1275699 h 1464256"/>
                <a:gd name="connsiteX4" fmla="*/ 1188275 w 3388551"/>
                <a:gd name="connsiteY4" fmla="*/ 1266825 h 1464256"/>
                <a:gd name="connsiteX5" fmla="*/ 1278763 w 3388551"/>
                <a:gd name="connsiteY5" fmla="*/ 1200150 h 1464256"/>
                <a:gd name="connsiteX6" fmla="*/ 1402588 w 3388551"/>
                <a:gd name="connsiteY6" fmla="*/ 1181100 h 1464256"/>
                <a:gd name="connsiteX7" fmla="*/ 1521650 w 3388551"/>
                <a:gd name="connsiteY7" fmla="*/ 1195387 h 1464256"/>
                <a:gd name="connsiteX8" fmla="*/ 1626425 w 3388551"/>
                <a:gd name="connsiteY8" fmla="*/ 1238250 h 1464256"/>
                <a:gd name="connsiteX9" fmla="*/ 1693100 w 3388551"/>
                <a:gd name="connsiteY9" fmla="*/ 1264443 h 1464256"/>
                <a:gd name="connsiteX10" fmla="*/ 1821688 w 3388551"/>
                <a:gd name="connsiteY10" fmla="*/ 1264443 h 1464256"/>
                <a:gd name="connsiteX11" fmla="*/ 2019332 w 3388551"/>
                <a:gd name="connsiteY11" fmla="*/ 1231105 h 1464256"/>
                <a:gd name="connsiteX12" fmla="*/ 2155062 w 3388551"/>
                <a:gd name="connsiteY12" fmla="*/ 1202531 h 1464256"/>
                <a:gd name="connsiteX13" fmla="*/ 2243169 w 3388551"/>
                <a:gd name="connsiteY13" fmla="*/ 1181099 h 1464256"/>
                <a:gd name="connsiteX14" fmla="*/ 2450338 w 3388551"/>
                <a:gd name="connsiteY14" fmla="*/ 1131093 h 1464256"/>
                <a:gd name="connsiteX15" fmla="*/ 2581307 w 3388551"/>
                <a:gd name="connsiteY15" fmla="*/ 1076325 h 1464256"/>
                <a:gd name="connsiteX16" fmla="*/ 2759900 w 3388551"/>
                <a:gd name="connsiteY16" fmla="*/ 1016793 h 1464256"/>
                <a:gd name="connsiteX17" fmla="*/ 2895632 w 3388551"/>
                <a:gd name="connsiteY17" fmla="*/ 950118 h 1464256"/>
                <a:gd name="connsiteX18" fmla="*/ 3009932 w 3388551"/>
                <a:gd name="connsiteY18" fmla="*/ 864393 h 1464256"/>
                <a:gd name="connsiteX19" fmla="*/ 3128994 w 3388551"/>
                <a:gd name="connsiteY19" fmla="*/ 769143 h 1464256"/>
                <a:gd name="connsiteX20" fmla="*/ 3231388 w 3388551"/>
                <a:gd name="connsiteY20" fmla="*/ 692943 h 1464256"/>
                <a:gd name="connsiteX21" fmla="*/ 3302825 w 3388551"/>
                <a:gd name="connsiteY21" fmla="*/ 626268 h 1464256"/>
                <a:gd name="connsiteX22" fmla="*/ 3359975 w 3388551"/>
                <a:gd name="connsiteY22" fmla="*/ 566737 h 1464256"/>
                <a:gd name="connsiteX23" fmla="*/ 3388551 w 3388551"/>
                <a:gd name="connsiteY23" fmla="*/ 538162 h 1464256"/>
                <a:gd name="connsiteX24" fmla="*/ 3350450 w 3388551"/>
                <a:gd name="connsiteY24" fmla="*/ 376237 h 1464256"/>
                <a:gd name="connsiteX25" fmla="*/ 3307588 w 3388551"/>
                <a:gd name="connsiteY25" fmla="*/ 188118 h 1464256"/>
                <a:gd name="connsiteX26" fmla="*/ 3290919 w 3388551"/>
                <a:gd name="connsiteY26" fmla="*/ 107156 h 1464256"/>
                <a:gd name="connsiteX27" fmla="*/ 3267107 w 3388551"/>
                <a:gd name="connsiteY27" fmla="*/ 0 h 1464256"/>
                <a:gd name="connsiteX28" fmla="*/ 3226625 w 3388551"/>
                <a:gd name="connsiteY28" fmla="*/ 71437 h 1464256"/>
                <a:gd name="connsiteX29" fmla="*/ 3171857 w 3388551"/>
                <a:gd name="connsiteY29" fmla="*/ 173831 h 1464256"/>
                <a:gd name="connsiteX30" fmla="*/ 3095163 w 3388551"/>
                <a:gd name="connsiteY30" fmla="*/ 278482 h 1464256"/>
                <a:gd name="connsiteX31" fmla="*/ 3021343 w 3388551"/>
                <a:gd name="connsiteY31" fmla="*/ 324859 h 1464256"/>
                <a:gd name="connsiteX32" fmla="*/ 2933236 w 3388551"/>
                <a:gd name="connsiteY32" fmla="*/ 351563 h 1464256"/>
                <a:gd name="connsiteX33" fmla="*/ 2850761 w 3388551"/>
                <a:gd name="connsiteY33" fmla="*/ 402567 h 1464256"/>
                <a:gd name="connsiteX34" fmla="*/ 2779446 w 3388551"/>
                <a:gd name="connsiteY34" fmla="*/ 470738 h 1464256"/>
                <a:gd name="connsiteX35" fmla="*/ 2699997 w 3388551"/>
                <a:gd name="connsiteY35" fmla="*/ 528388 h 1464256"/>
                <a:gd name="connsiteX36" fmla="*/ 2649549 w 3388551"/>
                <a:gd name="connsiteY36" fmla="*/ 561026 h 1464256"/>
                <a:gd name="connsiteX37" fmla="*/ 2546730 w 3388551"/>
                <a:gd name="connsiteY37" fmla="*/ 616754 h 1464256"/>
                <a:gd name="connsiteX38" fmla="*/ 2467007 w 3388551"/>
                <a:gd name="connsiteY38" fmla="*/ 676414 h 1464256"/>
                <a:gd name="connsiteX39" fmla="*/ 2352583 w 3388551"/>
                <a:gd name="connsiteY39" fmla="*/ 692070 h 1464256"/>
                <a:gd name="connsiteX40" fmla="*/ 2252695 w 3388551"/>
                <a:gd name="connsiteY40" fmla="*/ 689942 h 1464256"/>
                <a:gd name="connsiteX41" fmla="*/ 2186514 w 3388551"/>
                <a:gd name="connsiteY41" fmla="*/ 661769 h 1464256"/>
                <a:gd name="connsiteX42" fmla="*/ 2079109 w 3388551"/>
                <a:gd name="connsiteY42" fmla="*/ 712518 h 1464256"/>
                <a:gd name="connsiteX43" fmla="*/ 1933607 w 3388551"/>
                <a:gd name="connsiteY43" fmla="*/ 802481 h 1464256"/>
                <a:gd name="connsiteX44" fmla="*/ 1802638 w 3388551"/>
                <a:gd name="connsiteY44" fmla="*/ 859631 h 1464256"/>
                <a:gd name="connsiteX45" fmla="*/ 1724057 w 3388551"/>
                <a:gd name="connsiteY45" fmla="*/ 862013 h 1464256"/>
                <a:gd name="connsiteX46" fmla="*/ 1635950 w 3388551"/>
                <a:gd name="connsiteY46" fmla="*/ 816769 h 1464256"/>
                <a:gd name="connsiteX47" fmla="*/ 1524032 w 3388551"/>
                <a:gd name="connsiteY47" fmla="*/ 747713 h 1464256"/>
                <a:gd name="connsiteX48" fmla="*/ 1405927 w 3388551"/>
                <a:gd name="connsiteY48" fmla="*/ 684341 h 1464256"/>
                <a:gd name="connsiteX49" fmla="*/ 1324006 w 3388551"/>
                <a:gd name="connsiteY49" fmla="*/ 696709 h 1464256"/>
                <a:gd name="connsiteX50" fmla="*/ 1180638 w 3388551"/>
                <a:gd name="connsiteY50" fmla="*/ 754281 h 1464256"/>
                <a:gd name="connsiteX51" fmla="*/ 1073976 w 3388551"/>
                <a:gd name="connsiteY51" fmla="*/ 809012 h 1464256"/>
                <a:gd name="connsiteX52" fmla="*/ 944429 w 3388551"/>
                <a:gd name="connsiteY52" fmla="*/ 861325 h 1464256"/>
                <a:gd name="connsiteX53" fmla="*/ 822521 w 3388551"/>
                <a:gd name="connsiteY53" fmla="*/ 961336 h 1464256"/>
                <a:gd name="connsiteX54" fmla="*/ 727239 w 3388551"/>
                <a:gd name="connsiteY54" fmla="*/ 1010882 h 1464256"/>
                <a:gd name="connsiteX55" fmla="*/ 600042 w 3388551"/>
                <a:gd name="connsiteY55" fmla="*/ 1055628 h 1464256"/>
                <a:gd name="connsiteX56" fmla="*/ 481444 w 3388551"/>
                <a:gd name="connsiteY56" fmla="*/ 1088963 h 1464256"/>
                <a:gd name="connsiteX57" fmla="*/ 407784 w 3388551"/>
                <a:gd name="connsiteY57" fmla="*/ 1104559 h 1464256"/>
                <a:gd name="connsiteX58" fmla="*/ 318689 w 3388551"/>
                <a:gd name="connsiteY58" fmla="*/ 1109285 h 1464256"/>
                <a:gd name="connsiteX59" fmla="*/ 181102 w 3388551"/>
                <a:gd name="connsiteY59" fmla="*/ 1123497 h 1464256"/>
                <a:gd name="connsiteX60" fmla="*/ 88169 w 3388551"/>
                <a:gd name="connsiteY60" fmla="*/ 1146773 h 1464256"/>
                <a:gd name="connsiteX61" fmla="*/ 19082 w 3388551"/>
                <a:gd name="connsiteY61" fmla="*/ 1171929 h 1464256"/>
                <a:gd name="connsiteX0" fmla="*/ 19082 w 3388551"/>
                <a:gd name="connsiteY0" fmla="*/ 1171929 h 1464323"/>
                <a:gd name="connsiteX1" fmla="*/ 0 w 3388551"/>
                <a:gd name="connsiteY1" fmla="*/ 1461824 h 1464323"/>
                <a:gd name="connsiteX2" fmla="*/ 848126 w 3388551"/>
                <a:gd name="connsiteY2" fmla="*/ 1403288 h 1464323"/>
                <a:gd name="connsiteX3" fmla="*/ 1188275 w 3388551"/>
                <a:gd name="connsiteY3" fmla="*/ 1266825 h 1464323"/>
                <a:gd name="connsiteX4" fmla="*/ 1278763 w 3388551"/>
                <a:gd name="connsiteY4" fmla="*/ 1200150 h 1464323"/>
                <a:gd name="connsiteX5" fmla="*/ 1402588 w 3388551"/>
                <a:gd name="connsiteY5" fmla="*/ 1181100 h 1464323"/>
                <a:gd name="connsiteX6" fmla="*/ 1521650 w 3388551"/>
                <a:gd name="connsiteY6" fmla="*/ 1195387 h 1464323"/>
                <a:gd name="connsiteX7" fmla="*/ 1626425 w 3388551"/>
                <a:gd name="connsiteY7" fmla="*/ 1238250 h 1464323"/>
                <a:gd name="connsiteX8" fmla="*/ 1693100 w 3388551"/>
                <a:gd name="connsiteY8" fmla="*/ 1264443 h 1464323"/>
                <a:gd name="connsiteX9" fmla="*/ 1821688 w 3388551"/>
                <a:gd name="connsiteY9" fmla="*/ 1264443 h 1464323"/>
                <a:gd name="connsiteX10" fmla="*/ 2019332 w 3388551"/>
                <a:gd name="connsiteY10" fmla="*/ 1231105 h 1464323"/>
                <a:gd name="connsiteX11" fmla="*/ 2155062 w 3388551"/>
                <a:gd name="connsiteY11" fmla="*/ 1202531 h 1464323"/>
                <a:gd name="connsiteX12" fmla="*/ 2243169 w 3388551"/>
                <a:gd name="connsiteY12" fmla="*/ 1181099 h 1464323"/>
                <a:gd name="connsiteX13" fmla="*/ 2450338 w 3388551"/>
                <a:gd name="connsiteY13" fmla="*/ 1131093 h 1464323"/>
                <a:gd name="connsiteX14" fmla="*/ 2581307 w 3388551"/>
                <a:gd name="connsiteY14" fmla="*/ 1076325 h 1464323"/>
                <a:gd name="connsiteX15" fmla="*/ 2759900 w 3388551"/>
                <a:gd name="connsiteY15" fmla="*/ 1016793 h 1464323"/>
                <a:gd name="connsiteX16" fmla="*/ 2895632 w 3388551"/>
                <a:gd name="connsiteY16" fmla="*/ 950118 h 1464323"/>
                <a:gd name="connsiteX17" fmla="*/ 3009932 w 3388551"/>
                <a:gd name="connsiteY17" fmla="*/ 864393 h 1464323"/>
                <a:gd name="connsiteX18" fmla="*/ 3128994 w 3388551"/>
                <a:gd name="connsiteY18" fmla="*/ 769143 h 1464323"/>
                <a:gd name="connsiteX19" fmla="*/ 3231388 w 3388551"/>
                <a:gd name="connsiteY19" fmla="*/ 692943 h 1464323"/>
                <a:gd name="connsiteX20" fmla="*/ 3302825 w 3388551"/>
                <a:gd name="connsiteY20" fmla="*/ 626268 h 1464323"/>
                <a:gd name="connsiteX21" fmla="*/ 3359975 w 3388551"/>
                <a:gd name="connsiteY21" fmla="*/ 566737 h 1464323"/>
                <a:gd name="connsiteX22" fmla="*/ 3388551 w 3388551"/>
                <a:gd name="connsiteY22" fmla="*/ 538162 h 1464323"/>
                <a:gd name="connsiteX23" fmla="*/ 3350450 w 3388551"/>
                <a:gd name="connsiteY23" fmla="*/ 376237 h 1464323"/>
                <a:gd name="connsiteX24" fmla="*/ 3307588 w 3388551"/>
                <a:gd name="connsiteY24" fmla="*/ 188118 h 1464323"/>
                <a:gd name="connsiteX25" fmla="*/ 3290919 w 3388551"/>
                <a:gd name="connsiteY25" fmla="*/ 107156 h 1464323"/>
                <a:gd name="connsiteX26" fmla="*/ 3267107 w 3388551"/>
                <a:gd name="connsiteY26" fmla="*/ 0 h 1464323"/>
                <a:gd name="connsiteX27" fmla="*/ 3226625 w 3388551"/>
                <a:gd name="connsiteY27" fmla="*/ 71437 h 1464323"/>
                <a:gd name="connsiteX28" fmla="*/ 3171857 w 3388551"/>
                <a:gd name="connsiteY28" fmla="*/ 173831 h 1464323"/>
                <a:gd name="connsiteX29" fmla="*/ 3095163 w 3388551"/>
                <a:gd name="connsiteY29" fmla="*/ 278482 h 1464323"/>
                <a:gd name="connsiteX30" fmla="*/ 3021343 w 3388551"/>
                <a:gd name="connsiteY30" fmla="*/ 324859 h 1464323"/>
                <a:gd name="connsiteX31" fmla="*/ 2933236 w 3388551"/>
                <a:gd name="connsiteY31" fmla="*/ 351563 h 1464323"/>
                <a:gd name="connsiteX32" fmla="*/ 2850761 w 3388551"/>
                <a:gd name="connsiteY32" fmla="*/ 402567 h 1464323"/>
                <a:gd name="connsiteX33" fmla="*/ 2779446 w 3388551"/>
                <a:gd name="connsiteY33" fmla="*/ 470738 h 1464323"/>
                <a:gd name="connsiteX34" fmla="*/ 2699997 w 3388551"/>
                <a:gd name="connsiteY34" fmla="*/ 528388 h 1464323"/>
                <a:gd name="connsiteX35" fmla="*/ 2649549 w 3388551"/>
                <a:gd name="connsiteY35" fmla="*/ 561026 h 1464323"/>
                <a:gd name="connsiteX36" fmla="*/ 2546730 w 3388551"/>
                <a:gd name="connsiteY36" fmla="*/ 616754 h 1464323"/>
                <a:gd name="connsiteX37" fmla="*/ 2467007 w 3388551"/>
                <a:gd name="connsiteY37" fmla="*/ 676414 h 1464323"/>
                <a:gd name="connsiteX38" fmla="*/ 2352583 w 3388551"/>
                <a:gd name="connsiteY38" fmla="*/ 692070 h 1464323"/>
                <a:gd name="connsiteX39" fmla="*/ 2252695 w 3388551"/>
                <a:gd name="connsiteY39" fmla="*/ 689942 h 1464323"/>
                <a:gd name="connsiteX40" fmla="*/ 2186514 w 3388551"/>
                <a:gd name="connsiteY40" fmla="*/ 661769 h 1464323"/>
                <a:gd name="connsiteX41" fmla="*/ 2079109 w 3388551"/>
                <a:gd name="connsiteY41" fmla="*/ 712518 h 1464323"/>
                <a:gd name="connsiteX42" fmla="*/ 1933607 w 3388551"/>
                <a:gd name="connsiteY42" fmla="*/ 802481 h 1464323"/>
                <a:gd name="connsiteX43" fmla="*/ 1802638 w 3388551"/>
                <a:gd name="connsiteY43" fmla="*/ 859631 h 1464323"/>
                <a:gd name="connsiteX44" fmla="*/ 1724057 w 3388551"/>
                <a:gd name="connsiteY44" fmla="*/ 862013 h 1464323"/>
                <a:gd name="connsiteX45" fmla="*/ 1635950 w 3388551"/>
                <a:gd name="connsiteY45" fmla="*/ 816769 h 1464323"/>
                <a:gd name="connsiteX46" fmla="*/ 1524032 w 3388551"/>
                <a:gd name="connsiteY46" fmla="*/ 747713 h 1464323"/>
                <a:gd name="connsiteX47" fmla="*/ 1405927 w 3388551"/>
                <a:gd name="connsiteY47" fmla="*/ 684341 h 1464323"/>
                <a:gd name="connsiteX48" fmla="*/ 1324006 w 3388551"/>
                <a:gd name="connsiteY48" fmla="*/ 696709 h 1464323"/>
                <a:gd name="connsiteX49" fmla="*/ 1180638 w 3388551"/>
                <a:gd name="connsiteY49" fmla="*/ 754281 h 1464323"/>
                <a:gd name="connsiteX50" fmla="*/ 1073976 w 3388551"/>
                <a:gd name="connsiteY50" fmla="*/ 809012 h 1464323"/>
                <a:gd name="connsiteX51" fmla="*/ 944429 w 3388551"/>
                <a:gd name="connsiteY51" fmla="*/ 861325 h 1464323"/>
                <a:gd name="connsiteX52" fmla="*/ 822521 w 3388551"/>
                <a:gd name="connsiteY52" fmla="*/ 961336 h 1464323"/>
                <a:gd name="connsiteX53" fmla="*/ 727239 w 3388551"/>
                <a:gd name="connsiteY53" fmla="*/ 1010882 h 1464323"/>
                <a:gd name="connsiteX54" fmla="*/ 600042 w 3388551"/>
                <a:gd name="connsiteY54" fmla="*/ 1055628 h 1464323"/>
                <a:gd name="connsiteX55" fmla="*/ 481444 w 3388551"/>
                <a:gd name="connsiteY55" fmla="*/ 1088963 h 1464323"/>
                <a:gd name="connsiteX56" fmla="*/ 407784 w 3388551"/>
                <a:gd name="connsiteY56" fmla="*/ 1104559 h 1464323"/>
                <a:gd name="connsiteX57" fmla="*/ 318689 w 3388551"/>
                <a:gd name="connsiteY57" fmla="*/ 1109285 h 1464323"/>
                <a:gd name="connsiteX58" fmla="*/ 181102 w 3388551"/>
                <a:gd name="connsiteY58" fmla="*/ 1123497 h 1464323"/>
                <a:gd name="connsiteX59" fmla="*/ 88169 w 3388551"/>
                <a:gd name="connsiteY59" fmla="*/ 1146773 h 1464323"/>
                <a:gd name="connsiteX60" fmla="*/ 19082 w 3388551"/>
                <a:gd name="connsiteY60" fmla="*/ 1171929 h 1464323"/>
                <a:gd name="connsiteX0" fmla="*/ 19082 w 3388551"/>
                <a:gd name="connsiteY0" fmla="*/ 1171929 h 1462875"/>
                <a:gd name="connsiteX1" fmla="*/ 0 w 3388551"/>
                <a:gd name="connsiteY1" fmla="*/ 1461824 h 1462875"/>
                <a:gd name="connsiteX2" fmla="*/ 1188275 w 3388551"/>
                <a:gd name="connsiteY2" fmla="*/ 1266825 h 1462875"/>
                <a:gd name="connsiteX3" fmla="*/ 1278763 w 3388551"/>
                <a:gd name="connsiteY3" fmla="*/ 1200150 h 1462875"/>
                <a:gd name="connsiteX4" fmla="*/ 1402588 w 3388551"/>
                <a:gd name="connsiteY4" fmla="*/ 1181100 h 1462875"/>
                <a:gd name="connsiteX5" fmla="*/ 1521650 w 3388551"/>
                <a:gd name="connsiteY5" fmla="*/ 1195387 h 1462875"/>
                <a:gd name="connsiteX6" fmla="*/ 1626425 w 3388551"/>
                <a:gd name="connsiteY6" fmla="*/ 1238250 h 1462875"/>
                <a:gd name="connsiteX7" fmla="*/ 1693100 w 3388551"/>
                <a:gd name="connsiteY7" fmla="*/ 1264443 h 1462875"/>
                <a:gd name="connsiteX8" fmla="*/ 1821688 w 3388551"/>
                <a:gd name="connsiteY8" fmla="*/ 1264443 h 1462875"/>
                <a:gd name="connsiteX9" fmla="*/ 2019332 w 3388551"/>
                <a:gd name="connsiteY9" fmla="*/ 1231105 h 1462875"/>
                <a:gd name="connsiteX10" fmla="*/ 2155062 w 3388551"/>
                <a:gd name="connsiteY10" fmla="*/ 1202531 h 1462875"/>
                <a:gd name="connsiteX11" fmla="*/ 2243169 w 3388551"/>
                <a:gd name="connsiteY11" fmla="*/ 1181099 h 1462875"/>
                <a:gd name="connsiteX12" fmla="*/ 2450338 w 3388551"/>
                <a:gd name="connsiteY12" fmla="*/ 1131093 h 1462875"/>
                <a:gd name="connsiteX13" fmla="*/ 2581307 w 3388551"/>
                <a:gd name="connsiteY13" fmla="*/ 1076325 h 1462875"/>
                <a:gd name="connsiteX14" fmla="*/ 2759900 w 3388551"/>
                <a:gd name="connsiteY14" fmla="*/ 1016793 h 1462875"/>
                <a:gd name="connsiteX15" fmla="*/ 2895632 w 3388551"/>
                <a:gd name="connsiteY15" fmla="*/ 950118 h 1462875"/>
                <a:gd name="connsiteX16" fmla="*/ 3009932 w 3388551"/>
                <a:gd name="connsiteY16" fmla="*/ 864393 h 1462875"/>
                <a:gd name="connsiteX17" fmla="*/ 3128994 w 3388551"/>
                <a:gd name="connsiteY17" fmla="*/ 769143 h 1462875"/>
                <a:gd name="connsiteX18" fmla="*/ 3231388 w 3388551"/>
                <a:gd name="connsiteY18" fmla="*/ 692943 h 1462875"/>
                <a:gd name="connsiteX19" fmla="*/ 3302825 w 3388551"/>
                <a:gd name="connsiteY19" fmla="*/ 626268 h 1462875"/>
                <a:gd name="connsiteX20" fmla="*/ 3359975 w 3388551"/>
                <a:gd name="connsiteY20" fmla="*/ 566737 h 1462875"/>
                <a:gd name="connsiteX21" fmla="*/ 3388551 w 3388551"/>
                <a:gd name="connsiteY21" fmla="*/ 538162 h 1462875"/>
                <a:gd name="connsiteX22" fmla="*/ 3350450 w 3388551"/>
                <a:gd name="connsiteY22" fmla="*/ 376237 h 1462875"/>
                <a:gd name="connsiteX23" fmla="*/ 3307588 w 3388551"/>
                <a:gd name="connsiteY23" fmla="*/ 188118 h 1462875"/>
                <a:gd name="connsiteX24" fmla="*/ 3290919 w 3388551"/>
                <a:gd name="connsiteY24" fmla="*/ 107156 h 1462875"/>
                <a:gd name="connsiteX25" fmla="*/ 3267107 w 3388551"/>
                <a:gd name="connsiteY25" fmla="*/ 0 h 1462875"/>
                <a:gd name="connsiteX26" fmla="*/ 3226625 w 3388551"/>
                <a:gd name="connsiteY26" fmla="*/ 71437 h 1462875"/>
                <a:gd name="connsiteX27" fmla="*/ 3171857 w 3388551"/>
                <a:gd name="connsiteY27" fmla="*/ 173831 h 1462875"/>
                <a:gd name="connsiteX28" fmla="*/ 3095163 w 3388551"/>
                <a:gd name="connsiteY28" fmla="*/ 278482 h 1462875"/>
                <a:gd name="connsiteX29" fmla="*/ 3021343 w 3388551"/>
                <a:gd name="connsiteY29" fmla="*/ 324859 h 1462875"/>
                <a:gd name="connsiteX30" fmla="*/ 2933236 w 3388551"/>
                <a:gd name="connsiteY30" fmla="*/ 351563 h 1462875"/>
                <a:gd name="connsiteX31" fmla="*/ 2850761 w 3388551"/>
                <a:gd name="connsiteY31" fmla="*/ 402567 h 1462875"/>
                <a:gd name="connsiteX32" fmla="*/ 2779446 w 3388551"/>
                <a:gd name="connsiteY32" fmla="*/ 470738 h 1462875"/>
                <a:gd name="connsiteX33" fmla="*/ 2699997 w 3388551"/>
                <a:gd name="connsiteY33" fmla="*/ 528388 h 1462875"/>
                <a:gd name="connsiteX34" fmla="*/ 2649549 w 3388551"/>
                <a:gd name="connsiteY34" fmla="*/ 561026 h 1462875"/>
                <a:gd name="connsiteX35" fmla="*/ 2546730 w 3388551"/>
                <a:gd name="connsiteY35" fmla="*/ 616754 h 1462875"/>
                <a:gd name="connsiteX36" fmla="*/ 2467007 w 3388551"/>
                <a:gd name="connsiteY36" fmla="*/ 676414 h 1462875"/>
                <a:gd name="connsiteX37" fmla="*/ 2352583 w 3388551"/>
                <a:gd name="connsiteY37" fmla="*/ 692070 h 1462875"/>
                <a:gd name="connsiteX38" fmla="*/ 2252695 w 3388551"/>
                <a:gd name="connsiteY38" fmla="*/ 689942 h 1462875"/>
                <a:gd name="connsiteX39" fmla="*/ 2186514 w 3388551"/>
                <a:gd name="connsiteY39" fmla="*/ 661769 h 1462875"/>
                <a:gd name="connsiteX40" fmla="*/ 2079109 w 3388551"/>
                <a:gd name="connsiteY40" fmla="*/ 712518 h 1462875"/>
                <a:gd name="connsiteX41" fmla="*/ 1933607 w 3388551"/>
                <a:gd name="connsiteY41" fmla="*/ 802481 h 1462875"/>
                <a:gd name="connsiteX42" fmla="*/ 1802638 w 3388551"/>
                <a:gd name="connsiteY42" fmla="*/ 859631 h 1462875"/>
                <a:gd name="connsiteX43" fmla="*/ 1724057 w 3388551"/>
                <a:gd name="connsiteY43" fmla="*/ 862013 h 1462875"/>
                <a:gd name="connsiteX44" fmla="*/ 1635950 w 3388551"/>
                <a:gd name="connsiteY44" fmla="*/ 816769 h 1462875"/>
                <a:gd name="connsiteX45" fmla="*/ 1524032 w 3388551"/>
                <a:gd name="connsiteY45" fmla="*/ 747713 h 1462875"/>
                <a:gd name="connsiteX46" fmla="*/ 1405927 w 3388551"/>
                <a:gd name="connsiteY46" fmla="*/ 684341 h 1462875"/>
                <a:gd name="connsiteX47" fmla="*/ 1324006 w 3388551"/>
                <a:gd name="connsiteY47" fmla="*/ 696709 h 1462875"/>
                <a:gd name="connsiteX48" fmla="*/ 1180638 w 3388551"/>
                <a:gd name="connsiteY48" fmla="*/ 754281 h 1462875"/>
                <a:gd name="connsiteX49" fmla="*/ 1073976 w 3388551"/>
                <a:gd name="connsiteY49" fmla="*/ 809012 h 1462875"/>
                <a:gd name="connsiteX50" fmla="*/ 944429 w 3388551"/>
                <a:gd name="connsiteY50" fmla="*/ 861325 h 1462875"/>
                <a:gd name="connsiteX51" fmla="*/ 822521 w 3388551"/>
                <a:gd name="connsiteY51" fmla="*/ 961336 h 1462875"/>
                <a:gd name="connsiteX52" fmla="*/ 727239 w 3388551"/>
                <a:gd name="connsiteY52" fmla="*/ 1010882 h 1462875"/>
                <a:gd name="connsiteX53" fmla="*/ 600042 w 3388551"/>
                <a:gd name="connsiteY53" fmla="*/ 1055628 h 1462875"/>
                <a:gd name="connsiteX54" fmla="*/ 481444 w 3388551"/>
                <a:gd name="connsiteY54" fmla="*/ 1088963 h 1462875"/>
                <a:gd name="connsiteX55" fmla="*/ 407784 w 3388551"/>
                <a:gd name="connsiteY55" fmla="*/ 1104559 h 1462875"/>
                <a:gd name="connsiteX56" fmla="*/ 318689 w 3388551"/>
                <a:gd name="connsiteY56" fmla="*/ 1109285 h 1462875"/>
                <a:gd name="connsiteX57" fmla="*/ 181102 w 3388551"/>
                <a:gd name="connsiteY57" fmla="*/ 1123497 h 1462875"/>
                <a:gd name="connsiteX58" fmla="*/ 88169 w 3388551"/>
                <a:gd name="connsiteY58" fmla="*/ 1146773 h 1462875"/>
                <a:gd name="connsiteX59" fmla="*/ 19082 w 3388551"/>
                <a:gd name="connsiteY59" fmla="*/ 1171929 h 1462875"/>
                <a:gd name="connsiteX0" fmla="*/ 0 w 3369469"/>
                <a:gd name="connsiteY0" fmla="*/ 1171929 h 1462875"/>
                <a:gd name="connsiteX1" fmla="*/ 958 w 3369469"/>
                <a:gd name="connsiteY1" fmla="*/ 1461824 h 1462875"/>
                <a:gd name="connsiteX2" fmla="*/ 1169193 w 3369469"/>
                <a:gd name="connsiteY2" fmla="*/ 1266825 h 1462875"/>
                <a:gd name="connsiteX3" fmla="*/ 1259681 w 3369469"/>
                <a:gd name="connsiteY3" fmla="*/ 1200150 h 1462875"/>
                <a:gd name="connsiteX4" fmla="*/ 1383506 w 3369469"/>
                <a:gd name="connsiteY4" fmla="*/ 1181100 h 1462875"/>
                <a:gd name="connsiteX5" fmla="*/ 1502568 w 3369469"/>
                <a:gd name="connsiteY5" fmla="*/ 1195387 h 1462875"/>
                <a:gd name="connsiteX6" fmla="*/ 1607343 w 3369469"/>
                <a:gd name="connsiteY6" fmla="*/ 1238250 h 1462875"/>
                <a:gd name="connsiteX7" fmla="*/ 1674018 w 3369469"/>
                <a:gd name="connsiteY7" fmla="*/ 1264443 h 1462875"/>
                <a:gd name="connsiteX8" fmla="*/ 1802606 w 3369469"/>
                <a:gd name="connsiteY8" fmla="*/ 1264443 h 1462875"/>
                <a:gd name="connsiteX9" fmla="*/ 2000250 w 3369469"/>
                <a:gd name="connsiteY9" fmla="*/ 1231105 h 1462875"/>
                <a:gd name="connsiteX10" fmla="*/ 2135980 w 3369469"/>
                <a:gd name="connsiteY10" fmla="*/ 1202531 h 1462875"/>
                <a:gd name="connsiteX11" fmla="*/ 2224087 w 3369469"/>
                <a:gd name="connsiteY11" fmla="*/ 1181099 h 1462875"/>
                <a:gd name="connsiteX12" fmla="*/ 2431256 w 3369469"/>
                <a:gd name="connsiteY12" fmla="*/ 1131093 h 1462875"/>
                <a:gd name="connsiteX13" fmla="*/ 2562225 w 3369469"/>
                <a:gd name="connsiteY13" fmla="*/ 1076325 h 1462875"/>
                <a:gd name="connsiteX14" fmla="*/ 2740818 w 3369469"/>
                <a:gd name="connsiteY14" fmla="*/ 1016793 h 1462875"/>
                <a:gd name="connsiteX15" fmla="*/ 2876550 w 3369469"/>
                <a:gd name="connsiteY15" fmla="*/ 950118 h 1462875"/>
                <a:gd name="connsiteX16" fmla="*/ 2990850 w 3369469"/>
                <a:gd name="connsiteY16" fmla="*/ 864393 h 1462875"/>
                <a:gd name="connsiteX17" fmla="*/ 3109912 w 3369469"/>
                <a:gd name="connsiteY17" fmla="*/ 769143 h 1462875"/>
                <a:gd name="connsiteX18" fmla="*/ 3212306 w 3369469"/>
                <a:gd name="connsiteY18" fmla="*/ 692943 h 1462875"/>
                <a:gd name="connsiteX19" fmla="*/ 3283743 w 3369469"/>
                <a:gd name="connsiteY19" fmla="*/ 626268 h 1462875"/>
                <a:gd name="connsiteX20" fmla="*/ 3340893 w 3369469"/>
                <a:gd name="connsiteY20" fmla="*/ 566737 h 1462875"/>
                <a:gd name="connsiteX21" fmla="*/ 3369469 w 3369469"/>
                <a:gd name="connsiteY21" fmla="*/ 538162 h 1462875"/>
                <a:gd name="connsiteX22" fmla="*/ 3331368 w 3369469"/>
                <a:gd name="connsiteY22" fmla="*/ 376237 h 1462875"/>
                <a:gd name="connsiteX23" fmla="*/ 3288506 w 3369469"/>
                <a:gd name="connsiteY23" fmla="*/ 188118 h 1462875"/>
                <a:gd name="connsiteX24" fmla="*/ 3271837 w 3369469"/>
                <a:gd name="connsiteY24" fmla="*/ 107156 h 1462875"/>
                <a:gd name="connsiteX25" fmla="*/ 3248025 w 3369469"/>
                <a:gd name="connsiteY25" fmla="*/ 0 h 1462875"/>
                <a:gd name="connsiteX26" fmla="*/ 3207543 w 3369469"/>
                <a:gd name="connsiteY26" fmla="*/ 71437 h 1462875"/>
                <a:gd name="connsiteX27" fmla="*/ 3152775 w 3369469"/>
                <a:gd name="connsiteY27" fmla="*/ 173831 h 1462875"/>
                <a:gd name="connsiteX28" fmla="*/ 3076081 w 3369469"/>
                <a:gd name="connsiteY28" fmla="*/ 278482 h 1462875"/>
                <a:gd name="connsiteX29" fmla="*/ 3002261 w 3369469"/>
                <a:gd name="connsiteY29" fmla="*/ 324859 h 1462875"/>
                <a:gd name="connsiteX30" fmla="*/ 2914154 w 3369469"/>
                <a:gd name="connsiteY30" fmla="*/ 351563 h 1462875"/>
                <a:gd name="connsiteX31" fmla="*/ 2831679 w 3369469"/>
                <a:gd name="connsiteY31" fmla="*/ 402567 h 1462875"/>
                <a:gd name="connsiteX32" fmla="*/ 2760364 w 3369469"/>
                <a:gd name="connsiteY32" fmla="*/ 470738 h 1462875"/>
                <a:gd name="connsiteX33" fmla="*/ 2680915 w 3369469"/>
                <a:gd name="connsiteY33" fmla="*/ 528388 h 1462875"/>
                <a:gd name="connsiteX34" fmla="*/ 2630467 w 3369469"/>
                <a:gd name="connsiteY34" fmla="*/ 561026 h 1462875"/>
                <a:gd name="connsiteX35" fmla="*/ 2527648 w 3369469"/>
                <a:gd name="connsiteY35" fmla="*/ 616754 h 1462875"/>
                <a:gd name="connsiteX36" fmla="*/ 2447925 w 3369469"/>
                <a:gd name="connsiteY36" fmla="*/ 676414 h 1462875"/>
                <a:gd name="connsiteX37" fmla="*/ 2333501 w 3369469"/>
                <a:gd name="connsiteY37" fmla="*/ 692070 h 1462875"/>
                <a:gd name="connsiteX38" fmla="*/ 2233613 w 3369469"/>
                <a:gd name="connsiteY38" fmla="*/ 689942 h 1462875"/>
                <a:gd name="connsiteX39" fmla="*/ 2167432 w 3369469"/>
                <a:gd name="connsiteY39" fmla="*/ 661769 h 1462875"/>
                <a:gd name="connsiteX40" fmla="*/ 2060027 w 3369469"/>
                <a:gd name="connsiteY40" fmla="*/ 712518 h 1462875"/>
                <a:gd name="connsiteX41" fmla="*/ 1914525 w 3369469"/>
                <a:gd name="connsiteY41" fmla="*/ 802481 h 1462875"/>
                <a:gd name="connsiteX42" fmla="*/ 1783556 w 3369469"/>
                <a:gd name="connsiteY42" fmla="*/ 859631 h 1462875"/>
                <a:gd name="connsiteX43" fmla="*/ 1704975 w 3369469"/>
                <a:gd name="connsiteY43" fmla="*/ 862013 h 1462875"/>
                <a:gd name="connsiteX44" fmla="*/ 1616868 w 3369469"/>
                <a:gd name="connsiteY44" fmla="*/ 816769 h 1462875"/>
                <a:gd name="connsiteX45" fmla="*/ 1504950 w 3369469"/>
                <a:gd name="connsiteY45" fmla="*/ 747713 h 1462875"/>
                <a:gd name="connsiteX46" fmla="*/ 1386845 w 3369469"/>
                <a:gd name="connsiteY46" fmla="*/ 684341 h 1462875"/>
                <a:gd name="connsiteX47" fmla="*/ 1304924 w 3369469"/>
                <a:gd name="connsiteY47" fmla="*/ 696709 h 1462875"/>
                <a:gd name="connsiteX48" fmla="*/ 1161556 w 3369469"/>
                <a:gd name="connsiteY48" fmla="*/ 754281 h 1462875"/>
                <a:gd name="connsiteX49" fmla="*/ 1054894 w 3369469"/>
                <a:gd name="connsiteY49" fmla="*/ 809012 h 1462875"/>
                <a:gd name="connsiteX50" fmla="*/ 925347 w 3369469"/>
                <a:gd name="connsiteY50" fmla="*/ 861325 h 1462875"/>
                <a:gd name="connsiteX51" fmla="*/ 803439 w 3369469"/>
                <a:gd name="connsiteY51" fmla="*/ 961336 h 1462875"/>
                <a:gd name="connsiteX52" fmla="*/ 708157 w 3369469"/>
                <a:gd name="connsiteY52" fmla="*/ 1010882 h 1462875"/>
                <a:gd name="connsiteX53" fmla="*/ 580960 w 3369469"/>
                <a:gd name="connsiteY53" fmla="*/ 1055628 h 1462875"/>
                <a:gd name="connsiteX54" fmla="*/ 462362 w 3369469"/>
                <a:gd name="connsiteY54" fmla="*/ 1088963 h 1462875"/>
                <a:gd name="connsiteX55" fmla="*/ 388702 w 3369469"/>
                <a:gd name="connsiteY55" fmla="*/ 1104559 h 1462875"/>
                <a:gd name="connsiteX56" fmla="*/ 299607 w 3369469"/>
                <a:gd name="connsiteY56" fmla="*/ 1109285 h 1462875"/>
                <a:gd name="connsiteX57" fmla="*/ 162020 w 3369469"/>
                <a:gd name="connsiteY57" fmla="*/ 1123497 h 1462875"/>
                <a:gd name="connsiteX58" fmla="*/ 69087 w 3369469"/>
                <a:gd name="connsiteY58" fmla="*/ 1146773 h 1462875"/>
                <a:gd name="connsiteX59" fmla="*/ 0 w 3369469"/>
                <a:gd name="connsiteY59" fmla="*/ 1171929 h 1462875"/>
                <a:gd name="connsiteX0" fmla="*/ 0 w 3369469"/>
                <a:gd name="connsiteY0" fmla="*/ 1171929 h 1462875"/>
                <a:gd name="connsiteX1" fmla="*/ 958 w 3369469"/>
                <a:gd name="connsiteY1" fmla="*/ 1461824 h 1462875"/>
                <a:gd name="connsiteX2" fmla="*/ 1169193 w 3369469"/>
                <a:gd name="connsiteY2" fmla="*/ 1266825 h 1462875"/>
                <a:gd name="connsiteX3" fmla="*/ 1259681 w 3369469"/>
                <a:gd name="connsiteY3" fmla="*/ 1200150 h 1462875"/>
                <a:gd name="connsiteX4" fmla="*/ 1383506 w 3369469"/>
                <a:gd name="connsiteY4" fmla="*/ 1181100 h 1462875"/>
                <a:gd name="connsiteX5" fmla="*/ 1502568 w 3369469"/>
                <a:gd name="connsiteY5" fmla="*/ 1195387 h 1462875"/>
                <a:gd name="connsiteX6" fmla="*/ 1607343 w 3369469"/>
                <a:gd name="connsiteY6" fmla="*/ 1238250 h 1462875"/>
                <a:gd name="connsiteX7" fmla="*/ 1674018 w 3369469"/>
                <a:gd name="connsiteY7" fmla="*/ 1264443 h 1462875"/>
                <a:gd name="connsiteX8" fmla="*/ 1802606 w 3369469"/>
                <a:gd name="connsiteY8" fmla="*/ 1264443 h 1462875"/>
                <a:gd name="connsiteX9" fmla="*/ 2000250 w 3369469"/>
                <a:gd name="connsiteY9" fmla="*/ 1231105 h 1462875"/>
                <a:gd name="connsiteX10" fmla="*/ 2135980 w 3369469"/>
                <a:gd name="connsiteY10" fmla="*/ 1202531 h 1462875"/>
                <a:gd name="connsiteX11" fmla="*/ 2224087 w 3369469"/>
                <a:gd name="connsiteY11" fmla="*/ 1181099 h 1462875"/>
                <a:gd name="connsiteX12" fmla="*/ 2431256 w 3369469"/>
                <a:gd name="connsiteY12" fmla="*/ 1121069 h 1462875"/>
                <a:gd name="connsiteX13" fmla="*/ 2562225 w 3369469"/>
                <a:gd name="connsiteY13" fmla="*/ 1076325 h 1462875"/>
                <a:gd name="connsiteX14" fmla="*/ 2740818 w 3369469"/>
                <a:gd name="connsiteY14" fmla="*/ 1016793 h 1462875"/>
                <a:gd name="connsiteX15" fmla="*/ 2876550 w 3369469"/>
                <a:gd name="connsiteY15" fmla="*/ 950118 h 1462875"/>
                <a:gd name="connsiteX16" fmla="*/ 2990850 w 3369469"/>
                <a:gd name="connsiteY16" fmla="*/ 864393 h 1462875"/>
                <a:gd name="connsiteX17" fmla="*/ 3109912 w 3369469"/>
                <a:gd name="connsiteY17" fmla="*/ 769143 h 1462875"/>
                <a:gd name="connsiteX18" fmla="*/ 3212306 w 3369469"/>
                <a:gd name="connsiteY18" fmla="*/ 692943 h 1462875"/>
                <a:gd name="connsiteX19" fmla="*/ 3283743 w 3369469"/>
                <a:gd name="connsiteY19" fmla="*/ 626268 h 1462875"/>
                <a:gd name="connsiteX20" fmla="*/ 3340893 w 3369469"/>
                <a:gd name="connsiteY20" fmla="*/ 566737 h 1462875"/>
                <a:gd name="connsiteX21" fmla="*/ 3369469 w 3369469"/>
                <a:gd name="connsiteY21" fmla="*/ 538162 h 1462875"/>
                <a:gd name="connsiteX22" fmla="*/ 3331368 w 3369469"/>
                <a:gd name="connsiteY22" fmla="*/ 376237 h 1462875"/>
                <a:gd name="connsiteX23" fmla="*/ 3288506 w 3369469"/>
                <a:gd name="connsiteY23" fmla="*/ 188118 h 1462875"/>
                <a:gd name="connsiteX24" fmla="*/ 3271837 w 3369469"/>
                <a:gd name="connsiteY24" fmla="*/ 107156 h 1462875"/>
                <a:gd name="connsiteX25" fmla="*/ 3248025 w 3369469"/>
                <a:gd name="connsiteY25" fmla="*/ 0 h 1462875"/>
                <a:gd name="connsiteX26" fmla="*/ 3207543 w 3369469"/>
                <a:gd name="connsiteY26" fmla="*/ 71437 h 1462875"/>
                <a:gd name="connsiteX27" fmla="*/ 3152775 w 3369469"/>
                <a:gd name="connsiteY27" fmla="*/ 173831 h 1462875"/>
                <a:gd name="connsiteX28" fmla="*/ 3076081 w 3369469"/>
                <a:gd name="connsiteY28" fmla="*/ 278482 h 1462875"/>
                <a:gd name="connsiteX29" fmla="*/ 3002261 w 3369469"/>
                <a:gd name="connsiteY29" fmla="*/ 324859 h 1462875"/>
                <a:gd name="connsiteX30" fmla="*/ 2914154 w 3369469"/>
                <a:gd name="connsiteY30" fmla="*/ 351563 h 1462875"/>
                <a:gd name="connsiteX31" fmla="*/ 2831679 w 3369469"/>
                <a:gd name="connsiteY31" fmla="*/ 402567 h 1462875"/>
                <a:gd name="connsiteX32" fmla="*/ 2760364 w 3369469"/>
                <a:gd name="connsiteY32" fmla="*/ 470738 h 1462875"/>
                <a:gd name="connsiteX33" fmla="*/ 2680915 w 3369469"/>
                <a:gd name="connsiteY33" fmla="*/ 528388 h 1462875"/>
                <a:gd name="connsiteX34" fmla="*/ 2630467 w 3369469"/>
                <a:gd name="connsiteY34" fmla="*/ 561026 h 1462875"/>
                <a:gd name="connsiteX35" fmla="*/ 2527648 w 3369469"/>
                <a:gd name="connsiteY35" fmla="*/ 616754 h 1462875"/>
                <a:gd name="connsiteX36" fmla="*/ 2447925 w 3369469"/>
                <a:gd name="connsiteY36" fmla="*/ 676414 h 1462875"/>
                <a:gd name="connsiteX37" fmla="*/ 2333501 w 3369469"/>
                <a:gd name="connsiteY37" fmla="*/ 692070 h 1462875"/>
                <a:gd name="connsiteX38" fmla="*/ 2233613 w 3369469"/>
                <a:gd name="connsiteY38" fmla="*/ 689942 h 1462875"/>
                <a:gd name="connsiteX39" fmla="*/ 2167432 w 3369469"/>
                <a:gd name="connsiteY39" fmla="*/ 661769 h 1462875"/>
                <a:gd name="connsiteX40" fmla="*/ 2060027 w 3369469"/>
                <a:gd name="connsiteY40" fmla="*/ 712518 h 1462875"/>
                <a:gd name="connsiteX41" fmla="*/ 1914525 w 3369469"/>
                <a:gd name="connsiteY41" fmla="*/ 802481 h 1462875"/>
                <a:gd name="connsiteX42" fmla="*/ 1783556 w 3369469"/>
                <a:gd name="connsiteY42" fmla="*/ 859631 h 1462875"/>
                <a:gd name="connsiteX43" fmla="*/ 1704975 w 3369469"/>
                <a:gd name="connsiteY43" fmla="*/ 862013 h 1462875"/>
                <a:gd name="connsiteX44" fmla="*/ 1616868 w 3369469"/>
                <a:gd name="connsiteY44" fmla="*/ 816769 h 1462875"/>
                <a:gd name="connsiteX45" fmla="*/ 1504950 w 3369469"/>
                <a:gd name="connsiteY45" fmla="*/ 747713 h 1462875"/>
                <a:gd name="connsiteX46" fmla="*/ 1386845 w 3369469"/>
                <a:gd name="connsiteY46" fmla="*/ 684341 h 1462875"/>
                <a:gd name="connsiteX47" fmla="*/ 1304924 w 3369469"/>
                <a:gd name="connsiteY47" fmla="*/ 696709 h 1462875"/>
                <a:gd name="connsiteX48" fmla="*/ 1161556 w 3369469"/>
                <a:gd name="connsiteY48" fmla="*/ 754281 h 1462875"/>
                <a:gd name="connsiteX49" fmla="*/ 1054894 w 3369469"/>
                <a:gd name="connsiteY49" fmla="*/ 809012 h 1462875"/>
                <a:gd name="connsiteX50" fmla="*/ 925347 w 3369469"/>
                <a:gd name="connsiteY50" fmla="*/ 861325 h 1462875"/>
                <a:gd name="connsiteX51" fmla="*/ 803439 w 3369469"/>
                <a:gd name="connsiteY51" fmla="*/ 961336 h 1462875"/>
                <a:gd name="connsiteX52" fmla="*/ 708157 w 3369469"/>
                <a:gd name="connsiteY52" fmla="*/ 1010882 h 1462875"/>
                <a:gd name="connsiteX53" fmla="*/ 580960 w 3369469"/>
                <a:gd name="connsiteY53" fmla="*/ 1055628 h 1462875"/>
                <a:gd name="connsiteX54" fmla="*/ 462362 w 3369469"/>
                <a:gd name="connsiteY54" fmla="*/ 1088963 h 1462875"/>
                <a:gd name="connsiteX55" fmla="*/ 388702 w 3369469"/>
                <a:gd name="connsiteY55" fmla="*/ 1104559 h 1462875"/>
                <a:gd name="connsiteX56" fmla="*/ 299607 w 3369469"/>
                <a:gd name="connsiteY56" fmla="*/ 1109285 h 1462875"/>
                <a:gd name="connsiteX57" fmla="*/ 162020 w 3369469"/>
                <a:gd name="connsiteY57" fmla="*/ 1123497 h 1462875"/>
                <a:gd name="connsiteX58" fmla="*/ 69087 w 3369469"/>
                <a:gd name="connsiteY58" fmla="*/ 1146773 h 1462875"/>
                <a:gd name="connsiteX59" fmla="*/ 0 w 3369469"/>
                <a:gd name="connsiteY59" fmla="*/ 1171929 h 1462875"/>
                <a:gd name="connsiteX0" fmla="*/ 0 w 3369469"/>
                <a:gd name="connsiteY0" fmla="*/ 1171929 h 1462893"/>
                <a:gd name="connsiteX1" fmla="*/ 958 w 3369469"/>
                <a:gd name="connsiteY1" fmla="*/ 1461824 h 1462893"/>
                <a:gd name="connsiteX2" fmla="*/ 1169193 w 3369469"/>
                <a:gd name="connsiteY2" fmla="*/ 1266825 h 1462893"/>
                <a:gd name="connsiteX3" fmla="*/ 1383506 w 3369469"/>
                <a:gd name="connsiteY3" fmla="*/ 1181100 h 1462893"/>
                <a:gd name="connsiteX4" fmla="*/ 1502568 w 3369469"/>
                <a:gd name="connsiteY4" fmla="*/ 1195387 h 1462893"/>
                <a:gd name="connsiteX5" fmla="*/ 1607343 w 3369469"/>
                <a:gd name="connsiteY5" fmla="*/ 1238250 h 1462893"/>
                <a:gd name="connsiteX6" fmla="*/ 1674018 w 3369469"/>
                <a:gd name="connsiteY6" fmla="*/ 1264443 h 1462893"/>
                <a:gd name="connsiteX7" fmla="*/ 1802606 w 3369469"/>
                <a:gd name="connsiteY7" fmla="*/ 1264443 h 1462893"/>
                <a:gd name="connsiteX8" fmla="*/ 2000250 w 3369469"/>
                <a:gd name="connsiteY8" fmla="*/ 1231105 h 1462893"/>
                <a:gd name="connsiteX9" fmla="*/ 2135980 w 3369469"/>
                <a:gd name="connsiteY9" fmla="*/ 1202531 h 1462893"/>
                <a:gd name="connsiteX10" fmla="*/ 2224087 w 3369469"/>
                <a:gd name="connsiteY10" fmla="*/ 1181099 h 1462893"/>
                <a:gd name="connsiteX11" fmla="*/ 2431256 w 3369469"/>
                <a:gd name="connsiteY11" fmla="*/ 1121069 h 1462893"/>
                <a:gd name="connsiteX12" fmla="*/ 2562225 w 3369469"/>
                <a:gd name="connsiteY12" fmla="*/ 1076325 h 1462893"/>
                <a:gd name="connsiteX13" fmla="*/ 2740818 w 3369469"/>
                <a:gd name="connsiteY13" fmla="*/ 1016793 h 1462893"/>
                <a:gd name="connsiteX14" fmla="*/ 2876550 w 3369469"/>
                <a:gd name="connsiteY14" fmla="*/ 950118 h 1462893"/>
                <a:gd name="connsiteX15" fmla="*/ 2990850 w 3369469"/>
                <a:gd name="connsiteY15" fmla="*/ 864393 h 1462893"/>
                <a:gd name="connsiteX16" fmla="*/ 3109912 w 3369469"/>
                <a:gd name="connsiteY16" fmla="*/ 769143 h 1462893"/>
                <a:gd name="connsiteX17" fmla="*/ 3212306 w 3369469"/>
                <a:gd name="connsiteY17" fmla="*/ 692943 h 1462893"/>
                <a:gd name="connsiteX18" fmla="*/ 3283743 w 3369469"/>
                <a:gd name="connsiteY18" fmla="*/ 626268 h 1462893"/>
                <a:gd name="connsiteX19" fmla="*/ 3340893 w 3369469"/>
                <a:gd name="connsiteY19" fmla="*/ 566737 h 1462893"/>
                <a:gd name="connsiteX20" fmla="*/ 3369469 w 3369469"/>
                <a:gd name="connsiteY20" fmla="*/ 538162 h 1462893"/>
                <a:gd name="connsiteX21" fmla="*/ 3331368 w 3369469"/>
                <a:gd name="connsiteY21" fmla="*/ 376237 h 1462893"/>
                <a:gd name="connsiteX22" fmla="*/ 3288506 w 3369469"/>
                <a:gd name="connsiteY22" fmla="*/ 188118 h 1462893"/>
                <a:gd name="connsiteX23" fmla="*/ 3271837 w 3369469"/>
                <a:gd name="connsiteY23" fmla="*/ 107156 h 1462893"/>
                <a:gd name="connsiteX24" fmla="*/ 3248025 w 3369469"/>
                <a:gd name="connsiteY24" fmla="*/ 0 h 1462893"/>
                <a:gd name="connsiteX25" fmla="*/ 3207543 w 3369469"/>
                <a:gd name="connsiteY25" fmla="*/ 71437 h 1462893"/>
                <a:gd name="connsiteX26" fmla="*/ 3152775 w 3369469"/>
                <a:gd name="connsiteY26" fmla="*/ 173831 h 1462893"/>
                <a:gd name="connsiteX27" fmla="*/ 3076081 w 3369469"/>
                <a:gd name="connsiteY27" fmla="*/ 278482 h 1462893"/>
                <a:gd name="connsiteX28" fmla="*/ 3002261 w 3369469"/>
                <a:gd name="connsiteY28" fmla="*/ 324859 h 1462893"/>
                <a:gd name="connsiteX29" fmla="*/ 2914154 w 3369469"/>
                <a:gd name="connsiteY29" fmla="*/ 351563 h 1462893"/>
                <a:gd name="connsiteX30" fmla="*/ 2831679 w 3369469"/>
                <a:gd name="connsiteY30" fmla="*/ 402567 h 1462893"/>
                <a:gd name="connsiteX31" fmla="*/ 2760364 w 3369469"/>
                <a:gd name="connsiteY31" fmla="*/ 470738 h 1462893"/>
                <a:gd name="connsiteX32" fmla="*/ 2680915 w 3369469"/>
                <a:gd name="connsiteY32" fmla="*/ 528388 h 1462893"/>
                <a:gd name="connsiteX33" fmla="*/ 2630467 w 3369469"/>
                <a:gd name="connsiteY33" fmla="*/ 561026 h 1462893"/>
                <a:gd name="connsiteX34" fmla="*/ 2527648 w 3369469"/>
                <a:gd name="connsiteY34" fmla="*/ 616754 h 1462893"/>
                <a:gd name="connsiteX35" fmla="*/ 2447925 w 3369469"/>
                <a:gd name="connsiteY35" fmla="*/ 676414 h 1462893"/>
                <a:gd name="connsiteX36" fmla="*/ 2333501 w 3369469"/>
                <a:gd name="connsiteY36" fmla="*/ 692070 h 1462893"/>
                <a:gd name="connsiteX37" fmla="*/ 2233613 w 3369469"/>
                <a:gd name="connsiteY37" fmla="*/ 689942 h 1462893"/>
                <a:gd name="connsiteX38" fmla="*/ 2167432 w 3369469"/>
                <a:gd name="connsiteY38" fmla="*/ 661769 h 1462893"/>
                <a:gd name="connsiteX39" fmla="*/ 2060027 w 3369469"/>
                <a:gd name="connsiteY39" fmla="*/ 712518 h 1462893"/>
                <a:gd name="connsiteX40" fmla="*/ 1914525 w 3369469"/>
                <a:gd name="connsiteY40" fmla="*/ 802481 h 1462893"/>
                <a:gd name="connsiteX41" fmla="*/ 1783556 w 3369469"/>
                <a:gd name="connsiteY41" fmla="*/ 859631 h 1462893"/>
                <a:gd name="connsiteX42" fmla="*/ 1704975 w 3369469"/>
                <a:gd name="connsiteY42" fmla="*/ 862013 h 1462893"/>
                <a:gd name="connsiteX43" fmla="*/ 1616868 w 3369469"/>
                <a:gd name="connsiteY43" fmla="*/ 816769 h 1462893"/>
                <a:gd name="connsiteX44" fmla="*/ 1504950 w 3369469"/>
                <a:gd name="connsiteY44" fmla="*/ 747713 h 1462893"/>
                <a:gd name="connsiteX45" fmla="*/ 1386845 w 3369469"/>
                <a:gd name="connsiteY45" fmla="*/ 684341 h 1462893"/>
                <a:gd name="connsiteX46" fmla="*/ 1304924 w 3369469"/>
                <a:gd name="connsiteY46" fmla="*/ 696709 h 1462893"/>
                <a:gd name="connsiteX47" fmla="*/ 1161556 w 3369469"/>
                <a:gd name="connsiteY47" fmla="*/ 754281 h 1462893"/>
                <a:gd name="connsiteX48" fmla="*/ 1054894 w 3369469"/>
                <a:gd name="connsiteY48" fmla="*/ 809012 h 1462893"/>
                <a:gd name="connsiteX49" fmla="*/ 925347 w 3369469"/>
                <a:gd name="connsiteY49" fmla="*/ 861325 h 1462893"/>
                <a:gd name="connsiteX50" fmla="*/ 803439 w 3369469"/>
                <a:gd name="connsiteY50" fmla="*/ 961336 h 1462893"/>
                <a:gd name="connsiteX51" fmla="*/ 708157 w 3369469"/>
                <a:gd name="connsiteY51" fmla="*/ 1010882 h 1462893"/>
                <a:gd name="connsiteX52" fmla="*/ 580960 w 3369469"/>
                <a:gd name="connsiteY52" fmla="*/ 1055628 h 1462893"/>
                <a:gd name="connsiteX53" fmla="*/ 462362 w 3369469"/>
                <a:gd name="connsiteY53" fmla="*/ 1088963 h 1462893"/>
                <a:gd name="connsiteX54" fmla="*/ 388702 w 3369469"/>
                <a:gd name="connsiteY54" fmla="*/ 1104559 h 1462893"/>
                <a:gd name="connsiteX55" fmla="*/ 299607 w 3369469"/>
                <a:gd name="connsiteY55" fmla="*/ 1109285 h 1462893"/>
                <a:gd name="connsiteX56" fmla="*/ 162020 w 3369469"/>
                <a:gd name="connsiteY56" fmla="*/ 1123497 h 1462893"/>
                <a:gd name="connsiteX57" fmla="*/ 69087 w 3369469"/>
                <a:gd name="connsiteY57" fmla="*/ 1146773 h 1462893"/>
                <a:gd name="connsiteX58" fmla="*/ 0 w 3369469"/>
                <a:gd name="connsiteY58" fmla="*/ 1171929 h 1462893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383506 w 3369469"/>
                <a:gd name="connsiteY3" fmla="*/ 1181100 h 1462452"/>
                <a:gd name="connsiteX4" fmla="*/ 1502568 w 3369469"/>
                <a:gd name="connsiteY4" fmla="*/ 1195387 h 1462452"/>
                <a:gd name="connsiteX5" fmla="*/ 1607343 w 3369469"/>
                <a:gd name="connsiteY5" fmla="*/ 1238250 h 1462452"/>
                <a:gd name="connsiteX6" fmla="*/ 1674018 w 3369469"/>
                <a:gd name="connsiteY6" fmla="*/ 1264443 h 1462452"/>
                <a:gd name="connsiteX7" fmla="*/ 1802606 w 3369469"/>
                <a:gd name="connsiteY7" fmla="*/ 1264443 h 1462452"/>
                <a:gd name="connsiteX8" fmla="*/ 2000250 w 3369469"/>
                <a:gd name="connsiteY8" fmla="*/ 1231105 h 1462452"/>
                <a:gd name="connsiteX9" fmla="*/ 2135980 w 3369469"/>
                <a:gd name="connsiteY9" fmla="*/ 1202531 h 1462452"/>
                <a:gd name="connsiteX10" fmla="*/ 2224087 w 3369469"/>
                <a:gd name="connsiteY10" fmla="*/ 1181099 h 1462452"/>
                <a:gd name="connsiteX11" fmla="*/ 2431256 w 3369469"/>
                <a:gd name="connsiteY11" fmla="*/ 1121069 h 1462452"/>
                <a:gd name="connsiteX12" fmla="*/ 2562225 w 3369469"/>
                <a:gd name="connsiteY12" fmla="*/ 1076325 h 1462452"/>
                <a:gd name="connsiteX13" fmla="*/ 2740818 w 3369469"/>
                <a:gd name="connsiteY13" fmla="*/ 1016793 h 1462452"/>
                <a:gd name="connsiteX14" fmla="*/ 2876550 w 3369469"/>
                <a:gd name="connsiteY14" fmla="*/ 950118 h 1462452"/>
                <a:gd name="connsiteX15" fmla="*/ 2990850 w 3369469"/>
                <a:gd name="connsiteY15" fmla="*/ 864393 h 1462452"/>
                <a:gd name="connsiteX16" fmla="*/ 3109912 w 3369469"/>
                <a:gd name="connsiteY16" fmla="*/ 769143 h 1462452"/>
                <a:gd name="connsiteX17" fmla="*/ 3212306 w 3369469"/>
                <a:gd name="connsiteY17" fmla="*/ 692943 h 1462452"/>
                <a:gd name="connsiteX18" fmla="*/ 3283743 w 3369469"/>
                <a:gd name="connsiteY18" fmla="*/ 626268 h 1462452"/>
                <a:gd name="connsiteX19" fmla="*/ 3340893 w 3369469"/>
                <a:gd name="connsiteY19" fmla="*/ 566737 h 1462452"/>
                <a:gd name="connsiteX20" fmla="*/ 3369469 w 3369469"/>
                <a:gd name="connsiteY20" fmla="*/ 538162 h 1462452"/>
                <a:gd name="connsiteX21" fmla="*/ 3331368 w 3369469"/>
                <a:gd name="connsiteY21" fmla="*/ 376237 h 1462452"/>
                <a:gd name="connsiteX22" fmla="*/ 3288506 w 3369469"/>
                <a:gd name="connsiteY22" fmla="*/ 188118 h 1462452"/>
                <a:gd name="connsiteX23" fmla="*/ 3271837 w 3369469"/>
                <a:gd name="connsiteY23" fmla="*/ 107156 h 1462452"/>
                <a:gd name="connsiteX24" fmla="*/ 3248025 w 3369469"/>
                <a:gd name="connsiteY24" fmla="*/ 0 h 1462452"/>
                <a:gd name="connsiteX25" fmla="*/ 3207543 w 3369469"/>
                <a:gd name="connsiteY25" fmla="*/ 71437 h 1462452"/>
                <a:gd name="connsiteX26" fmla="*/ 3152775 w 3369469"/>
                <a:gd name="connsiteY26" fmla="*/ 173831 h 1462452"/>
                <a:gd name="connsiteX27" fmla="*/ 3076081 w 3369469"/>
                <a:gd name="connsiteY27" fmla="*/ 278482 h 1462452"/>
                <a:gd name="connsiteX28" fmla="*/ 3002261 w 3369469"/>
                <a:gd name="connsiteY28" fmla="*/ 324859 h 1462452"/>
                <a:gd name="connsiteX29" fmla="*/ 2914154 w 3369469"/>
                <a:gd name="connsiteY29" fmla="*/ 351563 h 1462452"/>
                <a:gd name="connsiteX30" fmla="*/ 2831679 w 3369469"/>
                <a:gd name="connsiteY30" fmla="*/ 402567 h 1462452"/>
                <a:gd name="connsiteX31" fmla="*/ 2760364 w 3369469"/>
                <a:gd name="connsiteY31" fmla="*/ 470738 h 1462452"/>
                <a:gd name="connsiteX32" fmla="*/ 2680915 w 3369469"/>
                <a:gd name="connsiteY32" fmla="*/ 528388 h 1462452"/>
                <a:gd name="connsiteX33" fmla="*/ 2630467 w 3369469"/>
                <a:gd name="connsiteY33" fmla="*/ 561026 h 1462452"/>
                <a:gd name="connsiteX34" fmla="*/ 2527648 w 3369469"/>
                <a:gd name="connsiteY34" fmla="*/ 616754 h 1462452"/>
                <a:gd name="connsiteX35" fmla="*/ 2447925 w 3369469"/>
                <a:gd name="connsiteY35" fmla="*/ 676414 h 1462452"/>
                <a:gd name="connsiteX36" fmla="*/ 2333501 w 3369469"/>
                <a:gd name="connsiteY36" fmla="*/ 692070 h 1462452"/>
                <a:gd name="connsiteX37" fmla="*/ 2233613 w 3369469"/>
                <a:gd name="connsiteY37" fmla="*/ 689942 h 1462452"/>
                <a:gd name="connsiteX38" fmla="*/ 2167432 w 3369469"/>
                <a:gd name="connsiteY38" fmla="*/ 661769 h 1462452"/>
                <a:gd name="connsiteX39" fmla="*/ 2060027 w 3369469"/>
                <a:gd name="connsiteY39" fmla="*/ 712518 h 1462452"/>
                <a:gd name="connsiteX40" fmla="*/ 1914525 w 3369469"/>
                <a:gd name="connsiteY40" fmla="*/ 802481 h 1462452"/>
                <a:gd name="connsiteX41" fmla="*/ 1783556 w 3369469"/>
                <a:gd name="connsiteY41" fmla="*/ 859631 h 1462452"/>
                <a:gd name="connsiteX42" fmla="*/ 1704975 w 3369469"/>
                <a:gd name="connsiteY42" fmla="*/ 862013 h 1462452"/>
                <a:gd name="connsiteX43" fmla="*/ 1616868 w 3369469"/>
                <a:gd name="connsiteY43" fmla="*/ 816769 h 1462452"/>
                <a:gd name="connsiteX44" fmla="*/ 1504950 w 3369469"/>
                <a:gd name="connsiteY44" fmla="*/ 747713 h 1462452"/>
                <a:gd name="connsiteX45" fmla="*/ 1386845 w 3369469"/>
                <a:gd name="connsiteY45" fmla="*/ 684341 h 1462452"/>
                <a:gd name="connsiteX46" fmla="*/ 1304924 w 3369469"/>
                <a:gd name="connsiteY46" fmla="*/ 696709 h 1462452"/>
                <a:gd name="connsiteX47" fmla="*/ 1161556 w 3369469"/>
                <a:gd name="connsiteY47" fmla="*/ 754281 h 1462452"/>
                <a:gd name="connsiteX48" fmla="*/ 1054894 w 3369469"/>
                <a:gd name="connsiteY48" fmla="*/ 809012 h 1462452"/>
                <a:gd name="connsiteX49" fmla="*/ 925347 w 3369469"/>
                <a:gd name="connsiteY49" fmla="*/ 861325 h 1462452"/>
                <a:gd name="connsiteX50" fmla="*/ 803439 w 3369469"/>
                <a:gd name="connsiteY50" fmla="*/ 961336 h 1462452"/>
                <a:gd name="connsiteX51" fmla="*/ 708157 w 3369469"/>
                <a:gd name="connsiteY51" fmla="*/ 1010882 h 1462452"/>
                <a:gd name="connsiteX52" fmla="*/ 580960 w 3369469"/>
                <a:gd name="connsiteY52" fmla="*/ 1055628 h 1462452"/>
                <a:gd name="connsiteX53" fmla="*/ 462362 w 3369469"/>
                <a:gd name="connsiteY53" fmla="*/ 1088963 h 1462452"/>
                <a:gd name="connsiteX54" fmla="*/ 388702 w 3369469"/>
                <a:gd name="connsiteY54" fmla="*/ 1104559 h 1462452"/>
                <a:gd name="connsiteX55" fmla="*/ 299607 w 3369469"/>
                <a:gd name="connsiteY55" fmla="*/ 1109285 h 1462452"/>
                <a:gd name="connsiteX56" fmla="*/ 162020 w 3369469"/>
                <a:gd name="connsiteY56" fmla="*/ 1123497 h 1462452"/>
                <a:gd name="connsiteX57" fmla="*/ 69087 w 3369469"/>
                <a:gd name="connsiteY57" fmla="*/ 1146773 h 1462452"/>
                <a:gd name="connsiteX58" fmla="*/ 0 w 3369469"/>
                <a:gd name="connsiteY58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02568 w 3369469"/>
                <a:gd name="connsiteY4" fmla="*/ 1195387 h 1462452"/>
                <a:gd name="connsiteX5" fmla="*/ 1607343 w 3369469"/>
                <a:gd name="connsiteY5" fmla="*/ 1238250 h 1462452"/>
                <a:gd name="connsiteX6" fmla="*/ 1674018 w 3369469"/>
                <a:gd name="connsiteY6" fmla="*/ 1264443 h 1462452"/>
                <a:gd name="connsiteX7" fmla="*/ 1802606 w 3369469"/>
                <a:gd name="connsiteY7" fmla="*/ 1264443 h 1462452"/>
                <a:gd name="connsiteX8" fmla="*/ 2000250 w 3369469"/>
                <a:gd name="connsiteY8" fmla="*/ 1231105 h 1462452"/>
                <a:gd name="connsiteX9" fmla="*/ 2135980 w 3369469"/>
                <a:gd name="connsiteY9" fmla="*/ 1202531 h 1462452"/>
                <a:gd name="connsiteX10" fmla="*/ 2224087 w 3369469"/>
                <a:gd name="connsiteY10" fmla="*/ 1181099 h 1462452"/>
                <a:gd name="connsiteX11" fmla="*/ 2431256 w 3369469"/>
                <a:gd name="connsiteY11" fmla="*/ 1121069 h 1462452"/>
                <a:gd name="connsiteX12" fmla="*/ 2562225 w 3369469"/>
                <a:gd name="connsiteY12" fmla="*/ 1076325 h 1462452"/>
                <a:gd name="connsiteX13" fmla="*/ 2740818 w 3369469"/>
                <a:gd name="connsiteY13" fmla="*/ 1016793 h 1462452"/>
                <a:gd name="connsiteX14" fmla="*/ 2876550 w 3369469"/>
                <a:gd name="connsiteY14" fmla="*/ 950118 h 1462452"/>
                <a:gd name="connsiteX15" fmla="*/ 2990850 w 3369469"/>
                <a:gd name="connsiteY15" fmla="*/ 864393 h 1462452"/>
                <a:gd name="connsiteX16" fmla="*/ 3109912 w 3369469"/>
                <a:gd name="connsiteY16" fmla="*/ 769143 h 1462452"/>
                <a:gd name="connsiteX17" fmla="*/ 3212306 w 3369469"/>
                <a:gd name="connsiteY17" fmla="*/ 692943 h 1462452"/>
                <a:gd name="connsiteX18" fmla="*/ 3283743 w 3369469"/>
                <a:gd name="connsiteY18" fmla="*/ 626268 h 1462452"/>
                <a:gd name="connsiteX19" fmla="*/ 3340893 w 3369469"/>
                <a:gd name="connsiteY19" fmla="*/ 566737 h 1462452"/>
                <a:gd name="connsiteX20" fmla="*/ 3369469 w 3369469"/>
                <a:gd name="connsiteY20" fmla="*/ 538162 h 1462452"/>
                <a:gd name="connsiteX21" fmla="*/ 3331368 w 3369469"/>
                <a:gd name="connsiteY21" fmla="*/ 376237 h 1462452"/>
                <a:gd name="connsiteX22" fmla="*/ 3288506 w 3369469"/>
                <a:gd name="connsiteY22" fmla="*/ 188118 h 1462452"/>
                <a:gd name="connsiteX23" fmla="*/ 3271837 w 3369469"/>
                <a:gd name="connsiteY23" fmla="*/ 107156 h 1462452"/>
                <a:gd name="connsiteX24" fmla="*/ 3248025 w 3369469"/>
                <a:gd name="connsiteY24" fmla="*/ 0 h 1462452"/>
                <a:gd name="connsiteX25" fmla="*/ 3207543 w 3369469"/>
                <a:gd name="connsiteY25" fmla="*/ 71437 h 1462452"/>
                <a:gd name="connsiteX26" fmla="*/ 3152775 w 3369469"/>
                <a:gd name="connsiteY26" fmla="*/ 173831 h 1462452"/>
                <a:gd name="connsiteX27" fmla="*/ 3076081 w 3369469"/>
                <a:gd name="connsiteY27" fmla="*/ 278482 h 1462452"/>
                <a:gd name="connsiteX28" fmla="*/ 3002261 w 3369469"/>
                <a:gd name="connsiteY28" fmla="*/ 324859 h 1462452"/>
                <a:gd name="connsiteX29" fmla="*/ 2914154 w 3369469"/>
                <a:gd name="connsiteY29" fmla="*/ 351563 h 1462452"/>
                <a:gd name="connsiteX30" fmla="*/ 2831679 w 3369469"/>
                <a:gd name="connsiteY30" fmla="*/ 402567 h 1462452"/>
                <a:gd name="connsiteX31" fmla="*/ 2760364 w 3369469"/>
                <a:gd name="connsiteY31" fmla="*/ 470738 h 1462452"/>
                <a:gd name="connsiteX32" fmla="*/ 2680915 w 3369469"/>
                <a:gd name="connsiteY32" fmla="*/ 528388 h 1462452"/>
                <a:gd name="connsiteX33" fmla="*/ 2630467 w 3369469"/>
                <a:gd name="connsiteY33" fmla="*/ 561026 h 1462452"/>
                <a:gd name="connsiteX34" fmla="*/ 2527648 w 3369469"/>
                <a:gd name="connsiteY34" fmla="*/ 616754 h 1462452"/>
                <a:gd name="connsiteX35" fmla="*/ 2447925 w 3369469"/>
                <a:gd name="connsiteY35" fmla="*/ 676414 h 1462452"/>
                <a:gd name="connsiteX36" fmla="*/ 2333501 w 3369469"/>
                <a:gd name="connsiteY36" fmla="*/ 692070 h 1462452"/>
                <a:gd name="connsiteX37" fmla="*/ 2233613 w 3369469"/>
                <a:gd name="connsiteY37" fmla="*/ 689942 h 1462452"/>
                <a:gd name="connsiteX38" fmla="*/ 2167432 w 3369469"/>
                <a:gd name="connsiteY38" fmla="*/ 661769 h 1462452"/>
                <a:gd name="connsiteX39" fmla="*/ 2060027 w 3369469"/>
                <a:gd name="connsiteY39" fmla="*/ 712518 h 1462452"/>
                <a:gd name="connsiteX40" fmla="*/ 1914525 w 3369469"/>
                <a:gd name="connsiteY40" fmla="*/ 802481 h 1462452"/>
                <a:gd name="connsiteX41" fmla="*/ 1783556 w 3369469"/>
                <a:gd name="connsiteY41" fmla="*/ 859631 h 1462452"/>
                <a:gd name="connsiteX42" fmla="*/ 1704975 w 3369469"/>
                <a:gd name="connsiteY42" fmla="*/ 862013 h 1462452"/>
                <a:gd name="connsiteX43" fmla="*/ 1616868 w 3369469"/>
                <a:gd name="connsiteY43" fmla="*/ 816769 h 1462452"/>
                <a:gd name="connsiteX44" fmla="*/ 1504950 w 3369469"/>
                <a:gd name="connsiteY44" fmla="*/ 747713 h 1462452"/>
                <a:gd name="connsiteX45" fmla="*/ 1386845 w 3369469"/>
                <a:gd name="connsiteY45" fmla="*/ 684341 h 1462452"/>
                <a:gd name="connsiteX46" fmla="*/ 1304924 w 3369469"/>
                <a:gd name="connsiteY46" fmla="*/ 696709 h 1462452"/>
                <a:gd name="connsiteX47" fmla="*/ 1161556 w 3369469"/>
                <a:gd name="connsiteY47" fmla="*/ 754281 h 1462452"/>
                <a:gd name="connsiteX48" fmla="*/ 1054894 w 3369469"/>
                <a:gd name="connsiteY48" fmla="*/ 809012 h 1462452"/>
                <a:gd name="connsiteX49" fmla="*/ 925347 w 3369469"/>
                <a:gd name="connsiteY49" fmla="*/ 861325 h 1462452"/>
                <a:gd name="connsiteX50" fmla="*/ 803439 w 3369469"/>
                <a:gd name="connsiteY50" fmla="*/ 961336 h 1462452"/>
                <a:gd name="connsiteX51" fmla="*/ 708157 w 3369469"/>
                <a:gd name="connsiteY51" fmla="*/ 1010882 h 1462452"/>
                <a:gd name="connsiteX52" fmla="*/ 580960 w 3369469"/>
                <a:gd name="connsiteY52" fmla="*/ 1055628 h 1462452"/>
                <a:gd name="connsiteX53" fmla="*/ 462362 w 3369469"/>
                <a:gd name="connsiteY53" fmla="*/ 1088963 h 1462452"/>
                <a:gd name="connsiteX54" fmla="*/ 388702 w 3369469"/>
                <a:gd name="connsiteY54" fmla="*/ 1104559 h 1462452"/>
                <a:gd name="connsiteX55" fmla="*/ 299607 w 3369469"/>
                <a:gd name="connsiteY55" fmla="*/ 1109285 h 1462452"/>
                <a:gd name="connsiteX56" fmla="*/ 162020 w 3369469"/>
                <a:gd name="connsiteY56" fmla="*/ 1123497 h 1462452"/>
                <a:gd name="connsiteX57" fmla="*/ 69087 w 3369469"/>
                <a:gd name="connsiteY57" fmla="*/ 1146773 h 1462452"/>
                <a:gd name="connsiteX58" fmla="*/ 0 w 3369469"/>
                <a:gd name="connsiteY58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607343 w 3369469"/>
                <a:gd name="connsiteY5" fmla="*/ 1238250 h 1462452"/>
                <a:gd name="connsiteX6" fmla="*/ 1674018 w 3369469"/>
                <a:gd name="connsiteY6" fmla="*/ 1264443 h 1462452"/>
                <a:gd name="connsiteX7" fmla="*/ 1802606 w 3369469"/>
                <a:gd name="connsiteY7" fmla="*/ 1264443 h 1462452"/>
                <a:gd name="connsiteX8" fmla="*/ 2000250 w 3369469"/>
                <a:gd name="connsiteY8" fmla="*/ 1231105 h 1462452"/>
                <a:gd name="connsiteX9" fmla="*/ 2135980 w 3369469"/>
                <a:gd name="connsiteY9" fmla="*/ 1202531 h 1462452"/>
                <a:gd name="connsiteX10" fmla="*/ 2224087 w 3369469"/>
                <a:gd name="connsiteY10" fmla="*/ 1181099 h 1462452"/>
                <a:gd name="connsiteX11" fmla="*/ 2431256 w 3369469"/>
                <a:gd name="connsiteY11" fmla="*/ 1121069 h 1462452"/>
                <a:gd name="connsiteX12" fmla="*/ 2562225 w 3369469"/>
                <a:gd name="connsiteY12" fmla="*/ 1076325 h 1462452"/>
                <a:gd name="connsiteX13" fmla="*/ 2740818 w 3369469"/>
                <a:gd name="connsiteY13" fmla="*/ 1016793 h 1462452"/>
                <a:gd name="connsiteX14" fmla="*/ 2876550 w 3369469"/>
                <a:gd name="connsiteY14" fmla="*/ 950118 h 1462452"/>
                <a:gd name="connsiteX15" fmla="*/ 2990850 w 3369469"/>
                <a:gd name="connsiteY15" fmla="*/ 864393 h 1462452"/>
                <a:gd name="connsiteX16" fmla="*/ 3109912 w 3369469"/>
                <a:gd name="connsiteY16" fmla="*/ 769143 h 1462452"/>
                <a:gd name="connsiteX17" fmla="*/ 3212306 w 3369469"/>
                <a:gd name="connsiteY17" fmla="*/ 692943 h 1462452"/>
                <a:gd name="connsiteX18" fmla="*/ 3283743 w 3369469"/>
                <a:gd name="connsiteY18" fmla="*/ 626268 h 1462452"/>
                <a:gd name="connsiteX19" fmla="*/ 3340893 w 3369469"/>
                <a:gd name="connsiteY19" fmla="*/ 566737 h 1462452"/>
                <a:gd name="connsiteX20" fmla="*/ 3369469 w 3369469"/>
                <a:gd name="connsiteY20" fmla="*/ 538162 h 1462452"/>
                <a:gd name="connsiteX21" fmla="*/ 3331368 w 3369469"/>
                <a:gd name="connsiteY21" fmla="*/ 376237 h 1462452"/>
                <a:gd name="connsiteX22" fmla="*/ 3288506 w 3369469"/>
                <a:gd name="connsiteY22" fmla="*/ 188118 h 1462452"/>
                <a:gd name="connsiteX23" fmla="*/ 3271837 w 3369469"/>
                <a:gd name="connsiteY23" fmla="*/ 107156 h 1462452"/>
                <a:gd name="connsiteX24" fmla="*/ 3248025 w 3369469"/>
                <a:gd name="connsiteY24" fmla="*/ 0 h 1462452"/>
                <a:gd name="connsiteX25" fmla="*/ 3207543 w 3369469"/>
                <a:gd name="connsiteY25" fmla="*/ 71437 h 1462452"/>
                <a:gd name="connsiteX26" fmla="*/ 3152775 w 3369469"/>
                <a:gd name="connsiteY26" fmla="*/ 173831 h 1462452"/>
                <a:gd name="connsiteX27" fmla="*/ 3076081 w 3369469"/>
                <a:gd name="connsiteY27" fmla="*/ 278482 h 1462452"/>
                <a:gd name="connsiteX28" fmla="*/ 3002261 w 3369469"/>
                <a:gd name="connsiteY28" fmla="*/ 324859 h 1462452"/>
                <a:gd name="connsiteX29" fmla="*/ 2914154 w 3369469"/>
                <a:gd name="connsiteY29" fmla="*/ 351563 h 1462452"/>
                <a:gd name="connsiteX30" fmla="*/ 2831679 w 3369469"/>
                <a:gd name="connsiteY30" fmla="*/ 402567 h 1462452"/>
                <a:gd name="connsiteX31" fmla="*/ 2760364 w 3369469"/>
                <a:gd name="connsiteY31" fmla="*/ 470738 h 1462452"/>
                <a:gd name="connsiteX32" fmla="*/ 2680915 w 3369469"/>
                <a:gd name="connsiteY32" fmla="*/ 528388 h 1462452"/>
                <a:gd name="connsiteX33" fmla="*/ 2630467 w 3369469"/>
                <a:gd name="connsiteY33" fmla="*/ 561026 h 1462452"/>
                <a:gd name="connsiteX34" fmla="*/ 2527648 w 3369469"/>
                <a:gd name="connsiteY34" fmla="*/ 616754 h 1462452"/>
                <a:gd name="connsiteX35" fmla="*/ 2447925 w 3369469"/>
                <a:gd name="connsiteY35" fmla="*/ 676414 h 1462452"/>
                <a:gd name="connsiteX36" fmla="*/ 2333501 w 3369469"/>
                <a:gd name="connsiteY36" fmla="*/ 692070 h 1462452"/>
                <a:gd name="connsiteX37" fmla="*/ 2233613 w 3369469"/>
                <a:gd name="connsiteY37" fmla="*/ 689942 h 1462452"/>
                <a:gd name="connsiteX38" fmla="*/ 2167432 w 3369469"/>
                <a:gd name="connsiteY38" fmla="*/ 661769 h 1462452"/>
                <a:gd name="connsiteX39" fmla="*/ 2060027 w 3369469"/>
                <a:gd name="connsiteY39" fmla="*/ 712518 h 1462452"/>
                <a:gd name="connsiteX40" fmla="*/ 1914525 w 3369469"/>
                <a:gd name="connsiteY40" fmla="*/ 802481 h 1462452"/>
                <a:gd name="connsiteX41" fmla="*/ 1783556 w 3369469"/>
                <a:gd name="connsiteY41" fmla="*/ 859631 h 1462452"/>
                <a:gd name="connsiteX42" fmla="*/ 1704975 w 3369469"/>
                <a:gd name="connsiteY42" fmla="*/ 862013 h 1462452"/>
                <a:gd name="connsiteX43" fmla="*/ 1616868 w 3369469"/>
                <a:gd name="connsiteY43" fmla="*/ 816769 h 1462452"/>
                <a:gd name="connsiteX44" fmla="*/ 1504950 w 3369469"/>
                <a:gd name="connsiteY44" fmla="*/ 747713 h 1462452"/>
                <a:gd name="connsiteX45" fmla="*/ 1386845 w 3369469"/>
                <a:gd name="connsiteY45" fmla="*/ 684341 h 1462452"/>
                <a:gd name="connsiteX46" fmla="*/ 1304924 w 3369469"/>
                <a:gd name="connsiteY46" fmla="*/ 696709 h 1462452"/>
                <a:gd name="connsiteX47" fmla="*/ 1161556 w 3369469"/>
                <a:gd name="connsiteY47" fmla="*/ 754281 h 1462452"/>
                <a:gd name="connsiteX48" fmla="*/ 1054894 w 3369469"/>
                <a:gd name="connsiteY48" fmla="*/ 809012 h 1462452"/>
                <a:gd name="connsiteX49" fmla="*/ 925347 w 3369469"/>
                <a:gd name="connsiteY49" fmla="*/ 861325 h 1462452"/>
                <a:gd name="connsiteX50" fmla="*/ 803439 w 3369469"/>
                <a:gd name="connsiteY50" fmla="*/ 961336 h 1462452"/>
                <a:gd name="connsiteX51" fmla="*/ 708157 w 3369469"/>
                <a:gd name="connsiteY51" fmla="*/ 1010882 h 1462452"/>
                <a:gd name="connsiteX52" fmla="*/ 580960 w 3369469"/>
                <a:gd name="connsiteY52" fmla="*/ 1055628 h 1462452"/>
                <a:gd name="connsiteX53" fmla="*/ 462362 w 3369469"/>
                <a:gd name="connsiteY53" fmla="*/ 1088963 h 1462452"/>
                <a:gd name="connsiteX54" fmla="*/ 388702 w 3369469"/>
                <a:gd name="connsiteY54" fmla="*/ 1104559 h 1462452"/>
                <a:gd name="connsiteX55" fmla="*/ 299607 w 3369469"/>
                <a:gd name="connsiteY55" fmla="*/ 1109285 h 1462452"/>
                <a:gd name="connsiteX56" fmla="*/ 162020 w 3369469"/>
                <a:gd name="connsiteY56" fmla="*/ 1123497 h 1462452"/>
                <a:gd name="connsiteX57" fmla="*/ 69087 w 3369469"/>
                <a:gd name="connsiteY57" fmla="*/ 1146773 h 1462452"/>
                <a:gd name="connsiteX58" fmla="*/ 0 w 3369469"/>
                <a:gd name="connsiteY58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674018 w 3369469"/>
                <a:gd name="connsiteY5" fmla="*/ 1264443 h 1462452"/>
                <a:gd name="connsiteX6" fmla="*/ 1802606 w 3369469"/>
                <a:gd name="connsiteY6" fmla="*/ 1264443 h 1462452"/>
                <a:gd name="connsiteX7" fmla="*/ 2000250 w 3369469"/>
                <a:gd name="connsiteY7" fmla="*/ 1231105 h 1462452"/>
                <a:gd name="connsiteX8" fmla="*/ 2135980 w 3369469"/>
                <a:gd name="connsiteY8" fmla="*/ 1202531 h 1462452"/>
                <a:gd name="connsiteX9" fmla="*/ 2224087 w 3369469"/>
                <a:gd name="connsiteY9" fmla="*/ 1181099 h 1462452"/>
                <a:gd name="connsiteX10" fmla="*/ 2431256 w 3369469"/>
                <a:gd name="connsiteY10" fmla="*/ 1121069 h 1462452"/>
                <a:gd name="connsiteX11" fmla="*/ 2562225 w 3369469"/>
                <a:gd name="connsiteY11" fmla="*/ 1076325 h 1462452"/>
                <a:gd name="connsiteX12" fmla="*/ 2740818 w 3369469"/>
                <a:gd name="connsiteY12" fmla="*/ 1016793 h 1462452"/>
                <a:gd name="connsiteX13" fmla="*/ 2876550 w 3369469"/>
                <a:gd name="connsiteY13" fmla="*/ 950118 h 1462452"/>
                <a:gd name="connsiteX14" fmla="*/ 2990850 w 3369469"/>
                <a:gd name="connsiteY14" fmla="*/ 864393 h 1462452"/>
                <a:gd name="connsiteX15" fmla="*/ 3109912 w 3369469"/>
                <a:gd name="connsiteY15" fmla="*/ 769143 h 1462452"/>
                <a:gd name="connsiteX16" fmla="*/ 3212306 w 3369469"/>
                <a:gd name="connsiteY16" fmla="*/ 692943 h 1462452"/>
                <a:gd name="connsiteX17" fmla="*/ 3283743 w 3369469"/>
                <a:gd name="connsiteY17" fmla="*/ 626268 h 1462452"/>
                <a:gd name="connsiteX18" fmla="*/ 3340893 w 3369469"/>
                <a:gd name="connsiteY18" fmla="*/ 566737 h 1462452"/>
                <a:gd name="connsiteX19" fmla="*/ 3369469 w 3369469"/>
                <a:gd name="connsiteY19" fmla="*/ 538162 h 1462452"/>
                <a:gd name="connsiteX20" fmla="*/ 3331368 w 3369469"/>
                <a:gd name="connsiteY20" fmla="*/ 376237 h 1462452"/>
                <a:gd name="connsiteX21" fmla="*/ 3288506 w 3369469"/>
                <a:gd name="connsiteY21" fmla="*/ 188118 h 1462452"/>
                <a:gd name="connsiteX22" fmla="*/ 3271837 w 3369469"/>
                <a:gd name="connsiteY22" fmla="*/ 107156 h 1462452"/>
                <a:gd name="connsiteX23" fmla="*/ 3248025 w 3369469"/>
                <a:gd name="connsiteY23" fmla="*/ 0 h 1462452"/>
                <a:gd name="connsiteX24" fmla="*/ 3207543 w 3369469"/>
                <a:gd name="connsiteY24" fmla="*/ 71437 h 1462452"/>
                <a:gd name="connsiteX25" fmla="*/ 3152775 w 3369469"/>
                <a:gd name="connsiteY25" fmla="*/ 173831 h 1462452"/>
                <a:gd name="connsiteX26" fmla="*/ 3076081 w 3369469"/>
                <a:gd name="connsiteY26" fmla="*/ 278482 h 1462452"/>
                <a:gd name="connsiteX27" fmla="*/ 3002261 w 3369469"/>
                <a:gd name="connsiteY27" fmla="*/ 324859 h 1462452"/>
                <a:gd name="connsiteX28" fmla="*/ 2914154 w 3369469"/>
                <a:gd name="connsiteY28" fmla="*/ 351563 h 1462452"/>
                <a:gd name="connsiteX29" fmla="*/ 2831679 w 3369469"/>
                <a:gd name="connsiteY29" fmla="*/ 402567 h 1462452"/>
                <a:gd name="connsiteX30" fmla="*/ 2760364 w 3369469"/>
                <a:gd name="connsiteY30" fmla="*/ 470738 h 1462452"/>
                <a:gd name="connsiteX31" fmla="*/ 2680915 w 3369469"/>
                <a:gd name="connsiteY31" fmla="*/ 528388 h 1462452"/>
                <a:gd name="connsiteX32" fmla="*/ 2630467 w 3369469"/>
                <a:gd name="connsiteY32" fmla="*/ 561026 h 1462452"/>
                <a:gd name="connsiteX33" fmla="*/ 2527648 w 3369469"/>
                <a:gd name="connsiteY33" fmla="*/ 616754 h 1462452"/>
                <a:gd name="connsiteX34" fmla="*/ 2447925 w 3369469"/>
                <a:gd name="connsiteY34" fmla="*/ 676414 h 1462452"/>
                <a:gd name="connsiteX35" fmla="*/ 2333501 w 3369469"/>
                <a:gd name="connsiteY35" fmla="*/ 692070 h 1462452"/>
                <a:gd name="connsiteX36" fmla="*/ 2233613 w 3369469"/>
                <a:gd name="connsiteY36" fmla="*/ 689942 h 1462452"/>
                <a:gd name="connsiteX37" fmla="*/ 2167432 w 3369469"/>
                <a:gd name="connsiteY37" fmla="*/ 661769 h 1462452"/>
                <a:gd name="connsiteX38" fmla="*/ 2060027 w 3369469"/>
                <a:gd name="connsiteY38" fmla="*/ 712518 h 1462452"/>
                <a:gd name="connsiteX39" fmla="*/ 1914525 w 3369469"/>
                <a:gd name="connsiteY39" fmla="*/ 802481 h 1462452"/>
                <a:gd name="connsiteX40" fmla="*/ 1783556 w 3369469"/>
                <a:gd name="connsiteY40" fmla="*/ 859631 h 1462452"/>
                <a:gd name="connsiteX41" fmla="*/ 1704975 w 3369469"/>
                <a:gd name="connsiteY41" fmla="*/ 862013 h 1462452"/>
                <a:gd name="connsiteX42" fmla="*/ 1616868 w 3369469"/>
                <a:gd name="connsiteY42" fmla="*/ 816769 h 1462452"/>
                <a:gd name="connsiteX43" fmla="*/ 1504950 w 3369469"/>
                <a:gd name="connsiteY43" fmla="*/ 747713 h 1462452"/>
                <a:gd name="connsiteX44" fmla="*/ 1386845 w 3369469"/>
                <a:gd name="connsiteY44" fmla="*/ 684341 h 1462452"/>
                <a:gd name="connsiteX45" fmla="*/ 1304924 w 3369469"/>
                <a:gd name="connsiteY45" fmla="*/ 696709 h 1462452"/>
                <a:gd name="connsiteX46" fmla="*/ 1161556 w 3369469"/>
                <a:gd name="connsiteY46" fmla="*/ 754281 h 1462452"/>
                <a:gd name="connsiteX47" fmla="*/ 1054894 w 3369469"/>
                <a:gd name="connsiteY47" fmla="*/ 809012 h 1462452"/>
                <a:gd name="connsiteX48" fmla="*/ 925347 w 3369469"/>
                <a:gd name="connsiteY48" fmla="*/ 861325 h 1462452"/>
                <a:gd name="connsiteX49" fmla="*/ 803439 w 3369469"/>
                <a:gd name="connsiteY49" fmla="*/ 961336 h 1462452"/>
                <a:gd name="connsiteX50" fmla="*/ 708157 w 3369469"/>
                <a:gd name="connsiteY50" fmla="*/ 1010882 h 1462452"/>
                <a:gd name="connsiteX51" fmla="*/ 580960 w 3369469"/>
                <a:gd name="connsiteY51" fmla="*/ 1055628 h 1462452"/>
                <a:gd name="connsiteX52" fmla="*/ 462362 w 3369469"/>
                <a:gd name="connsiteY52" fmla="*/ 1088963 h 1462452"/>
                <a:gd name="connsiteX53" fmla="*/ 388702 w 3369469"/>
                <a:gd name="connsiteY53" fmla="*/ 1104559 h 1462452"/>
                <a:gd name="connsiteX54" fmla="*/ 299607 w 3369469"/>
                <a:gd name="connsiteY54" fmla="*/ 1109285 h 1462452"/>
                <a:gd name="connsiteX55" fmla="*/ 162020 w 3369469"/>
                <a:gd name="connsiteY55" fmla="*/ 1123497 h 1462452"/>
                <a:gd name="connsiteX56" fmla="*/ 69087 w 3369469"/>
                <a:gd name="connsiteY56" fmla="*/ 1146773 h 1462452"/>
                <a:gd name="connsiteX57" fmla="*/ 0 w 3369469"/>
                <a:gd name="connsiteY57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802606 w 3369469"/>
                <a:gd name="connsiteY5" fmla="*/ 1264443 h 1462452"/>
                <a:gd name="connsiteX6" fmla="*/ 2000250 w 3369469"/>
                <a:gd name="connsiteY6" fmla="*/ 1231105 h 1462452"/>
                <a:gd name="connsiteX7" fmla="*/ 2135980 w 3369469"/>
                <a:gd name="connsiteY7" fmla="*/ 1202531 h 1462452"/>
                <a:gd name="connsiteX8" fmla="*/ 2224087 w 3369469"/>
                <a:gd name="connsiteY8" fmla="*/ 1181099 h 1462452"/>
                <a:gd name="connsiteX9" fmla="*/ 2431256 w 3369469"/>
                <a:gd name="connsiteY9" fmla="*/ 1121069 h 1462452"/>
                <a:gd name="connsiteX10" fmla="*/ 2562225 w 3369469"/>
                <a:gd name="connsiteY10" fmla="*/ 1076325 h 1462452"/>
                <a:gd name="connsiteX11" fmla="*/ 2740818 w 3369469"/>
                <a:gd name="connsiteY11" fmla="*/ 1016793 h 1462452"/>
                <a:gd name="connsiteX12" fmla="*/ 2876550 w 3369469"/>
                <a:gd name="connsiteY12" fmla="*/ 950118 h 1462452"/>
                <a:gd name="connsiteX13" fmla="*/ 2990850 w 3369469"/>
                <a:gd name="connsiteY13" fmla="*/ 864393 h 1462452"/>
                <a:gd name="connsiteX14" fmla="*/ 3109912 w 3369469"/>
                <a:gd name="connsiteY14" fmla="*/ 769143 h 1462452"/>
                <a:gd name="connsiteX15" fmla="*/ 3212306 w 3369469"/>
                <a:gd name="connsiteY15" fmla="*/ 692943 h 1462452"/>
                <a:gd name="connsiteX16" fmla="*/ 3283743 w 3369469"/>
                <a:gd name="connsiteY16" fmla="*/ 626268 h 1462452"/>
                <a:gd name="connsiteX17" fmla="*/ 3340893 w 3369469"/>
                <a:gd name="connsiteY17" fmla="*/ 566737 h 1462452"/>
                <a:gd name="connsiteX18" fmla="*/ 3369469 w 3369469"/>
                <a:gd name="connsiteY18" fmla="*/ 538162 h 1462452"/>
                <a:gd name="connsiteX19" fmla="*/ 3331368 w 3369469"/>
                <a:gd name="connsiteY19" fmla="*/ 376237 h 1462452"/>
                <a:gd name="connsiteX20" fmla="*/ 3288506 w 3369469"/>
                <a:gd name="connsiteY20" fmla="*/ 188118 h 1462452"/>
                <a:gd name="connsiteX21" fmla="*/ 3271837 w 3369469"/>
                <a:gd name="connsiteY21" fmla="*/ 107156 h 1462452"/>
                <a:gd name="connsiteX22" fmla="*/ 3248025 w 3369469"/>
                <a:gd name="connsiteY22" fmla="*/ 0 h 1462452"/>
                <a:gd name="connsiteX23" fmla="*/ 3207543 w 3369469"/>
                <a:gd name="connsiteY23" fmla="*/ 71437 h 1462452"/>
                <a:gd name="connsiteX24" fmla="*/ 3152775 w 3369469"/>
                <a:gd name="connsiteY24" fmla="*/ 173831 h 1462452"/>
                <a:gd name="connsiteX25" fmla="*/ 3076081 w 3369469"/>
                <a:gd name="connsiteY25" fmla="*/ 278482 h 1462452"/>
                <a:gd name="connsiteX26" fmla="*/ 3002261 w 3369469"/>
                <a:gd name="connsiteY26" fmla="*/ 324859 h 1462452"/>
                <a:gd name="connsiteX27" fmla="*/ 2914154 w 3369469"/>
                <a:gd name="connsiteY27" fmla="*/ 351563 h 1462452"/>
                <a:gd name="connsiteX28" fmla="*/ 2831679 w 3369469"/>
                <a:gd name="connsiteY28" fmla="*/ 402567 h 1462452"/>
                <a:gd name="connsiteX29" fmla="*/ 2760364 w 3369469"/>
                <a:gd name="connsiteY29" fmla="*/ 470738 h 1462452"/>
                <a:gd name="connsiteX30" fmla="*/ 2680915 w 3369469"/>
                <a:gd name="connsiteY30" fmla="*/ 528388 h 1462452"/>
                <a:gd name="connsiteX31" fmla="*/ 2630467 w 3369469"/>
                <a:gd name="connsiteY31" fmla="*/ 561026 h 1462452"/>
                <a:gd name="connsiteX32" fmla="*/ 2527648 w 3369469"/>
                <a:gd name="connsiteY32" fmla="*/ 616754 h 1462452"/>
                <a:gd name="connsiteX33" fmla="*/ 2447925 w 3369469"/>
                <a:gd name="connsiteY33" fmla="*/ 676414 h 1462452"/>
                <a:gd name="connsiteX34" fmla="*/ 2333501 w 3369469"/>
                <a:gd name="connsiteY34" fmla="*/ 692070 h 1462452"/>
                <a:gd name="connsiteX35" fmla="*/ 2233613 w 3369469"/>
                <a:gd name="connsiteY35" fmla="*/ 689942 h 1462452"/>
                <a:gd name="connsiteX36" fmla="*/ 2167432 w 3369469"/>
                <a:gd name="connsiteY36" fmla="*/ 661769 h 1462452"/>
                <a:gd name="connsiteX37" fmla="*/ 2060027 w 3369469"/>
                <a:gd name="connsiteY37" fmla="*/ 712518 h 1462452"/>
                <a:gd name="connsiteX38" fmla="*/ 1914525 w 3369469"/>
                <a:gd name="connsiteY38" fmla="*/ 802481 h 1462452"/>
                <a:gd name="connsiteX39" fmla="*/ 1783556 w 3369469"/>
                <a:gd name="connsiteY39" fmla="*/ 859631 h 1462452"/>
                <a:gd name="connsiteX40" fmla="*/ 1704975 w 3369469"/>
                <a:gd name="connsiteY40" fmla="*/ 862013 h 1462452"/>
                <a:gd name="connsiteX41" fmla="*/ 1616868 w 3369469"/>
                <a:gd name="connsiteY41" fmla="*/ 816769 h 1462452"/>
                <a:gd name="connsiteX42" fmla="*/ 1504950 w 3369469"/>
                <a:gd name="connsiteY42" fmla="*/ 747713 h 1462452"/>
                <a:gd name="connsiteX43" fmla="*/ 1386845 w 3369469"/>
                <a:gd name="connsiteY43" fmla="*/ 684341 h 1462452"/>
                <a:gd name="connsiteX44" fmla="*/ 1304924 w 3369469"/>
                <a:gd name="connsiteY44" fmla="*/ 696709 h 1462452"/>
                <a:gd name="connsiteX45" fmla="*/ 1161556 w 3369469"/>
                <a:gd name="connsiteY45" fmla="*/ 754281 h 1462452"/>
                <a:gd name="connsiteX46" fmla="*/ 1054894 w 3369469"/>
                <a:gd name="connsiteY46" fmla="*/ 809012 h 1462452"/>
                <a:gd name="connsiteX47" fmla="*/ 925347 w 3369469"/>
                <a:gd name="connsiteY47" fmla="*/ 861325 h 1462452"/>
                <a:gd name="connsiteX48" fmla="*/ 803439 w 3369469"/>
                <a:gd name="connsiteY48" fmla="*/ 961336 h 1462452"/>
                <a:gd name="connsiteX49" fmla="*/ 708157 w 3369469"/>
                <a:gd name="connsiteY49" fmla="*/ 1010882 h 1462452"/>
                <a:gd name="connsiteX50" fmla="*/ 580960 w 3369469"/>
                <a:gd name="connsiteY50" fmla="*/ 1055628 h 1462452"/>
                <a:gd name="connsiteX51" fmla="*/ 462362 w 3369469"/>
                <a:gd name="connsiteY51" fmla="*/ 1088963 h 1462452"/>
                <a:gd name="connsiteX52" fmla="*/ 388702 w 3369469"/>
                <a:gd name="connsiteY52" fmla="*/ 1104559 h 1462452"/>
                <a:gd name="connsiteX53" fmla="*/ 299607 w 3369469"/>
                <a:gd name="connsiteY53" fmla="*/ 1109285 h 1462452"/>
                <a:gd name="connsiteX54" fmla="*/ 162020 w 3369469"/>
                <a:gd name="connsiteY54" fmla="*/ 1123497 h 1462452"/>
                <a:gd name="connsiteX55" fmla="*/ 69087 w 3369469"/>
                <a:gd name="connsiteY55" fmla="*/ 1146773 h 1462452"/>
                <a:gd name="connsiteX56" fmla="*/ 0 w 3369469"/>
                <a:gd name="connsiteY56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802606 w 3369469"/>
                <a:gd name="connsiteY5" fmla="*/ 1264443 h 1462452"/>
                <a:gd name="connsiteX6" fmla="*/ 2000250 w 3369469"/>
                <a:gd name="connsiteY6" fmla="*/ 1231105 h 1462452"/>
                <a:gd name="connsiteX7" fmla="*/ 2135980 w 3369469"/>
                <a:gd name="connsiteY7" fmla="*/ 1202531 h 1462452"/>
                <a:gd name="connsiteX8" fmla="*/ 2224087 w 3369469"/>
                <a:gd name="connsiteY8" fmla="*/ 1181099 h 1462452"/>
                <a:gd name="connsiteX9" fmla="*/ 2431256 w 3369469"/>
                <a:gd name="connsiteY9" fmla="*/ 1121069 h 1462452"/>
                <a:gd name="connsiteX10" fmla="*/ 2562225 w 3369469"/>
                <a:gd name="connsiteY10" fmla="*/ 1076325 h 1462452"/>
                <a:gd name="connsiteX11" fmla="*/ 2740818 w 3369469"/>
                <a:gd name="connsiteY11" fmla="*/ 1016793 h 1462452"/>
                <a:gd name="connsiteX12" fmla="*/ 2876550 w 3369469"/>
                <a:gd name="connsiteY12" fmla="*/ 950118 h 1462452"/>
                <a:gd name="connsiteX13" fmla="*/ 2990850 w 3369469"/>
                <a:gd name="connsiteY13" fmla="*/ 864393 h 1462452"/>
                <a:gd name="connsiteX14" fmla="*/ 3109912 w 3369469"/>
                <a:gd name="connsiteY14" fmla="*/ 769143 h 1462452"/>
                <a:gd name="connsiteX15" fmla="*/ 3212306 w 3369469"/>
                <a:gd name="connsiteY15" fmla="*/ 692943 h 1462452"/>
                <a:gd name="connsiteX16" fmla="*/ 3283743 w 3369469"/>
                <a:gd name="connsiteY16" fmla="*/ 626268 h 1462452"/>
                <a:gd name="connsiteX17" fmla="*/ 3340893 w 3369469"/>
                <a:gd name="connsiteY17" fmla="*/ 566737 h 1462452"/>
                <a:gd name="connsiteX18" fmla="*/ 3369469 w 3369469"/>
                <a:gd name="connsiteY18" fmla="*/ 538162 h 1462452"/>
                <a:gd name="connsiteX19" fmla="*/ 3331368 w 3369469"/>
                <a:gd name="connsiteY19" fmla="*/ 376237 h 1462452"/>
                <a:gd name="connsiteX20" fmla="*/ 3288506 w 3369469"/>
                <a:gd name="connsiteY20" fmla="*/ 188118 h 1462452"/>
                <a:gd name="connsiteX21" fmla="*/ 3271837 w 3369469"/>
                <a:gd name="connsiteY21" fmla="*/ 107156 h 1462452"/>
                <a:gd name="connsiteX22" fmla="*/ 3248025 w 3369469"/>
                <a:gd name="connsiteY22" fmla="*/ 0 h 1462452"/>
                <a:gd name="connsiteX23" fmla="*/ 3207543 w 3369469"/>
                <a:gd name="connsiteY23" fmla="*/ 71437 h 1462452"/>
                <a:gd name="connsiteX24" fmla="*/ 3152775 w 3369469"/>
                <a:gd name="connsiteY24" fmla="*/ 173831 h 1462452"/>
                <a:gd name="connsiteX25" fmla="*/ 3076081 w 3369469"/>
                <a:gd name="connsiteY25" fmla="*/ 278482 h 1462452"/>
                <a:gd name="connsiteX26" fmla="*/ 3002261 w 3369469"/>
                <a:gd name="connsiteY26" fmla="*/ 324859 h 1462452"/>
                <a:gd name="connsiteX27" fmla="*/ 2914154 w 3369469"/>
                <a:gd name="connsiteY27" fmla="*/ 351563 h 1462452"/>
                <a:gd name="connsiteX28" fmla="*/ 2831679 w 3369469"/>
                <a:gd name="connsiteY28" fmla="*/ 402567 h 1462452"/>
                <a:gd name="connsiteX29" fmla="*/ 2760364 w 3369469"/>
                <a:gd name="connsiteY29" fmla="*/ 470738 h 1462452"/>
                <a:gd name="connsiteX30" fmla="*/ 2680915 w 3369469"/>
                <a:gd name="connsiteY30" fmla="*/ 528388 h 1462452"/>
                <a:gd name="connsiteX31" fmla="*/ 2630467 w 3369469"/>
                <a:gd name="connsiteY31" fmla="*/ 561026 h 1462452"/>
                <a:gd name="connsiteX32" fmla="*/ 2527648 w 3369469"/>
                <a:gd name="connsiteY32" fmla="*/ 616754 h 1462452"/>
                <a:gd name="connsiteX33" fmla="*/ 2447925 w 3369469"/>
                <a:gd name="connsiteY33" fmla="*/ 676414 h 1462452"/>
                <a:gd name="connsiteX34" fmla="*/ 2333501 w 3369469"/>
                <a:gd name="connsiteY34" fmla="*/ 692070 h 1462452"/>
                <a:gd name="connsiteX35" fmla="*/ 2233613 w 3369469"/>
                <a:gd name="connsiteY35" fmla="*/ 689942 h 1462452"/>
                <a:gd name="connsiteX36" fmla="*/ 2167432 w 3369469"/>
                <a:gd name="connsiteY36" fmla="*/ 661769 h 1462452"/>
                <a:gd name="connsiteX37" fmla="*/ 2060027 w 3369469"/>
                <a:gd name="connsiteY37" fmla="*/ 712518 h 1462452"/>
                <a:gd name="connsiteX38" fmla="*/ 1914525 w 3369469"/>
                <a:gd name="connsiteY38" fmla="*/ 802481 h 1462452"/>
                <a:gd name="connsiteX39" fmla="*/ 1783556 w 3369469"/>
                <a:gd name="connsiteY39" fmla="*/ 859631 h 1462452"/>
                <a:gd name="connsiteX40" fmla="*/ 1704975 w 3369469"/>
                <a:gd name="connsiteY40" fmla="*/ 862013 h 1462452"/>
                <a:gd name="connsiteX41" fmla="*/ 1616868 w 3369469"/>
                <a:gd name="connsiteY41" fmla="*/ 816769 h 1462452"/>
                <a:gd name="connsiteX42" fmla="*/ 1504950 w 3369469"/>
                <a:gd name="connsiteY42" fmla="*/ 747713 h 1462452"/>
                <a:gd name="connsiteX43" fmla="*/ 1386845 w 3369469"/>
                <a:gd name="connsiteY43" fmla="*/ 684341 h 1462452"/>
                <a:gd name="connsiteX44" fmla="*/ 1304924 w 3369469"/>
                <a:gd name="connsiteY44" fmla="*/ 696709 h 1462452"/>
                <a:gd name="connsiteX45" fmla="*/ 1218338 w 3369469"/>
                <a:gd name="connsiteY45" fmla="*/ 704163 h 1462452"/>
                <a:gd name="connsiteX46" fmla="*/ 1054894 w 3369469"/>
                <a:gd name="connsiteY46" fmla="*/ 809012 h 1462452"/>
                <a:gd name="connsiteX47" fmla="*/ 925347 w 3369469"/>
                <a:gd name="connsiteY47" fmla="*/ 861325 h 1462452"/>
                <a:gd name="connsiteX48" fmla="*/ 803439 w 3369469"/>
                <a:gd name="connsiteY48" fmla="*/ 961336 h 1462452"/>
                <a:gd name="connsiteX49" fmla="*/ 708157 w 3369469"/>
                <a:gd name="connsiteY49" fmla="*/ 1010882 h 1462452"/>
                <a:gd name="connsiteX50" fmla="*/ 580960 w 3369469"/>
                <a:gd name="connsiteY50" fmla="*/ 1055628 h 1462452"/>
                <a:gd name="connsiteX51" fmla="*/ 462362 w 3369469"/>
                <a:gd name="connsiteY51" fmla="*/ 1088963 h 1462452"/>
                <a:gd name="connsiteX52" fmla="*/ 388702 w 3369469"/>
                <a:gd name="connsiteY52" fmla="*/ 1104559 h 1462452"/>
                <a:gd name="connsiteX53" fmla="*/ 299607 w 3369469"/>
                <a:gd name="connsiteY53" fmla="*/ 1109285 h 1462452"/>
                <a:gd name="connsiteX54" fmla="*/ 162020 w 3369469"/>
                <a:gd name="connsiteY54" fmla="*/ 1123497 h 1462452"/>
                <a:gd name="connsiteX55" fmla="*/ 69087 w 3369469"/>
                <a:gd name="connsiteY55" fmla="*/ 1146773 h 1462452"/>
                <a:gd name="connsiteX56" fmla="*/ 0 w 3369469"/>
                <a:gd name="connsiteY56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802606 w 3369469"/>
                <a:gd name="connsiteY5" fmla="*/ 1264443 h 1462452"/>
                <a:gd name="connsiteX6" fmla="*/ 2000250 w 3369469"/>
                <a:gd name="connsiteY6" fmla="*/ 1231105 h 1462452"/>
                <a:gd name="connsiteX7" fmla="*/ 2135980 w 3369469"/>
                <a:gd name="connsiteY7" fmla="*/ 1202531 h 1462452"/>
                <a:gd name="connsiteX8" fmla="*/ 2224087 w 3369469"/>
                <a:gd name="connsiteY8" fmla="*/ 1181099 h 1462452"/>
                <a:gd name="connsiteX9" fmla="*/ 2431256 w 3369469"/>
                <a:gd name="connsiteY9" fmla="*/ 1121069 h 1462452"/>
                <a:gd name="connsiteX10" fmla="*/ 2562225 w 3369469"/>
                <a:gd name="connsiteY10" fmla="*/ 1076325 h 1462452"/>
                <a:gd name="connsiteX11" fmla="*/ 2740818 w 3369469"/>
                <a:gd name="connsiteY11" fmla="*/ 1016793 h 1462452"/>
                <a:gd name="connsiteX12" fmla="*/ 2876550 w 3369469"/>
                <a:gd name="connsiteY12" fmla="*/ 950118 h 1462452"/>
                <a:gd name="connsiteX13" fmla="*/ 2990850 w 3369469"/>
                <a:gd name="connsiteY13" fmla="*/ 864393 h 1462452"/>
                <a:gd name="connsiteX14" fmla="*/ 3109912 w 3369469"/>
                <a:gd name="connsiteY14" fmla="*/ 769143 h 1462452"/>
                <a:gd name="connsiteX15" fmla="*/ 3212306 w 3369469"/>
                <a:gd name="connsiteY15" fmla="*/ 692943 h 1462452"/>
                <a:gd name="connsiteX16" fmla="*/ 3283743 w 3369469"/>
                <a:gd name="connsiteY16" fmla="*/ 626268 h 1462452"/>
                <a:gd name="connsiteX17" fmla="*/ 3340893 w 3369469"/>
                <a:gd name="connsiteY17" fmla="*/ 566737 h 1462452"/>
                <a:gd name="connsiteX18" fmla="*/ 3369469 w 3369469"/>
                <a:gd name="connsiteY18" fmla="*/ 538162 h 1462452"/>
                <a:gd name="connsiteX19" fmla="*/ 3331368 w 3369469"/>
                <a:gd name="connsiteY19" fmla="*/ 376237 h 1462452"/>
                <a:gd name="connsiteX20" fmla="*/ 3288506 w 3369469"/>
                <a:gd name="connsiteY20" fmla="*/ 188118 h 1462452"/>
                <a:gd name="connsiteX21" fmla="*/ 3271837 w 3369469"/>
                <a:gd name="connsiteY21" fmla="*/ 107156 h 1462452"/>
                <a:gd name="connsiteX22" fmla="*/ 3248025 w 3369469"/>
                <a:gd name="connsiteY22" fmla="*/ 0 h 1462452"/>
                <a:gd name="connsiteX23" fmla="*/ 3207543 w 3369469"/>
                <a:gd name="connsiteY23" fmla="*/ 71437 h 1462452"/>
                <a:gd name="connsiteX24" fmla="*/ 3152775 w 3369469"/>
                <a:gd name="connsiteY24" fmla="*/ 173831 h 1462452"/>
                <a:gd name="connsiteX25" fmla="*/ 3076081 w 3369469"/>
                <a:gd name="connsiteY25" fmla="*/ 278482 h 1462452"/>
                <a:gd name="connsiteX26" fmla="*/ 3002261 w 3369469"/>
                <a:gd name="connsiteY26" fmla="*/ 324859 h 1462452"/>
                <a:gd name="connsiteX27" fmla="*/ 2914154 w 3369469"/>
                <a:gd name="connsiteY27" fmla="*/ 351563 h 1462452"/>
                <a:gd name="connsiteX28" fmla="*/ 2831679 w 3369469"/>
                <a:gd name="connsiteY28" fmla="*/ 402567 h 1462452"/>
                <a:gd name="connsiteX29" fmla="*/ 2760364 w 3369469"/>
                <a:gd name="connsiteY29" fmla="*/ 470738 h 1462452"/>
                <a:gd name="connsiteX30" fmla="*/ 2680915 w 3369469"/>
                <a:gd name="connsiteY30" fmla="*/ 528388 h 1462452"/>
                <a:gd name="connsiteX31" fmla="*/ 2630467 w 3369469"/>
                <a:gd name="connsiteY31" fmla="*/ 561026 h 1462452"/>
                <a:gd name="connsiteX32" fmla="*/ 2527648 w 3369469"/>
                <a:gd name="connsiteY32" fmla="*/ 616754 h 1462452"/>
                <a:gd name="connsiteX33" fmla="*/ 2447925 w 3369469"/>
                <a:gd name="connsiteY33" fmla="*/ 676414 h 1462452"/>
                <a:gd name="connsiteX34" fmla="*/ 2333501 w 3369469"/>
                <a:gd name="connsiteY34" fmla="*/ 692070 h 1462452"/>
                <a:gd name="connsiteX35" fmla="*/ 2233613 w 3369469"/>
                <a:gd name="connsiteY35" fmla="*/ 689942 h 1462452"/>
                <a:gd name="connsiteX36" fmla="*/ 2167432 w 3369469"/>
                <a:gd name="connsiteY36" fmla="*/ 661769 h 1462452"/>
                <a:gd name="connsiteX37" fmla="*/ 2060027 w 3369469"/>
                <a:gd name="connsiteY37" fmla="*/ 712518 h 1462452"/>
                <a:gd name="connsiteX38" fmla="*/ 1914525 w 3369469"/>
                <a:gd name="connsiteY38" fmla="*/ 802481 h 1462452"/>
                <a:gd name="connsiteX39" fmla="*/ 1783556 w 3369469"/>
                <a:gd name="connsiteY39" fmla="*/ 859631 h 1462452"/>
                <a:gd name="connsiteX40" fmla="*/ 1704975 w 3369469"/>
                <a:gd name="connsiteY40" fmla="*/ 862013 h 1462452"/>
                <a:gd name="connsiteX41" fmla="*/ 1616868 w 3369469"/>
                <a:gd name="connsiteY41" fmla="*/ 816769 h 1462452"/>
                <a:gd name="connsiteX42" fmla="*/ 1504950 w 3369469"/>
                <a:gd name="connsiteY42" fmla="*/ 747713 h 1462452"/>
                <a:gd name="connsiteX43" fmla="*/ 1386845 w 3369469"/>
                <a:gd name="connsiteY43" fmla="*/ 684341 h 1462452"/>
                <a:gd name="connsiteX44" fmla="*/ 1314945 w 3369469"/>
                <a:gd name="connsiteY44" fmla="*/ 646589 h 1462452"/>
                <a:gd name="connsiteX45" fmla="*/ 1218338 w 3369469"/>
                <a:gd name="connsiteY45" fmla="*/ 704163 h 1462452"/>
                <a:gd name="connsiteX46" fmla="*/ 1054894 w 3369469"/>
                <a:gd name="connsiteY46" fmla="*/ 809012 h 1462452"/>
                <a:gd name="connsiteX47" fmla="*/ 925347 w 3369469"/>
                <a:gd name="connsiteY47" fmla="*/ 861325 h 1462452"/>
                <a:gd name="connsiteX48" fmla="*/ 803439 w 3369469"/>
                <a:gd name="connsiteY48" fmla="*/ 961336 h 1462452"/>
                <a:gd name="connsiteX49" fmla="*/ 708157 w 3369469"/>
                <a:gd name="connsiteY49" fmla="*/ 1010882 h 1462452"/>
                <a:gd name="connsiteX50" fmla="*/ 580960 w 3369469"/>
                <a:gd name="connsiteY50" fmla="*/ 1055628 h 1462452"/>
                <a:gd name="connsiteX51" fmla="*/ 462362 w 3369469"/>
                <a:gd name="connsiteY51" fmla="*/ 1088963 h 1462452"/>
                <a:gd name="connsiteX52" fmla="*/ 388702 w 3369469"/>
                <a:gd name="connsiteY52" fmla="*/ 1104559 h 1462452"/>
                <a:gd name="connsiteX53" fmla="*/ 299607 w 3369469"/>
                <a:gd name="connsiteY53" fmla="*/ 1109285 h 1462452"/>
                <a:gd name="connsiteX54" fmla="*/ 162020 w 3369469"/>
                <a:gd name="connsiteY54" fmla="*/ 1123497 h 1462452"/>
                <a:gd name="connsiteX55" fmla="*/ 69087 w 3369469"/>
                <a:gd name="connsiteY55" fmla="*/ 1146773 h 1462452"/>
                <a:gd name="connsiteX56" fmla="*/ 0 w 3369469"/>
                <a:gd name="connsiteY56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802606 w 3369469"/>
                <a:gd name="connsiteY5" fmla="*/ 1264443 h 1462452"/>
                <a:gd name="connsiteX6" fmla="*/ 2000250 w 3369469"/>
                <a:gd name="connsiteY6" fmla="*/ 1231105 h 1462452"/>
                <a:gd name="connsiteX7" fmla="*/ 2135980 w 3369469"/>
                <a:gd name="connsiteY7" fmla="*/ 1202531 h 1462452"/>
                <a:gd name="connsiteX8" fmla="*/ 2224087 w 3369469"/>
                <a:gd name="connsiteY8" fmla="*/ 1181099 h 1462452"/>
                <a:gd name="connsiteX9" fmla="*/ 2431256 w 3369469"/>
                <a:gd name="connsiteY9" fmla="*/ 1121069 h 1462452"/>
                <a:gd name="connsiteX10" fmla="*/ 2562225 w 3369469"/>
                <a:gd name="connsiteY10" fmla="*/ 1076325 h 1462452"/>
                <a:gd name="connsiteX11" fmla="*/ 2740818 w 3369469"/>
                <a:gd name="connsiteY11" fmla="*/ 1016793 h 1462452"/>
                <a:gd name="connsiteX12" fmla="*/ 2876550 w 3369469"/>
                <a:gd name="connsiteY12" fmla="*/ 950118 h 1462452"/>
                <a:gd name="connsiteX13" fmla="*/ 2990850 w 3369469"/>
                <a:gd name="connsiteY13" fmla="*/ 864393 h 1462452"/>
                <a:gd name="connsiteX14" fmla="*/ 3109912 w 3369469"/>
                <a:gd name="connsiteY14" fmla="*/ 769143 h 1462452"/>
                <a:gd name="connsiteX15" fmla="*/ 3212306 w 3369469"/>
                <a:gd name="connsiteY15" fmla="*/ 692943 h 1462452"/>
                <a:gd name="connsiteX16" fmla="*/ 3283743 w 3369469"/>
                <a:gd name="connsiteY16" fmla="*/ 626268 h 1462452"/>
                <a:gd name="connsiteX17" fmla="*/ 3340893 w 3369469"/>
                <a:gd name="connsiteY17" fmla="*/ 566737 h 1462452"/>
                <a:gd name="connsiteX18" fmla="*/ 3369469 w 3369469"/>
                <a:gd name="connsiteY18" fmla="*/ 538162 h 1462452"/>
                <a:gd name="connsiteX19" fmla="*/ 3331368 w 3369469"/>
                <a:gd name="connsiteY19" fmla="*/ 376237 h 1462452"/>
                <a:gd name="connsiteX20" fmla="*/ 3288506 w 3369469"/>
                <a:gd name="connsiteY20" fmla="*/ 188118 h 1462452"/>
                <a:gd name="connsiteX21" fmla="*/ 3271837 w 3369469"/>
                <a:gd name="connsiteY21" fmla="*/ 107156 h 1462452"/>
                <a:gd name="connsiteX22" fmla="*/ 3248025 w 3369469"/>
                <a:gd name="connsiteY22" fmla="*/ 0 h 1462452"/>
                <a:gd name="connsiteX23" fmla="*/ 3207543 w 3369469"/>
                <a:gd name="connsiteY23" fmla="*/ 71437 h 1462452"/>
                <a:gd name="connsiteX24" fmla="*/ 3152775 w 3369469"/>
                <a:gd name="connsiteY24" fmla="*/ 173831 h 1462452"/>
                <a:gd name="connsiteX25" fmla="*/ 3076081 w 3369469"/>
                <a:gd name="connsiteY25" fmla="*/ 278482 h 1462452"/>
                <a:gd name="connsiteX26" fmla="*/ 3002261 w 3369469"/>
                <a:gd name="connsiteY26" fmla="*/ 324859 h 1462452"/>
                <a:gd name="connsiteX27" fmla="*/ 2914154 w 3369469"/>
                <a:gd name="connsiteY27" fmla="*/ 351563 h 1462452"/>
                <a:gd name="connsiteX28" fmla="*/ 2831679 w 3369469"/>
                <a:gd name="connsiteY28" fmla="*/ 402567 h 1462452"/>
                <a:gd name="connsiteX29" fmla="*/ 2760364 w 3369469"/>
                <a:gd name="connsiteY29" fmla="*/ 470738 h 1462452"/>
                <a:gd name="connsiteX30" fmla="*/ 2680915 w 3369469"/>
                <a:gd name="connsiteY30" fmla="*/ 528388 h 1462452"/>
                <a:gd name="connsiteX31" fmla="*/ 2630467 w 3369469"/>
                <a:gd name="connsiteY31" fmla="*/ 561026 h 1462452"/>
                <a:gd name="connsiteX32" fmla="*/ 2527648 w 3369469"/>
                <a:gd name="connsiteY32" fmla="*/ 616754 h 1462452"/>
                <a:gd name="connsiteX33" fmla="*/ 2447925 w 3369469"/>
                <a:gd name="connsiteY33" fmla="*/ 676414 h 1462452"/>
                <a:gd name="connsiteX34" fmla="*/ 2333501 w 3369469"/>
                <a:gd name="connsiteY34" fmla="*/ 692070 h 1462452"/>
                <a:gd name="connsiteX35" fmla="*/ 2233613 w 3369469"/>
                <a:gd name="connsiteY35" fmla="*/ 689942 h 1462452"/>
                <a:gd name="connsiteX36" fmla="*/ 2167432 w 3369469"/>
                <a:gd name="connsiteY36" fmla="*/ 661769 h 1462452"/>
                <a:gd name="connsiteX37" fmla="*/ 2060027 w 3369469"/>
                <a:gd name="connsiteY37" fmla="*/ 712518 h 1462452"/>
                <a:gd name="connsiteX38" fmla="*/ 1914525 w 3369469"/>
                <a:gd name="connsiteY38" fmla="*/ 802481 h 1462452"/>
                <a:gd name="connsiteX39" fmla="*/ 1783556 w 3369469"/>
                <a:gd name="connsiteY39" fmla="*/ 859631 h 1462452"/>
                <a:gd name="connsiteX40" fmla="*/ 1704975 w 3369469"/>
                <a:gd name="connsiteY40" fmla="*/ 862013 h 1462452"/>
                <a:gd name="connsiteX41" fmla="*/ 1616868 w 3369469"/>
                <a:gd name="connsiteY41" fmla="*/ 816769 h 1462452"/>
                <a:gd name="connsiteX42" fmla="*/ 1504950 w 3369469"/>
                <a:gd name="connsiteY42" fmla="*/ 747713 h 1462452"/>
                <a:gd name="connsiteX43" fmla="*/ 1393525 w 3369469"/>
                <a:gd name="connsiteY43" fmla="*/ 657610 h 1462452"/>
                <a:gd name="connsiteX44" fmla="*/ 1314945 w 3369469"/>
                <a:gd name="connsiteY44" fmla="*/ 646589 h 1462452"/>
                <a:gd name="connsiteX45" fmla="*/ 1218338 w 3369469"/>
                <a:gd name="connsiteY45" fmla="*/ 704163 h 1462452"/>
                <a:gd name="connsiteX46" fmla="*/ 1054894 w 3369469"/>
                <a:gd name="connsiteY46" fmla="*/ 809012 h 1462452"/>
                <a:gd name="connsiteX47" fmla="*/ 925347 w 3369469"/>
                <a:gd name="connsiteY47" fmla="*/ 861325 h 1462452"/>
                <a:gd name="connsiteX48" fmla="*/ 803439 w 3369469"/>
                <a:gd name="connsiteY48" fmla="*/ 961336 h 1462452"/>
                <a:gd name="connsiteX49" fmla="*/ 708157 w 3369469"/>
                <a:gd name="connsiteY49" fmla="*/ 1010882 h 1462452"/>
                <a:gd name="connsiteX50" fmla="*/ 580960 w 3369469"/>
                <a:gd name="connsiteY50" fmla="*/ 1055628 h 1462452"/>
                <a:gd name="connsiteX51" fmla="*/ 462362 w 3369469"/>
                <a:gd name="connsiteY51" fmla="*/ 1088963 h 1462452"/>
                <a:gd name="connsiteX52" fmla="*/ 388702 w 3369469"/>
                <a:gd name="connsiteY52" fmla="*/ 1104559 h 1462452"/>
                <a:gd name="connsiteX53" fmla="*/ 299607 w 3369469"/>
                <a:gd name="connsiteY53" fmla="*/ 1109285 h 1462452"/>
                <a:gd name="connsiteX54" fmla="*/ 162020 w 3369469"/>
                <a:gd name="connsiteY54" fmla="*/ 1123497 h 1462452"/>
                <a:gd name="connsiteX55" fmla="*/ 69087 w 3369469"/>
                <a:gd name="connsiteY55" fmla="*/ 1146773 h 1462452"/>
                <a:gd name="connsiteX56" fmla="*/ 0 w 3369469"/>
                <a:gd name="connsiteY56" fmla="*/ 1171929 h 1462452"/>
                <a:gd name="connsiteX0" fmla="*/ 0 w 3372810"/>
                <a:gd name="connsiteY0" fmla="*/ 1145199 h 1462452"/>
                <a:gd name="connsiteX1" fmla="*/ 4299 w 3372810"/>
                <a:gd name="connsiteY1" fmla="*/ 1461824 h 1462452"/>
                <a:gd name="connsiteX2" fmla="*/ 1182554 w 3372810"/>
                <a:gd name="connsiteY2" fmla="*/ 1143197 h 1462452"/>
                <a:gd name="connsiteX3" fmla="*/ 1426928 w 3372810"/>
                <a:gd name="connsiteY3" fmla="*/ 1064154 h 1462452"/>
                <a:gd name="connsiteX4" fmla="*/ 1552671 w 3372810"/>
                <a:gd name="connsiteY4" fmla="*/ 1161975 h 1462452"/>
                <a:gd name="connsiteX5" fmla="*/ 1805947 w 3372810"/>
                <a:gd name="connsiteY5" fmla="*/ 1264443 h 1462452"/>
                <a:gd name="connsiteX6" fmla="*/ 2003591 w 3372810"/>
                <a:gd name="connsiteY6" fmla="*/ 1231105 h 1462452"/>
                <a:gd name="connsiteX7" fmla="*/ 2139321 w 3372810"/>
                <a:gd name="connsiteY7" fmla="*/ 1202531 h 1462452"/>
                <a:gd name="connsiteX8" fmla="*/ 2227428 w 3372810"/>
                <a:gd name="connsiteY8" fmla="*/ 1181099 h 1462452"/>
                <a:gd name="connsiteX9" fmla="*/ 2434597 w 3372810"/>
                <a:gd name="connsiteY9" fmla="*/ 1121069 h 1462452"/>
                <a:gd name="connsiteX10" fmla="*/ 2565566 w 3372810"/>
                <a:gd name="connsiteY10" fmla="*/ 1076325 h 1462452"/>
                <a:gd name="connsiteX11" fmla="*/ 2744159 w 3372810"/>
                <a:gd name="connsiteY11" fmla="*/ 1016793 h 1462452"/>
                <a:gd name="connsiteX12" fmla="*/ 2879891 w 3372810"/>
                <a:gd name="connsiteY12" fmla="*/ 950118 h 1462452"/>
                <a:gd name="connsiteX13" fmla="*/ 2994191 w 3372810"/>
                <a:gd name="connsiteY13" fmla="*/ 864393 h 1462452"/>
                <a:gd name="connsiteX14" fmla="*/ 3113253 w 3372810"/>
                <a:gd name="connsiteY14" fmla="*/ 769143 h 1462452"/>
                <a:gd name="connsiteX15" fmla="*/ 3215647 w 3372810"/>
                <a:gd name="connsiteY15" fmla="*/ 692943 h 1462452"/>
                <a:gd name="connsiteX16" fmla="*/ 3287084 w 3372810"/>
                <a:gd name="connsiteY16" fmla="*/ 626268 h 1462452"/>
                <a:gd name="connsiteX17" fmla="*/ 3344234 w 3372810"/>
                <a:gd name="connsiteY17" fmla="*/ 566737 h 1462452"/>
                <a:gd name="connsiteX18" fmla="*/ 3372810 w 3372810"/>
                <a:gd name="connsiteY18" fmla="*/ 538162 h 1462452"/>
                <a:gd name="connsiteX19" fmla="*/ 3334709 w 3372810"/>
                <a:gd name="connsiteY19" fmla="*/ 376237 h 1462452"/>
                <a:gd name="connsiteX20" fmla="*/ 3291847 w 3372810"/>
                <a:gd name="connsiteY20" fmla="*/ 188118 h 1462452"/>
                <a:gd name="connsiteX21" fmla="*/ 3275178 w 3372810"/>
                <a:gd name="connsiteY21" fmla="*/ 107156 h 1462452"/>
                <a:gd name="connsiteX22" fmla="*/ 3251366 w 3372810"/>
                <a:gd name="connsiteY22" fmla="*/ 0 h 1462452"/>
                <a:gd name="connsiteX23" fmla="*/ 3210884 w 3372810"/>
                <a:gd name="connsiteY23" fmla="*/ 71437 h 1462452"/>
                <a:gd name="connsiteX24" fmla="*/ 3156116 w 3372810"/>
                <a:gd name="connsiteY24" fmla="*/ 173831 h 1462452"/>
                <a:gd name="connsiteX25" fmla="*/ 3079422 w 3372810"/>
                <a:gd name="connsiteY25" fmla="*/ 278482 h 1462452"/>
                <a:gd name="connsiteX26" fmla="*/ 3005602 w 3372810"/>
                <a:gd name="connsiteY26" fmla="*/ 324859 h 1462452"/>
                <a:gd name="connsiteX27" fmla="*/ 2917495 w 3372810"/>
                <a:gd name="connsiteY27" fmla="*/ 351563 h 1462452"/>
                <a:gd name="connsiteX28" fmla="*/ 2835020 w 3372810"/>
                <a:gd name="connsiteY28" fmla="*/ 402567 h 1462452"/>
                <a:gd name="connsiteX29" fmla="*/ 2763705 w 3372810"/>
                <a:gd name="connsiteY29" fmla="*/ 470738 h 1462452"/>
                <a:gd name="connsiteX30" fmla="*/ 2684256 w 3372810"/>
                <a:gd name="connsiteY30" fmla="*/ 528388 h 1462452"/>
                <a:gd name="connsiteX31" fmla="*/ 2633808 w 3372810"/>
                <a:gd name="connsiteY31" fmla="*/ 561026 h 1462452"/>
                <a:gd name="connsiteX32" fmla="*/ 2530989 w 3372810"/>
                <a:gd name="connsiteY32" fmla="*/ 616754 h 1462452"/>
                <a:gd name="connsiteX33" fmla="*/ 2451266 w 3372810"/>
                <a:gd name="connsiteY33" fmla="*/ 676414 h 1462452"/>
                <a:gd name="connsiteX34" fmla="*/ 2336842 w 3372810"/>
                <a:gd name="connsiteY34" fmla="*/ 692070 h 1462452"/>
                <a:gd name="connsiteX35" fmla="*/ 2236954 w 3372810"/>
                <a:gd name="connsiteY35" fmla="*/ 689942 h 1462452"/>
                <a:gd name="connsiteX36" fmla="*/ 2170773 w 3372810"/>
                <a:gd name="connsiteY36" fmla="*/ 661769 h 1462452"/>
                <a:gd name="connsiteX37" fmla="*/ 2063368 w 3372810"/>
                <a:gd name="connsiteY37" fmla="*/ 712518 h 1462452"/>
                <a:gd name="connsiteX38" fmla="*/ 1917866 w 3372810"/>
                <a:gd name="connsiteY38" fmla="*/ 802481 h 1462452"/>
                <a:gd name="connsiteX39" fmla="*/ 1786897 w 3372810"/>
                <a:gd name="connsiteY39" fmla="*/ 859631 h 1462452"/>
                <a:gd name="connsiteX40" fmla="*/ 1708316 w 3372810"/>
                <a:gd name="connsiteY40" fmla="*/ 862013 h 1462452"/>
                <a:gd name="connsiteX41" fmla="*/ 1620209 w 3372810"/>
                <a:gd name="connsiteY41" fmla="*/ 816769 h 1462452"/>
                <a:gd name="connsiteX42" fmla="*/ 1508291 w 3372810"/>
                <a:gd name="connsiteY42" fmla="*/ 747713 h 1462452"/>
                <a:gd name="connsiteX43" fmla="*/ 1396866 w 3372810"/>
                <a:gd name="connsiteY43" fmla="*/ 657610 h 1462452"/>
                <a:gd name="connsiteX44" fmla="*/ 1318286 w 3372810"/>
                <a:gd name="connsiteY44" fmla="*/ 646589 h 1462452"/>
                <a:gd name="connsiteX45" fmla="*/ 1221679 w 3372810"/>
                <a:gd name="connsiteY45" fmla="*/ 704163 h 1462452"/>
                <a:gd name="connsiteX46" fmla="*/ 1058235 w 3372810"/>
                <a:gd name="connsiteY46" fmla="*/ 809012 h 1462452"/>
                <a:gd name="connsiteX47" fmla="*/ 928688 w 3372810"/>
                <a:gd name="connsiteY47" fmla="*/ 861325 h 1462452"/>
                <a:gd name="connsiteX48" fmla="*/ 806780 w 3372810"/>
                <a:gd name="connsiteY48" fmla="*/ 961336 h 1462452"/>
                <a:gd name="connsiteX49" fmla="*/ 711498 w 3372810"/>
                <a:gd name="connsiteY49" fmla="*/ 1010882 h 1462452"/>
                <a:gd name="connsiteX50" fmla="*/ 584301 w 3372810"/>
                <a:gd name="connsiteY50" fmla="*/ 1055628 h 1462452"/>
                <a:gd name="connsiteX51" fmla="*/ 465703 w 3372810"/>
                <a:gd name="connsiteY51" fmla="*/ 1088963 h 1462452"/>
                <a:gd name="connsiteX52" fmla="*/ 392043 w 3372810"/>
                <a:gd name="connsiteY52" fmla="*/ 1104559 h 1462452"/>
                <a:gd name="connsiteX53" fmla="*/ 302948 w 3372810"/>
                <a:gd name="connsiteY53" fmla="*/ 1109285 h 1462452"/>
                <a:gd name="connsiteX54" fmla="*/ 165361 w 3372810"/>
                <a:gd name="connsiteY54" fmla="*/ 1123497 h 1462452"/>
                <a:gd name="connsiteX55" fmla="*/ 72428 w 3372810"/>
                <a:gd name="connsiteY55" fmla="*/ 1146773 h 1462452"/>
                <a:gd name="connsiteX56" fmla="*/ 0 w 3372810"/>
                <a:gd name="connsiteY56" fmla="*/ 1145199 h 1462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372810" h="1462452">
                  <a:moveTo>
                    <a:pt x="0" y="1145199"/>
                  </a:moveTo>
                  <a:cubicBezTo>
                    <a:pt x="319" y="1241831"/>
                    <a:pt x="3980" y="1365192"/>
                    <a:pt x="4299" y="1461824"/>
                  </a:cubicBezTo>
                  <a:cubicBezTo>
                    <a:pt x="199164" y="1477640"/>
                    <a:pt x="952129" y="1189984"/>
                    <a:pt x="1182554" y="1143197"/>
                  </a:cubicBezTo>
                  <a:cubicBezTo>
                    <a:pt x="1412979" y="1096410"/>
                    <a:pt x="1371366" y="1076060"/>
                    <a:pt x="1426928" y="1064154"/>
                  </a:cubicBezTo>
                  <a:lnTo>
                    <a:pt x="1552671" y="1161975"/>
                  </a:lnTo>
                  <a:cubicBezTo>
                    <a:pt x="1615841" y="1195357"/>
                    <a:pt x="1730794" y="1252921"/>
                    <a:pt x="1805947" y="1264443"/>
                  </a:cubicBezTo>
                  <a:cubicBezTo>
                    <a:pt x="1860319" y="1258887"/>
                    <a:pt x="1937710" y="1242218"/>
                    <a:pt x="2003591" y="1231105"/>
                  </a:cubicBezTo>
                  <a:lnTo>
                    <a:pt x="2139321" y="1202531"/>
                  </a:lnTo>
                  <a:cubicBezTo>
                    <a:pt x="2176627" y="1194593"/>
                    <a:pt x="2178215" y="1194676"/>
                    <a:pt x="2227428" y="1181099"/>
                  </a:cubicBezTo>
                  <a:cubicBezTo>
                    <a:pt x="2276641" y="1167522"/>
                    <a:pt x="2376256" y="1141310"/>
                    <a:pt x="2434597" y="1121069"/>
                  </a:cubicBezTo>
                  <a:lnTo>
                    <a:pt x="2565566" y="1076325"/>
                  </a:lnTo>
                  <a:lnTo>
                    <a:pt x="2744159" y="1016793"/>
                  </a:lnTo>
                  <a:lnTo>
                    <a:pt x="2879891" y="950118"/>
                  </a:lnTo>
                  <a:lnTo>
                    <a:pt x="2994191" y="864393"/>
                  </a:lnTo>
                  <a:cubicBezTo>
                    <a:pt x="3031894" y="832643"/>
                    <a:pt x="3076344" y="797718"/>
                    <a:pt x="3113253" y="769143"/>
                  </a:cubicBezTo>
                  <a:cubicBezTo>
                    <a:pt x="3150162" y="740568"/>
                    <a:pt x="3185485" y="715168"/>
                    <a:pt x="3215647" y="692943"/>
                  </a:cubicBezTo>
                  <a:lnTo>
                    <a:pt x="3287084" y="626268"/>
                  </a:lnTo>
                  <a:lnTo>
                    <a:pt x="3344234" y="566737"/>
                  </a:lnTo>
                  <a:lnTo>
                    <a:pt x="3372810" y="538162"/>
                  </a:lnTo>
                  <a:lnTo>
                    <a:pt x="3334709" y="376237"/>
                  </a:lnTo>
                  <a:lnTo>
                    <a:pt x="3291847" y="188118"/>
                  </a:lnTo>
                  <a:lnTo>
                    <a:pt x="3275178" y="107156"/>
                  </a:lnTo>
                  <a:lnTo>
                    <a:pt x="3251366" y="0"/>
                  </a:lnTo>
                  <a:lnTo>
                    <a:pt x="3210884" y="71437"/>
                  </a:lnTo>
                  <a:lnTo>
                    <a:pt x="3156116" y="173831"/>
                  </a:lnTo>
                  <a:lnTo>
                    <a:pt x="3079422" y="278482"/>
                  </a:lnTo>
                  <a:cubicBezTo>
                    <a:pt x="3054336" y="303653"/>
                    <a:pt x="3032590" y="312679"/>
                    <a:pt x="3005602" y="324859"/>
                  </a:cubicBezTo>
                  <a:cubicBezTo>
                    <a:pt x="2978614" y="337039"/>
                    <a:pt x="2951667" y="342079"/>
                    <a:pt x="2917495" y="351563"/>
                  </a:cubicBezTo>
                  <a:lnTo>
                    <a:pt x="2835020" y="402567"/>
                  </a:lnTo>
                  <a:cubicBezTo>
                    <a:pt x="2800848" y="412051"/>
                    <a:pt x="2784239" y="445174"/>
                    <a:pt x="2763705" y="470738"/>
                  </a:cubicBezTo>
                  <a:lnTo>
                    <a:pt x="2684256" y="528388"/>
                  </a:lnTo>
                  <a:cubicBezTo>
                    <a:pt x="2672450" y="544279"/>
                    <a:pt x="2645614" y="545135"/>
                    <a:pt x="2633808" y="561026"/>
                  </a:cubicBezTo>
                  <a:lnTo>
                    <a:pt x="2530989" y="616754"/>
                  </a:lnTo>
                  <a:cubicBezTo>
                    <a:pt x="2498049" y="639773"/>
                    <a:pt x="2483624" y="663861"/>
                    <a:pt x="2451266" y="676414"/>
                  </a:cubicBezTo>
                  <a:cubicBezTo>
                    <a:pt x="2418908" y="688967"/>
                    <a:pt x="2370138" y="692779"/>
                    <a:pt x="2336842" y="692070"/>
                  </a:cubicBezTo>
                  <a:lnTo>
                    <a:pt x="2236954" y="689942"/>
                  </a:lnTo>
                  <a:cubicBezTo>
                    <a:pt x="2203658" y="689233"/>
                    <a:pt x="2199704" y="658006"/>
                    <a:pt x="2170773" y="661769"/>
                  </a:cubicBezTo>
                  <a:cubicBezTo>
                    <a:pt x="2141842" y="665532"/>
                    <a:pt x="2111869" y="682530"/>
                    <a:pt x="2063368" y="712518"/>
                  </a:cubicBezTo>
                  <a:lnTo>
                    <a:pt x="1917866" y="802481"/>
                  </a:lnTo>
                  <a:lnTo>
                    <a:pt x="1786897" y="859631"/>
                  </a:lnTo>
                  <a:cubicBezTo>
                    <a:pt x="1751575" y="872331"/>
                    <a:pt x="1736097" y="869157"/>
                    <a:pt x="1708316" y="862013"/>
                  </a:cubicBezTo>
                  <a:cubicBezTo>
                    <a:pt x="1680535" y="854869"/>
                    <a:pt x="1656325" y="835819"/>
                    <a:pt x="1620209" y="816769"/>
                  </a:cubicBezTo>
                  <a:lnTo>
                    <a:pt x="1508291" y="747713"/>
                  </a:lnTo>
                  <a:cubicBezTo>
                    <a:pt x="1469397" y="725885"/>
                    <a:pt x="1428533" y="674464"/>
                    <a:pt x="1396866" y="657610"/>
                  </a:cubicBezTo>
                  <a:cubicBezTo>
                    <a:pt x="1365199" y="640756"/>
                    <a:pt x="1347484" y="638830"/>
                    <a:pt x="1318286" y="646589"/>
                  </a:cubicBezTo>
                  <a:cubicBezTo>
                    <a:pt x="1289088" y="654348"/>
                    <a:pt x="1266129" y="677176"/>
                    <a:pt x="1221679" y="704163"/>
                  </a:cubicBezTo>
                  <a:lnTo>
                    <a:pt x="1058235" y="809012"/>
                  </a:lnTo>
                  <a:lnTo>
                    <a:pt x="928688" y="861325"/>
                  </a:lnTo>
                  <a:lnTo>
                    <a:pt x="806780" y="961336"/>
                  </a:lnTo>
                  <a:lnTo>
                    <a:pt x="711498" y="1010882"/>
                  </a:lnTo>
                  <a:lnTo>
                    <a:pt x="584301" y="1055628"/>
                  </a:lnTo>
                  <a:lnTo>
                    <a:pt x="465703" y="1088963"/>
                  </a:lnTo>
                  <a:lnTo>
                    <a:pt x="392043" y="1104559"/>
                  </a:lnTo>
                  <a:cubicBezTo>
                    <a:pt x="369421" y="1117656"/>
                    <a:pt x="340728" y="1106129"/>
                    <a:pt x="302948" y="1109285"/>
                  </a:cubicBezTo>
                  <a:cubicBezTo>
                    <a:pt x="265168" y="1112441"/>
                    <a:pt x="203781" y="1117249"/>
                    <a:pt x="165361" y="1123497"/>
                  </a:cubicBezTo>
                  <a:lnTo>
                    <a:pt x="72428" y="1146773"/>
                  </a:lnTo>
                  <a:lnTo>
                    <a:pt x="0" y="1145199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9" name="Freeform 27">
              <a:extLst>
                <a:ext uri="{FF2B5EF4-FFF2-40B4-BE49-F238E27FC236}">
                  <a16:creationId xmlns:a16="http://schemas.microsoft.com/office/drawing/2014/main" id="{74F79432-8CDA-4037-8E03-31105CF4ED65}"/>
                </a:ext>
              </a:extLst>
            </p:cNvPr>
            <p:cNvSpPr/>
            <p:nvPr/>
          </p:nvSpPr>
          <p:spPr bwMode="auto">
            <a:xfrm>
              <a:off x="5516270" y="4918288"/>
              <a:ext cx="621301" cy="354320"/>
            </a:xfrm>
            <a:custGeom>
              <a:avLst/>
              <a:gdLst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1456 w 1169194"/>
                <a:gd name="connsiteY5" fmla="*/ 638175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6631 w 1169194"/>
                <a:gd name="connsiteY36" fmla="*/ 382763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13824 w 1169194"/>
                <a:gd name="connsiteY0" fmla="*/ 590055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13824 w 1169194"/>
                <a:gd name="connsiteY51" fmla="*/ 590055 h 711994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66750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193840 w 1172534"/>
                <a:gd name="connsiteY47" fmla="*/ 597694 h 671976"/>
                <a:gd name="connsiteX48" fmla="*/ 162884 w 1172534"/>
                <a:gd name="connsiteY48" fmla="*/ 583407 h 671976"/>
                <a:gd name="connsiteX49" fmla="*/ 112877 w 1172534"/>
                <a:gd name="connsiteY49" fmla="*/ 573882 h 671976"/>
                <a:gd name="connsiteX50" fmla="*/ 81921 w 1172534"/>
                <a:gd name="connsiteY50" fmla="*/ 595313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193840 w 1172534"/>
                <a:gd name="connsiteY47" fmla="*/ 597694 h 671976"/>
                <a:gd name="connsiteX48" fmla="*/ 162884 w 1172534"/>
                <a:gd name="connsiteY48" fmla="*/ 583407 h 671976"/>
                <a:gd name="connsiteX49" fmla="*/ 112877 w 1172534"/>
                <a:gd name="connsiteY49" fmla="*/ 573882 h 671976"/>
                <a:gd name="connsiteX50" fmla="*/ 81921 w 1172534"/>
                <a:gd name="connsiteY50" fmla="*/ 595313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193840 w 1172534"/>
                <a:gd name="connsiteY47" fmla="*/ 597694 h 671976"/>
                <a:gd name="connsiteX48" fmla="*/ 162884 w 1172534"/>
                <a:gd name="connsiteY48" fmla="*/ 583407 h 671976"/>
                <a:gd name="connsiteX49" fmla="*/ 112877 w 1172534"/>
                <a:gd name="connsiteY49" fmla="*/ 573882 h 671976"/>
                <a:gd name="connsiteX50" fmla="*/ 78581 w 1172534"/>
                <a:gd name="connsiteY50" fmla="*/ 571968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193840 w 1172534"/>
                <a:gd name="connsiteY47" fmla="*/ 597694 h 671976"/>
                <a:gd name="connsiteX48" fmla="*/ 162884 w 1172534"/>
                <a:gd name="connsiteY48" fmla="*/ 583407 h 671976"/>
                <a:gd name="connsiteX49" fmla="*/ 122899 w 1172534"/>
                <a:gd name="connsiteY49" fmla="*/ 563878 h 671976"/>
                <a:gd name="connsiteX50" fmla="*/ 78581 w 1172534"/>
                <a:gd name="connsiteY50" fmla="*/ 571968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63878 h 671976"/>
                <a:gd name="connsiteX50" fmla="*/ 78581 w 1172534"/>
                <a:gd name="connsiteY50" fmla="*/ 571968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71968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17164 w 1172534"/>
                <a:gd name="connsiteY51" fmla="*/ 590055 h 671976"/>
                <a:gd name="connsiteX0" fmla="*/ 462 w 1172534"/>
                <a:gd name="connsiteY0" fmla="*/ 586721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462 w 1172534"/>
                <a:gd name="connsiteY51" fmla="*/ 586721 h 671976"/>
                <a:gd name="connsiteX0" fmla="*/ 462 w 1172534"/>
                <a:gd name="connsiteY0" fmla="*/ 586721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0911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462 w 1172534"/>
                <a:gd name="connsiteY51" fmla="*/ 586721 h 671976"/>
                <a:gd name="connsiteX0" fmla="*/ 462 w 1172534"/>
                <a:gd name="connsiteY0" fmla="*/ 586721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09114 h 671976"/>
                <a:gd name="connsiteX4" fmla="*/ 158121 w 1172534"/>
                <a:gd name="connsiteY4" fmla="*/ 631032 h 671976"/>
                <a:gd name="connsiteX5" fmla="*/ 227177 w 1172534"/>
                <a:gd name="connsiteY5" fmla="*/ 638170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462 w 1172534"/>
                <a:gd name="connsiteY51" fmla="*/ 586721 h 671976"/>
                <a:gd name="connsiteX0" fmla="*/ 462 w 1172534"/>
                <a:gd name="connsiteY0" fmla="*/ 586721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09114 h 671976"/>
                <a:gd name="connsiteX4" fmla="*/ 158121 w 1172534"/>
                <a:gd name="connsiteY4" fmla="*/ 631032 h 671976"/>
                <a:gd name="connsiteX5" fmla="*/ 227177 w 1172534"/>
                <a:gd name="connsiteY5" fmla="*/ 638170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79588 w 1172534"/>
                <a:gd name="connsiteY48" fmla="*/ 573404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462 w 1172534"/>
                <a:gd name="connsiteY51" fmla="*/ 586721 h 671976"/>
                <a:gd name="connsiteX0" fmla="*/ 462 w 1172534"/>
                <a:gd name="connsiteY0" fmla="*/ 586721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09114 h 671976"/>
                <a:gd name="connsiteX4" fmla="*/ 158121 w 1172534"/>
                <a:gd name="connsiteY4" fmla="*/ 631032 h 671976"/>
                <a:gd name="connsiteX5" fmla="*/ 227177 w 1172534"/>
                <a:gd name="connsiteY5" fmla="*/ 638170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13882 w 1172534"/>
                <a:gd name="connsiteY47" fmla="*/ 591023 h 671976"/>
                <a:gd name="connsiteX48" fmla="*/ 179588 w 1172534"/>
                <a:gd name="connsiteY48" fmla="*/ 573404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462 w 1172534"/>
                <a:gd name="connsiteY51" fmla="*/ 586721 h 67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172534" h="671976">
                  <a:moveTo>
                    <a:pt x="462" y="586721"/>
                  </a:moveTo>
                  <a:lnTo>
                    <a:pt x="0" y="671976"/>
                  </a:lnTo>
                  <a:lnTo>
                    <a:pt x="60490" y="633400"/>
                  </a:lnTo>
                  <a:lnTo>
                    <a:pt x="120021" y="609114"/>
                  </a:lnTo>
                  <a:lnTo>
                    <a:pt x="158121" y="631032"/>
                  </a:lnTo>
                  <a:cubicBezTo>
                    <a:pt x="173202" y="634207"/>
                    <a:pt x="210508" y="640551"/>
                    <a:pt x="227177" y="638170"/>
                  </a:cubicBezTo>
                  <a:cubicBezTo>
                    <a:pt x="243846" y="635789"/>
                    <a:pt x="241862" y="627063"/>
                    <a:pt x="258134" y="616744"/>
                  </a:cubicBezTo>
                  <a:lnTo>
                    <a:pt x="308140" y="592932"/>
                  </a:lnTo>
                  <a:lnTo>
                    <a:pt x="346240" y="592932"/>
                  </a:lnTo>
                  <a:lnTo>
                    <a:pt x="405771" y="609600"/>
                  </a:lnTo>
                  <a:cubicBezTo>
                    <a:pt x="427305" y="609997"/>
                    <a:pt x="457588" y="601663"/>
                    <a:pt x="475447" y="595313"/>
                  </a:cubicBezTo>
                  <a:cubicBezTo>
                    <a:pt x="493306" y="588963"/>
                    <a:pt x="498743" y="584994"/>
                    <a:pt x="512927" y="571500"/>
                  </a:cubicBezTo>
                  <a:lnTo>
                    <a:pt x="560552" y="514350"/>
                  </a:lnTo>
                  <a:lnTo>
                    <a:pt x="598652" y="469107"/>
                  </a:lnTo>
                  <a:lnTo>
                    <a:pt x="622465" y="454819"/>
                  </a:lnTo>
                  <a:lnTo>
                    <a:pt x="660565" y="435769"/>
                  </a:lnTo>
                  <a:lnTo>
                    <a:pt x="725602" y="418233"/>
                  </a:lnTo>
                  <a:cubicBezTo>
                    <a:pt x="745049" y="419424"/>
                    <a:pt x="761495" y="439593"/>
                    <a:pt x="777246" y="442913"/>
                  </a:cubicBezTo>
                  <a:cubicBezTo>
                    <a:pt x="792997" y="446233"/>
                    <a:pt x="804234" y="439341"/>
                    <a:pt x="820109" y="438150"/>
                  </a:cubicBezTo>
                  <a:cubicBezTo>
                    <a:pt x="835984" y="436959"/>
                    <a:pt x="857812" y="439341"/>
                    <a:pt x="872496" y="435769"/>
                  </a:cubicBezTo>
                  <a:cubicBezTo>
                    <a:pt x="887180" y="432197"/>
                    <a:pt x="893531" y="426641"/>
                    <a:pt x="908215" y="416719"/>
                  </a:cubicBezTo>
                  <a:cubicBezTo>
                    <a:pt x="922899" y="406797"/>
                    <a:pt x="943516" y="392448"/>
                    <a:pt x="960602" y="376238"/>
                  </a:cubicBezTo>
                  <a:lnTo>
                    <a:pt x="1010732" y="319459"/>
                  </a:lnTo>
                  <a:lnTo>
                    <a:pt x="1046327" y="242888"/>
                  </a:lnTo>
                  <a:lnTo>
                    <a:pt x="1101467" y="161925"/>
                  </a:lnTo>
                  <a:lnTo>
                    <a:pt x="1122527" y="97632"/>
                  </a:lnTo>
                  <a:lnTo>
                    <a:pt x="1158246" y="28575"/>
                  </a:lnTo>
                  <a:lnTo>
                    <a:pt x="1172534" y="0"/>
                  </a:lnTo>
                  <a:lnTo>
                    <a:pt x="1129671" y="2382"/>
                  </a:lnTo>
                  <a:lnTo>
                    <a:pt x="1082046" y="92869"/>
                  </a:lnTo>
                  <a:lnTo>
                    <a:pt x="1034421" y="180975"/>
                  </a:lnTo>
                  <a:lnTo>
                    <a:pt x="991559" y="257175"/>
                  </a:lnTo>
                  <a:lnTo>
                    <a:pt x="936790" y="330994"/>
                  </a:lnTo>
                  <a:lnTo>
                    <a:pt x="889165" y="381000"/>
                  </a:lnTo>
                  <a:lnTo>
                    <a:pt x="853446" y="397669"/>
                  </a:lnTo>
                  <a:cubicBezTo>
                    <a:pt x="839159" y="400844"/>
                    <a:pt x="823598" y="404622"/>
                    <a:pt x="803440" y="400050"/>
                  </a:cubicBezTo>
                  <a:cubicBezTo>
                    <a:pt x="783282" y="395478"/>
                    <a:pt x="758294" y="371826"/>
                    <a:pt x="732497" y="370239"/>
                  </a:cubicBezTo>
                  <a:cubicBezTo>
                    <a:pt x="706700" y="368652"/>
                    <a:pt x="672554" y="381985"/>
                    <a:pt x="648659" y="390525"/>
                  </a:cubicBezTo>
                  <a:lnTo>
                    <a:pt x="589127" y="421482"/>
                  </a:lnTo>
                  <a:cubicBezTo>
                    <a:pt x="569283" y="431801"/>
                    <a:pt x="561346" y="450454"/>
                    <a:pt x="548646" y="464344"/>
                  </a:cubicBezTo>
                  <a:lnTo>
                    <a:pt x="512927" y="504825"/>
                  </a:lnTo>
                  <a:lnTo>
                    <a:pt x="474827" y="542925"/>
                  </a:lnTo>
                  <a:lnTo>
                    <a:pt x="412915" y="557213"/>
                  </a:lnTo>
                  <a:lnTo>
                    <a:pt x="365290" y="547688"/>
                  </a:lnTo>
                  <a:lnTo>
                    <a:pt x="339096" y="531019"/>
                  </a:lnTo>
                  <a:cubicBezTo>
                    <a:pt x="327587" y="528638"/>
                    <a:pt x="313696" y="526256"/>
                    <a:pt x="296234" y="533400"/>
                  </a:cubicBezTo>
                  <a:cubicBezTo>
                    <a:pt x="278772" y="540544"/>
                    <a:pt x="248046" y="564278"/>
                    <a:pt x="234321" y="573882"/>
                  </a:cubicBezTo>
                  <a:cubicBezTo>
                    <a:pt x="220596" y="583486"/>
                    <a:pt x="223004" y="591103"/>
                    <a:pt x="213882" y="591023"/>
                  </a:cubicBezTo>
                  <a:cubicBezTo>
                    <a:pt x="204760" y="590943"/>
                    <a:pt x="194752" y="582375"/>
                    <a:pt x="179588" y="573404"/>
                  </a:cubicBezTo>
                  <a:cubicBezTo>
                    <a:pt x="164424" y="564433"/>
                    <a:pt x="136393" y="535215"/>
                    <a:pt x="122899" y="537199"/>
                  </a:cubicBezTo>
                  <a:cubicBezTo>
                    <a:pt x="109405" y="539183"/>
                    <a:pt x="95646" y="542593"/>
                    <a:pt x="78581" y="555293"/>
                  </a:cubicBezTo>
                  <a:lnTo>
                    <a:pt x="462" y="586721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0" name="Freeform 28">
              <a:extLst>
                <a:ext uri="{FF2B5EF4-FFF2-40B4-BE49-F238E27FC236}">
                  <a16:creationId xmlns:a16="http://schemas.microsoft.com/office/drawing/2014/main" id="{BF0F9762-9F13-4DB5-9C24-8CDF90DDA540}"/>
                </a:ext>
              </a:extLst>
            </p:cNvPr>
            <p:cNvSpPr/>
            <p:nvPr/>
          </p:nvSpPr>
          <p:spPr bwMode="auto">
            <a:xfrm>
              <a:off x="5517909" y="4918287"/>
              <a:ext cx="1359559" cy="406325"/>
            </a:xfrm>
            <a:custGeom>
              <a:avLst/>
              <a:gdLst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19075 w 2564607"/>
                <a:gd name="connsiteY5" fmla="*/ 657225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904875 w 2564607"/>
                <a:gd name="connsiteY20" fmla="*/ 431007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904875 w 2564607"/>
                <a:gd name="connsiteY20" fmla="*/ 431007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14450 w 2564607"/>
                <a:gd name="connsiteY72" fmla="*/ 147638 h 848750"/>
                <a:gd name="connsiteX73" fmla="*/ 1297782 w 2564607"/>
                <a:gd name="connsiteY73" fmla="*/ 164307 h 848750"/>
                <a:gd name="connsiteX74" fmla="*/ 1264444 w 2564607"/>
                <a:gd name="connsiteY74" fmla="*/ 121444 h 848750"/>
                <a:gd name="connsiteX75" fmla="*/ 1231107 w 2564607"/>
                <a:gd name="connsiteY75" fmla="*/ 92869 h 848750"/>
                <a:gd name="connsiteX76" fmla="*/ 1178719 w 2564607"/>
                <a:gd name="connsiteY76" fmla="*/ 133350 h 848750"/>
                <a:gd name="connsiteX77" fmla="*/ 1135857 w 2564607"/>
                <a:gd name="connsiteY77" fmla="*/ 242888 h 848750"/>
                <a:gd name="connsiteX78" fmla="*/ 1085850 w 2564607"/>
                <a:gd name="connsiteY78" fmla="*/ 335757 h 848750"/>
                <a:gd name="connsiteX79" fmla="*/ 1014413 w 2564607"/>
                <a:gd name="connsiteY79" fmla="*/ 428625 h 848750"/>
                <a:gd name="connsiteX80" fmla="*/ 957263 w 2564607"/>
                <a:gd name="connsiteY80" fmla="*/ 481013 h 848750"/>
                <a:gd name="connsiteX81" fmla="*/ 878682 w 2564607"/>
                <a:gd name="connsiteY81" fmla="*/ 523875 h 848750"/>
                <a:gd name="connsiteX82" fmla="*/ 771525 w 2564607"/>
                <a:gd name="connsiteY82" fmla="*/ 531019 h 848750"/>
                <a:gd name="connsiteX83" fmla="*/ 700088 w 2564607"/>
                <a:gd name="connsiteY83" fmla="*/ 531019 h 848750"/>
                <a:gd name="connsiteX84" fmla="*/ 631032 w 2564607"/>
                <a:gd name="connsiteY84" fmla="*/ 569119 h 848750"/>
                <a:gd name="connsiteX85" fmla="*/ 561975 w 2564607"/>
                <a:gd name="connsiteY85" fmla="*/ 652463 h 848750"/>
                <a:gd name="connsiteX86" fmla="*/ 500063 w 2564607"/>
                <a:gd name="connsiteY86" fmla="*/ 711994 h 848750"/>
                <a:gd name="connsiteX87" fmla="*/ 442913 w 2564607"/>
                <a:gd name="connsiteY87" fmla="*/ 721519 h 848750"/>
                <a:gd name="connsiteX88" fmla="*/ 359569 w 2564607"/>
                <a:gd name="connsiteY88" fmla="*/ 721519 h 848750"/>
                <a:gd name="connsiteX89" fmla="*/ 302419 w 2564607"/>
                <a:gd name="connsiteY89" fmla="*/ 728663 h 848750"/>
                <a:gd name="connsiteX90" fmla="*/ 254794 w 2564607"/>
                <a:gd name="connsiteY90" fmla="*/ 771525 h 848750"/>
                <a:gd name="connsiteX91" fmla="*/ 185738 w 2564607"/>
                <a:gd name="connsiteY91" fmla="*/ 771525 h 848750"/>
                <a:gd name="connsiteX92" fmla="*/ 121444 w 2564607"/>
                <a:gd name="connsiteY92" fmla="*/ 766763 h 848750"/>
                <a:gd name="connsiteX93" fmla="*/ 76200 w 2564607"/>
                <a:gd name="connsiteY93" fmla="*/ 773907 h 848750"/>
                <a:gd name="connsiteX94" fmla="*/ 0 w 2564607"/>
                <a:gd name="connsiteY94" fmla="*/ 847725 h 848750"/>
                <a:gd name="connsiteX95" fmla="*/ 4763 w 2564607"/>
                <a:gd name="connsiteY95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14450 w 2564607"/>
                <a:gd name="connsiteY72" fmla="*/ 147638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07219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71525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531192 w 2564607"/>
                <a:gd name="connsiteY52" fmla="*/ 91415 h 848892"/>
                <a:gd name="connsiteX53" fmla="*/ 2478882 w 2564607"/>
                <a:gd name="connsiteY53" fmla="*/ 154782 h 848892"/>
                <a:gd name="connsiteX54" fmla="*/ 2378869 w 2564607"/>
                <a:gd name="connsiteY54" fmla="*/ 235744 h 848892"/>
                <a:gd name="connsiteX55" fmla="*/ 2347913 w 2564607"/>
                <a:gd name="connsiteY55" fmla="*/ 269082 h 848892"/>
                <a:gd name="connsiteX56" fmla="*/ 2314575 w 2564607"/>
                <a:gd name="connsiteY56" fmla="*/ 288132 h 848892"/>
                <a:gd name="connsiteX57" fmla="*/ 2193132 w 2564607"/>
                <a:gd name="connsiteY57" fmla="*/ 300038 h 848892"/>
                <a:gd name="connsiteX58" fmla="*/ 2102644 w 2564607"/>
                <a:gd name="connsiteY58" fmla="*/ 269082 h 848892"/>
                <a:gd name="connsiteX59" fmla="*/ 2045494 w 2564607"/>
                <a:gd name="connsiteY59" fmla="*/ 238125 h 848892"/>
                <a:gd name="connsiteX60" fmla="*/ 2024063 w 2564607"/>
                <a:gd name="connsiteY60" fmla="*/ 211932 h 848892"/>
                <a:gd name="connsiteX61" fmla="*/ 1969294 w 2564607"/>
                <a:gd name="connsiteY61" fmla="*/ 264319 h 848892"/>
                <a:gd name="connsiteX62" fmla="*/ 1916907 w 2564607"/>
                <a:gd name="connsiteY62" fmla="*/ 302419 h 848892"/>
                <a:gd name="connsiteX63" fmla="*/ 1845469 w 2564607"/>
                <a:gd name="connsiteY63" fmla="*/ 357188 h 848892"/>
                <a:gd name="connsiteX64" fmla="*/ 1757363 w 2564607"/>
                <a:gd name="connsiteY64" fmla="*/ 388144 h 848892"/>
                <a:gd name="connsiteX65" fmla="*/ 1683544 w 2564607"/>
                <a:gd name="connsiteY65" fmla="*/ 388144 h 848892"/>
                <a:gd name="connsiteX66" fmla="*/ 1619250 w 2564607"/>
                <a:gd name="connsiteY66" fmla="*/ 371475 h 848892"/>
                <a:gd name="connsiteX67" fmla="*/ 1550194 w 2564607"/>
                <a:gd name="connsiteY67" fmla="*/ 300038 h 848892"/>
                <a:gd name="connsiteX68" fmla="*/ 1504950 w 2564607"/>
                <a:gd name="connsiteY68" fmla="*/ 238125 h 848892"/>
                <a:gd name="connsiteX69" fmla="*/ 1454944 w 2564607"/>
                <a:gd name="connsiteY69" fmla="*/ 180975 h 848892"/>
                <a:gd name="connsiteX70" fmla="*/ 1421607 w 2564607"/>
                <a:gd name="connsiteY70" fmla="*/ 140494 h 848892"/>
                <a:gd name="connsiteX71" fmla="*/ 1400175 w 2564607"/>
                <a:gd name="connsiteY71" fmla="*/ 109538 h 848892"/>
                <a:gd name="connsiteX72" fmla="*/ 1364457 w 2564607"/>
                <a:gd name="connsiteY72" fmla="*/ 123825 h 848892"/>
                <a:gd name="connsiteX73" fmla="*/ 1331118 w 2564607"/>
                <a:gd name="connsiteY73" fmla="*/ 147639 h 848892"/>
                <a:gd name="connsiteX74" fmla="*/ 1264444 w 2564607"/>
                <a:gd name="connsiteY74" fmla="*/ 121444 h 848892"/>
                <a:gd name="connsiteX75" fmla="*/ 1231107 w 2564607"/>
                <a:gd name="connsiteY75" fmla="*/ 92869 h 848892"/>
                <a:gd name="connsiteX76" fmla="*/ 1178719 w 2564607"/>
                <a:gd name="connsiteY76" fmla="*/ 133350 h 848892"/>
                <a:gd name="connsiteX77" fmla="*/ 1135857 w 2564607"/>
                <a:gd name="connsiteY77" fmla="*/ 242888 h 848892"/>
                <a:gd name="connsiteX78" fmla="*/ 1085850 w 2564607"/>
                <a:gd name="connsiteY78" fmla="*/ 335757 h 848892"/>
                <a:gd name="connsiteX79" fmla="*/ 1014413 w 2564607"/>
                <a:gd name="connsiteY79" fmla="*/ 428625 h 848892"/>
                <a:gd name="connsiteX80" fmla="*/ 957263 w 2564607"/>
                <a:gd name="connsiteY80" fmla="*/ 481013 h 848892"/>
                <a:gd name="connsiteX81" fmla="*/ 878682 w 2564607"/>
                <a:gd name="connsiteY81" fmla="*/ 523875 h 848892"/>
                <a:gd name="connsiteX82" fmla="*/ 771525 w 2564607"/>
                <a:gd name="connsiteY82" fmla="*/ 531019 h 848892"/>
                <a:gd name="connsiteX83" fmla="*/ 700088 w 2564607"/>
                <a:gd name="connsiteY83" fmla="*/ 531019 h 848892"/>
                <a:gd name="connsiteX84" fmla="*/ 631032 w 2564607"/>
                <a:gd name="connsiteY84" fmla="*/ 569119 h 848892"/>
                <a:gd name="connsiteX85" fmla="*/ 561975 w 2564607"/>
                <a:gd name="connsiteY85" fmla="*/ 652463 h 848892"/>
                <a:gd name="connsiteX86" fmla="*/ 500063 w 2564607"/>
                <a:gd name="connsiteY86" fmla="*/ 711994 h 848892"/>
                <a:gd name="connsiteX87" fmla="*/ 442913 w 2564607"/>
                <a:gd name="connsiteY87" fmla="*/ 721519 h 848892"/>
                <a:gd name="connsiteX88" fmla="*/ 359569 w 2564607"/>
                <a:gd name="connsiteY88" fmla="*/ 721519 h 848892"/>
                <a:gd name="connsiteX89" fmla="*/ 302419 w 2564607"/>
                <a:gd name="connsiteY89" fmla="*/ 728663 h 848892"/>
                <a:gd name="connsiteX90" fmla="*/ 254794 w 2564607"/>
                <a:gd name="connsiteY90" fmla="*/ 762000 h 848892"/>
                <a:gd name="connsiteX91" fmla="*/ 185738 w 2564607"/>
                <a:gd name="connsiteY91" fmla="*/ 771525 h 848892"/>
                <a:gd name="connsiteX92" fmla="*/ 121444 w 2564607"/>
                <a:gd name="connsiteY92" fmla="*/ 766763 h 848892"/>
                <a:gd name="connsiteX93" fmla="*/ 78581 w 2564607"/>
                <a:gd name="connsiteY93" fmla="*/ 783432 h 848892"/>
                <a:gd name="connsiteX94" fmla="*/ 0 w 2564607"/>
                <a:gd name="connsiteY94" fmla="*/ 847725 h 848892"/>
                <a:gd name="connsiteX95" fmla="*/ 4763 w 2564607"/>
                <a:gd name="connsiteY95" fmla="*/ 711994 h 848892"/>
                <a:gd name="connsiteX0" fmla="*/ 4763 w 2571290"/>
                <a:gd name="connsiteY0" fmla="*/ 711994 h 848892"/>
                <a:gd name="connsiteX1" fmla="*/ 69057 w 2571290"/>
                <a:gd name="connsiteY1" fmla="*/ 661988 h 848892"/>
                <a:gd name="connsiteX2" fmla="*/ 114300 w 2571290"/>
                <a:gd name="connsiteY2" fmla="*/ 640557 h 848892"/>
                <a:gd name="connsiteX3" fmla="*/ 142875 w 2571290"/>
                <a:gd name="connsiteY3" fmla="*/ 628650 h 848892"/>
                <a:gd name="connsiteX4" fmla="*/ 183357 w 2571290"/>
                <a:gd name="connsiteY4" fmla="*/ 633413 h 848892"/>
                <a:gd name="connsiteX5" fmla="*/ 223837 w 2571290"/>
                <a:gd name="connsiteY5" fmla="*/ 647700 h 848892"/>
                <a:gd name="connsiteX6" fmla="*/ 273844 w 2571290"/>
                <a:gd name="connsiteY6" fmla="*/ 607219 h 848892"/>
                <a:gd name="connsiteX7" fmla="*/ 319088 w 2571290"/>
                <a:gd name="connsiteY7" fmla="*/ 588169 h 848892"/>
                <a:gd name="connsiteX8" fmla="*/ 357188 w 2571290"/>
                <a:gd name="connsiteY8" fmla="*/ 592932 h 848892"/>
                <a:gd name="connsiteX9" fmla="*/ 400050 w 2571290"/>
                <a:gd name="connsiteY9" fmla="*/ 602457 h 848892"/>
                <a:gd name="connsiteX10" fmla="*/ 433388 w 2571290"/>
                <a:gd name="connsiteY10" fmla="*/ 607219 h 848892"/>
                <a:gd name="connsiteX11" fmla="*/ 473869 w 2571290"/>
                <a:gd name="connsiteY11" fmla="*/ 595313 h 848892"/>
                <a:gd name="connsiteX12" fmla="*/ 507206 w 2571290"/>
                <a:gd name="connsiteY12" fmla="*/ 571500 h 848892"/>
                <a:gd name="connsiteX13" fmla="*/ 545307 w 2571290"/>
                <a:gd name="connsiteY13" fmla="*/ 535782 h 848892"/>
                <a:gd name="connsiteX14" fmla="*/ 576263 w 2571290"/>
                <a:gd name="connsiteY14" fmla="*/ 495300 h 848892"/>
                <a:gd name="connsiteX15" fmla="*/ 611982 w 2571290"/>
                <a:gd name="connsiteY15" fmla="*/ 464344 h 848892"/>
                <a:gd name="connsiteX16" fmla="*/ 657225 w 2571290"/>
                <a:gd name="connsiteY16" fmla="*/ 435769 h 848892"/>
                <a:gd name="connsiteX17" fmla="*/ 723003 w 2571290"/>
                <a:gd name="connsiteY17" fmla="*/ 415853 h 848892"/>
                <a:gd name="connsiteX18" fmla="*/ 762495 w 2571290"/>
                <a:gd name="connsiteY18" fmla="*/ 435522 h 848892"/>
                <a:gd name="connsiteX19" fmla="*/ 802482 w 2571290"/>
                <a:gd name="connsiteY19" fmla="*/ 440532 h 848892"/>
                <a:gd name="connsiteX20" fmla="*/ 895350 w 2571290"/>
                <a:gd name="connsiteY20" fmla="*/ 428626 h 848892"/>
                <a:gd name="connsiteX21" fmla="*/ 945357 w 2571290"/>
                <a:gd name="connsiteY21" fmla="*/ 392907 h 848892"/>
                <a:gd name="connsiteX22" fmla="*/ 1000125 w 2571290"/>
                <a:gd name="connsiteY22" fmla="*/ 333375 h 848892"/>
                <a:gd name="connsiteX23" fmla="*/ 1052513 w 2571290"/>
                <a:gd name="connsiteY23" fmla="*/ 238125 h 848892"/>
                <a:gd name="connsiteX24" fmla="*/ 1100138 w 2571290"/>
                <a:gd name="connsiteY24" fmla="*/ 159544 h 848892"/>
                <a:gd name="connsiteX25" fmla="*/ 1128713 w 2571290"/>
                <a:gd name="connsiteY25" fmla="*/ 80963 h 848892"/>
                <a:gd name="connsiteX26" fmla="*/ 1157288 w 2571290"/>
                <a:gd name="connsiteY26" fmla="*/ 30957 h 848892"/>
                <a:gd name="connsiteX27" fmla="*/ 1171575 w 2571290"/>
                <a:gd name="connsiteY27" fmla="*/ 0 h 848892"/>
                <a:gd name="connsiteX28" fmla="*/ 1250157 w 2571290"/>
                <a:gd name="connsiteY28" fmla="*/ 11907 h 848892"/>
                <a:gd name="connsiteX29" fmla="*/ 1316832 w 2571290"/>
                <a:gd name="connsiteY29" fmla="*/ 23813 h 848892"/>
                <a:gd name="connsiteX30" fmla="*/ 1366838 w 2571290"/>
                <a:gd name="connsiteY30" fmla="*/ 38100 h 848892"/>
                <a:gd name="connsiteX31" fmla="*/ 1462088 w 2571290"/>
                <a:gd name="connsiteY31" fmla="*/ 38100 h 848892"/>
                <a:gd name="connsiteX32" fmla="*/ 1497807 w 2571290"/>
                <a:gd name="connsiteY32" fmla="*/ 104775 h 848892"/>
                <a:gd name="connsiteX33" fmla="*/ 1538288 w 2571290"/>
                <a:gd name="connsiteY33" fmla="*/ 145257 h 848892"/>
                <a:gd name="connsiteX34" fmla="*/ 1633538 w 2571290"/>
                <a:gd name="connsiteY34" fmla="*/ 233363 h 848892"/>
                <a:gd name="connsiteX35" fmla="*/ 1707357 w 2571290"/>
                <a:gd name="connsiteY35" fmla="*/ 288132 h 848892"/>
                <a:gd name="connsiteX36" fmla="*/ 1738313 w 2571290"/>
                <a:gd name="connsiteY36" fmla="*/ 288132 h 848892"/>
                <a:gd name="connsiteX37" fmla="*/ 1812132 w 2571290"/>
                <a:gd name="connsiteY37" fmla="*/ 269082 h 848892"/>
                <a:gd name="connsiteX38" fmla="*/ 1864519 w 2571290"/>
                <a:gd name="connsiteY38" fmla="*/ 219075 h 848892"/>
                <a:gd name="connsiteX39" fmla="*/ 1950244 w 2571290"/>
                <a:gd name="connsiteY39" fmla="*/ 154782 h 848892"/>
                <a:gd name="connsiteX40" fmla="*/ 1988344 w 2571290"/>
                <a:gd name="connsiteY40" fmla="*/ 126207 h 848892"/>
                <a:gd name="connsiteX41" fmla="*/ 2021682 w 2571290"/>
                <a:gd name="connsiteY41" fmla="*/ 90488 h 848892"/>
                <a:gd name="connsiteX42" fmla="*/ 2081213 w 2571290"/>
                <a:gd name="connsiteY42" fmla="*/ 133350 h 848892"/>
                <a:gd name="connsiteX43" fmla="*/ 2112169 w 2571290"/>
                <a:gd name="connsiteY43" fmla="*/ 171450 h 848892"/>
                <a:gd name="connsiteX44" fmla="*/ 2171700 w 2571290"/>
                <a:gd name="connsiteY44" fmla="*/ 216694 h 848892"/>
                <a:gd name="connsiteX45" fmla="*/ 2240757 w 2571290"/>
                <a:gd name="connsiteY45" fmla="*/ 219075 h 848892"/>
                <a:gd name="connsiteX46" fmla="*/ 2295525 w 2571290"/>
                <a:gd name="connsiteY46" fmla="*/ 195263 h 848892"/>
                <a:gd name="connsiteX47" fmla="*/ 2345532 w 2571290"/>
                <a:gd name="connsiteY47" fmla="*/ 150019 h 848892"/>
                <a:gd name="connsiteX48" fmla="*/ 2374107 w 2571290"/>
                <a:gd name="connsiteY48" fmla="*/ 111919 h 848892"/>
                <a:gd name="connsiteX49" fmla="*/ 2443163 w 2571290"/>
                <a:gd name="connsiteY49" fmla="*/ 57150 h 848892"/>
                <a:gd name="connsiteX50" fmla="*/ 2464594 w 2571290"/>
                <a:gd name="connsiteY50" fmla="*/ 33338 h 848892"/>
                <a:gd name="connsiteX51" fmla="*/ 2564607 w 2571290"/>
                <a:gd name="connsiteY51" fmla="*/ 42863 h 848892"/>
                <a:gd name="connsiteX52" fmla="*/ 2571290 w 2571290"/>
                <a:gd name="connsiteY52" fmla="*/ 103924 h 848892"/>
                <a:gd name="connsiteX53" fmla="*/ 2478882 w 2571290"/>
                <a:gd name="connsiteY53" fmla="*/ 154782 h 848892"/>
                <a:gd name="connsiteX54" fmla="*/ 2378869 w 2571290"/>
                <a:gd name="connsiteY54" fmla="*/ 235744 h 848892"/>
                <a:gd name="connsiteX55" fmla="*/ 2347913 w 2571290"/>
                <a:gd name="connsiteY55" fmla="*/ 269082 h 848892"/>
                <a:gd name="connsiteX56" fmla="*/ 2314575 w 2571290"/>
                <a:gd name="connsiteY56" fmla="*/ 288132 h 848892"/>
                <a:gd name="connsiteX57" fmla="*/ 2193132 w 2571290"/>
                <a:gd name="connsiteY57" fmla="*/ 300038 h 848892"/>
                <a:gd name="connsiteX58" fmla="*/ 2102644 w 2571290"/>
                <a:gd name="connsiteY58" fmla="*/ 269082 h 848892"/>
                <a:gd name="connsiteX59" fmla="*/ 2045494 w 2571290"/>
                <a:gd name="connsiteY59" fmla="*/ 238125 h 848892"/>
                <a:gd name="connsiteX60" fmla="*/ 2024063 w 2571290"/>
                <a:gd name="connsiteY60" fmla="*/ 211932 h 848892"/>
                <a:gd name="connsiteX61" fmla="*/ 1969294 w 2571290"/>
                <a:gd name="connsiteY61" fmla="*/ 264319 h 848892"/>
                <a:gd name="connsiteX62" fmla="*/ 1916907 w 2571290"/>
                <a:gd name="connsiteY62" fmla="*/ 302419 h 848892"/>
                <a:gd name="connsiteX63" fmla="*/ 1845469 w 2571290"/>
                <a:gd name="connsiteY63" fmla="*/ 357188 h 848892"/>
                <a:gd name="connsiteX64" fmla="*/ 1757363 w 2571290"/>
                <a:gd name="connsiteY64" fmla="*/ 388144 h 848892"/>
                <a:gd name="connsiteX65" fmla="*/ 1683544 w 2571290"/>
                <a:gd name="connsiteY65" fmla="*/ 388144 h 848892"/>
                <a:gd name="connsiteX66" fmla="*/ 1619250 w 2571290"/>
                <a:gd name="connsiteY66" fmla="*/ 371475 h 848892"/>
                <a:gd name="connsiteX67" fmla="*/ 1550194 w 2571290"/>
                <a:gd name="connsiteY67" fmla="*/ 300038 h 848892"/>
                <a:gd name="connsiteX68" fmla="*/ 1504950 w 2571290"/>
                <a:gd name="connsiteY68" fmla="*/ 238125 h 848892"/>
                <a:gd name="connsiteX69" fmla="*/ 1454944 w 2571290"/>
                <a:gd name="connsiteY69" fmla="*/ 180975 h 848892"/>
                <a:gd name="connsiteX70" fmla="*/ 1421607 w 2571290"/>
                <a:gd name="connsiteY70" fmla="*/ 140494 h 848892"/>
                <a:gd name="connsiteX71" fmla="*/ 1400175 w 2571290"/>
                <a:gd name="connsiteY71" fmla="*/ 109538 h 848892"/>
                <a:gd name="connsiteX72" fmla="*/ 1364457 w 2571290"/>
                <a:gd name="connsiteY72" fmla="*/ 123825 h 848892"/>
                <a:gd name="connsiteX73" fmla="*/ 1331118 w 2571290"/>
                <a:gd name="connsiteY73" fmla="*/ 147639 h 848892"/>
                <a:gd name="connsiteX74" fmla="*/ 1264444 w 2571290"/>
                <a:gd name="connsiteY74" fmla="*/ 121444 h 848892"/>
                <a:gd name="connsiteX75" fmla="*/ 1231107 w 2571290"/>
                <a:gd name="connsiteY75" fmla="*/ 92869 h 848892"/>
                <a:gd name="connsiteX76" fmla="*/ 1178719 w 2571290"/>
                <a:gd name="connsiteY76" fmla="*/ 133350 h 848892"/>
                <a:gd name="connsiteX77" fmla="*/ 1135857 w 2571290"/>
                <a:gd name="connsiteY77" fmla="*/ 242888 h 848892"/>
                <a:gd name="connsiteX78" fmla="*/ 1085850 w 2571290"/>
                <a:gd name="connsiteY78" fmla="*/ 335757 h 848892"/>
                <a:gd name="connsiteX79" fmla="*/ 1014413 w 2571290"/>
                <a:gd name="connsiteY79" fmla="*/ 428625 h 848892"/>
                <a:gd name="connsiteX80" fmla="*/ 957263 w 2571290"/>
                <a:gd name="connsiteY80" fmla="*/ 481013 h 848892"/>
                <a:gd name="connsiteX81" fmla="*/ 878682 w 2571290"/>
                <a:gd name="connsiteY81" fmla="*/ 523875 h 848892"/>
                <a:gd name="connsiteX82" fmla="*/ 771525 w 2571290"/>
                <a:gd name="connsiteY82" fmla="*/ 531019 h 848892"/>
                <a:gd name="connsiteX83" fmla="*/ 700088 w 2571290"/>
                <a:gd name="connsiteY83" fmla="*/ 531019 h 848892"/>
                <a:gd name="connsiteX84" fmla="*/ 631032 w 2571290"/>
                <a:gd name="connsiteY84" fmla="*/ 569119 h 848892"/>
                <a:gd name="connsiteX85" fmla="*/ 561975 w 2571290"/>
                <a:gd name="connsiteY85" fmla="*/ 652463 h 848892"/>
                <a:gd name="connsiteX86" fmla="*/ 500063 w 2571290"/>
                <a:gd name="connsiteY86" fmla="*/ 711994 h 848892"/>
                <a:gd name="connsiteX87" fmla="*/ 442913 w 2571290"/>
                <a:gd name="connsiteY87" fmla="*/ 721519 h 848892"/>
                <a:gd name="connsiteX88" fmla="*/ 359569 w 2571290"/>
                <a:gd name="connsiteY88" fmla="*/ 721519 h 848892"/>
                <a:gd name="connsiteX89" fmla="*/ 302419 w 2571290"/>
                <a:gd name="connsiteY89" fmla="*/ 728663 h 848892"/>
                <a:gd name="connsiteX90" fmla="*/ 254794 w 2571290"/>
                <a:gd name="connsiteY90" fmla="*/ 762000 h 848892"/>
                <a:gd name="connsiteX91" fmla="*/ 185738 w 2571290"/>
                <a:gd name="connsiteY91" fmla="*/ 771525 h 848892"/>
                <a:gd name="connsiteX92" fmla="*/ 121444 w 2571290"/>
                <a:gd name="connsiteY92" fmla="*/ 766763 h 848892"/>
                <a:gd name="connsiteX93" fmla="*/ 78581 w 2571290"/>
                <a:gd name="connsiteY93" fmla="*/ 783432 h 848892"/>
                <a:gd name="connsiteX94" fmla="*/ 0 w 2571290"/>
                <a:gd name="connsiteY94" fmla="*/ 847725 h 848892"/>
                <a:gd name="connsiteX95" fmla="*/ 4763 w 2571290"/>
                <a:gd name="connsiteY95" fmla="*/ 711994 h 848892"/>
                <a:gd name="connsiteX0" fmla="*/ 0 w 2573210"/>
                <a:gd name="connsiteY0" fmla="*/ 648619 h 848892"/>
                <a:gd name="connsiteX1" fmla="*/ 70977 w 2573210"/>
                <a:gd name="connsiteY1" fmla="*/ 661988 h 848892"/>
                <a:gd name="connsiteX2" fmla="*/ 116220 w 2573210"/>
                <a:gd name="connsiteY2" fmla="*/ 640557 h 848892"/>
                <a:gd name="connsiteX3" fmla="*/ 144795 w 2573210"/>
                <a:gd name="connsiteY3" fmla="*/ 628650 h 848892"/>
                <a:gd name="connsiteX4" fmla="*/ 185277 w 2573210"/>
                <a:gd name="connsiteY4" fmla="*/ 633413 h 848892"/>
                <a:gd name="connsiteX5" fmla="*/ 225757 w 2573210"/>
                <a:gd name="connsiteY5" fmla="*/ 647700 h 848892"/>
                <a:gd name="connsiteX6" fmla="*/ 275764 w 2573210"/>
                <a:gd name="connsiteY6" fmla="*/ 607219 h 848892"/>
                <a:gd name="connsiteX7" fmla="*/ 321008 w 2573210"/>
                <a:gd name="connsiteY7" fmla="*/ 588169 h 848892"/>
                <a:gd name="connsiteX8" fmla="*/ 359108 w 2573210"/>
                <a:gd name="connsiteY8" fmla="*/ 592932 h 848892"/>
                <a:gd name="connsiteX9" fmla="*/ 401970 w 2573210"/>
                <a:gd name="connsiteY9" fmla="*/ 602457 h 848892"/>
                <a:gd name="connsiteX10" fmla="*/ 435308 w 2573210"/>
                <a:gd name="connsiteY10" fmla="*/ 607219 h 848892"/>
                <a:gd name="connsiteX11" fmla="*/ 475789 w 2573210"/>
                <a:gd name="connsiteY11" fmla="*/ 595313 h 848892"/>
                <a:gd name="connsiteX12" fmla="*/ 509126 w 2573210"/>
                <a:gd name="connsiteY12" fmla="*/ 571500 h 848892"/>
                <a:gd name="connsiteX13" fmla="*/ 547227 w 2573210"/>
                <a:gd name="connsiteY13" fmla="*/ 535782 h 848892"/>
                <a:gd name="connsiteX14" fmla="*/ 578183 w 2573210"/>
                <a:gd name="connsiteY14" fmla="*/ 495300 h 848892"/>
                <a:gd name="connsiteX15" fmla="*/ 613902 w 2573210"/>
                <a:gd name="connsiteY15" fmla="*/ 464344 h 848892"/>
                <a:gd name="connsiteX16" fmla="*/ 659145 w 2573210"/>
                <a:gd name="connsiteY16" fmla="*/ 435769 h 848892"/>
                <a:gd name="connsiteX17" fmla="*/ 724923 w 2573210"/>
                <a:gd name="connsiteY17" fmla="*/ 415853 h 848892"/>
                <a:gd name="connsiteX18" fmla="*/ 764415 w 2573210"/>
                <a:gd name="connsiteY18" fmla="*/ 435522 h 848892"/>
                <a:gd name="connsiteX19" fmla="*/ 804402 w 2573210"/>
                <a:gd name="connsiteY19" fmla="*/ 440532 h 848892"/>
                <a:gd name="connsiteX20" fmla="*/ 897270 w 2573210"/>
                <a:gd name="connsiteY20" fmla="*/ 428626 h 848892"/>
                <a:gd name="connsiteX21" fmla="*/ 947277 w 2573210"/>
                <a:gd name="connsiteY21" fmla="*/ 392907 h 848892"/>
                <a:gd name="connsiteX22" fmla="*/ 1002045 w 2573210"/>
                <a:gd name="connsiteY22" fmla="*/ 333375 h 848892"/>
                <a:gd name="connsiteX23" fmla="*/ 1054433 w 2573210"/>
                <a:gd name="connsiteY23" fmla="*/ 238125 h 848892"/>
                <a:gd name="connsiteX24" fmla="*/ 1102058 w 2573210"/>
                <a:gd name="connsiteY24" fmla="*/ 159544 h 848892"/>
                <a:gd name="connsiteX25" fmla="*/ 1130633 w 2573210"/>
                <a:gd name="connsiteY25" fmla="*/ 80963 h 848892"/>
                <a:gd name="connsiteX26" fmla="*/ 1159208 w 2573210"/>
                <a:gd name="connsiteY26" fmla="*/ 30957 h 848892"/>
                <a:gd name="connsiteX27" fmla="*/ 1173495 w 2573210"/>
                <a:gd name="connsiteY27" fmla="*/ 0 h 848892"/>
                <a:gd name="connsiteX28" fmla="*/ 1252077 w 2573210"/>
                <a:gd name="connsiteY28" fmla="*/ 11907 h 848892"/>
                <a:gd name="connsiteX29" fmla="*/ 1318752 w 2573210"/>
                <a:gd name="connsiteY29" fmla="*/ 23813 h 848892"/>
                <a:gd name="connsiteX30" fmla="*/ 1368758 w 2573210"/>
                <a:gd name="connsiteY30" fmla="*/ 38100 h 848892"/>
                <a:gd name="connsiteX31" fmla="*/ 1464008 w 2573210"/>
                <a:gd name="connsiteY31" fmla="*/ 38100 h 848892"/>
                <a:gd name="connsiteX32" fmla="*/ 1499727 w 2573210"/>
                <a:gd name="connsiteY32" fmla="*/ 104775 h 848892"/>
                <a:gd name="connsiteX33" fmla="*/ 1540208 w 2573210"/>
                <a:gd name="connsiteY33" fmla="*/ 145257 h 848892"/>
                <a:gd name="connsiteX34" fmla="*/ 1635458 w 2573210"/>
                <a:gd name="connsiteY34" fmla="*/ 233363 h 848892"/>
                <a:gd name="connsiteX35" fmla="*/ 1709277 w 2573210"/>
                <a:gd name="connsiteY35" fmla="*/ 288132 h 848892"/>
                <a:gd name="connsiteX36" fmla="*/ 1740233 w 2573210"/>
                <a:gd name="connsiteY36" fmla="*/ 288132 h 848892"/>
                <a:gd name="connsiteX37" fmla="*/ 1814052 w 2573210"/>
                <a:gd name="connsiteY37" fmla="*/ 269082 h 848892"/>
                <a:gd name="connsiteX38" fmla="*/ 1866439 w 2573210"/>
                <a:gd name="connsiteY38" fmla="*/ 219075 h 848892"/>
                <a:gd name="connsiteX39" fmla="*/ 1952164 w 2573210"/>
                <a:gd name="connsiteY39" fmla="*/ 154782 h 848892"/>
                <a:gd name="connsiteX40" fmla="*/ 1990264 w 2573210"/>
                <a:gd name="connsiteY40" fmla="*/ 126207 h 848892"/>
                <a:gd name="connsiteX41" fmla="*/ 2023602 w 2573210"/>
                <a:gd name="connsiteY41" fmla="*/ 90488 h 848892"/>
                <a:gd name="connsiteX42" fmla="*/ 2083133 w 2573210"/>
                <a:gd name="connsiteY42" fmla="*/ 133350 h 848892"/>
                <a:gd name="connsiteX43" fmla="*/ 2114089 w 2573210"/>
                <a:gd name="connsiteY43" fmla="*/ 171450 h 848892"/>
                <a:gd name="connsiteX44" fmla="*/ 2173620 w 2573210"/>
                <a:gd name="connsiteY44" fmla="*/ 216694 h 848892"/>
                <a:gd name="connsiteX45" fmla="*/ 2242677 w 2573210"/>
                <a:gd name="connsiteY45" fmla="*/ 219075 h 848892"/>
                <a:gd name="connsiteX46" fmla="*/ 2297445 w 2573210"/>
                <a:gd name="connsiteY46" fmla="*/ 195263 h 848892"/>
                <a:gd name="connsiteX47" fmla="*/ 2347452 w 2573210"/>
                <a:gd name="connsiteY47" fmla="*/ 150019 h 848892"/>
                <a:gd name="connsiteX48" fmla="*/ 2376027 w 2573210"/>
                <a:gd name="connsiteY48" fmla="*/ 111919 h 848892"/>
                <a:gd name="connsiteX49" fmla="*/ 2445083 w 2573210"/>
                <a:gd name="connsiteY49" fmla="*/ 57150 h 848892"/>
                <a:gd name="connsiteX50" fmla="*/ 2466514 w 2573210"/>
                <a:gd name="connsiteY50" fmla="*/ 33338 h 848892"/>
                <a:gd name="connsiteX51" fmla="*/ 2566527 w 2573210"/>
                <a:gd name="connsiteY51" fmla="*/ 42863 h 848892"/>
                <a:gd name="connsiteX52" fmla="*/ 2573210 w 2573210"/>
                <a:gd name="connsiteY52" fmla="*/ 103924 h 848892"/>
                <a:gd name="connsiteX53" fmla="*/ 2480802 w 2573210"/>
                <a:gd name="connsiteY53" fmla="*/ 154782 h 848892"/>
                <a:gd name="connsiteX54" fmla="*/ 2380789 w 2573210"/>
                <a:gd name="connsiteY54" fmla="*/ 235744 h 848892"/>
                <a:gd name="connsiteX55" fmla="*/ 2349833 w 2573210"/>
                <a:gd name="connsiteY55" fmla="*/ 269082 h 848892"/>
                <a:gd name="connsiteX56" fmla="*/ 2316495 w 2573210"/>
                <a:gd name="connsiteY56" fmla="*/ 288132 h 848892"/>
                <a:gd name="connsiteX57" fmla="*/ 2195052 w 2573210"/>
                <a:gd name="connsiteY57" fmla="*/ 300038 h 848892"/>
                <a:gd name="connsiteX58" fmla="*/ 2104564 w 2573210"/>
                <a:gd name="connsiteY58" fmla="*/ 269082 h 848892"/>
                <a:gd name="connsiteX59" fmla="*/ 2047414 w 2573210"/>
                <a:gd name="connsiteY59" fmla="*/ 238125 h 848892"/>
                <a:gd name="connsiteX60" fmla="*/ 2025983 w 2573210"/>
                <a:gd name="connsiteY60" fmla="*/ 211932 h 848892"/>
                <a:gd name="connsiteX61" fmla="*/ 1971214 w 2573210"/>
                <a:gd name="connsiteY61" fmla="*/ 264319 h 848892"/>
                <a:gd name="connsiteX62" fmla="*/ 1918827 w 2573210"/>
                <a:gd name="connsiteY62" fmla="*/ 302419 h 848892"/>
                <a:gd name="connsiteX63" fmla="*/ 1847389 w 2573210"/>
                <a:gd name="connsiteY63" fmla="*/ 357188 h 848892"/>
                <a:gd name="connsiteX64" fmla="*/ 1759283 w 2573210"/>
                <a:gd name="connsiteY64" fmla="*/ 388144 h 848892"/>
                <a:gd name="connsiteX65" fmla="*/ 1685464 w 2573210"/>
                <a:gd name="connsiteY65" fmla="*/ 388144 h 848892"/>
                <a:gd name="connsiteX66" fmla="*/ 1621170 w 2573210"/>
                <a:gd name="connsiteY66" fmla="*/ 371475 h 848892"/>
                <a:gd name="connsiteX67" fmla="*/ 1552114 w 2573210"/>
                <a:gd name="connsiteY67" fmla="*/ 300038 h 848892"/>
                <a:gd name="connsiteX68" fmla="*/ 1506870 w 2573210"/>
                <a:gd name="connsiteY68" fmla="*/ 238125 h 848892"/>
                <a:gd name="connsiteX69" fmla="*/ 1456864 w 2573210"/>
                <a:gd name="connsiteY69" fmla="*/ 180975 h 848892"/>
                <a:gd name="connsiteX70" fmla="*/ 1423527 w 2573210"/>
                <a:gd name="connsiteY70" fmla="*/ 140494 h 848892"/>
                <a:gd name="connsiteX71" fmla="*/ 1402095 w 2573210"/>
                <a:gd name="connsiteY71" fmla="*/ 109538 h 848892"/>
                <a:gd name="connsiteX72" fmla="*/ 1366377 w 2573210"/>
                <a:gd name="connsiteY72" fmla="*/ 123825 h 848892"/>
                <a:gd name="connsiteX73" fmla="*/ 1333038 w 2573210"/>
                <a:gd name="connsiteY73" fmla="*/ 147639 h 848892"/>
                <a:gd name="connsiteX74" fmla="*/ 1266364 w 2573210"/>
                <a:gd name="connsiteY74" fmla="*/ 121444 h 848892"/>
                <a:gd name="connsiteX75" fmla="*/ 1233027 w 2573210"/>
                <a:gd name="connsiteY75" fmla="*/ 92869 h 848892"/>
                <a:gd name="connsiteX76" fmla="*/ 1180639 w 2573210"/>
                <a:gd name="connsiteY76" fmla="*/ 133350 h 848892"/>
                <a:gd name="connsiteX77" fmla="*/ 1137777 w 2573210"/>
                <a:gd name="connsiteY77" fmla="*/ 242888 h 848892"/>
                <a:gd name="connsiteX78" fmla="*/ 1087770 w 2573210"/>
                <a:gd name="connsiteY78" fmla="*/ 335757 h 848892"/>
                <a:gd name="connsiteX79" fmla="*/ 1016333 w 2573210"/>
                <a:gd name="connsiteY79" fmla="*/ 428625 h 848892"/>
                <a:gd name="connsiteX80" fmla="*/ 959183 w 2573210"/>
                <a:gd name="connsiteY80" fmla="*/ 481013 h 848892"/>
                <a:gd name="connsiteX81" fmla="*/ 880602 w 2573210"/>
                <a:gd name="connsiteY81" fmla="*/ 523875 h 848892"/>
                <a:gd name="connsiteX82" fmla="*/ 773445 w 2573210"/>
                <a:gd name="connsiteY82" fmla="*/ 531019 h 848892"/>
                <a:gd name="connsiteX83" fmla="*/ 702008 w 2573210"/>
                <a:gd name="connsiteY83" fmla="*/ 531019 h 848892"/>
                <a:gd name="connsiteX84" fmla="*/ 632952 w 2573210"/>
                <a:gd name="connsiteY84" fmla="*/ 569119 h 848892"/>
                <a:gd name="connsiteX85" fmla="*/ 563895 w 2573210"/>
                <a:gd name="connsiteY85" fmla="*/ 652463 h 848892"/>
                <a:gd name="connsiteX86" fmla="*/ 501983 w 2573210"/>
                <a:gd name="connsiteY86" fmla="*/ 711994 h 848892"/>
                <a:gd name="connsiteX87" fmla="*/ 444833 w 2573210"/>
                <a:gd name="connsiteY87" fmla="*/ 721519 h 848892"/>
                <a:gd name="connsiteX88" fmla="*/ 361489 w 2573210"/>
                <a:gd name="connsiteY88" fmla="*/ 721519 h 848892"/>
                <a:gd name="connsiteX89" fmla="*/ 304339 w 2573210"/>
                <a:gd name="connsiteY89" fmla="*/ 728663 h 848892"/>
                <a:gd name="connsiteX90" fmla="*/ 256714 w 2573210"/>
                <a:gd name="connsiteY90" fmla="*/ 762000 h 848892"/>
                <a:gd name="connsiteX91" fmla="*/ 187658 w 2573210"/>
                <a:gd name="connsiteY91" fmla="*/ 771525 h 848892"/>
                <a:gd name="connsiteX92" fmla="*/ 123364 w 2573210"/>
                <a:gd name="connsiteY92" fmla="*/ 766763 h 848892"/>
                <a:gd name="connsiteX93" fmla="*/ 80501 w 2573210"/>
                <a:gd name="connsiteY93" fmla="*/ 783432 h 848892"/>
                <a:gd name="connsiteX94" fmla="*/ 1920 w 2573210"/>
                <a:gd name="connsiteY94" fmla="*/ 847725 h 848892"/>
                <a:gd name="connsiteX95" fmla="*/ 0 w 2573210"/>
                <a:gd name="connsiteY95" fmla="*/ 648619 h 848892"/>
                <a:gd name="connsiteX0" fmla="*/ 4763 w 2577973"/>
                <a:gd name="connsiteY0" fmla="*/ 648619 h 792827"/>
                <a:gd name="connsiteX1" fmla="*/ 75740 w 2577973"/>
                <a:gd name="connsiteY1" fmla="*/ 661988 h 792827"/>
                <a:gd name="connsiteX2" fmla="*/ 120983 w 2577973"/>
                <a:gd name="connsiteY2" fmla="*/ 640557 h 792827"/>
                <a:gd name="connsiteX3" fmla="*/ 149558 w 2577973"/>
                <a:gd name="connsiteY3" fmla="*/ 628650 h 792827"/>
                <a:gd name="connsiteX4" fmla="*/ 190040 w 2577973"/>
                <a:gd name="connsiteY4" fmla="*/ 633413 h 792827"/>
                <a:gd name="connsiteX5" fmla="*/ 230520 w 2577973"/>
                <a:gd name="connsiteY5" fmla="*/ 647700 h 792827"/>
                <a:gd name="connsiteX6" fmla="*/ 280527 w 2577973"/>
                <a:gd name="connsiteY6" fmla="*/ 607219 h 792827"/>
                <a:gd name="connsiteX7" fmla="*/ 325771 w 2577973"/>
                <a:gd name="connsiteY7" fmla="*/ 588169 h 792827"/>
                <a:gd name="connsiteX8" fmla="*/ 363871 w 2577973"/>
                <a:gd name="connsiteY8" fmla="*/ 592932 h 792827"/>
                <a:gd name="connsiteX9" fmla="*/ 406733 w 2577973"/>
                <a:gd name="connsiteY9" fmla="*/ 602457 h 792827"/>
                <a:gd name="connsiteX10" fmla="*/ 440071 w 2577973"/>
                <a:gd name="connsiteY10" fmla="*/ 607219 h 792827"/>
                <a:gd name="connsiteX11" fmla="*/ 480552 w 2577973"/>
                <a:gd name="connsiteY11" fmla="*/ 595313 h 792827"/>
                <a:gd name="connsiteX12" fmla="*/ 513889 w 2577973"/>
                <a:gd name="connsiteY12" fmla="*/ 571500 h 792827"/>
                <a:gd name="connsiteX13" fmla="*/ 551990 w 2577973"/>
                <a:gd name="connsiteY13" fmla="*/ 535782 h 792827"/>
                <a:gd name="connsiteX14" fmla="*/ 582946 w 2577973"/>
                <a:gd name="connsiteY14" fmla="*/ 495300 h 792827"/>
                <a:gd name="connsiteX15" fmla="*/ 618665 w 2577973"/>
                <a:gd name="connsiteY15" fmla="*/ 464344 h 792827"/>
                <a:gd name="connsiteX16" fmla="*/ 663908 w 2577973"/>
                <a:gd name="connsiteY16" fmla="*/ 435769 h 792827"/>
                <a:gd name="connsiteX17" fmla="*/ 729686 w 2577973"/>
                <a:gd name="connsiteY17" fmla="*/ 415853 h 792827"/>
                <a:gd name="connsiteX18" fmla="*/ 769178 w 2577973"/>
                <a:gd name="connsiteY18" fmla="*/ 435522 h 792827"/>
                <a:gd name="connsiteX19" fmla="*/ 809165 w 2577973"/>
                <a:gd name="connsiteY19" fmla="*/ 440532 h 792827"/>
                <a:gd name="connsiteX20" fmla="*/ 902033 w 2577973"/>
                <a:gd name="connsiteY20" fmla="*/ 428626 h 792827"/>
                <a:gd name="connsiteX21" fmla="*/ 952040 w 2577973"/>
                <a:gd name="connsiteY21" fmla="*/ 392907 h 792827"/>
                <a:gd name="connsiteX22" fmla="*/ 1006808 w 2577973"/>
                <a:gd name="connsiteY22" fmla="*/ 333375 h 792827"/>
                <a:gd name="connsiteX23" fmla="*/ 1059196 w 2577973"/>
                <a:gd name="connsiteY23" fmla="*/ 238125 h 792827"/>
                <a:gd name="connsiteX24" fmla="*/ 1106821 w 2577973"/>
                <a:gd name="connsiteY24" fmla="*/ 159544 h 792827"/>
                <a:gd name="connsiteX25" fmla="*/ 1135396 w 2577973"/>
                <a:gd name="connsiteY25" fmla="*/ 80963 h 792827"/>
                <a:gd name="connsiteX26" fmla="*/ 1163971 w 2577973"/>
                <a:gd name="connsiteY26" fmla="*/ 30957 h 792827"/>
                <a:gd name="connsiteX27" fmla="*/ 1178258 w 2577973"/>
                <a:gd name="connsiteY27" fmla="*/ 0 h 792827"/>
                <a:gd name="connsiteX28" fmla="*/ 1256840 w 2577973"/>
                <a:gd name="connsiteY28" fmla="*/ 11907 h 792827"/>
                <a:gd name="connsiteX29" fmla="*/ 1323515 w 2577973"/>
                <a:gd name="connsiteY29" fmla="*/ 23813 h 792827"/>
                <a:gd name="connsiteX30" fmla="*/ 1373521 w 2577973"/>
                <a:gd name="connsiteY30" fmla="*/ 38100 h 792827"/>
                <a:gd name="connsiteX31" fmla="*/ 1468771 w 2577973"/>
                <a:gd name="connsiteY31" fmla="*/ 38100 h 792827"/>
                <a:gd name="connsiteX32" fmla="*/ 1504490 w 2577973"/>
                <a:gd name="connsiteY32" fmla="*/ 104775 h 792827"/>
                <a:gd name="connsiteX33" fmla="*/ 1544971 w 2577973"/>
                <a:gd name="connsiteY33" fmla="*/ 145257 h 792827"/>
                <a:gd name="connsiteX34" fmla="*/ 1640221 w 2577973"/>
                <a:gd name="connsiteY34" fmla="*/ 233363 h 792827"/>
                <a:gd name="connsiteX35" fmla="*/ 1714040 w 2577973"/>
                <a:gd name="connsiteY35" fmla="*/ 288132 h 792827"/>
                <a:gd name="connsiteX36" fmla="*/ 1744996 w 2577973"/>
                <a:gd name="connsiteY36" fmla="*/ 288132 h 792827"/>
                <a:gd name="connsiteX37" fmla="*/ 1818815 w 2577973"/>
                <a:gd name="connsiteY37" fmla="*/ 269082 h 792827"/>
                <a:gd name="connsiteX38" fmla="*/ 1871202 w 2577973"/>
                <a:gd name="connsiteY38" fmla="*/ 219075 h 792827"/>
                <a:gd name="connsiteX39" fmla="*/ 1956927 w 2577973"/>
                <a:gd name="connsiteY39" fmla="*/ 154782 h 792827"/>
                <a:gd name="connsiteX40" fmla="*/ 1995027 w 2577973"/>
                <a:gd name="connsiteY40" fmla="*/ 126207 h 792827"/>
                <a:gd name="connsiteX41" fmla="*/ 2028365 w 2577973"/>
                <a:gd name="connsiteY41" fmla="*/ 90488 h 792827"/>
                <a:gd name="connsiteX42" fmla="*/ 2087896 w 2577973"/>
                <a:gd name="connsiteY42" fmla="*/ 133350 h 792827"/>
                <a:gd name="connsiteX43" fmla="*/ 2118852 w 2577973"/>
                <a:gd name="connsiteY43" fmla="*/ 171450 h 792827"/>
                <a:gd name="connsiteX44" fmla="*/ 2178383 w 2577973"/>
                <a:gd name="connsiteY44" fmla="*/ 216694 h 792827"/>
                <a:gd name="connsiteX45" fmla="*/ 2247440 w 2577973"/>
                <a:gd name="connsiteY45" fmla="*/ 219075 h 792827"/>
                <a:gd name="connsiteX46" fmla="*/ 2302208 w 2577973"/>
                <a:gd name="connsiteY46" fmla="*/ 195263 h 792827"/>
                <a:gd name="connsiteX47" fmla="*/ 2352215 w 2577973"/>
                <a:gd name="connsiteY47" fmla="*/ 150019 h 792827"/>
                <a:gd name="connsiteX48" fmla="*/ 2380790 w 2577973"/>
                <a:gd name="connsiteY48" fmla="*/ 111919 h 792827"/>
                <a:gd name="connsiteX49" fmla="*/ 2449846 w 2577973"/>
                <a:gd name="connsiteY49" fmla="*/ 57150 h 792827"/>
                <a:gd name="connsiteX50" fmla="*/ 2471277 w 2577973"/>
                <a:gd name="connsiteY50" fmla="*/ 33338 h 792827"/>
                <a:gd name="connsiteX51" fmla="*/ 2571290 w 2577973"/>
                <a:gd name="connsiteY51" fmla="*/ 42863 h 792827"/>
                <a:gd name="connsiteX52" fmla="*/ 2577973 w 2577973"/>
                <a:gd name="connsiteY52" fmla="*/ 103924 h 792827"/>
                <a:gd name="connsiteX53" fmla="*/ 2485565 w 2577973"/>
                <a:gd name="connsiteY53" fmla="*/ 154782 h 792827"/>
                <a:gd name="connsiteX54" fmla="*/ 2385552 w 2577973"/>
                <a:gd name="connsiteY54" fmla="*/ 235744 h 792827"/>
                <a:gd name="connsiteX55" fmla="*/ 2354596 w 2577973"/>
                <a:gd name="connsiteY55" fmla="*/ 269082 h 792827"/>
                <a:gd name="connsiteX56" fmla="*/ 2321258 w 2577973"/>
                <a:gd name="connsiteY56" fmla="*/ 288132 h 792827"/>
                <a:gd name="connsiteX57" fmla="*/ 2199815 w 2577973"/>
                <a:gd name="connsiteY57" fmla="*/ 300038 h 792827"/>
                <a:gd name="connsiteX58" fmla="*/ 2109327 w 2577973"/>
                <a:gd name="connsiteY58" fmla="*/ 269082 h 792827"/>
                <a:gd name="connsiteX59" fmla="*/ 2052177 w 2577973"/>
                <a:gd name="connsiteY59" fmla="*/ 238125 h 792827"/>
                <a:gd name="connsiteX60" fmla="*/ 2030746 w 2577973"/>
                <a:gd name="connsiteY60" fmla="*/ 211932 h 792827"/>
                <a:gd name="connsiteX61" fmla="*/ 1975977 w 2577973"/>
                <a:gd name="connsiteY61" fmla="*/ 264319 h 792827"/>
                <a:gd name="connsiteX62" fmla="*/ 1923590 w 2577973"/>
                <a:gd name="connsiteY62" fmla="*/ 302419 h 792827"/>
                <a:gd name="connsiteX63" fmla="*/ 1852152 w 2577973"/>
                <a:gd name="connsiteY63" fmla="*/ 357188 h 792827"/>
                <a:gd name="connsiteX64" fmla="*/ 1764046 w 2577973"/>
                <a:gd name="connsiteY64" fmla="*/ 388144 h 792827"/>
                <a:gd name="connsiteX65" fmla="*/ 1690227 w 2577973"/>
                <a:gd name="connsiteY65" fmla="*/ 388144 h 792827"/>
                <a:gd name="connsiteX66" fmla="*/ 1625933 w 2577973"/>
                <a:gd name="connsiteY66" fmla="*/ 371475 h 792827"/>
                <a:gd name="connsiteX67" fmla="*/ 1556877 w 2577973"/>
                <a:gd name="connsiteY67" fmla="*/ 300038 h 792827"/>
                <a:gd name="connsiteX68" fmla="*/ 1511633 w 2577973"/>
                <a:gd name="connsiteY68" fmla="*/ 238125 h 792827"/>
                <a:gd name="connsiteX69" fmla="*/ 1461627 w 2577973"/>
                <a:gd name="connsiteY69" fmla="*/ 180975 h 792827"/>
                <a:gd name="connsiteX70" fmla="*/ 1428290 w 2577973"/>
                <a:gd name="connsiteY70" fmla="*/ 140494 h 792827"/>
                <a:gd name="connsiteX71" fmla="*/ 1406858 w 2577973"/>
                <a:gd name="connsiteY71" fmla="*/ 109538 h 792827"/>
                <a:gd name="connsiteX72" fmla="*/ 1371140 w 2577973"/>
                <a:gd name="connsiteY72" fmla="*/ 123825 h 792827"/>
                <a:gd name="connsiteX73" fmla="*/ 1337801 w 2577973"/>
                <a:gd name="connsiteY73" fmla="*/ 147639 h 792827"/>
                <a:gd name="connsiteX74" fmla="*/ 1271127 w 2577973"/>
                <a:gd name="connsiteY74" fmla="*/ 121444 h 792827"/>
                <a:gd name="connsiteX75" fmla="*/ 1237790 w 2577973"/>
                <a:gd name="connsiteY75" fmla="*/ 92869 h 792827"/>
                <a:gd name="connsiteX76" fmla="*/ 1185402 w 2577973"/>
                <a:gd name="connsiteY76" fmla="*/ 133350 h 792827"/>
                <a:gd name="connsiteX77" fmla="*/ 1142540 w 2577973"/>
                <a:gd name="connsiteY77" fmla="*/ 242888 h 792827"/>
                <a:gd name="connsiteX78" fmla="*/ 1092533 w 2577973"/>
                <a:gd name="connsiteY78" fmla="*/ 335757 h 792827"/>
                <a:gd name="connsiteX79" fmla="*/ 1021096 w 2577973"/>
                <a:gd name="connsiteY79" fmla="*/ 428625 h 792827"/>
                <a:gd name="connsiteX80" fmla="*/ 963946 w 2577973"/>
                <a:gd name="connsiteY80" fmla="*/ 481013 h 792827"/>
                <a:gd name="connsiteX81" fmla="*/ 885365 w 2577973"/>
                <a:gd name="connsiteY81" fmla="*/ 523875 h 792827"/>
                <a:gd name="connsiteX82" fmla="*/ 778208 w 2577973"/>
                <a:gd name="connsiteY82" fmla="*/ 531019 h 792827"/>
                <a:gd name="connsiteX83" fmla="*/ 706771 w 2577973"/>
                <a:gd name="connsiteY83" fmla="*/ 531019 h 792827"/>
                <a:gd name="connsiteX84" fmla="*/ 637715 w 2577973"/>
                <a:gd name="connsiteY84" fmla="*/ 569119 h 792827"/>
                <a:gd name="connsiteX85" fmla="*/ 568658 w 2577973"/>
                <a:gd name="connsiteY85" fmla="*/ 652463 h 792827"/>
                <a:gd name="connsiteX86" fmla="*/ 506746 w 2577973"/>
                <a:gd name="connsiteY86" fmla="*/ 711994 h 792827"/>
                <a:gd name="connsiteX87" fmla="*/ 449596 w 2577973"/>
                <a:gd name="connsiteY87" fmla="*/ 721519 h 792827"/>
                <a:gd name="connsiteX88" fmla="*/ 366252 w 2577973"/>
                <a:gd name="connsiteY88" fmla="*/ 721519 h 792827"/>
                <a:gd name="connsiteX89" fmla="*/ 309102 w 2577973"/>
                <a:gd name="connsiteY89" fmla="*/ 728663 h 792827"/>
                <a:gd name="connsiteX90" fmla="*/ 261477 w 2577973"/>
                <a:gd name="connsiteY90" fmla="*/ 762000 h 792827"/>
                <a:gd name="connsiteX91" fmla="*/ 192421 w 2577973"/>
                <a:gd name="connsiteY91" fmla="*/ 771525 h 792827"/>
                <a:gd name="connsiteX92" fmla="*/ 128127 w 2577973"/>
                <a:gd name="connsiteY92" fmla="*/ 766763 h 792827"/>
                <a:gd name="connsiteX93" fmla="*/ 85264 w 2577973"/>
                <a:gd name="connsiteY93" fmla="*/ 783432 h 792827"/>
                <a:gd name="connsiteX94" fmla="*/ 0 w 2577973"/>
                <a:gd name="connsiteY94" fmla="*/ 784350 h 792827"/>
                <a:gd name="connsiteX95" fmla="*/ 4763 w 2577973"/>
                <a:gd name="connsiteY95" fmla="*/ 648619 h 792827"/>
                <a:gd name="connsiteX0" fmla="*/ 4763 w 2577973"/>
                <a:gd name="connsiteY0" fmla="*/ 648619 h 787436"/>
                <a:gd name="connsiteX1" fmla="*/ 75740 w 2577973"/>
                <a:gd name="connsiteY1" fmla="*/ 661988 h 787436"/>
                <a:gd name="connsiteX2" fmla="*/ 120983 w 2577973"/>
                <a:gd name="connsiteY2" fmla="*/ 640557 h 787436"/>
                <a:gd name="connsiteX3" fmla="*/ 149558 w 2577973"/>
                <a:gd name="connsiteY3" fmla="*/ 628650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1477 w 2577973"/>
                <a:gd name="connsiteY90" fmla="*/ 762000 h 787436"/>
                <a:gd name="connsiteX91" fmla="*/ 192421 w 2577973"/>
                <a:gd name="connsiteY91" fmla="*/ 771525 h 787436"/>
                <a:gd name="connsiteX92" fmla="*/ 128127 w 2577973"/>
                <a:gd name="connsiteY92" fmla="*/ 766763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5740 w 2577973"/>
                <a:gd name="connsiteY1" fmla="*/ 661988 h 787436"/>
                <a:gd name="connsiteX2" fmla="*/ 120983 w 2577973"/>
                <a:gd name="connsiteY2" fmla="*/ 640557 h 787436"/>
                <a:gd name="connsiteX3" fmla="*/ 149558 w 2577973"/>
                <a:gd name="connsiteY3" fmla="*/ 628650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1477 w 2577973"/>
                <a:gd name="connsiteY90" fmla="*/ 762000 h 787436"/>
                <a:gd name="connsiteX91" fmla="*/ 192421 w 2577973"/>
                <a:gd name="connsiteY91" fmla="*/ 771525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5740 w 2577973"/>
                <a:gd name="connsiteY1" fmla="*/ 661988 h 787436"/>
                <a:gd name="connsiteX2" fmla="*/ 120983 w 2577973"/>
                <a:gd name="connsiteY2" fmla="*/ 640557 h 787436"/>
                <a:gd name="connsiteX3" fmla="*/ 149558 w 2577973"/>
                <a:gd name="connsiteY3" fmla="*/ 628650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1477 w 2577973"/>
                <a:gd name="connsiteY90" fmla="*/ 762000 h 787436"/>
                <a:gd name="connsiteX91" fmla="*/ 192420 w 2577973"/>
                <a:gd name="connsiteY91" fmla="*/ 741504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5740 w 2577973"/>
                <a:gd name="connsiteY1" fmla="*/ 661988 h 787436"/>
                <a:gd name="connsiteX2" fmla="*/ 120983 w 2577973"/>
                <a:gd name="connsiteY2" fmla="*/ 640557 h 787436"/>
                <a:gd name="connsiteX3" fmla="*/ 149558 w 2577973"/>
                <a:gd name="connsiteY3" fmla="*/ 628650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8160 w 2577973"/>
                <a:gd name="connsiteY90" fmla="*/ 741987 h 787436"/>
                <a:gd name="connsiteX91" fmla="*/ 192420 w 2577973"/>
                <a:gd name="connsiteY91" fmla="*/ 741504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9082 w 2577973"/>
                <a:gd name="connsiteY1" fmla="*/ 631967 h 787436"/>
                <a:gd name="connsiteX2" fmla="*/ 120983 w 2577973"/>
                <a:gd name="connsiteY2" fmla="*/ 640557 h 787436"/>
                <a:gd name="connsiteX3" fmla="*/ 149558 w 2577973"/>
                <a:gd name="connsiteY3" fmla="*/ 628650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8160 w 2577973"/>
                <a:gd name="connsiteY90" fmla="*/ 741987 h 787436"/>
                <a:gd name="connsiteX91" fmla="*/ 192420 w 2577973"/>
                <a:gd name="connsiteY91" fmla="*/ 741504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9082 w 2577973"/>
                <a:gd name="connsiteY1" fmla="*/ 631967 h 787436"/>
                <a:gd name="connsiteX2" fmla="*/ 120983 w 2577973"/>
                <a:gd name="connsiteY2" fmla="*/ 640557 h 787436"/>
                <a:gd name="connsiteX3" fmla="*/ 146217 w 2577973"/>
                <a:gd name="connsiteY3" fmla="*/ 608638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8160 w 2577973"/>
                <a:gd name="connsiteY90" fmla="*/ 741987 h 787436"/>
                <a:gd name="connsiteX91" fmla="*/ 192420 w 2577973"/>
                <a:gd name="connsiteY91" fmla="*/ 741504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9082 w 2577973"/>
                <a:gd name="connsiteY1" fmla="*/ 631967 h 787436"/>
                <a:gd name="connsiteX2" fmla="*/ 117642 w 2577973"/>
                <a:gd name="connsiteY2" fmla="*/ 627214 h 787436"/>
                <a:gd name="connsiteX3" fmla="*/ 146217 w 2577973"/>
                <a:gd name="connsiteY3" fmla="*/ 608638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8160 w 2577973"/>
                <a:gd name="connsiteY90" fmla="*/ 741987 h 787436"/>
                <a:gd name="connsiteX91" fmla="*/ 192420 w 2577973"/>
                <a:gd name="connsiteY91" fmla="*/ 741504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9082 w 2577973"/>
                <a:gd name="connsiteY1" fmla="*/ 631967 h 787436"/>
                <a:gd name="connsiteX2" fmla="*/ 117642 w 2577973"/>
                <a:gd name="connsiteY2" fmla="*/ 627214 h 787436"/>
                <a:gd name="connsiteX3" fmla="*/ 146217 w 2577973"/>
                <a:gd name="connsiteY3" fmla="*/ 608638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8160 w 2577973"/>
                <a:gd name="connsiteY90" fmla="*/ 741987 h 787436"/>
                <a:gd name="connsiteX91" fmla="*/ 192420 w 2577973"/>
                <a:gd name="connsiteY91" fmla="*/ 741504 h 787436"/>
                <a:gd name="connsiteX92" fmla="*/ 134810 w 2577973"/>
                <a:gd name="connsiteY92" fmla="*/ 730071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6411"/>
                <a:gd name="connsiteX1" fmla="*/ 79082 w 2577973"/>
                <a:gd name="connsiteY1" fmla="*/ 631967 h 786411"/>
                <a:gd name="connsiteX2" fmla="*/ 117642 w 2577973"/>
                <a:gd name="connsiteY2" fmla="*/ 627214 h 786411"/>
                <a:gd name="connsiteX3" fmla="*/ 146217 w 2577973"/>
                <a:gd name="connsiteY3" fmla="*/ 608638 h 786411"/>
                <a:gd name="connsiteX4" fmla="*/ 190040 w 2577973"/>
                <a:gd name="connsiteY4" fmla="*/ 633413 h 786411"/>
                <a:gd name="connsiteX5" fmla="*/ 230520 w 2577973"/>
                <a:gd name="connsiteY5" fmla="*/ 647700 h 786411"/>
                <a:gd name="connsiteX6" fmla="*/ 280527 w 2577973"/>
                <a:gd name="connsiteY6" fmla="*/ 607219 h 786411"/>
                <a:gd name="connsiteX7" fmla="*/ 325771 w 2577973"/>
                <a:gd name="connsiteY7" fmla="*/ 588169 h 786411"/>
                <a:gd name="connsiteX8" fmla="*/ 363871 w 2577973"/>
                <a:gd name="connsiteY8" fmla="*/ 592932 h 786411"/>
                <a:gd name="connsiteX9" fmla="*/ 406733 w 2577973"/>
                <a:gd name="connsiteY9" fmla="*/ 602457 h 786411"/>
                <a:gd name="connsiteX10" fmla="*/ 440071 w 2577973"/>
                <a:gd name="connsiteY10" fmla="*/ 607219 h 786411"/>
                <a:gd name="connsiteX11" fmla="*/ 480552 w 2577973"/>
                <a:gd name="connsiteY11" fmla="*/ 595313 h 786411"/>
                <a:gd name="connsiteX12" fmla="*/ 513889 w 2577973"/>
                <a:gd name="connsiteY12" fmla="*/ 571500 h 786411"/>
                <a:gd name="connsiteX13" fmla="*/ 551990 w 2577973"/>
                <a:gd name="connsiteY13" fmla="*/ 535782 h 786411"/>
                <a:gd name="connsiteX14" fmla="*/ 582946 w 2577973"/>
                <a:gd name="connsiteY14" fmla="*/ 495300 h 786411"/>
                <a:gd name="connsiteX15" fmla="*/ 618665 w 2577973"/>
                <a:gd name="connsiteY15" fmla="*/ 464344 h 786411"/>
                <a:gd name="connsiteX16" fmla="*/ 663908 w 2577973"/>
                <a:gd name="connsiteY16" fmla="*/ 435769 h 786411"/>
                <a:gd name="connsiteX17" fmla="*/ 729686 w 2577973"/>
                <a:gd name="connsiteY17" fmla="*/ 415853 h 786411"/>
                <a:gd name="connsiteX18" fmla="*/ 769178 w 2577973"/>
                <a:gd name="connsiteY18" fmla="*/ 435522 h 786411"/>
                <a:gd name="connsiteX19" fmla="*/ 809165 w 2577973"/>
                <a:gd name="connsiteY19" fmla="*/ 440532 h 786411"/>
                <a:gd name="connsiteX20" fmla="*/ 902033 w 2577973"/>
                <a:gd name="connsiteY20" fmla="*/ 428626 h 786411"/>
                <a:gd name="connsiteX21" fmla="*/ 952040 w 2577973"/>
                <a:gd name="connsiteY21" fmla="*/ 392907 h 786411"/>
                <a:gd name="connsiteX22" fmla="*/ 1006808 w 2577973"/>
                <a:gd name="connsiteY22" fmla="*/ 333375 h 786411"/>
                <a:gd name="connsiteX23" fmla="*/ 1059196 w 2577973"/>
                <a:gd name="connsiteY23" fmla="*/ 238125 h 786411"/>
                <a:gd name="connsiteX24" fmla="*/ 1106821 w 2577973"/>
                <a:gd name="connsiteY24" fmla="*/ 159544 h 786411"/>
                <a:gd name="connsiteX25" fmla="*/ 1135396 w 2577973"/>
                <a:gd name="connsiteY25" fmla="*/ 80963 h 786411"/>
                <a:gd name="connsiteX26" fmla="*/ 1163971 w 2577973"/>
                <a:gd name="connsiteY26" fmla="*/ 30957 h 786411"/>
                <a:gd name="connsiteX27" fmla="*/ 1178258 w 2577973"/>
                <a:gd name="connsiteY27" fmla="*/ 0 h 786411"/>
                <a:gd name="connsiteX28" fmla="*/ 1256840 w 2577973"/>
                <a:gd name="connsiteY28" fmla="*/ 11907 h 786411"/>
                <a:gd name="connsiteX29" fmla="*/ 1323515 w 2577973"/>
                <a:gd name="connsiteY29" fmla="*/ 23813 h 786411"/>
                <a:gd name="connsiteX30" fmla="*/ 1373521 w 2577973"/>
                <a:gd name="connsiteY30" fmla="*/ 38100 h 786411"/>
                <a:gd name="connsiteX31" fmla="*/ 1468771 w 2577973"/>
                <a:gd name="connsiteY31" fmla="*/ 38100 h 786411"/>
                <a:gd name="connsiteX32" fmla="*/ 1504490 w 2577973"/>
                <a:gd name="connsiteY32" fmla="*/ 104775 h 786411"/>
                <a:gd name="connsiteX33" fmla="*/ 1544971 w 2577973"/>
                <a:gd name="connsiteY33" fmla="*/ 145257 h 786411"/>
                <a:gd name="connsiteX34" fmla="*/ 1640221 w 2577973"/>
                <a:gd name="connsiteY34" fmla="*/ 233363 h 786411"/>
                <a:gd name="connsiteX35" fmla="*/ 1714040 w 2577973"/>
                <a:gd name="connsiteY35" fmla="*/ 288132 h 786411"/>
                <a:gd name="connsiteX36" fmla="*/ 1744996 w 2577973"/>
                <a:gd name="connsiteY36" fmla="*/ 288132 h 786411"/>
                <a:gd name="connsiteX37" fmla="*/ 1818815 w 2577973"/>
                <a:gd name="connsiteY37" fmla="*/ 269082 h 786411"/>
                <a:gd name="connsiteX38" fmla="*/ 1871202 w 2577973"/>
                <a:gd name="connsiteY38" fmla="*/ 219075 h 786411"/>
                <a:gd name="connsiteX39" fmla="*/ 1956927 w 2577973"/>
                <a:gd name="connsiteY39" fmla="*/ 154782 h 786411"/>
                <a:gd name="connsiteX40" fmla="*/ 1995027 w 2577973"/>
                <a:gd name="connsiteY40" fmla="*/ 126207 h 786411"/>
                <a:gd name="connsiteX41" fmla="*/ 2028365 w 2577973"/>
                <a:gd name="connsiteY41" fmla="*/ 90488 h 786411"/>
                <a:gd name="connsiteX42" fmla="*/ 2087896 w 2577973"/>
                <a:gd name="connsiteY42" fmla="*/ 133350 h 786411"/>
                <a:gd name="connsiteX43" fmla="*/ 2118852 w 2577973"/>
                <a:gd name="connsiteY43" fmla="*/ 171450 h 786411"/>
                <a:gd name="connsiteX44" fmla="*/ 2178383 w 2577973"/>
                <a:gd name="connsiteY44" fmla="*/ 216694 h 786411"/>
                <a:gd name="connsiteX45" fmla="*/ 2247440 w 2577973"/>
                <a:gd name="connsiteY45" fmla="*/ 219075 h 786411"/>
                <a:gd name="connsiteX46" fmla="*/ 2302208 w 2577973"/>
                <a:gd name="connsiteY46" fmla="*/ 195263 h 786411"/>
                <a:gd name="connsiteX47" fmla="*/ 2352215 w 2577973"/>
                <a:gd name="connsiteY47" fmla="*/ 150019 h 786411"/>
                <a:gd name="connsiteX48" fmla="*/ 2380790 w 2577973"/>
                <a:gd name="connsiteY48" fmla="*/ 111919 h 786411"/>
                <a:gd name="connsiteX49" fmla="*/ 2449846 w 2577973"/>
                <a:gd name="connsiteY49" fmla="*/ 57150 h 786411"/>
                <a:gd name="connsiteX50" fmla="*/ 2471277 w 2577973"/>
                <a:gd name="connsiteY50" fmla="*/ 33338 h 786411"/>
                <a:gd name="connsiteX51" fmla="*/ 2571290 w 2577973"/>
                <a:gd name="connsiteY51" fmla="*/ 42863 h 786411"/>
                <a:gd name="connsiteX52" fmla="*/ 2577973 w 2577973"/>
                <a:gd name="connsiteY52" fmla="*/ 103924 h 786411"/>
                <a:gd name="connsiteX53" fmla="*/ 2485565 w 2577973"/>
                <a:gd name="connsiteY53" fmla="*/ 154782 h 786411"/>
                <a:gd name="connsiteX54" fmla="*/ 2385552 w 2577973"/>
                <a:gd name="connsiteY54" fmla="*/ 235744 h 786411"/>
                <a:gd name="connsiteX55" fmla="*/ 2354596 w 2577973"/>
                <a:gd name="connsiteY55" fmla="*/ 269082 h 786411"/>
                <a:gd name="connsiteX56" fmla="*/ 2321258 w 2577973"/>
                <a:gd name="connsiteY56" fmla="*/ 288132 h 786411"/>
                <a:gd name="connsiteX57" fmla="*/ 2199815 w 2577973"/>
                <a:gd name="connsiteY57" fmla="*/ 300038 h 786411"/>
                <a:gd name="connsiteX58" fmla="*/ 2109327 w 2577973"/>
                <a:gd name="connsiteY58" fmla="*/ 269082 h 786411"/>
                <a:gd name="connsiteX59" fmla="*/ 2052177 w 2577973"/>
                <a:gd name="connsiteY59" fmla="*/ 238125 h 786411"/>
                <a:gd name="connsiteX60" fmla="*/ 2030746 w 2577973"/>
                <a:gd name="connsiteY60" fmla="*/ 211932 h 786411"/>
                <a:gd name="connsiteX61" fmla="*/ 1975977 w 2577973"/>
                <a:gd name="connsiteY61" fmla="*/ 264319 h 786411"/>
                <a:gd name="connsiteX62" fmla="*/ 1923590 w 2577973"/>
                <a:gd name="connsiteY62" fmla="*/ 302419 h 786411"/>
                <a:gd name="connsiteX63" fmla="*/ 1852152 w 2577973"/>
                <a:gd name="connsiteY63" fmla="*/ 357188 h 786411"/>
                <a:gd name="connsiteX64" fmla="*/ 1764046 w 2577973"/>
                <a:gd name="connsiteY64" fmla="*/ 388144 h 786411"/>
                <a:gd name="connsiteX65" fmla="*/ 1690227 w 2577973"/>
                <a:gd name="connsiteY65" fmla="*/ 388144 h 786411"/>
                <a:gd name="connsiteX66" fmla="*/ 1625933 w 2577973"/>
                <a:gd name="connsiteY66" fmla="*/ 371475 h 786411"/>
                <a:gd name="connsiteX67" fmla="*/ 1556877 w 2577973"/>
                <a:gd name="connsiteY67" fmla="*/ 300038 h 786411"/>
                <a:gd name="connsiteX68" fmla="*/ 1511633 w 2577973"/>
                <a:gd name="connsiteY68" fmla="*/ 238125 h 786411"/>
                <a:gd name="connsiteX69" fmla="*/ 1461627 w 2577973"/>
                <a:gd name="connsiteY69" fmla="*/ 180975 h 786411"/>
                <a:gd name="connsiteX70" fmla="*/ 1428290 w 2577973"/>
                <a:gd name="connsiteY70" fmla="*/ 140494 h 786411"/>
                <a:gd name="connsiteX71" fmla="*/ 1406858 w 2577973"/>
                <a:gd name="connsiteY71" fmla="*/ 109538 h 786411"/>
                <a:gd name="connsiteX72" fmla="*/ 1371140 w 2577973"/>
                <a:gd name="connsiteY72" fmla="*/ 123825 h 786411"/>
                <a:gd name="connsiteX73" fmla="*/ 1337801 w 2577973"/>
                <a:gd name="connsiteY73" fmla="*/ 147639 h 786411"/>
                <a:gd name="connsiteX74" fmla="*/ 1271127 w 2577973"/>
                <a:gd name="connsiteY74" fmla="*/ 121444 h 786411"/>
                <a:gd name="connsiteX75" fmla="*/ 1237790 w 2577973"/>
                <a:gd name="connsiteY75" fmla="*/ 92869 h 786411"/>
                <a:gd name="connsiteX76" fmla="*/ 1185402 w 2577973"/>
                <a:gd name="connsiteY76" fmla="*/ 133350 h 786411"/>
                <a:gd name="connsiteX77" fmla="*/ 1142540 w 2577973"/>
                <a:gd name="connsiteY77" fmla="*/ 242888 h 786411"/>
                <a:gd name="connsiteX78" fmla="*/ 1092533 w 2577973"/>
                <a:gd name="connsiteY78" fmla="*/ 335757 h 786411"/>
                <a:gd name="connsiteX79" fmla="*/ 1021096 w 2577973"/>
                <a:gd name="connsiteY79" fmla="*/ 428625 h 786411"/>
                <a:gd name="connsiteX80" fmla="*/ 963946 w 2577973"/>
                <a:gd name="connsiteY80" fmla="*/ 481013 h 786411"/>
                <a:gd name="connsiteX81" fmla="*/ 885365 w 2577973"/>
                <a:gd name="connsiteY81" fmla="*/ 523875 h 786411"/>
                <a:gd name="connsiteX82" fmla="*/ 778208 w 2577973"/>
                <a:gd name="connsiteY82" fmla="*/ 531019 h 786411"/>
                <a:gd name="connsiteX83" fmla="*/ 706771 w 2577973"/>
                <a:gd name="connsiteY83" fmla="*/ 531019 h 786411"/>
                <a:gd name="connsiteX84" fmla="*/ 637715 w 2577973"/>
                <a:gd name="connsiteY84" fmla="*/ 569119 h 786411"/>
                <a:gd name="connsiteX85" fmla="*/ 568658 w 2577973"/>
                <a:gd name="connsiteY85" fmla="*/ 652463 h 786411"/>
                <a:gd name="connsiteX86" fmla="*/ 506746 w 2577973"/>
                <a:gd name="connsiteY86" fmla="*/ 711994 h 786411"/>
                <a:gd name="connsiteX87" fmla="*/ 449596 w 2577973"/>
                <a:gd name="connsiteY87" fmla="*/ 721519 h 786411"/>
                <a:gd name="connsiteX88" fmla="*/ 366252 w 2577973"/>
                <a:gd name="connsiteY88" fmla="*/ 721519 h 786411"/>
                <a:gd name="connsiteX89" fmla="*/ 309102 w 2577973"/>
                <a:gd name="connsiteY89" fmla="*/ 728663 h 786411"/>
                <a:gd name="connsiteX90" fmla="*/ 268160 w 2577973"/>
                <a:gd name="connsiteY90" fmla="*/ 741987 h 786411"/>
                <a:gd name="connsiteX91" fmla="*/ 192420 w 2577973"/>
                <a:gd name="connsiteY91" fmla="*/ 741504 h 786411"/>
                <a:gd name="connsiteX92" fmla="*/ 134810 w 2577973"/>
                <a:gd name="connsiteY92" fmla="*/ 730071 h 786411"/>
                <a:gd name="connsiteX93" fmla="*/ 85263 w 2577973"/>
                <a:gd name="connsiteY93" fmla="*/ 750075 h 786411"/>
                <a:gd name="connsiteX94" fmla="*/ 0 w 2577973"/>
                <a:gd name="connsiteY94" fmla="*/ 784350 h 786411"/>
                <a:gd name="connsiteX95" fmla="*/ 4763 w 2577973"/>
                <a:gd name="connsiteY95" fmla="*/ 648619 h 786411"/>
                <a:gd name="connsiteX0" fmla="*/ 1422 w 2574632"/>
                <a:gd name="connsiteY0" fmla="*/ 648619 h 780154"/>
                <a:gd name="connsiteX1" fmla="*/ 75741 w 2574632"/>
                <a:gd name="connsiteY1" fmla="*/ 631967 h 780154"/>
                <a:gd name="connsiteX2" fmla="*/ 114301 w 2574632"/>
                <a:gd name="connsiteY2" fmla="*/ 627214 h 780154"/>
                <a:gd name="connsiteX3" fmla="*/ 142876 w 2574632"/>
                <a:gd name="connsiteY3" fmla="*/ 608638 h 780154"/>
                <a:gd name="connsiteX4" fmla="*/ 186699 w 2574632"/>
                <a:gd name="connsiteY4" fmla="*/ 633413 h 780154"/>
                <a:gd name="connsiteX5" fmla="*/ 227179 w 2574632"/>
                <a:gd name="connsiteY5" fmla="*/ 647700 h 780154"/>
                <a:gd name="connsiteX6" fmla="*/ 277186 w 2574632"/>
                <a:gd name="connsiteY6" fmla="*/ 607219 h 780154"/>
                <a:gd name="connsiteX7" fmla="*/ 322430 w 2574632"/>
                <a:gd name="connsiteY7" fmla="*/ 588169 h 780154"/>
                <a:gd name="connsiteX8" fmla="*/ 360530 w 2574632"/>
                <a:gd name="connsiteY8" fmla="*/ 592932 h 780154"/>
                <a:gd name="connsiteX9" fmla="*/ 403392 w 2574632"/>
                <a:gd name="connsiteY9" fmla="*/ 602457 h 780154"/>
                <a:gd name="connsiteX10" fmla="*/ 436730 w 2574632"/>
                <a:gd name="connsiteY10" fmla="*/ 607219 h 780154"/>
                <a:gd name="connsiteX11" fmla="*/ 477211 w 2574632"/>
                <a:gd name="connsiteY11" fmla="*/ 595313 h 780154"/>
                <a:gd name="connsiteX12" fmla="*/ 510548 w 2574632"/>
                <a:gd name="connsiteY12" fmla="*/ 571500 h 780154"/>
                <a:gd name="connsiteX13" fmla="*/ 548649 w 2574632"/>
                <a:gd name="connsiteY13" fmla="*/ 535782 h 780154"/>
                <a:gd name="connsiteX14" fmla="*/ 579605 w 2574632"/>
                <a:gd name="connsiteY14" fmla="*/ 495300 h 780154"/>
                <a:gd name="connsiteX15" fmla="*/ 615324 w 2574632"/>
                <a:gd name="connsiteY15" fmla="*/ 464344 h 780154"/>
                <a:gd name="connsiteX16" fmla="*/ 660567 w 2574632"/>
                <a:gd name="connsiteY16" fmla="*/ 435769 h 780154"/>
                <a:gd name="connsiteX17" fmla="*/ 726345 w 2574632"/>
                <a:gd name="connsiteY17" fmla="*/ 415853 h 780154"/>
                <a:gd name="connsiteX18" fmla="*/ 765837 w 2574632"/>
                <a:gd name="connsiteY18" fmla="*/ 435522 h 780154"/>
                <a:gd name="connsiteX19" fmla="*/ 805824 w 2574632"/>
                <a:gd name="connsiteY19" fmla="*/ 440532 h 780154"/>
                <a:gd name="connsiteX20" fmla="*/ 898692 w 2574632"/>
                <a:gd name="connsiteY20" fmla="*/ 428626 h 780154"/>
                <a:gd name="connsiteX21" fmla="*/ 948699 w 2574632"/>
                <a:gd name="connsiteY21" fmla="*/ 392907 h 780154"/>
                <a:gd name="connsiteX22" fmla="*/ 1003467 w 2574632"/>
                <a:gd name="connsiteY22" fmla="*/ 333375 h 780154"/>
                <a:gd name="connsiteX23" fmla="*/ 1055855 w 2574632"/>
                <a:gd name="connsiteY23" fmla="*/ 238125 h 780154"/>
                <a:gd name="connsiteX24" fmla="*/ 1103480 w 2574632"/>
                <a:gd name="connsiteY24" fmla="*/ 159544 h 780154"/>
                <a:gd name="connsiteX25" fmla="*/ 1132055 w 2574632"/>
                <a:gd name="connsiteY25" fmla="*/ 80963 h 780154"/>
                <a:gd name="connsiteX26" fmla="*/ 1160630 w 2574632"/>
                <a:gd name="connsiteY26" fmla="*/ 30957 h 780154"/>
                <a:gd name="connsiteX27" fmla="*/ 1174917 w 2574632"/>
                <a:gd name="connsiteY27" fmla="*/ 0 h 780154"/>
                <a:gd name="connsiteX28" fmla="*/ 1253499 w 2574632"/>
                <a:gd name="connsiteY28" fmla="*/ 11907 h 780154"/>
                <a:gd name="connsiteX29" fmla="*/ 1320174 w 2574632"/>
                <a:gd name="connsiteY29" fmla="*/ 23813 h 780154"/>
                <a:gd name="connsiteX30" fmla="*/ 1370180 w 2574632"/>
                <a:gd name="connsiteY30" fmla="*/ 38100 h 780154"/>
                <a:gd name="connsiteX31" fmla="*/ 1465430 w 2574632"/>
                <a:gd name="connsiteY31" fmla="*/ 38100 h 780154"/>
                <a:gd name="connsiteX32" fmla="*/ 1501149 w 2574632"/>
                <a:gd name="connsiteY32" fmla="*/ 104775 h 780154"/>
                <a:gd name="connsiteX33" fmla="*/ 1541630 w 2574632"/>
                <a:gd name="connsiteY33" fmla="*/ 145257 h 780154"/>
                <a:gd name="connsiteX34" fmla="*/ 1636880 w 2574632"/>
                <a:gd name="connsiteY34" fmla="*/ 233363 h 780154"/>
                <a:gd name="connsiteX35" fmla="*/ 1710699 w 2574632"/>
                <a:gd name="connsiteY35" fmla="*/ 288132 h 780154"/>
                <a:gd name="connsiteX36" fmla="*/ 1741655 w 2574632"/>
                <a:gd name="connsiteY36" fmla="*/ 288132 h 780154"/>
                <a:gd name="connsiteX37" fmla="*/ 1815474 w 2574632"/>
                <a:gd name="connsiteY37" fmla="*/ 269082 h 780154"/>
                <a:gd name="connsiteX38" fmla="*/ 1867861 w 2574632"/>
                <a:gd name="connsiteY38" fmla="*/ 219075 h 780154"/>
                <a:gd name="connsiteX39" fmla="*/ 1953586 w 2574632"/>
                <a:gd name="connsiteY39" fmla="*/ 154782 h 780154"/>
                <a:gd name="connsiteX40" fmla="*/ 1991686 w 2574632"/>
                <a:gd name="connsiteY40" fmla="*/ 126207 h 780154"/>
                <a:gd name="connsiteX41" fmla="*/ 2025024 w 2574632"/>
                <a:gd name="connsiteY41" fmla="*/ 90488 h 780154"/>
                <a:gd name="connsiteX42" fmla="*/ 2084555 w 2574632"/>
                <a:gd name="connsiteY42" fmla="*/ 133350 h 780154"/>
                <a:gd name="connsiteX43" fmla="*/ 2115511 w 2574632"/>
                <a:gd name="connsiteY43" fmla="*/ 171450 h 780154"/>
                <a:gd name="connsiteX44" fmla="*/ 2175042 w 2574632"/>
                <a:gd name="connsiteY44" fmla="*/ 216694 h 780154"/>
                <a:gd name="connsiteX45" fmla="*/ 2244099 w 2574632"/>
                <a:gd name="connsiteY45" fmla="*/ 219075 h 780154"/>
                <a:gd name="connsiteX46" fmla="*/ 2298867 w 2574632"/>
                <a:gd name="connsiteY46" fmla="*/ 195263 h 780154"/>
                <a:gd name="connsiteX47" fmla="*/ 2348874 w 2574632"/>
                <a:gd name="connsiteY47" fmla="*/ 150019 h 780154"/>
                <a:gd name="connsiteX48" fmla="*/ 2377449 w 2574632"/>
                <a:gd name="connsiteY48" fmla="*/ 111919 h 780154"/>
                <a:gd name="connsiteX49" fmla="*/ 2446505 w 2574632"/>
                <a:gd name="connsiteY49" fmla="*/ 57150 h 780154"/>
                <a:gd name="connsiteX50" fmla="*/ 2467936 w 2574632"/>
                <a:gd name="connsiteY50" fmla="*/ 33338 h 780154"/>
                <a:gd name="connsiteX51" fmla="*/ 2567949 w 2574632"/>
                <a:gd name="connsiteY51" fmla="*/ 42863 h 780154"/>
                <a:gd name="connsiteX52" fmla="*/ 2574632 w 2574632"/>
                <a:gd name="connsiteY52" fmla="*/ 103924 h 780154"/>
                <a:gd name="connsiteX53" fmla="*/ 2482224 w 2574632"/>
                <a:gd name="connsiteY53" fmla="*/ 154782 h 780154"/>
                <a:gd name="connsiteX54" fmla="*/ 2382211 w 2574632"/>
                <a:gd name="connsiteY54" fmla="*/ 235744 h 780154"/>
                <a:gd name="connsiteX55" fmla="*/ 2351255 w 2574632"/>
                <a:gd name="connsiteY55" fmla="*/ 269082 h 780154"/>
                <a:gd name="connsiteX56" fmla="*/ 2317917 w 2574632"/>
                <a:gd name="connsiteY56" fmla="*/ 288132 h 780154"/>
                <a:gd name="connsiteX57" fmla="*/ 2196474 w 2574632"/>
                <a:gd name="connsiteY57" fmla="*/ 300038 h 780154"/>
                <a:gd name="connsiteX58" fmla="*/ 2105986 w 2574632"/>
                <a:gd name="connsiteY58" fmla="*/ 269082 h 780154"/>
                <a:gd name="connsiteX59" fmla="*/ 2048836 w 2574632"/>
                <a:gd name="connsiteY59" fmla="*/ 238125 h 780154"/>
                <a:gd name="connsiteX60" fmla="*/ 2027405 w 2574632"/>
                <a:gd name="connsiteY60" fmla="*/ 211932 h 780154"/>
                <a:gd name="connsiteX61" fmla="*/ 1972636 w 2574632"/>
                <a:gd name="connsiteY61" fmla="*/ 264319 h 780154"/>
                <a:gd name="connsiteX62" fmla="*/ 1920249 w 2574632"/>
                <a:gd name="connsiteY62" fmla="*/ 302419 h 780154"/>
                <a:gd name="connsiteX63" fmla="*/ 1848811 w 2574632"/>
                <a:gd name="connsiteY63" fmla="*/ 357188 h 780154"/>
                <a:gd name="connsiteX64" fmla="*/ 1760705 w 2574632"/>
                <a:gd name="connsiteY64" fmla="*/ 388144 h 780154"/>
                <a:gd name="connsiteX65" fmla="*/ 1686886 w 2574632"/>
                <a:gd name="connsiteY65" fmla="*/ 388144 h 780154"/>
                <a:gd name="connsiteX66" fmla="*/ 1622592 w 2574632"/>
                <a:gd name="connsiteY66" fmla="*/ 371475 h 780154"/>
                <a:gd name="connsiteX67" fmla="*/ 1553536 w 2574632"/>
                <a:gd name="connsiteY67" fmla="*/ 300038 h 780154"/>
                <a:gd name="connsiteX68" fmla="*/ 1508292 w 2574632"/>
                <a:gd name="connsiteY68" fmla="*/ 238125 h 780154"/>
                <a:gd name="connsiteX69" fmla="*/ 1458286 w 2574632"/>
                <a:gd name="connsiteY69" fmla="*/ 180975 h 780154"/>
                <a:gd name="connsiteX70" fmla="*/ 1424949 w 2574632"/>
                <a:gd name="connsiteY70" fmla="*/ 140494 h 780154"/>
                <a:gd name="connsiteX71" fmla="*/ 1403517 w 2574632"/>
                <a:gd name="connsiteY71" fmla="*/ 109538 h 780154"/>
                <a:gd name="connsiteX72" fmla="*/ 1367799 w 2574632"/>
                <a:gd name="connsiteY72" fmla="*/ 123825 h 780154"/>
                <a:gd name="connsiteX73" fmla="*/ 1334460 w 2574632"/>
                <a:gd name="connsiteY73" fmla="*/ 147639 h 780154"/>
                <a:gd name="connsiteX74" fmla="*/ 1267786 w 2574632"/>
                <a:gd name="connsiteY74" fmla="*/ 121444 h 780154"/>
                <a:gd name="connsiteX75" fmla="*/ 1234449 w 2574632"/>
                <a:gd name="connsiteY75" fmla="*/ 92869 h 780154"/>
                <a:gd name="connsiteX76" fmla="*/ 1182061 w 2574632"/>
                <a:gd name="connsiteY76" fmla="*/ 133350 h 780154"/>
                <a:gd name="connsiteX77" fmla="*/ 1139199 w 2574632"/>
                <a:gd name="connsiteY77" fmla="*/ 242888 h 780154"/>
                <a:gd name="connsiteX78" fmla="*/ 1089192 w 2574632"/>
                <a:gd name="connsiteY78" fmla="*/ 335757 h 780154"/>
                <a:gd name="connsiteX79" fmla="*/ 1017755 w 2574632"/>
                <a:gd name="connsiteY79" fmla="*/ 428625 h 780154"/>
                <a:gd name="connsiteX80" fmla="*/ 960605 w 2574632"/>
                <a:gd name="connsiteY80" fmla="*/ 481013 h 780154"/>
                <a:gd name="connsiteX81" fmla="*/ 882024 w 2574632"/>
                <a:gd name="connsiteY81" fmla="*/ 523875 h 780154"/>
                <a:gd name="connsiteX82" fmla="*/ 774867 w 2574632"/>
                <a:gd name="connsiteY82" fmla="*/ 531019 h 780154"/>
                <a:gd name="connsiteX83" fmla="*/ 703430 w 2574632"/>
                <a:gd name="connsiteY83" fmla="*/ 531019 h 780154"/>
                <a:gd name="connsiteX84" fmla="*/ 634374 w 2574632"/>
                <a:gd name="connsiteY84" fmla="*/ 569119 h 780154"/>
                <a:gd name="connsiteX85" fmla="*/ 565317 w 2574632"/>
                <a:gd name="connsiteY85" fmla="*/ 652463 h 780154"/>
                <a:gd name="connsiteX86" fmla="*/ 503405 w 2574632"/>
                <a:gd name="connsiteY86" fmla="*/ 711994 h 780154"/>
                <a:gd name="connsiteX87" fmla="*/ 446255 w 2574632"/>
                <a:gd name="connsiteY87" fmla="*/ 721519 h 780154"/>
                <a:gd name="connsiteX88" fmla="*/ 362911 w 2574632"/>
                <a:gd name="connsiteY88" fmla="*/ 721519 h 780154"/>
                <a:gd name="connsiteX89" fmla="*/ 305761 w 2574632"/>
                <a:gd name="connsiteY89" fmla="*/ 728663 h 780154"/>
                <a:gd name="connsiteX90" fmla="*/ 264819 w 2574632"/>
                <a:gd name="connsiteY90" fmla="*/ 741987 h 780154"/>
                <a:gd name="connsiteX91" fmla="*/ 189079 w 2574632"/>
                <a:gd name="connsiteY91" fmla="*/ 741504 h 780154"/>
                <a:gd name="connsiteX92" fmla="*/ 131469 w 2574632"/>
                <a:gd name="connsiteY92" fmla="*/ 730071 h 780154"/>
                <a:gd name="connsiteX93" fmla="*/ 81922 w 2574632"/>
                <a:gd name="connsiteY93" fmla="*/ 750075 h 780154"/>
                <a:gd name="connsiteX94" fmla="*/ 0 w 2574632"/>
                <a:gd name="connsiteY94" fmla="*/ 777679 h 780154"/>
                <a:gd name="connsiteX95" fmla="*/ 1422 w 2574632"/>
                <a:gd name="connsiteY95" fmla="*/ 648619 h 780154"/>
                <a:gd name="connsiteX0" fmla="*/ 1422 w 2574632"/>
                <a:gd name="connsiteY0" fmla="*/ 648619 h 779928"/>
                <a:gd name="connsiteX1" fmla="*/ 75741 w 2574632"/>
                <a:gd name="connsiteY1" fmla="*/ 631967 h 779928"/>
                <a:gd name="connsiteX2" fmla="*/ 114301 w 2574632"/>
                <a:gd name="connsiteY2" fmla="*/ 627214 h 779928"/>
                <a:gd name="connsiteX3" fmla="*/ 142876 w 2574632"/>
                <a:gd name="connsiteY3" fmla="*/ 608638 h 779928"/>
                <a:gd name="connsiteX4" fmla="*/ 186699 w 2574632"/>
                <a:gd name="connsiteY4" fmla="*/ 633413 h 779928"/>
                <a:gd name="connsiteX5" fmla="*/ 227179 w 2574632"/>
                <a:gd name="connsiteY5" fmla="*/ 647700 h 779928"/>
                <a:gd name="connsiteX6" fmla="*/ 277186 w 2574632"/>
                <a:gd name="connsiteY6" fmla="*/ 607219 h 779928"/>
                <a:gd name="connsiteX7" fmla="*/ 322430 w 2574632"/>
                <a:gd name="connsiteY7" fmla="*/ 588169 h 779928"/>
                <a:gd name="connsiteX8" fmla="*/ 360530 w 2574632"/>
                <a:gd name="connsiteY8" fmla="*/ 592932 h 779928"/>
                <a:gd name="connsiteX9" fmla="*/ 403392 w 2574632"/>
                <a:gd name="connsiteY9" fmla="*/ 602457 h 779928"/>
                <a:gd name="connsiteX10" fmla="*/ 436730 w 2574632"/>
                <a:gd name="connsiteY10" fmla="*/ 607219 h 779928"/>
                <a:gd name="connsiteX11" fmla="*/ 477211 w 2574632"/>
                <a:gd name="connsiteY11" fmla="*/ 595313 h 779928"/>
                <a:gd name="connsiteX12" fmla="*/ 510548 w 2574632"/>
                <a:gd name="connsiteY12" fmla="*/ 571500 h 779928"/>
                <a:gd name="connsiteX13" fmla="*/ 548649 w 2574632"/>
                <a:gd name="connsiteY13" fmla="*/ 535782 h 779928"/>
                <a:gd name="connsiteX14" fmla="*/ 579605 w 2574632"/>
                <a:gd name="connsiteY14" fmla="*/ 495300 h 779928"/>
                <a:gd name="connsiteX15" fmla="*/ 615324 w 2574632"/>
                <a:gd name="connsiteY15" fmla="*/ 464344 h 779928"/>
                <a:gd name="connsiteX16" fmla="*/ 660567 w 2574632"/>
                <a:gd name="connsiteY16" fmla="*/ 435769 h 779928"/>
                <a:gd name="connsiteX17" fmla="*/ 726345 w 2574632"/>
                <a:gd name="connsiteY17" fmla="*/ 415853 h 779928"/>
                <a:gd name="connsiteX18" fmla="*/ 765837 w 2574632"/>
                <a:gd name="connsiteY18" fmla="*/ 435522 h 779928"/>
                <a:gd name="connsiteX19" fmla="*/ 805824 w 2574632"/>
                <a:gd name="connsiteY19" fmla="*/ 440532 h 779928"/>
                <a:gd name="connsiteX20" fmla="*/ 898692 w 2574632"/>
                <a:gd name="connsiteY20" fmla="*/ 428626 h 779928"/>
                <a:gd name="connsiteX21" fmla="*/ 948699 w 2574632"/>
                <a:gd name="connsiteY21" fmla="*/ 392907 h 779928"/>
                <a:gd name="connsiteX22" fmla="*/ 1003467 w 2574632"/>
                <a:gd name="connsiteY22" fmla="*/ 333375 h 779928"/>
                <a:gd name="connsiteX23" fmla="*/ 1055855 w 2574632"/>
                <a:gd name="connsiteY23" fmla="*/ 238125 h 779928"/>
                <a:gd name="connsiteX24" fmla="*/ 1103480 w 2574632"/>
                <a:gd name="connsiteY24" fmla="*/ 159544 h 779928"/>
                <a:gd name="connsiteX25" fmla="*/ 1132055 w 2574632"/>
                <a:gd name="connsiteY25" fmla="*/ 80963 h 779928"/>
                <a:gd name="connsiteX26" fmla="*/ 1160630 w 2574632"/>
                <a:gd name="connsiteY26" fmla="*/ 30957 h 779928"/>
                <a:gd name="connsiteX27" fmla="*/ 1174917 w 2574632"/>
                <a:gd name="connsiteY27" fmla="*/ 0 h 779928"/>
                <a:gd name="connsiteX28" fmla="*/ 1253499 w 2574632"/>
                <a:gd name="connsiteY28" fmla="*/ 11907 h 779928"/>
                <a:gd name="connsiteX29" fmla="*/ 1320174 w 2574632"/>
                <a:gd name="connsiteY29" fmla="*/ 23813 h 779928"/>
                <a:gd name="connsiteX30" fmla="*/ 1370180 w 2574632"/>
                <a:gd name="connsiteY30" fmla="*/ 38100 h 779928"/>
                <a:gd name="connsiteX31" fmla="*/ 1465430 w 2574632"/>
                <a:gd name="connsiteY31" fmla="*/ 38100 h 779928"/>
                <a:gd name="connsiteX32" fmla="*/ 1501149 w 2574632"/>
                <a:gd name="connsiteY32" fmla="*/ 104775 h 779928"/>
                <a:gd name="connsiteX33" fmla="*/ 1541630 w 2574632"/>
                <a:gd name="connsiteY33" fmla="*/ 145257 h 779928"/>
                <a:gd name="connsiteX34" fmla="*/ 1636880 w 2574632"/>
                <a:gd name="connsiteY34" fmla="*/ 233363 h 779928"/>
                <a:gd name="connsiteX35" fmla="*/ 1710699 w 2574632"/>
                <a:gd name="connsiteY35" fmla="*/ 288132 h 779928"/>
                <a:gd name="connsiteX36" fmla="*/ 1741655 w 2574632"/>
                <a:gd name="connsiteY36" fmla="*/ 288132 h 779928"/>
                <a:gd name="connsiteX37" fmla="*/ 1815474 w 2574632"/>
                <a:gd name="connsiteY37" fmla="*/ 269082 h 779928"/>
                <a:gd name="connsiteX38" fmla="*/ 1867861 w 2574632"/>
                <a:gd name="connsiteY38" fmla="*/ 219075 h 779928"/>
                <a:gd name="connsiteX39" fmla="*/ 1953586 w 2574632"/>
                <a:gd name="connsiteY39" fmla="*/ 154782 h 779928"/>
                <a:gd name="connsiteX40" fmla="*/ 1991686 w 2574632"/>
                <a:gd name="connsiteY40" fmla="*/ 126207 h 779928"/>
                <a:gd name="connsiteX41" fmla="*/ 2025024 w 2574632"/>
                <a:gd name="connsiteY41" fmla="*/ 90488 h 779928"/>
                <a:gd name="connsiteX42" fmla="*/ 2084555 w 2574632"/>
                <a:gd name="connsiteY42" fmla="*/ 133350 h 779928"/>
                <a:gd name="connsiteX43" fmla="*/ 2115511 w 2574632"/>
                <a:gd name="connsiteY43" fmla="*/ 171450 h 779928"/>
                <a:gd name="connsiteX44" fmla="*/ 2175042 w 2574632"/>
                <a:gd name="connsiteY44" fmla="*/ 216694 h 779928"/>
                <a:gd name="connsiteX45" fmla="*/ 2244099 w 2574632"/>
                <a:gd name="connsiteY45" fmla="*/ 219075 h 779928"/>
                <a:gd name="connsiteX46" fmla="*/ 2298867 w 2574632"/>
                <a:gd name="connsiteY46" fmla="*/ 195263 h 779928"/>
                <a:gd name="connsiteX47" fmla="*/ 2348874 w 2574632"/>
                <a:gd name="connsiteY47" fmla="*/ 150019 h 779928"/>
                <a:gd name="connsiteX48" fmla="*/ 2377449 w 2574632"/>
                <a:gd name="connsiteY48" fmla="*/ 111919 h 779928"/>
                <a:gd name="connsiteX49" fmla="*/ 2446505 w 2574632"/>
                <a:gd name="connsiteY49" fmla="*/ 57150 h 779928"/>
                <a:gd name="connsiteX50" fmla="*/ 2467936 w 2574632"/>
                <a:gd name="connsiteY50" fmla="*/ 33338 h 779928"/>
                <a:gd name="connsiteX51" fmla="*/ 2567949 w 2574632"/>
                <a:gd name="connsiteY51" fmla="*/ 42863 h 779928"/>
                <a:gd name="connsiteX52" fmla="*/ 2574632 w 2574632"/>
                <a:gd name="connsiteY52" fmla="*/ 103924 h 779928"/>
                <a:gd name="connsiteX53" fmla="*/ 2482224 w 2574632"/>
                <a:gd name="connsiteY53" fmla="*/ 154782 h 779928"/>
                <a:gd name="connsiteX54" fmla="*/ 2382211 w 2574632"/>
                <a:gd name="connsiteY54" fmla="*/ 235744 h 779928"/>
                <a:gd name="connsiteX55" fmla="*/ 2351255 w 2574632"/>
                <a:gd name="connsiteY55" fmla="*/ 269082 h 779928"/>
                <a:gd name="connsiteX56" fmla="*/ 2317917 w 2574632"/>
                <a:gd name="connsiteY56" fmla="*/ 288132 h 779928"/>
                <a:gd name="connsiteX57" fmla="*/ 2196474 w 2574632"/>
                <a:gd name="connsiteY57" fmla="*/ 300038 h 779928"/>
                <a:gd name="connsiteX58" fmla="*/ 2105986 w 2574632"/>
                <a:gd name="connsiteY58" fmla="*/ 269082 h 779928"/>
                <a:gd name="connsiteX59" fmla="*/ 2048836 w 2574632"/>
                <a:gd name="connsiteY59" fmla="*/ 238125 h 779928"/>
                <a:gd name="connsiteX60" fmla="*/ 2027405 w 2574632"/>
                <a:gd name="connsiteY60" fmla="*/ 211932 h 779928"/>
                <a:gd name="connsiteX61" fmla="*/ 1972636 w 2574632"/>
                <a:gd name="connsiteY61" fmla="*/ 264319 h 779928"/>
                <a:gd name="connsiteX62" fmla="*/ 1920249 w 2574632"/>
                <a:gd name="connsiteY62" fmla="*/ 302419 h 779928"/>
                <a:gd name="connsiteX63" fmla="*/ 1848811 w 2574632"/>
                <a:gd name="connsiteY63" fmla="*/ 357188 h 779928"/>
                <a:gd name="connsiteX64" fmla="*/ 1760705 w 2574632"/>
                <a:gd name="connsiteY64" fmla="*/ 388144 h 779928"/>
                <a:gd name="connsiteX65" fmla="*/ 1686886 w 2574632"/>
                <a:gd name="connsiteY65" fmla="*/ 388144 h 779928"/>
                <a:gd name="connsiteX66" fmla="*/ 1622592 w 2574632"/>
                <a:gd name="connsiteY66" fmla="*/ 371475 h 779928"/>
                <a:gd name="connsiteX67" fmla="*/ 1553536 w 2574632"/>
                <a:gd name="connsiteY67" fmla="*/ 300038 h 779928"/>
                <a:gd name="connsiteX68" fmla="*/ 1508292 w 2574632"/>
                <a:gd name="connsiteY68" fmla="*/ 238125 h 779928"/>
                <a:gd name="connsiteX69" fmla="*/ 1458286 w 2574632"/>
                <a:gd name="connsiteY69" fmla="*/ 180975 h 779928"/>
                <a:gd name="connsiteX70" fmla="*/ 1424949 w 2574632"/>
                <a:gd name="connsiteY70" fmla="*/ 140494 h 779928"/>
                <a:gd name="connsiteX71" fmla="*/ 1403517 w 2574632"/>
                <a:gd name="connsiteY71" fmla="*/ 109538 h 779928"/>
                <a:gd name="connsiteX72" fmla="*/ 1367799 w 2574632"/>
                <a:gd name="connsiteY72" fmla="*/ 123825 h 779928"/>
                <a:gd name="connsiteX73" fmla="*/ 1334460 w 2574632"/>
                <a:gd name="connsiteY73" fmla="*/ 147639 h 779928"/>
                <a:gd name="connsiteX74" fmla="*/ 1267786 w 2574632"/>
                <a:gd name="connsiteY74" fmla="*/ 121444 h 779928"/>
                <a:gd name="connsiteX75" fmla="*/ 1234449 w 2574632"/>
                <a:gd name="connsiteY75" fmla="*/ 92869 h 779928"/>
                <a:gd name="connsiteX76" fmla="*/ 1182061 w 2574632"/>
                <a:gd name="connsiteY76" fmla="*/ 133350 h 779928"/>
                <a:gd name="connsiteX77" fmla="*/ 1139199 w 2574632"/>
                <a:gd name="connsiteY77" fmla="*/ 242888 h 779928"/>
                <a:gd name="connsiteX78" fmla="*/ 1089192 w 2574632"/>
                <a:gd name="connsiteY78" fmla="*/ 335757 h 779928"/>
                <a:gd name="connsiteX79" fmla="*/ 1017755 w 2574632"/>
                <a:gd name="connsiteY79" fmla="*/ 428625 h 779928"/>
                <a:gd name="connsiteX80" fmla="*/ 960605 w 2574632"/>
                <a:gd name="connsiteY80" fmla="*/ 481013 h 779928"/>
                <a:gd name="connsiteX81" fmla="*/ 882024 w 2574632"/>
                <a:gd name="connsiteY81" fmla="*/ 523875 h 779928"/>
                <a:gd name="connsiteX82" fmla="*/ 774867 w 2574632"/>
                <a:gd name="connsiteY82" fmla="*/ 531019 h 779928"/>
                <a:gd name="connsiteX83" fmla="*/ 703430 w 2574632"/>
                <a:gd name="connsiteY83" fmla="*/ 531019 h 779928"/>
                <a:gd name="connsiteX84" fmla="*/ 634374 w 2574632"/>
                <a:gd name="connsiteY84" fmla="*/ 569119 h 779928"/>
                <a:gd name="connsiteX85" fmla="*/ 565317 w 2574632"/>
                <a:gd name="connsiteY85" fmla="*/ 652463 h 779928"/>
                <a:gd name="connsiteX86" fmla="*/ 503405 w 2574632"/>
                <a:gd name="connsiteY86" fmla="*/ 711994 h 779928"/>
                <a:gd name="connsiteX87" fmla="*/ 446255 w 2574632"/>
                <a:gd name="connsiteY87" fmla="*/ 721519 h 779928"/>
                <a:gd name="connsiteX88" fmla="*/ 362911 w 2574632"/>
                <a:gd name="connsiteY88" fmla="*/ 721519 h 779928"/>
                <a:gd name="connsiteX89" fmla="*/ 305761 w 2574632"/>
                <a:gd name="connsiteY89" fmla="*/ 728663 h 779928"/>
                <a:gd name="connsiteX90" fmla="*/ 264819 w 2574632"/>
                <a:gd name="connsiteY90" fmla="*/ 741987 h 779928"/>
                <a:gd name="connsiteX91" fmla="*/ 189079 w 2574632"/>
                <a:gd name="connsiteY91" fmla="*/ 741504 h 779928"/>
                <a:gd name="connsiteX92" fmla="*/ 131469 w 2574632"/>
                <a:gd name="connsiteY92" fmla="*/ 730071 h 779928"/>
                <a:gd name="connsiteX93" fmla="*/ 78580 w 2574632"/>
                <a:gd name="connsiteY93" fmla="*/ 746741 h 779928"/>
                <a:gd name="connsiteX94" fmla="*/ 0 w 2574632"/>
                <a:gd name="connsiteY94" fmla="*/ 777679 h 779928"/>
                <a:gd name="connsiteX95" fmla="*/ 1422 w 2574632"/>
                <a:gd name="connsiteY95" fmla="*/ 648619 h 779928"/>
                <a:gd name="connsiteX0" fmla="*/ 0 w 2573210"/>
                <a:gd name="connsiteY0" fmla="*/ 648619 h 770757"/>
                <a:gd name="connsiteX1" fmla="*/ 74319 w 2573210"/>
                <a:gd name="connsiteY1" fmla="*/ 631967 h 770757"/>
                <a:gd name="connsiteX2" fmla="*/ 112879 w 2573210"/>
                <a:gd name="connsiteY2" fmla="*/ 627214 h 770757"/>
                <a:gd name="connsiteX3" fmla="*/ 141454 w 2573210"/>
                <a:gd name="connsiteY3" fmla="*/ 608638 h 770757"/>
                <a:gd name="connsiteX4" fmla="*/ 185277 w 2573210"/>
                <a:gd name="connsiteY4" fmla="*/ 633413 h 770757"/>
                <a:gd name="connsiteX5" fmla="*/ 225757 w 2573210"/>
                <a:gd name="connsiteY5" fmla="*/ 647700 h 770757"/>
                <a:gd name="connsiteX6" fmla="*/ 275764 w 2573210"/>
                <a:gd name="connsiteY6" fmla="*/ 607219 h 770757"/>
                <a:gd name="connsiteX7" fmla="*/ 321008 w 2573210"/>
                <a:gd name="connsiteY7" fmla="*/ 588169 h 770757"/>
                <a:gd name="connsiteX8" fmla="*/ 359108 w 2573210"/>
                <a:gd name="connsiteY8" fmla="*/ 592932 h 770757"/>
                <a:gd name="connsiteX9" fmla="*/ 401970 w 2573210"/>
                <a:gd name="connsiteY9" fmla="*/ 602457 h 770757"/>
                <a:gd name="connsiteX10" fmla="*/ 435308 w 2573210"/>
                <a:gd name="connsiteY10" fmla="*/ 607219 h 770757"/>
                <a:gd name="connsiteX11" fmla="*/ 475789 w 2573210"/>
                <a:gd name="connsiteY11" fmla="*/ 595313 h 770757"/>
                <a:gd name="connsiteX12" fmla="*/ 509126 w 2573210"/>
                <a:gd name="connsiteY12" fmla="*/ 571500 h 770757"/>
                <a:gd name="connsiteX13" fmla="*/ 547227 w 2573210"/>
                <a:gd name="connsiteY13" fmla="*/ 535782 h 770757"/>
                <a:gd name="connsiteX14" fmla="*/ 578183 w 2573210"/>
                <a:gd name="connsiteY14" fmla="*/ 495300 h 770757"/>
                <a:gd name="connsiteX15" fmla="*/ 613902 w 2573210"/>
                <a:gd name="connsiteY15" fmla="*/ 464344 h 770757"/>
                <a:gd name="connsiteX16" fmla="*/ 659145 w 2573210"/>
                <a:gd name="connsiteY16" fmla="*/ 435769 h 770757"/>
                <a:gd name="connsiteX17" fmla="*/ 724923 w 2573210"/>
                <a:gd name="connsiteY17" fmla="*/ 415853 h 770757"/>
                <a:gd name="connsiteX18" fmla="*/ 764415 w 2573210"/>
                <a:gd name="connsiteY18" fmla="*/ 435522 h 770757"/>
                <a:gd name="connsiteX19" fmla="*/ 804402 w 2573210"/>
                <a:gd name="connsiteY19" fmla="*/ 440532 h 770757"/>
                <a:gd name="connsiteX20" fmla="*/ 897270 w 2573210"/>
                <a:gd name="connsiteY20" fmla="*/ 428626 h 770757"/>
                <a:gd name="connsiteX21" fmla="*/ 947277 w 2573210"/>
                <a:gd name="connsiteY21" fmla="*/ 392907 h 770757"/>
                <a:gd name="connsiteX22" fmla="*/ 1002045 w 2573210"/>
                <a:gd name="connsiteY22" fmla="*/ 333375 h 770757"/>
                <a:gd name="connsiteX23" fmla="*/ 1054433 w 2573210"/>
                <a:gd name="connsiteY23" fmla="*/ 238125 h 770757"/>
                <a:gd name="connsiteX24" fmla="*/ 1102058 w 2573210"/>
                <a:gd name="connsiteY24" fmla="*/ 159544 h 770757"/>
                <a:gd name="connsiteX25" fmla="*/ 1130633 w 2573210"/>
                <a:gd name="connsiteY25" fmla="*/ 80963 h 770757"/>
                <a:gd name="connsiteX26" fmla="*/ 1159208 w 2573210"/>
                <a:gd name="connsiteY26" fmla="*/ 30957 h 770757"/>
                <a:gd name="connsiteX27" fmla="*/ 1173495 w 2573210"/>
                <a:gd name="connsiteY27" fmla="*/ 0 h 770757"/>
                <a:gd name="connsiteX28" fmla="*/ 1252077 w 2573210"/>
                <a:gd name="connsiteY28" fmla="*/ 11907 h 770757"/>
                <a:gd name="connsiteX29" fmla="*/ 1318752 w 2573210"/>
                <a:gd name="connsiteY29" fmla="*/ 23813 h 770757"/>
                <a:gd name="connsiteX30" fmla="*/ 1368758 w 2573210"/>
                <a:gd name="connsiteY30" fmla="*/ 38100 h 770757"/>
                <a:gd name="connsiteX31" fmla="*/ 1464008 w 2573210"/>
                <a:gd name="connsiteY31" fmla="*/ 38100 h 770757"/>
                <a:gd name="connsiteX32" fmla="*/ 1499727 w 2573210"/>
                <a:gd name="connsiteY32" fmla="*/ 104775 h 770757"/>
                <a:gd name="connsiteX33" fmla="*/ 1540208 w 2573210"/>
                <a:gd name="connsiteY33" fmla="*/ 145257 h 770757"/>
                <a:gd name="connsiteX34" fmla="*/ 1635458 w 2573210"/>
                <a:gd name="connsiteY34" fmla="*/ 233363 h 770757"/>
                <a:gd name="connsiteX35" fmla="*/ 1709277 w 2573210"/>
                <a:gd name="connsiteY35" fmla="*/ 288132 h 770757"/>
                <a:gd name="connsiteX36" fmla="*/ 1740233 w 2573210"/>
                <a:gd name="connsiteY36" fmla="*/ 288132 h 770757"/>
                <a:gd name="connsiteX37" fmla="*/ 1814052 w 2573210"/>
                <a:gd name="connsiteY37" fmla="*/ 269082 h 770757"/>
                <a:gd name="connsiteX38" fmla="*/ 1866439 w 2573210"/>
                <a:gd name="connsiteY38" fmla="*/ 219075 h 770757"/>
                <a:gd name="connsiteX39" fmla="*/ 1952164 w 2573210"/>
                <a:gd name="connsiteY39" fmla="*/ 154782 h 770757"/>
                <a:gd name="connsiteX40" fmla="*/ 1990264 w 2573210"/>
                <a:gd name="connsiteY40" fmla="*/ 126207 h 770757"/>
                <a:gd name="connsiteX41" fmla="*/ 2023602 w 2573210"/>
                <a:gd name="connsiteY41" fmla="*/ 90488 h 770757"/>
                <a:gd name="connsiteX42" fmla="*/ 2083133 w 2573210"/>
                <a:gd name="connsiteY42" fmla="*/ 133350 h 770757"/>
                <a:gd name="connsiteX43" fmla="*/ 2114089 w 2573210"/>
                <a:gd name="connsiteY43" fmla="*/ 171450 h 770757"/>
                <a:gd name="connsiteX44" fmla="*/ 2173620 w 2573210"/>
                <a:gd name="connsiteY44" fmla="*/ 216694 h 770757"/>
                <a:gd name="connsiteX45" fmla="*/ 2242677 w 2573210"/>
                <a:gd name="connsiteY45" fmla="*/ 219075 h 770757"/>
                <a:gd name="connsiteX46" fmla="*/ 2297445 w 2573210"/>
                <a:gd name="connsiteY46" fmla="*/ 195263 h 770757"/>
                <a:gd name="connsiteX47" fmla="*/ 2347452 w 2573210"/>
                <a:gd name="connsiteY47" fmla="*/ 150019 h 770757"/>
                <a:gd name="connsiteX48" fmla="*/ 2376027 w 2573210"/>
                <a:gd name="connsiteY48" fmla="*/ 111919 h 770757"/>
                <a:gd name="connsiteX49" fmla="*/ 2445083 w 2573210"/>
                <a:gd name="connsiteY49" fmla="*/ 57150 h 770757"/>
                <a:gd name="connsiteX50" fmla="*/ 2466514 w 2573210"/>
                <a:gd name="connsiteY50" fmla="*/ 33338 h 770757"/>
                <a:gd name="connsiteX51" fmla="*/ 2566527 w 2573210"/>
                <a:gd name="connsiteY51" fmla="*/ 42863 h 770757"/>
                <a:gd name="connsiteX52" fmla="*/ 2573210 w 2573210"/>
                <a:gd name="connsiteY52" fmla="*/ 103924 h 770757"/>
                <a:gd name="connsiteX53" fmla="*/ 2480802 w 2573210"/>
                <a:gd name="connsiteY53" fmla="*/ 154782 h 770757"/>
                <a:gd name="connsiteX54" fmla="*/ 2380789 w 2573210"/>
                <a:gd name="connsiteY54" fmla="*/ 235744 h 770757"/>
                <a:gd name="connsiteX55" fmla="*/ 2349833 w 2573210"/>
                <a:gd name="connsiteY55" fmla="*/ 269082 h 770757"/>
                <a:gd name="connsiteX56" fmla="*/ 2316495 w 2573210"/>
                <a:gd name="connsiteY56" fmla="*/ 288132 h 770757"/>
                <a:gd name="connsiteX57" fmla="*/ 2195052 w 2573210"/>
                <a:gd name="connsiteY57" fmla="*/ 300038 h 770757"/>
                <a:gd name="connsiteX58" fmla="*/ 2104564 w 2573210"/>
                <a:gd name="connsiteY58" fmla="*/ 269082 h 770757"/>
                <a:gd name="connsiteX59" fmla="*/ 2047414 w 2573210"/>
                <a:gd name="connsiteY59" fmla="*/ 238125 h 770757"/>
                <a:gd name="connsiteX60" fmla="*/ 2025983 w 2573210"/>
                <a:gd name="connsiteY60" fmla="*/ 211932 h 770757"/>
                <a:gd name="connsiteX61" fmla="*/ 1971214 w 2573210"/>
                <a:gd name="connsiteY61" fmla="*/ 264319 h 770757"/>
                <a:gd name="connsiteX62" fmla="*/ 1918827 w 2573210"/>
                <a:gd name="connsiteY62" fmla="*/ 302419 h 770757"/>
                <a:gd name="connsiteX63" fmla="*/ 1847389 w 2573210"/>
                <a:gd name="connsiteY63" fmla="*/ 357188 h 770757"/>
                <a:gd name="connsiteX64" fmla="*/ 1759283 w 2573210"/>
                <a:gd name="connsiteY64" fmla="*/ 388144 h 770757"/>
                <a:gd name="connsiteX65" fmla="*/ 1685464 w 2573210"/>
                <a:gd name="connsiteY65" fmla="*/ 388144 h 770757"/>
                <a:gd name="connsiteX66" fmla="*/ 1621170 w 2573210"/>
                <a:gd name="connsiteY66" fmla="*/ 371475 h 770757"/>
                <a:gd name="connsiteX67" fmla="*/ 1552114 w 2573210"/>
                <a:gd name="connsiteY67" fmla="*/ 300038 h 770757"/>
                <a:gd name="connsiteX68" fmla="*/ 1506870 w 2573210"/>
                <a:gd name="connsiteY68" fmla="*/ 238125 h 770757"/>
                <a:gd name="connsiteX69" fmla="*/ 1456864 w 2573210"/>
                <a:gd name="connsiteY69" fmla="*/ 180975 h 770757"/>
                <a:gd name="connsiteX70" fmla="*/ 1423527 w 2573210"/>
                <a:gd name="connsiteY70" fmla="*/ 140494 h 770757"/>
                <a:gd name="connsiteX71" fmla="*/ 1402095 w 2573210"/>
                <a:gd name="connsiteY71" fmla="*/ 109538 h 770757"/>
                <a:gd name="connsiteX72" fmla="*/ 1366377 w 2573210"/>
                <a:gd name="connsiteY72" fmla="*/ 123825 h 770757"/>
                <a:gd name="connsiteX73" fmla="*/ 1333038 w 2573210"/>
                <a:gd name="connsiteY73" fmla="*/ 147639 h 770757"/>
                <a:gd name="connsiteX74" fmla="*/ 1266364 w 2573210"/>
                <a:gd name="connsiteY74" fmla="*/ 121444 h 770757"/>
                <a:gd name="connsiteX75" fmla="*/ 1233027 w 2573210"/>
                <a:gd name="connsiteY75" fmla="*/ 92869 h 770757"/>
                <a:gd name="connsiteX76" fmla="*/ 1180639 w 2573210"/>
                <a:gd name="connsiteY76" fmla="*/ 133350 h 770757"/>
                <a:gd name="connsiteX77" fmla="*/ 1137777 w 2573210"/>
                <a:gd name="connsiteY77" fmla="*/ 242888 h 770757"/>
                <a:gd name="connsiteX78" fmla="*/ 1087770 w 2573210"/>
                <a:gd name="connsiteY78" fmla="*/ 335757 h 770757"/>
                <a:gd name="connsiteX79" fmla="*/ 1016333 w 2573210"/>
                <a:gd name="connsiteY79" fmla="*/ 428625 h 770757"/>
                <a:gd name="connsiteX80" fmla="*/ 959183 w 2573210"/>
                <a:gd name="connsiteY80" fmla="*/ 481013 h 770757"/>
                <a:gd name="connsiteX81" fmla="*/ 880602 w 2573210"/>
                <a:gd name="connsiteY81" fmla="*/ 523875 h 770757"/>
                <a:gd name="connsiteX82" fmla="*/ 773445 w 2573210"/>
                <a:gd name="connsiteY82" fmla="*/ 531019 h 770757"/>
                <a:gd name="connsiteX83" fmla="*/ 702008 w 2573210"/>
                <a:gd name="connsiteY83" fmla="*/ 531019 h 770757"/>
                <a:gd name="connsiteX84" fmla="*/ 632952 w 2573210"/>
                <a:gd name="connsiteY84" fmla="*/ 569119 h 770757"/>
                <a:gd name="connsiteX85" fmla="*/ 563895 w 2573210"/>
                <a:gd name="connsiteY85" fmla="*/ 652463 h 770757"/>
                <a:gd name="connsiteX86" fmla="*/ 501983 w 2573210"/>
                <a:gd name="connsiteY86" fmla="*/ 711994 h 770757"/>
                <a:gd name="connsiteX87" fmla="*/ 444833 w 2573210"/>
                <a:gd name="connsiteY87" fmla="*/ 721519 h 770757"/>
                <a:gd name="connsiteX88" fmla="*/ 361489 w 2573210"/>
                <a:gd name="connsiteY88" fmla="*/ 721519 h 770757"/>
                <a:gd name="connsiteX89" fmla="*/ 304339 w 2573210"/>
                <a:gd name="connsiteY89" fmla="*/ 728663 h 770757"/>
                <a:gd name="connsiteX90" fmla="*/ 263397 w 2573210"/>
                <a:gd name="connsiteY90" fmla="*/ 741987 h 770757"/>
                <a:gd name="connsiteX91" fmla="*/ 187657 w 2573210"/>
                <a:gd name="connsiteY91" fmla="*/ 741504 h 770757"/>
                <a:gd name="connsiteX92" fmla="*/ 130047 w 2573210"/>
                <a:gd name="connsiteY92" fmla="*/ 730071 h 770757"/>
                <a:gd name="connsiteX93" fmla="*/ 77158 w 2573210"/>
                <a:gd name="connsiteY93" fmla="*/ 746741 h 770757"/>
                <a:gd name="connsiteX94" fmla="*/ 8603 w 2573210"/>
                <a:gd name="connsiteY94" fmla="*/ 767671 h 770757"/>
                <a:gd name="connsiteX95" fmla="*/ 0 w 2573210"/>
                <a:gd name="connsiteY95" fmla="*/ 648619 h 770757"/>
                <a:gd name="connsiteX0" fmla="*/ 0 w 2573210"/>
                <a:gd name="connsiteY0" fmla="*/ 648619 h 770757"/>
                <a:gd name="connsiteX1" fmla="*/ 74319 w 2573210"/>
                <a:gd name="connsiteY1" fmla="*/ 631967 h 770757"/>
                <a:gd name="connsiteX2" fmla="*/ 112879 w 2573210"/>
                <a:gd name="connsiteY2" fmla="*/ 617207 h 770757"/>
                <a:gd name="connsiteX3" fmla="*/ 141454 w 2573210"/>
                <a:gd name="connsiteY3" fmla="*/ 608638 h 770757"/>
                <a:gd name="connsiteX4" fmla="*/ 185277 w 2573210"/>
                <a:gd name="connsiteY4" fmla="*/ 633413 h 770757"/>
                <a:gd name="connsiteX5" fmla="*/ 225757 w 2573210"/>
                <a:gd name="connsiteY5" fmla="*/ 647700 h 770757"/>
                <a:gd name="connsiteX6" fmla="*/ 275764 w 2573210"/>
                <a:gd name="connsiteY6" fmla="*/ 607219 h 770757"/>
                <a:gd name="connsiteX7" fmla="*/ 321008 w 2573210"/>
                <a:gd name="connsiteY7" fmla="*/ 588169 h 770757"/>
                <a:gd name="connsiteX8" fmla="*/ 359108 w 2573210"/>
                <a:gd name="connsiteY8" fmla="*/ 592932 h 770757"/>
                <a:gd name="connsiteX9" fmla="*/ 401970 w 2573210"/>
                <a:gd name="connsiteY9" fmla="*/ 602457 h 770757"/>
                <a:gd name="connsiteX10" fmla="*/ 435308 w 2573210"/>
                <a:gd name="connsiteY10" fmla="*/ 607219 h 770757"/>
                <a:gd name="connsiteX11" fmla="*/ 475789 w 2573210"/>
                <a:gd name="connsiteY11" fmla="*/ 595313 h 770757"/>
                <a:gd name="connsiteX12" fmla="*/ 509126 w 2573210"/>
                <a:gd name="connsiteY12" fmla="*/ 571500 h 770757"/>
                <a:gd name="connsiteX13" fmla="*/ 547227 w 2573210"/>
                <a:gd name="connsiteY13" fmla="*/ 535782 h 770757"/>
                <a:gd name="connsiteX14" fmla="*/ 578183 w 2573210"/>
                <a:gd name="connsiteY14" fmla="*/ 495300 h 770757"/>
                <a:gd name="connsiteX15" fmla="*/ 613902 w 2573210"/>
                <a:gd name="connsiteY15" fmla="*/ 464344 h 770757"/>
                <a:gd name="connsiteX16" fmla="*/ 659145 w 2573210"/>
                <a:gd name="connsiteY16" fmla="*/ 435769 h 770757"/>
                <a:gd name="connsiteX17" fmla="*/ 724923 w 2573210"/>
                <a:gd name="connsiteY17" fmla="*/ 415853 h 770757"/>
                <a:gd name="connsiteX18" fmla="*/ 764415 w 2573210"/>
                <a:gd name="connsiteY18" fmla="*/ 435522 h 770757"/>
                <a:gd name="connsiteX19" fmla="*/ 804402 w 2573210"/>
                <a:gd name="connsiteY19" fmla="*/ 440532 h 770757"/>
                <a:gd name="connsiteX20" fmla="*/ 897270 w 2573210"/>
                <a:gd name="connsiteY20" fmla="*/ 428626 h 770757"/>
                <a:gd name="connsiteX21" fmla="*/ 947277 w 2573210"/>
                <a:gd name="connsiteY21" fmla="*/ 392907 h 770757"/>
                <a:gd name="connsiteX22" fmla="*/ 1002045 w 2573210"/>
                <a:gd name="connsiteY22" fmla="*/ 333375 h 770757"/>
                <a:gd name="connsiteX23" fmla="*/ 1054433 w 2573210"/>
                <a:gd name="connsiteY23" fmla="*/ 238125 h 770757"/>
                <a:gd name="connsiteX24" fmla="*/ 1102058 w 2573210"/>
                <a:gd name="connsiteY24" fmla="*/ 159544 h 770757"/>
                <a:gd name="connsiteX25" fmla="*/ 1130633 w 2573210"/>
                <a:gd name="connsiteY25" fmla="*/ 80963 h 770757"/>
                <a:gd name="connsiteX26" fmla="*/ 1159208 w 2573210"/>
                <a:gd name="connsiteY26" fmla="*/ 30957 h 770757"/>
                <a:gd name="connsiteX27" fmla="*/ 1173495 w 2573210"/>
                <a:gd name="connsiteY27" fmla="*/ 0 h 770757"/>
                <a:gd name="connsiteX28" fmla="*/ 1252077 w 2573210"/>
                <a:gd name="connsiteY28" fmla="*/ 11907 h 770757"/>
                <a:gd name="connsiteX29" fmla="*/ 1318752 w 2573210"/>
                <a:gd name="connsiteY29" fmla="*/ 23813 h 770757"/>
                <a:gd name="connsiteX30" fmla="*/ 1368758 w 2573210"/>
                <a:gd name="connsiteY30" fmla="*/ 38100 h 770757"/>
                <a:gd name="connsiteX31" fmla="*/ 1464008 w 2573210"/>
                <a:gd name="connsiteY31" fmla="*/ 38100 h 770757"/>
                <a:gd name="connsiteX32" fmla="*/ 1499727 w 2573210"/>
                <a:gd name="connsiteY32" fmla="*/ 104775 h 770757"/>
                <a:gd name="connsiteX33" fmla="*/ 1540208 w 2573210"/>
                <a:gd name="connsiteY33" fmla="*/ 145257 h 770757"/>
                <a:gd name="connsiteX34" fmla="*/ 1635458 w 2573210"/>
                <a:gd name="connsiteY34" fmla="*/ 233363 h 770757"/>
                <a:gd name="connsiteX35" fmla="*/ 1709277 w 2573210"/>
                <a:gd name="connsiteY35" fmla="*/ 288132 h 770757"/>
                <a:gd name="connsiteX36" fmla="*/ 1740233 w 2573210"/>
                <a:gd name="connsiteY36" fmla="*/ 288132 h 770757"/>
                <a:gd name="connsiteX37" fmla="*/ 1814052 w 2573210"/>
                <a:gd name="connsiteY37" fmla="*/ 269082 h 770757"/>
                <a:gd name="connsiteX38" fmla="*/ 1866439 w 2573210"/>
                <a:gd name="connsiteY38" fmla="*/ 219075 h 770757"/>
                <a:gd name="connsiteX39" fmla="*/ 1952164 w 2573210"/>
                <a:gd name="connsiteY39" fmla="*/ 154782 h 770757"/>
                <a:gd name="connsiteX40" fmla="*/ 1990264 w 2573210"/>
                <a:gd name="connsiteY40" fmla="*/ 126207 h 770757"/>
                <a:gd name="connsiteX41" fmla="*/ 2023602 w 2573210"/>
                <a:gd name="connsiteY41" fmla="*/ 90488 h 770757"/>
                <a:gd name="connsiteX42" fmla="*/ 2083133 w 2573210"/>
                <a:gd name="connsiteY42" fmla="*/ 133350 h 770757"/>
                <a:gd name="connsiteX43" fmla="*/ 2114089 w 2573210"/>
                <a:gd name="connsiteY43" fmla="*/ 171450 h 770757"/>
                <a:gd name="connsiteX44" fmla="*/ 2173620 w 2573210"/>
                <a:gd name="connsiteY44" fmla="*/ 216694 h 770757"/>
                <a:gd name="connsiteX45" fmla="*/ 2242677 w 2573210"/>
                <a:gd name="connsiteY45" fmla="*/ 219075 h 770757"/>
                <a:gd name="connsiteX46" fmla="*/ 2297445 w 2573210"/>
                <a:gd name="connsiteY46" fmla="*/ 195263 h 770757"/>
                <a:gd name="connsiteX47" fmla="*/ 2347452 w 2573210"/>
                <a:gd name="connsiteY47" fmla="*/ 150019 h 770757"/>
                <a:gd name="connsiteX48" fmla="*/ 2376027 w 2573210"/>
                <a:gd name="connsiteY48" fmla="*/ 111919 h 770757"/>
                <a:gd name="connsiteX49" fmla="*/ 2445083 w 2573210"/>
                <a:gd name="connsiteY49" fmla="*/ 57150 h 770757"/>
                <a:gd name="connsiteX50" fmla="*/ 2466514 w 2573210"/>
                <a:gd name="connsiteY50" fmla="*/ 33338 h 770757"/>
                <a:gd name="connsiteX51" fmla="*/ 2566527 w 2573210"/>
                <a:gd name="connsiteY51" fmla="*/ 42863 h 770757"/>
                <a:gd name="connsiteX52" fmla="*/ 2573210 w 2573210"/>
                <a:gd name="connsiteY52" fmla="*/ 103924 h 770757"/>
                <a:gd name="connsiteX53" fmla="*/ 2480802 w 2573210"/>
                <a:gd name="connsiteY53" fmla="*/ 154782 h 770757"/>
                <a:gd name="connsiteX54" fmla="*/ 2380789 w 2573210"/>
                <a:gd name="connsiteY54" fmla="*/ 235744 h 770757"/>
                <a:gd name="connsiteX55" fmla="*/ 2349833 w 2573210"/>
                <a:gd name="connsiteY55" fmla="*/ 269082 h 770757"/>
                <a:gd name="connsiteX56" fmla="*/ 2316495 w 2573210"/>
                <a:gd name="connsiteY56" fmla="*/ 288132 h 770757"/>
                <a:gd name="connsiteX57" fmla="*/ 2195052 w 2573210"/>
                <a:gd name="connsiteY57" fmla="*/ 300038 h 770757"/>
                <a:gd name="connsiteX58" fmla="*/ 2104564 w 2573210"/>
                <a:gd name="connsiteY58" fmla="*/ 269082 h 770757"/>
                <a:gd name="connsiteX59" fmla="*/ 2047414 w 2573210"/>
                <a:gd name="connsiteY59" fmla="*/ 238125 h 770757"/>
                <a:gd name="connsiteX60" fmla="*/ 2025983 w 2573210"/>
                <a:gd name="connsiteY60" fmla="*/ 211932 h 770757"/>
                <a:gd name="connsiteX61" fmla="*/ 1971214 w 2573210"/>
                <a:gd name="connsiteY61" fmla="*/ 264319 h 770757"/>
                <a:gd name="connsiteX62" fmla="*/ 1918827 w 2573210"/>
                <a:gd name="connsiteY62" fmla="*/ 302419 h 770757"/>
                <a:gd name="connsiteX63" fmla="*/ 1847389 w 2573210"/>
                <a:gd name="connsiteY63" fmla="*/ 357188 h 770757"/>
                <a:gd name="connsiteX64" fmla="*/ 1759283 w 2573210"/>
                <a:gd name="connsiteY64" fmla="*/ 388144 h 770757"/>
                <a:gd name="connsiteX65" fmla="*/ 1685464 w 2573210"/>
                <a:gd name="connsiteY65" fmla="*/ 388144 h 770757"/>
                <a:gd name="connsiteX66" fmla="*/ 1621170 w 2573210"/>
                <a:gd name="connsiteY66" fmla="*/ 371475 h 770757"/>
                <a:gd name="connsiteX67" fmla="*/ 1552114 w 2573210"/>
                <a:gd name="connsiteY67" fmla="*/ 300038 h 770757"/>
                <a:gd name="connsiteX68" fmla="*/ 1506870 w 2573210"/>
                <a:gd name="connsiteY68" fmla="*/ 238125 h 770757"/>
                <a:gd name="connsiteX69" fmla="*/ 1456864 w 2573210"/>
                <a:gd name="connsiteY69" fmla="*/ 180975 h 770757"/>
                <a:gd name="connsiteX70" fmla="*/ 1423527 w 2573210"/>
                <a:gd name="connsiteY70" fmla="*/ 140494 h 770757"/>
                <a:gd name="connsiteX71" fmla="*/ 1402095 w 2573210"/>
                <a:gd name="connsiteY71" fmla="*/ 109538 h 770757"/>
                <a:gd name="connsiteX72" fmla="*/ 1366377 w 2573210"/>
                <a:gd name="connsiteY72" fmla="*/ 123825 h 770757"/>
                <a:gd name="connsiteX73" fmla="*/ 1333038 w 2573210"/>
                <a:gd name="connsiteY73" fmla="*/ 147639 h 770757"/>
                <a:gd name="connsiteX74" fmla="*/ 1266364 w 2573210"/>
                <a:gd name="connsiteY74" fmla="*/ 121444 h 770757"/>
                <a:gd name="connsiteX75" fmla="*/ 1233027 w 2573210"/>
                <a:gd name="connsiteY75" fmla="*/ 92869 h 770757"/>
                <a:gd name="connsiteX76" fmla="*/ 1180639 w 2573210"/>
                <a:gd name="connsiteY76" fmla="*/ 133350 h 770757"/>
                <a:gd name="connsiteX77" fmla="*/ 1137777 w 2573210"/>
                <a:gd name="connsiteY77" fmla="*/ 242888 h 770757"/>
                <a:gd name="connsiteX78" fmla="*/ 1087770 w 2573210"/>
                <a:gd name="connsiteY78" fmla="*/ 335757 h 770757"/>
                <a:gd name="connsiteX79" fmla="*/ 1016333 w 2573210"/>
                <a:gd name="connsiteY79" fmla="*/ 428625 h 770757"/>
                <a:gd name="connsiteX80" fmla="*/ 959183 w 2573210"/>
                <a:gd name="connsiteY80" fmla="*/ 481013 h 770757"/>
                <a:gd name="connsiteX81" fmla="*/ 880602 w 2573210"/>
                <a:gd name="connsiteY81" fmla="*/ 523875 h 770757"/>
                <a:gd name="connsiteX82" fmla="*/ 773445 w 2573210"/>
                <a:gd name="connsiteY82" fmla="*/ 531019 h 770757"/>
                <a:gd name="connsiteX83" fmla="*/ 702008 w 2573210"/>
                <a:gd name="connsiteY83" fmla="*/ 531019 h 770757"/>
                <a:gd name="connsiteX84" fmla="*/ 632952 w 2573210"/>
                <a:gd name="connsiteY84" fmla="*/ 569119 h 770757"/>
                <a:gd name="connsiteX85" fmla="*/ 563895 w 2573210"/>
                <a:gd name="connsiteY85" fmla="*/ 652463 h 770757"/>
                <a:gd name="connsiteX86" fmla="*/ 501983 w 2573210"/>
                <a:gd name="connsiteY86" fmla="*/ 711994 h 770757"/>
                <a:gd name="connsiteX87" fmla="*/ 444833 w 2573210"/>
                <a:gd name="connsiteY87" fmla="*/ 721519 h 770757"/>
                <a:gd name="connsiteX88" fmla="*/ 361489 w 2573210"/>
                <a:gd name="connsiteY88" fmla="*/ 721519 h 770757"/>
                <a:gd name="connsiteX89" fmla="*/ 304339 w 2573210"/>
                <a:gd name="connsiteY89" fmla="*/ 728663 h 770757"/>
                <a:gd name="connsiteX90" fmla="*/ 263397 w 2573210"/>
                <a:gd name="connsiteY90" fmla="*/ 741987 h 770757"/>
                <a:gd name="connsiteX91" fmla="*/ 187657 w 2573210"/>
                <a:gd name="connsiteY91" fmla="*/ 741504 h 770757"/>
                <a:gd name="connsiteX92" fmla="*/ 130047 w 2573210"/>
                <a:gd name="connsiteY92" fmla="*/ 730071 h 770757"/>
                <a:gd name="connsiteX93" fmla="*/ 77158 w 2573210"/>
                <a:gd name="connsiteY93" fmla="*/ 746741 h 770757"/>
                <a:gd name="connsiteX94" fmla="*/ 8603 w 2573210"/>
                <a:gd name="connsiteY94" fmla="*/ 767671 h 770757"/>
                <a:gd name="connsiteX95" fmla="*/ 0 w 2573210"/>
                <a:gd name="connsiteY95" fmla="*/ 648619 h 770757"/>
                <a:gd name="connsiteX0" fmla="*/ 0 w 2566528"/>
                <a:gd name="connsiteY0" fmla="*/ 665296 h 770757"/>
                <a:gd name="connsiteX1" fmla="*/ 67637 w 2566528"/>
                <a:gd name="connsiteY1" fmla="*/ 631967 h 770757"/>
                <a:gd name="connsiteX2" fmla="*/ 106197 w 2566528"/>
                <a:gd name="connsiteY2" fmla="*/ 617207 h 770757"/>
                <a:gd name="connsiteX3" fmla="*/ 134772 w 2566528"/>
                <a:gd name="connsiteY3" fmla="*/ 608638 h 770757"/>
                <a:gd name="connsiteX4" fmla="*/ 178595 w 2566528"/>
                <a:gd name="connsiteY4" fmla="*/ 633413 h 770757"/>
                <a:gd name="connsiteX5" fmla="*/ 219075 w 2566528"/>
                <a:gd name="connsiteY5" fmla="*/ 647700 h 770757"/>
                <a:gd name="connsiteX6" fmla="*/ 269082 w 2566528"/>
                <a:gd name="connsiteY6" fmla="*/ 607219 h 770757"/>
                <a:gd name="connsiteX7" fmla="*/ 314326 w 2566528"/>
                <a:gd name="connsiteY7" fmla="*/ 588169 h 770757"/>
                <a:gd name="connsiteX8" fmla="*/ 352426 w 2566528"/>
                <a:gd name="connsiteY8" fmla="*/ 592932 h 770757"/>
                <a:gd name="connsiteX9" fmla="*/ 395288 w 2566528"/>
                <a:gd name="connsiteY9" fmla="*/ 602457 h 770757"/>
                <a:gd name="connsiteX10" fmla="*/ 428626 w 2566528"/>
                <a:gd name="connsiteY10" fmla="*/ 607219 h 770757"/>
                <a:gd name="connsiteX11" fmla="*/ 469107 w 2566528"/>
                <a:gd name="connsiteY11" fmla="*/ 595313 h 770757"/>
                <a:gd name="connsiteX12" fmla="*/ 502444 w 2566528"/>
                <a:gd name="connsiteY12" fmla="*/ 571500 h 770757"/>
                <a:gd name="connsiteX13" fmla="*/ 540545 w 2566528"/>
                <a:gd name="connsiteY13" fmla="*/ 535782 h 770757"/>
                <a:gd name="connsiteX14" fmla="*/ 571501 w 2566528"/>
                <a:gd name="connsiteY14" fmla="*/ 495300 h 770757"/>
                <a:gd name="connsiteX15" fmla="*/ 607220 w 2566528"/>
                <a:gd name="connsiteY15" fmla="*/ 464344 h 770757"/>
                <a:gd name="connsiteX16" fmla="*/ 652463 w 2566528"/>
                <a:gd name="connsiteY16" fmla="*/ 435769 h 770757"/>
                <a:gd name="connsiteX17" fmla="*/ 718241 w 2566528"/>
                <a:gd name="connsiteY17" fmla="*/ 415853 h 770757"/>
                <a:gd name="connsiteX18" fmla="*/ 757733 w 2566528"/>
                <a:gd name="connsiteY18" fmla="*/ 435522 h 770757"/>
                <a:gd name="connsiteX19" fmla="*/ 797720 w 2566528"/>
                <a:gd name="connsiteY19" fmla="*/ 440532 h 770757"/>
                <a:gd name="connsiteX20" fmla="*/ 890588 w 2566528"/>
                <a:gd name="connsiteY20" fmla="*/ 428626 h 770757"/>
                <a:gd name="connsiteX21" fmla="*/ 940595 w 2566528"/>
                <a:gd name="connsiteY21" fmla="*/ 392907 h 770757"/>
                <a:gd name="connsiteX22" fmla="*/ 995363 w 2566528"/>
                <a:gd name="connsiteY22" fmla="*/ 333375 h 770757"/>
                <a:gd name="connsiteX23" fmla="*/ 1047751 w 2566528"/>
                <a:gd name="connsiteY23" fmla="*/ 238125 h 770757"/>
                <a:gd name="connsiteX24" fmla="*/ 1095376 w 2566528"/>
                <a:gd name="connsiteY24" fmla="*/ 159544 h 770757"/>
                <a:gd name="connsiteX25" fmla="*/ 1123951 w 2566528"/>
                <a:gd name="connsiteY25" fmla="*/ 80963 h 770757"/>
                <a:gd name="connsiteX26" fmla="*/ 1152526 w 2566528"/>
                <a:gd name="connsiteY26" fmla="*/ 30957 h 770757"/>
                <a:gd name="connsiteX27" fmla="*/ 1166813 w 2566528"/>
                <a:gd name="connsiteY27" fmla="*/ 0 h 770757"/>
                <a:gd name="connsiteX28" fmla="*/ 1245395 w 2566528"/>
                <a:gd name="connsiteY28" fmla="*/ 11907 h 770757"/>
                <a:gd name="connsiteX29" fmla="*/ 1312070 w 2566528"/>
                <a:gd name="connsiteY29" fmla="*/ 23813 h 770757"/>
                <a:gd name="connsiteX30" fmla="*/ 1362076 w 2566528"/>
                <a:gd name="connsiteY30" fmla="*/ 38100 h 770757"/>
                <a:gd name="connsiteX31" fmla="*/ 1457326 w 2566528"/>
                <a:gd name="connsiteY31" fmla="*/ 38100 h 770757"/>
                <a:gd name="connsiteX32" fmla="*/ 1493045 w 2566528"/>
                <a:gd name="connsiteY32" fmla="*/ 104775 h 770757"/>
                <a:gd name="connsiteX33" fmla="*/ 1533526 w 2566528"/>
                <a:gd name="connsiteY33" fmla="*/ 145257 h 770757"/>
                <a:gd name="connsiteX34" fmla="*/ 1628776 w 2566528"/>
                <a:gd name="connsiteY34" fmla="*/ 233363 h 770757"/>
                <a:gd name="connsiteX35" fmla="*/ 1702595 w 2566528"/>
                <a:gd name="connsiteY35" fmla="*/ 288132 h 770757"/>
                <a:gd name="connsiteX36" fmla="*/ 1733551 w 2566528"/>
                <a:gd name="connsiteY36" fmla="*/ 288132 h 770757"/>
                <a:gd name="connsiteX37" fmla="*/ 1807370 w 2566528"/>
                <a:gd name="connsiteY37" fmla="*/ 269082 h 770757"/>
                <a:gd name="connsiteX38" fmla="*/ 1859757 w 2566528"/>
                <a:gd name="connsiteY38" fmla="*/ 219075 h 770757"/>
                <a:gd name="connsiteX39" fmla="*/ 1945482 w 2566528"/>
                <a:gd name="connsiteY39" fmla="*/ 154782 h 770757"/>
                <a:gd name="connsiteX40" fmla="*/ 1983582 w 2566528"/>
                <a:gd name="connsiteY40" fmla="*/ 126207 h 770757"/>
                <a:gd name="connsiteX41" fmla="*/ 2016920 w 2566528"/>
                <a:gd name="connsiteY41" fmla="*/ 90488 h 770757"/>
                <a:gd name="connsiteX42" fmla="*/ 2076451 w 2566528"/>
                <a:gd name="connsiteY42" fmla="*/ 133350 h 770757"/>
                <a:gd name="connsiteX43" fmla="*/ 2107407 w 2566528"/>
                <a:gd name="connsiteY43" fmla="*/ 171450 h 770757"/>
                <a:gd name="connsiteX44" fmla="*/ 2166938 w 2566528"/>
                <a:gd name="connsiteY44" fmla="*/ 216694 h 770757"/>
                <a:gd name="connsiteX45" fmla="*/ 2235995 w 2566528"/>
                <a:gd name="connsiteY45" fmla="*/ 219075 h 770757"/>
                <a:gd name="connsiteX46" fmla="*/ 2290763 w 2566528"/>
                <a:gd name="connsiteY46" fmla="*/ 195263 h 770757"/>
                <a:gd name="connsiteX47" fmla="*/ 2340770 w 2566528"/>
                <a:gd name="connsiteY47" fmla="*/ 150019 h 770757"/>
                <a:gd name="connsiteX48" fmla="*/ 2369345 w 2566528"/>
                <a:gd name="connsiteY48" fmla="*/ 111919 h 770757"/>
                <a:gd name="connsiteX49" fmla="*/ 2438401 w 2566528"/>
                <a:gd name="connsiteY49" fmla="*/ 57150 h 770757"/>
                <a:gd name="connsiteX50" fmla="*/ 2459832 w 2566528"/>
                <a:gd name="connsiteY50" fmla="*/ 33338 h 770757"/>
                <a:gd name="connsiteX51" fmla="*/ 2559845 w 2566528"/>
                <a:gd name="connsiteY51" fmla="*/ 42863 h 770757"/>
                <a:gd name="connsiteX52" fmla="*/ 2566528 w 2566528"/>
                <a:gd name="connsiteY52" fmla="*/ 103924 h 770757"/>
                <a:gd name="connsiteX53" fmla="*/ 2474120 w 2566528"/>
                <a:gd name="connsiteY53" fmla="*/ 154782 h 770757"/>
                <a:gd name="connsiteX54" fmla="*/ 2374107 w 2566528"/>
                <a:gd name="connsiteY54" fmla="*/ 235744 h 770757"/>
                <a:gd name="connsiteX55" fmla="*/ 2343151 w 2566528"/>
                <a:gd name="connsiteY55" fmla="*/ 269082 h 770757"/>
                <a:gd name="connsiteX56" fmla="*/ 2309813 w 2566528"/>
                <a:gd name="connsiteY56" fmla="*/ 288132 h 770757"/>
                <a:gd name="connsiteX57" fmla="*/ 2188370 w 2566528"/>
                <a:gd name="connsiteY57" fmla="*/ 300038 h 770757"/>
                <a:gd name="connsiteX58" fmla="*/ 2097882 w 2566528"/>
                <a:gd name="connsiteY58" fmla="*/ 269082 h 770757"/>
                <a:gd name="connsiteX59" fmla="*/ 2040732 w 2566528"/>
                <a:gd name="connsiteY59" fmla="*/ 238125 h 770757"/>
                <a:gd name="connsiteX60" fmla="*/ 2019301 w 2566528"/>
                <a:gd name="connsiteY60" fmla="*/ 211932 h 770757"/>
                <a:gd name="connsiteX61" fmla="*/ 1964532 w 2566528"/>
                <a:gd name="connsiteY61" fmla="*/ 264319 h 770757"/>
                <a:gd name="connsiteX62" fmla="*/ 1912145 w 2566528"/>
                <a:gd name="connsiteY62" fmla="*/ 302419 h 770757"/>
                <a:gd name="connsiteX63" fmla="*/ 1840707 w 2566528"/>
                <a:gd name="connsiteY63" fmla="*/ 357188 h 770757"/>
                <a:gd name="connsiteX64" fmla="*/ 1752601 w 2566528"/>
                <a:gd name="connsiteY64" fmla="*/ 388144 h 770757"/>
                <a:gd name="connsiteX65" fmla="*/ 1678782 w 2566528"/>
                <a:gd name="connsiteY65" fmla="*/ 388144 h 770757"/>
                <a:gd name="connsiteX66" fmla="*/ 1614488 w 2566528"/>
                <a:gd name="connsiteY66" fmla="*/ 371475 h 770757"/>
                <a:gd name="connsiteX67" fmla="*/ 1545432 w 2566528"/>
                <a:gd name="connsiteY67" fmla="*/ 300038 h 770757"/>
                <a:gd name="connsiteX68" fmla="*/ 1500188 w 2566528"/>
                <a:gd name="connsiteY68" fmla="*/ 238125 h 770757"/>
                <a:gd name="connsiteX69" fmla="*/ 1450182 w 2566528"/>
                <a:gd name="connsiteY69" fmla="*/ 180975 h 770757"/>
                <a:gd name="connsiteX70" fmla="*/ 1416845 w 2566528"/>
                <a:gd name="connsiteY70" fmla="*/ 140494 h 770757"/>
                <a:gd name="connsiteX71" fmla="*/ 1395413 w 2566528"/>
                <a:gd name="connsiteY71" fmla="*/ 109538 h 770757"/>
                <a:gd name="connsiteX72" fmla="*/ 1359695 w 2566528"/>
                <a:gd name="connsiteY72" fmla="*/ 123825 h 770757"/>
                <a:gd name="connsiteX73" fmla="*/ 1326356 w 2566528"/>
                <a:gd name="connsiteY73" fmla="*/ 147639 h 770757"/>
                <a:gd name="connsiteX74" fmla="*/ 1259682 w 2566528"/>
                <a:gd name="connsiteY74" fmla="*/ 121444 h 770757"/>
                <a:gd name="connsiteX75" fmla="*/ 1226345 w 2566528"/>
                <a:gd name="connsiteY75" fmla="*/ 92869 h 770757"/>
                <a:gd name="connsiteX76" fmla="*/ 1173957 w 2566528"/>
                <a:gd name="connsiteY76" fmla="*/ 133350 h 770757"/>
                <a:gd name="connsiteX77" fmla="*/ 1131095 w 2566528"/>
                <a:gd name="connsiteY77" fmla="*/ 242888 h 770757"/>
                <a:gd name="connsiteX78" fmla="*/ 1081088 w 2566528"/>
                <a:gd name="connsiteY78" fmla="*/ 335757 h 770757"/>
                <a:gd name="connsiteX79" fmla="*/ 1009651 w 2566528"/>
                <a:gd name="connsiteY79" fmla="*/ 428625 h 770757"/>
                <a:gd name="connsiteX80" fmla="*/ 952501 w 2566528"/>
                <a:gd name="connsiteY80" fmla="*/ 481013 h 770757"/>
                <a:gd name="connsiteX81" fmla="*/ 873920 w 2566528"/>
                <a:gd name="connsiteY81" fmla="*/ 523875 h 770757"/>
                <a:gd name="connsiteX82" fmla="*/ 766763 w 2566528"/>
                <a:gd name="connsiteY82" fmla="*/ 531019 h 770757"/>
                <a:gd name="connsiteX83" fmla="*/ 695326 w 2566528"/>
                <a:gd name="connsiteY83" fmla="*/ 531019 h 770757"/>
                <a:gd name="connsiteX84" fmla="*/ 626270 w 2566528"/>
                <a:gd name="connsiteY84" fmla="*/ 569119 h 770757"/>
                <a:gd name="connsiteX85" fmla="*/ 557213 w 2566528"/>
                <a:gd name="connsiteY85" fmla="*/ 652463 h 770757"/>
                <a:gd name="connsiteX86" fmla="*/ 495301 w 2566528"/>
                <a:gd name="connsiteY86" fmla="*/ 711994 h 770757"/>
                <a:gd name="connsiteX87" fmla="*/ 438151 w 2566528"/>
                <a:gd name="connsiteY87" fmla="*/ 721519 h 770757"/>
                <a:gd name="connsiteX88" fmla="*/ 354807 w 2566528"/>
                <a:gd name="connsiteY88" fmla="*/ 721519 h 770757"/>
                <a:gd name="connsiteX89" fmla="*/ 297657 w 2566528"/>
                <a:gd name="connsiteY89" fmla="*/ 728663 h 770757"/>
                <a:gd name="connsiteX90" fmla="*/ 256715 w 2566528"/>
                <a:gd name="connsiteY90" fmla="*/ 741987 h 770757"/>
                <a:gd name="connsiteX91" fmla="*/ 180975 w 2566528"/>
                <a:gd name="connsiteY91" fmla="*/ 741504 h 770757"/>
                <a:gd name="connsiteX92" fmla="*/ 123365 w 2566528"/>
                <a:gd name="connsiteY92" fmla="*/ 730071 h 770757"/>
                <a:gd name="connsiteX93" fmla="*/ 70476 w 2566528"/>
                <a:gd name="connsiteY93" fmla="*/ 746741 h 770757"/>
                <a:gd name="connsiteX94" fmla="*/ 1921 w 2566528"/>
                <a:gd name="connsiteY94" fmla="*/ 767671 h 770757"/>
                <a:gd name="connsiteX95" fmla="*/ 0 w 2566528"/>
                <a:gd name="connsiteY95" fmla="*/ 665296 h 770757"/>
                <a:gd name="connsiteX0" fmla="*/ 0 w 2566528"/>
                <a:gd name="connsiteY0" fmla="*/ 665296 h 770757"/>
                <a:gd name="connsiteX1" fmla="*/ 67637 w 2566528"/>
                <a:gd name="connsiteY1" fmla="*/ 631967 h 770757"/>
                <a:gd name="connsiteX2" fmla="*/ 106197 w 2566528"/>
                <a:gd name="connsiteY2" fmla="*/ 617207 h 770757"/>
                <a:gd name="connsiteX3" fmla="*/ 134772 w 2566528"/>
                <a:gd name="connsiteY3" fmla="*/ 608638 h 770757"/>
                <a:gd name="connsiteX4" fmla="*/ 178595 w 2566528"/>
                <a:gd name="connsiteY4" fmla="*/ 633413 h 770757"/>
                <a:gd name="connsiteX5" fmla="*/ 219075 w 2566528"/>
                <a:gd name="connsiteY5" fmla="*/ 641030 h 770757"/>
                <a:gd name="connsiteX6" fmla="*/ 269082 w 2566528"/>
                <a:gd name="connsiteY6" fmla="*/ 607219 h 770757"/>
                <a:gd name="connsiteX7" fmla="*/ 314326 w 2566528"/>
                <a:gd name="connsiteY7" fmla="*/ 588169 h 770757"/>
                <a:gd name="connsiteX8" fmla="*/ 352426 w 2566528"/>
                <a:gd name="connsiteY8" fmla="*/ 592932 h 770757"/>
                <a:gd name="connsiteX9" fmla="*/ 395288 w 2566528"/>
                <a:gd name="connsiteY9" fmla="*/ 602457 h 770757"/>
                <a:gd name="connsiteX10" fmla="*/ 428626 w 2566528"/>
                <a:gd name="connsiteY10" fmla="*/ 607219 h 770757"/>
                <a:gd name="connsiteX11" fmla="*/ 469107 w 2566528"/>
                <a:gd name="connsiteY11" fmla="*/ 595313 h 770757"/>
                <a:gd name="connsiteX12" fmla="*/ 502444 w 2566528"/>
                <a:gd name="connsiteY12" fmla="*/ 571500 h 770757"/>
                <a:gd name="connsiteX13" fmla="*/ 540545 w 2566528"/>
                <a:gd name="connsiteY13" fmla="*/ 535782 h 770757"/>
                <a:gd name="connsiteX14" fmla="*/ 571501 w 2566528"/>
                <a:gd name="connsiteY14" fmla="*/ 495300 h 770757"/>
                <a:gd name="connsiteX15" fmla="*/ 607220 w 2566528"/>
                <a:gd name="connsiteY15" fmla="*/ 464344 h 770757"/>
                <a:gd name="connsiteX16" fmla="*/ 652463 w 2566528"/>
                <a:gd name="connsiteY16" fmla="*/ 435769 h 770757"/>
                <a:gd name="connsiteX17" fmla="*/ 718241 w 2566528"/>
                <a:gd name="connsiteY17" fmla="*/ 415853 h 770757"/>
                <a:gd name="connsiteX18" fmla="*/ 757733 w 2566528"/>
                <a:gd name="connsiteY18" fmla="*/ 435522 h 770757"/>
                <a:gd name="connsiteX19" fmla="*/ 797720 w 2566528"/>
                <a:gd name="connsiteY19" fmla="*/ 440532 h 770757"/>
                <a:gd name="connsiteX20" fmla="*/ 890588 w 2566528"/>
                <a:gd name="connsiteY20" fmla="*/ 428626 h 770757"/>
                <a:gd name="connsiteX21" fmla="*/ 940595 w 2566528"/>
                <a:gd name="connsiteY21" fmla="*/ 392907 h 770757"/>
                <a:gd name="connsiteX22" fmla="*/ 995363 w 2566528"/>
                <a:gd name="connsiteY22" fmla="*/ 333375 h 770757"/>
                <a:gd name="connsiteX23" fmla="*/ 1047751 w 2566528"/>
                <a:gd name="connsiteY23" fmla="*/ 238125 h 770757"/>
                <a:gd name="connsiteX24" fmla="*/ 1095376 w 2566528"/>
                <a:gd name="connsiteY24" fmla="*/ 159544 h 770757"/>
                <a:gd name="connsiteX25" fmla="*/ 1123951 w 2566528"/>
                <a:gd name="connsiteY25" fmla="*/ 80963 h 770757"/>
                <a:gd name="connsiteX26" fmla="*/ 1152526 w 2566528"/>
                <a:gd name="connsiteY26" fmla="*/ 30957 h 770757"/>
                <a:gd name="connsiteX27" fmla="*/ 1166813 w 2566528"/>
                <a:gd name="connsiteY27" fmla="*/ 0 h 770757"/>
                <a:gd name="connsiteX28" fmla="*/ 1245395 w 2566528"/>
                <a:gd name="connsiteY28" fmla="*/ 11907 h 770757"/>
                <a:gd name="connsiteX29" fmla="*/ 1312070 w 2566528"/>
                <a:gd name="connsiteY29" fmla="*/ 23813 h 770757"/>
                <a:gd name="connsiteX30" fmla="*/ 1362076 w 2566528"/>
                <a:gd name="connsiteY30" fmla="*/ 38100 h 770757"/>
                <a:gd name="connsiteX31" fmla="*/ 1457326 w 2566528"/>
                <a:gd name="connsiteY31" fmla="*/ 38100 h 770757"/>
                <a:gd name="connsiteX32" fmla="*/ 1493045 w 2566528"/>
                <a:gd name="connsiteY32" fmla="*/ 104775 h 770757"/>
                <a:gd name="connsiteX33" fmla="*/ 1533526 w 2566528"/>
                <a:gd name="connsiteY33" fmla="*/ 145257 h 770757"/>
                <a:gd name="connsiteX34" fmla="*/ 1628776 w 2566528"/>
                <a:gd name="connsiteY34" fmla="*/ 233363 h 770757"/>
                <a:gd name="connsiteX35" fmla="*/ 1702595 w 2566528"/>
                <a:gd name="connsiteY35" fmla="*/ 288132 h 770757"/>
                <a:gd name="connsiteX36" fmla="*/ 1733551 w 2566528"/>
                <a:gd name="connsiteY36" fmla="*/ 288132 h 770757"/>
                <a:gd name="connsiteX37" fmla="*/ 1807370 w 2566528"/>
                <a:gd name="connsiteY37" fmla="*/ 269082 h 770757"/>
                <a:gd name="connsiteX38" fmla="*/ 1859757 w 2566528"/>
                <a:gd name="connsiteY38" fmla="*/ 219075 h 770757"/>
                <a:gd name="connsiteX39" fmla="*/ 1945482 w 2566528"/>
                <a:gd name="connsiteY39" fmla="*/ 154782 h 770757"/>
                <a:gd name="connsiteX40" fmla="*/ 1983582 w 2566528"/>
                <a:gd name="connsiteY40" fmla="*/ 126207 h 770757"/>
                <a:gd name="connsiteX41" fmla="*/ 2016920 w 2566528"/>
                <a:gd name="connsiteY41" fmla="*/ 90488 h 770757"/>
                <a:gd name="connsiteX42" fmla="*/ 2076451 w 2566528"/>
                <a:gd name="connsiteY42" fmla="*/ 133350 h 770757"/>
                <a:gd name="connsiteX43" fmla="*/ 2107407 w 2566528"/>
                <a:gd name="connsiteY43" fmla="*/ 171450 h 770757"/>
                <a:gd name="connsiteX44" fmla="*/ 2166938 w 2566528"/>
                <a:gd name="connsiteY44" fmla="*/ 216694 h 770757"/>
                <a:gd name="connsiteX45" fmla="*/ 2235995 w 2566528"/>
                <a:gd name="connsiteY45" fmla="*/ 219075 h 770757"/>
                <a:gd name="connsiteX46" fmla="*/ 2290763 w 2566528"/>
                <a:gd name="connsiteY46" fmla="*/ 195263 h 770757"/>
                <a:gd name="connsiteX47" fmla="*/ 2340770 w 2566528"/>
                <a:gd name="connsiteY47" fmla="*/ 150019 h 770757"/>
                <a:gd name="connsiteX48" fmla="*/ 2369345 w 2566528"/>
                <a:gd name="connsiteY48" fmla="*/ 111919 h 770757"/>
                <a:gd name="connsiteX49" fmla="*/ 2438401 w 2566528"/>
                <a:gd name="connsiteY49" fmla="*/ 57150 h 770757"/>
                <a:gd name="connsiteX50" fmla="*/ 2459832 w 2566528"/>
                <a:gd name="connsiteY50" fmla="*/ 33338 h 770757"/>
                <a:gd name="connsiteX51" fmla="*/ 2559845 w 2566528"/>
                <a:gd name="connsiteY51" fmla="*/ 42863 h 770757"/>
                <a:gd name="connsiteX52" fmla="*/ 2566528 w 2566528"/>
                <a:gd name="connsiteY52" fmla="*/ 103924 h 770757"/>
                <a:gd name="connsiteX53" fmla="*/ 2474120 w 2566528"/>
                <a:gd name="connsiteY53" fmla="*/ 154782 h 770757"/>
                <a:gd name="connsiteX54" fmla="*/ 2374107 w 2566528"/>
                <a:gd name="connsiteY54" fmla="*/ 235744 h 770757"/>
                <a:gd name="connsiteX55" fmla="*/ 2343151 w 2566528"/>
                <a:gd name="connsiteY55" fmla="*/ 269082 h 770757"/>
                <a:gd name="connsiteX56" fmla="*/ 2309813 w 2566528"/>
                <a:gd name="connsiteY56" fmla="*/ 288132 h 770757"/>
                <a:gd name="connsiteX57" fmla="*/ 2188370 w 2566528"/>
                <a:gd name="connsiteY57" fmla="*/ 300038 h 770757"/>
                <a:gd name="connsiteX58" fmla="*/ 2097882 w 2566528"/>
                <a:gd name="connsiteY58" fmla="*/ 269082 h 770757"/>
                <a:gd name="connsiteX59" fmla="*/ 2040732 w 2566528"/>
                <a:gd name="connsiteY59" fmla="*/ 238125 h 770757"/>
                <a:gd name="connsiteX60" fmla="*/ 2019301 w 2566528"/>
                <a:gd name="connsiteY60" fmla="*/ 211932 h 770757"/>
                <a:gd name="connsiteX61" fmla="*/ 1964532 w 2566528"/>
                <a:gd name="connsiteY61" fmla="*/ 264319 h 770757"/>
                <a:gd name="connsiteX62" fmla="*/ 1912145 w 2566528"/>
                <a:gd name="connsiteY62" fmla="*/ 302419 h 770757"/>
                <a:gd name="connsiteX63" fmla="*/ 1840707 w 2566528"/>
                <a:gd name="connsiteY63" fmla="*/ 357188 h 770757"/>
                <a:gd name="connsiteX64" fmla="*/ 1752601 w 2566528"/>
                <a:gd name="connsiteY64" fmla="*/ 388144 h 770757"/>
                <a:gd name="connsiteX65" fmla="*/ 1678782 w 2566528"/>
                <a:gd name="connsiteY65" fmla="*/ 388144 h 770757"/>
                <a:gd name="connsiteX66" fmla="*/ 1614488 w 2566528"/>
                <a:gd name="connsiteY66" fmla="*/ 371475 h 770757"/>
                <a:gd name="connsiteX67" fmla="*/ 1545432 w 2566528"/>
                <a:gd name="connsiteY67" fmla="*/ 300038 h 770757"/>
                <a:gd name="connsiteX68" fmla="*/ 1500188 w 2566528"/>
                <a:gd name="connsiteY68" fmla="*/ 238125 h 770757"/>
                <a:gd name="connsiteX69" fmla="*/ 1450182 w 2566528"/>
                <a:gd name="connsiteY69" fmla="*/ 180975 h 770757"/>
                <a:gd name="connsiteX70" fmla="*/ 1416845 w 2566528"/>
                <a:gd name="connsiteY70" fmla="*/ 140494 h 770757"/>
                <a:gd name="connsiteX71" fmla="*/ 1395413 w 2566528"/>
                <a:gd name="connsiteY71" fmla="*/ 109538 h 770757"/>
                <a:gd name="connsiteX72" fmla="*/ 1359695 w 2566528"/>
                <a:gd name="connsiteY72" fmla="*/ 123825 h 770757"/>
                <a:gd name="connsiteX73" fmla="*/ 1326356 w 2566528"/>
                <a:gd name="connsiteY73" fmla="*/ 147639 h 770757"/>
                <a:gd name="connsiteX74" fmla="*/ 1259682 w 2566528"/>
                <a:gd name="connsiteY74" fmla="*/ 121444 h 770757"/>
                <a:gd name="connsiteX75" fmla="*/ 1226345 w 2566528"/>
                <a:gd name="connsiteY75" fmla="*/ 92869 h 770757"/>
                <a:gd name="connsiteX76" fmla="*/ 1173957 w 2566528"/>
                <a:gd name="connsiteY76" fmla="*/ 133350 h 770757"/>
                <a:gd name="connsiteX77" fmla="*/ 1131095 w 2566528"/>
                <a:gd name="connsiteY77" fmla="*/ 242888 h 770757"/>
                <a:gd name="connsiteX78" fmla="*/ 1081088 w 2566528"/>
                <a:gd name="connsiteY78" fmla="*/ 335757 h 770757"/>
                <a:gd name="connsiteX79" fmla="*/ 1009651 w 2566528"/>
                <a:gd name="connsiteY79" fmla="*/ 428625 h 770757"/>
                <a:gd name="connsiteX80" fmla="*/ 952501 w 2566528"/>
                <a:gd name="connsiteY80" fmla="*/ 481013 h 770757"/>
                <a:gd name="connsiteX81" fmla="*/ 873920 w 2566528"/>
                <a:gd name="connsiteY81" fmla="*/ 523875 h 770757"/>
                <a:gd name="connsiteX82" fmla="*/ 766763 w 2566528"/>
                <a:gd name="connsiteY82" fmla="*/ 531019 h 770757"/>
                <a:gd name="connsiteX83" fmla="*/ 695326 w 2566528"/>
                <a:gd name="connsiteY83" fmla="*/ 531019 h 770757"/>
                <a:gd name="connsiteX84" fmla="*/ 626270 w 2566528"/>
                <a:gd name="connsiteY84" fmla="*/ 569119 h 770757"/>
                <a:gd name="connsiteX85" fmla="*/ 557213 w 2566528"/>
                <a:gd name="connsiteY85" fmla="*/ 652463 h 770757"/>
                <a:gd name="connsiteX86" fmla="*/ 495301 w 2566528"/>
                <a:gd name="connsiteY86" fmla="*/ 711994 h 770757"/>
                <a:gd name="connsiteX87" fmla="*/ 438151 w 2566528"/>
                <a:gd name="connsiteY87" fmla="*/ 721519 h 770757"/>
                <a:gd name="connsiteX88" fmla="*/ 354807 w 2566528"/>
                <a:gd name="connsiteY88" fmla="*/ 721519 h 770757"/>
                <a:gd name="connsiteX89" fmla="*/ 297657 w 2566528"/>
                <a:gd name="connsiteY89" fmla="*/ 728663 h 770757"/>
                <a:gd name="connsiteX90" fmla="*/ 256715 w 2566528"/>
                <a:gd name="connsiteY90" fmla="*/ 741987 h 770757"/>
                <a:gd name="connsiteX91" fmla="*/ 180975 w 2566528"/>
                <a:gd name="connsiteY91" fmla="*/ 741504 h 770757"/>
                <a:gd name="connsiteX92" fmla="*/ 123365 w 2566528"/>
                <a:gd name="connsiteY92" fmla="*/ 730071 h 770757"/>
                <a:gd name="connsiteX93" fmla="*/ 70476 w 2566528"/>
                <a:gd name="connsiteY93" fmla="*/ 746741 h 770757"/>
                <a:gd name="connsiteX94" fmla="*/ 1921 w 2566528"/>
                <a:gd name="connsiteY94" fmla="*/ 767671 h 770757"/>
                <a:gd name="connsiteX95" fmla="*/ 0 w 2566528"/>
                <a:gd name="connsiteY95" fmla="*/ 665296 h 77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2566528" h="770757">
                  <a:moveTo>
                    <a:pt x="0" y="665296"/>
                  </a:moveTo>
                  <a:lnTo>
                    <a:pt x="67637" y="631967"/>
                  </a:lnTo>
                  <a:lnTo>
                    <a:pt x="106197" y="617207"/>
                  </a:lnTo>
                  <a:lnTo>
                    <a:pt x="134772" y="608638"/>
                  </a:lnTo>
                  <a:lnTo>
                    <a:pt x="178595" y="633413"/>
                  </a:lnTo>
                  <a:cubicBezTo>
                    <a:pt x="192089" y="636588"/>
                    <a:pt x="203994" y="645396"/>
                    <a:pt x="219075" y="641030"/>
                  </a:cubicBezTo>
                  <a:cubicBezTo>
                    <a:pt x="234156" y="636664"/>
                    <a:pt x="253207" y="615950"/>
                    <a:pt x="269082" y="607219"/>
                  </a:cubicBezTo>
                  <a:lnTo>
                    <a:pt x="314326" y="588169"/>
                  </a:lnTo>
                  <a:cubicBezTo>
                    <a:pt x="329407" y="581819"/>
                    <a:pt x="338932" y="590551"/>
                    <a:pt x="352426" y="592932"/>
                  </a:cubicBezTo>
                  <a:lnTo>
                    <a:pt x="395288" y="602457"/>
                  </a:lnTo>
                  <a:cubicBezTo>
                    <a:pt x="407988" y="604838"/>
                    <a:pt x="416323" y="608410"/>
                    <a:pt x="428626" y="607219"/>
                  </a:cubicBezTo>
                  <a:cubicBezTo>
                    <a:pt x="440929" y="606028"/>
                    <a:pt x="456804" y="601266"/>
                    <a:pt x="469107" y="595313"/>
                  </a:cubicBezTo>
                  <a:cubicBezTo>
                    <a:pt x="481410" y="589360"/>
                    <a:pt x="489744" y="585787"/>
                    <a:pt x="502444" y="571500"/>
                  </a:cubicBezTo>
                  <a:lnTo>
                    <a:pt x="540545" y="535782"/>
                  </a:lnTo>
                  <a:lnTo>
                    <a:pt x="571501" y="495300"/>
                  </a:lnTo>
                  <a:lnTo>
                    <a:pt x="607220" y="464344"/>
                  </a:lnTo>
                  <a:lnTo>
                    <a:pt x="652463" y="435769"/>
                  </a:lnTo>
                  <a:cubicBezTo>
                    <a:pt x="670967" y="427687"/>
                    <a:pt x="700696" y="415894"/>
                    <a:pt x="718241" y="415853"/>
                  </a:cubicBezTo>
                  <a:cubicBezTo>
                    <a:pt x="735786" y="415812"/>
                    <a:pt x="744404" y="433852"/>
                    <a:pt x="757733" y="435522"/>
                  </a:cubicBezTo>
                  <a:lnTo>
                    <a:pt x="797720" y="440532"/>
                  </a:lnTo>
                  <a:lnTo>
                    <a:pt x="890588" y="428626"/>
                  </a:lnTo>
                  <a:lnTo>
                    <a:pt x="940595" y="392907"/>
                  </a:lnTo>
                  <a:lnTo>
                    <a:pt x="995363" y="333375"/>
                  </a:lnTo>
                  <a:lnTo>
                    <a:pt x="1047751" y="238125"/>
                  </a:lnTo>
                  <a:lnTo>
                    <a:pt x="1095376" y="159544"/>
                  </a:lnTo>
                  <a:lnTo>
                    <a:pt x="1123951" y="80963"/>
                  </a:lnTo>
                  <a:lnTo>
                    <a:pt x="1152526" y="30957"/>
                  </a:lnTo>
                  <a:lnTo>
                    <a:pt x="1166813" y="0"/>
                  </a:lnTo>
                  <a:lnTo>
                    <a:pt x="1245395" y="11907"/>
                  </a:lnTo>
                  <a:lnTo>
                    <a:pt x="1312070" y="23813"/>
                  </a:lnTo>
                  <a:cubicBezTo>
                    <a:pt x="1331517" y="28178"/>
                    <a:pt x="1337867" y="35719"/>
                    <a:pt x="1362076" y="38100"/>
                  </a:cubicBezTo>
                  <a:cubicBezTo>
                    <a:pt x="1386285" y="40481"/>
                    <a:pt x="1435498" y="26987"/>
                    <a:pt x="1457326" y="38100"/>
                  </a:cubicBezTo>
                  <a:lnTo>
                    <a:pt x="1493045" y="104775"/>
                  </a:lnTo>
                  <a:lnTo>
                    <a:pt x="1533526" y="145257"/>
                  </a:lnTo>
                  <a:lnTo>
                    <a:pt x="1628776" y="233363"/>
                  </a:lnTo>
                  <a:cubicBezTo>
                    <a:pt x="1656954" y="257175"/>
                    <a:pt x="1685133" y="279004"/>
                    <a:pt x="1702595" y="288132"/>
                  </a:cubicBezTo>
                  <a:cubicBezTo>
                    <a:pt x="1720058" y="297260"/>
                    <a:pt x="1716089" y="291307"/>
                    <a:pt x="1733551" y="288132"/>
                  </a:cubicBezTo>
                  <a:lnTo>
                    <a:pt x="1807370" y="269082"/>
                  </a:lnTo>
                  <a:lnTo>
                    <a:pt x="1859757" y="219075"/>
                  </a:lnTo>
                  <a:lnTo>
                    <a:pt x="1945482" y="154782"/>
                  </a:lnTo>
                  <a:lnTo>
                    <a:pt x="1983582" y="126207"/>
                  </a:lnTo>
                  <a:cubicBezTo>
                    <a:pt x="1995488" y="115491"/>
                    <a:pt x="2001442" y="89298"/>
                    <a:pt x="2016920" y="90488"/>
                  </a:cubicBezTo>
                  <a:cubicBezTo>
                    <a:pt x="2032398" y="91679"/>
                    <a:pt x="2061370" y="119856"/>
                    <a:pt x="2076451" y="133350"/>
                  </a:cubicBezTo>
                  <a:lnTo>
                    <a:pt x="2107407" y="171450"/>
                  </a:lnTo>
                  <a:cubicBezTo>
                    <a:pt x="2122488" y="185341"/>
                    <a:pt x="2145507" y="208757"/>
                    <a:pt x="2166938" y="216694"/>
                  </a:cubicBezTo>
                  <a:cubicBezTo>
                    <a:pt x="2188369" y="224631"/>
                    <a:pt x="2215358" y="222647"/>
                    <a:pt x="2235995" y="219075"/>
                  </a:cubicBezTo>
                  <a:cubicBezTo>
                    <a:pt x="2256632" y="215503"/>
                    <a:pt x="2273301" y="206772"/>
                    <a:pt x="2290763" y="195263"/>
                  </a:cubicBezTo>
                  <a:lnTo>
                    <a:pt x="2340770" y="150019"/>
                  </a:lnTo>
                  <a:lnTo>
                    <a:pt x="2369345" y="111919"/>
                  </a:lnTo>
                  <a:lnTo>
                    <a:pt x="2438401" y="57150"/>
                  </a:lnTo>
                  <a:lnTo>
                    <a:pt x="2459832" y="33338"/>
                  </a:lnTo>
                  <a:lnTo>
                    <a:pt x="2559845" y="42863"/>
                  </a:lnTo>
                  <a:lnTo>
                    <a:pt x="2566528" y="103924"/>
                  </a:lnTo>
                  <a:lnTo>
                    <a:pt x="2474120" y="154782"/>
                  </a:lnTo>
                  <a:lnTo>
                    <a:pt x="2374107" y="235744"/>
                  </a:lnTo>
                  <a:cubicBezTo>
                    <a:pt x="2352279" y="254794"/>
                    <a:pt x="2353867" y="260351"/>
                    <a:pt x="2343151" y="269082"/>
                  </a:cubicBezTo>
                  <a:cubicBezTo>
                    <a:pt x="2332435" y="277813"/>
                    <a:pt x="2335610" y="282973"/>
                    <a:pt x="2309813" y="288132"/>
                  </a:cubicBezTo>
                  <a:cubicBezTo>
                    <a:pt x="2284016" y="293291"/>
                    <a:pt x="2223692" y="303213"/>
                    <a:pt x="2188370" y="300038"/>
                  </a:cubicBezTo>
                  <a:cubicBezTo>
                    <a:pt x="2153048" y="296863"/>
                    <a:pt x="2122488" y="279401"/>
                    <a:pt x="2097882" y="269082"/>
                  </a:cubicBezTo>
                  <a:lnTo>
                    <a:pt x="2040732" y="238125"/>
                  </a:lnTo>
                  <a:cubicBezTo>
                    <a:pt x="2027635" y="228600"/>
                    <a:pt x="2032001" y="207566"/>
                    <a:pt x="2019301" y="211932"/>
                  </a:cubicBezTo>
                  <a:cubicBezTo>
                    <a:pt x="2006601" y="216298"/>
                    <a:pt x="1982391" y="249238"/>
                    <a:pt x="1964532" y="264319"/>
                  </a:cubicBezTo>
                  <a:lnTo>
                    <a:pt x="1912145" y="302419"/>
                  </a:lnTo>
                  <a:lnTo>
                    <a:pt x="1840707" y="357188"/>
                  </a:lnTo>
                  <a:lnTo>
                    <a:pt x="1752601" y="388144"/>
                  </a:lnTo>
                  <a:cubicBezTo>
                    <a:pt x="1725614" y="393303"/>
                    <a:pt x="1701801" y="390922"/>
                    <a:pt x="1678782" y="388144"/>
                  </a:cubicBezTo>
                  <a:cubicBezTo>
                    <a:pt x="1655763" y="385366"/>
                    <a:pt x="1637507" y="395287"/>
                    <a:pt x="1614488" y="371475"/>
                  </a:cubicBezTo>
                  <a:lnTo>
                    <a:pt x="1545432" y="300038"/>
                  </a:lnTo>
                  <a:lnTo>
                    <a:pt x="1500188" y="238125"/>
                  </a:lnTo>
                  <a:lnTo>
                    <a:pt x="1450182" y="180975"/>
                  </a:lnTo>
                  <a:lnTo>
                    <a:pt x="1416845" y="140494"/>
                  </a:lnTo>
                  <a:cubicBezTo>
                    <a:pt x="1407717" y="128588"/>
                    <a:pt x="1404938" y="112316"/>
                    <a:pt x="1395413" y="109538"/>
                  </a:cubicBezTo>
                  <a:cubicBezTo>
                    <a:pt x="1385888" y="106760"/>
                    <a:pt x="1373983" y="117475"/>
                    <a:pt x="1359695" y="123825"/>
                  </a:cubicBezTo>
                  <a:lnTo>
                    <a:pt x="1326356" y="147639"/>
                  </a:lnTo>
                  <a:cubicBezTo>
                    <a:pt x="1308099" y="159546"/>
                    <a:pt x="1272779" y="132557"/>
                    <a:pt x="1259682" y="121444"/>
                  </a:cubicBezTo>
                  <a:cubicBezTo>
                    <a:pt x="1245792" y="112316"/>
                    <a:pt x="1237457" y="102394"/>
                    <a:pt x="1226345" y="92869"/>
                  </a:cubicBezTo>
                  <a:cubicBezTo>
                    <a:pt x="1215233" y="83344"/>
                    <a:pt x="1189832" y="108347"/>
                    <a:pt x="1173957" y="133350"/>
                  </a:cubicBezTo>
                  <a:lnTo>
                    <a:pt x="1131095" y="242888"/>
                  </a:lnTo>
                  <a:lnTo>
                    <a:pt x="1081088" y="335757"/>
                  </a:lnTo>
                  <a:lnTo>
                    <a:pt x="1009651" y="428625"/>
                  </a:lnTo>
                  <a:lnTo>
                    <a:pt x="952501" y="481013"/>
                  </a:lnTo>
                  <a:cubicBezTo>
                    <a:pt x="929879" y="496888"/>
                    <a:pt x="904876" y="515541"/>
                    <a:pt x="873920" y="523875"/>
                  </a:cubicBezTo>
                  <a:cubicBezTo>
                    <a:pt x="842964" y="532209"/>
                    <a:pt x="796529" y="529828"/>
                    <a:pt x="766763" y="531019"/>
                  </a:cubicBezTo>
                  <a:cubicBezTo>
                    <a:pt x="736997" y="532210"/>
                    <a:pt x="718741" y="524669"/>
                    <a:pt x="695326" y="531019"/>
                  </a:cubicBezTo>
                  <a:cubicBezTo>
                    <a:pt x="671911" y="537369"/>
                    <a:pt x="649289" y="541338"/>
                    <a:pt x="626270" y="569119"/>
                  </a:cubicBezTo>
                  <a:lnTo>
                    <a:pt x="557213" y="652463"/>
                  </a:lnTo>
                  <a:cubicBezTo>
                    <a:pt x="535385" y="676275"/>
                    <a:pt x="515145" y="700485"/>
                    <a:pt x="495301" y="711994"/>
                  </a:cubicBezTo>
                  <a:cubicBezTo>
                    <a:pt x="475457" y="723503"/>
                    <a:pt x="461567" y="719932"/>
                    <a:pt x="438151" y="721519"/>
                  </a:cubicBezTo>
                  <a:lnTo>
                    <a:pt x="354807" y="721519"/>
                  </a:lnTo>
                  <a:cubicBezTo>
                    <a:pt x="331391" y="722710"/>
                    <a:pt x="314006" y="725252"/>
                    <a:pt x="297657" y="728663"/>
                  </a:cubicBezTo>
                  <a:cubicBezTo>
                    <a:pt x="281308" y="732074"/>
                    <a:pt x="276162" y="739847"/>
                    <a:pt x="256715" y="741987"/>
                  </a:cubicBezTo>
                  <a:cubicBezTo>
                    <a:pt x="237268" y="744127"/>
                    <a:pt x="203200" y="742298"/>
                    <a:pt x="180975" y="741504"/>
                  </a:cubicBezTo>
                  <a:lnTo>
                    <a:pt x="123365" y="730071"/>
                  </a:lnTo>
                  <a:cubicBezTo>
                    <a:pt x="105109" y="730468"/>
                    <a:pt x="90717" y="733247"/>
                    <a:pt x="70476" y="746741"/>
                  </a:cubicBezTo>
                  <a:cubicBezTo>
                    <a:pt x="50235" y="760235"/>
                    <a:pt x="13827" y="777990"/>
                    <a:pt x="1921" y="767671"/>
                  </a:cubicBezTo>
                  <a:cubicBezTo>
                    <a:pt x="1281" y="733546"/>
                    <a:pt x="640" y="699421"/>
                    <a:pt x="0" y="665296"/>
                  </a:cubicBezTo>
                  <a:close/>
                </a:path>
              </a:pathLst>
            </a:custGeom>
            <a:pattFill prst="solidDmnd">
              <a:fgClr>
                <a:srgbClr val="D39E74"/>
              </a:fgClr>
              <a:bgClr>
                <a:srgbClr val="FFFF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1" name="Freeform 29">
              <a:extLst>
                <a:ext uri="{FF2B5EF4-FFF2-40B4-BE49-F238E27FC236}">
                  <a16:creationId xmlns:a16="http://schemas.microsoft.com/office/drawing/2014/main" id="{41AE507D-50B3-4505-AE95-E370ECD1F7AD}"/>
                </a:ext>
              </a:extLst>
            </p:cNvPr>
            <p:cNvSpPr/>
            <p:nvPr/>
          </p:nvSpPr>
          <p:spPr bwMode="auto">
            <a:xfrm>
              <a:off x="5517870" y="4937631"/>
              <a:ext cx="1407114" cy="443999"/>
            </a:xfrm>
            <a:custGeom>
              <a:avLst/>
              <a:gdLst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8175 w 2655093"/>
                <a:gd name="connsiteY11" fmla="*/ 545306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62237"/>
                <a:gd name="connsiteY0" fmla="*/ 814387 h 888206"/>
                <a:gd name="connsiteX1" fmla="*/ 59531 w 2662237"/>
                <a:gd name="connsiteY1" fmla="*/ 776287 h 888206"/>
                <a:gd name="connsiteX2" fmla="*/ 109537 w 2662237"/>
                <a:gd name="connsiteY2" fmla="*/ 735806 h 888206"/>
                <a:gd name="connsiteX3" fmla="*/ 145256 w 2662237"/>
                <a:gd name="connsiteY3" fmla="*/ 726281 h 888206"/>
                <a:gd name="connsiteX4" fmla="*/ 202406 w 2662237"/>
                <a:gd name="connsiteY4" fmla="*/ 740568 h 888206"/>
                <a:gd name="connsiteX5" fmla="*/ 285750 w 2662237"/>
                <a:gd name="connsiteY5" fmla="*/ 728662 h 888206"/>
                <a:gd name="connsiteX6" fmla="*/ 314325 w 2662237"/>
                <a:gd name="connsiteY6" fmla="*/ 685800 h 888206"/>
                <a:gd name="connsiteX7" fmla="*/ 392906 w 2662237"/>
                <a:gd name="connsiteY7" fmla="*/ 685800 h 888206"/>
                <a:gd name="connsiteX8" fmla="*/ 466725 w 2662237"/>
                <a:gd name="connsiteY8" fmla="*/ 690562 h 888206"/>
                <a:gd name="connsiteX9" fmla="*/ 523875 w 2662237"/>
                <a:gd name="connsiteY9" fmla="*/ 683418 h 888206"/>
                <a:gd name="connsiteX10" fmla="*/ 583406 w 2662237"/>
                <a:gd name="connsiteY10" fmla="*/ 602456 h 888206"/>
                <a:gd name="connsiteX11" fmla="*/ 631032 w 2662237"/>
                <a:gd name="connsiteY11" fmla="*/ 540543 h 888206"/>
                <a:gd name="connsiteX12" fmla="*/ 692943 w 2662237"/>
                <a:gd name="connsiteY12" fmla="*/ 495300 h 888206"/>
                <a:gd name="connsiteX13" fmla="*/ 757237 w 2662237"/>
                <a:gd name="connsiteY13" fmla="*/ 492918 h 888206"/>
                <a:gd name="connsiteX14" fmla="*/ 823912 w 2662237"/>
                <a:gd name="connsiteY14" fmla="*/ 492918 h 888206"/>
                <a:gd name="connsiteX15" fmla="*/ 902493 w 2662237"/>
                <a:gd name="connsiteY15" fmla="*/ 492918 h 888206"/>
                <a:gd name="connsiteX16" fmla="*/ 971550 w 2662237"/>
                <a:gd name="connsiteY16" fmla="*/ 452437 h 888206"/>
                <a:gd name="connsiteX17" fmla="*/ 1040606 w 2662237"/>
                <a:gd name="connsiteY17" fmla="*/ 381000 h 888206"/>
                <a:gd name="connsiteX18" fmla="*/ 1097756 w 2662237"/>
                <a:gd name="connsiteY18" fmla="*/ 295275 h 888206"/>
                <a:gd name="connsiteX19" fmla="*/ 1159668 w 2662237"/>
                <a:gd name="connsiteY19" fmla="*/ 173831 h 888206"/>
                <a:gd name="connsiteX20" fmla="*/ 1188243 w 2662237"/>
                <a:gd name="connsiteY20" fmla="*/ 92868 h 888206"/>
                <a:gd name="connsiteX21" fmla="*/ 1216818 w 2662237"/>
                <a:gd name="connsiteY21" fmla="*/ 66675 h 888206"/>
                <a:gd name="connsiteX22" fmla="*/ 1250156 w 2662237"/>
                <a:gd name="connsiteY22" fmla="*/ 61912 h 888206"/>
                <a:gd name="connsiteX23" fmla="*/ 1285875 w 2662237"/>
                <a:gd name="connsiteY23" fmla="*/ 109537 h 888206"/>
                <a:gd name="connsiteX24" fmla="*/ 1314450 w 2662237"/>
                <a:gd name="connsiteY24" fmla="*/ 133350 h 888206"/>
                <a:gd name="connsiteX25" fmla="*/ 1366837 w 2662237"/>
                <a:gd name="connsiteY25" fmla="*/ 95250 h 888206"/>
                <a:gd name="connsiteX26" fmla="*/ 1414462 w 2662237"/>
                <a:gd name="connsiteY26" fmla="*/ 83343 h 888206"/>
                <a:gd name="connsiteX27" fmla="*/ 1481137 w 2662237"/>
                <a:gd name="connsiteY27" fmla="*/ 178593 h 888206"/>
                <a:gd name="connsiteX28" fmla="*/ 1569243 w 2662237"/>
                <a:gd name="connsiteY28" fmla="*/ 278606 h 888206"/>
                <a:gd name="connsiteX29" fmla="*/ 1633537 w 2662237"/>
                <a:gd name="connsiteY29" fmla="*/ 342900 h 888206"/>
                <a:gd name="connsiteX30" fmla="*/ 1685925 w 2662237"/>
                <a:gd name="connsiteY30" fmla="*/ 359568 h 888206"/>
                <a:gd name="connsiteX31" fmla="*/ 1733550 w 2662237"/>
                <a:gd name="connsiteY31" fmla="*/ 366712 h 888206"/>
                <a:gd name="connsiteX32" fmla="*/ 1804987 w 2662237"/>
                <a:gd name="connsiteY32" fmla="*/ 345281 h 888206"/>
                <a:gd name="connsiteX33" fmla="*/ 1888331 w 2662237"/>
                <a:gd name="connsiteY33" fmla="*/ 309562 h 888206"/>
                <a:gd name="connsiteX34" fmla="*/ 1950243 w 2662237"/>
                <a:gd name="connsiteY34" fmla="*/ 250031 h 888206"/>
                <a:gd name="connsiteX35" fmla="*/ 2016918 w 2662237"/>
                <a:gd name="connsiteY35" fmla="*/ 202406 h 888206"/>
                <a:gd name="connsiteX36" fmla="*/ 2035968 w 2662237"/>
                <a:gd name="connsiteY36" fmla="*/ 176212 h 888206"/>
                <a:gd name="connsiteX37" fmla="*/ 2109787 w 2662237"/>
                <a:gd name="connsiteY37" fmla="*/ 245268 h 888206"/>
                <a:gd name="connsiteX38" fmla="*/ 2195512 w 2662237"/>
                <a:gd name="connsiteY38" fmla="*/ 264318 h 888206"/>
                <a:gd name="connsiteX39" fmla="*/ 2274093 w 2662237"/>
                <a:gd name="connsiteY39" fmla="*/ 264318 h 888206"/>
                <a:gd name="connsiteX40" fmla="*/ 2359818 w 2662237"/>
                <a:gd name="connsiteY40" fmla="*/ 228600 h 888206"/>
                <a:gd name="connsiteX41" fmla="*/ 2457450 w 2662237"/>
                <a:gd name="connsiteY41" fmla="*/ 152400 h 888206"/>
                <a:gd name="connsiteX42" fmla="*/ 2524125 w 2662237"/>
                <a:gd name="connsiteY42" fmla="*/ 85725 h 888206"/>
                <a:gd name="connsiteX43" fmla="*/ 2583656 w 2662237"/>
                <a:gd name="connsiteY43" fmla="*/ 4762 h 888206"/>
                <a:gd name="connsiteX44" fmla="*/ 2662237 w 2662237"/>
                <a:gd name="connsiteY44" fmla="*/ 0 h 888206"/>
                <a:gd name="connsiteX45" fmla="*/ 2536031 w 2662237"/>
                <a:gd name="connsiteY45" fmla="*/ 185737 h 888206"/>
                <a:gd name="connsiteX46" fmla="*/ 2443162 w 2662237"/>
                <a:gd name="connsiteY46" fmla="*/ 254793 h 888206"/>
                <a:gd name="connsiteX47" fmla="*/ 2347912 w 2662237"/>
                <a:gd name="connsiteY47" fmla="*/ 309562 h 888206"/>
                <a:gd name="connsiteX48" fmla="*/ 2257425 w 2662237"/>
                <a:gd name="connsiteY48" fmla="*/ 330993 h 888206"/>
                <a:gd name="connsiteX49" fmla="*/ 2166937 w 2662237"/>
                <a:gd name="connsiteY49" fmla="*/ 338137 h 888206"/>
                <a:gd name="connsiteX50" fmla="*/ 2126456 w 2662237"/>
                <a:gd name="connsiteY50" fmla="*/ 321468 h 888206"/>
                <a:gd name="connsiteX51" fmla="*/ 2076450 w 2662237"/>
                <a:gd name="connsiteY51" fmla="*/ 292893 h 888206"/>
                <a:gd name="connsiteX52" fmla="*/ 2035968 w 2662237"/>
                <a:gd name="connsiteY52" fmla="*/ 269081 h 888206"/>
                <a:gd name="connsiteX53" fmla="*/ 1940718 w 2662237"/>
                <a:gd name="connsiteY53" fmla="*/ 340518 h 888206"/>
                <a:gd name="connsiteX54" fmla="*/ 1821656 w 2662237"/>
                <a:gd name="connsiteY54" fmla="*/ 419100 h 888206"/>
                <a:gd name="connsiteX55" fmla="*/ 1709737 w 2662237"/>
                <a:gd name="connsiteY55" fmla="*/ 428625 h 888206"/>
                <a:gd name="connsiteX56" fmla="*/ 1609725 w 2662237"/>
                <a:gd name="connsiteY56" fmla="*/ 395287 h 888206"/>
                <a:gd name="connsiteX57" fmla="*/ 1504950 w 2662237"/>
                <a:gd name="connsiteY57" fmla="*/ 321468 h 888206"/>
                <a:gd name="connsiteX58" fmla="*/ 1438275 w 2662237"/>
                <a:gd name="connsiteY58" fmla="*/ 245268 h 888206"/>
                <a:gd name="connsiteX59" fmla="*/ 1402556 w 2662237"/>
                <a:gd name="connsiteY59" fmla="*/ 214312 h 888206"/>
                <a:gd name="connsiteX60" fmla="*/ 1364456 w 2662237"/>
                <a:gd name="connsiteY60" fmla="*/ 200025 h 888206"/>
                <a:gd name="connsiteX61" fmla="*/ 1326356 w 2662237"/>
                <a:gd name="connsiteY61" fmla="*/ 216693 h 888206"/>
                <a:gd name="connsiteX62" fmla="*/ 1293018 w 2662237"/>
                <a:gd name="connsiteY62" fmla="*/ 195262 h 888206"/>
                <a:gd name="connsiteX63" fmla="*/ 1247775 w 2662237"/>
                <a:gd name="connsiteY63" fmla="*/ 188118 h 888206"/>
                <a:gd name="connsiteX64" fmla="*/ 1216818 w 2662237"/>
                <a:gd name="connsiteY64" fmla="*/ 238125 h 888206"/>
                <a:gd name="connsiteX65" fmla="*/ 1159668 w 2662237"/>
                <a:gd name="connsiteY65" fmla="*/ 307181 h 888206"/>
                <a:gd name="connsiteX66" fmla="*/ 1081087 w 2662237"/>
                <a:gd name="connsiteY66" fmla="*/ 421481 h 888206"/>
                <a:gd name="connsiteX67" fmla="*/ 962025 w 2662237"/>
                <a:gd name="connsiteY67" fmla="*/ 509587 h 888206"/>
                <a:gd name="connsiteX68" fmla="*/ 847725 w 2662237"/>
                <a:gd name="connsiteY68" fmla="*/ 564356 h 888206"/>
                <a:gd name="connsiteX69" fmla="*/ 742950 w 2662237"/>
                <a:gd name="connsiteY69" fmla="*/ 578643 h 888206"/>
                <a:gd name="connsiteX70" fmla="*/ 657225 w 2662237"/>
                <a:gd name="connsiteY70" fmla="*/ 616743 h 888206"/>
                <a:gd name="connsiteX71" fmla="*/ 552450 w 2662237"/>
                <a:gd name="connsiteY71" fmla="*/ 731043 h 888206"/>
                <a:gd name="connsiteX72" fmla="*/ 454818 w 2662237"/>
                <a:gd name="connsiteY72" fmla="*/ 764381 h 888206"/>
                <a:gd name="connsiteX73" fmla="*/ 359568 w 2662237"/>
                <a:gd name="connsiteY73" fmla="*/ 766762 h 888206"/>
                <a:gd name="connsiteX74" fmla="*/ 290512 w 2662237"/>
                <a:gd name="connsiteY74" fmla="*/ 785812 h 888206"/>
                <a:gd name="connsiteX75" fmla="*/ 230981 w 2662237"/>
                <a:gd name="connsiteY75" fmla="*/ 807243 h 888206"/>
                <a:gd name="connsiteX76" fmla="*/ 169068 w 2662237"/>
                <a:gd name="connsiteY76" fmla="*/ 797718 h 888206"/>
                <a:gd name="connsiteX77" fmla="*/ 80962 w 2662237"/>
                <a:gd name="connsiteY77" fmla="*/ 833437 h 888206"/>
                <a:gd name="connsiteX78" fmla="*/ 0 w 2662237"/>
                <a:gd name="connsiteY78" fmla="*/ 888206 h 888206"/>
                <a:gd name="connsiteX79" fmla="*/ 9525 w 2662237"/>
                <a:gd name="connsiteY79" fmla="*/ 814387 h 888206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23975 w 2662237"/>
                <a:gd name="connsiteY24" fmla="*/ 119063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23975 w 2662237"/>
                <a:gd name="connsiteY24" fmla="*/ 119063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04787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31193 w 2652712"/>
                <a:gd name="connsiteY53" fmla="*/ 335756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31193 w 2652712"/>
                <a:gd name="connsiteY53" fmla="*/ 335756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23975 w 2652712"/>
                <a:gd name="connsiteY24" fmla="*/ 114300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23975 w 2652712"/>
                <a:gd name="connsiteY24" fmla="*/ 114300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04825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91739 w 2652712"/>
                <a:gd name="connsiteY45" fmla="*/ 97314 h 881063"/>
                <a:gd name="connsiteX46" fmla="*/ 2526506 w 2652712"/>
                <a:gd name="connsiteY46" fmla="*/ 180975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91739 w 2652712"/>
                <a:gd name="connsiteY45" fmla="*/ 97314 h 881063"/>
                <a:gd name="connsiteX46" fmla="*/ 2539035 w 2652712"/>
                <a:gd name="connsiteY46" fmla="*/ 193514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09279 w 2652712"/>
                <a:gd name="connsiteY45" fmla="*/ 139947 h 881063"/>
                <a:gd name="connsiteX46" fmla="*/ 2539035 w 2652712"/>
                <a:gd name="connsiteY46" fmla="*/ 193514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31831 w 2652712"/>
                <a:gd name="connsiteY45" fmla="*/ 69728 h 881063"/>
                <a:gd name="connsiteX46" fmla="*/ 2609279 w 2652712"/>
                <a:gd name="connsiteY46" fmla="*/ 139947 h 881063"/>
                <a:gd name="connsiteX47" fmla="*/ 2539035 w 2652712"/>
                <a:gd name="connsiteY47" fmla="*/ 193514 h 881063"/>
                <a:gd name="connsiteX48" fmla="*/ 2433637 w 2652712"/>
                <a:gd name="connsiteY48" fmla="*/ 250031 h 881063"/>
                <a:gd name="connsiteX49" fmla="*/ 2338387 w 2652712"/>
                <a:gd name="connsiteY49" fmla="*/ 304800 h 881063"/>
                <a:gd name="connsiteX50" fmla="*/ 2257425 w 2652712"/>
                <a:gd name="connsiteY50" fmla="*/ 330994 h 881063"/>
                <a:gd name="connsiteX51" fmla="*/ 2179958 w 2652712"/>
                <a:gd name="connsiteY51" fmla="*/ 333375 h 881063"/>
                <a:gd name="connsiteX52" fmla="*/ 2116931 w 2652712"/>
                <a:gd name="connsiteY52" fmla="*/ 316706 h 881063"/>
                <a:gd name="connsiteX53" fmla="*/ 2066925 w 2652712"/>
                <a:gd name="connsiteY53" fmla="*/ 288131 h 881063"/>
                <a:gd name="connsiteX54" fmla="*/ 2026443 w 2652712"/>
                <a:gd name="connsiteY54" fmla="*/ 271463 h 881063"/>
                <a:gd name="connsiteX55" fmla="*/ 1912143 w 2652712"/>
                <a:gd name="connsiteY55" fmla="*/ 369093 h 881063"/>
                <a:gd name="connsiteX56" fmla="*/ 1812131 w 2652712"/>
                <a:gd name="connsiteY56" fmla="*/ 414338 h 881063"/>
                <a:gd name="connsiteX57" fmla="*/ 1700212 w 2652712"/>
                <a:gd name="connsiteY57" fmla="*/ 423863 h 881063"/>
                <a:gd name="connsiteX58" fmla="*/ 1600200 w 2652712"/>
                <a:gd name="connsiteY58" fmla="*/ 390525 h 881063"/>
                <a:gd name="connsiteX59" fmla="*/ 1495425 w 2652712"/>
                <a:gd name="connsiteY59" fmla="*/ 316706 h 881063"/>
                <a:gd name="connsiteX60" fmla="*/ 1428750 w 2652712"/>
                <a:gd name="connsiteY60" fmla="*/ 240506 h 881063"/>
                <a:gd name="connsiteX61" fmla="*/ 1393031 w 2652712"/>
                <a:gd name="connsiteY61" fmla="*/ 209550 h 881063"/>
                <a:gd name="connsiteX62" fmla="*/ 1354931 w 2652712"/>
                <a:gd name="connsiteY62" fmla="*/ 195263 h 881063"/>
                <a:gd name="connsiteX63" fmla="*/ 1316831 w 2652712"/>
                <a:gd name="connsiteY63" fmla="*/ 204787 h 881063"/>
                <a:gd name="connsiteX64" fmla="*/ 1283493 w 2652712"/>
                <a:gd name="connsiteY64" fmla="*/ 190500 h 881063"/>
                <a:gd name="connsiteX65" fmla="*/ 1238250 w 2652712"/>
                <a:gd name="connsiteY65" fmla="*/ 183356 h 881063"/>
                <a:gd name="connsiteX66" fmla="*/ 1207293 w 2652712"/>
                <a:gd name="connsiteY66" fmla="*/ 233363 h 881063"/>
                <a:gd name="connsiteX67" fmla="*/ 1150143 w 2652712"/>
                <a:gd name="connsiteY67" fmla="*/ 302419 h 881063"/>
                <a:gd name="connsiteX68" fmla="*/ 1142999 w 2652712"/>
                <a:gd name="connsiteY68" fmla="*/ 328614 h 881063"/>
                <a:gd name="connsiteX69" fmla="*/ 1071562 w 2652712"/>
                <a:gd name="connsiteY69" fmla="*/ 416719 h 881063"/>
                <a:gd name="connsiteX70" fmla="*/ 952500 w 2652712"/>
                <a:gd name="connsiteY70" fmla="*/ 514350 h 881063"/>
                <a:gd name="connsiteX71" fmla="*/ 838200 w 2652712"/>
                <a:gd name="connsiteY71" fmla="*/ 559594 h 881063"/>
                <a:gd name="connsiteX72" fmla="*/ 733425 w 2652712"/>
                <a:gd name="connsiteY72" fmla="*/ 573881 h 881063"/>
                <a:gd name="connsiteX73" fmla="*/ 647700 w 2652712"/>
                <a:gd name="connsiteY73" fmla="*/ 611981 h 881063"/>
                <a:gd name="connsiteX74" fmla="*/ 542925 w 2652712"/>
                <a:gd name="connsiteY74" fmla="*/ 726281 h 881063"/>
                <a:gd name="connsiteX75" fmla="*/ 445293 w 2652712"/>
                <a:gd name="connsiteY75" fmla="*/ 759619 h 881063"/>
                <a:gd name="connsiteX76" fmla="*/ 350043 w 2652712"/>
                <a:gd name="connsiteY76" fmla="*/ 762000 h 881063"/>
                <a:gd name="connsiteX77" fmla="*/ 280987 w 2652712"/>
                <a:gd name="connsiteY77" fmla="*/ 781050 h 881063"/>
                <a:gd name="connsiteX78" fmla="*/ 221456 w 2652712"/>
                <a:gd name="connsiteY78" fmla="*/ 802481 h 881063"/>
                <a:gd name="connsiteX79" fmla="*/ 159543 w 2652712"/>
                <a:gd name="connsiteY79" fmla="*/ 792956 h 881063"/>
                <a:gd name="connsiteX80" fmla="*/ 71437 w 2652712"/>
                <a:gd name="connsiteY80" fmla="*/ 828675 h 881063"/>
                <a:gd name="connsiteX81" fmla="*/ 0 w 2652712"/>
                <a:gd name="connsiteY81" fmla="*/ 881063 h 881063"/>
                <a:gd name="connsiteX82" fmla="*/ 0 w 2652712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609279 w 2676934"/>
                <a:gd name="connsiteY46" fmla="*/ 139947 h 881063"/>
                <a:gd name="connsiteX47" fmla="*/ 2539035 w 2676934"/>
                <a:gd name="connsiteY47" fmla="*/ 193514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609279 w 2676934"/>
                <a:gd name="connsiteY46" fmla="*/ 139947 h 881063"/>
                <a:gd name="connsiteX47" fmla="*/ 2516484 w 2676934"/>
                <a:gd name="connsiteY47" fmla="*/ 163421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574200 w 2676934"/>
                <a:gd name="connsiteY46" fmla="*/ 119884 h 881063"/>
                <a:gd name="connsiteX47" fmla="*/ 2516484 w 2676934"/>
                <a:gd name="connsiteY47" fmla="*/ 163421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46865 w 2652712"/>
                <a:gd name="connsiteY45" fmla="*/ 154993 h 881063"/>
                <a:gd name="connsiteX46" fmla="*/ 2574200 w 2652712"/>
                <a:gd name="connsiteY46" fmla="*/ 119884 h 881063"/>
                <a:gd name="connsiteX47" fmla="*/ 2516484 w 2652712"/>
                <a:gd name="connsiteY47" fmla="*/ 163421 h 881063"/>
                <a:gd name="connsiteX48" fmla="*/ 2433637 w 2652712"/>
                <a:gd name="connsiteY48" fmla="*/ 250031 h 881063"/>
                <a:gd name="connsiteX49" fmla="*/ 2338387 w 2652712"/>
                <a:gd name="connsiteY49" fmla="*/ 304800 h 881063"/>
                <a:gd name="connsiteX50" fmla="*/ 2257425 w 2652712"/>
                <a:gd name="connsiteY50" fmla="*/ 330994 h 881063"/>
                <a:gd name="connsiteX51" fmla="*/ 2179958 w 2652712"/>
                <a:gd name="connsiteY51" fmla="*/ 333375 h 881063"/>
                <a:gd name="connsiteX52" fmla="*/ 2116931 w 2652712"/>
                <a:gd name="connsiteY52" fmla="*/ 316706 h 881063"/>
                <a:gd name="connsiteX53" fmla="*/ 2066925 w 2652712"/>
                <a:gd name="connsiteY53" fmla="*/ 288131 h 881063"/>
                <a:gd name="connsiteX54" fmla="*/ 2026443 w 2652712"/>
                <a:gd name="connsiteY54" fmla="*/ 271463 h 881063"/>
                <a:gd name="connsiteX55" fmla="*/ 1912143 w 2652712"/>
                <a:gd name="connsiteY55" fmla="*/ 369093 h 881063"/>
                <a:gd name="connsiteX56" fmla="*/ 1812131 w 2652712"/>
                <a:gd name="connsiteY56" fmla="*/ 414338 h 881063"/>
                <a:gd name="connsiteX57" fmla="*/ 1700212 w 2652712"/>
                <a:gd name="connsiteY57" fmla="*/ 423863 h 881063"/>
                <a:gd name="connsiteX58" fmla="*/ 1600200 w 2652712"/>
                <a:gd name="connsiteY58" fmla="*/ 390525 h 881063"/>
                <a:gd name="connsiteX59" fmla="*/ 1495425 w 2652712"/>
                <a:gd name="connsiteY59" fmla="*/ 316706 h 881063"/>
                <a:gd name="connsiteX60" fmla="*/ 1428750 w 2652712"/>
                <a:gd name="connsiteY60" fmla="*/ 240506 h 881063"/>
                <a:gd name="connsiteX61" fmla="*/ 1393031 w 2652712"/>
                <a:gd name="connsiteY61" fmla="*/ 209550 h 881063"/>
                <a:gd name="connsiteX62" fmla="*/ 1354931 w 2652712"/>
                <a:gd name="connsiteY62" fmla="*/ 195263 h 881063"/>
                <a:gd name="connsiteX63" fmla="*/ 1316831 w 2652712"/>
                <a:gd name="connsiteY63" fmla="*/ 204787 h 881063"/>
                <a:gd name="connsiteX64" fmla="*/ 1283493 w 2652712"/>
                <a:gd name="connsiteY64" fmla="*/ 190500 h 881063"/>
                <a:gd name="connsiteX65" fmla="*/ 1238250 w 2652712"/>
                <a:gd name="connsiteY65" fmla="*/ 183356 h 881063"/>
                <a:gd name="connsiteX66" fmla="*/ 1207293 w 2652712"/>
                <a:gd name="connsiteY66" fmla="*/ 233363 h 881063"/>
                <a:gd name="connsiteX67" fmla="*/ 1150143 w 2652712"/>
                <a:gd name="connsiteY67" fmla="*/ 302419 h 881063"/>
                <a:gd name="connsiteX68" fmla="*/ 1142999 w 2652712"/>
                <a:gd name="connsiteY68" fmla="*/ 328614 h 881063"/>
                <a:gd name="connsiteX69" fmla="*/ 1071562 w 2652712"/>
                <a:gd name="connsiteY69" fmla="*/ 416719 h 881063"/>
                <a:gd name="connsiteX70" fmla="*/ 952500 w 2652712"/>
                <a:gd name="connsiteY70" fmla="*/ 514350 h 881063"/>
                <a:gd name="connsiteX71" fmla="*/ 838200 w 2652712"/>
                <a:gd name="connsiteY71" fmla="*/ 559594 h 881063"/>
                <a:gd name="connsiteX72" fmla="*/ 733425 w 2652712"/>
                <a:gd name="connsiteY72" fmla="*/ 573881 h 881063"/>
                <a:gd name="connsiteX73" fmla="*/ 647700 w 2652712"/>
                <a:gd name="connsiteY73" fmla="*/ 611981 h 881063"/>
                <a:gd name="connsiteX74" fmla="*/ 542925 w 2652712"/>
                <a:gd name="connsiteY74" fmla="*/ 726281 h 881063"/>
                <a:gd name="connsiteX75" fmla="*/ 445293 w 2652712"/>
                <a:gd name="connsiteY75" fmla="*/ 759619 h 881063"/>
                <a:gd name="connsiteX76" fmla="*/ 350043 w 2652712"/>
                <a:gd name="connsiteY76" fmla="*/ 762000 h 881063"/>
                <a:gd name="connsiteX77" fmla="*/ 280987 w 2652712"/>
                <a:gd name="connsiteY77" fmla="*/ 781050 h 881063"/>
                <a:gd name="connsiteX78" fmla="*/ 221456 w 2652712"/>
                <a:gd name="connsiteY78" fmla="*/ 802481 h 881063"/>
                <a:gd name="connsiteX79" fmla="*/ 159543 w 2652712"/>
                <a:gd name="connsiteY79" fmla="*/ 792956 h 881063"/>
                <a:gd name="connsiteX80" fmla="*/ 71437 w 2652712"/>
                <a:gd name="connsiteY80" fmla="*/ 828675 h 881063"/>
                <a:gd name="connsiteX81" fmla="*/ 0 w 2652712"/>
                <a:gd name="connsiteY81" fmla="*/ 881063 h 881063"/>
                <a:gd name="connsiteX82" fmla="*/ 0 w 2652712"/>
                <a:gd name="connsiteY82" fmla="*/ 809625 h 881063"/>
                <a:gd name="connsiteX0" fmla="*/ 0 w 2659659"/>
                <a:gd name="connsiteY0" fmla="*/ 809625 h 881063"/>
                <a:gd name="connsiteX1" fmla="*/ 50006 w 2659659"/>
                <a:gd name="connsiteY1" fmla="*/ 771525 h 881063"/>
                <a:gd name="connsiteX2" fmla="*/ 100012 w 2659659"/>
                <a:gd name="connsiteY2" fmla="*/ 731044 h 881063"/>
                <a:gd name="connsiteX3" fmla="*/ 135731 w 2659659"/>
                <a:gd name="connsiteY3" fmla="*/ 721519 h 881063"/>
                <a:gd name="connsiteX4" fmla="*/ 192881 w 2659659"/>
                <a:gd name="connsiteY4" fmla="*/ 735806 h 881063"/>
                <a:gd name="connsiteX5" fmla="*/ 261938 w 2659659"/>
                <a:gd name="connsiteY5" fmla="*/ 719137 h 881063"/>
                <a:gd name="connsiteX6" fmla="*/ 304800 w 2659659"/>
                <a:gd name="connsiteY6" fmla="*/ 681038 h 881063"/>
                <a:gd name="connsiteX7" fmla="*/ 383381 w 2659659"/>
                <a:gd name="connsiteY7" fmla="*/ 681038 h 881063"/>
                <a:gd name="connsiteX8" fmla="*/ 457200 w 2659659"/>
                <a:gd name="connsiteY8" fmla="*/ 685800 h 881063"/>
                <a:gd name="connsiteX9" fmla="*/ 514350 w 2659659"/>
                <a:gd name="connsiteY9" fmla="*/ 659606 h 881063"/>
                <a:gd name="connsiteX10" fmla="*/ 573881 w 2659659"/>
                <a:gd name="connsiteY10" fmla="*/ 597694 h 881063"/>
                <a:gd name="connsiteX11" fmla="*/ 621507 w 2659659"/>
                <a:gd name="connsiteY11" fmla="*/ 535781 h 881063"/>
                <a:gd name="connsiteX12" fmla="*/ 683418 w 2659659"/>
                <a:gd name="connsiteY12" fmla="*/ 490538 h 881063"/>
                <a:gd name="connsiteX13" fmla="*/ 747712 w 2659659"/>
                <a:gd name="connsiteY13" fmla="*/ 488156 h 881063"/>
                <a:gd name="connsiteX14" fmla="*/ 814387 w 2659659"/>
                <a:gd name="connsiteY14" fmla="*/ 488156 h 881063"/>
                <a:gd name="connsiteX15" fmla="*/ 900112 w 2659659"/>
                <a:gd name="connsiteY15" fmla="*/ 478631 h 881063"/>
                <a:gd name="connsiteX16" fmla="*/ 954882 w 2659659"/>
                <a:gd name="connsiteY16" fmla="*/ 440531 h 881063"/>
                <a:gd name="connsiteX17" fmla="*/ 1023938 w 2659659"/>
                <a:gd name="connsiteY17" fmla="*/ 376238 h 881063"/>
                <a:gd name="connsiteX18" fmla="*/ 1088231 w 2659659"/>
                <a:gd name="connsiteY18" fmla="*/ 290513 h 881063"/>
                <a:gd name="connsiteX19" fmla="*/ 1150143 w 2659659"/>
                <a:gd name="connsiteY19" fmla="*/ 169069 h 881063"/>
                <a:gd name="connsiteX20" fmla="*/ 1178718 w 2659659"/>
                <a:gd name="connsiteY20" fmla="*/ 88106 h 881063"/>
                <a:gd name="connsiteX21" fmla="*/ 1207293 w 2659659"/>
                <a:gd name="connsiteY21" fmla="*/ 61913 h 881063"/>
                <a:gd name="connsiteX22" fmla="*/ 1240631 w 2659659"/>
                <a:gd name="connsiteY22" fmla="*/ 57150 h 881063"/>
                <a:gd name="connsiteX23" fmla="*/ 1276350 w 2659659"/>
                <a:gd name="connsiteY23" fmla="*/ 92868 h 881063"/>
                <a:gd name="connsiteX24" fmla="*/ 1316831 w 2659659"/>
                <a:gd name="connsiteY24" fmla="*/ 104775 h 881063"/>
                <a:gd name="connsiteX25" fmla="*/ 1357312 w 2659659"/>
                <a:gd name="connsiteY25" fmla="*/ 90488 h 881063"/>
                <a:gd name="connsiteX26" fmla="*/ 1404937 w 2659659"/>
                <a:gd name="connsiteY26" fmla="*/ 78581 h 881063"/>
                <a:gd name="connsiteX27" fmla="*/ 1483518 w 2659659"/>
                <a:gd name="connsiteY27" fmla="*/ 173831 h 881063"/>
                <a:gd name="connsiteX28" fmla="*/ 1559718 w 2659659"/>
                <a:gd name="connsiteY28" fmla="*/ 273844 h 881063"/>
                <a:gd name="connsiteX29" fmla="*/ 1624012 w 2659659"/>
                <a:gd name="connsiteY29" fmla="*/ 323850 h 881063"/>
                <a:gd name="connsiteX30" fmla="*/ 1676400 w 2659659"/>
                <a:gd name="connsiteY30" fmla="*/ 340519 h 881063"/>
                <a:gd name="connsiteX31" fmla="*/ 1728787 w 2659659"/>
                <a:gd name="connsiteY31" fmla="*/ 350043 h 881063"/>
                <a:gd name="connsiteX32" fmla="*/ 1795462 w 2659659"/>
                <a:gd name="connsiteY32" fmla="*/ 340519 h 881063"/>
                <a:gd name="connsiteX33" fmla="*/ 1883568 w 2659659"/>
                <a:gd name="connsiteY33" fmla="*/ 290512 h 881063"/>
                <a:gd name="connsiteX34" fmla="*/ 1940718 w 2659659"/>
                <a:gd name="connsiteY34" fmla="*/ 245269 h 881063"/>
                <a:gd name="connsiteX35" fmla="*/ 1974055 w 2659659"/>
                <a:gd name="connsiteY35" fmla="*/ 214314 h 881063"/>
                <a:gd name="connsiteX36" fmla="*/ 2026443 w 2659659"/>
                <a:gd name="connsiteY36" fmla="*/ 171450 h 881063"/>
                <a:gd name="connsiteX37" fmla="*/ 2102643 w 2659659"/>
                <a:gd name="connsiteY37" fmla="*/ 235743 h 881063"/>
                <a:gd name="connsiteX38" fmla="*/ 2185987 w 2659659"/>
                <a:gd name="connsiteY38" fmla="*/ 259556 h 881063"/>
                <a:gd name="connsiteX39" fmla="*/ 2249538 w 2659659"/>
                <a:gd name="connsiteY39" fmla="*/ 257051 h 881063"/>
                <a:gd name="connsiteX40" fmla="*/ 2350293 w 2659659"/>
                <a:gd name="connsiteY40" fmla="*/ 223838 h 881063"/>
                <a:gd name="connsiteX41" fmla="*/ 2438400 w 2659659"/>
                <a:gd name="connsiteY41" fmla="*/ 147638 h 881063"/>
                <a:gd name="connsiteX42" fmla="*/ 2507456 w 2659659"/>
                <a:gd name="connsiteY42" fmla="*/ 73819 h 881063"/>
                <a:gd name="connsiteX43" fmla="*/ 2574131 w 2659659"/>
                <a:gd name="connsiteY43" fmla="*/ 0 h 881063"/>
                <a:gd name="connsiteX44" fmla="*/ 2652712 w 2659659"/>
                <a:gd name="connsiteY44" fmla="*/ 7144 h 881063"/>
                <a:gd name="connsiteX45" fmla="*/ 2646865 w 2659659"/>
                <a:gd name="connsiteY45" fmla="*/ 154993 h 881063"/>
                <a:gd name="connsiteX46" fmla="*/ 2574200 w 2659659"/>
                <a:gd name="connsiteY46" fmla="*/ 119884 h 881063"/>
                <a:gd name="connsiteX47" fmla="*/ 2516484 w 2659659"/>
                <a:gd name="connsiteY47" fmla="*/ 163421 h 881063"/>
                <a:gd name="connsiteX48" fmla="*/ 2433637 w 2659659"/>
                <a:gd name="connsiteY48" fmla="*/ 250031 h 881063"/>
                <a:gd name="connsiteX49" fmla="*/ 2338387 w 2659659"/>
                <a:gd name="connsiteY49" fmla="*/ 304800 h 881063"/>
                <a:gd name="connsiteX50" fmla="*/ 2257425 w 2659659"/>
                <a:gd name="connsiteY50" fmla="*/ 330994 h 881063"/>
                <a:gd name="connsiteX51" fmla="*/ 2179958 w 2659659"/>
                <a:gd name="connsiteY51" fmla="*/ 333375 h 881063"/>
                <a:gd name="connsiteX52" fmla="*/ 2116931 w 2659659"/>
                <a:gd name="connsiteY52" fmla="*/ 316706 h 881063"/>
                <a:gd name="connsiteX53" fmla="*/ 2066925 w 2659659"/>
                <a:gd name="connsiteY53" fmla="*/ 288131 h 881063"/>
                <a:gd name="connsiteX54" fmla="*/ 2026443 w 2659659"/>
                <a:gd name="connsiteY54" fmla="*/ 271463 h 881063"/>
                <a:gd name="connsiteX55" fmla="*/ 1912143 w 2659659"/>
                <a:gd name="connsiteY55" fmla="*/ 369093 h 881063"/>
                <a:gd name="connsiteX56" fmla="*/ 1812131 w 2659659"/>
                <a:gd name="connsiteY56" fmla="*/ 414338 h 881063"/>
                <a:gd name="connsiteX57" fmla="*/ 1700212 w 2659659"/>
                <a:gd name="connsiteY57" fmla="*/ 423863 h 881063"/>
                <a:gd name="connsiteX58" fmla="*/ 1600200 w 2659659"/>
                <a:gd name="connsiteY58" fmla="*/ 390525 h 881063"/>
                <a:gd name="connsiteX59" fmla="*/ 1495425 w 2659659"/>
                <a:gd name="connsiteY59" fmla="*/ 316706 h 881063"/>
                <a:gd name="connsiteX60" fmla="*/ 1428750 w 2659659"/>
                <a:gd name="connsiteY60" fmla="*/ 240506 h 881063"/>
                <a:gd name="connsiteX61" fmla="*/ 1393031 w 2659659"/>
                <a:gd name="connsiteY61" fmla="*/ 209550 h 881063"/>
                <a:gd name="connsiteX62" fmla="*/ 1354931 w 2659659"/>
                <a:gd name="connsiteY62" fmla="*/ 195263 h 881063"/>
                <a:gd name="connsiteX63" fmla="*/ 1316831 w 2659659"/>
                <a:gd name="connsiteY63" fmla="*/ 204787 h 881063"/>
                <a:gd name="connsiteX64" fmla="*/ 1283493 w 2659659"/>
                <a:gd name="connsiteY64" fmla="*/ 190500 h 881063"/>
                <a:gd name="connsiteX65" fmla="*/ 1238250 w 2659659"/>
                <a:gd name="connsiteY65" fmla="*/ 183356 h 881063"/>
                <a:gd name="connsiteX66" fmla="*/ 1207293 w 2659659"/>
                <a:gd name="connsiteY66" fmla="*/ 233363 h 881063"/>
                <a:gd name="connsiteX67" fmla="*/ 1150143 w 2659659"/>
                <a:gd name="connsiteY67" fmla="*/ 302419 h 881063"/>
                <a:gd name="connsiteX68" fmla="*/ 1142999 w 2659659"/>
                <a:gd name="connsiteY68" fmla="*/ 328614 h 881063"/>
                <a:gd name="connsiteX69" fmla="*/ 1071562 w 2659659"/>
                <a:gd name="connsiteY69" fmla="*/ 416719 h 881063"/>
                <a:gd name="connsiteX70" fmla="*/ 952500 w 2659659"/>
                <a:gd name="connsiteY70" fmla="*/ 514350 h 881063"/>
                <a:gd name="connsiteX71" fmla="*/ 838200 w 2659659"/>
                <a:gd name="connsiteY71" fmla="*/ 559594 h 881063"/>
                <a:gd name="connsiteX72" fmla="*/ 733425 w 2659659"/>
                <a:gd name="connsiteY72" fmla="*/ 573881 h 881063"/>
                <a:gd name="connsiteX73" fmla="*/ 647700 w 2659659"/>
                <a:gd name="connsiteY73" fmla="*/ 611981 h 881063"/>
                <a:gd name="connsiteX74" fmla="*/ 542925 w 2659659"/>
                <a:gd name="connsiteY74" fmla="*/ 726281 h 881063"/>
                <a:gd name="connsiteX75" fmla="*/ 445293 w 2659659"/>
                <a:gd name="connsiteY75" fmla="*/ 759619 h 881063"/>
                <a:gd name="connsiteX76" fmla="*/ 350043 w 2659659"/>
                <a:gd name="connsiteY76" fmla="*/ 762000 h 881063"/>
                <a:gd name="connsiteX77" fmla="*/ 280987 w 2659659"/>
                <a:gd name="connsiteY77" fmla="*/ 781050 h 881063"/>
                <a:gd name="connsiteX78" fmla="*/ 221456 w 2659659"/>
                <a:gd name="connsiteY78" fmla="*/ 802481 h 881063"/>
                <a:gd name="connsiteX79" fmla="*/ 159543 w 2659659"/>
                <a:gd name="connsiteY79" fmla="*/ 792956 h 881063"/>
                <a:gd name="connsiteX80" fmla="*/ 71437 w 2659659"/>
                <a:gd name="connsiteY80" fmla="*/ 828675 h 881063"/>
                <a:gd name="connsiteX81" fmla="*/ 0 w 2659659"/>
                <a:gd name="connsiteY81" fmla="*/ 881063 h 881063"/>
                <a:gd name="connsiteX82" fmla="*/ 0 w 2659659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16484 w 2658875"/>
                <a:gd name="connsiteY47" fmla="*/ 163421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16484 w 2658875"/>
                <a:gd name="connsiteY47" fmla="*/ 163421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41542 w 2658875"/>
                <a:gd name="connsiteY47" fmla="*/ 155897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41542 w 2658875"/>
                <a:gd name="connsiteY47" fmla="*/ 155897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41626 w 2658875"/>
                <a:gd name="connsiteY43" fmla="*/ 34795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86198 w 2658875"/>
                <a:gd name="connsiteY4" fmla="*/ 709057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29050 w 2658875"/>
                <a:gd name="connsiteY3" fmla="*/ 684738 h 881063"/>
                <a:gd name="connsiteX4" fmla="*/ 186198 w 2658875"/>
                <a:gd name="connsiteY4" fmla="*/ 709057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83306 w 2658875"/>
                <a:gd name="connsiteY2" fmla="*/ 704294 h 881063"/>
                <a:gd name="connsiteX3" fmla="*/ 129050 w 2658875"/>
                <a:gd name="connsiteY3" fmla="*/ 684738 h 881063"/>
                <a:gd name="connsiteX4" fmla="*/ 186198 w 2658875"/>
                <a:gd name="connsiteY4" fmla="*/ 709057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3347 w 2658875"/>
                <a:gd name="connsiteY1" fmla="*/ 718026 h 881063"/>
                <a:gd name="connsiteX2" fmla="*/ 83306 w 2658875"/>
                <a:gd name="connsiteY2" fmla="*/ 704294 h 881063"/>
                <a:gd name="connsiteX3" fmla="*/ 129050 w 2658875"/>
                <a:gd name="connsiteY3" fmla="*/ 684738 h 881063"/>
                <a:gd name="connsiteX4" fmla="*/ 186198 w 2658875"/>
                <a:gd name="connsiteY4" fmla="*/ 709057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3341 w 2658875"/>
                <a:gd name="connsiteY0" fmla="*/ 746096 h 881063"/>
                <a:gd name="connsiteX1" fmla="*/ 53347 w 2658875"/>
                <a:gd name="connsiteY1" fmla="*/ 718026 h 881063"/>
                <a:gd name="connsiteX2" fmla="*/ 83306 w 2658875"/>
                <a:gd name="connsiteY2" fmla="*/ 704294 h 881063"/>
                <a:gd name="connsiteX3" fmla="*/ 129050 w 2658875"/>
                <a:gd name="connsiteY3" fmla="*/ 684738 h 881063"/>
                <a:gd name="connsiteX4" fmla="*/ 186198 w 2658875"/>
                <a:gd name="connsiteY4" fmla="*/ 709057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3341 w 2658875"/>
                <a:gd name="connsiteY83" fmla="*/ 746096 h 881063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42274 w 2655856"/>
                <a:gd name="connsiteY76" fmla="*/ 759619 h 844282"/>
                <a:gd name="connsiteX77" fmla="*/ 347024 w 2655856"/>
                <a:gd name="connsiteY77" fmla="*/ 762000 h 844282"/>
                <a:gd name="connsiteX78" fmla="*/ 277968 w 2655856"/>
                <a:gd name="connsiteY78" fmla="*/ 781050 h 844282"/>
                <a:gd name="connsiteX79" fmla="*/ 218437 w 2655856"/>
                <a:gd name="connsiteY79" fmla="*/ 802481 h 844282"/>
                <a:gd name="connsiteX80" fmla="*/ 156524 w 2655856"/>
                <a:gd name="connsiteY80" fmla="*/ 792956 h 844282"/>
                <a:gd name="connsiteX81" fmla="*/ 68418 w 2655856"/>
                <a:gd name="connsiteY81" fmla="*/ 828675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42274 w 2655856"/>
                <a:gd name="connsiteY76" fmla="*/ 759619 h 844282"/>
                <a:gd name="connsiteX77" fmla="*/ 347024 w 2655856"/>
                <a:gd name="connsiteY77" fmla="*/ 762000 h 844282"/>
                <a:gd name="connsiteX78" fmla="*/ 277968 w 2655856"/>
                <a:gd name="connsiteY78" fmla="*/ 781050 h 844282"/>
                <a:gd name="connsiteX79" fmla="*/ 218437 w 2655856"/>
                <a:gd name="connsiteY79" fmla="*/ 802481 h 844282"/>
                <a:gd name="connsiteX80" fmla="*/ 156524 w 2655856"/>
                <a:gd name="connsiteY80" fmla="*/ 792956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42274 w 2655856"/>
                <a:gd name="connsiteY76" fmla="*/ 759619 h 844282"/>
                <a:gd name="connsiteX77" fmla="*/ 347024 w 2655856"/>
                <a:gd name="connsiteY77" fmla="*/ 762000 h 844282"/>
                <a:gd name="connsiteX78" fmla="*/ 277968 w 2655856"/>
                <a:gd name="connsiteY78" fmla="*/ 781050 h 844282"/>
                <a:gd name="connsiteX79" fmla="*/ 218437 w 2655856"/>
                <a:gd name="connsiteY79" fmla="*/ 802481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42274 w 2655856"/>
                <a:gd name="connsiteY76" fmla="*/ 759619 h 844282"/>
                <a:gd name="connsiteX77" fmla="*/ 347024 w 2655856"/>
                <a:gd name="connsiteY77" fmla="*/ 762000 h 844282"/>
                <a:gd name="connsiteX78" fmla="*/ 277968 w 2655856"/>
                <a:gd name="connsiteY78" fmla="*/ 781050 h 844282"/>
                <a:gd name="connsiteX79" fmla="*/ 221777 w 2655856"/>
                <a:gd name="connsiteY79" fmla="*/ 789106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38933 w 2655856"/>
                <a:gd name="connsiteY76" fmla="*/ 752931 h 844282"/>
                <a:gd name="connsiteX77" fmla="*/ 347024 w 2655856"/>
                <a:gd name="connsiteY77" fmla="*/ 762000 h 844282"/>
                <a:gd name="connsiteX78" fmla="*/ 277968 w 2655856"/>
                <a:gd name="connsiteY78" fmla="*/ 781050 h 844282"/>
                <a:gd name="connsiteX79" fmla="*/ 221777 w 2655856"/>
                <a:gd name="connsiteY79" fmla="*/ 789106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38933 w 2655856"/>
                <a:gd name="connsiteY76" fmla="*/ 752931 h 844282"/>
                <a:gd name="connsiteX77" fmla="*/ 343683 w 2655856"/>
                <a:gd name="connsiteY77" fmla="*/ 755313 h 844282"/>
                <a:gd name="connsiteX78" fmla="*/ 277968 w 2655856"/>
                <a:gd name="connsiteY78" fmla="*/ 781050 h 844282"/>
                <a:gd name="connsiteX79" fmla="*/ 221777 w 2655856"/>
                <a:gd name="connsiteY79" fmla="*/ 789106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38933 w 2655856"/>
                <a:gd name="connsiteY76" fmla="*/ 752931 h 844282"/>
                <a:gd name="connsiteX77" fmla="*/ 343683 w 2655856"/>
                <a:gd name="connsiteY77" fmla="*/ 755313 h 844282"/>
                <a:gd name="connsiteX78" fmla="*/ 274628 w 2655856"/>
                <a:gd name="connsiteY78" fmla="*/ 764332 h 844282"/>
                <a:gd name="connsiteX79" fmla="*/ 221777 w 2655856"/>
                <a:gd name="connsiteY79" fmla="*/ 789106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38933 w 2655856"/>
                <a:gd name="connsiteY76" fmla="*/ 752931 h 844282"/>
                <a:gd name="connsiteX77" fmla="*/ 343683 w 2655856"/>
                <a:gd name="connsiteY77" fmla="*/ 755313 h 844282"/>
                <a:gd name="connsiteX78" fmla="*/ 274628 w 2655856"/>
                <a:gd name="connsiteY78" fmla="*/ 764332 h 844282"/>
                <a:gd name="connsiteX79" fmla="*/ 221777 w 2655856"/>
                <a:gd name="connsiteY79" fmla="*/ 782418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2655856" h="844282">
                  <a:moveTo>
                    <a:pt x="322" y="746096"/>
                  </a:moveTo>
                  <a:lnTo>
                    <a:pt x="50328" y="718026"/>
                  </a:lnTo>
                  <a:lnTo>
                    <a:pt x="80287" y="704294"/>
                  </a:lnTo>
                  <a:lnTo>
                    <a:pt x="126031" y="684738"/>
                  </a:lnTo>
                  <a:lnTo>
                    <a:pt x="183179" y="709057"/>
                  </a:lnTo>
                  <a:cubicBezTo>
                    <a:pt x="206595" y="709454"/>
                    <a:pt x="225789" y="710433"/>
                    <a:pt x="245556" y="705763"/>
                  </a:cubicBezTo>
                  <a:cubicBezTo>
                    <a:pt x="265323" y="701093"/>
                    <a:pt x="279313" y="685159"/>
                    <a:pt x="301781" y="681038"/>
                  </a:cubicBezTo>
                  <a:cubicBezTo>
                    <a:pt x="324249" y="676917"/>
                    <a:pt x="354962" y="680244"/>
                    <a:pt x="380362" y="681038"/>
                  </a:cubicBezTo>
                  <a:lnTo>
                    <a:pt x="454181" y="685800"/>
                  </a:lnTo>
                  <a:lnTo>
                    <a:pt x="511331" y="659606"/>
                  </a:lnTo>
                  <a:lnTo>
                    <a:pt x="570862" y="597694"/>
                  </a:lnTo>
                  <a:lnTo>
                    <a:pt x="618488" y="535781"/>
                  </a:lnTo>
                  <a:cubicBezTo>
                    <a:pt x="636744" y="517922"/>
                    <a:pt x="659365" y="498475"/>
                    <a:pt x="680399" y="490538"/>
                  </a:cubicBezTo>
                  <a:cubicBezTo>
                    <a:pt x="701433" y="482601"/>
                    <a:pt x="722865" y="488553"/>
                    <a:pt x="744693" y="488156"/>
                  </a:cubicBezTo>
                  <a:cubicBezTo>
                    <a:pt x="766918" y="488156"/>
                    <a:pt x="785968" y="489744"/>
                    <a:pt x="811368" y="488156"/>
                  </a:cubicBezTo>
                  <a:cubicBezTo>
                    <a:pt x="836768" y="486569"/>
                    <a:pt x="873677" y="486568"/>
                    <a:pt x="897093" y="478631"/>
                  </a:cubicBezTo>
                  <a:cubicBezTo>
                    <a:pt x="920509" y="470694"/>
                    <a:pt x="928844" y="459184"/>
                    <a:pt x="951863" y="440531"/>
                  </a:cubicBezTo>
                  <a:lnTo>
                    <a:pt x="1020919" y="376238"/>
                  </a:lnTo>
                  <a:lnTo>
                    <a:pt x="1085212" y="290513"/>
                  </a:lnTo>
                  <a:lnTo>
                    <a:pt x="1147124" y="169069"/>
                  </a:lnTo>
                  <a:lnTo>
                    <a:pt x="1175699" y="88106"/>
                  </a:lnTo>
                  <a:lnTo>
                    <a:pt x="1204274" y="61913"/>
                  </a:lnTo>
                  <a:cubicBezTo>
                    <a:pt x="1214593" y="56754"/>
                    <a:pt x="1226103" y="51991"/>
                    <a:pt x="1237612" y="57150"/>
                  </a:cubicBezTo>
                  <a:cubicBezTo>
                    <a:pt x="1249121" y="62309"/>
                    <a:pt x="1262615" y="80962"/>
                    <a:pt x="1273331" y="92868"/>
                  </a:cubicBezTo>
                  <a:cubicBezTo>
                    <a:pt x="1289206" y="100012"/>
                    <a:pt x="1300318" y="105172"/>
                    <a:pt x="1313812" y="104775"/>
                  </a:cubicBezTo>
                  <a:cubicBezTo>
                    <a:pt x="1327306" y="104378"/>
                    <a:pt x="1337624" y="98823"/>
                    <a:pt x="1354293" y="90488"/>
                  </a:cubicBezTo>
                  <a:cubicBezTo>
                    <a:pt x="1370962" y="82154"/>
                    <a:pt x="1380884" y="64691"/>
                    <a:pt x="1401918" y="78581"/>
                  </a:cubicBezTo>
                  <a:cubicBezTo>
                    <a:pt x="1422952" y="92472"/>
                    <a:pt x="1454702" y="141287"/>
                    <a:pt x="1480499" y="173831"/>
                  </a:cubicBezTo>
                  <a:lnTo>
                    <a:pt x="1556699" y="273844"/>
                  </a:lnTo>
                  <a:lnTo>
                    <a:pt x="1620993" y="323850"/>
                  </a:lnTo>
                  <a:lnTo>
                    <a:pt x="1673381" y="340519"/>
                  </a:lnTo>
                  <a:lnTo>
                    <a:pt x="1725768" y="350043"/>
                  </a:lnTo>
                  <a:lnTo>
                    <a:pt x="1792443" y="340519"/>
                  </a:lnTo>
                  <a:lnTo>
                    <a:pt x="1880549" y="290512"/>
                  </a:lnTo>
                  <a:lnTo>
                    <a:pt x="1937699" y="245269"/>
                  </a:lnTo>
                  <a:lnTo>
                    <a:pt x="1971036" y="214314"/>
                  </a:lnTo>
                  <a:cubicBezTo>
                    <a:pt x="1985323" y="202011"/>
                    <a:pt x="2001993" y="167879"/>
                    <a:pt x="2023424" y="171450"/>
                  </a:cubicBezTo>
                  <a:cubicBezTo>
                    <a:pt x="2044855" y="175021"/>
                    <a:pt x="2073033" y="221059"/>
                    <a:pt x="2099624" y="235743"/>
                  </a:cubicBezTo>
                  <a:cubicBezTo>
                    <a:pt x="2127405" y="243681"/>
                    <a:pt x="2158486" y="256005"/>
                    <a:pt x="2182968" y="259556"/>
                  </a:cubicBezTo>
                  <a:cubicBezTo>
                    <a:pt x="2207450" y="263107"/>
                    <a:pt x="2217944" y="268957"/>
                    <a:pt x="2246519" y="257051"/>
                  </a:cubicBezTo>
                  <a:lnTo>
                    <a:pt x="2347274" y="223838"/>
                  </a:lnTo>
                  <a:lnTo>
                    <a:pt x="2435381" y="147638"/>
                  </a:lnTo>
                  <a:cubicBezTo>
                    <a:pt x="2461575" y="122217"/>
                    <a:pt x="2483892" y="86357"/>
                    <a:pt x="2504437" y="71312"/>
                  </a:cubicBezTo>
                  <a:cubicBezTo>
                    <a:pt x="2524982" y="56267"/>
                    <a:pt x="2549630" y="69250"/>
                    <a:pt x="2558654" y="57365"/>
                  </a:cubicBezTo>
                  <a:cubicBezTo>
                    <a:pt x="2567678" y="45480"/>
                    <a:pt x="2544663" y="9206"/>
                    <a:pt x="2558583" y="0"/>
                  </a:cubicBezTo>
                  <a:lnTo>
                    <a:pt x="2649693" y="7144"/>
                  </a:lnTo>
                  <a:cubicBezTo>
                    <a:pt x="2661815" y="32976"/>
                    <a:pt x="2654008" y="124500"/>
                    <a:pt x="2643846" y="154993"/>
                  </a:cubicBezTo>
                  <a:cubicBezTo>
                    <a:pt x="2633684" y="185486"/>
                    <a:pt x="2610450" y="188697"/>
                    <a:pt x="2588720" y="190102"/>
                  </a:cubicBezTo>
                  <a:lnTo>
                    <a:pt x="2538523" y="155897"/>
                  </a:lnTo>
                  <a:cubicBezTo>
                    <a:pt x="2513438" y="147003"/>
                    <a:pt x="2460301" y="226468"/>
                    <a:pt x="2430618" y="250031"/>
                  </a:cubicBezTo>
                  <a:lnTo>
                    <a:pt x="2335368" y="304800"/>
                  </a:lnTo>
                  <a:lnTo>
                    <a:pt x="2254406" y="330994"/>
                  </a:lnTo>
                  <a:cubicBezTo>
                    <a:pt x="2228001" y="335756"/>
                    <a:pt x="2200355" y="335756"/>
                    <a:pt x="2176939" y="333375"/>
                  </a:cubicBezTo>
                  <a:cubicBezTo>
                    <a:pt x="2153523" y="330994"/>
                    <a:pt x="2132751" y="324247"/>
                    <a:pt x="2113912" y="316706"/>
                  </a:cubicBezTo>
                  <a:cubicBezTo>
                    <a:pt x="2097243" y="307181"/>
                    <a:pt x="2078987" y="295672"/>
                    <a:pt x="2063906" y="288131"/>
                  </a:cubicBezTo>
                  <a:cubicBezTo>
                    <a:pt x="2048825" y="280590"/>
                    <a:pt x="2049221" y="257969"/>
                    <a:pt x="2023424" y="271463"/>
                  </a:cubicBezTo>
                  <a:cubicBezTo>
                    <a:pt x="1997627" y="284957"/>
                    <a:pt x="1944843" y="344090"/>
                    <a:pt x="1909124" y="369093"/>
                  </a:cubicBezTo>
                  <a:lnTo>
                    <a:pt x="1809112" y="414338"/>
                  </a:lnTo>
                  <a:lnTo>
                    <a:pt x="1697193" y="423863"/>
                  </a:lnTo>
                  <a:lnTo>
                    <a:pt x="1597181" y="390525"/>
                  </a:lnTo>
                  <a:lnTo>
                    <a:pt x="1492406" y="316706"/>
                  </a:lnTo>
                  <a:lnTo>
                    <a:pt x="1425731" y="240506"/>
                  </a:lnTo>
                  <a:lnTo>
                    <a:pt x="1390012" y="209550"/>
                  </a:lnTo>
                  <a:lnTo>
                    <a:pt x="1351912" y="195263"/>
                  </a:lnTo>
                  <a:cubicBezTo>
                    <a:pt x="1339212" y="195660"/>
                    <a:pt x="1325718" y="205581"/>
                    <a:pt x="1313812" y="204787"/>
                  </a:cubicBezTo>
                  <a:cubicBezTo>
                    <a:pt x="1301906" y="203993"/>
                    <a:pt x="1293571" y="195262"/>
                    <a:pt x="1280474" y="190500"/>
                  </a:cubicBezTo>
                  <a:lnTo>
                    <a:pt x="1235231" y="183356"/>
                  </a:lnTo>
                  <a:cubicBezTo>
                    <a:pt x="1220150" y="180975"/>
                    <a:pt x="1218958" y="213519"/>
                    <a:pt x="1204274" y="233363"/>
                  </a:cubicBezTo>
                  <a:lnTo>
                    <a:pt x="1147124" y="302419"/>
                  </a:lnTo>
                  <a:cubicBezTo>
                    <a:pt x="1147124" y="304801"/>
                    <a:pt x="1139980" y="326232"/>
                    <a:pt x="1139980" y="328614"/>
                  </a:cubicBezTo>
                  <a:lnTo>
                    <a:pt x="1068543" y="416719"/>
                  </a:lnTo>
                  <a:lnTo>
                    <a:pt x="949481" y="514350"/>
                  </a:lnTo>
                  <a:lnTo>
                    <a:pt x="835181" y="559594"/>
                  </a:lnTo>
                  <a:cubicBezTo>
                    <a:pt x="798669" y="571103"/>
                    <a:pt x="762156" y="565150"/>
                    <a:pt x="730406" y="573881"/>
                  </a:cubicBezTo>
                  <a:cubicBezTo>
                    <a:pt x="698656" y="582612"/>
                    <a:pt x="676431" y="586581"/>
                    <a:pt x="644681" y="611981"/>
                  </a:cubicBezTo>
                  <a:cubicBezTo>
                    <a:pt x="612931" y="637381"/>
                    <a:pt x="573640" y="701675"/>
                    <a:pt x="539906" y="726281"/>
                  </a:cubicBezTo>
                  <a:lnTo>
                    <a:pt x="438933" y="752931"/>
                  </a:lnTo>
                  <a:lnTo>
                    <a:pt x="343683" y="755313"/>
                  </a:lnTo>
                  <a:lnTo>
                    <a:pt x="274628" y="764332"/>
                  </a:lnTo>
                  <a:lnTo>
                    <a:pt x="221777" y="782418"/>
                  </a:lnTo>
                  <a:cubicBezTo>
                    <a:pt x="201536" y="784402"/>
                    <a:pt x="175957" y="766856"/>
                    <a:pt x="149841" y="769550"/>
                  </a:cubicBezTo>
                  <a:cubicBezTo>
                    <a:pt x="123725" y="772244"/>
                    <a:pt x="93256" y="783499"/>
                    <a:pt x="65078" y="798580"/>
                  </a:cubicBezTo>
                  <a:lnTo>
                    <a:pt x="322" y="844282"/>
                  </a:lnTo>
                  <a:cubicBezTo>
                    <a:pt x="1436" y="799293"/>
                    <a:pt x="-792" y="791085"/>
                    <a:pt x="322" y="74609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2" name="Freeform 30">
              <a:extLst>
                <a:ext uri="{FF2B5EF4-FFF2-40B4-BE49-F238E27FC236}">
                  <a16:creationId xmlns:a16="http://schemas.microsoft.com/office/drawing/2014/main" id="{E017AB6D-1ACB-45F0-AE6D-483701AF723F}"/>
                </a:ext>
              </a:extLst>
            </p:cNvPr>
            <p:cNvSpPr/>
            <p:nvPr/>
          </p:nvSpPr>
          <p:spPr bwMode="auto">
            <a:xfrm>
              <a:off x="5514878" y="4847952"/>
              <a:ext cx="1521897" cy="575001"/>
            </a:xfrm>
            <a:custGeom>
              <a:avLst/>
              <a:gdLst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6238 w 2871788"/>
                <a:gd name="connsiteY7" fmla="*/ 978694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202407 w 2871788"/>
                <a:gd name="connsiteY91" fmla="*/ 973932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6238 w 2871788"/>
                <a:gd name="connsiteY7" fmla="*/ 978694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21782 w 2871788"/>
                <a:gd name="connsiteY43" fmla="*/ 38101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64419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64419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47812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7307 w 2871805"/>
                <a:gd name="connsiteY71" fmla="*/ 376375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1138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04926 w 2871805"/>
                <a:gd name="connsiteY70" fmla="*/ 366850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5025 w 2871805"/>
                <a:gd name="connsiteY29" fmla="*/ 547825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25884 w 2871805"/>
                <a:gd name="connsiteY48" fmla="*/ 339659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25884 w 2871805"/>
                <a:gd name="connsiteY48" fmla="*/ 339659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82149 w 2871805"/>
                <a:gd name="connsiteY34" fmla="*/ 457630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06072 w 2871805"/>
                <a:gd name="connsiteY33" fmla="*/ 46423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3638 w 2871805"/>
                <a:gd name="connsiteY33" fmla="*/ 429199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55819 w 2871805"/>
                <a:gd name="connsiteY33" fmla="*/ 485223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55819 w 2871805"/>
                <a:gd name="connsiteY33" fmla="*/ 485223 h 1114562"/>
                <a:gd name="connsiteX34" fmla="*/ 2473361 w 2871805"/>
                <a:gd name="connsiteY34" fmla="*/ 492731 h 1114562"/>
                <a:gd name="connsiteX35" fmla="*/ 2533638 w 2871805"/>
                <a:gd name="connsiteY35" fmla="*/ 429199 h 1114562"/>
                <a:gd name="connsiteX36" fmla="*/ 2582149 w 2871805"/>
                <a:gd name="connsiteY36" fmla="*/ 457630 h 1114562"/>
                <a:gd name="connsiteX37" fmla="*/ 2683531 w 2871805"/>
                <a:gd name="connsiteY37" fmla="*/ 387286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41259 w 2871805"/>
                <a:gd name="connsiteY49" fmla="*/ 249963 h 1114562"/>
                <a:gd name="connsiteX50" fmla="*/ 2595812 w 2871805"/>
                <a:gd name="connsiteY50" fmla="*/ 359682 h 1114562"/>
                <a:gd name="connsiteX51" fmla="*/ 2526507 w 2871805"/>
                <a:gd name="connsiteY51" fmla="*/ 323259 h 1114562"/>
                <a:gd name="connsiteX52" fmla="*/ 2485902 w 2871805"/>
                <a:gd name="connsiteY52" fmla="*/ 368624 h 1114562"/>
                <a:gd name="connsiteX53" fmla="*/ 2419350 w 2871805"/>
                <a:gd name="connsiteY53" fmla="*/ 424000 h 1114562"/>
                <a:gd name="connsiteX54" fmla="*/ 2357438 w 2871805"/>
                <a:gd name="connsiteY54" fmla="*/ 466862 h 1114562"/>
                <a:gd name="connsiteX55" fmla="*/ 2281238 w 2871805"/>
                <a:gd name="connsiteY55" fmla="*/ 493056 h 1114562"/>
                <a:gd name="connsiteX56" fmla="*/ 2224088 w 2871805"/>
                <a:gd name="connsiteY56" fmla="*/ 502581 h 1114562"/>
                <a:gd name="connsiteX57" fmla="*/ 2166938 w 2871805"/>
                <a:gd name="connsiteY57" fmla="*/ 500200 h 1114562"/>
                <a:gd name="connsiteX58" fmla="*/ 2116932 w 2871805"/>
                <a:gd name="connsiteY58" fmla="*/ 483531 h 1114562"/>
                <a:gd name="connsiteX59" fmla="*/ 2090738 w 2871805"/>
                <a:gd name="connsiteY59" fmla="*/ 464481 h 1114562"/>
                <a:gd name="connsiteX60" fmla="*/ 2033588 w 2871805"/>
                <a:gd name="connsiteY60" fmla="*/ 435906 h 1114562"/>
                <a:gd name="connsiteX61" fmla="*/ 1978819 w 2871805"/>
                <a:gd name="connsiteY61" fmla="*/ 466862 h 1114562"/>
                <a:gd name="connsiteX62" fmla="*/ 1907382 w 2871805"/>
                <a:gd name="connsiteY62" fmla="*/ 540681 h 1114562"/>
                <a:gd name="connsiteX63" fmla="*/ 1833563 w 2871805"/>
                <a:gd name="connsiteY63" fmla="*/ 574019 h 1114562"/>
                <a:gd name="connsiteX64" fmla="*/ 1778794 w 2871805"/>
                <a:gd name="connsiteY64" fmla="*/ 588306 h 1114562"/>
                <a:gd name="connsiteX65" fmla="*/ 1712119 w 2871805"/>
                <a:gd name="connsiteY65" fmla="*/ 590687 h 1114562"/>
                <a:gd name="connsiteX66" fmla="*/ 1659732 w 2871805"/>
                <a:gd name="connsiteY66" fmla="*/ 578781 h 1114562"/>
                <a:gd name="connsiteX67" fmla="*/ 1593057 w 2871805"/>
                <a:gd name="connsiteY67" fmla="*/ 547825 h 1114562"/>
                <a:gd name="connsiteX68" fmla="*/ 1531144 w 2871805"/>
                <a:gd name="connsiteY68" fmla="*/ 509725 h 1114562"/>
                <a:gd name="connsiteX69" fmla="*/ 1481138 w 2871805"/>
                <a:gd name="connsiteY69" fmla="*/ 471625 h 1114562"/>
                <a:gd name="connsiteX70" fmla="*/ 1443038 w 2871805"/>
                <a:gd name="connsiteY70" fmla="*/ 416856 h 1114562"/>
                <a:gd name="connsiteX71" fmla="*/ 1397794 w 2871805"/>
                <a:gd name="connsiteY71" fmla="*/ 364469 h 1114562"/>
                <a:gd name="connsiteX72" fmla="*/ 1321595 w 2871805"/>
                <a:gd name="connsiteY72" fmla="*/ 364469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42938 w 2871805"/>
                <a:gd name="connsiteY81" fmla="*/ 790712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8156 w 2871805"/>
                <a:gd name="connsiteY84" fmla="*/ 916919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2162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3844 w 2871805"/>
                <a:gd name="connsiteY88" fmla="*/ 942140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3844 w 2871805"/>
                <a:gd name="connsiteY88" fmla="*/ 942140 h 1114562"/>
                <a:gd name="connsiteX89" fmla="*/ 139996 w 2871805"/>
                <a:gd name="connsiteY89" fmla="*/ 944521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3844 w 2871805"/>
                <a:gd name="connsiteY88" fmla="*/ 942140 h 1114562"/>
                <a:gd name="connsiteX89" fmla="*/ 139996 w 2871805"/>
                <a:gd name="connsiteY89" fmla="*/ 944521 h 1114562"/>
                <a:gd name="connsiteX90" fmla="*/ 73780 w 2871805"/>
                <a:gd name="connsiteY90" fmla="*/ 974052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3844 w 2871805"/>
                <a:gd name="connsiteY88" fmla="*/ 942140 h 1114562"/>
                <a:gd name="connsiteX89" fmla="*/ 139996 w 2871805"/>
                <a:gd name="connsiteY89" fmla="*/ 944521 h 1114562"/>
                <a:gd name="connsiteX90" fmla="*/ 73780 w 2871805"/>
                <a:gd name="connsiteY90" fmla="*/ 974052 h 1114562"/>
                <a:gd name="connsiteX91" fmla="*/ 62874 w 2871805"/>
                <a:gd name="connsiteY91" fmla="*/ 992147 h 1114562"/>
                <a:gd name="connsiteX92" fmla="*/ 2382 w 2871805"/>
                <a:gd name="connsiteY92" fmla="*/ 1050269 h 1114562"/>
                <a:gd name="connsiteX0" fmla="*/ 12407 w 2871805"/>
                <a:gd name="connsiteY0" fmla="*/ 1006888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3844 w 2871805"/>
                <a:gd name="connsiteY88" fmla="*/ 942140 h 1114562"/>
                <a:gd name="connsiteX89" fmla="*/ 139996 w 2871805"/>
                <a:gd name="connsiteY89" fmla="*/ 944521 h 1114562"/>
                <a:gd name="connsiteX90" fmla="*/ 73780 w 2871805"/>
                <a:gd name="connsiteY90" fmla="*/ 974052 h 1114562"/>
                <a:gd name="connsiteX91" fmla="*/ 62874 w 2871805"/>
                <a:gd name="connsiteY91" fmla="*/ 992147 h 1114562"/>
                <a:gd name="connsiteX92" fmla="*/ 12407 w 2871805"/>
                <a:gd name="connsiteY92" fmla="*/ 1006888 h 1114562"/>
                <a:gd name="connsiteX0" fmla="*/ 12407 w 2871805"/>
                <a:gd name="connsiteY0" fmla="*/ 1006888 h 1091203"/>
                <a:gd name="connsiteX1" fmla="*/ 0 w 2871805"/>
                <a:gd name="connsiteY1" fmla="*/ 1091203 h 1091203"/>
                <a:gd name="connsiteX2" fmla="*/ 83344 w 2871805"/>
                <a:gd name="connsiteY2" fmla="*/ 1069319 h 1091203"/>
                <a:gd name="connsiteX3" fmla="*/ 145256 w 2871805"/>
                <a:gd name="connsiteY3" fmla="*/ 1050269 h 1091203"/>
                <a:gd name="connsiteX4" fmla="*/ 207169 w 2871805"/>
                <a:gd name="connsiteY4" fmla="*/ 1035981 h 1091203"/>
                <a:gd name="connsiteX5" fmla="*/ 264319 w 2871805"/>
                <a:gd name="connsiteY5" fmla="*/ 1024075 h 1091203"/>
                <a:gd name="connsiteX6" fmla="*/ 314325 w 2871805"/>
                <a:gd name="connsiteY6" fmla="*/ 1009787 h 1091203"/>
                <a:gd name="connsiteX7" fmla="*/ 378619 w 2871805"/>
                <a:gd name="connsiteY7" fmla="*/ 988356 h 1091203"/>
                <a:gd name="connsiteX8" fmla="*/ 431007 w 2871805"/>
                <a:gd name="connsiteY8" fmla="*/ 995500 h 1091203"/>
                <a:gd name="connsiteX9" fmla="*/ 490538 w 2871805"/>
                <a:gd name="connsiteY9" fmla="*/ 988356 h 1091203"/>
                <a:gd name="connsiteX10" fmla="*/ 557213 w 2871805"/>
                <a:gd name="connsiteY10" fmla="*/ 962162 h 1091203"/>
                <a:gd name="connsiteX11" fmla="*/ 621507 w 2871805"/>
                <a:gd name="connsiteY11" fmla="*/ 905012 h 1091203"/>
                <a:gd name="connsiteX12" fmla="*/ 709614 w 2871805"/>
                <a:gd name="connsiteY12" fmla="*/ 840719 h 1091203"/>
                <a:gd name="connsiteX13" fmla="*/ 876300 w 2871805"/>
                <a:gd name="connsiteY13" fmla="*/ 769281 h 1091203"/>
                <a:gd name="connsiteX14" fmla="*/ 962025 w 2871805"/>
                <a:gd name="connsiteY14" fmla="*/ 735944 h 1091203"/>
                <a:gd name="connsiteX15" fmla="*/ 1081087 w 2871805"/>
                <a:gd name="connsiteY15" fmla="*/ 652600 h 1091203"/>
                <a:gd name="connsiteX16" fmla="*/ 1157288 w 2871805"/>
                <a:gd name="connsiteY16" fmla="*/ 574018 h 1091203"/>
                <a:gd name="connsiteX17" fmla="*/ 1216820 w 2871805"/>
                <a:gd name="connsiteY17" fmla="*/ 502580 h 1091203"/>
                <a:gd name="connsiteX18" fmla="*/ 1262064 w 2871805"/>
                <a:gd name="connsiteY18" fmla="*/ 445431 h 1091203"/>
                <a:gd name="connsiteX19" fmla="*/ 1338263 w 2871805"/>
                <a:gd name="connsiteY19" fmla="*/ 445431 h 1091203"/>
                <a:gd name="connsiteX20" fmla="*/ 1412082 w 2871805"/>
                <a:gd name="connsiteY20" fmla="*/ 504962 h 1091203"/>
                <a:gd name="connsiteX21" fmla="*/ 1471613 w 2871805"/>
                <a:gd name="connsiteY21" fmla="*/ 550206 h 1091203"/>
                <a:gd name="connsiteX22" fmla="*/ 1543050 w 2871805"/>
                <a:gd name="connsiteY22" fmla="*/ 600212 h 1091203"/>
                <a:gd name="connsiteX23" fmla="*/ 1647825 w 2871805"/>
                <a:gd name="connsiteY23" fmla="*/ 647837 h 1091203"/>
                <a:gd name="connsiteX24" fmla="*/ 1752600 w 2871805"/>
                <a:gd name="connsiteY24" fmla="*/ 664506 h 1091203"/>
                <a:gd name="connsiteX25" fmla="*/ 1835944 w 2871805"/>
                <a:gd name="connsiteY25" fmla="*/ 652600 h 1091203"/>
                <a:gd name="connsiteX26" fmla="*/ 1943100 w 2871805"/>
                <a:gd name="connsiteY26" fmla="*/ 597831 h 1091203"/>
                <a:gd name="connsiteX27" fmla="*/ 1995488 w 2871805"/>
                <a:gd name="connsiteY27" fmla="*/ 566875 h 1091203"/>
                <a:gd name="connsiteX28" fmla="*/ 2055019 w 2871805"/>
                <a:gd name="connsiteY28" fmla="*/ 524012 h 1091203"/>
                <a:gd name="connsiteX29" fmla="*/ 2107406 w 2871805"/>
                <a:gd name="connsiteY29" fmla="*/ 557350 h 1091203"/>
                <a:gd name="connsiteX30" fmla="*/ 2174081 w 2871805"/>
                <a:gd name="connsiteY30" fmla="*/ 581162 h 1091203"/>
                <a:gd name="connsiteX31" fmla="*/ 2269332 w 2871805"/>
                <a:gd name="connsiteY31" fmla="*/ 571637 h 1091203"/>
                <a:gd name="connsiteX32" fmla="*/ 2374107 w 2871805"/>
                <a:gd name="connsiteY32" fmla="*/ 535919 h 1091203"/>
                <a:gd name="connsiteX33" fmla="*/ 2473361 w 2871805"/>
                <a:gd name="connsiteY33" fmla="*/ 492731 h 1091203"/>
                <a:gd name="connsiteX34" fmla="*/ 2533638 w 2871805"/>
                <a:gd name="connsiteY34" fmla="*/ 429199 h 1091203"/>
                <a:gd name="connsiteX35" fmla="*/ 2582149 w 2871805"/>
                <a:gd name="connsiteY35" fmla="*/ 457630 h 1091203"/>
                <a:gd name="connsiteX36" fmla="*/ 2683531 w 2871805"/>
                <a:gd name="connsiteY36" fmla="*/ 387286 h 1091203"/>
                <a:gd name="connsiteX37" fmla="*/ 2746330 w 2871805"/>
                <a:gd name="connsiteY37" fmla="*/ 300662 h 1091203"/>
                <a:gd name="connsiteX38" fmla="*/ 2781675 w 2871805"/>
                <a:gd name="connsiteY38" fmla="*/ 235881 h 1091203"/>
                <a:gd name="connsiteX39" fmla="*/ 2824163 w 2871805"/>
                <a:gd name="connsiteY39" fmla="*/ 154919 h 1091203"/>
                <a:gd name="connsiteX40" fmla="*/ 2855119 w 2871805"/>
                <a:gd name="connsiteY40" fmla="*/ 93006 h 1091203"/>
                <a:gd name="connsiteX41" fmla="*/ 2871788 w 2871805"/>
                <a:gd name="connsiteY41" fmla="*/ 50144 h 1091203"/>
                <a:gd name="connsiteX42" fmla="*/ 2857500 w 2871805"/>
                <a:gd name="connsiteY42" fmla="*/ 137 h 1091203"/>
                <a:gd name="connsiteX43" fmla="*/ 2821782 w 2871805"/>
                <a:gd name="connsiteY43" fmla="*/ 38238 h 1091203"/>
                <a:gd name="connsiteX44" fmla="*/ 2783682 w 2871805"/>
                <a:gd name="connsiteY44" fmla="*/ 121581 h 1091203"/>
                <a:gd name="connsiteX45" fmla="*/ 2757488 w 2871805"/>
                <a:gd name="connsiteY45" fmla="*/ 157300 h 1091203"/>
                <a:gd name="connsiteX46" fmla="*/ 2705100 w 2871805"/>
                <a:gd name="connsiteY46" fmla="*/ 171587 h 1091203"/>
                <a:gd name="connsiteX47" fmla="*/ 2650332 w 2871805"/>
                <a:gd name="connsiteY47" fmla="*/ 176350 h 1091203"/>
                <a:gd name="connsiteX48" fmla="*/ 2641259 w 2871805"/>
                <a:gd name="connsiteY48" fmla="*/ 249963 h 1091203"/>
                <a:gd name="connsiteX49" fmla="*/ 2590801 w 2871805"/>
                <a:gd name="connsiteY49" fmla="*/ 349671 h 1091203"/>
                <a:gd name="connsiteX50" fmla="*/ 2544048 w 2871805"/>
                <a:gd name="connsiteY50" fmla="*/ 320757 h 1091203"/>
                <a:gd name="connsiteX51" fmla="*/ 2485902 w 2871805"/>
                <a:gd name="connsiteY51" fmla="*/ 368624 h 1091203"/>
                <a:gd name="connsiteX52" fmla="*/ 2419350 w 2871805"/>
                <a:gd name="connsiteY52" fmla="*/ 424000 h 1091203"/>
                <a:gd name="connsiteX53" fmla="*/ 2357438 w 2871805"/>
                <a:gd name="connsiteY53" fmla="*/ 466862 h 1091203"/>
                <a:gd name="connsiteX54" fmla="*/ 2281238 w 2871805"/>
                <a:gd name="connsiteY54" fmla="*/ 493056 h 1091203"/>
                <a:gd name="connsiteX55" fmla="*/ 2224088 w 2871805"/>
                <a:gd name="connsiteY55" fmla="*/ 502581 h 1091203"/>
                <a:gd name="connsiteX56" fmla="*/ 2166938 w 2871805"/>
                <a:gd name="connsiteY56" fmla="*/ 500200 h 1091203"/>
                <a:gd name="connsiteX57" fmla="*/ 2116932 w 2871805"/>
                <a:gd name="connsiteY57" fmla="*/ 483531 h 1091203"/>
                <a:gd name="connsiteX58" fmla="*/ 2090738 w 2871805"/>
                <a:gd name="connsiteY58" fmla="*/ 464481 h 1091203"/>
                <a:gd name="connsiteX59" fmla="*/ 2033588 w 2871805"/>
                <a:gd name="connsiteY59" fmla="*/ 435906 h 1091203"/>
                <a:gd name="connsiteX60" fmla="*/ 1978819 w 2871805"/>
                <a:gd name="connsiteY60" fmla="*/ 466862 h 1091203"/>
                <a:gd name="connsiteX61" fmla="*/ 1907382 w 2871805"/>
                <a:gd name="connsiteY61" fmla="*/ 540681 h 1091203"/>
                <a:gd name="connsiteX62" fmla="*/ 1833563 w 2871805"/>
                <a:gd name="connsiteY62" fmla="*/ 574019 h 1091203"/>
                <a:gd name="connsiteX63" fmla="*/ 1778794 w 2871805"/>
                <a:gd name="connsiteY63" fmla="*/ 588306 h 1091203"/>
                <a:gd name="connsiteX64" fmla="*/ 1712119 w 2871805"/>
                <a:gd name="connsiteY64" fmla="*/ 590687 h 1091203"/>
                <a:gd name="connsiteX65" fmla="*/ 1659732 w 2871805"/>
                <a:gd name="connsiteY65" fmla="*/ 578781 h 1091203"/>
                <a:gd name="connsiteX66" fmla="*/ 1593057 w 2871805"/>
                <a:gd name="connsiteY66" fmla="*/ 547825 h 1091203"/>
                <a:gd name="connsiteX67" fmla="*/ 1531144 w 2871805"/>
                <a:gd name="connsiteY67" fmla="*/ 509725 h 1091203"/>
                <a:gd name="connsiteX68" fmla="*/ 1481138 w 2871805"/>
                <a:gd name="connsiteY68" fmla="*/ 471625 h 1091203"/>
                <a:gd name="connsiteX69" fmla="*/ 1443038 w 2871805"/>
                <a:gd name="connsiteY69" fmla="*/ 416856 h 1091203"/>
                <a:gd name="connsiteX70" fmla="*/ 1397794 w 2871805"/>
                <a:gd name="connsiteY70" fmla="*/ 364469 h 1091203"/>
                <a:gd name="connsiteX71" fmla="*/ 1321595 w 2871805"/>
                <a:gd name="connsiteY71" fmla="*/ 364469 h 1091203"/>
                <a:gd name="connsiteX72" fmla="*/ 1228725 w 2871805"/>
                <a:gd name="connsiteY72" fmla="*/ 352562 h 1091203"/>
                <a:gd name="connsiteX73" fmla="*/ 1169194 w 2871805"/>
                <a:gd name="connsiteY73" fmla="*/ 450194 h 1091203"/>
                <a:gd name="connsiteX74" fmla="*/ 1126332 w 2871805"/>
                <a:gd name="connsiteY74" fmla="*/ 516869 h 1091203"/>
                <a:gd name="connsiteX75" fmla="*/ 1071563 w 2871805"/>
                <a:gd name="connsiteY75" fmla="*/ 585925 h 1091203"/>
                <a:gd name="connsiteX76" fmla="*/ 992982 w 2871805"/>
                <a:gd name="connsiteY76" fmla="*/ 647837 h 1091203"/>
                <a:gd name="connsiteX77" fmla="*/ 914400 w 2871805"/>
                <a:gd name="connsiteY77" fmla="*/ 697844 h 1091203"/>
                <a:gd name="connsiteX78" fmla="*/ 831057 w 2871805"/>
                <a:gd name="connsiteY78" fmla="*/ 728800 h 1091203"/>
                <a:gd name="connsiteX79" fmla="*/ 714375 w 2871805"/>
                <a:gd name="connsiteY79" fmla="*/ 745469 h 1091203"/>
                <a:gd name="connsiteX80" fmla="*/ 642938 w 2871805"/>
                <a:gd name="connsiteY80" fmla="*/ 790712 h 1091203"/>
                <a:gd name="connsiteX81" fmla="*/ 595313 w 2871805"/>
                <a:gd name="connsiteY81" fmla="*/ 843100 h 1091203"/>
                <a:gd name="connsiteX82" fmla="*/ 542925 w 2871805"/>
                <a:gd name="connsiteY82" fmla="*/ 893106 h 1091203"/>
                <a:gd name="connsiteX83" fmla="*/ 488156 w 2871805"/>
                <a:gd name="connsiteY83" fmla="*/ 916919 h 1091203"/>
                <a:gd name="connsiteX84" fmla="*/ 416719 w 2871805"/>
                <a:gd name="connsiteY84" fmla="*/ 928825 h 1091203"/>
                <a:gd name="connsiteX85" fmla="*/ 354807 w 2871805"/>
                <a:gd name="connsiteY85" fmla="*/ 926444 h 1091203"/>
                <a:gd name="connsiteX86" fmla="*/ 291934 w 2871805"/>
                <a:gd name="connsiteY86" fmla="*/ 942157 h 1091203"/>
                <a:gd name="connsiteX87" fmla="*/ 237166 w 2871805"/>
                <a:gd name="connsiteY87" fmla="*/ 951196 h 1091203"/>
                <a:gd name="connsiteX88" fmla="*/ 193844 w 2871805"/>
                <a:gd name="connsiteY88" fmla="*/ 942140 h 1091203"/>
                <a:gd name="connsiteX89" fmla="*/ 139996 w 2871805"/>
                <a:gd name="connsiteY89" fmla="*/ 944521 h 1091203"/>
                <a:gd name="connsiteX90" fmla="*/ 73780 w 2871805"/>
                <a:gd name="connsiteY90" fmla="*/ 974052 h 1091203"/>
                <a:gd name="connsiteX91" fmla="*/ 62874 w 2871805"/>
                <a:gd name="connsiteY91" fmla="*/ 992147 h 1091203"/>
                <a:gd name="connsiteX92" fmla="*/ 12407 w 2871805"/>
                <a:gd name="connsiteY92" fmla="*/ 1006888 h 1091203"/>
                <a:gd name="connsiteX0" fmla="*/ 12407 w 2871805"/>
                <a:gd name="connsiteY0" fmla="*/ 1006888 h 1091203"/>
                <a:gd name="connsiteX1" fmla="*/ 0 w 2871805"/>
                <a:gd name="connsiteY1" fmla="*/ 1091203 h 1091203"/>
                <a:gd name="connsiteX2" fmla="*/ 73320 w 2871805"/>
                <a:gd name="connsiteY2" fmla="*/ 1045960 h 1091203"/>
                <a:gd name="connsiteX3" fmla="*/ 145256 w 2871805"/>
                <a:gd name="connsiteY3" fmla="*/ 1050269 h 1091203"/>
                <a:gd name="connsiteX4" fmla="*/ 207169 w 2871805"/>
                <a:gd name="connsiteY4" fmla="*/ 1035981 h 1091203"/>
                <a:gd name="connsiteX5" fmla="*/ 264319 w 2871805"/>
                <a:gd name="connsiteY5" fmla="*/ 1024075 h 1091203"/>
                <a:gd name="connsiteX6" fmla="*/ 314325 w 2871805"/>
                <a:gd name="connsiteY6" fmla="*/ 1009787 h 1091203"/>
                <a:gd name="connsiteX7" fmla="*/ 378619 w 2871805"/>
                <a:gd name="connsiteY7" fmla="*/ 988356 h 1091203"/>
                <a:gd name="connsiteX8" fmla="*/ 431007 w 2871805"/>
                <a:gd name="connsiteY8" fmla="*/ 995500 h 1091203"/>
                <a:gd name="connsiteX9" fmla="*/ 490538 w 2871805"/>
                <a:gd name="connsiteY9" fmla="*/ 988356 h 1091203"/>
                <a:gd name="connsiteX10" fmla="*/ 557213 w 2871805"/>
                <a:gd name="connsiteY10" fmla="*/ 962162 h 1091203"/>
                <a:gd name="connsiteX11" fmla="*/ 621507 w 2871805"/>
                <a:gd name="connsiteY11" fmla="*/ 905012 h 1091203"/>
                <a:gd name="connsiteX12" fmla="*/ 709614 w 2871805"/>
                <a:gd name="connsiteY12" fmla="*/ 840719 h 1091203"/>
                <a:gd name="connsiteX13" fmla="*/ 876300 w 2871805"/>
                <a:gd name="connsiteY13" fmla="*/ 769281 h 1091203"/>
                <a:gd name="connsiteX14" fmla="*/ 962025 w 2871805"/>
                <a:gd name="connsiteY14" fmla="*/ 735944 h 1091203"/>
                <a:gd name="connsiteX15" fmla="*/ 1081087 w 2871805"/>
                <a:gd name="connsiteY15" fmla="*/ 652600 h 1091203"/>
                <a:gd name="connsiteX16" fmla="*/ 1157288 w 2871805"/>
                <a:gd name="connsiteY16" fmla="*/ 574018 h 1091203"/>
                <a:gd name="connsiteX17" fmla="*/ 1216820 w 2871805"/>
                <a:gd name="connsiteY17" fmla="*/ 502580 h 1091203"/>
                <a:gd name="connsiteX18" fmla="*/ 1262064 w 2871805"/>
                <a:gd name="connsiteY18" fmla="*/ 445431 h 1091203"/>
                <a:gd name="connsiteX19" fmla="*/ 1338263 w 2871805"/>
                <a:gd name="connsiteY19" fmla="*/ 445431 h 1091203"/>
                <a:gd name="connsiteX20" fmla="*/ 1412082 w 2871805"/>
                <a:gd name="connsiteY20" fmla="*/ 504962 h 1091203"/>
                <a:gd name="connsiteX21" fmla="*/ 1471613 w 2871805"/>
                <a:gd name="connsiteY21" fmla="*/ 550206 h 1091203"/>
                <a:gd name="connsiteX22" fmla="*/ 1543050 w 2871805"/>
                <a:gd name="connsiteY22" fmla="*/ 600212 h 1091203"/>
                <a:gd name="connsiteX23" fmla="*/ 1647825 w 2871805"/>
                <a:gd name="connsiteY23" fmla="*/ 647837 h 1091203"/>
                <a:gd name="connsiteX24" fmla="*/ 1752600 w 2871805"/>
                <a:gd name="connsiteY24" fmla="*/ 664506 h 1091203"/>
                <a:gd name="connsiteX25" fmla="*/ 1835944 w 2871805"/>
                <a:gd name="connsiteY25" fmla="*/ 652600 h 1091203"/>
                <a:gd name="connsiteX26" fmla="*/ 1943100 w 2871805"/>
                <a:gd name="connsiteY26" fmla="*/ 597831 h 1091203"/>
                <a:gd name="connsiteX27" fmla="*/ 1995488 w 2871805"/>
                <a:gd name="connsiteY27" fmla="*/ 566875 h 1091203"/>
                <a:gd name="connsiteX28" fmla="*/ 2055019 w 2871805"/>
                <a:gd name="connsiteY28" fmla="*/ 524012 h 1091203"/>
                <a:gd name="connsiteX29" fmla="*/ 2107406 w 2871805"/>
                <a:gd name="connsiteY29" fmla="*/ 557350 h 1091203"/>
                <a:gd name="connsiteX30" fmla="*/ 2174081 w 2871805"/>
                <a:gd name="connsiteY30" fmla="*/ 581162 h 1091203"/>
                <a:gd name="connsiteX31" fmla="*/ 2269332 w 2871805"/>
                <a:gd name="connsiteY31" fmla="*/ 571637 h 1091203"/>
                <a:gd name="connsiteX32" fmla="*/ 2374107 w 2871805"/>
                <a:gd name="connsiteY32" fmla="*/ 535919 h 1091203"/>
                <a:gd name="connsiteX33" fmla="*/ 2473361 w 2871805"/>
                <a:gd name="connsiteY33" fmla="*/ 492731 h 1091203"/>
                <a:gd name="connsiteX34" fmla="*/ 2533638 w 2871805"/>
                <a:gd name="connsiteY34" fmla="*/ 429199 h 1091203"/>
                <a:gd name="connsiteX35" fmla="*/ 2582149 w 2871805"/>
                <a:gd name="connsiteY35" fmla="*/ 457630 h 1091203"/>
                <a:gd name="connsiteX36" fmla="*/ 2683531 w 2871805"/>
                <a:gd name="connsiteY36" fmla="*/ 387286 h 1091203"/>
                <a:gd name="connsiteX37" fmla="*/ 2746330 w 2871805"/>
                <a:gd name="connsiteY37" fmla="*/ 300662 h 1091203"/>
                <a:gd name="connsiteX38" fmla="*/ 2781675 w 2871805"/>
                <a:gd name="connsiteY38" fmla="*/ 235881 h 1091203"/>
                <a:gd name="connsiteX39" fmla="*/ 2824163 w 2871805"/>
                <a:gd name="connsiteY39" fmla="*/ 154919 h 1091203"/>
                <a:gd name="connsiteX40" fmla="*/ 2855119 w 2871805"/>
                <a:gd name="connsiteY40" fmla="*/ 93006 h 1091203"/>
                <a:gd name="connsiteX41" fmla="*/ 2871788 w 2871805"/>
                <a:gd name="connsiteY41" fmla="*/ 50144 h 1091203"/>
                <a:gd name="connsiteX42" fmla="*/ 2857500 w 2871805"/>
                <a:gd name="connsiteY42" fmla="*/ 137 h 1091203"/>
                <a:gd name="connsiteX43" fmla="*/ 2821782 w 2871805"/>
                <a:gd name="connsiteY43" fmla="*/ 38238 h 1091203"/>
                <a:gd name="connsiteX44" fmla="*/ 2783682 w 2871805"/>
                <a:gd name="connsiteY44" fmla="*/ 121581 h 1091203"/>
                <a:gd name="connsiteX45" fmla="*/ 2757488 w 2871805"/>
                <a:gd name="connsiteY45" fmla="*/ 157300 h 1091203"/>
                <a:gd name="connsiteX46" fmla="*/ 2705100 w 2871805"/>
                <a:gd name="connsiteY46" fmla="*/ 171587 h 1091203"/>
                <a:gd name="connsiteX47" fmla="*/ 2650332 w 2871805"/>
                <a:gd name="connsiteY47" fmla="*/ 176350 h 1091203"/>
                <a:gd name="connsiteX48" fmla="*/ 2641259 w 2871805"/>
                <a:gd name="connsiteY48" fmla="*/ 249963 h 1091203"/>
                <a:gd name="connsiteX49" fmla="*/ 2590801 w 2871805"/>
                <a:gd name="connsiteY49" fmla="*/ 349671 h 1091203"/>
                <a:gd name="connsiteX50" fmla="*/ 2544048 w 2871805"/>
                <a:gd name="connsiteY50" fmla="*/ 320757 h 1091203"/>
                <a:gd name="connsiteX51" fmla="*/ 2485902 w 2871805"/>
                <a:gd name="connsiteY51" fmla="*/ 368624 h 1091203"/>
                <a:gd name="connsiteX52" fmla="*/ 2419350 w 2871805"/>
                <a:gd name="connsiteY52" fmla="*/ 424000 h 1091203"/>
                <a:gd name="connsiteX53" fmla="*/ 2357438 w 2871805"/>
                <a:gd name="connsiteY53" fmla="*/ 466862 h 1091203"/>
                <a:gd name="connsiteX54" fmla="*/ 2281238 w 2871805"/>
                <a:gd name="connsiteY54" fmla="*/ 493056 h 1091203"/>
                <a:gd name="connsiteX55" fmla="*/ 2224088 w 2871805"/>
                <a:gd name="connsiteY55" fmla="*/ 502581 h 1091203"/>
                <a:gd name="connsiteX56" fmla="*/ 2166938 w 2871805"/>
                <a:gd name="connsiteY56" fmla="*/ 500200 h 1091203"/>
                <a:gd name="connsiteX57" fmla="*/ 2116932 w 2871805"/>
                <a:gd name="connsiteY57" fmla="*/ 483531 h 1091203"/>
                <a:gd name="connsiteX58" fmla="*/ 2090738 w 2871805"/>
                <a:gd name="connsiteY58" fmla="*/ 464481 h 1091203"/>
                <a:gd name="connsiteX59" fmla="*/ 2033588 w 2871805"/>
                <a:gd name="connsiteY59" fmla="*/ 435906 h 1091203"/>
                <a:gd name="connsiteX60" fmla="*/ 1978819 w 2871805"/>
                <a:gd name="connsiteY60" fmla="*/ 466862 h 1091203"/>
                <a:gd name="connsiteX61" fmla="*/ 1907382 w 2871805"/>
                <a:gd name="connsiteY61" fmla="*/ 540681 h 1091203"/>
                <a:gd name="connsiteX62" fmla="*/ 1833563 w 2871805"/>
                <a:gd name="connsiteY62" fmla="*/ 574019 h 1091203"/>
                <a:gd name="connsiteX63" fmla="*/ 1778794 w 2871805"/>
                <a:gd name="connsiteY63" fmla="*/ 588306 h 1091203"/>
                <a:gd name="connsiteX64" fmla="*/ 1712119 w 2871805"/>
                <a:gd name="connsiteY64" fmla="*/ 590687 h 1091203"/>
                <a:gd name="connsiteX65" fmla="*/ 1659732 w 2871805"/>
                <a:gd name="connsiteY65" fmla="*/ 578781 h 1091203"/>
                <a:gd name="connsiteX66" fmla="*/ 1593057 w 2871805"/>
                <a:gd name="connsiteY66" fmla="*/ 547825 h 1091203"/>
                <a:gd name="connsiteX67" fmla="*/ 1531144 w 2871805"/>
                <a:gd name="connsiteY67" fmla="*/ 509725 h 1091203"/>
                <a:gd name="connsiteX68" fmla="*/ 1481138 w 2871805"/>
                <a:gd name="connsiteY68" fmla="*/ 471625 h 1091203"/>
                <a:gd name="connsiteX69" fmla="*/ 1443038 w 2871805"/>
                <a:gd name="connsiteY69" fmla="*/ 416856 h 1091203"/>
                <a:gd name="connsiteX70" fmla="*/ 1397794 w 2871805"/>
                <a:gd name="connsiteY70" fmla="*/ 364469 h 1091203"/>
                <a:gd name="connsiteX71" fmla="*/ 1321595 w 2871805"/>
                <a:gd name="connsiteY71" fmla="*/ 364469 h 1091203"/>
                <a:gd name="connsiteX72" fmla="*/ 1228725 w 2871805"/>
                <a:gd name="connsiteY72" fmla="*/ 352562 h 1091203"/>
                <a:gd name="connsiteX73" fmla="*/ 1169194 w 2871805"/>
                <a:gd name="connsiteY73" fmla="*/ 450194 h 1091203"/>
                <a:gd name="connsiteX74" fmla="*/ 1126332 w 2871805"/>
                <a:gd name="connsiteY74" fmla="*/ 516869 h 1091203"/>
                <a:gd name="connsiteX75" fmla="*/ 1071563 w 2871805"/>
                <a:gd name="connsiteY75" fmla="*/ 585925 h 1091203"/>
                <a:gd name="connsiteX76" fmla="*/ 992982 w 2871805"/>
                <a:gd name="connsiteY76" fmla="*/ 647837 h 1091203"/>
                <a:gd name="connsiteX77" fmla="*/ 914400 w 2871805"/>
                <a:gd name="connsiteY77" fmla="*/ 697844 h 1091203"/>
                <a:gd name="connsiteX78" fmla="*/ 831057 w 2871805"/>
                <a:gd name="connsiteY78" fmla="*/ 728800 h 1091203"/>
                <a:gd name="connsiteX79" fmla="*/ 714375 w 2871805"/>
                <a:gd name="connsiteY79" fmla="*/ 745469 h 1091203"/>
                <a:gd name="connsiteX80" fmla="*/ 642938 w 2871805"/>
                <a:gd name="connsiteY80" fmla="*/ 790712 h 1091203"/>
                <a:gd name="connsiteX81" fmla="*/ 595313 w 2871805"/>
                <a:gd name="connsiteY81" fmla="*/ 843100 h 1091203"/>
                <a:gd name="connsiteX82" fmla="*/ 542925 w 2871805"/>
                <a:gd name="connsiteY82" fmla="*/ 893106 h 1091203"/>
                <a:gd name="connsiteX83" fmla="*/ 488156 w 2871805"/>
                <a:gd name="connsiteY83" fmla="*/ 916919 h 1091203"/>
                <a:gd name="connsiteX84" fmla="*/ 416719 w 2871805"/>
                <a:gd name="connsiteY84" fmla="*/ 928825 h 1091203"/>
                <a:gd name="connsiteX85" fmla="*/ 354807 w 2871805"/>
                <a:gd name="connsiteY85" fmla="*/ 926444 h 1091203"/>
                <a:gd name="connsiteX86" fmla="*/ 291934 w 2871805"/>
                <a:gd name="connsiteY86" fmla="*/ 942157 h 1091203"/>
                <a:gd name="connsiteX87" fmla="*/ 237166 w 2871805"/>
                <a:gd name="connsiteY87" fmla="*/ 951196 h 1091203"/>
                <a:gd name="connsiteX88" fmla="*/ 193844 w 2871805"/>
                <a:gd name="connsiteY88" fmla="*/ 942140 h 1091203"/>
                <a:gd name="connsiteX89" fmla="*/ 139996 w 2871805"/>
                <a:gd name="connsiteY89" fmla="*/ 944521 h 1091203"/>
                <a:gd name="connsiteX90" fmla="*/ 73780 w 2871805"/>
                <a:gd name="connsiteY90" fmla="*/ 974052 h 1091203"/>
                <a:gd name="connsiteX91" fmla="*/ 62874 w 2871805"/>
                <a:gd name="connsiteY91" fmla="*/ 992147 h 1091203"/>
                <a:gd name="connsiteX92" fmla="*/ 12407 w 2871805"/>
                <a:gd name="connsiteY92" fmla="*/ 1006888 h 1091203"/>
                <a:gd name="connsiteX0" fmla="*/ 12407 w 2871805"/>
                <a:gd name="connsiteY0" fmla="*/ 1006888 h 1091203"/>
                <a:gd name="connsiteX1" fmla="*/ 0 w 2871805"/>
                <a:gd name="connsiteY1" fmla="*/ 1091203 h 1091203"/>
                <a:gd name="connsiteX2" fmla="*/ 73320 w 2871805"/>
                <a:gd name="connsiteY2" fmla="*/ 1045960 h 1091203"/>
                <a:gd name="connsiteX3" fmla="*/ 151937 w 2871805"/>
                <a:gd name="connsiteY3" fmla="*/ 1026909 h 1091203"/>
                <a:gd name="connsiteX4" fmla="*/ 207169 w 2871805"/>
                <a:gd name="connsiteY4" fmla="*/ 1035981 h 1091203"/>
                <a:gd name="connsiteX5" fmla="*/ 264319 w 2871805"/>
                <a:gd name="connsiteY5" fmla="*/ 1024075 h 1091203"/>
                <a:gd name="connsiteX6" fmla="*/ 314325 w 2871805"/>
                <a:gd name="connsiteY6" fmla="*/ 1009787 h 1091203"/>
                <a:gd name="connsiteX7" fmla="*/ 378619 w 2871805"/>
                <a:gd name="connsiteY7" fmla="*/ 988356 h 1091203"/>
                <a:gd name="connsiteX8" fmla="*/ 431007 w 2871805"/>
                <a:gd name="connsiteY8" fmla="*/ 995500 h 1091203"/>
                <a:gd name="connsiteX9" fmla="*/ 490538 w 2871805"/>
                <a:gd name="connsiteY9" fmla="*/ 988356 h 1091203"/>
                <a:gd name="connsiteX10" fmla="*/ 557213 w 2871805"/>
                <a:gd name="connsiteY10" fmla="*/ 962162 h 1091203"/>
                <a:gd name="connsiteX11" fmla="*/ 621507 w 2871805"/>
                <a:gd name="connsiteY11" fmla="*/ 905012 h 1091203"/>
                <a:gd name="connsiteX12" fmla="*/ 709614 w 2871805"/>
                <a:gd name="connsiteY12" fmla="*/ 840719 h 1091203"/>
                <a:gd name="connsiteX13" fmla="*/ 876300 w 2871805"/>
                <a:gd name="connsiteY13" fmla="*/ 769281 h 1091203"/>
                <a:gd name="connsiteX14" fmla="*/ 962025 w 2871805"/>
                <a:gd name="connsiteY14" fmla="*/ 735944 h 1091203"/>
                <a:gd name="connsiteX15" fmla="*/ 1081087 w 2871805"/>
                <a:gd name="connsiteY15" fmla="*/ 652600 h 1091203"/>
                <a:gd name="connsiteX16" fmla="*/ 1157288 w 2871805"/>
                <a:gd name="connsiteY16" fmla="*/ 574018 h 1091203"/>
                <a:gd name="connsiteX17" fmla="*/ 1216820 w 2871805"/>
                <a:gd name="connsiteY17" fmla="*/ 502580 h 1091203"/>
                <a:gd name="connsiteX18" fmla="*/ 1262064 w 2871805"/>
                <a:gd name="connsiteY18" fmla="*/ 445431 h 1091203"/>
                <a:gd name="connsiteX19" fmla="*/ 1338263 w 2871805"/>
                <a:gd name="connsiteY19" fmla="*/ 445431 h 1091203"/>
                <a:gd name="connsiteX20" fmla="*/ 1412082 w 2871805"/>
                <a:gd name="connsiteY20" fmla="*/ 504962 h 1091203"/>
                <a:gd name="connsiteX21" fmla="*/ 1471613 w 2871805"/>
                <a:gd name="connsiteY21" fmla="*/ 550206 h 1091203"/>
                <a:gd name="connsiteX22" fmla="*/ 1543050 w 2871805"/>
                <a:gd name="connsiteY22" fmla="*/ 600212 h 1091203"/>
                <a:gd name="connsiteX23" fmla="*/ 1647825 w 2871805"/>
                <a:gd name="connsiteY23" fmla="*/ 647837 h 1091203"/>
                <a:gd name="connsiteX24" fmla="*/ 1752600 w 2871805"/>
                <a:gd name="connsiteY24" fmla="*/ 664506 h 1091203"/>
                <a:gd name="connsiteX25" fmla="*/ 1835944 w 2871805"/>
                <a:gd name="connsiteY25" fmla="*/ 652600 h 1091203"/>
                <a:gd name="connsiteX26" fmla="*/ 1943100 w 2871805"/>
                <a:gd name="connsiteY26" fmla="*/ 597831 h 1091203"/>
                <a:gd name="connsiteX27" fmla="*/ 1995488 w 2871805"/>
                <a:gd name="connsiteY27" fmla="*/ 566875 h 1091203"/>
                <a:gd name="connsiteX28" fmla="*/ 2055019 w 2871805"/>
                <a:gd name="connsiteY28" fmla="*/ 524012 h 1091203"/>
                <a:gd name="connsiteX29" fmla="*/ 2107406 w 2871805"/>
                <a:gd name="connsiteY29" fmla="*/ 557350 h 1091203"/>
                <a:gd name="connsiteX30" fmla="*/ 2174081 w 2871805"/>
                <a:gd name="connsiteY30" fmla="*/ 581162 h 1091203"/>
                <a:gd name="connsiteX31" fmla="*/ 2269332 w 2871805"/>
                <a:gd name="connsiteY31" fmla="*/ 571637 h 1091203"/>
                <a:gd name="connsiteX32" fmla="*/ 2374107 w 2871805"/>
                <a:gd name="connsiteY32" fmla="*/ 535919 h 1091203"/>
                <a:gd name="connsiteX33" fmla="*/ 2473361 w 2871805"/>
                <a:gd name="connsiteY33" fmla="*/ 492731 h 1091203"/>
                <a:gd name="connsiteX34" fmla="*/ 2533638 w 2871805"/>
                <a:gd name="connsiteY34" fmla="*/ 429199 h 1091203"/>
                <a:gd name="connsiteX35" fmla="*/ 2582149 w 2871805"/>
                <a:gd name="connsiteY35" fmla="*/ 457630 h 1091203"/>
                <a:gd name="connsiteX36" fmla="*/ 2683531 w 2871805"/>
                <a:gd name="connsiteY36" fmla="*/ 387286 h 1091203"/>
                <a:gd name="connsiteX37" fmla="*/ 2746330 w 2871805"/>
                <a:gd name="connsiteY37" fmla="*/ 300662 h 1091203"/>
                <a:gd name="connsiteX38" fmla="*/ 2781675 w 2871805"/>
                <a:gd name="connsiteY38" fmla="*/ 235881 h 1091203"/>
                <a:gd name="connsiteX39" fmla="*/ 2824163 w 2871805"/>
                <a:gd name="connsiteY39" fmla="*/ 154919 h 1091203"/>
                <a:gd name="connsiteX40" fmla="*/ 2855119 w 2871805"/>
                <a:gd name="connsiteY40" fmla="*/ 93006 h 1091203"/>
                <a:gd name="connsiteX41" fmla="*/ 2871788 w 2871805"/>
                <a:gd name="connsiteY41" fmla="*/ 50144 h 1091203"/>
                <a:gd name="connsiteX42" fmla="*/ 2857500 w 2871805"/>
                <a:gd name="connsiteY42" fmla="*/ 137 h 1091203"/>
                <a:gd name="connsiteX43" fmla="*/ 2821782 w 2871805"/>
                <a:gd name="connsiteY43" fmla="*/ 38238 h 1091203"/>
                <a:gd name="connsiteX44" fmla="*/ 2783682 w 2871805"/>
                <a:gd name="connsiteY44" fmla="*/ 121581 h 1091203"/>
                <a:gd name="connsiteX45" fmla="*/ 2757488 w 2871805"/>
                <a:gd name="connsiteY45" fmla="*/ 157300 h 1091203"/>
                <a:gd name="connsiteX46" fmla="*/ 2705100 w 2871805"/>
                <a:gd name="connsiteY46" fmla="*/ 171587 h 1091203"/>
                <a:gd name="connsiteX47" fmla="*/ 2650332 w 2871805"/>
                <a:gd name="connsiteY47" fmla="*/ 176350 h 1091203"/>
                <a:gd name="connsiteX48" fmla="*/ 2641259 w 2871805"/>
                <a:gd name="connsiteY48" fmla="*/ 249963 h 1091203"/>
                <a:gd name="connsiteX49" fmla="*/ 2590801 w 2871805"/>
                <a:gd name="connsiteY49" fmla="*/ 349671 h 1091203"/>
                <a:gd name="connsiteX50" fmla="*/ 2544048 w 2871805"/>
                <a:gd name="connsiteY50" fmla="*/ 320757 h 1091203"/>
                <a:gd name="connsiteX51" fmla="*/ 2485902 w 2871805"/>
                <a:gd name="connsiteY51" fmla="*/ 368624 h 1091203"/>
                <a:gd name="connsiteX52" fmla="*/ 2419350 w 2871805"/>
                <a:gd name="connsiteY52" fmla="*/ 424000 h 1091203"/>
                <a:gd name="connsiteX53" fmla="*/ 2357438 w 2871805"/>
                <a:gd name="connsiteY53" fmla="*/ 466862 h 1091203"/>
                <a:gd name="connsiteX54" fmla="*/ 2281238 w 2871805"/>
                <a:gd name="connsiteY54" fmla="*/ 493056 h 1091203"/>
                <a:gd name="connsiteX55" fmla="*/ 2224088 w 2871805"/>
                <a:gd name="connsiteY55" fmla="*/ 502581 h 1091203"/>
                <a:gd name="connsiteX56" fmla="*/ 2166938 w 2871805"/>
                <a:gd name="connsiteY56" fmla="*/ 500200 h 1091203"/>
                <a:gd name="connsiteX57" fmla="*/ 2116932 w 2871805"/>
                <a:gd name="connsiteY57" fmla="*/ 483531 h 1091203"/>
                <a:gd name="connsiteX58" fmla="*/ 2090738 w 2871805"/>
                <a:gd name="connsiteY58" fmla="*/ 464481 h 1091203"/>
                <a:gd name="connsiteX59" fmla="*/ 2033588 w 2871805"/>
                <a:gd name="connsiteY59" fmla="*/ 435906 h 1091203"/>
                <a:gd name="connsiteX60" fmla="*/ 1978819 w 2871805"/>
                <a:gd name="connsiteY60" fmla="*/ 466862 h 1091203"/>
                <a:gd name="connsiteX61" fmla="*/ 1907382 w 2871805"/>
                <a:gd name="connsiteY61" fmla="*/ 540681 h 1091203"/>
                <a:gd name="connsiteX62" fmla="*/ 1833563 w 2871805"/>
                <a:gd name="connsiteY62" fmla="*/ 574019 h 1091203"/>
                <a:gd name="connsiteX63" fmla="*/ 1778794 w 2871805"/>
                <a:gd name="connsiteY63" fmla="*/ 588306 h 1091203"/>
                <a:gd name="connsiteX64" fmla="*/ 1712119 w 2871805"/>
                <a:gd name="connsiteY64" fmla="*/ 590687 h 1091203"/>
                <a:gd name="connsiteX65" fmla="*/ 1659732 w 2871805"/>
                <a:gd name="connsiteY65" fmla="*/ 578781 h 1091203"/>
                <a:gd name="connsiteX66" fmla="*/ 1593057 w 2871805"/>
                <a:gd name="connsiteY66" fmla="*/ 547825 h 1091203"/>
                <a:gd name="connsiteX67" fmla="*/ 1531144 w 2871805"/>
                <a:gd name="connsiteY67" fmla="*/ 509725 h 1091203"/>
                <a:gd name="connsiteX68" fmla="*/ 1481138 w 2871805"/>
                <a:gd name="connsiteY68" fmla="*/ 471625 h 1091203"/>
                <a:gd name="connsiteX69" fmla="*/ 1443038 w 2871805"/>
                <a:gd name="connsiteY69" fmla="*/ 416856 h 1091203"/>
                <a:gd name="connsiteX70" fmla="*/ 1397794 w 2871805"/>
                <a:gd name="connsiteY70" fmla="*/ 364469 h 1091203"/>
                <a:gd name="connsiteX71" fmla="*/ 1321595 w 2871805"/>
                <a:gd name="connsiteY71" fmla="*/ 364469 h 1091203"/>
                <a:gd name="connsiteX72" fmla="*/ 1228725 w 2871805"/>
                <a:gd name="connsiteY72" fmla="*/ 352562 h 1091203"/>
                <a:gd name="connsiteX73" fmla="*/ 1169194 w 2871805"/>
                <a:gd name="connsiteY73" fmla="*/ 450194 h 1091203"/>
                <a:gd name="connsiteX74" fmla="*/ 1126332 w 2871805"/>
                <a:gd name="connsiteY74" fmla="*/ 516869 h 1091203"/>
                <a:gd name="connsiteX75" fmla="*/ 1071563 w 2871805"/>
                <a:gd name="connsiteY75" fmla="*/ 585925 h 1091203"/>
                <a:gd name="connsiteX76" fmla="*/ 992982 w 2871805"/>
                <a:gd name="connsiteY76" fmla="*/ 647837 h 1091203"/>
                <a:gd name="connsiteX77" fmla="*/ 914400 w 2871805"/>
                <a:gd name="connsiteY77" fmla="*/ 697844 h 1091203"/>
                <a:gd name="connsiteX78" fmla="*/ 831057 w 2871805"/>
                <a:gd name="connsiteY78" fmla="*/ 728800 h 1091203"/>
                <a:gd name="connsiteX79" fmla="*/ 714375 w 2871805"/>
                <a:gd name="connsiteY79" fmla="*/ 745469 h 1091203"/>
                <a:gd name="connsiteX80" fmla="*/ 642938 w 2871805"/>
                <a:gd name="connsiteY80" fmla="*/ 790712 h 1091203"/>
                <a:gd name="connsiteX81" fmla="*/ 595313 w 2871805"/>
                <a:gd name="connsiteY81" fmla="*/ 843100 h 1091203"/>
                <a:gd name="connsiteX82" fmla="*/ 542925 w 2871805"/>
                <a:gd name="connsiteY82" fmla="*/ 893106 h 1091203"/>
                <a:gd name="connsiteX83" fmla="*/ 488156 w 2871805"/>
                <a:gd name="connsiteY83" fmla="*/ 916919 h 1091203"/>
                <a:gd name="connsiteX84" fmla="*/ 416719 w 2871805"/>
                <a:gd name="connsiteY84" fmla="*/ 928825 h 1091203"/>
                <a:gd name="connsiteX85" fmla="*/ 354807 w 2871805"/>
                <a:gd name="connsiteY85" fmla="*/ 926444 h 1091203"/>
                <a:gd name="connsiteX86" fmla="*/ 291934 w 2871805"/>
                <a:gd name="connsiteY86" fmla="*/ 942157 h 1091203"/>
                <a:gd name="connsiteX87" fmla="*/ 237166 w 2871805"/>
                <a:gd name="connsiteY87" fmla="*/ 951196 h 1091203"/>
                <a:gd name="connsiteX88" fmla="*/ 193844 w 2871805"/>
                <a:gd name="connsiteY88" fmla="*/ 942140 h 1091203"/>
                <a:gd name="connsiteX89" fmla="*/ 139996 w 2871805"/>
                <a:gd name="connsiteY89" fmla="*/ 944521 h 1091203"/>
                <a:gd name="connsiteX90" fmla="*/ 73780 w 2871805"/>
                <a:gd name="connsiteY90" fmla="*/ 974052 h 1091203"/>
                <a:gd name="connsiteX91" fmla="*/ 62874 w 2871805"/>
                <a:gd name="connsiteY91" fmla="*/ 992147 h 1091203"/>
                <a:gd name="connsiteX92" fmla="*/ 12407 w 2871805"/>
                <a:gd name="connsiteY92" fmla="*/ 1006888 h 1091203"/>
                <a:gd name="connsiteX0" fmla="*/ 12407 w 2871805"/>
                <a:gd name="connsiteY0" fmla="*/ 1006888 h 1091203"/>
                <a:gd name="connsiteX1" fmla="*/ 0 w 2871805"/>
                <a:gd name="connsiteY1" fmla="*/ 1091203 h 1091203"/>
                <a:gd name="connsiteX2" fmla="*/ 73320 w 2871805"/>
                <a:gd name="connsiteY2" fmla="*/ 1045960 h 1091203"/>
                <a:gd name="connsiteX3" fmla="*/ 151937 w 2871805"/>
                <a:gd name="connsiteY3" fmla="*/ 1026909 h 1091203"/>
                <a:gd name="connsiteX4" fmla="*/ 190464 w 2871805"/>
                <a:gd name="connsiteY4" fmla="*/ 1015959 h 1091203"/>
                <a:gd name="connsiteX5" fmla="*/ 264319 w 2871805"/>
                <a:gd name="connsiteY5" fmla="*/ 1024075 h 1091203"/>
                <a:gd name="connsiteX6" fmla="*/ 314325 w 2871805"/>
                <a:gd name="connsiteY6" fmla="*/ 1009787 h 1091203"/>
                <a:gd name="connsiteX7" fmla="*/ 378619 w 2871805"/>
                <a:gd name="connsiteY7" fmla="*/ 988356 h 1091203"/>
                <a:gd name="connsiteX8" fmla="*/ 431007 w 2871805"/>
                <a:gd name="connsiteY8" fmla="*/ 995500 h 1091203"/>
                <a:gd name="connsiteX9" fmla="*/ 490538 w 2871805"/>
                <a:gd name="connsiteY9" fmla="*/ 988356 h 1091203"/>
                <a:gd name="connsiteX10" fmla="*/ 557213 w 2871805"/>
                <a:gd name="connsiteY10" fmla="*/ 962162 h 1091203"/>
                <a:gd name="connsiteX11" fmla="*/ 621507 w 2871805"/>
                <a:gd name="connsiteY11" fmla="*/ 905012 h 1091203"/>
                <a:gd name="connsiteX12" fmla="*/ 709614 w 2871805"/>
                <a:gd name="connsiteY12" fmla="*/ 840719 h 1091203"/>
                <a:gd name="connsiteX13" fmla="*/ 876300 w 2871805"/>
                <a:gd name="connsiteY13" fmla="*/ 769281 h 1091203"/>
                <a:gd name="connsiteX14" fmla="*/ 962025 w 2871805"/>
                <a:gd name="connsiteY14" fmla="*/ 735944 h 1091203"/>
                <a:gd name="connsiteX15" fmla="*/ 1081087 w 2871805"/>
                <a:gd name="connsiteY15" fmla="*/ 652600 h 1091203"/>
                <a:gd name="connsiteX16" fmla="*/ 1157288 w 2871805"/>
                <a:gd name="connsiteY16" fmla="*/ 574018 h 1091203"/>
                <a:gd name="connsiteX17" fmla="*/ 1216820 w 2871805"/>
                <a:gd name="connsiteY17" fmla="*/ 502580 h 1091203"/>
                <a:gd name="connsiteX18" fmla="*/ 1262064 w 2871805"/>
                <a:gd name="connsiteY18" fmla="*/ 445431 h 1091203"/>
                <a:gd name="connsiteX19" fmla="*/ 1338263 w 2871805"/>
                <a:gd name="connsiteY19" fmla="*/ 445431 h 1091203"/>
                <a:gd name="connsiteX20" fmla="*/ 1412082 w 2871805"/>
                <a:gd name="connsiteY20" fmla="*/ 504962 h 1091203"/>
                <a:gd name="connsiteX21" fmla="*/ 1471613 w 2871805"/>
                <a:gd name="connsiteY21" fmla="*/ 550206 h 1091203"/>
                <a:gd name="connsiteX22" fmla="*/ 1543050 w 2871805"/>
                <a:gd name="connsiteY22" fmla="*/ 600212 h 1091203"/>
                <a:gd name="connsiteX23" fmla="*/ 1647825 w 2871805"/>
                <a:gd name="connsiteY23" fmla="*/ 647837 h 1091203"/>
                <a:gd name="connsiteX24" fmla="*/ 1752600 w 2871805"/>
                <a:gd name="connsiteY24" fmla="*/ 664506 h 1091203"/>
                <a:gd name="connsiteX25" fmla="*/ 1835944 w 2871805"/>
                <a:gd name="connsiteY25" fmla="*/ 652600 h 1091203"/>
                <a:gd name="connsiteX26" fmla="*/ 1943100 w 2871805"/>
                <a:gd name="connsiteY26" fmla="*/ 597831 h 1091203"/>
                <a:gd name="connsiteX27" fmla="*/ 1995488 w 2871805"/>
                <a:gd name="connsiteY27" fmla="*/ 566875 h 1091203"/>
                <a:gd name="connsiteX28" fmla="*/ 2055019 w 2871805"/>
                <a:gd name="connsiteY28" fmla="*/ 524012 h 1091203"/>
                <a:gd name="connsiteX29" fmla="*/ 2107406 w 2871805"/>
                <a:gd name="connsiteY29" fmla="*/ 557350 h 1091203"/>
                <a:gd name="connsiteX30" fmla="*/ 2174081 w 2871805"/>
                <a:gd name="connsiteY30" fmla="*/ 581162 h 1091203"/>
                <a:gd name="connsiteX31" fmla="*/ 2269332 w 2871805"/>
                <a:gd name="connsiteY31" fmla="*/ 571637 h 1091203"/>
                <a:gd name="connsiteX32" fmla="*/ 2374107 w 2871805"/>
                <a:gd name="connsiteY32" fmla="*/ 535919 h 1091203"/>
                <a:gd name="connsiteX33" fmla="*/ 2473361 w 2871805"/>
                <a:gd name="connsiteY33" fmla="*/ 492731 h 1091203"/>
                <a:gd name="connsiteX34" fmla="*/ 2533638 w 2871805"/>
                <a:gd name="connsiteY34" fmla="*/ 429199 h 1091203"/>
                <a:gd name="connsiteX35" fmla="*/ 2582149 w 2871805"/>
                <a:gd name="connsiteY35" fmla="*/ 457630 h 1091203"/>
                <a:gd name="connsiteX36" fmla="*/ 2683531 w 2871805"/>
                <a:gd name="connsiteY36" fmla="*/ 387286 h 1091203"/>
                <a:gd name="connsiteX37" fmla="*/ 2746330 w 2871805"/>
                <a:gd name="connsiteY37" fmla="*/ 300662 h 1091203"/>
                <a:gd name="connsiteX38" fmla="*/ 2781675 w 2871805"/>
                <a:gd name="connsiteY38" fmla="*/ 235881 h 1091203"/>
                <a:gd name="connsiteX39" fmla="*/ 2824163 w 2871805"/>
                <a:gd name="connsiteY39" fmla="*/ 154919 h 1091203"/>
                <a:gd name="connsiteX40" fmla="*/ 2855119 w 2871805"/>
                <a:gd name="connsiteY40" fmla="*/ 93006 h 1091203"/>
                <a:gd name="connsiteX41" fmla="*/ 2871788 w 2871805"/>
                <a:gd name="connsiteY41" fmla="*/ 50144 h 1091203"/>
                <a:gd name="connsiteX42" fmla="*/ 2857500 w 2871805"/>
                <a:gd name="connsiteY42" fmla="*/ 137 h 1091203"/>
                <a:gd name="connsiteX43" fmla="*/ 2821782 w 2871805"/>
                <a:gd name="connsiteY43" fmla="*/ 38238 h 1091203"/>
                <a:gd name="connsiteX44" fmla="*/ 2783682 w 2871805"/>
                <a:gd name="connsiteY44" fmla="*/ 121581 h 1091203"/>
                <a:gd name="connsiteX45" fmla="*/ 2757488 w 2871805"/>
                <a:gd name="connsiteY45" fmla="*/ 157300 h 1091203"/>
                <a:gd name="connsiteX46" fmla="*/ 2705100 w 2871805"/>
                <a:gd name="connsiteY46" fmla="*/ 171587 h 1091203"/>
                <a:gd name="connsiteX47" fmla="*/ 2650332 w 2871805"/>
                <a:gd name="connsiteY47" fmla="*/ 176350 h 1091203"/>
                <a:gd name="connsiteX48" fmla="*/ 2641259 w 2871805"/>
                <a:gd name="connsiteY48" fmla="*/ 249963 h 1091203"/>
                <a:gd name="connsiteX49" fmla="*/ 2590801 w 2871805"/>
                <a:gd name="connsiteY49" fmla="*/ 349671 h 1091203"/>
                <a:gd name="connsiteX50" fmla="*/ 2544048 w 2871805"/>
                <a:gd name="connsiteY50" fmla="*/ 320757 h 1091203"/>
                <a:gd name="connsiteX51" fmla="*/ 2485902 w 2871805"/>
                <a:gd name="connsiteY51" fmla="*/ 368624 h 1091203"/>
                <a:gd name="connsiteX52" fmla="*/ 2419350 w 2871805"/>
                <a:gd name="connsiteY52" fmla="*/ 424000 h 1091203"/>
                <a:gd name="connsiteX53" fmla="*/ 2357438 w 2871805"/>
                <a:gd name="connsiteY53" fmla="*/ 466862 h 1091203"/>
                <a:gd name="connsiteX54" fmla="*/ 2281238 w 2871805"/>
                <a:gd name="connsiteY54" fmla="*/ 493056 h 1091203"/>
                <a:gd name="connsiteX55" fmla="*/ 2224088 w 2871805"/>
                <a:gd name="connsiteY55" fmla="*/ 502581 h 1091203"/>
                <a:gd name="connsiteX56" fmla="*/ 2166938 w 2871805"/>
                <a:gd name="connsiteY56" fmla="*/ 500200 h 1091203"/>
                <a:gd name="connsiteX57" fmla="*/ 2116932 w 2871805"/>
                <a:gd name="connsiteY57" fmla="*/ 483531 h 1091203"/>
                <a:gd name="connsiteX58" fmla="*/ 2090738 w 2871805"/>
                <a:gd name="connsiteY58" fmla="*/ 464481 h 1091203"/>
                <a:gd name="connsiteX59" fmla="*/ 2033588 w 2871805"/>
                <a:gd name="connsiteY59" fmla="*/ 435906 h 1091203"/>
                <a:gd name="connsiteX60" fmla="*/ 1978819 w 2871805"/>
                <a:gd name="connsiteY60" fmla="*/ 466862 h 1091203"/>
                <a:gd name="connsiteX61" fmla="*/ 1907382 w 2871805"/>
                <a:gd name="connsiteY61" fmla="*/ 540681 h 1091203"/>
                <a:gd name="connsiteX62" fmla="*/ 1833563 w 2871805"/>
                <a:gd name="connsiteY62" fmla="*/ 574019 h 1091203"/>
                <a:gd name="connsiteX63" fmla="*/ 1778794 w 2871805"/>
                <a:gd name="connsiteY63" fmla="*/ 588306 h 1091203"/>
                <a:gd name="connsiteX64" fmla="*/ 1712119 w 2871805"/>
                <a:gd name="connsiteY64" fmla="*/ 590687 h 1091203"/>
                <a:gd name="connsiteX65" fmla="*/ 1659732 w 2871805"/>
                <a:gd name="connsiteY65" fmla="*/ 578781 h 1091203"/>
                <a:gd name="connsiteX66" fmla="*/ 1593057 w 2871805"/>
                <a:gd name="connsiteY66" fmla="*/ 547825 h 1091203"/>
                <a:gd name="connsiteX67" fmla="*/ 1531144 w 2871805"/>
                <a:gd name="connsiteY67" fmla="*/ 509725 h 1091203"/>
                <a:gd name="connsiteX68" fmla="*/ 1481138 w 2871805"/>
                <a:gd name="connsiteY68" fmla="*/ 471625 h 1091203"/>
                <a:gd name="connsiteX69" fmla="*/ 1443038 w 2871805"/>
                <a:gd name="connsiteY69" fmla="*/ 416856 h 1091203"/>
                <a:gd name="connsiteX70" fmla="*/ 1397794 w 2871805"/>
                <a:gd name="connsiteY70" fmla="*/ 364469 h 1091203"/>
                <a:gd name="connsiteX71" fmla="*/ 1321595 w 2871805"/>
                <a:gd name="connsiteY71" fmla="*/ 364469 h 1091203"/>
                <a:gd name="connsiteX72" fmla="*/ 1228725 w 2871805"/>
                <a:gd name="connsiteY72" fmla="*/ 352562 h 1091203"/>
                <a:gd name="connsiteX73" fmla="*/ 1169194 w 2871805"/>
                <a:gd name="connsiteY73" fmla="*/ 450194 h 1091203"/>
                <a:gd name="connsiteX74" fmla="*/ 1126332 w 2871805"/>
                <a:gd name="connsiteY74" fmla="*/ 516869 h 1091203"/>
                <a:gd name="connsiteX75" fmla="*/ 1071563 w 2871805"/>
                <a:gd name="connsiteY75" fmla="*/ 585925 h 1091203"/>
                <a:gd name="connsiteX76" fmla="*/ 992982 w 2871805"/>
                <a:gd name="connsiteY76" fmla="*/ 647837 h 1091203"/>
                <a:gd name="connsiteX77" fmla="*/ 914400 w 2871805"/>
                <a:gd name="connsiteY77" fmla="*/ 697844 h 1091203"/>
                <a:gd name="connsiteX78" fmla="*/ 831057 w 2871805"/>
                <a:gd name="connsiteY78" fmla="*/ 728800 h 1091203"/>
                <a:gd name="connsiteX79" fmla="*/ 714375 w 2871805"/>
                <a:gd name="connsiteY79" fmla="*/ 745469 h 1091203"/>
                <a:gd name="connsiteX80" fmla="*/ 642938 w 2871805"/>
                <a:gd name="connsiteY80" fmla="*/ 790712 h 1091203"/>
                <a:gd name="connsiteX81" fmla="*/ 595313 w 2871805"/>
                <a:gd name="connsiteY81" fmla="*/ 843100 h 1091203"/>
                <a:gd name="connsiteX82" fmla="*/ 542925 w 2871805"/>
                <a:gd name="connsiteY82" fmla="*/ 893106 h 1091203"/>
                <a:gd name="connsiteX83" fmla="*/ 488156 w 2871805"/>
                <a:gd name="connsiteY83" fmla="*/ 916919 h 1091203"/>
                <a:gd name="connsiteX84" fmla="*/ 416719 w 2871805"/>
                <a:gd name="connsiteY84" fmla="*/ 928825 h 1091203"/>
                <a:gd name="connsiteX85" fmla="*/ 354807 w 2871805"/>
                <a:gd name="connsiteY85" fmla="*/ 926444 h 1091203"/>
                <a:gd name="connsiteX86" fmla="*/ 291934 w 2871805"/>
                <a:gd name="connsiteY86" fmla="*/ 942157 h 1091203"/>
                <a:gd name="connsiteX87" fmla="*/ 237166 w 2871805"/>
                <a:gd name="connsiteY87" fmla="*/ 951196 h 1091203"/>
                <a:gd name="connsiteX88" fmla="*/ 193844 w 2871805"/>
                <a:gd name="connsiteY88" fmla="*/ 942140 h 1091203"/>
                <a:gd name="connsiteX89" fmla="*/ 139996 w 2871805"/>
                <a:gd name="connsiteY89" fmla="*/ 944521 h 1091203"/>
                <a:gd name="connsiteX90" fmla="*/ 73780 w 2871805"/>
                <a:gd name="connsiteY90" fmla="*/ 974052 h 1091203"/>
                <a:gd name="connsiteX91" fmla="*/ 62874 w 2871805"/>
                <a:gd name="connsiteY91" fmla="*/ 992147 h 1091203"/>
                <a:gd name="connsiteX92" fmla="*/ 12407 w 2871805"/>
                <a:gd name="connsiteY92" fmla="*/ 1006888 h 1091203"/>
                <a:gd name="connsiteX0" fmla="*/ 12407 w 2871805"/>
                <a:gd name="connsiteY0" fmla="*/ 1006888 h 1091203"/>
                <a:gd name="connsiteX1" fmla="*/ 0 w 2871805"/>
                <a:gd name="connsiteY1" fmla="*/ 1091203 h 1091203"/>
                <a:gd name="connsiteX2" fmla="*/ 73320 w 2871805"/>
                <a:gd name="connsiteY2" fmla="*/ 1045960 h 1091203"/>
                <a:gd name="connsiteX3" fmla="*/ 145254 w 2871805"/>
                <a:gd name="connsiteY3" fmla="*/ 1016898 h 1091203"/>
                <a:gd name="connsiteX4" fmla="*/ 190464 w 2871805"/>
                <a:gd name="connsiteY4" fmla="*/ 1015959 h 1091203"/>
                <a:gd name="connsiteX5" fmla="*/ 264319 w 2871805"/>
                <a:gd name="connsiteY5" fmla="*/ 1024075 h 1091203"/>
                <a:gd name="connsiteX6" fmla="*/ 314325 w 2871805"/>
                <a:gd name="connsiteY6" fmla="*/ 1009787 h 1091203"/>
                <a:gd name="connsiteX7" fmla="*/ 378619 w 2871805"/>
                <a:gd name="connsiteY7" fmla="*/ 988356 h 1091203"/>
                <a:gd name="connsiteX8" fmla="*/ 431007 w 2871805"/>
                <a:gd name="connsiteY8" fmla="*/ 995500 h 1091203"/>
                <a:gd name="connsiteX9" fmla="*/ 490538 w 2871805"/>
                <a:gd name="connsiteY9" fmla="*/ 988356 h 1091203"/>
                <a:gd name="connsiteX10" fmla="*/ 557213 w 2871805"/>
                <a:gd name="connsiteY10" fmla="*/ 962162 h 1091203"/>
                <a:gd name="connsiteX11" fmla="*/ 621507 w 2871805"/>
                <a:gd name="connsiteY11" fmla="*/ 905012 h 1091203"/>
                <a:gd name="connsiteX12" fmla="*/ 709614 w 2871805"/>
                <a:gd name="connsiteY12" fmla="*/ 840719 h 1091203"/>
                <a:gd name="connsiteX13" fmla="*/ 876300 w 2871805"/>
                <a:gd name="connsiteY13" fmla="*/ 769281 h 1091203"/>
                <a:gd name="connsiteX14" fmla="*/ 962025 w 2871805"/>
                <a:gd name="connsiteY14" fmla="*/ 735944 h 1091203"/>
                <a:gd name="connsiteX15" fmla="*/ 1081087 w 2871805"/>
                <a:gd name="connsiteY15" fmla="*/ 652600 h 1091203"/>
                <a:gd name="connsiteX16" fmla="*/ 1157288 w 2871805"/>
                <a:gd name="connsiteY16" fmla="*/ 574018 h 1091203"/>
                <a:gd name="connsiteX17" fmla="*/ 1216820 w 2871805"/>
                <a:gd name="connsiteY17" fmla="*/ 502580 h 1091203"/>
                <a:gd name="connsiteX18" fmla="*/ 1262064 w 2871805"/>
                <a:gd name="connsiteY18" fmla="*/ 445431 h 1091203"/>
                <a:gd name="connsiteX19" fmla="*/ 1338263 w 2871805"/>
                <a:gd name="connsiteY19" fmla="*/ 445431 h 1091203"/>
                <a:gd name="connsiteX20" fmla="*/ 1412082 w 2871805"/>
                <a:gd name="connsiteY20" fmla="*/ 504962 h 1091203"/>
                <a:gd name="connsiteX21" fmla="*/ 1471613 w 2871805"/>
                <a:gd name="connsiteY21" fmla="*/ 550206 h 1091203"/>
                <a:gd name="connsiteX22" fmla="*/ 1543050 w 2871805"/>
                <a:gd name="connsiteY22" fmla="*/ 600212 h 1091203"/>
                <a:gd name="connsiteX23" fmla="*/ 1647825 w 2871805"/>
                <a:gd name="connsiteY23" fmla="*/ 647837 h 1091203"/>
                <a:gd name="connsiteX24" fmla="*/ 1752600 w 2871805"/>
                <a:gd name="connsiteY24" fmla="*/ 664506 h 1091203"/>
                <a:gd name="connsiteX25" fmla="*/ 1835944 w 2871805"/>
                <a:gd name="connsiteY25" fmla="*/ 652600 h 1091203"/>
                <a:gd name="connsiteX26" fmla="*/ 1943100 w 2871805"/>
                <a:gd name="connsiteY26" fmla="*/ 597831 h 1091203"/>
                <a:gd name="connsiteX27" fmla="*/ 1995488 w 2871805"/>
                <a:gd name="connsiteY27" fmla="*/ 566875 h 1091203"/>
                <a:gd name="connsiteX28" fmla="*/ 2055019 w 2871805"/>
                <a:gd name="connsiteY28" fmla="*/ 524012 h 1091203"/>
                <a:gd name="connsiteX29" fmla="*/ 2107406 w 2871805"/>
                <a:gd name="connsiteY29" fmla="*/ 557350 h 1091203"/>
                <a:gd name="connsiteX30" fmla="*/ 2174081 w 2871805"/>
                <a:gd name="connsiteY30" fmla="*/ 581162 h 1091203"/>
                <a:gd name="connsiteX31" fmla="*/ 2269332 w 2871805"/>
                <a:gd name="connsiteY31" fmla="*/ 571637 h 1091203"/>
                <a:gd name="connsiteX32" fmla="*/ 2374107 w 2871805"/>
                <a:gd name="connsiteY32" fmla="*/ 535919 h 1091203"/>
                <a:gd name="connsiteX33" fmla="*/ 2473361 w 2871805"/>
                <a:gd name="connsiteY33" fmla="*/ 492731 h 1091203"/>
                <a:gd name="connsiteX34" fmla="*/ 2533638 w 2871805"/>
                <a:gd name="connsiteY34" fmla="*/ 429199 h 1091203"/>
                <a:gd name="connsiteX35" fmla="*/ 2582149 w 2871805"/>
                <a:gd name="connsiteY35" fmla="*/ 457630 h 1091203"/>
                <a:gd name="connsiteX36" fmla="*/ 2683531 w 2871805"/>
                <a:gd name="connsiteY36" fmla="*/ 387286 h 1091203"/>
                <a:gd name="connsiteX37" fmla="*/ 2746330 w 2871805"/>
                <a:gd name="connsiteY37" fmla="*/ 300662 h 1091203"/>
                <a:gd name="connsiteX38" fmla="*/ 2781675 w 2871805"/>
                <a:gd name="connsiteY38" fmla="*/ 235881 h 1091203"/>
                <a:gd name="connsiteX39" fmla="*/ 2824163 w 2871805"/>
                <a:gd name="connsiteY39" fmla="*/ 154919 h 1091203"/>
                <a:gd name="connsiteX40" fmla="*/ 2855119 w 2871805"/>
                <a:gd name="connsiteY40" fmla="*/ 93006 h 1091203"/>
                <a:gd name="connsiteX41" fmla="*/ 2871788 w 2871805"/>
                <a:gd name="connsiteY41" fmla="*/ 50144 h 1091203"/>
                <a:gd name="connsiteX42" fmla="*/ 2857500 w 2871805"/>
                <a:gd name="connsiteY42" fmla="*/ 137 h 1091203"/>
                <a:gd name="connsiteX43" fmla="*/ 2821782 w 2871805"/>
                <a:gd name="connsiteY43" fmla="*/ 38238 h 1091203"/>
                <a:gd name="connsiteX44" fmla="*/ 2783682 w 2871805"/>
                <a:gd name="connsiteY44" fmla="*/ 121581 h 1091203"/>
                <a:gd name="connsiteX45" fmla="*/ 2757488 w 2871805"/>
                <a:gd name="connsiteY45" fmla="*/ 157300 h 1091203"/>
                <a:gd name="connsiteX46" fmla="*/ 2705100 w 2871805"/>
                <a:gd name="connsiteY46" fmla="*/ 171587 h 1091203"/>
                <a:gd name="connsiteX47" fmla="*/ 2650332 w 2871805"/>
                <a:gd name="connsiteY47" fmla="*/ 176350 h 1091203"/>
                <a:gd name="connsiteX48" fmla="*/ 2641259 w 2871805"/>
                <a:gd name="connsiteY48" fmla="*/ 249963 h 1091203"/>
                <a:gd name="connsiteX49" fmla="*/ 2590801 w 2871805"/>
                <a:gd name="connsiteY49" fmla="*/ 349671 h 1091203"/>
                <a:gd name="connsiteX50" fmla="*/ 2544048 w 2871805"/>
                <a:gd name="connsiteY50" fmla="*/ 320757 h 1091203"/>
                <a:gd name="connsiteX51" fmla="*/ 2485902 w 2871805"/>
                <a:gd name="connsiteY51" fmla="*/ 368624 h 1091203"/>
                <a:gd name="connsiteX52" fmla="*/ 2419350 w 2871805"/>
                <a:gd name="connsiteY52" fmla="*/ 424000 h 1091203"/>
                <a:gd name="connsiteX53" fmla="*/ 2357438 w 2871805"/>
                <a:gd name="connsiteY53" fmla="*/ 466862 h 1091203"/>
                <a:gd name="connsiteX54" fmla="*/ 2281238 w 2871805"/>
                <a:gd name="connsiteY54" fmla="*/ 493056 h 1091203"/>
                <a:gd name="connsiteX55" fmla="*/ 2224088 w 2871805"/>
                <a:gd name="connsiteY55" fmla="*/ 502581 h 1091203"/>
                <a:gd name="connsiteX56" fmla="*/ 2166938 w 2871805"/>
                <a:gd name="connsiteY56" fmla="*/ 500200 h 1091203"/>
                <a:gd name="connsiteX57" fmla="*/ 2116932 w 2871805"/>
                <a:gd name="connsiteY57" fmla="*/ 483531 h 1091203"/>
                <a:gd name="connsiteX58" fmla="*/ 2090738 w 2871805"/>
                <a:gd name="connsiteY58" fmla="*/ 464481 h 1091203"/>
                <a:gd name="connsiteX59" fmla="*/ 2033588 w 2871805"/>
                <a:gd name="connsiteY59" fmla="*/ 435906 h 1091203"/>
                <a:gd name="connsiteX60" fmla="*/ 1978819 w 2871805"/>
                <a:gd name="connsiteY60" fmla="*/ 466862 h 1091203"/>
                <a:gd name="connsiteX61" fmla="*/ 1907382 w 2871805"/>
                <a:gd name="connsiteY61" fmla="*/ 540681 h 1091203"/>
                <a:gd name="connsiteX62" fmla="*/ 1833563 w 2871805"/>
                <a:gd name="connsiteY62" fmla="*/ 574019 h 1091203"/>
                <a:gd name="connsiteX63" fmla="*/ 1778794 w 2871805"/>
                <a:gd name="connsiteY63" fmla="*/ 588306 h 1091203"/>
                <a:gd name="connsiteX64" fmla="*/ 1712119 w 2871805"/>
                <a:gd name="connsiteY64" fmla="*/ 590687 h 1091203"/>
                <a:gd name="connsiteX65" fmla="*/ 1659732 w 2871805"/>
                <a:gd name="connsiteY65" fmla="*/ 578781 h 1091203"/>
                <a:gd name="connsiteX66" fmla="*/ 1593057 w 2871805"/>
                <a:gd name="connsiteY66" fmla="*/ 547825 h 1091203"/>
                <a:gd name="connsiteX67" fmla="*/ 1531144 w 2871805"/>
                <a:gd name="connsiteY67" fmla="*/ 509725 h 1091203"/>
                <a:gd name="connsiteX68" fmla="*/ 1481138 w 2871805"/>
                <a:gd name="connsiteY68" fmla="*/ 471625 h 1091203"/>
                <a:gd name="connsiteX69" fmla="*/ 1443038 w 2871805"/>
                <a:gd name="connsiteY69" fmla="*/ 416856 h 1091203"/>
                <a:gd name="connsiteX70" fmla="*/ 1397794 w 2871805"/>
                <a:gd name="connsiteY70" fmla="*/ 364469 h 1091203"/>
                <a:gd name="connsiteX71" fmla="*/ 1321595 w 2871805"/>
                <a:gd name="connsiteY71" fmla="*/ 364469 h 1091203"/>
                <a:gd name="connsiteX72" fmla="*/ 1228725 w 2871805"/>
                <a:gd name="connsiteY72" fmla="*/ 352562 h 1091203"/>
                <a:gd name="connsiteX73" fmla="*/ 1169194 w 2871805"/>
                <a:gd name="connsiteY73" fmla="*/ 450194 h 1091203"/>
                <a:gd name="connsiteX74" fmla="*/ 1126332 w 2871805"/>
                <a:gd name="connsiteY74" fmla="*/ 516869 h 1091203"/>
                <a:gd name="connsiteX75" fmla="*/ 1071563 w 2871805"/>
                <a:gd name="connsiteY75" fmla="*/ 585925 h 1091203"/>
                <a:gd name="connsiteX76" fmla="*/ 992982 w 2871805"/>
                <a:gd name="connsiteY76" fmla="*/ 647837 h 1091203"/>
                <a:gd name="connsiteX77" fmla="*/ 914400 w 2871805"/>
                <a:gd name="connsiteY77" fmla="*/ 697844 h 1091203"/>
                <a:gd name="connsiteX78" fmla="*/ 831057 w 2871805"/>
                <a:gd name="connsiteY78" fmla="*/ 728800 h 1091203"/>
                <a:gd name="connsiteX79" fmla="*/ 714375 w 2871805"/>
                <a:gd name="connsiteY79" fmla="*/ 745469 h 1091203"/>
                <a:gd name="connsiteX80" fmla="*/ 642938 w 2871805"/>
                <a:gd name="connsiteY80" fmla="*/ 790712 h 1091203"/>
                <a:gd name="connsiteX81" fmla="*/ 595313 w 2871805"/>
                <a:gd name="connsiteY81" fmla="*/ 843100 h 1091203"/>
                <a:gd name="connsiteX82" fmla="*/ 542925 w 2871805"/>
                <a:gd name="connsiteY82" fmla="*/ 893106 h 1091203"/>
                <a:gd name="connsiteX83" fmla="*/ 488156 w 2871805"/>
                <a:gd name="connsiteY83" fmla="*/ 916919 h 1091203"/>
                <a:gd name="connsiteX84" fmla="*/ 416719 w 2871805"/>
                <a:gd name="connsiteY84" fmla="*/ 928825 h 1091203"/>
                <a:gd name="connsiteX85" fmla="*/ 354807 w 2871805"/>
                <a:gd name="connsiteY85" fmla="*/ 926444 h 1091203"/>
                <a:gd name="connsiteX86" fmla="*/ 291934 w 2871805"/>
                <a:gd name="connsiteY86" fmla="*/ 942157 h 1091203"/>
                <a:gd name="connsiteX87" fmla="*/ 237166 w 2871805"/>
                <a:gd name="connsiteY87" fmla="*/ 951196 h 1091203"/>
                <a:gd name="connsiteX88" fmla="*/ 193844 w 2871805"/>
                <a:gd name="connsiteY88" fmla="*/ 942140 h 1091203"/>
                <a:gd name="connsiteX89" fmla="*/ 139996 w 2871805"/>
                <a:gd name="connsiteY89" fmla="*/ 944521 h 1091203"/>
                <a:gd name="connsiteX90" fmla="*/ 73780 w 2871805"/>
                <a:gd name="connsiteY90" fmla="*/ 974052 h 1091203"/>
                <a:gd name="connsiteX91" fmla="*/ 62874 w 2871805"/>
                <a:gd name="connsiteY91" fmla="*/ 992147 h 1091203"/>
                <a:gd name="connsiteX92" fmla="*/ 12407 w 2871805"/>
                <a:gd name="connsiteY92" fmla="*/ 1006888 h 1091203"/>
                <a:gd name="connsiteX0" fmla="*/ 0 w 2872763"/>
                <a:gd name="connsiteY0" fmla="*/ 986867 h 1091203"/>
                <a:gd name="connsiteX1" fmla="*/ 958 w 2872763"/>
                <a:gd name="connsiteY1" fmla="*/ 1091203 h 1091203"/>
                <a:gd name="connsiteX2" fmla="*/ 74278 w 2872763"/>
                <a:gd name="connsiteY2" fmla="*/ 1045960 h 1091203"/>
                <a:gd name="connsiteX3" fmla="*/ 146212 w 2872763"/>
                <a:gd name="connsiteY3" fmla="*/ 1016898 h 1091203"/>
                <a:gd name="connsiteX4" fmla="*/ 191422 w 2872763"/>
                <a:gd name="connsiteY4" fmla="*/ 1015959 h 1091203"/>
                <a:gd name="connsiteX5" fmla="*/ 265277 w 2872763"/>
                <a:gd name="connsiteY5" fmla="*/ 1024075 h 1091203"/>
                <a:gd name="connsiteX6" fmla="*/ 315283 w 2872763"/>
                <a:gd name="connsiteY6" fmla="*/ 1009787 h 1091203"/>
                <a:gd name="connsiteX7" fmla="*/ 379577 w 2872763"/>
                <a:gd name="connsiteY7" fmla="*/ 988356 h 1091203"/>
                <a:gd name="connsiteX8" fmla="*/ 431965 w 2872763"/>
                <a:gd name="connsiteY8" fmla="*/ 995500 h 1091203"/>
                <a:gd name="connsiteX9" fmla="*/ 491496 w 2872763"/>
                <a:gd name="connsiteY9" fmla="*/ 988356 h 1091203"/>
                <a:gd name="connsiteX10" fmla="*/ 558171 w 2872763"/>
                <a:gd name="connsiteY10" fmla="*/ 962162 h 1091203"/>
                <a:gd name="connsiteX11" fmla="*/ 622465 w 2872763"/>
                <a:gd name="connsiteY11" fmla="*/ 905012 h 1091203"/>
                <a:gd name="connsiteX12" fmla="*/ 710572 w 2872763"/>
                <a:gd name="connsiteY12" fmla="*/ 840719 h 1091203"/>
                <a:gd name="connsiteX13" fmla="*/ 877258 w 2872763"/>
                <a:gd name="connsiteY13" fmla="*/ 769281 h 1091203"/>
                <a:gd name="connsiteX14" fmla="*/ 962983 w 2872763"/>
                <a:gd name="connsiteY14" fmla="*/ 735944 h 1091203"/>
                <a:gd name="connsiteX15" fmla="*/ 1082045 w 2872763"/>
                <a:gd name="connsiteY15" fmla="*/ 652600 h 1091203"/>
                <a:gd name="connsiteX16" fmla="*/ 1158246 w 2872763"/>
                <a:gd name="connsiteY16" fmla="*/ 574018 h 1091203"/>
                <a:gd name="connsiteX17" fmla="*/ 1217778 w 2872763"/>
                <a:gd name="connsiteY17" fmla="*/ 502580 h 1091203"/>
                <a:gd name="connsiteX18" fmla="*/ 1263022 w 2872763"/>
                <a:gd name="connsiteY18" fmla="*/ 445431 h 1091203"/>
                <a:gd name="connsiteX19" fmla="*/ 1339221 w 2872763"/>
                <a:gd name="connsiteY19" fmla="*/ 445431 h 1091203"/>
                <a:gd name="connsiteX20" fmla="*/ 1413040 w 2872763"/>
                <a:gd name="connsiteY20" fmla="*/ 504962 h 1091203"/>
                <a:gd name="connsiteX21" fmla="*/ 1472571 w 2872763"/>
                <a:gd name="connsiteY21" fmla="*/ 550206 h 1091203"/>
                <a:gd name="connsiteX22" fmla="*/ 1544008 w 2872763"/>
                <a:gd name="connsiteY22" fmla="*/ 600212 h 1091203"/>
                <a:gd name="connsiteX23" fmla="*/ 1648783 w 2872763"/>
                <a:gd name="connsiteY23" fmla="*/ 647837 h 1091203"/>
                <a:gd name="connsiteX24" fmla="*/ 1753558 w 2872763"/>
                <a:gd name="connsiteY24" fmla="*/ 664506 h 1091203"/>
                <a:gd name="connsiteX25" fmla="*/ 1836902 w 2872763"/>
                <a:gd name="connsiteY25" fmla="*/ 652600 h 1091203"/>
                <a:gd name="connsiteX26" fmla="*/ 1944058 w 2872763"/>
                <a:gd name="connsiteY26" fmla="*/ 597831 h 1091203"/>
                <a:gd name="connsiteX27" fmla="*/ 1996446 w 2872763"/>
                <a:gd name="connsiteY27" fmla="*/ 566875 h 1091203"/>
                <a:gd name="connsiteX28" fmla="*/ 2055977 w 2872763"/>
                <a:gd name="connsiteY28" fmla="*/ 524012 h 1091203"/>
                <a:gd name="connsiteX29" fmla="*/ 2108364 w 2872763"/>
                <a:gd name="connsiteY29" fmla="*/ 557350 h 1091203"/>
                <a:gd name="connsiteX30" fmla="*/ 2175039 w 2872763"/>
                <a:gd name="connsiteY30" fmla="*/ 581162 h 1091203"/>
                <a:gd name="connsiteX31" fmla="*/ 2270290 w 2872763"/>
                <a:gd name="connsiteY31" fmla="*/ 571637 h 1091203"/>
                <a:gd name="connsiteX32" fmla="*/ 2375065 w 2872763"/>
                <a:gd name="connsiteY32" fmla="*/ 535919 h 1091203"/>
                <a:gd name="connsiteX33" fmla="*/ 2474319 w 2872763"/>
                <a:gd name="connsiteY33" fmla="*/ 492731 h 1091203"/>
                <a:gd name="connsiteX34" fmla="*/ 2534596 w 2872763"/>
                <a:gd name="connsiteY34" fmla="*/ 429199 h 1091203"/>
                <a:gd name="connsiteX35" fmla="*/ 2583107 w 2872763"/>
                <a:gd name="connsiteY35" fmla="*/ 457630 h 1091203"/>
                <a:gd name="connsiteX36" fmla="*/ 2684489 w 2872763"/>
                <a:gd name="connsiteY36" fmla="*/ 387286 h 1091203"/>
                <a:gd name="connsiteX37" fmla="*/ 2747288 w 2872763"/>
                <a:gd name="connsiteY37" fmla="*/ 300662 h 1091203"/>
                <a:gd name="connsiteX38" fmla="*/ 2782633 w 2872763"/>
                <a:gd name="connsiteY38" fmla="*/ 235881 h 1091203"/>
                <a:gd name="connsiteX39" fmla="*/ 2825121 w 2872763"/>
                <a:gd name="connsiteY39" fmla="*/ 154919 h 1091203"/>
                <a:gd name="connsiteX40" fmla="*/ 2856077 w 2872763"/>
                <a:gd name="connsiteY40" fmla="*/ 93006 h 1091203"/>
                <a:gd name="connsiteX41" fmla="*/ 2872746 w 2872763"/>
                <a:gd name="connsiteY41" fmla="*/ 50144 h 1091203"/>
                <a:gd name="connsiteX42" fmla="*/ 2858458 w 2872763"/>
                <a:gd name="connsiteY42" fmla="*/ 137 h 1091203"/>
                <a:gd name="connsiteX43" fmla="*/ 2822740 w 2872763"/>
                <a:gd name="connsiteY43" fmla="*/ 38238 h 1091203"/>
                <a:gd name="connsiteX44" fmla="*/ 2784640 w 2872763"/>
                <a:gd name="connsiteY44" fmla="*/ 121581 h 1091203"/>
                <a:gd name="connsiteX45" fmla="*/ 2758446 w 2872763"/>
                <a:gd name="connsiteY45" fmla="*/ 157300 h 1091203"/>
                <a:gd name="connsiteX46" fmla="*/ 2706058 w 2872763"/>
                <a:gd name="connsiteY46" fmla="*/ 171587 h 1091203"/>
                <a:gd name="connsiteX47" fmla="*/ 2651290 w 2872763"/>
                <a:gd name="connsiteY47" fmla="*/ 176350 h 1091203"/>
                <a:gd name="connsiteX48" fmla="*/ 2642217 w 2872763"/>
                <a:gd name="connsiteY48" fmla="*/ 249963 h 1091203"/>
                <a:gd name="connsiteX49" fmla="*/ 2591759 w 2872763"/>
                <a:gd name="connsiteY49" fmla="*/ 349671 h 1091203"/>
                <a:gd name="connsiteX50" fmla="*/ 2545006 w 2872763"/>
                <a:gd name="connsiteY50" fmla="*/ 320757 h 1091203"/>
                <a:gd name="connsiteX51" fmla="*/ 2486860 w 2872763"/>
                <a:gd name="connsiteY51" fmla="*/ 368624 h 1091203"/>
                <a:gd name="connsiteX52" fmla="*/ 2420308 w 2872763"/>
                <a:gd name="connsiteY52" fmla="*/ 424000 h 1091203"/>
                <a:gd name="connsiteX53" fmla="*/ 2358396 w 2872763"/>
                <a:gd name="connsiteY53" fmla="*/ 466862 h 1091203"/>
                <a:gd name="connsiteX54" fmla="*/ 2282196 w 2872763"/>
                <a:gd name="connsiteY54" fmla="*/ 493056 h 1091203"/>
                <a:gd name="connsiteX55" fmla="*/ 2225046 w 2872763"/>
                <a:gd name="connsiteY55" fmla="*/ 502581 h 1091203"/>
                <a:gd name="connsiteX56" fmla="*/ 2167896 w 2872763"/>
                <a:gd name="connsiteY56" fmla="*/ 500200 h 1091203"/>
                <a:gd name="connsiteX57" fmla="*/ 2117890 w 2872763"/>
                <a:gd name="connsiteY57" fmla="*/ 483531 h 1091203"/>
                <a:gd name="connsiteX58" fmla="*/ 2091696 w 2872763"/>
                <a:gd name="connsiteY58" fmla="*/ 464481 h 1091203"/>
                <a:gd name="connsiteX59" fmla="*/ 2034546 w 2872763"/>
                <a:gd name="connsiteY59" fmla="*/ 435906 h 1091203"/>
                <a:gd name="connsiteX60" fmla="*/ 1979777 w 2872763"/>
                <a:gd name="connsiteY60" fmla="*/ 466862 h 1091203"/>
                <a:gd name="connsiteX61" fmla="*/ 1908340 w 2872763"/>
                <a:gd name="connsiteY61" fmla="*/ 540681 h 1091203"/>
                <a:gd name="connsiteX62" fmla="*/ 1834521 w 2872763"/>
                <a:gd name="connsiteY62" fmla="*/ 574019 h 1091203"/>
                <a:gd name="connsiteX63" fmla="*/ 1779752 w 2872763"/>
                <a:gd name="connsiteY63" fmla="*/ 588306 h 1091203"/>
                <a:gd name="connsiteX64" fmla="*/ 1713077 w 2872763"/>
                <a:gd name="connsiteY64" fmla="*/ 590687 h 1091203"/>
                <a:gd name="connsiteX65" fmla="*/ 1660690 w 2872763"/>
                <a:gd name="connsiteY65" fmla="*/ 578781 h 1091203"/>
                <a:gd name="connsiteX66" fmla="*/ 1594015 w 2872763"/>
                <a:gd name="connsiteY66" fmla="*/ 547825 h 1091203"/>
                <a:gd name="connsiteX67" fmla="*/ 1532102 w 2872763"/>
                <a:gd name="connsiteY67" fmla="*/ 509725 h 1091203"/>
                <a:gd name="connsiteX68" fmla="*/ 1482096 w 2872763"/>
                <a:gd name="connsiteY68" fmla="*/ 471625 h 1091203"/>
                <a:gd name="connsiteX69" fmla="*/ 1443996 w 2872763"/>
                <a:gd name="connsiteY69" fmla="*/ 416856 h 1091203"/>
                <a:gd name="connsiteX70" fmla="*/ 1398752 w 2872763"/>
                <a:gd name="connsiteY70" fmla="*/ 364469 h 1091203"/>
                <a:gd name="connsiteX71" fmla="*/ 1322553 w 2872763"/>
                <a:gd name="connsiteY71" fmla="*/ 364469 h 1091203"/>
                <a:gd name="connsiteX72" fmla="*/ 1229683 w 2872763"/>
                <a:gd name="connsiteY72" fmla="*/ 352562 h 1091203"/>
                <a:gd name="connsiteX73" fmla="*/ 1170152 w 2872763"/>
                <a:gd name="connsiteY73" fmla="*/ 450194 h 1091203"/>
                <a:gd name="connsiteX74" fmla="*/ 1127290 w 2872763"/>
                <a:gd name="connsiteY74" fmla="*/ 516869 h 1091203"/>
                <a:gd name="connsiteX75" fmla="*/ 1072521 w 2872763"/>
                <a:gd name="connsiteY75" fmla="*/ 585925 h 1091203"/>
                <a:gd name="connsiteX76" fmla="*/ 993940 w 2872763"/>
                <a:gd name="connsiteY76" fmla="*/ 647837 h 1091203"/>
                <a:gd name="connsiteX77" fmla="*/ 915358 w 2872763"/>
                <a:gd name="connsiteY77" fmla="*/ 697844 h 1091203"/>
                <a:gd name="connsiteX78" fmla="*/ 832015 w 2872763"/>
                <a:gd name="connsiteY78" fmla="*/ 728800 h 1091203"/>
                <a:gd name="connsiteX79" fmla="*/ 715333 w 2872763"/>
                <a:gd name="connsiteY79" fmla="*/ 745469 h 1091203"/>
                <a:gd name="connsiteX80" fmla="*/ 643896 w 2872763"/>
                <a:gd name="connsiteY80" fmla="*/ 790712 h 1091203"/>
                <a:gd name="connsiteX81" fmla="*/ 596271 w 2872763"/>
                <a:gd name="connsiteY81" fmla="*/ 843100 h 1091203"/>
                <a:gd name="connsiteX82" fmla="*/ 543883 w 2872763"/>
                <a:gd name="connsiteY82" fmla="*/ 893106 h 1091203"/>
                <a:gd name="connsiteX83" fmla="*/ 489114 w 2872763"/>
                <a:gd name="connsiteY83" fmla="*/ 916919 h 1091203"/>
                <a:gd name="connsiteX84" fmla="*/ 417677 w 2872763"/>
                <a:gd name="connsiteY84" fmla="*/ 928825 h 1091203"/>
                <a:gd name="connsiteX85" fmla="*/ 355765 w 2872763"/>
                <a:gd name="connsiteY85" fmla="*/ 926444 h 1091203"/>
                <a:gd name="connsiteX86" fmla="*/ 292892 w 2872763"/>
                <a:gd name="connsiteY86" fmla="*/ 942157 h 1091203"/>
                <a:gd name="connsiteX87" fmla="*/ 238124 w 2872763"/>
                <a:gd name="connsiteY87" fmla="*/ 951196 h 1091203"/>
                <a:gd name="connsiteX88" fmla="*/ 194802 w 2872763"/>
                <a:gd name="connsiteY88" fmla="*/ 942140 h 1091203"/>
                <a:gd name="connsiteX89" fmla="*/ 140954 w 2872763"/>
                <a:gd name="connsiteY89" fmla="*/ 944521 h 1091203"/>
                <a:gd name="connsiteX90" fmla="*/ 74738 w 2872763"/>
                <a:gd name="connsiteY90" fmla="*/ 974052 h 1091203"/>
                <a:gd name="connsiteX91" fmla="*/ 63832 w 2872763"/>
                <a:gd name="connsiteY91" fmla="*/ 992147 h 1091203"/>
                <a:gd name="connsiteX92" fmla="*/ 0 w 2872763"/>
                <a:gd name="connsiteY92" fmla="*/ 986867 h 1091203"/>
                <a:gd name="connsiteX0" fmla="*/ 0 w 2872763"/>
                <a:gd name="connsiteY0" fmla="*/ 986867 h 1091203"/>
                <a:gd name="connsiteX1" fmla="*/ 958 w 2872763"/>
                <a:gd name="connsiteY1" fmla="*/ 1091203 h 1091203"/>
                <a:gd name="connsiteX2" fmla="*/ 74278 w 2872763"/>
                <a:gd name="connsiteY2" fmla="*/ 1045960 h 1091203"/>
                <a:gd name="connsiteX3" fmla="*/ 146212 w 2872763"/>
                <a:gd name="connsiteY3" fmla="*/ 1016898 h 1091203"/>
                <a:gd name="connsiteX4" fmla="*/ 191422 w 2872763"/>
                <a:gd name="connsiteY4" fmla="*/ 1015959 h 1091203"/>
                <a:gd name="connsiteX5" fmla="*/ 265277 w 2872763"/>
                <a:gd name="connsiteY5" fmla="*/ 1024075 h 1091203"/>
                <a:gd name="connsiteX6" fmla="*/ 315283 w 2872763"/>
                <a:gd name="connsiteY6" fmla="*/ 1009787 h 1091203"/>
                <a:gd name="connsiteX7" fmla="*/ 379577 w 2872763"/>
                <a:gd name="connsiteY7" fmla="*/ 988356 h 1091203"/>
                <a:gd name="connsiteX8" fmla="*/ 431965 w 2872763"/>
                <a:gd name="connsiteY8" fmla="*/ 995500 h 1091203"/>
                <a:gd name="connsiteX9" fmla="*/ 491496 w 2872763"/>
                <a:gd name="connsiteY9" fmla="*/ 988356 h 1091203"/>
                <a:gd name="connsiteX10" fmla="*/ 558171 w 2872763"/>
                <a:gd name="connsiteY10" fmla="*/ 962162 h 1091203"/>
                <a:gd name="connsiteX11" fmla="*/ 622465 w 2872763"/>
                <a:gd name="connsiteY11" fmla="*/ 905012 h 1091203"/>
                <a:gd name="connsiteX12" fmla="*/ 710572 w 2872763"/>
                <a:gd name="connsiteY12" fmla="*/ 840719 h 1091203"/>
                <a:gd name="connsiteX13" fmla="*/ 877258 w 2872763"/>
                <a:gd name="connsiteY13" fmla="*/ 769281 h 1091203"/>
                <a:gd name="connsiteX14" fmla="*/ 962983 w 2872763"/>
                <a:gd name="connsiteY14" fmla="*/ 735944 h 1091203"/>
                <a:gd name="connsiteX15" fmla="*/ 1082045 w 2872763"/>
                <a:gd name="connsiteY15" fmla="*/ 652600 h 1091203"/>
                <a:gd name="connsiteX16" fmla="*/ 1158246 w 2872763"/>
                <a:gd name="connsiteY16" fmla="*/ 574018 h 1091203"/>
                <a:gd name="connsiteX17" fmla="*/ 1217778 w 2872763"/>
                <a:gd name="connsiteY17" fmla="*/ 502580 h 1091203"/>
                <a:gd name="connsiteX18" fmla="*/ 1263022 w 2872763"/>
                <a:gd name="connsiteY18" fmla="*/ 445431 h 1091203"/>
                <a:gd name="connsiteX19" fmla="*/ 1339221 w 2872763"/>
                <a:gd name="connsiteY19" fmla="*/ 445431 h 1091203"/>
                <a:gd name="connsiteX20" fmla="*/ 1413040 w 2872763"/>
                <a:gd name="connsiteY20" fmla="*/ 504962 h 1091203"/>
                <a:gd name="connsiteX21" fmla="*/ 1472571 w 2872763"/>
                <a:gd name="connsiteY21" fmla="*/ 550206 h 1091203"/>
                <a:gd name="connsiteX22" fmla="*/ 1544008 w 2872763"/>
                <a:gd name="connsiteY22" fmla="*/ 600212 h 1091203"/>
                <a:gd name="connsiteX23" fmla="*/ 1648783 w 2872763"/>
                <a:gd name="connsiteY23" fmla="*/ 647837 h 1091203"/>
                <a:gd name="connsiteX24" fmla="*/ 1753558 w 2872763"/>
                <a:gd name="connsiteY24" fmla="*/ 664506 h 1091203"/>
                <a:gd name="connsiteX25" fmla="*/ 1836902 w 2872763"/>
                <a:gd name="connsiteY25" fmla="*/ 652600 h 1091203"/>
                <a:gd name="connsiteX26" fmla="*/ 1944058 w 2872763"/>
                <a:gd name="connsiteY26" fmla="*/ 597831 h 1091203"/>
                <a:gd name="connsiteX27" fmla="*/ 1996446 w 2872763"/>
                <a:gd name="connsiteY27" fmla="*/ 566875 h 1091203"/>
                <a:gd name="connsiteX28" fmla="*/ 2055977 w 2872763"/>
                <a:gd name="connsiteY28" fmla="*/ 524012 h 1091203"/>
                <a:gd name="connsiteX29" fmla="*/ 2108364 w 2872763"/>
                <a:gd name="connsiteY29" fmla="*/ 557350 h 1091203"/>
                <a:gd name="connsiteX30" fmla="*/ 2175039 w 2872763"/>
                <a:gd name="connsiteY30" fmla="*/ 581162 h 1091203"/>
                <a:gd name="connsiteX31" fmla="*/ 2270290 w 2872763"/>
                <a:gd name="connsiteY31" fmla="*/ 571637 h 1091203"/>
                <a:gd name="connsiteX32" fmla="*/ 2375065 w 2872763"/>
                <a:gd name="connsiteY32" fmla="*/ 535919 h 1091203"/>
                <a:gd name="connsiteX33" fmla="*/ 2474319 w 2872763"/>
                <a:gd name="connsiteY33" fmla="*/ 492731 h 1091203"/>
                <a:gd name="connsiteX34" fmla="*/ 2534596 w 2872763"/>
                <a:gd name="connsiteY34" fmla="*/ 429199 h 1091203"/>
                <a:gd name="connsiteX35" fmla="*/ 2583107 w 2872763"/>
                <a:gd name="connsiteY35" fmla="*/ 457630 h 1091203"/>
                <a:gd name="connsiteX36" fmla="*/ 2684489 w 2872763"/>
                <a:gd name="connsiteY36" fmla="*/ 387286 h 1091203"/>
                <a:gd name="connsiteX37" fmla="*/ 2747288 w 2872763"/>
                <a:gd name="connsiteY37" fmla="*/ 300662 h 1091203"/>
                <a:gd name="connsiteX38" fmla="*/ 2782633 w 2872763"/>
                <a:gd name="connsiteY38" fmla="*/ 235881 h 1091203"/>
                <a:gd name="connsiteX39" fmla="*/ 2825121 w 2872763"/>
                <a:gd name="connsiteY39" fmla="*/ 154919 h 1091203"/>
                <a:gd name="connsiteX40" fmla="*/ 2856077 w 2872763"/>
                <a:gd name="connsiteY40" fmla="*/ 93006 h 1091203"/>
                <a:gd name="connsiteX41" fmla="*/ 2872746 w 2872763"/>
                <a:gd name="connsiteY41" fmla="*/ 50144 h 1091203"/>
                <a:gd name="connsiteX42" fmla="*/ 2858458 w 2872763"/>
                <a:gd name="connsiteY42" fmla="*/ 137 h 1091203"/>
                <a:gd name="connsiteX43" fmla="*/ 2822740 w 2872763"/>
                <a:gd name="connsiteY43" fmla="*/ 38238 h 1091203"/>
                <a:gd name="connsiteX44" fmla="*/ 2784640 w 2872763"/>
                <a:gd name="connsiteY44" fmla="*/ 121581 h 1091203"/>
                <a:gd name="connsiteX45" fmla="*/ 2758446 w 2872763"/>
                <a:gd name="connsiteY45" fmla="*/ 157300 h 1091203"/>
                <a:gd name="connsiteX46" fmla="*/ 2706058 w 2872763"/>
                <a:gd name="connsiteY46" fmla="*/ 171587 h 1091203"/>
                <a:gd name="connsiteX47" fmla="*/ 2651290 w 2872763"/>
                <a:gd name="connsiteY47" fmla="*/ 176350 h 1091203"/>
                <a:gd name="connsiteX48" fmla="*/ 2642217 w 2872763"/>
                <a:gd name="connsiteY48" fmla="*/ 249963 h 1091203"/>
                <a:gd name="connsiteX49" fmla="*/ 2591759 w 2872763"/>
                <a:gd name="connsiteY49" fmla="*/ 349671 h 1091203"/>
                <a:gd name="connsiteX50" fmla="*/ 2545006 w 2872763"/>
                <a:gd name="connsiteY50" fmla="*/ 320757 h 1091203"/>
                <a:gd name="connsiteX51" fmla="*/ 2486860 w 2872763"/>
                <a:gd name="connsiteY51" fmla="*/ 368624 h 1091203"/>
                <a:gd name="connsiteX52" fmla="*/ 2420308 w 2872763"/>
                <a:gd name="connsiteY52" fmla="*/ 424000 h 1091203"/>
                <a:gd name="connsiteX53" fmla="*/ 2358396 w 2872763"/>
                <a:gd name="connsiteY53" fmla="*/ 466862 h 1091203"/>
                <a:gd name="connsiteX54" fmla="*/ 2282196 w 2872763"/>
                <a:gd name="connsiteY54" fmla="*/ 493056 h 1091203"/>
                <a:gd name="connsiteX55" fmla="*/ 2225046 w 2872763"/>
                <a:gd name="connsiteY55" fmla="*/ 502581 h 1091203"/>
                <a:gd name="connsiteX56" fmla="*/ 2167896 w 2872763"/>
                <a:gd name="connsiteY56" fmla="*/ 500200 h 1091203"/>
                <a:gd name="connsiteX57" fmla="*/ 2117890 w 2872763"/>
                <a:gd name="connsiteY57" fmla="*/ 483531 h 1091203"/>
                <a:gd name="connsiteX58" fmla="*/ 2091696 w 2872763"/>
                <a:gd name="connsiteY58" fmla="*/ 464481 h 1091203"/>
                <a:gd name="connsiteX59" fmla="*/ 2034546 w 2872763"/>
                <a:gd name="connsiteY59" fmla="*/ 435906 h 1091203"/>
                <a:gd name="connsiteX60" fmla="*/ 1979777 w 2872763"/>
                <a:gd name="connsiteY60" fmla="*/ 466862 h 1091203"/>
                <a:gd name="connsiteX61" fmla="*/ 1908340 w 2872763"/>
                <a:gd name="connsiteY61" fmla="*/ 540681 h 1091203"/>
                <a:gd name="connsiteX62" fmla="*/ 1834521 w 2872763"/>
                <a:gd name="connsiteY62" fmla="*/ 574019 h 1091203"/>
                <a:gd name="connsiteX63" fmla="*/ 1779752 w 2872763"/>
                <a:gd name="connsiteY63" fmla="*/ 588306 h 1091203"/>
                <a:gd name="connsiteX64" fmla="*/ 1713077 w 2872763"/>
                <a:gd name="connsiteY64" fmla="*/ 590687 h 1091203"/>
                <a:gd name="connsiteX65" fmla="*/ 1660690 w 2872763"/>
                <a:gd name="connsiteY65" fmla="*/ 578781 h 1091203"/>
                <a:gd name="connsiteX66" fmla="*/ 1594015 w 2872763"/>
                <a:gd name="connsiteY66" fmla="*/ 547825 h 1091203"/>
                <a:gd name="connsiteX67" fmla="*/ 1532102 w 2872763"/>
                <a:gd name="connsiteY67" fmla="*/ 509725 h 1091203"/>
                <a:gd name="connsiteX68" fmla="*/ 1482096 w 2872763"/>
                <a:gd name="connsiteY68" fmla="*/ 471625 h 1091203"/>
                <a:gd name="connsiteX69" fmla="*/ 1443996 w 2872763"/>
                <a:gd name="connsiteY69" fmla="*/ 416856 h 1091203"/>
                <a:gd name="connsiteX70" fmla="*/ 1398752 w 2872763"/>
                <a:gd name="connsiteY70" fmla="*/ 364469 h 1091203"/>
                <a:gd name="connsiteX71" fmla="*/ 1322553 w 2872763"/>
                <a:gd name="connsiteY71" fmla="*/ 364469 h 1091203"/>
                <a:gd name="connsiteX72" fmla="*/ 1229683 w 2872763"/>
                <a:gd name="connsiteY72" fmla="*/ 352562 h 1091203"/>
                <a:gd name="connsiteX73" fmla="*/ 1170152 w 2872763"/>
                <a:gd name="connsiteY73" fmla="*/ 450194 h 1091203"/>
                <a:gd name="connsiteX74" fmla="*/ 1127290 w 2872763"/>
                <a:gd name="connsiteY74" fmla="*/ 516869 h 1091203"/>
                <a:gd name="connsiteX75" fmla="*/ 1072521 w 2872763"/>
                <a:gd name="connsiteY75" fmla="*/ 585925 h 1091203"/>
                <a:gd name="connsiteX76" fmla="*/ 993940 w 2872763"/>
                <a:gd name="connsiteY76" fmla="*/ 647837 h 1091203"/>
                <a:gd name="connsiteX77" fmla="*/ 915358 w 2872763"/>
                <a:gd name="connsiteY77" fmla="*/ 697844 h 1091203"/>
                <a:gd name="connsiteX78" fmla="*/ 832015 w 2872763"/>
                <a:gd name="connsiteY78" fmla="*/ 728800 h 1091203"/>
                <a:gd name="connsiteX79" fmla="*/ 715333 w 2872763"/>
                <a:gd name="connsiteY79" fmla="*/ 745469 h 1091203"/>
                <a:gd name="connsiteX80" fmla="*/ 643896 w 2872763"/>
                <a:gd name="connsiteY80" fmla="*/ 790712 h 1091203"/>
                <a:gd name="connsiteX81" fmla="*/ 596271 w 2872763"/>
                <a:gd name="connsiteY81" fmla="*/ 843100 h 1091203"/>
                <a:gd name="connsiteX82" fmla="*/ 543883 w 2872763"/>
                <a:gd name="connsiteY82" fmla="*/ 893106 h 1091203"/>
                <a:gd name="connsiteX83" fmla="*/ 489114 w 2872763"/>
                <a:gd name="connsiteY83" fmla="*/ 916919 h 1091203"/>
                <a:gd name="connsiteX84" fmla="*/ 417677 w 2872763"/>
                <a:gd name="connsiteY84" fmla="*/ 928825 h 1091203"/>
                <a:gd name="connsiteX85" fmla="*/ 355765 w 2872763"/>
                <a:gd name="connsiteY85" fmla="*/ 926444 h 1091203"/>
                <a:gd name="connsiteX86" fmla="*/ 292892 w 2872763"/>
                <a:gd name="connsiteY86" fmla="*/ 942157 h 1091203"/>
                <a:gd name="connsiteX87" fmla="*/ 238124 w 2872763"/>
                <a:gd name="connsiteY87" fmla="*/ 951196 h 1091203"/>
                <a:gd name="connsiteX88" fmla="*/ 194802 w 2872763"/>
                <a:gd name="connsiteY88" fmla="*/ 942140 h 1091203"/>
                <a:gd name="connsiteX89" fmla="*/ 140954 w 2872763"/>
                <a:gd name="connsiteY89" fmla="*/ 944521 h 1091203"/>
                <a:gd name="connsiteX90" fmla="*/ 74738 w 2872763"/>
                <a:gd name="connsiteY90" fmla="*/ 974052 h 1091203"/>
                <a:gd name="connsiteX91" fmla="*/ 47126 w 2872763"/>
                <a:gd name="connsiteY91" fmla="*/ 972126 h 1091203"/>
                <a:gd name="connsiteX92" fmla="*/ 0 w 2872763"/>
                <a:gd name="connsiteY92" fmla="*/ 986867 h 1091203"/>
                <a:gd name="connsiteX0" fmla="*/ 0 w 2872763"/>
                <a:gd name="connsiteY0" fmla="*/ 986867 h 1091203"/>
                <a:gd name="connsiteX1" fmla="*/ 958 w 2872763"/>
                <a:gd name="connsiteY1" fmla="*/ 1091203 h 1091203"/>
                <a:gd name="connsiteX2" fmla="*/ 74278 w 2872763"/>
                <a:gd name="connsiteY2" fmla="*/ 1045960 h 1091203"/>
                <a:gd name="connsiteX3" fmla="*/ 146212 w 2872763"/>
                <a:gd name="connsiteY3" fmla="*/ 1016898 h 1091203"/>
                <a:gd name="connsiteX4" fmla="*/ 191422 w 2872763"/>
                <a:gd name="connsiteY4" fmla="*/ 1015959 h 1091203"/>
                <a:gd name="connsiteX5" fmla="*/ 265277 w 2872763"/>
                <a:gd name="connsiteY5" fmla="*/ 1024075 h 1091203"/>
                <a:gd name="connsiteX6" fmla="*/ 315283 w 2872763"/>
                <a:gd name="connsiteY6" fmla="*/ 1009787 h 1091203"/>
                <a:gd name="connsiteX7" fmla="*/ 379577 w 2872763"/>
                <a:gd name="connsiteY7" fmla="*/ 988356 h 1091203"/>
                <a:gd name="connsiteX8" fmla="*/ 431965 w 2872763"/>
                <a:gd name="connsiteY8" fmla="*/ 995500 h 1091203"/>
                <a:gd name="connsiteX9" fmla="*/ 491496 w 2872763"/>
                <a:gd name="connsiteY9" fmla="*/ 988356 h 1091203"/>
                <a:gd name="connsiteX10" fmla="*/ 558171 w 2872763"/>
                <a:gd name="connsiteY10" fmla="*/ 962162 h 1091203"/>
                <a:gd name="connsiteX11" fmla="*/ 622465 w 2872763"/>
                <a:gd name="connsiteY11" fmla="*/ 905012 h 1091203"/>
                <a:gd name="connsiteX12" fmla="*/ 710572 w 2872763"/>
                <a:gd name="connsiteY12" fmla="*/ 840719 h 1091203"/>
                <a:gd name="connsiteX13" fmla="*/ 877258 w 2872763"/>
                <a:gd name="connsiteY13" fmla="*/ 769281 h 1091203"/>
                <a:gd name="connsiteX14" fmla="*/ 962983 w 2872763"/>
                <a:gd name="connsiteY14" fmla="*/ 735944 h 1091203"/>
                <a:gd name="connsiteX15" fmla="*/ 1082045 w 2872763"/>
                <a:gd name="connsiteY15" fmla="*/ 652600 h 1091203"/>
                <a:gd name="connsiteX16" fmla="*/ 1158246 w 2872763"/>
                <a:gd name="connsiteY16" fmla="*/ 574018 h 1091203"/>
                <a:gd name="connsiteX17" fmla="*/ 1217778 w 2872763"/>
                <a:gd name="connsiteY17" fmla="*/ 502580 h 1091203"/>
                <a:gd name="connsiteX18" fmla="*/ 1263022 w 2872763"/>
                <a:gd name="connsiteY18" fmla="*/ 445431 h 1091203"/>
                <a:gd name="connsiteX19" fmla="*/ 1339221 w 2872763"/>
                <a:gd name="connsiteY19" fmla="*/ 445431 h 1091203"/>
                <a:gd name="connsiteX20" fmla="*/ 1413040 w 2872763"/>
                <a:gd name="connsiteY20" fmla="*/ 504962 h 1091203"/>
                <a:gd name="connsiteX21" fmla="*/ 1472571 w 2872763"/>
                <a:gd name="connsiteY21" fmla="*/ 550206 h 1091203"/>
                <a:gd name="connsiteX22" fmla="*/ 1544008 w 2872763"/>
                <a:gd name="connsiteY22" fmla="*/ 600212 h 1091203"/>
                <a:gd name="connsiteX23" fmla="*/ 1648783 w 2872763"/>
                <a:gd name="connsiteY23" fmla="*/ 647837 h 1091203"/>
                <a:gd name="connsiteX24" fmla="*/ 1753558 w 2872763"/>
                <a:gd name="connsiteY24" fmla="*/ 664506 h 1091203"/>
                <a:gd name="connsiteX25" fmla="*/ 1836902 w 2872763"/>
                <a:gd name="connsiteY25" fmla="*/ 652600 h 1091203"/>
                <a:gd name="connsiteX26" fmla="*/ 1944058 w 2872763"/>
                <a:gd name="connsiteY26" fmla="*/ 597831 h 1091203"/>
                <a:gd name="connsiteX27" fmla="*/ 1996446 w 2872763"/>
                <a:gd name="connsiteY27" fmla="*/ 566875 h 1091203"/>
                <a:gd name="connsiteX28" fmla="*/ 2055977 w 2872763"/>
                <a:gd name="connsiteY28" fmla="*/ 524012 h 1091203"/>
                <a:gd name="connsiteX29" fmla="*/ 2108364 w 2872763"/>
                <a:gd name="connsiteY29" fmla="*/ 557350 h 1091203"/>
                <a:gd name="connsiteX30" fmla="*/ 2175039 w 2872763"/>
                <a:gd name="connsiteY30" fmla="*/ 581162 h 1091203"/>
                <a:gd name="connsiteX31" fmla="*/ 2270290 w 2872763"/>
                <a:gd name="connsiteY31" fmla="*/ 571637 h 1091203"/>
                <a:gd name="connsiteX32" fmla="*/ 2375065 w 2872763"/>
                <a:gd name="connsiteY32" fmla="*/ 535919 h 1091203"/>
                <a:gd name="connsiteX33" fmla="*/ 2474319 w 2872763"/>
                <a:gd name="connsiteY33" fmla="*/ 492731 h 1091203"/>
                <a:gd name="connsiteX34" fmla="*/ 2534596 w 2872763"/>
                <a:gd name="connsiteY34" fmla="*/ 429199 h 1091203"/>
                <a:gd name="connsiteX35" fmla="*/ 2583107 w 2872763"/>
                <a:gd name="connsiteY35" fmla="*/ 457630 h 1091203"/>
                <a:gd name="connsiteX36" fmla="*/ 2684489 w 2872763"/>
                <a:gd name="connsiteY36" fmla="*/ 387286 h 1091203"/>
                <a:gd name="connsiteX37" fmla="*/ 2747288 w 2872763"/>
                <a:gd name="connsiteY37" fmla="*/ 300662 h 1091203"/>
                <a:gd name="connsiteX38" fmla="*/ 2782633 w 2872763"/>
                <a:gd name="connsiteY38" fmla="*/ 235881 h 1091203"/>
                <a:gd name="connsiteX39" fmla="*/ 2825121 w 2872763"/>
                <a:gd name="connsiteY39" fmla="*/ 154919 h 1091203"/>
                <a:gd name="connsiteX40" fmla="*/ 2856077 w 2872763"/>
                <a:gd name="connsiteY40" fmla="*/ 93006 h 1091203"/>
                <a:gd name="connsiteX41" fmla="*/ 2872746 w 2872763"/>
                <a:gd name="connsiteY41" fmla="*/ 50144 h 1091203"/>
                <a:gd name="connsiteX42" fmla="*/ 2858458 w 2872763"/>
                <a:gd name="connsiteY42" fmla="*/ 137 h 1091203"/>
                <a:gd name="connsiteX43" fmla="*/ 2822740 w 2872763"/>
                <a:gd name="connsiteY43" fmla="*/ 38238 h 1091203"/>
                <a:gd name="connsiteX44" fmla="*/ 2784640 w 2872763"/>
                <a:gd name="connsiteY44" fmla="*/ 121581 h 1091203"/>
                <a:gd name="connsiteX45" fmla="*/ 2758446 w 2872763"/>
                <a:gd name="connsiteY45" fmla="*/ 157300 h 1091203"/>
                <a:gd name="connsiteX46" fmla="*/ 2706058 w 2872763"/>
                <a:gd name="connsiteY46" fmla="*/ 171587 h 1091203"/>
                <a:gd name="connsiteX47" fmla="*/ 2651290 w 2872763"/>
                <a:gd name="connsiteY47" fmla="*/ 176350 h 1091203"/>
                <a:gd name="connsiteX48" fmla="*/ 2642217 w 2872763"/>
                <a:gd name="connsiteY48" fmla="*/ 249963 h 1091203"/>
                <a:gd name="connsiteX49" fmla="*/ 2591759 w 2872763"/>
                <a:gd name="connsiteY49" fmla="*/ 349671 h 1091203"/>
                <a:gd name="connsiteX50" fmla="*/ 2545006 w 2872763"/>
                <a:gd name="connsiteY50" fmla="*/ 320757 h 1091203"/>
                <a:gd name="connsiteX51" fmla="*/ 2486860 w 2872763"/>
                <a:gd name="connsiteY51" fmla="*/ 368624 h 1091203"/>
                <a:gd name="connsiteX52" fmla="*/ 2420308 w 2872763"/>
                <a:gd name="connsiteY52" fmla="*/ 424000 h 1091203"/>
                <a:gd name="connsiteX53" fmla="*/ 2358396 w 2872763"/>
                <a:gd name="connsiteY53" fmla="*/ 466862 h 1091203"/>
                <a:gd name="connsiteX54" fmla="*/ 2282196 w 2872763"/>
                <a:gd name="connsiteY54" fmla="*/ 493056 h 1091203"/>
                <a:gd name="connsiteX55" fmla="*/ 2225046 w 2872763"/>
                <a:gd name="connsiteY55" fmla="*/ 502581 h 1091203"/>
                <a:gd name="connsiteX56" fmla="*/ 2167896 w 2872763"/>
                <a:gd name="connsiteY56" fmla="*/ 500200 h 1091203"/>
                <a:gd name="connsiteX57" fmla="*/ 2117890 w 2872763"/>
                <a:gd name="connsiteY57" fmla="*/ 483531 h 1091203"/>
                <a:gd name="connsiteX58" fmla="*/ 2091696 w 2872763"/>
                <a:gd name="connsiteY58" fmla="*/ 464481 h 1091203"/>
                <a:gd name="connsiteX59" fmla="*/ 2034546 w 2872763"/>
                <a:gd name="connsiteY59" fmla="*/ 435906 h 1091203"/>
                <a:gd name="connsiteX60" fmla="*/ 1979777 w 2872763"/>
                <a:gd name="connsiteY60" fmla="*/ 466862 h 1091203"/>
                <a:gd name="connsiteX61" fmla="*/ 1908340 w 2872763"/>
                <a:gd name="connsiteY61" fmla="*/ 540681 h 1091203"/>
                <a:gd name="connsiteX62" fmla="*/ 1834521 w 2872763"/>
                <a:gd name="connsiteY62" fmla="*/ 574019 h 1091203"/>
                <a:gd name="connsiteX63" fmla="*/ 1779752 w 2872763"/>
                <a:gd name="connsiteY63" fmla="*/ 588306 h 1091203"/>
                <a:gd name="connsiteX64" fmla="*/ 1713077 w 2872763"/>
                <a:gd name="connsiteY64" fmla="*/ 590687 h 1091203"/>
                <a:gd name="connsiteX65" fmla="*/ 1660690 w 2872763"/>
                <a:gd name="connsiteY65" fmla="*/ 578781 h 1091203"/>
                <a:gd name="connsiteX66" fmla="*/ 1594015 w 2872763"/>
                <a:gd name="connsiteY66" fmla="*/ 547825 h 1091203"/>
                <a:gd name="connsiteX67" fmla="*/ 1532102 w 2872763"/>
                <a:gd name="connsiteY67" fmla="*/ 509725 h 1091203"/>
                <a:gd name="connsiteX68" fmla="*/ 1482096 w 2872763"/>
                <a:gd name="connsiteY68" fmla="*/ 471625 h 1091203"/>
                <a:gd name="connsiteX69" fmla="*/ 1443996 w 2872763"/>
                <a:gd name="connsiteY69" fmla="*/ 416856 h 1091203"/>
                <a:gd name="connsiteX70" fmla="*/ 1398752 w 2872763"/>
                <a:gd name="connsiteY70" fmla="*/ 364469 h 1091203"/>
                <a:gd name="connsiteX71" fmla="*/ 1322553 w 2872763"/>
                <a:gd name="connsiteY71" fmla="*/ 364469 h 1091203"/>
                <a:gd name="connsiteX72" fmla="*/ 1229683 w 2872763"/>
                <a:gd name="connsiteY72" fmla="*/ 352562 h 1091203"/>
                <a:gd name="connsiteX73" fmla="*/ 1170152 w 2872763"/>
                <a:gd name="connsiteY73" fmla="*/ 450194 h 1091203"/>
                <a:gd name="connsiteX74" fmla="*/ 1127290 w 2872763"/>
                <a:gd name="connsiteY74" fmla="*/ 516869 h 1091203"/>
                <a:gd name="connsiteX75" fmla="*/ 1072521 w 2872763"/>
                <a:gd name="connsiteY75" fmla="*/ 585925 h 1091203"/>
                <a:gd name="connsiteX76" fmla="*/ 993940 w 2872763"/>
                <a:gd name="connsiteY76" fmla="*/ 647837 h 1091203"/>
                <a:gd name="connsiteX77" fmla="*/ 915358 w 2872763"/>
                <a:gd name="connsiteY77" fmla="*/ 697844 h 1091203"/>
                <a:gd name="connsiteX78" fmla="*/ 832015 w 2872763"/>
                <a:gd name="connsiteY78" fmla="*/ 728800 h 1091203"/>
                <a:gd name="connsiteX79" fmla="*/ 715333 w 2872763"/>
                <a:gd name="connsiteY79" fmla="*/ 745469 h 1091203"/>
                <a:gd name="connsiteX80" fmla="*/ 643896 w 2872763"/>
                <a:gd name="connsiteY80" fmla="*/ 790712 h 1091203"/>
                <a:gd name="connsiteX81" fmla="*/ 596271 w 2872763"/>
                <a:gd name="connsiteY81" fmla="*/ 843100 h 1091203"/>
                <a:gd name="connsiteX82" fmla="*/ 543883 w 2872763"/>
                <a:gd name="connsiteY82" fmla="*/ 893106 h 1091203"/>
                <a:gd name="connsiteX83" fmla="*/ 489114 w 2872763"/>
                <a:gd name="connsiteY83" fmla="*/ 916919 h 1091203"/>
                <a:gd name="connsiteX84" fmla="*/ 417677 w 2872763"/>
                <a:gd name="connsiteY84" fmla="*/ 928825 h 1091203"/>
                <a:gd name="connsiteX85" fmla="*/ 355765 w 2872763"/>
                <a:gd name="connsiteY85" fmla="*/ 926444 h 1091203"/>
                <a:gd name="connsiteX86" fmla="*/ 286209 w 2872763"/>
                <a:gd name="connsiteY86" fmla="*/ 935483 h 1091203"/>
                <a:gd name="connsiteX87" fmla="*/ 238124 w 2872763"/>
                <a:gd name="connsiteY87" fmla="*/ 951196 h 1091203"/>
                <a:gd name="connsiteX88" fmla="*/ 194802 w 2872763"/>
                <a:gd name="connsiteY88" fmla="*/ 942140 h 1091203"/>
                <a:gd name="connsiteX89" fmla="*/ 140954 w 2872763"/>
                <a:gd name="connsiteY89" fmla="*/ 944521 h 1091203"/>
                <a:gd name="connsiteX90" fmla="*/ 74738 w 2872763"/>
                <a:gd name="connsiteY90" fmla="*/ 974052 h 1091203"/>
                <a:gd name="connsiteX91" fmla="*/ 47126 w 2872763"/>
                <a:gd name="connsiteY91" fmla="*/ 972126 h 1091203"/>
                <a:gd name="connsiteX92" fmla="*/ 0 w 2872763"/>
                <a:gd name="connsiteY92" fmla="*/ 986867 h 109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872763" h="1091203">
                  <a:moveTo>
                    <a:pt x="0" y="986867"/>
                  </a:moveTo>
                  <a:cubicBezTo>
                    <a:pt x="319" y="1021646"/>
                    <a:pt x="639" y="1056424"/>
                    <a:pt x="958" y="1091203"/>
                  </a:cubicBezTo>
                  <a:lnTo>
                    <a:pt x="74278" y="1045960"/>
                  </a:lnTo>
                  <a:lnTo>
                    <a:pt x="146212" y="1016898"/>
                  </a:lnTo>
                  <a:lnTo>
                    <a:pt x="191422" y="1015959"/>
                  </a:lnTo>
                  <a:lnTo>
                    <a:pt x="265277" y="1024075"/>
                  </a:lnTo>
                  <a:lnTo>
                    <a:pt x="315283" y="1009787"/>
                  </a:lnTo>
                  <a:cubicBezTo>
                    <a:pt x="334333" y="1003834"/>
                    <a:pt x="360130" y="990737"/>
                    <a:pt x="379577" y="988356"/>
                  </a:cubicBezTo>
                  <a:cubicBezTo>
                    <a:pt x="399024" y="985975"/>
                    <a:pt x="413312" y="995500"/>
                    <a:pt x="431965" y="995500"/>
                  </a:cubicBezTo>
                  <a:lnTo>
                    <a:pt x="491496" y="988356"/>
                  </a:lnTo>
                  <a:cubicBezTo>
                    <a:pt x="512530" y="982800"/>
                    <a:pt x="536343" y="976053"/>
                    <a:pt x="558171" y="962162"/>
                  </a:cubicBezTo>
                  <a:cubicBezTo>
                    <a:pt x="579999" y="948271"/>
                    <a:pt x="597065" y="925252"/>
                    <a:pt x="622465" y="905012"/>
                  </a:cubicBezTo>
                  <a:lnTo>
                    <a:pt x="710572" y="840719"/>
                  </a:lnTo>
                  <a:lnTo>
                    <a:pt x="877258" y="769281"/>
                  </a:lnTo>
                  <a:lnTo>
                    <a:pt x="962983" y="735944"/>
                  </a:lnTo>
                  <a:lnTo>
                    <a:pt x="1082045" y="652600"/>
                  </a:lnTo>
                  <a:lnTo>
                    <a:pt x="1158246" y="574018"/>
                  </a:lnTo>
                  <a:lnTo>
                    <a:pt x="1217778" y="502580"/>
                  </a:lnTo>
                  <a:cubicBezTo>
                    <a:pt x="1236431" y="480752"/>
                    <a:pt x="1242782" y="454956"/>
                    <a:pt x="1263022" y="445431"/>
                  </a:cubicBezTo>
                  <a:cubicBezTo>
                    <a:pt x="1283263" y="435906"/>
                    <a:pt x="1315012" y="438684"/>
                    <a:pt x="1339221" y="445431"/>
                  </a:cubicBezTo>
                  <a:lnTo>
                    <a:pt x="1413040" y="504962"/>
                  </a:lnTo>
                  <a:lnTo>
                    <a:pt x="1472571" y="550206"/>
                  </a:lnTo>
                  <a:lnTo>
                    <a:pt x="1544008" y="600212"/>
                  </a:lnTo>
                  <a:lnTo>
                    <a:pt x="1648783" y="647837"/>
                  </a:lnTo>
                  <a:cubicBezTo>
                    <a:pt x="1683708" y="658553"/>
                    <a:pt x="1722205" y="663712"/>
                    <a:pt x="1753558" y="664506"/>
                  </a:cubicBezTo>
                  <a:cubicBezTo>
                    <a:pt x="1784911" y="665300"/>
                    <a:pt x="1805152" y="663712"/>
                    <a:pt x="1836902" y="652600"/>
                  </a:cubicBezTo>
                  <a:cubicBezTo>
                    <a:pt x="1868652" y="641488"/>
                    <a:pt x="1917467" y="612118"/>
                    <a:pt x="1944058" y="597831"/>
                  </a:cubicBezTo>
                  <a:lnTo>
                    <a:pt x="1996446" y="566875"/>
                  </a:lnTo>
                  <a:cubicBezTo>
                    <a:pt x="2015099" y="554572"/>
                    <a:pt x="2037324" y="525600"/>
                    <a:pt x="2055977" y="524012"/>
                  </a:cubicBezTo>
                  <a:cubicBezTo>
                    <a:pt x="2074630" y="522425"/>
                    <a:pt x="2088520" y="547825"/>
                    <a:pt x="2108364" y="557350"/>
                  </a:cubicBezTo>
                  <a:cubicBezTo>
                    <a:pt x="2128208" y="566875"/>
                    <a:pt x="2147655" y="577193"/>
                    <a:pt x="2175039" y="581162"/>
                  </a:cubicBezTo>
                  <a:lnTo>
                    <a:pt x="2270290" y="571637"/>
                  </a:lnTo>
                  <a:lnTo>
                    <a:pt x="2375065" y="535919"/>
                  </a:lnTo>
                  <a:cubicBezTo>
                    <a:pt x="2409070" y="522768"/>
                    <a:pt x="2447731" y="510518"/>
                    <a:pt x="2474319" y="492731"/>
                  </a:cubicBezTo>
                  <a:cubicBezTo>
                    <a:pt x="2500908" y="474944"/>
                    <a:pt x="2516465" y="435049"/>
                    <a:pt x="2534596" y="429199"/>
                  </a:cubicBezTo>
                  <a:cubicBezTo>
                    <a:pt x="2552727" y="423349"/>
                    <a:pt x="2558125" y="464615"/>
                    <a:pt x="2583107" y="457630"/>
                  </a:cubicBezTo>
                  <a:cubicBezTo>
                    <a:pt x="2608089" y="450645"/>
                    <a:pt x="2657126" y="413447"/>
                    <a:pt x="2684489" y="387286"/>
                  </a:cubicBezTo>
                  <a:cubicBezTo>
                    <a:pt x="2711852" y="361125"/>
                    <a:pt x="2732184" y="325896"/>
                    <a:pt x="2747288" y="300662"/>
                  </a:cubicBezTo>
                  <a:cubicBezTo>
                    <a:pt x="2762369" y="303837"/>
                    <a:pt x="2768742" y="257312"/>
                    <a:pt x="2782633" y="235881"/>
                  </a:cubicBezTo>
                  <a:lnTo>
                    <a:pt x="2825121" y="154919"/>
                  </a:lnTo>
                  <a:lnTo>
                    <a:pt x="2856077" y="93006"/>
                  </a:lnTo>
                  <a:lnTo>
                    <a:pt x="2872746" y="50144"/>
                  </a:lnTo>
                  <a:cubicBezTo>
                    <a:pt x="2873143" y="34666"/>
                    <a:pt x="2866792" y="2121"/>
                    <a:pt x="2858458" y="137"/>
                  </a:cubicBezTo>
                  <a:cubicBezTo>
                    <a:pt x="2850124" y="-1847"/>
                    <a:pt x="2835043" y="17997"/>
                    <a:pt x="2822740" y="38238"/>
                  </a:cubicBezTo>
                  <a:lnTo>
                    <a:pt x="2784640" y="121581"/>
                  </a:lnTo>
                  <a:lnTo>
                    <a:pt x="2758446" y="157300"/>
                  </a:lnTo>
                  <a:lnTo>
                    <a:pt x="2706058" y="171587"/>
                  </a:lnTo>
                  <a:lnTo>
                    <a:pt x="2651290" y="176350"/>
                  </a:lnTo>
                  <a:cubicBezTo>
                    <a:pt x="2640650" y="189413"/>
                    <a:pt x="2652139" y="221076"/>
                    <a:pt x="2642217" y="249963"/>
                  </a:cubicBezTo>
                  <a:cubicBezTo>
                    <a:pt x="2632295" y="278850"/>
                    <a:pt x="2607961" y="337872"/>
                    <a:pt x="2591759" y="349671"/>
                  </a:cubicBezTo>
                  <a:cubicBezTo>
                    <a:pt x="2575557" y="361470"/>
                    <a:pt x="2562489" y="317598"/>
                    <a:pt x="2545006" y="320757"/>
                  </a:cubicBezTo>
                  <a:cubicBezTo>
                    <a:pt x="2527523" y="323916"/>
                    <a:pt x="2507643" y="351417"/>
                    <a:pt x="2486860" y="368624"/>
                  </a:cubicBezTo>
                  <a:lnTo>
                    <a:pt x="2420308" y="424000"/>
                  </a:lnTo>
                  <a:cubicBezTo>
                    <a:pt x="2398124" y="442459"/>
                    <a:pt x="2381415" y="455353"/>
                    <a:pt x="2358396" y="466862"/>
                  </a:cubicBezTo>
                  <a:lnTo>
                    <a:pt x="2282196" y="493056"/>
                  </a:lnTo>
                  <a:lnTo>
                    <a:pt x="2225046" y="502581"/>
                  </a:lnTo>
                  <a:lnTo>
                    <a:pt x="2167896" y="500200"/>
                  </a:lnTo>
                  <a:lnTo>
                    <a:pt x="2117890" y="483531"/>
                  </a:lnTo>
                  <a:lnTo>
                    <a:pt x="2091696" y="464481"/>
                  </a:lnTo>
                  <a:cubicBezTo>
                    <a:pt x="2077805" y="456544"/>
                    <a:pt x="2053199" y="435509"/>
                    <a:pt x="2034546" y="435906"/>
                  </a:cubicBezTo>
                  <a:cubicBezTo>
                    <a:pt x="2015893" y="436303"/>
                    <a:pt x="2000811" y="451384"/>
                    <a:pt x="1979777" y="466862"/>
                  </a:cubicBezTo>
                  <a:lnTo>
                    <a:pt x="1908340" y="540681"/>
                  </a:lnTo>
                  <a:lnTo>
                    <a:pt x="1834521" y="574019"/>
                  </a:lnTo>
                  <a:lnTo>
                    <a:pt x="1779752" y="588306"/>
                  </a:lnTo>
                  <a:lnTo>
                    <a:pt x="1713077" y="590687"/>
                  </a:lnTo>
                  <a:lnTo>
                    <a:pt x="1660690" y="578781"/>
                  </a:lnTo>
                  <a:lnTo>
                    <a:pt x="1594015" y="547825"/>
                  </a:lnTo>
                  <a:lnTo>
                    <a:pt x="1532102" y="509725"/>
                  </a:lnTo>
                  <a:lnTo>
                    <a:pt x="1482096" y="471625"/>
                  </a:lnTo>
                  <a:lnTo>
                    <a:pt x="1443996" y="416856"/>
                  </a:lnTo>
                  <a:cubicBezTo>
                    <a:pt x="1430105" y="398997"/>
                    <a:pt x="1418992" y="373200"/>
                    <a:pt x="1398752" y="364469"/>
                  </a:cubicBezTo>
                  <a:cubicBezTo>
                    <a:pt x="1378512" y="355738"/>
                    <a:pt x="1350731" y="366453"/>
                    <a:pt x="1322553" y="364469"/>
                  </a:cubicBezTo>
                  <a:cubicBezTo>
                    <a:pt x="1294375" y="362485"/>
                    <a:pt x="1255083" y="338275"/>
                    <a:pt x="1229683" y="352562"/>
                  </a:cubicBezTo>
                  <a:cubicBezTo>
                    <a:pt x="1204283" y="366850"/>
                    <a:pt x="1187217" y="422810"/>
                    <a:pt x="1170152" y="450194"/>
                  </a:cubicBezTo>
                  <a:lnTo>
                    <a:pt x="1127290" y="516869"/>
                  </a:lnTo>
                  <a:lnTo>
                    <a:pt x="1072521" y="585925"/>
                  </a:lnTo>
                  <a:lnTo>
                    <a:pt x="993940" y="647837"/>
                  </a:lnTo>
                  <a:lnTo>
                    <a:pt x="915358" y="697844"/>
                  </a:lnTo>
                  <a:lnTo>
                    <a:pt x="832015" y="728800"/>
                  </a:lnTo>
                  <a:cubicBezTo>
                    <a:pt x="798678" y="736737"/>
                    <a:pt x="746686" y="735150"/>
                    <a:pt x="715333" y="745469"/>
                  </a:cubicBezTo>
                  <a:cubicBezTo>
                    <a:pt x="683980" y="755788"/>
                    <a:pt x="659771" y="773249"/>
                    <a:pt x="643896" y="790712"/>
                  </a:cubicBezTo>
                  <a:lnTo>
                    <a:pt x="596271" y="843100"/>
                  </a:lnTo>
                  <a:lnTo>
                    <a:pt x="543883" y="893106"/>
                  </a:lnTo>
                  <a:lnTo>
                    <a:pt x="489114" y="916919"/>
                  </a:lnTo>
                  <a:lnTo>
                    <a:pt x="417677" y="928825"/>
                  </a:lnTo>
                  <a:cubicBezTo>
                    <a:pt x="395452" y="930412"/>
                    <a:pt x="377676" y="925334"/>
                    <a:pt x="355765" y="926444"/>
                  </a:cubicBezTo>
                  <a:cubicBezTo>
                    <a:pt x="333854" y="927554"/>
                    <a:pt x="305816" y="931358"/>
                    <a:pt x="286209" y="935483"/>
                  </a:cubicBezTo>
                  <a:cubicBezTo>
                    <a:pt x="266602" y="939608"/>
                    <a:pt x="253359" y="950086"/>
                    <a:pt x="238124" y="951196"/>
                  </a:cubicBezTo>
                  <a:cubicBezTo>
                    <a:pt x="222889" y="952306"/>
                    <a:pt x="209883" y="942140"/>
                    <a:pt x="194802" y="942140"/>
                  </a:cubicBezTo>
                  <a:lnTo>
                    <a:pt x="140954" y="944521"/>
                  </a:lnTo>
                  <a:cubicBezTo>
                    <a:pt x="127460" y="945315"/>
                    <a:pt x="89819" y="966115"/>
                    <a:pt x="74738" y="974052"/>
                  </a:cubicBezTo>
                  <a:lnTo>
                    <a:pt x="47126" y="972126"/>
                  </a:lnTo>
                  <a:lnTo>
                    <a:pt x="0" y="98686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3" name="Freeform 31">
              <a:extLst>
                <a:ext uri="{FF2B5EF4-FFF2-40B4-BE49-F238E27FC236}">
                  <a16:creationId xmlns:a16="http://schemas.microsoft.com/office/drawing/2014/main" id="{2837310A-5FA7-4544-A085-592FA2946E77}"/>
                </a:ext>
              </a:extLst>
            </p:cNvPr>
            <p:cNvSpPr/>
            <p:nvPr/>
          </p:nvSpPr>
          <p:spPr bwMode="auto">
            <a:xfrm>
              <a:off x="6409722" y="4940269"/>
              <a:ext cx="85463" cy="40738"/>
            </a:xfrm>
            <a:custGeom>
              <a:avLst/>
              <a:gdLst>
                <a:gd name="connsiteX0" fmla="*/ 0 w 140494"/>
                <a:gd name="connsiteY0" fmla="*/ 0 h 69056"/>
                <a:gd name="connsiteX1" fmla="*/ 140494 w 140494"/>
                <a:gd name="connsiteY1" fmla="*/ 4763 h 69056"/>
                <a:gd name="connsiteX2" fmla="*/ 114300 w 140494"/>
                <a:gd name="connsiteY2" fmla="*/ 40481 h 69056"/>
                <a:gd name="connsiteX3" fmla="*/ 61913 w 140494"/>
                <a:gd name="connsiteY3" fmla="*/ 69056 h 69056"/>
                <a:gd name="connsiteX4" fmla="*/ 30956 w 140494"/>
                <a:gd name="connsiteY4" fmla="*/ 61913 h 69056"/>
                <a:gd name="connsiteX5" fmla="*/ 0 w 140494"/>
                <a:gd name="connsiteY5" fmla="*/ 0 h 69056"/>
                <a:gd name="connsiteX0" fmla="*/ 0 w 138113"/>
                <a:gd name="connsiteY0" fmla="*/ 2381 h 64293"/>
                <a:gd name="connsiteX1" fmla="*/ 138113 w 138113"/>
                <a:gd name="connsiteY1" fmla="*/ 0 h 64293"/>
                <a:gd name="connsiteX2" fmla="*/ 111919 w 138113"/>
                <a:gd name="connsiteY2" fmla="*/ 35718 h 64293"/>
                <a:gd name="connsiteX3" fmla="*/ 59532 w 138113"/>
                <a:gd name="connsiteY3" fmla="*/ 64293 h 64293"/>
                <a:gd name="connsiteX4" fmla="*/ 28575 w 138113"/>
                <a:gd name="connsiteY4" fmla="*/ 57150 h 64293"/>
                <a:gd name="connsiteX5" fmla="*/ 0 w 138113"/>
                <a:gd name="connsiteY5" fmla="*/ 2381 h 64293"/>
                <a:gd name="connsiteX0" fmla="*/ 0 w 138113"/>
                <a:gd name="connsiteY0" fmla="*/ 2381 h 66330"/>
                <a:gd name="connsiteX1" fmla="*/ 138113 w 138113"/>
                <a:gd name="connsiteY1" fmla="*/ 0 h 66330"/>
                <a:gd name="connsiteX2" fmla="*/ 111919 w 138113"/>
                <a:gd name="connsiteY2" fmla="*/ 35718 h 66330"/>
                <a:gd name="connsiteX3" fmla="*/ 59532 w 138113"/>
                <a:gd name="connsiteY3" fmla="*/ 64293 h 66330"/>
                <a:gd name="connsiteX4" fmla="*/ 28575 w 138113"/>
                <a:gd name="connsiteY4" fmla="*/ 57150 h 66330"/>
                <a:gd name="connsiteX5" fmla="*/ 0 w 138113"/>
                <a:gd name="connsiteY5" fmla="*/ 2381 h 66330"/>
                <a:gd name="connsiteX0" fmla="*/ 0 w 138113"/>
                <a:gd name="connsiteY0" fmla="*/ 2381 h 68907"/>
                <a:gd name="connsiteX1" fmla="*/ 138113 w 138113"/>
                <a:gd name="connsiteY1" fmla="*/ 0 h 68907"/>
                <a:gd name="connsiteX2" fmla="*/ 111919 w 138113"/>
                <a:gd name="connsiteY2" fmla="*/ 35718 h 68907"/>
                <a:gd name="connsiteX3" fmla="*/ 59532 w 138113"/>
                <a:gd name="connsiteY3" fmla="*/ 64293 h 68907"/>
                <a:gd name="connsiteX4" fmla="*/ 28575 w 138113"/>
                <a:gd name="connsiteY4" fmla="*/ 57150 h 68907"/>
                <a:gd name="connsiteX5" fmla="*/ 0 w 138113"/>
                <a:gd name="connsiteY5" fmla="*/ 2381 h 68907"/>
                <a:gd name="connsiteX0" fmla="*/ 0 w 143841"/>
                <a:gd name="connsiteY0" fmla="*/ 2381 h 68907"/>
                <a:gd name="connsiteX1" fmla="*/ 138113 w 143841"/>
                <a:gd name="connsiteY1" fmla="*/ 0 h 68907"/>
                <a:gd name="connsiteX2" fmla="*/ 111919 w 143841"/>
                <a:gd name="connsiteY2" fmla="*/ 35718 h 68907"/>
                <a:gd name="connsiteX3" fmla="*/ 59532 w 143841"/>
                <a:gd name="connsiteY3" fmla="*/ 64293 h 68907"/>
                <a:gd name="connsiteX4" fmla="*/ 28575 w 143841"/>
                <a:gd name="connsiteY4" fmla="*/ 57150 h 68907"/>
                <a:gd name="connsiteX5" fmla="*/ 0 w 143841"/>
                <a:gd name="connsiteY5" fmla="*/ 2381 h 68907"/>
                <a:gd name="connsiteX0" fmla="*/ 0 w 143669"/>
                <a:gd name="connsiteY0" fmla="*/ 2381 h 66330"/>
                <a:gd name="connsiteX1" fmla="*/ 138113 w 143669"/>
                <a:gd name="connsiteY1" fmla="*/ 0 h 66330"/>
                <a:gd name="connsiteX2" fmla="*/ 111919 w 143669"/>
                <a:gd name="connsiteY2" fmla="*/ 35718 h 66330"/>
                <a:gd name="connsiteX3" fmla="*/ 69057 w 143669"/>
                <a:gd name="connsiteY3" fmla="*/ 64293 h 66330"/>
                <a:gd name="connsiteX4" fmla="*/ 28575 w 143669"/>
                <a:gd name="connsiteY4" fmla="*/ 57150 h 66330"/>
                <a:gd name="connsiteX5" fmla="*/ 0 w 143669"/>
                <a:gd name="connsiteY5" fmla="*/ 2381 h 66330"/>
                <a:gd name="connsiteX0" fmla="*/ 0 w 144273"/>
                <a:gd name="connsiteY0" fmla="*/ 2381 h 65803"/>
                <a:gd name="connsiteX1" fmla="*/ 138113 w 144273"/>
                <a:gd name="connsiteY1" fmla="*/ 0 h 65803"/>
                <a:gd name="connsiteX2" fmla="*/ 116681 w 144273"/>
                <a:gd name="connsiteY2" fmla="*/ 42862 h 65803"/>
                <a:gd name="connsiteX3" fmla="*/ 69057 w 144273"/>
                <a:gd name="connsiteY3" fmla="*/ 64293 h 65803"/>
                <a:gd name="connsiteX4" fmla="*/ 28575 w 144273"/>
                <a:gd name="connsiteY4" fmla="*/ 57150 h 65803"/>
                <a:gd name="connsiteX5" fmla="*/ 0 w 144273"/>
                <a:gd name="connsiteY5" fmla="*/ 2381 h 65803"/>
                <a:gd name="connsiteX0" fmla="*/ 0 w 161888"/>
                <a:gd name="connsiteY0" fmla="*/ 4912 h 65701"/>
                <a:gd name="connsiteX1" fmla="*/ 155728 w 161888"/>
                <a:gd name="connsiteY1" fmla="*/ 0 h 65701"/>
                <a:gd name="connsiteX2" fmla="*/ 134296 w 161888"/>
                <a:gd name="connsiteY2" fmla="*/ 42862 h 65701"/>
                <a:gd name="connsiteX3" fmla="*/ 86672 w 161888"/>
                <a:gd name="connsiteY3" fmla="*/ 64293 h 65701"/>
                <a:gd name="connsiteX4" fmla="*/ 46190 w 161888"/>
                <a:gd name="connsiteY4" fmla="*/ 57150 h 65701"/>
                <a:gd name="connsiteX5" fmla="*/ 0 w 161888"/>
                <a:gd name="connsiteY5" fmla="*/ 4912 h 65701"/>
                <a:gd name="connsiteX0" fmla="*/ 0 w 163677"/>
                <a:gd name="connsiteY0" fmla="*/ 4912 h 65701"/>
                <a:gd name="connsiteX1" fmla="*/ 155728 w 163677"/>
                <a:gd name="connsiteY1" fmla="*/ 0 h 65701"/>
                <a:gd name="connsiteX2" fmla="*/ 144362 w 163677"/>
                <a:gd name="connsiteY2" fmla="*/ 52985 h 65701"/>
                <a:gd name="connsiteX3" fmla="*/ 86672 w 163677"/>
                <a:gd name="connsiteY3" fmla="*/ 64293 h 65701"/>
                <a:gd name="connsiteX4" fmla="*/ 46190 w 163677"/>
                <a:gd name="connsiteY4" fmla="*/ 57150 h 65701"/>
                <a:gd name="connsiteX5" fmla="*/ 0 w 163677"/>
                <a:gd name="connsiteY5" fmla="*/ 4912 h 65701"/>
                <a:gd name="connsiteX0" fmla="*/ 0 w 163844"/>
                <a:gd name="connsiteY0" fmla="*/ 4912 h 77295"/>
                <a:gd name="connsiteX1" fmla="*/ 155728 w 163844"/>
                <a:gd name="connsiteY1" fmla="*/ 0 h 77295"/>
                <a:gd name="connsiteX2" fmla="*/ 144362 w 163844"/>
                <a:gd name="connsiteY2" fmla="*/ 52985 h 77295"/>
                <a:gd name="connsiteX3" fmla="*/ 81638 w 163844"/>
                <a:gd name="connsiteY3" fmla="*/ 76947 h 77295"/>
                <a:gd name="connsiteX4" fmla="*/ 46190 w 163844"/>
                <a:gd name="connsiteY4" fmla="*/ 57150 h 77295"/>
                <a:gd name="connsiteX5" fmla="*/ 0 w 163844"/>
                <a:gd name="connsiteY5" fmla="*/ 4912 h 77295"/>
                <a:gd name="connsiteX0" fmla="*/ 0 w 163844"/>
                <a:gd name="connsiteY0" fmla="*/ 4912 h 78177"/>
                <a:gd name="connsiteX1" fmla="*/ 155728 w 163844"/>
                <a:gd name="connsiteY1" fmla="*/ 0 h 78177"/>
                <a:gd name="connsiteX2" fmla="*/ 144362 w 163844"/>
                <a:gd name="connsiteY2" fmla="*/ 52985 h 78177"/>
                <a:gd name="connsiteX3" fmla="*/ 81638 w 163844"/>
                <a:gd name="connsiteY3" fmla="*/ 76947 h 78177"/>
                <a:gd name="connsiteX4" fmla="*/ 36124 w 163844"/>
                <a:gd name="connsiteY4" fmla="*/ 67274 h 78177"/>
                <a:gd name="connsiteX5" fmla="*/ 0 w 163844"/>
                <a:gd name="connsiteY5" fmla="*/ 4912 h 78177"/>
                <a:gd name="connsiteX0" fmla="*/ 0 w 161996"/>
                <a:gd name="connsiteY0" fmla="*/ 4912 h 78177"/>
                <a:gd name="connsiteX1" fmla="*/ 155728 w 161996"/>
                <a:gd name="connsiteY1" fmla="*/ 0 h 78177"/>
                <a:gd name="connsiteX2" fmla="*/ 134296 w 161996"/>
                <a:gd name="connsiteY2" fmla="*/ 68169 h 78177"/>
                <a:gd name="connsiteX3" fmla="*/ 81638 w 161996"/>
                <a:gd name="connsiteY3" fmla="*/ 76947 h 78177"/>
                <a:gd name="connsiteX4" fmla="*/ 36124 w 161996"/>
                <a:gd name="connsiteY4" fmla="*/ 67274 h 78177"/>
                <a:gd name="connsiteX5" fmla="*/ 0 w 161996"/>
                <a:gd name="connsiteY5" fmla="*/ 4912 h 78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996" h="78177">
                  <a:moveTo>
                    <a:pt x="0" y="4912"/>
                  </a:moveTo>
                  <a:cubicBezTo>
                    <a:pt x="46038" y="4118"/>
                    <a:pt x="109690" y="794"/>
                    <a:pt x="155728" y="0"/>
                  </a:cubicBezTo>
                  <a:cubicBezTo>
                    <a:pt x="174381" y="5556"/>
                    <a:pt x="146644" y="55345"/>
                    <a:pt x="134296" y="68169"/>
                  </a:cubicBezTo>
                  <a:cubicBezTo>
                    <a:pt x="121948" y="80994"/>
                    <a:pt x="96322" y="74566"/>
                    <a:pt x="81638" y="76947"/>
                  </a:cubicBezTo>
                  <a:cubicBezTo>
                    <a:pt x="66954" y="79328"/>
                    <a:pt x="49730" y="79280"/>
                    <a:pt x="36124" y="67274"/>
                  </a:cubicBezTo>
                  <a:cubicBezTo>
                    <a:pt x="22518" y="55268"/>
                    <a:pt x="9525" y="23168"/>
                    <a:pt x="0" y="4912"/>
                  </a:cubicBez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4" name="Freeform 32">
              <a:extLst>
                <a:ext uri="{FF2B5EF4-FFF2-40B4-BE49-F238E27FC236}">
                  <a16:creationId xmlns:a16="http://schemas.microsoft.com/office/drawing/2014/main" id="{88DE5129-5C1A-42EE-BB02-1A01868F5AC2}"/>
                </a:ext>
              </a:extLst>
            </p:cNvPr>
            <p:cNvSpPr/>
            <p:nvPr/>
          </p:nvSpPr>
          <p:spPr bwMode="auto">
            <a:xfrm>
              <a:off x="6349096" y="4938510"/>
              <a:ext cx="199135" cy="83671"/>
            </a:xfrm>
            <a:custGeom>
              <a:avLst/>
              <a:gdLst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66687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9438"/>
                <a:gd name="connsiteX1" fmla="*/ 130968 w 376237"/>
                <a:gd name="connsiteY1" fmla="*/ 2382 h 139438"/>
                <a:gd name="connsiteX2" fmla="*/ 145256 w 376237"/>
                <a:gd name="connsiteY2" fmla="*/ 47625 h 139438"/>
                <a:gd name="connsiteX3" fmla="*/ 173831 w 376237"/>
                <a:gd name="connsiteY3" fmla="*/ 71438 h 139438"/>
                <a:gd name="connsiteX4" fmla="*/ 221456 w 376237"/>
                <a:gd name="connsiteY4" fmla="*/ 61913 h 139438"/>
                <a:gd name="connsiteX5" fmla="*/ 250031 w 376237"/>
                <a:gd name="connsiteY5" fmla="*/ 33338 h 139438"/>
                <a:gd name="connsiteX6" fmla="*/ 278606 w 376237"/>
                <a:gd name="connsiteY6" fmla="*/ 2382 h 139438"/>
                <a:gd name="connsiteX7" fmla="*/ 376237 w 376237"/>
                <a:gd name="connsiteY7" fmla="*/ 2382 h 139438"/>
                <a:gd name="connsiteX8" fmla="*/ 333375 w 376237"/>
                <a:gd name="connsiteY8" fmla="*/ 64294 h 139438"/>
                <a:gd name="connsiteX9" fmla="*/ 257175 w 376237"/>
                <a:gd name="connsiteY9" fmla="*/ 119063 h 139438"/>
                <a:gd name="connsiteX10" fmla="*/ 202406 w 376237"/>
                <a:gd name="connsiteY10" fmla="*/ 138113 h 139438"/>
                <a:gd name="connsiteX11" fmla="*/ 140493 w 376237"/>
                <a:gd name="connsiteY11" fmla="*/ 133350 h 139438"/>
                <a:gd name="connsiteX12" fmla="*/ 78581 w 376237"/>
                <a:gd name="connsiteY12" fmla="*/ 97632 h 139438"/>
                <a:gd name="connsiteX13" fmla="*/ 35718 w 376237"/>
                <a:gd name="connsiteY13" fmla="*/ 54769 h 139438"/>
                <a:gd name="connsiteX14" fmla="*/ 0 w 376237"/>
                <a:gd name="connsiteY14" fmla="*/ 0 h 139438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45256 w 376237"/>
                <a:gd name="connsiteY2" fmla="*/ 47625 h 141089"/>
                <a:gd name="connsiteX3" fmla="*/ 173831 w 376237"/>
                <a:gd name="connsiteY3" fmla="*/ 71438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45256 w 376237"/>
                <a:gd name="connsiteY2" fmla="*/ 47625 h 141089"/>
                <a:gd name="connsiteX3" fmla="*/ 173831 w 376237"/>
                <a:gd name="connsiteY3" fmla="*/ 61913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57163 w 376237"/>
                <a:gd name="connsiteY2" fmla="*/ 42863 h 141089"/>
                <a:gd name="connsiteX3" fmla="*/ 173831 w 376237"/>
                <a:gd name="connsiteY3" fmla="*/ 61913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57163 w 376237"/>
                <a:gd name="connsiteY2" fmla="*/ 42863 h 141089"/>
                <a:gd name="connsiteX3" fmla="*/ 173831 w 376237"/>
                <a:gd name="connsiteY3" fmla="*/ 61913 h 141089"/>
                <a:gd name="connsiteX4" fmla="*/ 223837 w 376237"/>
                <a:gd name="connsiteY4" fmla="*/ 57151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55832"/>
                <a:gd name="connsiteX1" fmla="*/ 130968 w 376237"/>
                <a:gd name="connsiteY1" fmla="*/ 2382 h 155832"/>
                <a:gd name="connsiteX2" fmla="*/ 157163 w 376237"/>
                <a:gd name="connsiteY2" fmla="*/ 42863 h 155832"/>
                <a:gd name="connsiteX3" fmla="*/ 173831 w 376237"/>
                <a:gd name="connsiteY3" fmla="*/ 61913 h 155832"/>
                <a:gd name="connsiteX4" fmla="*/ 223837 w 376237"/>
                <a:gd name="connsiteY4" fmla="*/ 57151 h 155832"/>
                <a:gd name="connsiteX5" fmla="*/ 250031 w 376237"/>
                <a:gd name="connsiteY5" fmla="*/ 33338 h 155832"/>
                <a:gd name="connsiteX6" fmla="*/ 278606 w 376237"/>
                <a:gd name="connsiteY6" fmla="*/ 2382 h 155832"/>
                <a:gd name="connsiteX7" fmla="*/ 376237 w 376237"/>
                <a:gd name="connsiteY7" fmla="*/ 2382 h 155832"/>
                <a:gd name="connsiteX8" fmla="*/ 333375 w 376237"/>
                <a:gd name="connsiteY8" fmla="*/ 64294 h 155832"/>
                <a:gd name="connsiteX9" fmla="*/ 257175 w 376237"/>
                <a:gd name="connsiteY9" fmla="*/ 119063 h 155832"/>
                <a:gd name="connsiteX10" fmla="*/ 199897 w 376237"/>
                <a:gd name="connsiteY10" fmla="*/ 155542 h 155832"/>
                <a:gd name="connsiteX11" fmla="*/ 140493 w 376237"/>
                <a:gd name="connsiteY11" fmla="*/ 133350 h 155832"/>
                <a:gd name="connsiteX12" fmla="*/ 78581 w 376237"/>
                <a:gd name="connsiteY12" fmla="*/ 97632 h 155832"/>
                <a:gd name="connsiteX13" fmla="*/ 35718 w 376237"/>
                <a:gd name="connsiteY13" fmla="*/ 54769 h 155832"/>
                <a:gd name="connsiteX14" fmla="*/ 0 w 376237"/>
                <a:gd name="connsiteY14" fmla="*/ 0 h 155832"/>
                <a:gd name="connsiteX0" fmla="*/ 0 w 376237"/>
                <a:gd name="connsiteY0" fmla="*/ 0 h 155750"/>
                <a:gd name="connsiteX1" fmla="*/ 130968 w 376237"/>
                <a:gd name="connsiteY1" fmla="*/ 2382 h 155750"/>
                <a:gd name="connsiteX2" fmla="*/ 157163 w 376237"/>
                <a:gd name="connsiteY2" fmla="*/ 42863 h 155750"/>
                <a:gd name="connsiteX3" fmla="*/ 173831 w 376237"/>
                <a:gd name="connsiteY3" fmla="*/ 61913 h 155750"/>
                <a:gd name="connsiteX4" fmla="*/ 223837 w 376237"/>
                <a:gd name="connsiteY4" fmla="*/ 57151 h 155750"/>
                <a:gd name="connsiteX5" fmla="*/ 250031 w 376237"/>
                <a:gd name="connsiteY5" fmla="*/ 33338 h 155750"/>
                <a:gd name="connsiteX6" fmla="*/ 278606 w 376237"/>
                <a:gd name="connsiteY6" fmla="*/ 2382 h 155750"/>
                <a:gd name="connsiteX7" fmla="*/ 376237 w 376237"/>
                <a:gd name="connsiteY7" fmla="*/ 2382 h 155750"/>
                <a:gd name="connsiteX8" fmla="*/ 333375 w 376237"/>
                <a:gd name="connsiteY8" fmla="*/ 64294 h 155750"/>
                <a:gd name="connsiteX9" fmla="*/ 257175 w 376237"/>
                <a:gd name="connsiteY9" fmla="*/ 119063 h 155750"/>
                <a:gd name="connsiteX10" fmla="*/ 199897 w 376237"/>
                <a:gd name="connsiteY10" fmla="*/ 155542 h 155750"/>
                <a:gd name="connsiteX11" fmla="*/ 140493 w 376237"/>
                <a:gd name="connsiteY11" fmla="*/ 133350 h 155750"/>
                <a:gd name="connsiteX12" fmla="*/ 130429 w 376237"/>
                <a:gd name="connsiteY12" fmla="*/ 132789 h 155750"/>
                <a:gd name="connsiteX13" fmla="*/ 78581 w 376237"/>
                <a:gd name="connsiteY13" fmla="*/ 97632 h 155750"/>
                <a:gd name="connsiteX14" fmla="*/ 35718 w 376237"/>
                <a:gd name="connsiteY14" fmla="*/ 54769 h 155750"/>
                <a:gd name="connsiteX15" fmla="*/ 0 w 376237"/>
                <a:gd name="connsiteY15" fmla="*/ 0 h 155750"/>
                <a:gd name="connsiteX0" fmla="*/ 0 w 376237"/>
                <a:gd name="connsiteY0" fmla="*/ 0 h 155750"/>
                <a:gd name="connsiteX1" fmla="*/ 130968 w 376237"/>
                <a:gd name="connsiteY1" fmla="*/ 2382 h 155750"/>
                <a:gd name="connsiteX2" fmla="*/ 157163 w 376237"/>
                <a:gd name="connsiteY2" fmla="*/ 42863 h 155750"/>
                <a:gd name="connsiteX3" fmla="*/ 173831 w 376237"/>
                <a:gd name="connsiteY3" fmla="*/ 61913 h 155750"/>
                <a:gd name="connsiteX4" fmla="*/ 223837 w 376237"/>
                <a:gd name="connsiteY4" fmla="*/ 57151 h 155750"/>
                <a:gd name="connsiteX5" fmla="*/ 250031 w 376237"/>
                <a:gd name="connsiteY5" fmla="*/ 33338 h 155750"/>
                <a:gd name="connsiteX6" fmla="*/ 278606 w 376237"/>
                <a:gd name="connsiteY6" fmla="*/ 2382 h 155750"/>
                <a:gd name="connsiteX7" fmla="*/ 376237 w 376237"/>
                <a:gd name="connsiteY7" fmla="*/ 2382 h 155750"/>
                <a:gd name="connsiteX8" fmla="*/ 333375 w 376237"/>
                <a:gd name="connsiteY8" fmla="*/ 64294 h 155750"/>
                <a:gd name="connsiteX9" fmla="*/ 257175 w 376237"/>
                <a:gd name="connsiteY9" fmla="*/ 119063 h 155750"/>
                <a:gd name="connsiteX10" fmla="*/ 199897 w 376237"/>
                <a:gd name="connsiteY10" fmla="*/ 155542 h 155750"/>
                <a:gd name="connsiteX11" fmla="*/ 140493 w 376237"/>
                <a:gd name="connsiteY11" fmla="*/ 133350 h 155750"/>
                <a:gd name="connsiteX12" fmla="*/ 78581 w 376237"/>
                <a:gd name="connsiteY12" fmla="*/ 97632 h 155750"/>
                <a:gd name="connsiteX13" fmla="*/ 35718 w 376237"/>
                <a:gd name="connsiteY13" fmla="*/ 54769 h 155750"/>
                <a:gd name="connsiteX14" fmla="*/ 0 w 376237"/>
                <a:gd name="connsiteY14" fmla="*/ 0 h 155750"/>
                <a:gd name="connsiteX0" fmla="*/ 0 w 376237"/>
                <a:gd name="connsiteY0" fmla="*/ 0 h 157963"/>
                <a:gd name="connsiteX1" fmla="*/ 130968 w 376237"/>
                <a:gd name="connsiteY1" fmla="*/ 2382 h 157963"/>
                <a:gd name="connsiteX2" fmla="*/ 157163 w 376237"/>
                <a:gd name="connsiteY2" fmla="*/ 42863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7163 w 376237"/>
                <a:gd name="connsiteY2" fmla="*/ 42863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23837 w 376237"/>
                <a:gd name="connsiteY3" fmla="*/ 57151 h 157963"/>
                <a:gd name="connsiteX4" fmla="*/ 250031 w 376237"/>
                <a:gd name="connsiteY4" fmla="*/ 33338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06279 w 376237"/>
                <a:gd name="connsiteY3" fmla="*/ 77070 h 157963"/>
                <a:gd name="connsiteX4" fmla="*/ 250031 w 376237"/>
                <a:gd name="connsiteY4" fmla="*/ 33338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06279 w 376237"/>
                <a:gd name="connsiteY3" fmla="*/ 77070 h 157963"/>
                <a:gd name="connsiteX4" fmla="*/ 265081 w 376237"/>
                <a:gd name="connsiteY4" fmla="*/ 45787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6237" h="157963">
                  <a:moveTo>
                    <a:pt x="0" y="0"/>
                  </a:moveTo>
                  <a:lnTo>
                    <a:pt x="110902" y="7361"/>
                  </a:lnTo>
                  <a:cubicBezTo>
                    <a:pt x="135111" y="15298"/>
                    <a:pt x="136251" y="43693"/>
                    <a:pt x="152147" y="55311"/>
                  </a:cubicBezTo>
                  <a:cubicBezTo>
                    <a:pt x="168043" y="66929"/>
                    <a:pt x="187457" y="78657"/>
                    <a:pt x="206279" y="77070"/>
                  </a:cubicBezTo>
                  <a:cubicBezTo>
                    <a:pt x="225101" y="75483"/>
                    <a:pt x="255556" y="55709"/>
                    <a:pt x="265081" y="45787"/>
                  </a:cubicBezTo>
                  <a:lnTo>
                    <a:pt x="278606" y="2382"/>
                  </a:lnTo>
                  <a:lnTo>
                    <a:pt x="376237" y="2382"/>
                  </a:lnTo>
                  <a:lnTo>
                    <a:pt x="333375" y="64294"/>
                  </a:lnTo>
                  <a:lnTo>
                    <a:pt x="257175" y="119063"/>
                  </a:lnTo>
                  <a:cubicBezTo>
                    <a:pt x="235347" y="131366"/>
                    <a:pt x="219762" y="150256"/>
                    <a:pt x="199897" y="155542"/>
                  </a:cubicBezTo>
                  <a:cubicBezTo>
                    <a:pt x="180032" y="160828"/>
                    <a:pt x="149562" y="156646"/>
                    <a:pt x="137984" y="150779"/>
                  </a:cubicBezTo>
                  <a:cubicBezTo>
                    <a:pt x="117765" y="141127"/>
                    <a:pt x="96044" y="110729"/>
                    <a:pt x="78581" y="97632"/>
                  </a:cubicBezTo>
                  <a:lnTo>
                    <a:pt x="35718" y="547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35" name="Freeform 33">
              <a:extLst>
                <a:ext uri="{FF2B5EF4-FFF2-40B4-BE49-F238E27FC236}">
                  <a16:creationId xmlns:a16="http://schemas.microsoft.com/office/drawing/2014/main" id="{1B64E537-150A-4433-AEF1-ECD07B738361}"/>
                </a:ext>
              </a:extLst>
            </p:cNvPr>
            <p:cNvSpPr/>
            <p:nvPr/>
          </p:nvSpPr>
          <p:spPr bwMode="auto">
            <a:xfrm>
              <a:off x="6291074" y="4932356"/>
              <a:ext cx="528866" cy="141552"/>
            </a:xfrm>
            <a:custGeom>
              <a:avLst/>
              <a:gdLst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3870 w 1004888"/>
                <a:gd name="connsiteY9" fmla="*/ 142875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3870 w 1004888"/>
                <a:gd name="connsiteY9" fmla="*/ 142875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2381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344 w 1005232"/>
                <a:gd name="connsiteY0" fmla="*/ 4762 h 259556"/>
                <a:gd name="connsiteX1" fmla="*/ 38444 w 1005232"/>
                <a:gd name="connsiteY1" fmla="*/ 73818 h 259556"/>
                <a:gd name="connsiteX2" fmla="*/ 100357 w 1005232"/>
                <a:gd name="connsiteY2" fmla="*/ 138112 h 259556"/>
                <a:gd name="connsiteX3" fmla="*/ 147982 w 1005232"/>
                <a:gd name="connsiteY3" fmla="*/ 180975 h 259556"/>
                <a:gd name="connsiteX4" fmla="*/ 212276 w 1005232"/>
                <a:gd name="connsiteY4" fmla="*/ 230981 h 259556"/>
                <a:gd name="connsiteX5" fmla="*/ 245613 w 1005232"/>
                <a:gd name="connsiteY5" fmla="*/ 252412 h 259556"/>
                <a:gd name="connsiteX6" fmla="*/ 269426 w 1005232"/>
                <a:gd name="connsiteY6" fmla="*/ 259556 h 259556"/>
                <a:gd name="connsiteX7" fmla="*/ 345626 w 1005232"/>
                <a:gd name="connsiteY7" fmla="*/ 245268 h 259556"/>
                <a:gd name="connsiteX8" fmla="*/ 386107 w 1005232"/>
                <a:gd name="connsiteY8" fmla="*/ 211931 h 259556"/>
                <a:gd name="connsiteX9" fmla="*/ 474214 w 1005232"/>
                <a:gd name="connsiteY9" fmla="*/ 142875 h 259556"/>
                <a:gd name="connsiteX10" fmla="*/ 524219 w 1005232"/>
                <a:gd name="connsiteY10" fmla="*/ 104775 h 259556"/>
                <a:gd name="connsiteX11" fmla="*/ 567082 w 1005232"/>
                <a:gd name="connsiteY11" fmla="*/ 54768 h 259556"/>
                <a:gd name="connsiteX12" fmla="*/ 648044 w 1005232"/>
                <a:gd name="connsiteY12" fmla="*/ 128587 h 259556"/>
                <a:gd name="connsiteX13" fmla="*/ 717101 w 1005232"/>
                <a:gd name="connsiteY13" fmla="*/ 185737 h 259556"/>
                <a:gd name="connsiteX14" fmla="*/ 790919 w 1005232"/>
                <a:gd name="connsiteY14" fmla="*/ 185737 h 259556"/>
                <a:gd name="connsiteX15" fmla="*/ 864738 w 1005232"/>
                <a:gd name="connsiteY15" fmla="*/ 147637 h 259556"/>
                <a:gd name="connsiteX16" fmla="*/ 929032 w 1005232"/>
                <a:gd name="connsiteY16" fmla="*/ 78581 h 259556"/>
                <a:gd name="connsiteX17" fmla="*/ 983801 w 1005232"/>
                <a:gd name="connsiteY17" fmla="*/ 33337 h 259556"/>
                <a:gd name="connsiteX18" fmla="*/ 1005232 w 1005232"/>
                <a:gd name="connsiteY18" fmla="*/ 0 h 259556"/>
                <a:gd name="connsiteX19" fmla="*/ 940938 w 1005232"/>
                <a:gd name="connsiteY19" fmla="*/ 2381 h 259556"/>
                <a:gd name="connsiteX20" fmla="*/ 876644 w 1005232"/>
                <a:gd name="connsiteY20" fmla="*/ 76200 h 259556"/>
                <a:gd name="connsiteX21" fmla="*/ 831401 w 1005232"/>
                <a:gd name="connsiteY21" fmla="*/ 123825 h 259556"/>
                <a:gd name="connsiteX22" fmla="*/ 769488 w 1005232"/>
                <a:gd name="connsiteY22" fmla="*/ 154781 h 259556"/>
                <a:gd name="connsiteX23" fmla="*/ 709957 w 1005232"/>
                <a:gd name="connsiteY23" fmla="*/ 142875 h 259556"/>
                <a:gd name="connsiteX24" fmla="*/ 674238 w 1005232"/>
                <a:gd name="connsiteY24" fmla="*/ 102393 h 259556"/>
                <a:gd name="connsiteX25" fmla="*/ 624232 w 1005232"/>
                <a:gd name="connsiteY25" fmla="*/ 64293 h 259556"/>
                <a:gd name="connsiteX26" fmla="*/ 593276 w 1005232"/>
                <a:gd name="connsiteY26" fmla="*/ 23812 h 259556"/>
                <a:gd name="connsiteX27" fmla="*/ 531363 w 1005232"/>
                <a:gd name="connsiteY27" fmla="*/ 26193 h 259556"/>
                <a:gd name="connsiteX28" fmla="*/ 490882 w 1005232"/>
                <a:gd name="connsiteY28" fmla="*/ 80962 h 259556"/>
                <a:gd name="connsiteX29" fmla="*/ 400394 w 1005232"/>
                <a:gd name="connsiteY29" fmla="*/ 152400 h 259556"/>
                <a:gd name="connsiteX30" fmla="*/ 333719 w 1005232"/>
                <a:gd name="connsiteY30" fmla="*/ 197643 h 259556"/>
                <a:gd name="connsiteX31" fmla="*/ 283713 w 1005232"/>
                <a:gd name="connsiteY31" fmla="*/ 214312 h 259556"/>
                <a:gd name="connsiteX32" fmla="*/ 245613 w 1005232"/>
                <a:gd name="connsiteY32" fmla="*/ 204787 h 259556"/>
                <a:gd name="connsiteX33" fmla="*/ 181319 w 1005232"/>
                <a:gd name="connsiteY33" fmla="*/ 166687 h 259556"/>
                <a:gd name="connsiteX34" fmla="*/ 124169 w 1005232"/>
                <a:gd name="connsiteY34" fmla="*/ 109537 h 259556"/>
                <a:gd name="connsiteX35" fmla="*/ 78926 w 1005232"/>
                <a:gd name="connsiteY35" fmla="*/ 61912 h 259556"/>
                <a:gd name="connsiteX36" fmla="*/ 59876 w 1005232"/>
                <a:gd name="connsiteY36" fmla="*/ 4762 h 259556"/>
                <a:gd name="connsiteX37" fmla="*/ 344 w 1005232"/>
                <a:gd name="connsiteY37" fmla="*/ 4762 h 25955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21431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4232 w 1005232"/>
                <a:gd name="connsiteY25" fmla="*/ 64293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81319 w 1005232"/>
                <a:gd name="connsiteY33" fmla="*/ 166687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4232 w 1005232"/>
                <a:gd name="connsiteY25" fmla="*/ 64293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78937 w 1005232"/>
                <a:gd name="connsiteY33" fmla="*/ 159543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1850 w 1005232"/>
                <a:gd name="connsiteY25" fmla="*/ 54768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78937 w 1005232"/>
                <a:gd name="connsiteY33" fmla="*/ 159543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9897 h 269568"/>
                <a:gd name="connsiteX1" fmla="*/ 38444 w 1005232"/>
                <a:gd name="connsiteY1" fmla="*/ 78953 h 269568"/>
                <a:gd name="connsiteX2" fmla="*/ 100357 w 1005232"/>
                <a:gd name="connsiteY2" fmla="*/ 143247 h 269568"/>
                <a:gd name="connsiteX3" fmla="*/ 147982 w 1005232"/>
                <a:gd name="connsiteY3" fmla="*/ 186110 h 269568"/>
                <a:gd name="connsiteX4" fmla="*/ 212276 w 1005232"/>
                <a:gd name="connsiteY4" fmla="*/ 236116 h 269568"/>
                <a:gd name="connsiteX5" fmla="*/ 245613 w 1005232"/>
                <a:gd name="connsiteY5" fmla="*/ 257547 h 269568"/>
                <a:gd name="connsiteX6" fmla="*/ 278951 w 1005232"/>
                <a:gd name="connsiteY6" fmla="*/ 269453 h 269568"/>
                <a:gd name="connsiteX7" fmla="*/ 345626 w 1005232"/>
                <a:gd name="connsiteY7" fmla="*/ 250403 h 269568"/>
                <a:gd name="connsiteX8" fmla="*/ 386107 w 1005232"/>
                <a:gd name="connsiteY8" fmla="*/ 217066 h 269568"/>
                <a:gd name="connsiteX9" fmla="*/ 474214 w 1005232"/>
                <a:gd name="connsiteY9" fmla="*/ 148010 h 269568"/>
                <a:gd name="connsiteX10" fmla="*/ 524219 w 1005232"/>
                <a:gd name="connsiteY10" fmla="*/ 109910 h 269568"/>
                <a:gd name="connsiteX11" fmla="*/ 571845 w 1005232"/>
                <a:gd name="connsiteY11" fmla="*/ 67046 h 269568"/>
                <a:gd name="connsiteX12" fmla="*/ 650426 w 1005232"/>
                <a:gd name="connsiteY12" fmla="*/ 143247 h 269568"/>
                <a:gd name="connsiteX13" fmla="*/ 717101 w 1005232"/>
                <a:gd name="connsiteY13" fmla="*/ 190872 h 269568"/>
                <a:gd name="connsiteX14" fmla="*/ 790919 w 1005232"/>
                <a:gd name="connsiteY14" fmla="*/ 190872 h 269568"/>
                <a:gd name="connsiteX15" fmla="*/ 864738 w 1005232"/>
                <a:gd name="connsiteY15" fmla="*/ 152772 h 269568"/>
                <a:gd name="connsiteX16" fmla="*/ 931413 w 1005232"/>
                <a:gd name="connsiteY16" fmla="*/ 93241 h 269568"/>
                <a:gd name="connsiteX17" fmla="*/ 983801 w 1005232"/>
                <a:gd name="connsiteY17" fmla="*/ 38472 h 269568"/>
                <a:gd name="connsiteX18" fmla="*/ 1005232 w 1005232"/>
                <a:gd name="connsiteY18" fmla="*/ 5135 h 269568"/>
                <a:gd name="connsiteX19" fmla="*/ 940938 w 1005232"/>
                <a:gd name="connsiteY19" fmla="*/ 0 h 269568"/>
                <a:gd name="connsiteX20" fmla="*/ 876644 w 1005232"/>
                <a:gd name="connsiteY20" fmla="*/ 81335 h 269568"/>
                <a:gd name="connsiteX21" fmla="*/ 831401 w 1005232"/>
                <a:gd name="connsiteY21" fmla="*/ 128960 h 269568"/>
                <a:gd name="connsiteX22" fmla="*/ 769488 w 1005232"/>
                <a:gd name="connsiteY22" fmla="*/ 159916 h 269568"/>
                <a:gd name="connsiteX23" fmla="*/ 709957 w 1005232"/>
                <a:gd name="connsiteY23" fmla="*/ 148010 h 269568"/>
                <a:gd name="connsiteX24" fmla="*/ 674238 w 1005232"/>
                <a:gd name="connsiteY24" fmla="*/ 107528 h 269568"/>
                <a:gd name="connsiteX25" fmla="*/ 621850 w 1005232"/>
                <a:gd name="connsiteY25" fmla="*/ 59903 h 269568"/>
                <a:gd name="connsiteX26" fmla="*/ 583751 w 1005232"/>
                <a:gd name="connsiteY26" fmla="*/ 12279 h 269568"/>
                <a:gd name="connsiteX27" fmla="*/ 548032 w 1005232"/>
                <a:gd name="connsiteY27" fmla="*/ 17040 h 269568"/>
                <a:gd name="connsiteX28" fmla="*/ 490882 w 1005232"/>
                <a:gd name="connsiteY28" fmla="*/ 86097 h 269568"/>
                <a:gd name="connsiteX29" fmla="*/ 400394 w 1005232"/>
                <a:gd name="connsiteY29" fmla="*/ 157535 h 269568"/>
                <a:gd name="connsiteX30" fmla="*/ 333719 w 1005232"/>
                <a:gd name="connsiteY30" fmla="*/ 202778 h 269568"/>
                <a:gd name="connsiteX31" fmla="*/ 283713 w 1005232"/>
                <a:gd name="connsiteY31" fmla="*/ 219447 h 269568"/>
                <a:gd name="connsiteX32" fmla="*/ 245613 w 1005232"/>
                <a:gd name="connsiteY32" fmla="*/ 209922 h 269568"/>
                <a:gd name="connsiteX33" fmla="*/ 178937 w 1005232"/>
                <a:gd name="connsiteY33" fmla="*/ 164678 h 269568"/>
                <a:gd name="connsiteX34" fmla="*/ 124169 w 1005232"/>
                <a:gd name="connsiteY34" fmla="*/ 114672 h 269568"/>
                <a:gd name="connsiteX35" fmla="*/ 78926 w 1005232"/>
                <a:gd name="connsiteY35" fmla="*/ 67047 h 269568"/>
                <a:gd name="connsiteX36" fmla="*/ 59876 w 1005232"/>
                <a:gd name="connsiteY36" fmla="*/ 9897 h 269568"/>
                <a:gd name="connsiteX37" fmla="*/ 344 w 1005232"/>
                <a:gd name="connsiteY37" fmla="*/ 9897 h 269568"/>
                <a:gd name="connsiteX0" fmla="*/ 443 w 997817"/>
                <a:gd name="connsiteY0" fmla="*/ 7386 h 269568"/>
                <a:gd name="connsiteX1" fmla="*/ 31029 w 997817"/>
                <a:gd name="connsiteY1" fmla="*/ 78953 h 269568"/>
                <a:gd name="connsiteX2" fmla="*/ 92942 w 997817"/>
                <a:gd name="connsiteY2" fmla="*/ 143247 h 269568"/>
                <a:gd name="connsiteX3" fmla="*/ 140567 w 997817"/>
                <a:gd name="connsiteY3" fmla="*/ 186110 h 269568"/>
                <a:gd name="connsiteX4" fmla="*/ 204861 w 997817"/>
                <a:gd name="connsiteY4" fmla="*/ 236116 h 269568"/>
                <a:gd name="connsiteX5" fmla="*/ 238198 w 997817"/>
                <a:gd name="connsiteY5" fmla="*/ 257547 h 269568"/>
                <a:gd name="connsiteX6" fmla="*/ 271536 w 997817"/>
                <a:gd name="connsiteY6" fmla="*/ 269453 h 269568"/>
                <a:gd name="connsiteX7" fmla="*/ 338211 w 997817"/>
                <a:gd name="connsiteY7" fmla="*/ 250403 h 269568"/>
                <a:gd name="connsiteX8" fmla="*/ 378692 w 997817"/>
                <a:gd name="connsiteY8" fmla="*/ 217066 h 269568"/>
                <a:gd name="connsiteX9" fmla="*/ 466799 w 997817"/>
                <a:gd name="connsiteY9" fmla="*/ 148010 h 269568"/>
                <a:gd name="connsiteX10" fmla="*/ 516804 w 997817"/>
                <a:gd name="connsiteY10" fmla="*/ 109910 h 269568"/>
                <a:gd name="connsiteX11" fmla="*/ 564430 w 997817"/>
                <a:gd name="connsiteY11" fmla="*/ 67046 h 269568"/>
                <a:gd name="connsiteX12" fmla="*/ 643011 w 997817"/>
                <a:gd name="connsiteY12" fmla="*/ 143247 h 269568"/>
                <a:gd name="connsiteX13" fmla="*/ 709686 w 997817"/>
                <a:gd name="connsiteY13" fmla="*/ 190872 h 269568"/>
                <a:gd name="connsiteX14" fmla="*/ 783504 w 997817"/>
                <a:gd name="connsiteY14" fmla="*/ 190872 h 269568"/>
                <a:gd name="connsiteX15" fmla="*/ 857323 w 997817"/>
                <a:gd name="connsiteY15" fmla="*/ 152772 h 269568"/>
                <a:gd name="connsiteX16" fmla="*/ 923998 w 997817"/>
                <a:gd name="connsiteY16" fmla="*/ 93241 h 269568"/>
                <a:gd name="connsiteX17" fmla="*/ 976386 w 997817"/>
                <a:gd name="connsiteY17" fmla="*/ 38472 h 269568"/>
                <a:gd name="connsiteX18" fmla="*/ 997817 w 997817"/>
                <a:gd name="connsiteY18" fmla="*/ 5135 h 269568"/>
                <a:gd name="connsiteX19" fmla="*/ 933523 w 997817"/>
                <a:gd name="connsiteY19" fmla="*/ 0 h 269568"/>
                <a:gd name="connsiteX20" fmla="*/ 869229 w 997817"/>
                <a:gd name="connsiteY20" fmla="*/ 81335 h 269568"/>
                <a:gd name="connsiteX21" fmla="*/ 823986 w 997817"/>
                <a:gd name="connsiteY21" fmla="*/ 128960 h 269568"/>
                <a:gd name="connsiteX22" fmla="*/ 762073 w 997817"/>
                <a:gd name="connsiteY22" fmla="*/ 159916 h 269568"/>
                <a:gd name="connsiteX23" fmla="*/ 702542 w 997817"/>
                <a:gd name="connsiteY23" fmla="*/ 148010 h 269568"/>
                <a:gd name="connsiteX24" fmla="*/ 666823 w 997817"/>
                <a:gd name="connsiteY24" fmla="*/ 107528 h 269568"/>
                <a:gd name="connsiteX25" fmla="*/ 614435 w 997817"/>
                <a:gd name="connsiteY25" fmla="*/ 59903 h 269568"/>
                <a:gd name="connsiteX26" fmla="*/ 576336 w 997817"/>
                <a:gd name="connsiteY26" fmla="*/ 12279 h 269568"/>
                <a:gd name="connsiteX27" fmla="*/ 540617 w 997817"/>
                <a:gd name="connsiteY27" fmla="*/ 17040 h 269568"/>
                <a:gd name="connsiteX28" fmla="*/ 483467 w 997817"/>
                <a:gd name="connsiteY28" fmla="*/ 86097 h 269568"/>
                <a:gd name="connsiteX29" fmla="*/ 392979 w 997817"/>
                <a:gd name="connsiteY29" fmla="*/ 157535 h 269568"/>
                <a:gd name="connsiteX30" fmla="*/ 326304 w 997817"/>
                <a:gd name="connsiteY30" fmla="*/ 202778 h 269568"/>
                <a:gd name="connsiteX31" fmla="*/ 276298 w 997817"/>
                <a:gd name="connsiteY31" fmla="*/ 219447 h 269568"/>
                <a:gd name="connsiteX32" fmla="*/ 238198 w 997817"/>
                <a:gd name="connsiteY32" fmla="*/ 209922 h 269568"/>
                <a:gd name="connsiteX33" fmla="*/ 171522 w 997817"/>
                <a:gd name="connsiteY33" fmla="*/ 164678 h 269568"/>
                <a:gd name="connsiteX34" fmla="*/ 116754 w 997817"/>
                <a:gd name="connsiteY34" fmla="*/ 114672 h 269568"/>
                <a:gd name="connsiteX35" fmla="*/ 71511 w 997817"/>
                <a:gd name="connsiteY35" fmla="*/ 67047 h 269568"/>
                <a:gd name="connsiteX36" fmla="*/ 52461 w 997817"/>
                <a:gd name="connsiteY36" fmla="*/ 9897 h 269568"/>
                <a:gd name="connsiteX37" fmla="*/ 443 w 997817"/>
                <a:gd name="connsiteY37" fmla="*/ 7386 h 26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997817" h="269568">
                  <a:moveTo>
                    <a:pt x="443" y="7386"/>
                  </a:moveTo>
                  <a:cubicBezTo>
                    <a:pt x="-3129" y="18895"/>
                    <a:pt x="15613" y="56310"/>
                    <a:pt x="31029" y="78953"/>
                  </a:cubicBezTo>
                  <a:cubicBezTo>
                    <a:pt x="46445" y="101596"/>
                    <a:pt x="74686" y="125388"/>
                    <a:pt x="92942" y="143247"/>
                  </a:cubicBezTo>
                  <a:lnTo>
                    <a:pt x="140567" y="186110"/>
                  </a:lnTo>
                  <a:lnTo>
                    <a:pt x="204861" y="236116"/>
                  </a:lnTo>
                  <a:lnTo>
                    <a:pt x="238198" y="257547"/>
                  </a:lnTo>
                  <a:cubicBezTo>
                    <a:pt x="247723" y="262310"/>
                    <a:pt x="254867" y="270644"/>
                    <a:pt x="271536" y="269453"/>
                  </a:cubicBezTo>
                  <a:cubicBezTo>
                    <a:pt x="288205" y="268262"/>
                    <a:pt x="320352" y="259134"/>
                    <a:pt x="338211" y="250403"/>
                  </a:cubicBezTo>
                  <a:cubicBezTo>
                    <a:pt x="356070" y="241672"/>
                    <a:pt x="365198" y="228178"/>
                    <a:pt x="378692" y="217066"/>
                  </a:cubicBezTo>
                  <a:lnTo>
                    <a:pt x="466799" y="148010"/>
                  </a:lnTo>
                  <a:cubicBezTo>
                    <a:pt x="489818" y="130151"/>
                    <a:pt x="500532" y="123404"/>
                    <a:pt x="516804" y="109910"/>
                  </a:cubicBezTo>
                  <a:cubicBezTo>
                    <a:pt x="533076" y="96416"/>
                    <a:pt x="543396" y="61490"/>
                    <a:pt x="564430" y="67046"/>
                  </a:cubicBezTo>
                  <a:cubicBezTo>
                    <a:pt x="585464" y="72602"/>
                    <a:pt x="618008" y="121419"/>
                    <a:pt x="643011" y="143247"/>
                  </a:cubicBezTo>
                  <a:cubicBezTo>
                    <a:pt x="668014" y="165075"/>
                    <a:pt x="686271" y="182935"/>
                    <a:pt x="709686" y="190872"/>
                  </a:cubicBezTo>
                  <a:cubicBezTo>
                    <a:pt x="733101" y="198809"/>
                    <a:pt x="758898" y="197222"/>
                    <a:pt x="783504" y="190872"/>
                  </a:cubicBezTo>
                  <a:cubicBezTo>
                    <a:pt x="808110" y="184522"/>
                    <a:pt x="834304" y="170631"/>
                    <a:pt x="857323" y="152772"/>
                  </a:cubicBezTo>
                  <a:lnTo>
                    <a:pt x="923998" y="93241"/>
                  </a:lnTo>
                  <a:lnTo>
                    <a:pt x="976386" y="38472"/>
                  </a:lnTo>
                  <a:lnTo>
                    <a:pt x="997817" y="5135"/>
                  </a:lnTo>
                  <a:lnTo>
                    <a:pt x="933523" y="0"/>
                  </a:lnTo>
                  <a:lnTo>
                    <a:pt x="869229" y="81335"/>
                  </a:lnTo>
                  <a:lnTo>
                    <a:pt x="823986" y="128960"/>
                  </a:lnTo>
                  <a:lnTo>
                    <a:pt x="762073" y="159916"/>
                  </a:lnTo>
                  <a:lnTo>
                    <a:pt x="702542" y="148010"/>
                  </a:lnTo>
                  <a:lnTo>
                    <a:pt x="666823" y="107528"/>
                  </a:lnTo>
                  <a:lnTo>
                    <a:pt x="614435" y="59903"/>
                  </a:lnTo>
                  <a:cubicBezTo>
                    <a:pt x="600941" y="46806"/>
                    <a:pt x="596576" y="40853"/>
                    <a:pt x="576336" y="12279"/>
                  </a:cubicBezTo>
                  <a:cubicBezTo>
                    <a:pt x="563636" y="3548"/>
                    <a:pt x="556095" y="4737"/>
                    <a:pt x="540617" y="17040"/>
                  </a:cubicBezTo>
                  <a:cubicBezTo>
                    <a:pt x="525139" y="29343"/>
                    <a:pt x="505295" y="65063"/>
                    <a:pt x="483467" y="86097"/>
                  </a:cubicBezTo>
                  <a:lnTo>
                    <a:pt x="392979" y="157535"/>
                  </a:lnTo>
                  <a:lnTo>
                    <a:pt x="326304" y="202778"/>
                  </a:lnTo>
                  <a:lnTo>
                    <a:pt x="276298" y="219447"/>
                  </a:lnTo>
                  <a:lnTo>
                    <a:pt x="238198" y="209922"/>
                  </a:lnTo>
                  <a:lnTo>
                    <a:pt x="171522" y="164678"/>
                  </a:lnTo>
                  <a:lnTo>
                    <a:pt x="116754" y="114672"/>
                  </a:lnTo>
                  <a:lnTo>
                    <a:pt x="71511" y="67047"/>
                  </a:lnTo>
                  <a:lnTo>
                    <a:pt x="52461" y="9897"/>
                  </a:lnTo>
                  <a:cubicBezTo>
                    <a:pt x="32617" y="9897"/>
                    <a:pt x="20287" y="7386"/>
                    <a:pt x="443" y="7386"/>
                  </a:cubicBez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36" name="Freeform 34">
              <a:extLst>
                <a:ext uri="{FF2B5EF4-FFF2-40B4-BE49-F238E27FC236}">
                  <a16:creationId xmlns:a16="http://schemas.microsoft.com/office/drawing/2014/main" id="{BD9AC1CA-6985-4D00-8743-8A5D6AAFDFE9}"/>
                </a:ext>
              </a:extLst>
            </p:cNvPr>
            <p:cNvSpPr/>
            <p:nvPr/>
          </p:nvSpPr>
          <p:spPr bwMode="auto">
            <a:xfrm>
              <a:off x="6318120" y="4937631"/>
              <a:ext cx="259318" cy="114297"/>
            </a:xfrm>
            <a:custGeom>
              <a:avLst/>
              <a:gdLst>
                <a:gd name="connsiteX0" fmla="*/ 0 w 492919"/>
                <a:gd name="connsiteY0" fmla="*/ 4762 h 221456"/>
                <a:gd name="connsiteX1" fmla="*/ 11906 w 492919"/>
                <a:gd name="connsiteY1" fmla="*/ 59531 h 221456"/>
                <a:gd name="connsiteX2" fmla="*/ 92869 w 492919"/>
                <a:gd name="connsiteY2" fmla="*/ 138112 h 221456"/>
                <a:gd name="connsiteX3" fmla="*/ 161925 w 492919"/>
                <a:gd name="connsiteY3" fmla="*/ 192881 h 221456"/>
                <a:gd name="connsiteX4" fmla="*/ 221456 w 492919"/>
                <a:gd name="connsiteY4" fmla="*/ 221456 h 221456"/>
                <a:gd name="connsiteX5" fmla="*/ 290512 w 492919"/>
                <a:gd name="connsiteY5" fmla="*/ 183356 h 221456"/>
                <a:gd name="connsiteX6" fmla="*/ 361950 w 492919"/>
                <a:gd name="connsiteY6" fmla="*/ 135731 h 221456"/>
                <a:gd name="connsiteX7" fmla="*/ 438150 w 492919"/>
                <a:gd name="connsiteY7" fmla="*/ 69056 h 221456"/>
                <a:gd name="connsiteX8" fmla="*/ 485775 w 492919"/>
                <a:gd name="connsiteY8" fmla="*/ 16668 h 221456"/>
                <a:gd name="connsiteX9" fmla="*/ 492919 w 492919"/>
                <a:gd name="connsiteY9" fmla="*/ 0 h 221456"/>
                <a:gd name="connsiteX10" fmla="*/ 435769 w 492919"/>
                <a:gd name="connsiteY10" fmla="*/ 11906 h 221456"/>
                <a:gd name="connsiteX11" fmla="*/ 376237 w 492919"/>
                <a:gd name="connsiteY11" fmla="*/ 78581 h 221456"/>
                <a:gd name="connsiteX12" fmla="*/ 316706 w 492919"/>
                <a:gd name="connsiteY12" fmla="*/ 121443 h 221456"/>
                <a:gd name="connsiteX13" fmla="*/ 252412 w 492919"/>
                <a:gd name="connsiteY13" fmla="*/ 150018 h 221456"/>
                <a:gd name="connsiteX14" fmla="*/ 192881 w 492919"/>
                <a:gd name="connsiteY14" fmla="*/ 140493 h 221456"/>
                <a:gd name="connsiteX15" fmla="*/ 138112 w 492919"/>
                <a:gd name="connsiteY15" fmla="*/ 111918 h 221456"/>
                <a:gd name="connsiteX16" fmla="*/ 109537 w 492919"/>
                <a:gd name="connsiteY16" fmla="*/ 73818 h 221456"/>
                <a:gd name="connsiteX17" fmla="*/ 85725 w 492919"/>
                <a:gd name="connsiteY17" fmla="*/ 50006 h 221456"/>
                <a:gd name="connsiteX18" fmla="*/ 61912 w 492919"/>
                <a:gd name="connsiteY18" fmla="*/ 7143 h 221456"/>
                <a:gd name="connsiteX19" fmla="*/ 0 w 492919"/>
                <a:gd name="connsiteY19" fmla="*/ 4762 h 221456"/>
                <a:gd name="connsiteX0" fmla="*/ 0 w 492919"/>
                <a:gd name="connsiteY0" fmla="*/ 4762 h 221563"/>
                <a:gd name="connsiteX1" fmla="*/ 11906 w 492919"/>
                <a:gd name="connsiteY1" fmla="*/ 59531 h 221563"/>
                <a:gd name="connsiteX2" fmla="*/ 92869 w 492919"/>
                <a:gd name="connsiteY2" fmla="*/ 138112 h 221563"/>
                <a:gd name="connsiteX3" fmla="*/ 161925 w 492919"/>
                <a:gd name="connsiteY3" fmla="*/ 192881 h 221563"/>
                <a:gd name="connsiteX4" fmla="*/ 221456 w 492919"/>
                <a:gd name="connsiteY4" fmla="*/ 221456 h 221563"/>
                <a:gd name="connsiteX5" fmla="*/ 290512 w 492919"/>
                <a:gd name="connsiteY5" fmla="*/ 183356 h 221563"/>
                <a:gd name="connsiteX6" fmla="*/ 361950 w 492919"/>
                <a:gd name="connsiteY6" fmla="*/ 135731 h 221563"/>
                <a:gd name="connsiteX7" fmla="*/ 438150 w 492919"/>
                <a:gd name="connsiteY7" fmla="*/ 69056 h 221563"/>
                <a:gd name="connsiteX8" fmla="*/ 485775 w 492919"/>
                <a:gd name="connsiteY8" fmla="*/ 16668 h 221563"/>
                <a:gd name="connsiteX9" fmla="*/ 492919 w 492919"/>
                <a:gd name="connsiteY9" fmla="*/ 0 h 221563"/>
                <a:gd name="connsiteX10" fmla="*/ 435769 w 492919"/>
                <a:gd name="connsiteY10" fmla="*/ 11906 h 221563"/>
                <a:gd name="connsiteX11" fmla="*/ 376237 w 492919"/>
                <a:gd name="connsiteY11" fmla="*/ 78581 h 221563"/>
                <a:gd name="connsiteX12" fmla="*/ 316706 w 492919"/>
                <a:gd name="connsiteY12" fmla="*/ 121443 h 221563"/>
                <a:gd name="connsiteX13" fmla="*/ 252412 w 492919"/>
                <a:gd name="connsiteY13" fmla="*/ 150018 h 221563"/>
                <a:gd name="connsiteX14" fmla="*/ 192881 w 492919"/>
                <a:gd name="connsiteY14" fmla="*/ 140493 h 221563"/>
                <a:gd name="connsiteX15" fmla="*/ 138112 w 492919"/>
                <a:gd name="connsiteY15" fmla="*/ 111918 h 221563"/>
                <a:gd name="connsiteX16" fmla="*/ 109537 w 492919"/>
                <a:gd name="connsiteY16" fmla="*/ 73818 h 221563"/>
                <a:gd name="connsiteX17" fmla="*/ 85725 w 492919"/>
                <a:gd name="connsiteY17" fmla="*/ 50006 h 221563"/>
                <a:gd name="connsiteX18" fmla="*/ 61912 w 492919"/>
                <a:gd name="connsiteY18" fmla="*/ 7143 h 221563"/>
                <a:gd name="connsiteX19" fmla="*/ 0 w 492919"/>
                <a:gd name="connsiteY19" fmla="*/ 4762 h 221563"/>
                <a:gd name="connsiteX0" fmla="*/ 0 w 492919"/>
                <a:gd name="connsiteY0" fmla="*/ 4762 h 221463"/>
                <a:gd name="connsiteX1" fmla="*/ 11906 w 492919"/>
                <a:gd name="connsiteY1" fmla="*/ 59531 h 221463"/>
                <a:gd name="connsiteX2" fmla="*/ 92869 w 492919"/>
                <a:gd name="connsiteY2" fmla="*/ 138112 h 221463"/>
                <a:gd name="connsiteX3" fmla="*/ 161925 w 492919"/>
                <a:gd name="connsiteY3" fmla="*/ 192881 h 221463"/>
                <a:gd name="connsiteX4" fmla="*/ 221456 w 492919"/>
                <a:gd name="connsiteY4" fmla="*/ 221456 h 221463"/>
                <a:gd name="connsiteX5" fmla="*/ 292894 w 492919"/>
                <a:gd name="connsiteY5" fmla="*/ 190500 h 221463"/>
                <a:gd name="connsiteX6" fmla="*/ 361950 w 492919"/>
                <a:gd name="connsiteY6" fmla="*/ 135731 h 221463"/>
                <a:gd name="connsiteX7" fmla="*/ 438150 w 492919"/>
                <a:gd name="connsiteY7" fmla="*/ 69056 h 221463"/>
                <a:gd name="connsiteX8" fmla="*/ 485775 w 492919"/>
                <a:gd name="connsiteY8" fmla="*/ 16668 h 221463"/>
                <a:gd name="connsiteX9" fmla="*/ 492919 w 492919"/>
                <a:gd name="connsiteY9" fmla="*/ 0 h 221463"/>
                <a:gd name="connsiteX10" fmla="*/ 435769 w 492919"/>
                <a:gd name="connsiteY10" fmla="*/ 11906 h 221463"/>
                <a:gd name="connsiteX11" fmla="*/ 376237 w 492919"/>
                <a:gd name="connsiteY11" fmla="*/ 78581 h 221463"/>
                <a:gd name="connsiteX12" fmla="*/ 316706 w 492919"/>
                <a:gd name="connsiteY12" fmla="*/ 121443 h 221463"/>
                <a:gd name="connsiteX13" fmla="*/ 252412 w 492919"/>
                <a:gd name="connsiteY13" fmla="*/ 150018 h 221463"/>
                <a:gd name="connsiteX14" fmla="*/ 192881 w 492919"/>
                <a:gd name="connsiteY14" fmla="*/ 140493 h 221463"/>
                <a:gd name="connsiteX15" fmla="*/ 138112 w 492919"/>
                <a:gd name="connsiteY15" fmla="*/ 111918 h 221463"/>
                <a:gd name="connsiteX16" fmla="*/ 109537 w 492919"/>
                <a:gd name="connsiteY16" fmla="*/ 73818 h 221463"/>
                <a:gd name="connsiteX17" fmla="*/ 85725 w 492919"/>
                <a:gd name="connsiteY17" fmla="*/ 50006 h 221463"/>
                <a:gd name="connsiteX18" fmla="*/ 61912 w 492919"/>
                <a:gd name="connsiteY18" fmla="*/ 7143 h 221463"/>
                <a:gd name="connsiteX19" fmla="*/ 0 w 492919"/>
                <a:gd name="connsiteY19" fmla="*/ 4762 h 221463"/>
                <a:gd name="connsiteX0" fmla="*/ 0 w 492919"/>
                <a:gd name="connsiteY0" fmla="*/ 4762 h 221463"/>
                <a:gd name="connsiteX1" fmla="*/ 11906 w 492919"/>
                <a:gd name="connsiteY1" fmla="*/ 59531 h 221463"/>
                <a:gd name="connsiteX2" fmla="*/ 92869 w 492919"/>
                <a:gd name="connsiteY2" fmla="*/ 138112 h 221463"/>
                <a:gd name="connsiteX3" fmla="*/ 161925 w 492919"/>
                <a:gd name="connsiteY3" fmla="*/ 192881 h 221463"/>
                <a:gd name="connsiteX4" fmla="*/ 221456 w 492919"/>
                <a:gd name="connsiteY4" fmla="*/ 221456 h 221463"/>
                <a:gd name="connsiteX5" fmla="*/ 292894 w 492919"/>
                <a:gd name="connsiteY5" fmla="*/ 190500 h 221463"/>
                <a:gd name="connsiteX6" fmla="*/ 361950 w 492919"/>
                <a:gd name="connsiteY6" fmla="*/ 135731 h 221463"/>
                <a:gd name="connsiteX7" fmla="*/ 431006 w 492919"/>
                <a:gd name="connsiteY7" fmla="*/ 80963 h 221463"/>
                <a:gd name="connsiteX8" fmla="*/ 485775 w 492919"/>
                <a:gd name="connsiteY8" fmla="*/ 16668 h 221463"/>
                <a:gd name="connsiteX9" fmla="*/ 492919 w 492919"/>
                <a:gd name="connsiteY9" fmla="*/ 0 h 221463"/>
                <a:gd name="connsiteX10" fmla="*/ 435769 w 492919"/>
                <a:gd name="connsiteY10" fmla="*/ 11906 h 221463"/>
                <a:gd name="connsiteX11" fmla="*/ 376237 w 492919"/>
                <a:gd name="connsiteY11" fmla="*/ 78581 h 221463"/>
                <a:gd name="connsiteX12" fmla="*/ 316706 w 492919"/>
                <a:gd name="connsiteY12" fmla="*/ 121443 h 221463"/>
                <a:gd name="connsiteX13" fmla="*/ 252412 w 492919"/>
                <a:gd name="connsiteY13" fmla="*/ 150018 h 221463"/>
                <a:gd name="connsiteX14" fmla="*/ 192881 w 492919"/>
                <a:gd name="connsiteY14" fmla="*/ 140493 h 221463"/>
                <a:gd name="connsiteX15" fmla="*/ 138112 w 492919"/>
                <a:gd name="connsiteY15" fmla="*/ 111918 h 221463"/>
                <a:gd name="connsiteX16" fmla="*/ 109537 w 492919"/>
                <a:gd name="connsiteY16" fmla="*/ 73818 h 221463"/>
                <a:gd name="connsiteX17" fmla="*/ 85725 w 492919"/>
                <a:gd name="connsiteY17" fmla="*/ 50006 h 221463"/>
                <a:gd name="connsiteX18" fmla="*/ 61912 w 492919"/>
                <a:gd name="connsiteY18" fmla="*/ 7143 h 221463"/>
                <a:gd name="connsiteX19" fmla="*/ 0 w 492919"/>
                <a:gd name="connsiteY19" fmla="*/ 4762 h 221463"/>
                <a:gd name="connsiteX0" fmla="*/ 4057 w 496976"/>
                <a:gd name="connsiteY0" fmla="*/ 4762 h 221463"/>
                <a:gd name="connsiteX1" fmla="*/ 15963 w 496976"/>
                <a:gd name="connsiteY1" fmla="*/ 59531 h 221463"/>
                <a:gd name="connsiteX2" fmla="*/ 96926 w 496976"/>
                <a:gd name="connsiteY2" fmla="*/ 138112 h 221463"/>
                <a:gd name="connsiteX3" fmla="*/ 165982 w 496976"/>
                <a:gd name="connsiteY3" fmla="*/ 192881 h 221463"/>
                <a:gd name="connsiteX4" fmla="*/ 225513 w 496976"/>
                <a:gd name="connsiteY4" fmla="*/ 221456 h 221463"/>
                <a:gd name="connsiteX5" fmla="*/ 296951 w 496976"/>
                <a:gd name="connsiteY5" fmla="*/ 190500 h 221463"/>
                <a:gd name="connsiteX6" fmla="*/ 366007 w 496976"/>
                <a:gd name="connsiteY6" fmla="*/ 135731 h 221463"/>
                <a:gd name="connsiteX7" fmla="*/ 435063 w 496976"/>
                <a:gd name="connsiteY7" fmla="*/ 80963 h 221463"/>
                <a:gd name="connsiteX8" fmla="*/ 489832 w 496976"/>
                <a:gd name="connsiteY8" fmla="*/ 16668 h 221463"/>
                <a:gd name="connsiteX9" fmla="*/ 496976 w 496976"/>
                <a:gd name="connsiteY9" fmla="*/ 0 h 221463"/>
                <a:gd name="connsiteX10" fmla="*/ 439826 w 496976"/>
                <a:gd name="connsiteY10" fmla="*/ 11906 h 221463"/>
                <a:gd name="connsiteX11" fmla="*/ 380294 w 496976"/>
                <a:gd name="connsiteY11" fmla="*/ 78581 h 221463"/>
                <a:gd name="connsiteX12" fmla="*/ 320763 w 496976"/>
                <a:gd name="connsiteY12" fmla="*/ 121443 h 221463"/>
                <a:gd name="connsiteX13" fmla="*/ 256469 w 496976"/>
                <a:gd name="connsiteY13" fmla="*/ 150018 h 221463"/>
                <a:gd name="connsiteX14" fmla="*/ 196938 w 496976"/>
                <a:gd name="connsiteY14" fmla="*/ 140493 h 221463"/>
                <a:gd name="connsiteX15" fmla="*/ 142169 w 496976"/>
                <a:gd name="connsiteY15" fmla="*/ 111918 h 221463"/>
                <a:gd name="connsiteX16" fmla="*/ 113594 w 496976"/>
                <a:gd name="connsiteY16" fmla="*/ 73818 h 221463"/>
                <a:gd name="connsiteX17" fmla="*/ 89782 w 496976"/>
                <a:gd name="connsiteY17" fmla="*/ 50006 h 221463"/>
                <a:gd name="connsiteX18" fmla="*/ 65969 w 496976"/>
                <a:gd name="connsiteY18" fmla="*/ 7143 h 221463"/>
                <a:gd name="connsiteX19" fmla="*/ 4057 w 496976"/>
                <a:gd name="connsiteY19" fmla="*/ 4762 h 221463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35063 w 489832"/>
                <a:gd name="connsiteY7" fmla="*/ 76201 h 216701"/>
                <a:gd name="connsiteX8" fmla="*/ 489832 w 489832"/>
                <a:gd name="connsiteY8" fmla="*/ 11906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35063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4087 w 489832"/>
                <a:gd name="connsiteY12" fmla="*/ 138112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4087 w 489832"/>
                <a:gd name="connsiteY12" fmla="*/ 138112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1579 w 489832"/>
                <a:gd name="connsiteY12" fmla="*/ 150615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1579 w 489832"/>
                <a:gd name="connsiteY12" fmla="*/ 150615 h 216701"/>
                <a:gd name="connsiteX13" fmla="*/ 196938 w 489832"/>
                <a:gd name="connsiteY13" fmla="*/ 145732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89832" h="216701">
                  <a:moveTo>
                    <a:pt x="4057" y="0"/>
                  </a:moveTo>
                  <a:cubicBezTo>
                    <a:pt x="-4277" y="8731"/>
                    <a:pt x="485" y="32544"/>
                    <a:pt x="15963" y="54769"/>
                  </a:cubicBezTo>
                  <a:cubicBezTo>
                    <a:pt x="31441" y="76994"/>
                    <a:pt x="71923" y="111125"/>
                    <a:pt x="96926" y="133350"/>
                  </a:cubicBezTo>
                  <a:lnTo>
                    <a:pt x="165982" y="188119"/>
                  </a:lnTo>
                  <a:cubicBezTo>
                    <a:pt x="187413" y="202010"/>
                    <a:pt x="203685" y="217091"/>
                    <a:pt x="225513" y="216694"/>
                  </a:cubicBezTo>
                  <a:cubicBezTo>
                    <a:pt x="247341" y="216297"/>
                    <a:pt x="273535" y="200025"/>
                    <a:pt x="296951" y="185738"/>
                  </a:cubicBezTo>
                  <a:lnTo>
                    <a:pt x="366007" y="130969"/>
                  </a:lnTo>
                  <a:lnTo>
                    <a:pt x="442206" y="76201"/>
                  </a:lnTo>
                  <a:lnTo>
                    <a:pt x="489832" y="4762"/>
                  </a:lnTo>
                  <a:lnTo>
                    <a:pt x="427301" y="7144"/>
                  </a:lnTo>
                  <a:lnTo>
                    <a:pt x="380294" y="73819"/>
                  </a:lnTo>
                  <a:lnTo>
                    <a:pt x="320763" y="116681"/>
                  </a:lnTo>
                  <a:cubicBezTo>
                    <a:pt x="300125" y="128587"/>
                    <a:pt x="272216" y="145773"/>
                    <a:pt x="251579" y="150615"/>
                  </a:cubicBezTo>
                  <a:cubicBezTo>
                    <a:pt x="230942" y="155457"/>
                    <a:pt x="214401" y="152479"/>
                    <a:pt x="196938" y="145732"/>
                  </a:cubicBezTo>
                  <a:lnTo>
                    <a:pt x="151694" y="104774"/>
                  </a:lnTo>
                  <a:lnTo>
                    <a:pt x="113594" y="69056"/>
                  </a:lnTo>
                  <a:lnTo>
                    <a:pt x="89782" y="45244"/>
                  </a:lnTo>
                  <a:lnTo>
                    <a:pt x="65969" y="2381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7" name="Freeform 35">
              <a:extLst>
                <a:ext uri="{FF2B5EF4-FFF2-40B4-BE49-F238E27FC236}">
                  <a16:creationId xmlns:a16="http://schemas.microsoft.com/office/drawing/2014/main" id="{1F913009-4F8B-4FBD-A242-8FF849DF148E}"/>
                </a:ext>
              </a:extLst>
            </p:cNvPr>
            <p:cNvSpPr/>
            <p:nvPr/>
          </p:nvSpPr>
          <p:spPr bwMode="auto">
            <a:xfrm>
              <a:off x="6591598" y="4915650"/>
              <a:ext cx="195595" cy="103747"/>
            </a:xfrm>
            <a:custGeom>
              <a:avLst/>
              <a:gdLst>
                <a:gd name="connsiteX0" fmla="*/ 0 w 373856"/>
                <a:gd name="connsiteY0" fmla="*/ 28575 h 192881"/>
                <a:gd name="connsiteX1" fmla="*/ 57150 w 373856"/>
                <a:gd name="connsiteY1" fmla="*/ 0 h 192881"/>
                <a:gd name="connsiteX2" fmla="*/ 80963 w 373856"/>
                <a:gd name="connsiteY2" fmla="*/ 26194 h 192881"/>
                <a:gd name="connsiteX3" fmla="*/ 109538 w 373856"/>
                <a:gd name="connsiteY3" fmla="*/ 71437 h 192881"/>
                <a:gd name="connsiteX4" fmla="*/ 142875 w 373856"/>
                <a:gd name="connsiteY4" fmla="*/ 107156 h 192881"/>
                <a:gd name="connsiteX5" fmla="*/ 183356 w 373856"/>
                <a:gd name="connsiteY5" fmla="*/ 123825 h 192881"/>
                <a:gd name="connsiteX6" fmla="*/ 219075 w 373856"/>
                <a:gd name="connsiteY6" fmla="*/ 123825 h 192881"/>
                <a:gd name="connsiteX7" fmla="*/ 259556 w 373856"/>
                <a:gd name="connsiteY7" fmla="*/ 97631 h 192881"/>
                <a:gd name="connsiteX8" fmla="*/ 302419 w 373856"/>
                <a:gd name="connsiteY8" fmla="*/ 61912 h 192881"/>
                <a:gd name="connsiteX9" fmla="*/ 316706 w 373856"/>
                <a:gd name="connsiteY9" fmla="*/ 28575 h 192881"/>
                <a:gd name="connsiteX10" fmla="*/ 373856 w 373856"/>
                <a:gd name="connsiteY10" fmla="*/ 28575 h 192881"/>
                <a:gd name="connsiteX11" fmla="*/ 307181 w 373856"/>
                <a:gd name="connsiteY11" fmla="*/ 109537 h 192881"/>
                <a:gd name="connsiteX12" fmla="*/ 240506 w 373856"/>
                <a:gd name="connsiteY12" fmla="*/ 173831 h 192881"/>
                <a:gd name="connsiteX13" fmla="*/ 204788 w 373856"/>
                <a:gd name="connsiteY13" fmla="*/ 192881 h 192881"/>
                <a:gd name="connsiteX14" fmla="*/ 138113 w 373856"/>
                <a:gd name="connsiteY14" fmla="*/ 188119 h 192881"/>
                <a:gd name="connsiteX15" fmla="*/ 80963 w 373856"/>
                <a:gd name="connsiteY15" fmla="*/ 126206 h 192881"/>
                <a:gd name="connsiteX16" fmla="*/ 50006 w 373856"/>
                <a:gd name="connsiteY16" fmla="*/ 88106 h 192881"/>
                <a:gd name="connsiteX17" fmla="*/ 0 w 373856"/>
                <a:gd name="connsiteY17" fmla="*/ 28575 h 192881"/>
                <a:gd name="connsiteX0" fmla="*/ 0 w 373856"/>
                <a:gd name="connsiteY0" fmla="*/ 28582 h 192888"/>
                <a:gd name="connsiteX1" fmla="*/ 57150 w 373856"/>
                <a:gd name="connsiteY1" fmla="*/ 7 h 192888"/>
                <a:gd name="connsiteX2" fmla="*/ 80963 w 373856"/>
                <a:gd name="connsiteY2" fmla="*/ 26201 h 192888"/>
                <a:gd name="connsiteX3" fmla="*/ 109538 w 373856"/>
                <a:gd name="connsiteY3" fmla="*/ 71444 h 192888"/>
                <a:gd name="connsiteX4" fmla="*/ 142875 w 373856"/>
                <a:gd name="connsiteY4" fmla="*/ 107163 h 192888"/>
                <a:gd name="connsiteX5" fmla="*/ 183356 w 373856"/>
                <a:gd name="connsiteY5" fmla="*/ 123832 h 192888"/>
                <a:gd name="connsiteX6" fmla="*/ 219075 w 373856"/>
                <a:gd name="connsiteY6" fmla="*/ 123832 h 192888"/>
                <a:gd name="connsiteX7" fmla="*/ 259556 w 373856"/>
                <a:gd name="connsiteY7" fmla="*/ 97638 h 192888"/>
                <a:gd name="connsiteX8" fmla="*/ 302419 w 373856"/>
                <a:gd name="connsiteY8" fmla="*/ 61919 h 192888"/>
                <a:gd name="connsiteX9" fmla="*/ 316706 w 373856"/>
                <a:gd name="connsiteY9" fmla="*/ 28582 h 192888"/>
                <a:gd name="connsiteX10" fmla="*/ 373856 w 373856"/>
                <a:gd name="connsiteY10" fmla="*/ 28582 h 192888"/>
                <a:gd name="connsiteX11" fmla="*/ 307181 w 373856"/>
                <a:gd name="connsiteY11" fmla="*/ 109544 h 192888"/>
                <a:gd name="connsiteX12" fmla="*/ 240506 w 373856"/>
                <a:gd name="connsiteY12" fmla="*/ 173838 h 192888"/>
                <a:gd name="connsiteX13" fmla="*/ 204788 w 373856"/>
                <a:gd name="connsiteY13" fmla="*/ 192888 h 192888"/>
                <a:gd name="connsiteX14" fmla="*/ 138113 w 373856"/>
                <a:gd name="connsiteY14" fmla="*/ 188126 h 192888"/>
                <a:gd name="connsiteX15" fmla="*/ 80963 w 373856"/>
                <a:gd name="connsiteY15" fmla="*/ 126213 h 192888"/>
                <a:gd name="connsiteX16" fmla="*/ 50006 w 373856"/>
                <a:gd name="connsiteY16" fmla="*/ 88113 h 192888"/>
                <a:gd name="connsiteX17" fmla="*/ 0 w 373856"/>
                <a:gd name="connsiteY17" fmla="*/ 28582 h 192888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07181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07181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16706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69094"/>
                <a:gd name="connsiteY0" fmla="*/ 43163 h 195864"/>
                <a:gd name="connsiteX1" fmla="*/ 52388 w 369094"/>
                <a:gd name="connsiteY1" fmla="*/ 300 h 195864"/>
                <a:gd name="connsiteX2" fmla="*/ 76201 w 369094"/>
                <a:gd name="connsiteY2" fmla="*/ 26494 h 195864"/>
                <a:gd name="connsiteX3" fmla="*/ 104776 w 369094"/>
                <a:gd name="connsiteY3" fmla="*/ 71737 h 195864"/>
                <a:gd name="connsiteX4" fmla="*/ 138113 w 369094"/>
                <a:gd name="connsiteY4" fmla="*/ 107456 h 195864"/>
                <a:gd name="connsiteX5" fmla="*/ 178594 w 369094"/>
                <a:gd name="connsiteY5" fmla="*/ 124125 h 195864"/>
                <a:gd name="connsiteX6" fmla="*/ 214313 w 369094"/>
                <a:gd name="connsiteY6" fmla="*/ 124125 h 195864"/>
                <a:gd name="connsiteX7" fmla="*/ 254794 w 369094"/>
                <a:gd name="connsiteY7" fmla="*/ 97931 h 195864"/>
                <a:gd name="connsiteX8" fmla="*/ 297657 w 369094"/>
                <a:gd name="connsiteY8" fmla="*/ 62212 h 195864"/>
                <a:gd name="connsiteX9" fmla="*/ 311944 w 369094"/>
                <a:gd name="connsiteY9" fmla="*/ 28875 h 195864"/>
                <a:gd name="connsiteX10" fmla="*/ 369094 w 369094"/>
                <a:gd name="connsiteY10" fmla="*/ 28875 h 195864"/>
                <a:gd name="connsiteX11" fmla="*/ 311944 w 369094"/>
                <a:gd name="connsiteY11" fmla="*/ 109837 h 195864"/>
                <a:gd name="connsiteX12" fmla="*/ 235744 w 369094"/>
                <a:gd name="connsiteY12" fmla="*/ 174131 h 195864"/>
                <a:gd name="connsiteX13" fmla="*/ 200026 w 369094"/>
                <a:gd name="connsiteY13" fmla="*/ 193181 h 195864"/>
                <a:gd name="connsiteX14" fmla="*/ 133351 w 369094"/>
                <a:gd name="connsiteY14" fmla="*/ 188419 h 195864"/>
                <a:gd name="connsiteX15" fmla="*/ 76201 w 369094"/>
                <a:gd name="connsiteY15" fmla="*/ 126506 h 195864"/>
                <a:gd name="connsiteX16" fmla="*/ 45244 w 369094"/>
                <a:gd name="connsiteY16" fmla="*/ 88406 h 195864"/>
                <a:gd name="connsiteX17" fmla="*/ 0 w 369094"/>
                <a:gd name="connsiteY17" fmla="*/ 43163 h 195864"/>
                <a:gd name="connsiteX0" fmla="*/ 0 w 369094"/>
                <a:gd name="connsiteY0" fmla="*/ 43163 h 196491"/>
                <a:gd name="connsiteX1" fmla="*/ 52388 w 369094"/>
                <a:gd name="connsiteY1" fmla="*/ 300 h 196491"/>
                <a:gd name="connsiteX2" fmla="*/ 76201 w 369094"/>
                <a:gd name="connsiteY2" fmla="*/ 26494 h 196491"/>
                <a:gd name="connsiteX3" fmla="*/ 104776 w 369094"/>
                <a:gd name="connsiteY3" fmla="*/ 71737 h 196491"/>
                <a:gd name="connsiteX4" fmla="*/ 138113 w 369094"/>
                <a:gd name="connsiteY4" fmla="*/ 107456 h 196491"/>
                <a:gd name="connsiteX5" fmla="*/ 178594 w 369094"/>
                <a:gd name="connsiteY5" fmla="*/ 124125 h 196491"/>
                <a:gd name="connsiteX6" fmla="*/ 214313 w 369094"/>
                <a:gd name="connsiteY6" fmla="*/ 124125 h 196491"/>
                <a:gd name="connsiteX7" fmla="*/ 254794 w 369094"/>
                <a:gd name="connsiteY7" fmla="*/ 97931 h 196491"/>
                <a:gd name="connsiteX8" fmla="*/ 297657 w 369094"/>
                <a:gd name="connsiteY8" fmla="*/ 62212 h 196491"/>
                <a:gd name="connsiteX9" fmla="*/ 311944 w 369094"/>
                <a:gd name="connsiteY9" fmla="*/ 28875 h 196491"/>
                <a:gd name="connsiteX10" fmla="*/ 369094 w 369094"/>
                <a:gd name="connsiteY10" fmla="*/ 28875 h 196491"/>
                <a:gd name="connsiteX11" fmla="*/ 311944 w 369094"/>
                <a:gd name="connsiteY11" fmla="*/ 109837 h 196491"/>
                <a:gd name="connsiteX12" fmla="*/ 250032 w 369094"/>
                <a:gd name="connsiteY12" fmla="*/ 164606 h 196491"/>
                <a:gd name="connsiteX13" fmla="*/ 200026 w 369094"/>
                <a:gd name="connsiteY13" fmla="*/ 193181 h 196491"/>
                <a:gd name="connsiteX14" fmla="*/ 133351 w 369094"/>
                <a:gd name="connsiteY14" fmla="*/ 188419 h 196491"/>
                <a:gd name="connsiteX15" fmla="*/ 76201 w 369094"/>
                <a:gd name="connsiteY15" fmla="*/ 126506 h 196491"/>
                <a:gd name="connsiteX16" fmla="*/ 45244 w 369094"/>
                <a:gd name="connsiteY16" fmla="*/ 88406 h 196491"/>
                <a:gd name="connsiteX17" fmla="*/ 0 w 369094"/>
                <a:gd name="connsiteY17" fmla="*/ 43163 h 196491"/>
                <a:gd name="connsiteX0" fmla="*/ 0 w 369094"/>
                <a:gd name="connsiteY0" fmla="*/ 43163 h 196491"/>
                <a:gd name="connsiteX1" fmla="*/ 52388 w 369094"/>
                <a:gd name="connsiteY1" fmla="*/ 300 h 196491"/>
                <a:gd name="connsiteX2" fmla="*/ 76201 w 369094"/>
                <a:gd name="connsiteY2" fmla="*/ 26494 h 196491"/>
                <a:gd name="connsiteX3" fmla="*/ 104776 w 369094"/>
                <a:gd name="connsiteY3" fmla="*/ 71737 h 196491"/>
                <a:gd name="connsiteX4" fmla="*/ 138113 w 369094"/>
                <a:gd name="connsiteY4" fmla="*/ 107456 h 196491"/>
                <a:gd name="connsiteX5" fmla="*/ 178594 w 369094"/>
                <a:gd name="connsiteY5" fmla="*/ 124125 h 196491"/>
                <a:gd name="connsiteX6" fmla="*/ 214313 w 369094"/>
                <a:gd name="connsiteY6" fmla="*/ 124125 h 196491"/>
                <a:gd name="connsiteX7" fmla="*/ 254794 w 369094"/>
                <a:gd name="connsiteY7" fmla="*/ 97931 h 196491"/>
                <a:gd name="connsiteX8" fmla="*/ 297657 w 369094"/>
                <a:gd name="connsiteY8" fmla="*/ 62212 h 196491"/>
                <a:gd name="connsiteX9" fmla="*/ 311944 w 369094"/>
                <a:gd name="connsiteY9" fmla="*/ 28875 h 196491"/>
                <a:gd name="connsiteX10" fmla="*/ 369094 w 369094"/>
                <a:gd name="connsiteY10" fmla="*/ 28875 h 196491"/>
                <a:gd name="connsiteX11" fmla="*/ 311944 w 369094"/>
                <a:gd name="connsiteY11" fmla="*/ 109837 h 196491"/>
                <a:gd name="connsiteX12" fmla="*/ 250032 w 369094"/>
                <a:gd name="connsiteY12" fmla="*/ 164606 h 196491"/>
                <a:gd name="connsiteX13" fmla="*/ 200026 w 369094"/>
                <a:gd name="connsiteY13" fmla="*/ 193181 h 196491"/>
                <a:gd name="connsiteX14" fmla="*/ 133351 w 369094"/>
                <a:gd name="connsiteY14" fmla="*/ 188419 h 196491"/>
                <a:gd name="connsiteX15" fmla="*/ 76201 w 369094"/>
                <a:gd name="connsiteY15" fmla="*/ 126506 h 196491"/>
                <a:gd name="connsiteX16" fmla="*/ 45244 w 369094"/>
                <a:gd name="connsiteY16" fmla="*/ 88406 h 196491"/>
                <a:gd name="connsiteX17" fmla="*/ 0 w 369094"/>
                <a:gd name="connsiteY17" fmla="*/ 43163 h 196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9094" h="196491">
                  <a:moveTo>
                    <a:pt x="0" y="43163"/>
                  </a:moveTo>
                  <a:cubicBezTo>
                    <a:pt x="1191" y="28479"/>
                    <a:pt x="39688" y="3078"/>
                    <a:pt x="52388" y="300"/>
                  </a:cubicBezTo>
                  <a:cubicBezTo>
                    <a:pt x="65088" y="-2478"/>
                    <a:pt x="67470" y="14588"/>
                    <a:pt x="76201" y="26494"/>
                  </a:cubicBezTo>
                  <a:lnTo>
                    <a:pt x="104776" y="71737"/>
                  </a:lnTo>
                  <a:lnTo>
                    <a:pt x="138113" y="107456"/>
                  </a:lnTo>
                  <a:lnTo>
                    <a:pt x="178594" y="124125"/>
                  </a:lnTo>
                  <a:lnTo>
                    <a:pt x="214313" y="124125"/>
                  </a:lnTo>
                  <a:lnTo>
                    <a:pt x="254794" y="97931"/>
                  </a:lnTo>
                  <a:lnTo>
                    <a:pt x="297657" y="62212"/>
                  </a:lnTo>
                  <a:lnTo>
                    <a:pt x="311944" y="28875"/>
                  </a:lnTo>
                  <a:lnTo>
                    <a:pt x="369094" y="28875"/>
                  </a:lnTo>
                  <a:lnTo>
                    <a:pt x="311944" y="109837"/>
                  </a:lnTo>
                  <a:cubicBezTo>
                    <a:pt x="292100" y="132459"/>
                    <a:pt x="268685" y="150715"/>
                    <a:pt x="250032" y="164606"/>
                  </a:cubicBezTo>
                  <a:cubicBezTo>
                    <a:pt x="231379" y="178497"/>
                    <a:pt x="219473" y="189212"/>
                    <a:pt x="200026" y="193181"/>
                  </a:cubicBezTo>
                  <a:cubicBezTo>
                    <a:pt x="180579" y="197150"/>
                    <a:pt x="153988" y="199531"/>
                    <a:pt x="133351" y="188419"/>
                  </a:cubicBezTo>
                  <a:cubicBezTo>
                    <a:pt x="112714" y="177307"/>
                    <a:pt x="90886" y="143175"/>
                    <a:pt x="76201" y="126506"/>
                  </a:cubicBezTo>
                  <a:lnTo>
                    <a:pt x="45244" y="88406"/>
                  </a:lnTo>
                  <a:lnTo>
                    <a:pt x="0" y="43163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8" name="Freeform 36">
              <a:extLst>
                <a:ext uri="{FF2B5EF4-FFF2-40B4-BE49-F238E27FC236}">
                  <a16:creationId xmlns:a16="http://schemas.microsoft.com/office/drawing/2014/main" id="{2A23727F-EB58-4EE4-AD40-B2D063A599A1}"/>
                </a:ext>
              </a:extLst>
            </p:cNvPr>
            <p:cNvSpPr/>
            <p:nvPr/>
          </p:nvSpPr>
          <p:spPr bwMode="auto">
            <a:xfrm>
              <a:off x="6634081" y="4929718"/>
              <a:ext cx="130987" cy="54511"/>
            </a:xfrm>
            <a:custGeom>
              <a:avLst/>
              <a:gdLst>
                <a:gd name="connsiteX0" fmla="*/ 0 w 242888"/>
                <a:gd name="connsiteY0" fmla="*/ 2382 h 104775"/>
                <a:gd name="connsiteX1" fmla="*/ 76200 w 242888"/>
                <a:gd name="connsiteY1" fmla="*/ 2382 h 104775"/>
                <a:gd name="connsiteX2" fmla="*/ 138113 w 242888"/>
                <a:gd name="connsiteY2" fmla="*/ 16669 h 104775"/>
                <a:gd name="connsiteX3" fmla="*/ 185738 w 242888"/>
                <a:gd name="connsiteY3" fmla="*/ 4763 h 104775"/>
                <a:gd name="connsiteX4" fmla="*/ 242888 w 242888"/>
                <a:gd name="connsiteY4" fmla="*/ 0 h 104775"/>
                <a:gd name="connsiteX5" fmla="*/ 204788 w 242888"/>
                <a:gd name="connsiteY5" fmla="*/ 40482 h 104775"/>
                <a:gd name="connsiteX6" fmla="*/ 145256 w 242888"/>
                <a:gd name="connsiteY6" fmla="*/ 88107 h 104775"/>
                <a:gd name="connsiteX7" fmla="*/ 104775 w 242888"/>
                <a:gd name="connsiteY7" fmla="*/ 104775 h 104775"/>
                <a:gd name="connsiteX8" fmla="*/ 66675 w 242888"/>
                <a:gd name="connsiteY8" fmla="*/ 92869 h 104775"/>
                <a:gd name="connsiteX9" fmla="*/ 42863 w 242888"/>
                <a:gd name="connsiteY9" fmla="*/ 71438 h 104775"/>
                <a:gd name="connsiteX10" fmla="*/ 30956 w 242888"/>
                <a:gd name="connsiteY10" fmla="*/ 47625 h 104775"/>
                <a:gd name="connsiteX11" fmla="*/ 0 w 242888"/>
                <a:gd name="connsiteY11" fmla="*/ 2382 h 104775"/>
                <a:gd name="connsiteX0" fmla="*/ 0 w 242888"/>
                <a:gd name="connsiteY0" fmla="*/ 2382 h 104775"/>
                <a:gd name="connsiteX1" fmla="*/ 76200 w 242888"/>
                <a:gd name="connsiteY1" fmla="*/ 2382 h 104775"/>
                <a:gd name="connsiteX2" fmla="*/ 138113 w 242888"/>
                <a:gd name="connsiteY2" fmla="*/ 16669 h 104775"/>
                <a:gd name="connsiteX3" fmla="*/ 185738 w 242888"/>
                <a:gd name="connsiteY3" fmla="*/ 4763 h 104775"/>
                <a:gd name="connsiteX4" fmla="*/ 242888 w 242888"/>
                <a:gd name="connsiteY4" fmla="*/ 0 h 104775"/>
                <a:gd name="connsiteX5" fmla="*/ 204788 w 242888"/>
                <a:gd name="connsiteY5" fmla="*/ 40482 h 104775"/>
                <a:gd name="connsiteX6" fmla="*/ 145256 w 242888"/>
                <a:gd name="connsiteY6" fmla="*/ 88107 h 104775"/>
                <a:gd name="connsiteX7" fmla="*/ 104775 w 242888"/>
                <a:gd name="connsiteY7" fmla="*/ 104775 h 104775"/>
                <a:gd name="connsiteX8" fmla="*/ 66675 w 242888"/>
                <a:gd name="connsiteY8" fmla="*/ 92869 h 104775"/>
                <a:gd name="connsiteX9" fmla="*/ 42863 w 242888"/>
                <a:gd name="connsiteY9" fmla="*/ 71438 h 104775"/>
                <a:gd name="connsiteX10" fmla="*/ 21431 w 242888"/>
                <a:gd name="connsiteY10" fmla="*/ 45243 h 104775"/>
                <a:gd name="connsiteX11" fmla="*/ 0 w 242888"/>
                <a:gd name="connsiteY11" fmla="*/ 2382 h 10477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45256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11932 w 242888"/>
                <a:gd name="connsiteY5" fmla="*/ 47625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3482"/>
                <a:gd name="connsiteY0" fmla="*/ 2382 h 104835"/>
                <a:gd name="connsiteX1" fmla="*/ 76200 w 243482"/>
                <a:gd name="connsiteY1" fmla="*/ 2382 h 104835"/>
                <a:gd name="connsiteX2" fmla="*/ 138113 w 243482"/>
                <a:gd name="connsiteY2" fmla="*/ 16669 h 104835"/>
                <a:gd name="connsiteX3" fmla="*/ 185738 w 243482"/>
                <a:gd name="connsiteY3" fmla="*/ 4763 h 104835"/>
                <a:gd name="connsiteX4" fmla="*/ 242888 w 243482"/>
                <a:gd name="connsiteY4" fmla="*/ 0 h 104835"/>
                <a:gd name="connsiteX5" fmla="*/ 211932 w 243482"/>
                <a:gd name="connsiteY5" fmla="*/ 47625 h 104835"/>
                <a:gd name="connsiteX6" fmla="*/ 154781 w 243482"/>
                <a:gd name="connsiteY6" fmla="*/ 88107 h 104835"/>
                <a:gd name="connsiteX7" fmla="*/ 104775 w 243482"/>
                <a:gd name="connsiteY7" fmla="*/ 104775 h 104835"/>
                <a:gd name="connsiteX8" fmla="*/ 66675 w 243482"/>
                <a:gd name="connsiteY8" fmla="*/ 92869 h 104835"/>
                <a:gd name="connsiteX9" fmla="*/ 42863 w 243482"/>
                <a:gd name="connsiteY9" fmla="*/ 71438 h 104835"/>
                <a:gd name="connsiteX10" fmla="*/ 21431 w 243482"/>
                <a:gd name="connsiteY10" fmla="*/ 45243 h 104835"/>
                <a:gd name="connsiteX11" fmla="*/ 0 w 243482"/>
                <a:gd name="connsiteY11" fmla="*/ 2382 h 104835"/>
                <a:gd name="connsiteX0" fmla="*/ 0 w 245818"/>
                <a:gd name="connsiteY0" fmla="*/ 0 h 102453"/>
                <a:gd name="connsiteX1" fmla="*/ 76200 w 245818"/>
                <a:gd name="connsiteY1" fmla="*/ 0 h 102453"/>
                <a:gd name="connsiteX2" fmla="*/ 138113 w 245818"/>
                <a:gd name="connsiteY2" fmla="*/ 14287 h 102453"/>
                <a:gd name="connsiteX3" fmla="*/ 185738 w 245818"/>
                <a:gd name="connsiteY3" fmla="*/ 2381 h 102453"/>
                <a:gd name="connsiteX4" fmla="*/ 245269 w 245818"/>
                <a:gd name="connsiteY4" fmla="*/ 4762 h 102453"/>
                <a:gd name="connsiteX5" fmla="*/ 211932 w 245818"/>
                <a:gd name="connsiteY5" fmla="*/ 45243 h 102453"/>
                <a:gd name="connsiteX6" fmla="*/ 154781 w 245818"/>
                <a:gd name="connsiteY6" fmla="*/ 85725 h 102453"/>
                <a:gd name="connsiteX7" fmla="*/ 104775 w 245818"/>
                <a:gd name="connsiteY7" fmla="*/ 102393 h 102453"/>
                <a:gd name="connsiteX8" fmla="*/ 66675 w 245818"/>
                <a:gd name="connsiteY8" fmla="*/ 90487 h 102453"/>
                <a:gd name="connsiteX9" fmla="*/ 42863 w 245818"/>
                <a:gd name="connsiteY9" fmla="*/ 69056 h 102453"/>
                <a:gd name="connsiteX10" fmla="*/ 21431 w 245818"/>
                <a:gd name="connsiteY10" fmla="*/ 42861 h 102453"/>
                <a:gd name="connsiteX11" fmla="*/ 0 w 245818"/>
                <a:gd name="connsiteY11" fmla="*/ 0 h 10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5818" h="102453">
                  <a:moveTo>
                    <a:pt x="0" y="0"/>
                  </a:moveTo>
                  <a:lnTo>
                    <a:pt x="76200" y="0"/>
                  </a:lnTo>
                  <a:lnTo>
                    <a:pt x="138113" y="14287"/>
                  </a:lnTo>
                  <a:lnTo>
                    <a:pt x="185738" y="2381"/>
                  </a:lnTo>
                  <a:lnTo>
                    <a:pt x="245269" y="4762"/>
                  </a:lnTo>
                  <a:cubicBezTo>
                    <a:pt x="249635" y="11906"/>
                    <a:pt x="227013" y="31749"/>
                    <a:pt x="211932" y="45243"/>
                  </a:cubicBezTo>
                  <a:cubicBezTo>
                    <a:pt x="196851" y="58737"/>
                    <a:pt x="172640" y="76200"/>
                    <a:pt x="154781" y="85725"/>
                  </a:cubicBezTo>
                  <a:cubicBezTo>
                    <a:pt x="136922" y="95250"/>
                    <a:pt x="119459" y="101599"/>
                    <a:pt x="104775" y="102393"/>
                  </a:cubicBezTo>
                  <a:cubicBezTo>
                    <a:pt x="90091" y="103187"/>
                    <a:pt x="76994" y="96043"/>
                    <a:pt x="66675" y="90487"/>
                  </a:cubicBezTo>
                  <a:lnTo>
                    <a:pt x="42863" y="69056"/>
                  </a:lnTo>
                  <a:lnTo>
                    <a:pt x="21431" y="428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39" name="Freeform 37">
              <a:extLst>
                <a:ext uri="{FF2B5EF4-FFF2-40B4-BE49-F238E27FC236}">
                  <a16:creationId xmlns:a16="http://schemas.microsoft.com/office/drawing/2014/main" id="{73F627EA-B5F5-4413-B78C-D685D445CB81}"/>
                </a:ext>
              </a:extLst>
            </p:cNvPr>
            <p:cNvSpPr/>
            <p:nvPr/>
          </p:nvSpPr>
          <p:spPr bwMode="auto">
            <a:xfrm>
              <a:off x="5520695" y="5265575"/>
              <a:ext cx="1793097" cy="524886"/>
            </a:xfrm>
            <a:custGeom>
              <a:avLst/>
              <a:gdLst>
                <a:gd name="connsiteX0" fmla="*/ 0 w 2624137"/>
                <a:gd name="connsiteY0" fmla="*/ 1028700 h 1054893"/>
                <a:gd name="connsiteX1" fmla="*/ 152400 w 2624137"/>
                <a:gd name="connsiteY1" fmla="*/ 957262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0 w 2624137"/>
                <a:gd name="connsiteY48" fmla="*/ 1028700 h 1054893"/>
                <a:gd name="connsiteX0" fmla="*/ 0 w 2624137"/>
                <a:gd name="connsiteY0" fmla="*/ 1028700 h 1054893"/>
                <a:gd name="connsiteX1" fmla="*/ 152400 w 2624137"/>
                <a:gd name="connsiteY1" fmla="*/ 957262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147637 w 2624137"/>
                <a:gd name="connsiteY48" fmla="*/ 1038225 h 1054893"/>
                <a:gd name="connsiteX49" fmla="*/ 0 w 2624137"/>
                <a:gd name="connsiteY49" fmla="*/ 1028700 h 1054893"/>
                <a:gd name="connsiteX0" fmla="*/ 0 w 2624137"/>
                <a:gd name="connsiteY0" fmla="*/ 1028700 h 1054893"/>
                <a:gd name="connsiteX1" fmla="*/ 142875 w 2624137"/>
                <a:gd name="connsiteY1" fmla="*/ 954880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147637 w 2624137"/>
                <a:gd name="connsiteY48" fmla="*/ 1038225 h 1054893"/>
                <a:gd name="connsiteX49" fmla="*/ 0 w 2624137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38428"/>
                <a:gd name="connsiteY0" fmla="*/ 1042988 h 1054893"/>
                <a:gd name="connsiteX1" fmla="*/ 157166 w 2638428"/>
                <a:gd name="connsiteY1" fmla="*/ 954880 h 1054893"/>
                <a:gd name="connsiteX2" fmla="*/ 269084 w 2638428"/>
                <a:gd name="connsiteY2" fmla="*/ 859631 h 1054893"/>
                <a:gd name="connsiteX3" fmla="*/ 364334 w 2638428"/>
                <a:gd name="connsiteY3" fmla="*/ 790575 h 1054893"/>
                <a:gd name="connsiteX4" fmla="*/ 435772 w 2638428"/>
                <a:gd name="connsiteY4" fmla="*/ 719137 h 1054893"/>
                <a:gd name="connsiteX5" fmla="*/ 504828 w 2638428"/>
                <a:gd name="connsiteY5" fmla="*/ 669131 h 1054893"/>
                <a:gd name="connsiteX6" fmla="*/ 581028 w 2638428"/>
                <a:gd name="connsiteY6" fmla="*/ 645318 h 1054893"/>
                <a:gd name="connsiteX7" fmla="*/ 707234 w 2638428"/>
                <a:gd name="connsiteY7" fmla="*/ 650081 h 1054893"/>
                <a:gd name="connsiteX8" fmla="*/ 792959 w 2638428"/>
                <a:gd name="connsiteY8" fmla="*/ 669131 h 1054893"/>
                <a:gd name="connsiteX9" fmla="*/ 878684 w 2638428"/>
                <a:gd name="connsiteY9" fmla="*/ 714375 h 1054893"/>
                <a:gd name="connsiteX10" fmla="*/ 992984 w 2638428"/>
                <a:gd name="connsiteY10" fmla="*/ 726281 h 1054893"/>
                <a:gd name="connsiteX11" fmla="*/ 1112047 w 2638428"/>
                <a:gd name="connsiteY11" fmla="*/ 731043 h 1054893"/>
                <a:gd name="connsiteX12" fmla="*/ 1223966 w 2638428"/>
                <a:gd name="connsiteY12" fmla="*/ 700087 h 1054893"/>
                <a:gd name="connsiteX13" fmla="*/ 1378747 w 2638428"/>
                <a:gd name="connsiteY13" fmla="*/ 671512 h 1054893"/>
                <a:gd name="connsiteX14" fmla="*/ 1559722 w 2638428"/>
                <a:gd name="connsiteY14" fmla="*/ 623887 h 1054893"/>
                <a:gd name="connsiteX15" fmla="*/ 1681166 w 2638428"/>
                <a:gd name="connsiteY15" fmla="*/ 590550 h 1054893"/>
                <a:gd name="connsiteX16" fmla="*/ 1833566 w 2638428"/>
                <a:gd name="connsiteY16" fmla="*/ 533400 h 1054893"/>
                <a:gd name="connsiteX17" fmla="*/ 1978822 w 2638428"/>
                <a:gd name="connsiteY17" fmla="*/ 490537 h 1054893"/>
                <a:gd name="connsiteX18" fmla="*/ 2093122 w 2638428"/>
                <a:gd name="connsiteY18" fmla="*/ 433387 h 1054893"/>
                <a:gd name="connsiteX19" fmla="*/ 2209803 w 2638428"/>
                <a:gd name="connsiteY19" fmla="*/ 359568 h 1054893"/>
                <a:gd name="connsiteX20" fmla="*/ 2300291 w 2638428"/>
                <a:gd name="connsiteY20" fmla="*/ 288131 h 1054893"/>
                <a:gd name="connsiteX21" fmla="*/ 2364584 w 2638428"/>
                <a:gd name="connsiteY21" fmla="*/ 211931 h 1054893"/>
                <a:gd name="connsiteX22" fmla="*/ 2459834 w 2638428"/>
                <a:gd name="connsiteY22" fmla="*/ 164306 h 1054893"/>
                <a:gd name="connsiteX23" fmla="*/ 2564609 w 2638428"/>
                <a:gd name="connsiteY23" fmla="*/ 78581 h 1054893"/>
                <a:gd name="connsiteX24" fmla="*/ 2624141 w 2638428"/>
                <a:gd name="connsiteY24" fmla="*/ 0 h 1054893"/>
                <a:gd name="connsiteX25" fmla="*/ 2638428 w 2638428"/>
                <a:gd name="connsiteY25" fmla="*/ 73818 h 1054893"/>
                <a:gd name="connsiteX26" fmla="*/ 2586041 w 2638428"/>
                <a:gd name="connsiteY26" fmla="*/ 145256 h 1054893"/>
                <a:gd name="connsiteX27" fmla="*/ 2483647 w 2638428"/>
                <a:gd name="connsiteY27" fmla="*/ 233362 h 1054893"/>
                <a:gd name="connsiteX28" fmla="*/ 2397922 w 2638428"/>
                <a:gd name="connsiteY28" fmla="*/ 288131 h 1054893"/>
                <a:gd name="connsiteX29" fmla="*/ 2314578 w 2638428"/>
                <a:gd name="connsiteY29" fmla="*/ 361950 h 1054893"/>
                <a:gd name="connsiteX30" fmla="*/ 2245522 w 2638428"/>
                <a:gd name="connsiteY30" fmla="*/ 421481 h 1054893"/>
                <a:gd name="connsiteX31" fmla="*/ 2100266 w 2638428"/>
                <a:gd name="connsiteY31" fmla="*/ 502443 h 1054893"/>
                <a:gd name="connsiteX32" fmla="*/ 1990728 w 2638428"/>
                <a:gd name="connsiteY32" fmla="*/ 561975 h 1054893"/>
                <a:gd name="connsiteX33" fmla="*/ 1843091 w 2638428"/>
                <a:gd name="connsiteY33" fmla="*/ 597693 h 1054893"/>
                <a:gd name="connsiteX34" fmla="*/ 1683547 w 2638428"/>
                <a:gd name="connsiteY34" fmla="*/ 647700 h 1054893"/>
                <a:gd name="connsiteX35" fmla="*/ 1524003 w 2638428"/>
                <a:gd name="connsiteY35" fmla="*/ 704850 h 1054893"/>
                <a:gd name="connsiteX36" fmla="*/ 1350172 w 2638428"/>
                <a:gd name="connsiteY36" fmla="*/ 733425 h 1054893"/>
                <a:gd name="connsiteX37" fmla="*/ 1166816 w 2638428"/>
                <a:gd name="connsiteY37" fmla="*/ 771525 h 1054893"/>
                <a:gd name="connsiteX38" fmla="*/ 1035847 w 2638428"/>
                <a:gd name="connsiteY38" fmla="*/ 785812 h 1054893"/>
                <a:gd name="connsiteX39" fmla="*/ 931072 w 2638428"/>
                <a:gd name="connsiteY39" fmla="*/ 788193 h 1054893"/>
                <a:gd name="connsiteX40" fmla="*/ 833441 w 2638428"/>
                <a:gd name="connsiteY40" fmla="*/ 766762 h 1054893"/>
                <a:gd name="connsiteX41" fmla="*/ 747716 w 2638428"/>
                <a:gd name="connsiteY41" fmla="*/ 723900 h 1054893"/>
                <a:gd name="connsiteX42" fmla="*/ 621509 w 2638428"/>
                <a:gd name="connsiteY42" fmla="*/ 707231 h 1054893"/>
                <a:gd name="connsiteX43" fmla="*/ 490541 w 2638428"/>
                <a:gd name="connsiteY43" fmla="*/ 747712 h 1054893"/>
                <a:gd name="connsiteX44" fmla="*/ 390528 w 2638428"/>
                <a:gd name="connsiteY44" fmla="*/ 838200 h 1054893"/>
                <a:gd name="connsiteX45" fmla="*/ 271466 w 2638428"/>
                <a:gd name="connsiteY45" fmla="*/ 947737 h 1054893"/>
                <a:gd name="connsiteX46" fmla="*/ 200028 w 2638428"/>
                <a:gd name="connsiteY46" fmla="*/ 1023937 h 1054893"/>
                <a:gd name="connsiteX47" fmla="*/ 166691 w 2638428"/>
                <a:gd name="connsiteY47" fmla="*/ 1054893 h 1054893"/>
                <a:gd name="connsiteX48" fmla="*/ 161928 w 2638428"/>
                <a:gd name="connsiteY48" fmla="*/ 1038225 h 1054893"/>
                <a:gd name="connsiteX49" fmla="*/ 4 w 2638428"/>
                <a:gd name="connsiteY49" fmla="*/ 1042988 h 1054893"/>
                <a:gd name="connsiteX0" fmla="*/ 4 w 2638428"/>
                <a:gd name="connsiteY0" fmla="*/ 1042988 h 1054893"/>
                <a:gd name="connsiteX1" fmla="*/ 157166 w 2638428"/>
                <a:gd name="connsiteY1" fmla="*/ 954880 h 1054893"/>
                <a:gd name="connsiteX2" fmla="*/ 269084 w 2638428"/>
                <a:gd name="connsiteY2" fmla="*/ 859631 h 1054893"/>
                <a:gd name="connsiteX3" fmla="*/ 364334 w 2638428"/>
                <a:gd name="connsiteY3" fmla="*/ 790575 h 1054893"/>
                <a:gd name="connsiteX4" fmla="*/ 435772 w 2638428"/>
                <a:gd name="connsiteY4" fmla="*/ 719137 h 1054893"/>
                <a:gd name="connsiteX5" fmla="*/ 504828 w 2638428"/>
                <a:gd name="connsiteY5" fmla="*/ 669131 h 1054893"/>
                <a:gd name="connsiteX6" fmla="*/ 581028 w 2638428"/>
                <a:gd name="connsiteY6" fmla="*/ 645318 h 1054893"/>
                <a:gd name="connsiteX7" fmla="*/ 707234 w 2638428"/>
                <a:gd name="connsiteY7" fmla="*/ 650081 h 1054893"/>
                <a:gd name="connsiteX8" fmla="*/ 792959 w 2638428"/>
                <a:gd name="connsiteY8" fmla="*/ 669131 h 1054893"/>
                <a:gd name="connsiteX9" fmla="*/ 878684 w 2638428"/>
                <a:gd name="connsiteY9" fmla="*/ 714375 h 1054893"/>
                <a:gd name="connsiteX10" fmla="*/ 992984 w 2638428"/>
                <a:gd name="connsiteY10" fmla="*/ 726281 h 1054893"/>
                <a:gd name="connsiteX11" fmla="*/ 1112047 w 2638428"/>
                <a:gd name="connsiteY11" fmla="*/ 731043 h 1054893"/>
                <a:gd name="connsiteX12" fmla="*/ 1223966 w 2638428"/>
                <a:gd name="connsiteY12" fmla="*/ 700087 h 1054893"/>
                <a:gd name="connsiteX13" fmla="*/ 1378747 w 2638428"/>
                <a:gd name="connsiteY13" fmla="*/ 671512 h 1054893"/>
                <a:gd name="connsiteX14" fmla="*/ 1559722 w 2638428"/>
                <a:gd name="connsiteY14" fmla="*/ 623887 h 1054893"/>
                <a:gd name="connsiteX15" fmla="*/ 1681166 w 2638428"/>
                <a:gd name="connsiteY15" fmla="*/ 590550 h 1054893"/>
                <a:gd name="connsiteX16" fmla="*/ 1833566 w 2638428"/>
                <a:gd name="connsiteY16" fmla="*/ 533400 h 1054893"/>
                <a:gd name="connsiteX17" fmla="*/ 1978822 w 2638428"/>
                <a:gd name="connsiteY17" fmla="*/ 490537 h 1054893"/>
                <a:gd name="connsiteX18" fmla="*/ 2093122 w 2638428"/>
                <a:gd name="connsiteY18" fmla="*/ 433387 h 1054893"/>
                <a:gd name="connsiteX19" fmla="*/ 2209803 w 2638428"/>
                <a:gd name="connsiteY19" fmla="*/ 359568 h 1054893"/>
                <a:gd name="connsiteX20" fmla="*/ 2300291 w 2638428"/>
                <a:gd name="connsiteY20" fmla="*/ 288131 h 1054893"/>
                <a:gd name="connsiteX21" fmla="*/ 2364584 w 2638428"/>
                <a:gd name="connsiteY21" fmla="*/ 211931 h 1054893"/>
                <a:gd name="connsiteX22" fmla="*/ 2459834 w 2638428"/>
                <a:gd name="connsiteY22" fmla="*/ 164306 h 1054893"/>
                <a:gd name="connsiteX23" fmla="*/ 2564609 w 2638428"/>
                <a:gd name="connsiteY23" fmla="*/ 78581 h 1054893"/>
                <a:gd name="connsiteX24" fmla="*/ 2624141 w 2638428"/>
                <a:gd name="connsiteY24" fmla="*/ 0 h 1054893"/>
                <a:gd name="connsiteX25" fmla="*/ 2638428 w 2638428"/>
                <a:gd name="connsiteY25" fmla="*/ 73818 h 1054893"/>
                <a:gd name="connsiteX26" fmla="*/ 2586041 w 2638428"/>
                <a:gd name="connsiteY26" fmla="*/ 145256 h 1054893"/>
                <a:gd name="connsiteX27" fmla="*/ 2483647 w 2638428"/>
                <a:gd name="connsiteY27" fmla="*/ 233362 h 1054893"/>
                <a:gd name="connsiteX28" fmla="*/ 2397922 w 2638428"/>
                <a:gd name="connsiteY28" fmla="*/ 288131 h 1054893"/>
                <a:gd name="connsiteX29" fmla="*/ 2314578 w 2638428"/>
                <a:gd name="connsiteY29" fmla="*/ 361950 h 1054893"/>
                <a:gd name="connsiteX30" fmla="*/ 2245522 w 2638428"/>
                <a:gd name="connsiteY30" fmla="*/ 421481 h 1054893"/>
                <a:gd name="connsiteX31" fmla="*/ 2100266 w 2638428"/>
                <a:gd name="connsiteY31" fmla="*/ 502443 h 1054893"/>
                <a:gd name="connsiteX32" fmla="*/ 1990728 w 2638428"/>
                <a:gd name="connsiteY32" fmla="*/ 561975 h 1054893"/>
                <a:gd name="connsiteX33" fmla="*/ 1843091 w 2638428"/>
                <a:gd name="connsiteY33" fmla="*/ 597693 h 1054893"/>
                <a:gd name="connsiteX34" fmla="*/ 1683547 w 2638428"/>
                <a:gd name="connsiteY34" fmla="*/ 647700 h 1054893"/>
                <a:gd name="connsiteX35" fmla="*/ 1524003 w 2638428"/>
                <a:gd name="connsiteY35" fmla="*/ 704850 h 1054893"/>
                <a:gd name="connsiteX36" fmla="*/ 1350172 w 2638428"/>
                <a:gd name="connsiteY36" fmla="*/ 733425 h 1054893"/>
                <a:gd name="connsiteX37" fmla="*/ 1166816 w 2638428"/>
                <a:gd name="connsiteY37" fmla="*/ 771525 h 1054893"/>
                <a:gd name="connsiteX38" fmla="*/ 1035847 w 2638428"/>
                <a:gd name="connsiteY38" fmla="*/ 785812 h 1054893"/>
                <a:gd name="connsiteX39" fmla="*/ 931072 w 2638428"/>
                <a:gd name="connsiteY39" fmla="*/ 788193 h 1054893"/>
                <a:gd name="connsiteX40" fmla="*/ 833441 w 2638428"/>
                <a:gd name="connsiteY40" fmla="*/ 766762 h 1054893"/>
                <a:gd name="connsiteX41" fmla="*/ 747716 w 2638428"/>
                <a:gd name="connsiteY41" fmla="*/ 723900 h 1054893"/>
                <a:gd name="connsiteX42" fmla="*/ 621509 w 2638428"/>
                <a:gd name="connsiteY42" fmla="*/ 707231 h 1054893"/>
                <a:gd name="connsiteX43" fmla="*/ 490541 w 2638428"/>
                <a:gd name="connsiteY43" fmla="*/ 747712 h 1054893"/>
                <a:gd name="connsiteX44" fmla="*/ 390528 w 2638428"/>
                <a:gd name="connsiteY44" fmla="*/ 838200 h 1054893"/>
                <a:gd name="connsiteX45" fmla="*/ 271466 w 2638428"/>
                <a:gd name="connsiteY45" fmla="*/ 947737 h 1054893"/>
                <a:gd name="connsiteX46" fmla="*/ 180978 w 2638428"/>
                <a:gd name="connsiteY46" fmla="*/ 1016793 h 1054893"/>
                <a:gd name="connsiteX47" fmla="*/ 166691 w 2638428"/>
                <a:gd name="connsiteY47" fmla="*/ 1054893 h 1054893"/>
                <a:gd name="connsiteX48" fmla="*/ 161928 w 2638428"/>
                <a:gd name="connsiteY48" fmla="*/ 1038225 h 1054893"/>
                <a:gd name="connsiteX49" fmla="*/ 4 w 2638428"/>
                <a:gd name="connsiteY49" fmla="*/ 1042988 h 1054893"/>
                <a:gd name="connsiteX0" fmla="*/ 16 w 2638440"/>
                <a:gd name="connsiteY0" fmla="*/ 1042988 h 1057457"/>
                <a:gd name="connsiteX1" fmla="*/ 157178 w 2638440"/>
                <a:gd name="connsiteY1" fmla="*/ 954880 h 1057457"/>
                <a:gd name="connsiteX2" fmla="*/ 269096 w 2638440"/>
                <a:gd name="connsiteY2" fmla="*/ 859631 h 1057457"/>
                <a:gd name="connsiteX3" fmla="*/ 364346 w 2638440"/>
                <a:gd name="connsiteY3" fmla="*/ 790575 h 1057457"/>
                <a:gd name="connsiteX4" fmla="*/ 435784 w 2638440"/>
                <a:gd name="connsiteY4" fmla="*/ 719137 h 1057457"/>
                <a:gd name="connsiteX5" fmla="*/ 504840 w 2638440"/>
                <a:gd name="connsiteY5" fmla="*/ 669131 h 1057457"/>
                <a:gd name="connsiteX6" fmla="*/ 581040 w 2638440"/>
                <a:gd name="connsiteY6" fmla="*/ 645318 h 1057457"/>
                <a:gd name="connsiteX7" fmla="*/ 707246 w 2638440"/>
                <a:gd name="connsiteY7" fmla="*/ 650081 h 1057457"/>
                <a:gd name="connsiteX8" fmla="*/ 792971 w 2638440"/>
                <a:gd name="connsiteY8" fmla="*/ 669131 h 1057457"/>
                <a:gd name="connsiteX9" fmla="*/ 878696 w 2638440"/>
                <a:gd name="connsiteY9" fmla="*/ 714375 h 1057457"/>
                <a:gd name="connsiteX10" fmla="*/ 992996 w 2638440"/>
                <a:gd name="connsiteY10" fmla="*/ 726281 h 1057457"/>
                <a:gd name="connsiteX11" fmla="*/ 1112059 w 2638440"/>
                <a:gd name="connsiteY11" fmla="*/ 731043 h 1057457"/>
                <a:gd name="connsiteX12" fmla="*/ 1223978 w 2638440"/>
                <a:gd name="connsiteY12" fmla="*/ 700087 h 1057457"/>
                <a:gd name="connsiteX13" fmla="*/ 1378759 w 2638440"/>
                <a:gd name="connsiteY13" fmla="*/ 671512 h 1057457"/>
                <a:gd name="connsiteX14" fmla="*/ 1559734 w 2638440"/>
                <a:gd name="connsiteY14" fmla="*/ 623887 h 1057457"/>
                <a:gd name="connsiteX15" fmla="*/ 1681178 w 2638440"/>
                <a:gd name="connsiteY15" fmla="*/ 590550 h 1057457"/>
                <a:gd name="connsiteX16" fmla="*/ 1833578 w 2638440"/>
                <a:gd name="connsiteY16" fmla="*/ 533400 h 1057457"/>
                <a:gd name="connsiteX17" fmla="*/ 1978834 w 2638440"/>
                <a:gd name="connsiteY17" fmla="*/ 490537 h 1057457"/>
                <a:gd name="connsiteX18" fmla="*/ 2093134 w 2638440"/>
                <a:gd name="connsiteY18" fmla="*/ 433387 h 1057457"/>
                <a:gd name="connsiteX19" fmla="*/ 2209815 w 2638440"/>
                <a:gd name="connsiteY19" fmla="*/ 359568 h 1057457"/>
                <a:gd name="connsiteX20" fmla="*/ 2300303 w 2638440"/>
                <a:gd name="connsiteY20" fmla="*/ 288131 h 1057457"/>
                <a:gd name="connsiteX21" fmla="*/ 2364596 w 2638440"/>
                <a:gd name="connsiteY21" fmla="*/ 211931 h 1057457"/>
                <a:gd name="connsiteX22" fmla="*/ 2459846 w 2638440"/>
                <a:gd name="connsiteY22" fmla="*/ 164306 h 1057457"/>
                <a:gd name="connsiteX23" fmla="*/ 2564621 w 2638440"/>
                <a:gd name="connsiteY23" fmla="*/ 78581 h 1057457"/>
                <a:gd name="connsiteX24" fmla="*/ 2624153 w 2638440"/>
                <a:gd name="connsiteY24" fmla="*/ 0 h 1057457"/>
                <a:gd name="connsiteX25" fmla="*/ 2638440 w 2638440"/>
                <a:gd name="connsiteY25" fmla="*/ 73818 h 1057457"/>
                <a:gd name="connsiteX26" fmla="*/ 2586053 w 2638440"/>
                <a:gd name="connsiteY26" fmla="*/ 145256 h 1057457"/>
                <a:gd name="connsiteX27" fmla="*/ 2483659 w 2638440"/>
                <a:gd name="connsiteY27" fmla="*/ 233362 h 1057457"/>
                <a:gd name="connsiteX28" fmla="*/ 2397934 w 2638440"/>
                <a:gd name="connsiteY28" fmla="*/ 288131 h 1057457"/>
                <a:gd name="connsiteX29" fmla="*/ 2314590 w 2638440"/>
                <a:gd name="connsiteY29" fmla="*/ 361950 h 1057457"/>
                <a:gd name="connsiteX30" fmla="*/ 2245534 w 2638440"/>
                <a:gd name="connsiteY30" fmla="*/ 421481 h 1057457"/>
                <a:gd name="connsiteX31" fmla="*/ 2100278 w 2638440"/>
                <a:gd name="connsiteY31" fmla="*/ 502443 h 1057457"/>
                <a:gd name="connsiteX32" fmla="*/ 1990740 w 2638440"/>
                <a:gd name="connsiteY32" fmla="*/ 561975 h 1057457"/>
                <a:gd name="connsiteX33" fmla="*/ 1843103 w 2638440"/>
                <a:gd name="connsiteY33" fmla="*/ 597693 h 1057457"/>
                <a:gd name="connsiteX34" fmla="*/ 1683559 w 2638440"/>
                <a:gd name="connsiteY34" fmla="*/ 647700 h 1057457"/>
                <a:gd name="connsiteX35" fmla="*/ 1524015 w 2638440"/>
                <a:gd name="connsiteY35" fmla="*/ 704850 h 1057457"/>
                <a:gd name="connsiteX36" fmla="*/ 1350184 w 2638440"/>
                <a:gd name="connsiteY36" fmla="*/ 733425 h 1057457"/>
                <a:gd name="connsiteX37" fmla="*/ 1166828 w 2638440"/>
                <a:gd name="connsiteY37" fmla="*/ 771525 h 1057457"/>
                <a:gd name="connsiteX38" fmla="*/ 1035859 w 2638440"/>
                <a:gd name="connsiteY38" fmla="*/ 785812 h 1057457"/>
                <a:gd name="connsiteX39" fmla="*/ 931084 w 2638440"/>
                <a:gd name="connsiteY39" fmla="*/ 788193 h 1057457"/>
                <a:gd name="connsiteX40" fmla="*/ 833453 w 2638440"/>
                <a:gd name="connsiteY40" fmla="*/ 766762 h 1057457"/>
                <a:gd name="connsiteX41" fmla="*/ 747728 w 2638440"/>
                <a:gd name="connsiteY41" fmla="*/ 723900 h 1057457"/>
                <a:gd name="connsiteX42" fmla="*/ 621521 w 2638440"/>
                <a:gd name="connsiteY42" fmla="*/ 707231 h 1057457"/>
                <a:gd name="connsiteX43" fmla="*/ 490553 w 2638440"/>
                <a:gd name="connsiteY43" fmla="*/ 747712 h 1057457"/>
                <a:gd name="connsiteX44" fmla="*/ 390540 w 2638440"/>
                <a:gd name="connsiteY44" fmla="*/ 838200 h 1057457"/>
                <a:gd name="connsiteX45" fmla="*/ 271478 w 2638440"/>
                <a:gd name="connsiteY45" fmla="*/ 947737 h 1057457"/>
                <a:gd name="connsiteX46" fmla="*/ 180990 w 2638440"/>
                <a:gd name="connsiteY46" fmla="*/ 1016793 h 1057457"/>
                <a:gd name="connsiteX47" fmla="*/ 166703 w 2638440"/>
                <a:gd name="connsiteY47" fmla="*/ 1054893 h 1057457"/>
                <a:gd name="connsiteX48" fmla="*/ 16 w 2638440"/>
                <a:gd name="connsiteY48" fmla="*/ 1042988 h 1057457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80990 w 2638440"/>
                <a:gd name="connsiteY46" fmla="*/ 1016793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59859 w 2638440"/>
                <a:gd name="connsiteY23" fmla="*/ 71437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78696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64672 w 2638440"/>
                <a:gd name="connsiteY13" fmla="*/ 634423 h 1042990"/>
                <a:gd name="connsiteX14" fmla="*/ 1378759 w 2638440"/>
                <a:gd name="connsiteY14" fmla="*/ 648968 h 1042990"/>
                <a:gd name="connsiteX15" fmla="*/ 1547209 w 2638440"/>
                <a:gd name="connsiteY15" fmla="*/ 598840 h 1042990"/>
                <a:gd name="connsiteX16" fmla="*/ 1681178 w 2638440"/>
                <a:gd name="connsiteY16" fmla="*/ 590552 h 1042990"/>
                <a:gd name="connsiteX17" fmla="*/ 1833578 w 2638440"/>
                <a:gd name="connsiteY17" fmla="*/ 53340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59570 h 1042990"/>
                <a:gd name="connsiteX21" fmla="*/ 2300303 w 2638440"/>
                <a:gd name="connsiteY21" fmla="*/ 288133 h 1042990"/>
                <a:gd name="connsiteX22" fmla="*/ 2369358 w 2638440"/>
                <a:gd name="connsiteY22" fmla="*/ 226220 h 1042990"/>
                <a:gd name="connsiteX23" fmla="*/ 2459846 w 2638440"/>
                <a:gd name="connsiteY23" fmla="*/ 164308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693084 w 2638440"/>
                <a:gd name="connsiteY35" fmla="*/ 657227 h 1042990"/>
                <a:gd name="connsiteX36" fmla="*/ 1524015 w 2638440"/>
                <a:gd name="connsiteY36" fmla="*/ 704852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168606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168606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07246 w 2638440"/>
                <a:gd name="connsiteY7" fmla="*/ 650083 h 1042990"/>
                <a:gd name="connsiteX8" fmla="*/ 715877 w 2638440"/>
                <a:gd name="connsiteY8" fmla="*/ 619392 h 1042990"/>
                <a:gd name="connsiteX9" fmla="*/ 792971 w 2638440"/>
                <a:gd name="connsiteY9" fmla="*/ 669133 h 1042990"/>
                <a:gd name="connsiteX10" fmla="*/ 892984 w 2638440"/>
                <a:gd name="connsiteY10" fmla="*/ 714377 h 1042990"/>
                <a:gd name="connsiteX11" fmla="*/ 992996 w 2638440"/>
                <a:gd name="connsiteY11" fmla="*/ 726283 h 1042990"/>
                <a:gd name="connsiteX12" fmla="*/ 1107296 w 2638440"/>
                <a:gd name="connsiteY12" fmla="*/ 723901 h 1042990"/>
                <a:gd name="connsiteX13" fmla="*/ 1266564 w 2638440"/>
                <a:gd name="connsiteY13" fmla="*/ 672533 h 1042990"/>
                <a:gd name="connsiteX14" fmla="*/ 1406314 w 2638440"/>
                <a:gd name="connsiteY14" fmla="*/ 586344 h 1042990"/>
                <a:gd name="connsiteX15" fmla="*/ 1532180 w 2638440"/>
                <a:gd name="connsiteY15" fmla="*/ 531205 h 1042990"/>
                <a:gd name="connsiteX16" fmla="*/ 1706230 w 2638440"/>
                <a:gd name="connsiteY16" fmla="*/ 557987 h 1042990"/>
                <a:gd name="connsiteX17" fmla="*/ 1833578 w 2638440"/>
                <a:gd name="connsiteY17" fmla="*/ 52338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34519 h 1042990"/>
                <a:gd name="connsiteX21" fmla="*/ 2292789 w 2638440"/>
                <a:gd name="connsiteY21" fmla="*/ 248053 h 1042990"/>
                <a:gd name="connsiteX22" fmla="*/ 2366854 w 2638440"/>
                <a:gd name="connsiteY22" fmla="*/ 191151 h 1042990"/>
                <a:gd name="connsiteX23" fmla="*/ 2459846 w 2638440"/>
                <a:gd name="connsiteY23" fmla="*/ 129237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703104 w 2638440"/>
                <a:gd name="connsiteY35" fmla="*/ 634682 h 1042990"/>
                <a:gd name="connsiteX36" fmla="*/ 1529026 w 2638440"/>
                <a:gd name="connsiteY36" fmla="*/ 619681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15877 w 2638440"/>
                <a:gd name="connsiteY7" fmla="*/ 61939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61939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58432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584322 h 1042990"/>
                <a:gd name="connsiteX8" fmla="*/ 792971 w 2638440"/>
                <a:gd name="connsiteY8" fmla="*/ 669133 h 1042990"/>
                <a:gd name="connsiteX9" fmla="*/ 808562 w 2638440"/>
                <a:gd name="connsiteY9" fmla="*/ 656967 h 1042990"/>
                <a:gd name="connsiteX10" fmla="*/ 892984 w 2638440"/>
                <a:gd name="connsiteY10" fmla="*/ 714377 h 1042990"/>
                <a:gd name="connsiteX11" fmla="*/ 992996 w 2638440"/>
                <a:gd name="connsiteY11" fmla="*/ 726283 h 1042990"/>
                <a:gd name="connsiteX12" fmla="*/ 1107296 w 2638440"/>
                <a:gd name="connsiteY12" fmla="*/ 723901 h 1042990"/>
                <a:gd name="connsiteX13" fmla="*/ 1266564 w 2638440"/>
                <a:gd name="connsiteY13" fmla="*/ 672533 h 1042990"/>
                <a:gd name="connsiteX14" fmla="*/ 1406314 w 2638440"/>
                <a:gd name="connsiteY14" fmla="*/ 586344 h 1042990"/>
                <a:gd name="connsiteX15" fmla="*/ 1532180 w 2638440"/>
                <a:gd name="connsiteY15" fmla="*/ 531205 h 1042990"/>
                <a:gd name="connsiteX16" fmla="*/ 1706230 w 2638440"/>
                <a:gd name="connsiteY16" fmla="*/ 557987 h 1042990"/>
                <a:gd name="connsiteX17" fmla="*/ 1833578 w 2638440"/>
                <a:gd name="connsiteY17" fmla="*/ 52338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34519 h 1042990"/>
                <a:gd name="connsiteX21" fmla="*/ 2292789 w 2638440"/>
                <a:gd name="connsiteY21" fmla="*/ 248053 h 1042990"/>
                <a:gd name="connsiteX22" fmla="*/ 2366854 w 2638440"/>
                <a:gd name="connsiteY22" fmla="*/ 191151 h 1042990"/>
                <a:gd name="connsiteX23" fmla="*/ 2459846 w 2638440"/>
                <a:gd name="connsiteY23" fmla="*/ 129237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703104 w 2638440"/>
                <a:gd name="connsiteY35" fmla="*/ 634682 h 1042990"/>
                <a:gd name="connsiteX36" fmla="*/ 1529026 w 2638440"/>
                <a:gd name="connsiteY36" fmla="*/ 619681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21 w 2638445"/>
                <a:gd name="connsiteY0" fmla="*/ 1042990 h 1042990"/>
                <a:gd name="connsiteX1" fmla="*/ 129628 w 2638445"/>
                <a:gd name="connsiteY1" fmla="*/ 934842 h 1042990"/>
                <a:gd name="connsiteX2" fmla="*/ 269101 w 2638445"/>
                <a:gd name="connsiteY2" fmla="*/ 859633 h 1042990"/>
                <a:gd name="connsiteX3" fmla="*/ 354826 w 2638445"/>
                <a:gd name="connsiteY3" fmla="*/ 788196 h 1042990"/>
                <a:gd name="connsiteX4" fmla="*/ 435789 w 2638445"/>
                <a:gd name="connsiteY4" fmla="*/ 719139 h 1042990"/>
                <a:gd name="connsiteX5" fmla="*/ 504845 w 2638445"/>
                <a:gd name="connsiteY5" fmla="*/ 669133 h 1042990"/>
                <a:gd name="connsiteX6" fmla="*/ 603590 w 2638445"/>
                <a:gd name="connsiteY6" fmla="*/ 595220 h 1042990"/>
                <a:gd name="connsiteX7" fmla="*/ 715882 w 2638445"/>
                <a:gd name="connsiteY7" fmla="*/ 584322 h 1042990"/>
                <a:gd name="connsiteX8" fmla="*/ 792976 w 2638445"/>
                <a:gd name="connsiteY8" fmla="*/ 669133 h 1042990"/>
                <a:gd name="connsiteX9" fmla="*/ 808567 w 2638445"/>
                <a:gd name="connsiteY9" fmla="*/ 656967 h 1042990"/>
                <a:gd name="connsiteX10" fmla="*/ 892989 w 2638445"/>
                <a:gd name="connsiteY10" fmla="*/ 714377 h 1042990"/>
                <a:gd name="connsiteX11" fmla="*/ 993001 w 2638445"/>
                <a:gd name="connsiteY11" fmla="*/ 726283 h 1042990"/>
                <a:gd name="connsiteX12" fmla="*/ 1107301 w 2638445"/>
                <a:gd name="connsiteY12" fmla="*/ 723901 h 1042990"/>
                <a:gd name="connsiteX13" fmla="*/ 1266569 w 2638445"/>
                <a:gd name="connsiteY13" fmla="*/ 672533 h 1042990"/>
                <a:gd name="connsiteX14" fmla="*/ 1406319 w 2638445"/>
                <a:gd name="connsiteY14" fmla="*/ 586344 h 1042990"/>
                <a:gd name="connsiteX15" fmla="*/ 1532185 w 2638445"/>
                <a:gd name="connsiteY15" fmla="*/ 531205 h 1042990"/>
                <a:gd name="connsiteX16" fmla="*/ 1706235 w 2638445"/>
                <a:gd name="connsiteY16" fmla="*/ 557987 h 1042990"/>
                <a:gd name="connsiteX17" fmla="*/ 1833583 w 2638445"/>
                <a:gd name="connsiteY17" fmla="*/ 523382 h 1042990"/>
                <a:gd name="connsiteX18" fmla="*/ 1978839 w 2638445"/>
                <a:gd name="connsiteY18" fmla="*/ 490539 h 1042990"/>
                <a:gd name="connsiteX19" fmla="*/ 2093139 w 2638445"/>
                <a:gd name="connsiteY19" fmla="*/ 433389 h 1042990"/>
                <a:gd name="connsiteX20" fmla="*/ 2209820 w 2638445"/>
                <a:gd name="connsiteY20" fmla="*/ 334519 h 1042990"/>
                <a:gd name="connsiteX21" fmla="*/ 2292794 w 2638445"/>
                <a:gd name="connsiteY21" fmla="*/ 248053 h 1042990"/>
                <a:gd name="connsiteX22" fmla="*/ 2366859 w 2638445"/>
                <a:gd name="connsiteY22" fmla="*/ 191151 h 1042990"/>
                <a:gd name="connsiteX23" fmla="*/ 2459851 w 2638445"/>
                <a:gd name="connsiteY23" fmla="*/ 129237 h 1042990"/>
                <a:gd name="connsiteX24" fmla="*/ 2559864 w 2638445"/>
                <a:gd name="connsiteY24" fmla="*/ 71439 h 1042990"/>
                <a:gd name="connsiteX25" fmla="*/ 2624158 w 2638445"/>
                <a:gd name="connsiteY25" fmla="*/ 2 h 1042990"/>
                <a:gd name="connsiteX26" fmla="*/ 2638445 w 2638445"/>
                <a:gd name="connsiteY26" fmla="*/ 73820 h 1042990"/>
                <a:gd name="connsiteX27" fmla="*/ 2586058 w 2638445"/>
                <a:gd name="connsiteY27" fmla="*/ 145258 h 1042990"/>
                <a:gd name="connsiteX28" fmla="*/ 2483664 w 2638445"/>
                <a:gd name="connsiteY28" fmla="*/ 233364 h 1042990"/>
                <a:gd name="connsiteX29" fmla="*/ 2397939 w 2638445"/>
                <a:gd name="connsiteY29" fmla="*/ 288133 h 1042990"/>
                <a:gd name="connsiteX30" fmla="*/ 2314595 w 2638445"/>
                <a:gd name="connsiteY30" fmla="*/ 361952 h 1042990"/>
                <a:gd name="connsiteX31" fmla="*/ 2219346 w 2638445"/>
                <a:gd name="connsiteY31" fmla="*/ 445296 h 1042990"/>
                <a:gd name="connsiteX32" fmla="*/ 2100283 w 2638445"/>
                <a:gd name="connsiteY32" fmla="*/ 502445 h 1042990"/>
                <a:gd name="connsiteX33" fmla="*/ 1990745 w 2638445"/>
                <a:gd name="connsiteY33" fmla="*/ 561977 h 1042990"/>
                <a:gd name="connsiteX34" fmla="*/ 1831202 w 2638445"/>
                <a:gd name="connsiteY34" fmla="*/ 611983 h 1042990"/>
                <a:gd name="connsiteX35" fmla="*/ 1703109 w 2638445"/>
                <a:gd name="connsiteY35" fmla="*/ 634682 h 1042990"/>
                <a:gd name="connsiteX36" fmla="*/ 1529031 w 2638445"/>
                <a:gd name="connsiteY36" fmla="*/ 619681 h 1042990"/>
                <a:gd name="connsiteX37" fmla="*/ 1350189 w 2638445"/>
                <a:gd name="connsiteY37" fmla="*/ 733427 h 1042990"/>
                <a:gd name="connsiteX38" fmla="*/ 1166833 w 2638445"/>
                <a:gd name="connsiteY38" fmla="*/ 771527 h 1042990"/>
                <a:gd name="connsiteX39" fmla="*/ 1035864 w 2638445"/>
                <a:gd name="connsiteY39" fmla="*/ 785814 h 1042990"/>
                <a:gd name="connsiteX40" fmla="*/ 931089 w 2638445"/>
                <a:gd name="connsiteY40" fmla="*/ 788195 h 1042990"/>
                <a:gd name="connsiteX41" fmla="*/ 833458 w 2638445"/>
                <a:gd name="connsiteY41" fmla="*/ 766764 h 1042990"/>
                <a:gd name="connsiteX42" fmla="*/ 747733 w 2638445"/>
                <a:gd name="connsiteY42" fmla="*/ 723902 h 1042990"/>
                <a:gd name="connsiteX43" fmla="*/ 621526 w 2638445"/>
                <a:gd name="connsiteY43" fmla="*/ 707233 h 1042990"/>
                <a:gd name="connsiteX44" fmla="*/ 478652 w 2638445"/>
                <a:gd name="connsiteY44" fmla="*/ 771527 h 1042990"/>
                <a:gd name="connsiteX45" fmla="*/ 390545 w 2638445"/>
                <a:gd name="connsiteY45" fmla="*/ 838202 h 1042990"/>
                <a:gd name="connsiteX46" fmla="*/ 271483 w 2638445"/>
                <a:gd name="connsiteY46" fmla="*/ 947739 h 1042990"/>
                <a:gd name="connsiteX47" fmla="*/ 152420 w 2638445"/>
                <a:gd name="connsiteY47" fmla="*/ 1042988 h 1042990"/>
                <a:gd name="connsiteX48" fmla="*/ 21 w 2638445"/>
                <a:gd name="connsiteY48" fmla="*/ 1042990 h 1042990"/>
                <a:gd name="connsiteX0" fmla="*/ 8 w 2801258"/>
                <a:gd name="connsiteY0" fmla="*/ 1055515 h 1055515"/>
                <a:gd name="connsiteX1" fmla="*/ 292441 w 2801258"/>
                <a:gd name="connsiteY1" fmla="*/ 934842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55789 w 2801258"/>
                <a:gd name="connsiteY8" fmla="*/ 669133 h 1055515"/>
                <a:gd name="connsiteX9" fmla="*/ 971380 w 2801258"/>
                <a:gd name="connsiteY9" fmla="*/ 656967 h 1055515"/>
                <a:gd name="connsiteX10" fmla="*/ 1055802 w 2801258"/>
                <a:gd name="connsiteY10" fmla="*/ 714377 h 1055515"/>
                <a:gd name="connsiteX11" fmla="*/ 1155814 w 2801258"/>
                <a:gd name="connsiteY11" fmla="*/ 726283 h 1055515"/>
                <a:gd name="connsiteX12" fmla="*/ 1270114 w 2801258"/>
                <a:gd name="connsiteY12" fmla="*/ 723901 h 1055515"/>
                <a:gd name="connsiteX13" fmla="*/ 1429382 w 2801258"/>
                <a:gd name="connsiteY13" fmla="*/ 672533 h 1055515"/>
                <a:gd name="connsiteX14" fmla="*/ 1569132 w 2801258"/>
                <a:gd name="connsiteY14" fmla="*/ 586344 h 1055515"/>
                <a:gd name="connsiteX15" fmla="*/ 1694998 w 2801258"/>
                <a:gd name="connsiteY15" fmla="*/ 531205 h 1055515"/>
                <a:gd name="connsiteX16" fmla="*/ 1869048 w 2801258"/>
                <a:gd name="connsiteY16" fmla="*/ 557987 h 1055515"/>
                <a:gd name="connsiteX17" fmla="*/ 1996396 w 2801258"/>
                <a:gd name="connsiteY17" fmla="*/ 523382 h 1055515"/>
                <a:gd name="connsiteX18" fmla="*/ 2141652 w 2801258"/>
                <a:gd name="connsiteY18" fmla="*/ 490539 h 1055515"/>
                <a:gd name="connsiteX19" fmla="*/ 2255952 w 2801258"/>
                <a:gd name="connsiteY19" fmla="*/ 433389 h 1055515"/>
                <a:gd name="connsiteX20" fmla="*/ 2372633 w 2801258"/>
                <a:gd name="connsiteY20" fmla="*/ 334519 h 1055515"/>
                <a:gd name="connsiteX21" fmla="*/ 2455607 w 2801258"/>
                <a:gd name="connsiteY21" fmla="*/ 248053 h 1055515"/>
                <a:gd name="connsiteX22" fmla="*/ 2529672 w 2801258"/>
                <a:gd name="connsiteY22" fmla="*/ 191151 h 1055515"/>
                <a:gd name="connsiteX23" fmla="*/ 2622664 w 2801258"/>
                <a:gd name="connsiteY23" fmla="*/ 129237 h 1055515"/>
                <a:gd name="connsiteX24" fmla="*/ 2722677 w 2801258"/>
                <a:gd name="connsiteY24" fmla="*/ 71439 h 1055515"/>
                <a:gd name="connsiteX25" fmla="*/ 2786971 w 2801258"/>
                <a:gd name="connsiteY25" fmla="*/ 2 h 1055515"/>
                <a:gd name="connsiteX26" fmla="*/ 2801258 w 2801258"/>
                <a:gd name="connsiteY26" fmla="*/ 73820 h 1055515"/>
                <a:gd name="connsiteX27" fmla="*/ 2748871 w 2801258"/>
                <a:gd name="connsiteY27" fmla="*/ 145258 h 1055515"/>
                <a:gd name="connsiteX28" fmla="*/ 2646477 w 2801258"/>
                <a:gd name="connsiteY28" fmla="*/ 233364 h 1055515"/>
                <a:gd name="connsiteX29" fmla="*/ 2560752 w 2801258"/>
                <a:gd name="connsiteY29" fmla="*/ 288133 h 1055515"/>
                <a:gd name="connsiteX30" fmla="*/ 2477408 w 2801258"/>
                <a:gd name="connsiteY30" fmla="*/ 361952 h 1055515"/>
                <a:gd name="connsiteX31" fmla="*/ 2382159 w 2801258"/>
                <a:gd name="connsiteY31" fmla="*/ 445296 h 1055515"/>
                <a:gd name="connsiteX32" fmla="*/ 2263096 w 2801258"/>
                <a:gd name="connsiteY32" fmla="*/ 502445 h 1055515"/>
                <a:gd name="connsiteX33" fmla="*/ 2153558 w 2801258"/>
                <a:gd name="connsiteY33" fmla="*/ 561977 h 1055515"/>
                <a:gd name="connsiteX34" fmla="*/ 1994015 w 2801258"/>
                <a:gd name="connsiteY34" fmla="*/ 611983 h 1055515"/>
                <a:gd name="connsiteX35" fmla="*/ 1865922 w 2801258"/>
                <a:gd name="connsiteY35" fmla="*/ 634682 h 1055515"/>
                <a:gd name="connsiteX36" fmla="*/ 1691844 w 2801258"/>
                <a:gd name="connsiteY36" fmla="*/ 619681 h 1055515"/>
                <a:gd name="connsiteX37" fmla="*/ 1513002 w 2801258"/>
                <a:gd name="connsiteY37" fmla="*/ 733427 h 1055515"/>
                <a:gd name="connsiteX38" fmla="*/ 1329646 w 2801258"/>
                <a:gd name="connsiteY38" fmla="*/ 771527 h 1055515"/>
                <a:gd name="connsiteX39" fmla="*/ 1198677 w 2801258"/>
                <a:gd name="connsiteY39" fmla="*/ 785814 h 1055515"/>
                <a:gd name="connsiteX40" fmla="*/ 1093902 w 2801258"/>
                <a:gd name="connsiteY40" fmla="*/ 788195 h 1055515"/>
                <a:gd name="connsiteX41" fmla="*/ 996271 w 2801258"/>
                <a:gd name="connsiteY41" fmla="*/ 766764 h 1055515"/>
                <a:gd name="connsiteX42" fmla="*/ 910546 w 2801258"/>
                <a:gd name="connsiteY42" fmla="*/ 723902 h 1055515"/>
                <a:gd name="connsiteX43" fmla="*/ 784339 w 2801258"/>
                <a:gd name="connsiteY43" fmla="*/ 707233 h 1055515"/>
                <a:gd name="connsiteX44" fmla="*/ 641465 w 2801258"/>
                <a:gd name="connsiteY44" fmla="*/ 771527 h 1055515"/>
                <a:gd name="connsiteX45" fmla="*/ 553358 w 2801258"/>
                <a:gd name="connsiteY45" fmla="*/ 838202 h 1055515"/>
                <a:gd name="connsiteX46" fmla="*/ 434296 w 2801258"/>
                <a:gd name="connsiteY46" fmla="*/ 947739 h 1055515"/>
                <a:gd name="connsiteX47" fmla="*/ 315233 w 2801258"/>
                <a:gd name="connsiteY47" fmla="*/ 1042988 h 1055515"/>
                <a:gd name="connsiteX48" fmla="*/ 8 w 2801258"/>
                <a:gd name="connsiteY48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55789 w 2801258"/>
                <a:gd name="connsiteY8" fmla="*/ 669133 h 1055515"/>
                <a:gd name="connsiteX9" fmla="*/ 971380 w 2801258"/>
                <a:gd name="connsiteY9" fmla="*/ 656967 h 1055515"/>
                <a:gd name="connsiteX10" fmla="*/ 1055802 w 2801258"/>
                <a:gd name="connsiteY10" fmla="*/ 714377 h 1055515"/>
                <a:gd name="connsiteX11" fmla="*/ 1155814 w 2801258"/>
                <a:gd name="connsiteY11" fmla="*/ 726283 h 1055515"/>
                <a:gd name="connsiteX12" fmla="*/ 1270114 w 2801258"/>
                <a:gd name="connsiteY12" fmla="*/ 723901 h 1055515"/>
                <a:gd name="connsiteX13" fmla="*/ 1429382 w 2801258"/>
                <a:gd name="connsiteY13" fmla="*/ 672533 h 1055515"/>
                <a:gd name="connsiteX14" fmla="*/ 1569132 w 2801258"/>
                <a:gd name="connsiteY14" fmla="*/ 586344 h 1055515"/>
                <a:gd name="connsiteX15" fmla="*/ 1694998 w 2801258"/>
                <a:gd name="connsiteY15" fmla="*/ 531205 h 1055515"/>
                <a:gd name="connsiteX16" fmla="*/ 1869048 w 2801258"/>
                <a:gd name="connsiteY16" fmla="*/ 557987 h 1055515"/>
                <a:gd name="connsiteX17" fmla="*/ 1996396 w 2801258"/>
                <a:gd name="connsiteY17" fmla="*/ 523382 h 1055515"/>
                <a:gd name="connsiteX18" fmla="*/ 2141652 w 2801258"/>
                <a:gd name="connsiteY18" fmla="*/ 490539 h 1055515"/>
                <a:gd name="connsiteX19" fmla="*/ 2255952 w 2801258"/>
                <a:gd name="connsiteY19" fmla="*/ 433389 h 1055515"/>
                <a:gd name="connsiteX20" fmla="*/ 2372633 w 2801258"/>
                <a:gd name="connsiteY20" fmla="*/ 334519 h 1055515"/>
                <a:gd name="connsiteX21" fmla="*/ 2455607 w 2801258"/>
                <a:gd name="connsiteY21" fmla="*/ 248053 h 1055515"/>
                <a:gd name="connsiteX22" fmla="*/ 2529672 w 2801258"/>
                <a:gd name="connsiteY22" fmla="*/ 191151 h 1055515"/>
                <a:gd name="connsiteX23" fmla="*/ 2622664 w 2801258"/>
                <a:gd name="connsiteY23" fmla="*/ 129237 h 1055515"/>
                <a:gd name="connsiteX24" fmla="*/ 2722677 w 2801258"/>
                <a:gd name="connsiteY24" fmla="*/ 71439 h 1055515"/>
                <a:gd name="connsiteX25" fmla="*/ 2786971 w 2801258"/>
                <a:gd name="connsiteY25" fmla="*/ 2 h 1055515"/>
                <a:gd name="connsiteX26" fmla="*/ 2801258 w 2801258"/>
                <a:gd name="connsiteY26" fmla="*/ 73820 h 1055515"/>
                <a:gd name="connsiteX27" fmla="*/ 2748871 w 2801258"/>
                <a:gd name="connsiteY27" fmla="*/ 145258 h 1055515"/>
                <a:gd name="connsiteX28" fmla="*/ 2646477 w 2801258"/>
                <a:gd name="connsiteY28" fmla="*/ 233364 h 1055515"/>
                <a:gd name="connsiteX29" fmla="*/ 2560752 w 2801258"/>
                <a:gd name="connsiteY29" fmla="*/ 288133 h 1055515"/>
                <a:gd name="connsiteX30" fmla="*/ 2477408 w 2801258"/>
                <a:gd name="connsiteY30" fmla="*/ 361952 h 1055515"/>
                <a:gd name="connsiteX31" fmla="*/ 2382159 w 2801258"/>
                <a:gd name="connsiteY31" fmla="*/ 445296 h 1055515"/>
                <a:gd name="connsiteX32" fmla="*/ 2263096 w 2801258"/>
                <a:gd name="connsiteY32" fmla="*/ 502445 h 1055515"/>
                <a:gd name="connsiteX33" fmla="*/ 2153558 w 2801258"/>
                <a:gd name="connsiteY33" fmla="*/ 561977 h 1055515"/>
                <a:gd name="connsiteX34" fmla="*/ 1994015 w 2801258"/>
                <a:gd name="connsiteY34" fmla="*/ 611983 h 1055515"/>
                <a:gd name="connsiteX35" fmla="*/ 1865922 w 2801258"/>
                <a:gd name="connsiteY35" fmla="*/ 634682 h 1055515"/>
                <a:gd name="connsiteX36" fmla="*/ 1691844 w 2801258"/>
                <a:gd name="connsiteY36" fmla="*/ 619681 h 1055515"/>
                <a:gd name="connsiteX37" fmla="*/ 1513002 w 2801258"/>
                <a:gd name="connsiteY37" fmla="*/ 733427 h 1055515"/>
                <a:gd name="connsiteX38" fmla="*/ 1329646 w 2801258"/>
                <a:gd name="connsiteY38" fmla="*/ 771527 h 1055515"/>
                <a:gd name="connsiteX39" fmla="*/ 1198677 w 2801258"/>
                <a:gd name="connsiteY39" fmla="*/ 785814 h 1055515"/>
                <a:gd name="connsiteX40" fmla="*/ 1093902 w 2801258"/>
                <a:gd name="connsiteY40" fmla="*/ 788195 h 1055515"/>
                <a:gd name="connsiteX41" fmla="*/ 996271 w 2801258"/>
                <a:gd name="connsiteY41" fmla="*/ 766764 h 1055515"/>
                <a:gd name="connsiteX42" fmla="*/ 910546 w 2801258"/>
                <a:gd name="connsiteY42" fmla="*/ 723902 h 1055515"/>
                <a:gd name="connsiteX43" fmla="*/ 784339 w 2801258"/>
                <a:gd name="connsiteY43" fmla="*/ 707233 h 1055515"/>
                <a:gd name="connsiteX44" fmla="*/ 641465 w 2801258"/>
                <a:gd name="connsiteY44" fmla="*/ 771527 h 1055515"/>
                <a:gd name="connsiteX45" fmla="*/ 553358 w 2801258"/>
                <a:gd name="connsiteY45" fmla="*/ 838202 h 1055515"/>
                <a:gd name="connsiteX46" fmla="*/ 434296 w 2801258"/>
                <a:gd name="connsiteY46" fmla="*/ 947739 h 1055515"/>
                <a:gd name="connsiteX47" fmla="*/ 315233 w 2801258"/>
                <a:gd name="connsiteY47" fmla="*/ 1042988 h 1055515"/>
                <a:gd name="connsiteX48" fmla="*/ 8 w 2801258"/>
                <a:gd name="connsiteY48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8773"/>
                <a:gd name="connsiteY0" fmla="*/ 1050506 h 1050506"/>
                <a:gd name="connsiteX1" fmla="*/ 299956 w 2808773"/>
                <a:gd name="connsiteY1" fmla="*/ 917306 h 1050506"/>
                <a:gd name="connsiteX2" fmla="*/ 439429 w 2808773"/>
                <a:gd name="connsiteY2" fmla="*/ 859633 h 1050506"/>
                <a:gd name="connsiteX3" fmla="*/ 525154 w 2808773"/>
                <a:gd name="connsiteY3" fmla="*/ 788196 h 1050506"/>
                <a:gd name="connsiteX4" fmla="*/ 606117 w 2808773"/>
                <a:gd name="connsiteY4" fmla="*/ 719139 h 1050506"/>
                <a:gd name="connsiteX5" fmla="*/ 675173 w 2808773"/>
                <a:gd name="connsiteY5" fmla="*/ 669133 h 1050506"/>
                <a:gd name="connsiteX6" fmla="*/ 773918 w 2808773"/>
                <a:gd name="connsiteY6" fmla="*/ 595220 h 1050506"/>
                <a:gd name="connsiteX7" fmla="*/ 886210 w 2808773"/>
                <a:gd name="connsiteY7" fmla="*/ 584322 h 1050506"/>
                <a:gd name="connsiteX8" fmla="*/ 978895 w 2808773"/>
                <a:gd name="connsiteY8" fmla="*/ 656967 h 1050506"/>
                <a:gd name="connsiteX9" fmla="*/ 1063317 w 2808773"/>
                <a:gd name="connsiteY9" fmla="*/ 714377 h 1050506"/>
                <a:gd name="connsiteX10" fmla="*/ 1163329 w 2808773"/>
                <a:gd name="connsiteY10" fmla="*/ 726283 h 1050506"/>
                <a:gd name="connsiteX11" fmla="*/ 1277629 w 2808773"/>
                <a:gd name="connsiteY11" fmla="*/ 723901 h 1050506"/>
                <a:gd name="connsiteX12" fmla="*/ 1436897 w 2808773"/>
                <a:gd name="connsiteY12" fmla="*/ 672533 h 1050506"/>
                <a:gd name="connsiteX13" fmla="*/ 1576647 w 2808773"/>
                <a:gd name="connsiteY13" fmla="*/ 586344 h 1050506"/>
                <a:gd name="connsiteX14" fmla="*/ 1702513 w 2808773"/>
                <a:gd name="connsiteY14" fmla="*/ 531205 h 1050506"/>
                <a:gd name="connsiteX15" fmla="*/ 1876563 w 2808773"/>
                <a:gd name="connsiteY15" fmla="*/ 557987 h 1050506"/>
                <a:gd name="connsiteX16" fmla="*/ 2003911 w 2808773"/>
                <a:gd name="connsiteY16" fmla="*/ 523382 h 1050506"/>
                <a:gd name="connsiteX17" fmla="*/ 2149167 w 2808773"/>
                <a:gd name="connsiteY17" fmla="*/ 490539 h 1050506"/>
                <a:gd name="connsiteX18" fmla="*/ 2263467 w 2808773"/>
                <a:gd name="connsiteY18" fmla="*/ 433389 h 1050506"/>
                <a:gd name="connsiteX19" fmla="*/ 2380148 w 2808773"/>
                <a:gd name="connsiteY19" fmla="*/ 334519 h 1050506"/>
                <a:gd name="connsiteX20" fmla="*/ 2463122 w 2808773"/>
                <a:gd name="connsiteY20" fmla="*/ 248053 h 1050506"/>
                <a:gd name="connsiteX21" fmla="*/ 2537187 w 2808773"/>
                <a:gd name="connsiteY21" fmla="*/ 191151 h 1050506"/>
                <a:gd name="connsiteX22" fmla="*/ 2630179 w 2808773"/>
                <a:gd name="connsiteY22" fmla="*/ 129237 h 1050506"/>
                <a:gd name="connsiteX23" fmla="*/ 2730192 w 2808773"/>
                <a:gd name="connsiteY23" fmla="*/ 71439 h 1050506"/>
                <a:gd name="connsiteX24" fmla="*/ 2794486 w 2808773"/>
                <a:gd name="connsiteY24" fmla="*/ 2 h 1050506"/>
                <a:gd name="connsiteX25" fmla="*/ 2808773 w 2808773"/>
                <a:gd name="connsiteY25" fmla="*/ 73820 h 1050506"/>
                <a:gd name="connsiteX26" fmla="*/ 2756386 w 2808773"/>
                <a:gd name="connsiteY26" fmla="*/ 145258 h 1050506"/>
                <a:gd name="connsiteX27" fmla="*/ 2653992 w 2808773"/>
                <a:gd name="connsiteY27" fmla="*/ 233364 h 1050506"/>
                <a:gd name="connsiteX28" fmla="*/ 2568267 w 2808773"/>
                <a:gd name="connsiteY28" fmla="*/ 288133 h 1050506"/>
                <a:gd name="connsiteX29" fmla="*/ 2484923 w 2808773"/>
                <a:gd name="connsiteY29" fmla="*/ 361952 h 1050506"/>
                <a:gd name="connsiteX30" fmla="*/ 2389674 w 2808773"/>
                <a:gd name="connsiteY30" fmla="*/ 445296 h 1050506"/>
                <a:gd name="connsiteX31" fmla="*/ 2270611 w 2808773"/>
                <a:gd name="connsiteY31" fmla="*/ 502445 h 1050506"/>
                <a:gd name="connsiteX32" fmla="*/ 2161073 w 2808773"/>
                <a:gd name="connsiteY32" fmla="*/ 561977 h 1050506"/>
                <a:gd name="connsiteX33" fmla="*/ 2001530 w 2808773"/>
                <a:gd name="connsiteY33" fmla="*/ 611983 h 1050506"/>
                <a:gd name="connsiteX34" fmla="*/ 1873437 w 2808773"/>
                <a:gd name="connsiteY34" fmla="*/ 634682 h 1050506"/>
                <a:gd name="connsiteX35" fmla="*/ 1699359 w 2808773"/>
                <a:gd name="connsiteY35" fmla="*/ 619681 h 1050506"/>
                <a:gd name="connsiteX36" fmla="*/ 1520517 w 2808773"/>
                <a:gd name="connsiteY36" fmla="*/ 733427 h 1050506"/>
                <a:gd name="connsiteX37" fmla="*/ 1337161 w 2808773"/>
                <a:gd name="connsiteY37" fmla="*/ 771527 h 1050506"/>
                <a:gd name="connsiteX38" fmla="*/ 1206192 w 2808773"/>
                <a:gd name="connsiteY38" fmla="*/ 785814 h 1050506"/>
                <a:gd name="connsiteX39" fmla="*/ 1101417 w 2808773"/>
                <a:gd name="connsiteY39" fmla="*/ 788195 h 1050506"/>
                <a:gd name="connsiteX40" fmla="*/ 1003786 w 2808773"/>
                <a:gd name="connsiteY40" fmla="*/ 766764 h 1050506"/>
                <a:gd name="connsiteX41" fmla="*/ 918061 w 2808773"/>
                <a:gd name="connsiteY41" fmla="*/ 723902 h 1050506"/>
                <a:gd name="connsiteX42" fmla="*/ 791854 w 2808773"/>
                <a:gd name="connsiteY42" fmla="*/ 707233 h 1050506"/>
                <a:gd name="connsiteX43" fmla="*/ 648980 w 2808773"/>
                <a:gd name="connsiteY43" fmla="*/ 771527 h 1050506"/>
                <a:gd name="connsiteX44" fmla="*/ 560873 w 2808773"/>
                <a:gd name="connsiteY44" fmla="*/ 838202 h 1050506"/>
                <a:gd name="connsiteX45" fmla="*/ 441811 w 2808773"/>
                <a:gd name="connsiteY45" fmla="*/ 947739 h 1050506"/>
                <a:gd name="connsiteX46" fmla="*/ 322748 w 2808773"/>
                <a:gd name="connsiteY46" fmla="*/ 1042988 h 1050506"/>
                <a:gd name="connsiteX47" fmla="*/ 8 w 2808773"/>
                <a:gd name="connsiteY47" fmla="*/ 1050506 h 1050506"/>
                <a:gd name="connsiteX0" fmla="*/ 8 w 2808773"/>
                <a:gd name="connsiteY0" fmla="*/ 1050506 h 1050506"/>
                <a:gd name="connsiteX1" fmla="*/ 299956 w 2808773"/>
                <a:gd name="connsiteY1" fmla="*/ 917306 h 1050506"/>
                <a:gd name="connsiteX2" fmla="*/ 439429 w 2808773"/>
                <a:gd name="connsiteY2" fmla="*/ 859633 h 1050506"/>
                <a:gd name="connsiteX3" fmla="*/ 525154 w 2808773"/>
                <a:gd name="connsiteY3" fmla="*/ 788196 h 1050506"/>
                <a:gd name="connsiteX4" fmla="*/ 606117 w 2808773"/>
                <a:gd name="connsiteY4" fmla="*/ 719139 h 1050506"/>
                <a:gd name="connsiteX5" fmla="*/ 675173 w 2808773"/>
                <a:gd name="connsiteY5" fmla="*/ 669133 h 1050506"/>
                <a:gd name="connsiteX6" fmla="*/ 773918 w 2808773"/>
                <a:gd name="connsiteY6" fmla="*/ 595220 h 1050506"/>
                <a:gd name="connsiteX7" fmla="*/ 886210 w 2808773"/>
                <a:gd name="connsiteY7" fmla="*/ 584322 h 1050506"/>
                <a:gd name="connsiteX8" fmla="*/ 978895 w 2808773"/>
                <a:gd name="connsiteY8" fmla="*/ 656967 h 1050506"/>
                <a:gd name="connsiteX9" fmla="*/ 1063317 w 2808773"/>
                <a:gd name="connsiteY9" fmla="*/ 714377 h 1050506"/>
                <a:gd name="connsiteX10" fmla="*/ 1163329 w 2808773"/>
                <a:gd name="connsiteY10" fmla="*/ 726283 h 1050506"/>
                <a:gd name="connsiteX11" fmla="*/ 1277629 w 2808773"/>
                <a:gd name="connsiteY11" fmla="*/ 723901 h 1050506"/>
                <a:gd name="connsiteX12" fmla="*/ 1436897 w 2808773"/>
                <a:gd name="connsiteY12" fmla="*/ 672533 h 1050506"/>
                <a:gd name="connsiteX13" fmla="*/ 1576647 w 2808773"/>
                <a:gd name="connsiteY13" fmla="*/ 586344 h 1050506"/>
                <a:gd name="connsiteX14" fmla="*/ 1702513 w 2808773"/>
                <a:gd name="connsiteY14" fmla="*/ 531205 h 1050506"/>
                <a:gd name="connsiteX15" fmla="*/ 1876563 w 2808773"/>
                <a:gd name="connsiteY15" fmla="*/ 557987 h 1050506"/>
                <a:gd name="connsiteX16" fmla="*/ 2003911 w 2808773"/>
                <a:gd name="connsiteY16" fmla="*/ 523382 h 1050506"/>
                <a:gd name="connsiteX17" fmla="*/ 2149167 w 2808773"/>
                <a:gd name="connsiteY17" fmla="*/ 490539 h 1050506"/>
                <a:gd name="connsiteX18" fmla="*/ 2263467 w 2808773"/>
                <a:gd name="connsiteY18" fmla="*/ 433389 h 1050506"/>
                <a:gd name="connsiteX19" fmla="*/ 2380148 w 2808773"/>
                <a:gd name="connsiteY19" fmla="*/ 334519 h 1050506"/>
                <a:gd name="connsiteX20" fmla="*/ 2463122 w 2808773"/>
                <a:gd name="connsiteY20" fmla="*/ 248053 h 1050506"/>
                <a:gd name="connsiteX21" fmla="*/ 2537187 w 2808773"/>
                <a:gd name="connsiteY21" fmla="*/ 191151 h 1050506"/>
                <a:gd name="connsiteX22" fmla="*/ 2630179 w 2808773"/>
                <a:gd name="connsiteY22" fmla="*/ 129237 h 1050506"/>
                <a:gd name="connsiteX23" fmla="*/ 2730192 w 2808773"/>
                <a:gd name="connsiteY23" fmla="*/ 71439 h 1050506"/>
                <a:gd name="connsiteX24" fmla="*/ 2794486 w 2808773"/>
                <a:gd name="connsiteY24" fmla="*/ 2 h 1050506"/>
                <a:gd name="connsiteX25" fmla="*/ 2808773 w 2808773"/>
                <a:gd name="connsiteY25" fmla="*/ 73820 h 1050506"/>
                <a:gd name="connsiteX26" fmla="*/ 2756386 w 2808773"/>
                <a:gd name="connsiteY26" fmla="*/ 145258 h 1050506"/>
                <a:gd name="connsiteX27" fmla="*/ 2653992 w 2808773"/>
                <a:gd name="connsiteY27" fmla="*/ 233364 h 1050506"/>
                <a:gd name="connsiteX28" fmla="*/ 2568267 w 2808773"/>
                <a:gd name="connsiteY28" fmla="*/ 288133 h 1050506"/>
                <a:gd name="connsiteX29" fmla="*/ 2484923 w 2808773"/>
                <a:gd name="connsiteY29" fmla="*/ 361952 h 1050506"/>
                <a:gd name="connsiteX30" fmla="*/ 2389674 w 2808773"/>
                <a:gd name="connsiteY30" fmla="*/ 445296 h 1050506"/>
                <a:gd name="connsiteX31" fmla="*/ 2270611 w 2808773"/>
                <a:gd name="connsiteY31" fmla="*/ 502445 h 1050506"/>
                <a:gd name="connsiteX32" fmla="*/ 2161073 w 2808773"/>
                <a:gd name="connsiteY32" fmla="*/ 561977 h 1050506"/>
                <a:gd name="connsiteX33" fmla="*/ 2001530 w 2808773"/>
                <a:gd name="connsiteY33" fmla="*/ 611983 h 1050506"/>
                <a:gd name="connsiteX34" fmla="*/ 1873437 w 2808773"/>
                <a:gd name="connsiteY34" fmla="*/ 634682 h 1050506"/>
                <a:gd name="connsiteX35" fmla="*/ 1699359 w 2808773"/>
                <a:gd name="connsiteY35" fmla="*/ 619681 h 1050506"/>
                <a:gd name="connsiteX36" fmla="*/ 1520517 w 2808773"/>
                <a:gd name="connsiteY36" fmla="*/ 733427 h 1050506"/>
                <a:gd name="connsiteX37" fmla="*/ 1337161 w 2808773"/>
                <a:gd name="connsiteY37" fmla="*/ 771527 h 1050506"/>
                <a:gd name="connsiteX38" fmla="*/ 1206192 w 2808773"/>
                <a:gd name="connsiteY38" fmla="*/ 785814 h 1050506"/>
                <a:gd name="connsiteX39" fmla="*/ 1101417 w 2808773"/>
                <a:gd name="connsiteY39" fmla="*/ 788195 h 1050506"/>
                <a:gd name="connsiteX40" fmla="*/ 1003786 w 2808773"/>
                <a:gd name="connsiteY40" fmla="*/ 766764 h 1050506"/>
                <a:gd name="connsiteX41" fmla="*/ 918061 w 2808773"/>
                <a:gd name="connsiteY41" fmla="*/ 723902 h 1050506"/>
                <a:gd name="connsiteX42" fmla="*/ 791854 w 2808773"/>
                <a:gd name="connsiteY42" fmla="*/ 707233 h 1050506"/>
                <a:gd name="connsiteX43" fmla="*/ 648980 w 2808773"/>
                <a:gd name="connsiteY43" fmla="*/ 771527 h 1050506"/>
                <a:gd name="connsiteX44" fmla="*/ 560873 w 2808773"/>
                <a:gd name="connsiteY44" fmla="*/ 838202 h 1050506"/>
                <a:gd name="connsiteX45" fmla="*/ 421771 w 2808773"/>
                <a:gd name="connsiteY45" fmla="*/ 937719 h 1050506"/>
                <a:gd name="connsiteX46" fmla="*/ 322748 w 2808773"/>
                <a:gd name="connsiteY46" fmla="*/ 1042988 h 1050506"/>
                <a:gd name="connsiteX47" fmla="*/ 8 w 2808773"/>
                <a:gd name="connsiteY47" fmla="*/ 1050506 h 1050506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791854 w 2808773"/>
                <a:gd name="connsiteY42" fmla="*/ 707233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814399 w 2808773"/>
                <a:gd name="connsiteY42" fmla="*/ 692203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839450 w 2808773"/>
                <a:gd name="connsiteY42" fmla="*/ 679677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38202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50728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50728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3901 w 2821297"/>
                <a:gd name="connsiteY26" fmla="*/ 145258 h 1053008"/>
                <a:gd name="connsiteX27" fmla="*/ 2661507 w 2821297"/>
                <a:gd name="connsiteY27" fmla="*/ 233364 h 1053008"/>
                <a:gd name="connsiteX28" fmla="*/ 2575782 w 2821297"/>
                <a:gd name="connsiteY28" fmla="*/ 288133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5782 w 2821297"/>
                <a:gd name="connsiteY28" fmla="*/ 288133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3142 w 2821297"/>
                <a:gd name="connsiteY20" fmla="*/ 218015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3142 w 2821297"/>
                <a:gd name="connsiteY20" fmla="*/ 218015 h 1053008"/>
                <a:gd name="connsiteX21" fmla="*/ 2547206 w 2821297"/>
                <a:gd name="connsiteY21" fmla="*/ 166119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3 w 3385551"/>
                <a:gd name="connsiteY0" fmla="*/ 930353 h 1053008"/>
                <a:gd name="connsiteX1" fmla="*/ 871725 w 3385551"/>
                <a:gd name="connsiteY1" fmla="*/ 917306 h 1053008"/>
                <a:gd name="connsiteX2" fmla="*/ 1011198 w 3385551"/>
                <a:gd name="connsiteY2" fmla="*/ 859633 h 1053008"/>
                <a:gd name="connsiteX3" fmla="*/ 1096923 w 3385551"/>
                <a:gd name="connsiteY3" fmla="*/ 788196 h 1053008"/>
                <a:gd name="connsiteX4" fmla="*/ 1177886 w 3385551"/>
                <a:gd name="connsiteY4" fmla="*/ 719139 h 1053008"/>
                <a:gd name="connsiteX5" fmla="*/ 1246942 w 3385551"/>
                <a:gd name="connsiteY5" fmla="*/ 669133 h 1053008"/>
                <a:gd name="connsiteX6" fmla="*/ 1345687 w 3385551"/>
                <a:gd name="connsiteY6" fmla="*/ 595220 h 1053008"/>
                <a:gd name="connsiteX7" fmla="*/ 1457979 w 3385551"/>
                <a:gd name="connsiteY7" fmla="*/ 584322 h 1053008"/>
                <a:gd name="connsiteX8" fmla="*/ 1550664 w 3385551"/>
                <a:gd name="connsiteY8" fmla="*/ 656967 h 1053008"/>
                <a:gd name="connsiteX9" fmla="*/ 1635086 w 3385551"/>
                <a:gd name="connsiteY9" fmla="*/ 714377 h 1053008"/>
                <a:gd name="connsiteX10" fmla="*/ 1735098 w 3385551"/>
                <a:gd name="connsiteY10" fmla="*/ 726283 h 1053008"/>
                <a:gd name="connsiteX11" fmla="*/ 1849398 w 3385551"/>
                <a:gd name="connsiteY11" fmla="*/ 723901 h 1053008"/>
                <a:gd name="connsiteX12" fmla="*/ 2008666 w 3385551"/>
                <a:gd name="connsiteY12" fmla="*/ 672533 h 1053008"/>
                <a:gd name="connsiteX13" fmla="*/ 2148416 w 3385551"/>
                <a:gd name="connsiteY13" fmla="*/ 586344 h 1053008"/>
                <a:gd name="connsiteX14" fmla="*/ 2274282 w 3385551"/>
                <a:gd name="connsiteY14" fmla="*/ 531205 h 1053008"/>
                <a:gd name="connsiteX15" fmla="*/ 2448332 w 3385551"/>
                <a:gd name="connsiteY15" fmla="*/ 557987 h 1053008"/>
                <a:gd name="connsiteX16" fmla="*/ 2575680 w 3385551"/>
                <a:gd name="connsiteY16" fmla="*/ 523382 h 1053008"/>
                <a:gd name="connsiteX17" fmla="*/ 2720936 w 3385551"/>
                <a:gd name="connsiteY17" fmla="*/ 490539 h 1053008"/>
                <a:gd name="connsiteX18" fmla="*/ 2840243 w 3385551"/>
                <a:gd name="connsiteY18" fmla="*/ 418369 h 1053008"/>
                <a:gd name="connsiteX19" fmla="*/ 2944406 w 3385551"/>
                <a:gd name="connsiteY19" fmla="*/ 299474 h 1053008"/>
                <a:gd name="connsiteX20" fmla="*/ 3037396 w 3385551"/>
                <a:gd name="connsiteY20" fmla="*/ 218015 h 1053008"/>
                <a:gd name="connsiteX21" fmla="*/ 3111460 w 3385551"/>
                <a:gd name="connsiteY21" fmla="*/ 166119 h 1053008"/>
                <a:gd name="connsiteX22" fmla="*/ 3201948 w 3385551"/>
                <a:gd name="connsiteY22" fmla="*/ 129237 h 1053008"/>
                <a:gd name="connsiteX23" fmla="*/ 3301961 w 3385551"/>
                <a:gd name="connsiteY23" fmla="*/ 71439 h 1053008"/>
                <a:gd name="connsiteX24" fmla="*/ 3366255 w 3385551"/>
                <a:gd name="connsiteY24" fmla="*/ 2 h 1053008"/>
                <a:gd name="connsiteX25" fmla="*/ 3385551 w 3385551"/>
                <a:gd name="connsiteY25" fmla="*/ 83840 h 1053008"/>
                <a:gd name="connsiteX26" fmla="*/ 3330659 w 3385551"/>
                <a:gd name="connsiteY26" fmla="*/ 152773 h 1053008"/>
                <a:gd name="connsiteX27" fmla="*/ 3225761 w 3385551"/>
                <a:gd name="connsiteY27" fmla="*/ 233364 h 1053008"/>
                <a:gd name="connsiteX28" fmla="*/ 3135025 w 3385551"/>
                <a:gd name="connsiteY28" fmla="*/ 295647 h 1053008"/>
                <a:gd name="connsiteX29" fmla="*/ 3056692 w 3385551"/>
                <a:gd name="connsiteY29" fmla="*/ 361952 h 1053008"/>
                <a:gd name="connsiteX30" fmla="*/ 2961443 w 3385551"/>
                <a:gd name="connsiteY30" fmla="*/ 445296 h 1053008"/>
                <a:gd name="connsiteX31" fmla="*/ 2842380 w 3385551"/>
                <a:gd name="connsiteY31" fmla="*/ 502445 h 1053008"/>
                <a:gd name="connsiteX32" fmla="*/ 2732842 w 3385551"/>
                <a:gd name="connsiteY32" fmla="*/ 561977 h 1053008"/>
                <a:gd name="connsiteX33" fmla="*/ 2573299 w 3385551"/>
                <a:gd name="connsiteY33" fmla="*/ 611983 h 1053008"/>
                <a:gd name="connsiteX34" fmla="*/ 2445206 w 3385551"/>
                <a:gd name="connsiteY34" fmla="*/ 634682 h 1053008"/>
                <a:gd name="connsiteX35" fmla="*/ 2271128 w 3385551"/>
                <a:gd name="connsiteY35" fmla="*/ 619681 h 1053008"/>
                <a:gd name="connsiteX36" fmla="*/ 2092286 w 3385551"/>
                <a:gd name="connsiteY36" fmla="*/ 733427 h 1053008"/>
                <a:gd name="connsiteX37" fmla="*/ 1908930 w 3385551"/>
                <a:gd name="connsiteY37" fmla="*/ 771527 h 1053008"/>
                <a:gd name="connsiteX38" fmla="*/ 1777961 w 3385551"/>
                <a:gd name="connsiteY38" fmla="*/ 785814 h 1053008"/>
                <a:gd name="connsiteX39" fmla="*/ 1673186 w 3385551"/>
                <a:gd name="connsiteY39" fmla="*/ 788195 h 1053008"/>
                <a:gd name="connsiteX40" fmla="*/ 1575555 w 3385551"/>
                <a:gd name="connsiteY40" fmla="*/ 766764 h 1053008"/>
                <a:gd name="connsiteX41" fmla="*/ 1489830 w 3385551"/>
                <a:gd name="connsiteY41" fmla="*/ 723902 h 1053008"/>
                <a:gd name="connsiteX42" fmla="*/ 1411219 w 3385551"/>
                <a:gd name="connsiteY42" fmla="*/ 679677 h 1053008"/>
                <a:gd name="connsiteX43" fmla="*/ 1220749 w 3385551"/>
                <a:gd name="connsiteY43" fmla="*/ 771527 h 1053008"/>
                <a:gd name="connsiteX44" fmla="*/ 1132642 w 3385551"/>
                <a:gd name="connsiteY44" fmla="*/ 850728 h 1053008"/>
                <a:gd name="connsiteX45" fmla="*/ 993540 w 3385551"/>
                <a:gd name="connsiteY45" fmla="*/ 937719 h 1053008"/>
                <a:gd name="connsiteX46" fmla="*/ 744217 w 3385551"/>
                <a:gd name="connsiteY46" fmla="*/ 1053008 h 1053008"/>
                <a:gd name="connsiteX47" fmla="*/ 3 w 3385551"/>
                <a:gd name="connsiteY47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1011198 w 3385551"/>
                <a:gd name="connsiteY2" fmla="*/ 859633 h 1053008"/>
                <a:gd name="connsiteX3" fmla="*/ 1096923 w 3385551"/>
                <a:gd name="connsiteY3" fmla="*/ 788196 h 1053008"/>
                <a:gd name="connsiteX4" fmla="*/ 1177886 w 3385551"/>
                <a:gd name="connsiteY4" fmla="*/ 719139 h 1053008"/>
                <a:gd name="connsiteX5" fmla="*/ 1246942 w 3385551"/>
                <a:gd name="connsiteY5" fmla="*/ 669133 h 1053008"/>
                <a:gd name="connsiteX6" fmla="*/ 1345687 w 3385551"/>
                <a:gd name="connsiteY6" fmla="*/ 595220 h 1053008"/>
                <a:gd name="connsiteX7" fmla="*/ 1457979 w 3385551"/>
                <a:gd name="connsiteY7" fmla="*/ 584322 h 1053008"/>
                <a:gd name="connsiteX8" fmla="*/ 1550664 w 3385551"/>
                <a:gd name="connsiteY8" fmla="*/ 656967 h 1053008"/>
                <a:gd name="connsiteX9" fmla="*/ 1635086 w 3385551"/>
                <a:gd name="connsiteY9" fmla="*/ 714377 h 1053008"/>
                <a:gd name="connsiteX10" fmla="*/ 1735098 w 3385551"/>
                <a:gd name="connsiteY10" fmla="*/ 726283 h 1053008"/>
                <a:gd name="connsiteX11" fmla="*/ 1849398 w 3385551"/>
                <a:gd name="connsiteY11" fmla="*/ 723901 h 1053008"/>
                <a:gd name="connsiteX12" fmla="*/ 2008666 w 3385551"/>
                <a:gd name="connsiteY12" fmla="*/ 672533 h 1053008"/>
                <a:gd name="connsiteX13" fmla="*/ 2148416 w 3385551"/>
                <a:gd name="connsiteY13" fmla="*/ 586344 h 1053008"/>
                <a:gd name="connsiteX14" fmla="*/ 2274282 w 3385551"/>
                <a:gd name="connsiteY14" fmla="*/ 531205 h 1053008"/>
                <a:gd name="connsiteX15" fmla="*/ 2448332 w 3385551"/>
                <a:gd name="connsiteY15" fmla="*/ 557987 h 1053008"/>
                <a:gd name="connsiteX16" fmla="*/ 2575680 w 3385551"/>
                <a:gd name="connsiteY16" fmla="*/ 523382 h 1053008"/>
                <a:gd name="connsiteX17" fmla="*/ 2720936 w 3385551"/>
                <a:gd name="connsiteY17" fmla="*/ 490539 h 1053008"/>
                <a:gd name="connsiteX18" fmla="*/ 2840243 w 3385551"/>
                <a:gd name="connsiteY18" fmla="*/ 418369 h 1053008"/>
                <a:gd name="connsiteX19" fmla="*/ 2944406 w 3385551"/>
                <a:gd name="connsiteY19" fmla="*/ 299474 h 1053008"/>
                <a:gd name="connsiteX20" fmla="*/ 3037396 w 3385551"/>
                <a:gd name="connsiteY20" fmla="*/ 218015 h 1053008"/>
                <a:gd name="connsiteX21" fmla="*/ 3111460 w 3385551"/>
                <a:gd name="connsiteY21" fmla="*/ 166119 h 1053008"/>
                <a:gd name="connsiteX22" fmla="*/ 3201948 w 3385551"/>
                <a:gd name="connsiteY22" fmla="*/ 129237 h 1053008"/>
                <a:gd name="connsiteX23" fmla="*/ 3301961 w 3385551"/>
                <a:gd name="connsiteY23" fmla="*/ 71439 h 1053008"/>
                <a:gd name="connsiteX24" fmla="*/ 3366255 w 3385551"/>
                <a:gd name="connsiteY24" fmla="*/ 2 h 1053008"/>
                <a:gd name="connsiteX25" fmla="*/ 3385551 w 3385551"/>
                <a:gd name="connsiteY25" fmla="*/ 83840 h 1053008"/>
                <a:gd name="connsiteX26" fmla="*/ 3330659 w 3385551"/>
                <a:gd name="connsiteY26" fmla="*/ 152773 h 1053008"/>
                <a:gd name="connsiteX27" fmla="*/ 3225761 w 3385551"/>
                <a:gd name="connsiteY27" fmla="*/ 233364 h 1053008"/>
                <a:gd name="connsiteX28" fmla="*/ 3135025 w 3385551"/>
                <a:gd name="connsiteY28" fmla="*/ 295647 h 1053008"/>
                <a:gd name="connsiteX29" fmla="*/ 3056692 w 3385551"/>
                <a:gd name="connsiteY29" fmla="*/ 361952 h 1053008"/>
                <a:gd name="connsiteX30" fmla="*/ 2961443 w 3385551"/>
                <a:gd name="connsiteY30" fmla="*/ 445296 h 1053008"/>
                <a:gd name="connsiteX31" fmla="*/ 2842380 w 3385551"/>
                <a:gd name="connsiteY31" fmla="*/ 502445 h 1053008"/>
                <a:gd name="connsiteX32" fmla="*/ 2732842 w 3385551"/>
                <a:gd name="connsiteY32" fmla="*/ 561977 h 1053008"/>
                <a:gd name="connsiteX33" fmla="*/ 2573299 w 3385551"/>
                <a:gd name="connsiteY33" fmla="*/ 611983 h 1053008"/>
                <a:gd name="connsiteX34" fmla="*/ 2445206 w 3385551"/>
                <a:gd name="connsiteY34" fmla="*/ 634682 h 1053008"/>
                <a:gd name="connsiteX35" fmla="*/ 2271128 w 3385551"/>
                <a:gd name="connsiteY35" fmla="*/ 619681 h 1053008"/>
                <a:gd name="connsiteX36" fmla="*/ 2092286 w 3385551"/>
                <a:gd name="connsiteY36" fmla="*/ 733427 h 1053008"/>
                <a:gd name="connsiteX37" fmla="*/ 1908930 w 3385551"/>
                <a:gd name="connsiteY37" fmla="*/ 771527 h 1053008"/>
                <a:gd name="connsiteX38" fmla="*/ 1777961 w 3385551"/>
                <a:gd name="connsiteY38" fmla="*/ 785814 h 1053008"/>
                <a:gd name="connsiteX39" fmla="*/ 1673186 w 3385551"/>
                <a:gd name="connsiteY39" fmla="*/ 788195 h 1053008"/>
                <a:gd name="connsiteX40" fmla="*/ 1575555 w 3385551"/>
                <a:gd name="connsiteY40" fmla="*/ 766764 h 1053008"/>
                <a:gd name="connsiteX41" fmla="*/ 1489830 w 3385551"/>
                <a:gd name="connsiteY41" fmla="*/ 723902 h 1053008"/>
                <a:gd name="connsiteX42" fmla="*/ 1411219 w 3385551"/>
                <a:gd name="connsiteY42" fmla="*/ 679677 h 1053008"/>
                <a:gd name="connsiteX43" fmla="*/ 1220749 w 3385551"/>
                <a:gd name="connsiteY43" fmla="*/ 771527 h 1053008"/>
                <a:gd name="connsiteX44" fmla="*/ 1132642 w 3385551"/>
                <a:gd name="connsiteY44" fmla="*/ 850728 h 1053008"/>
                <a:gd name="connsiteX45" fmla="*/ 993540 w 3385551"/>
                <a:gd name="connsiteY45" fmla="*/ 937719 h 1053008"/>
                <a:gd name="connsiteX46" fmla="*/ 744217 w 3385551"/>
                <a:gd name="connsiteY46" fmla="*/ 1053008 h 1053008"/>
                <a:gd name="connsiteX47" fmla="*/ 3 w 3385551"/>
                <a:gd name="connsiteY47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096923 w 3385551"/>
                <a:gd name="connsiteY3" fmla="*/ 788196 h 1053008"/>
                <a:gd name="connsiteX4" fmla="*/ 1177886 w 3385551"/>
                <a:gd name="connsiteY4" fmla="*/ 719139 h 1053008"/>
                <a:gd name="connsiteX5" fmla="*/ 1246942 w 3385551"/>
                <a:gd name="connsiteY5" fmla="*/ 669133 h 1053008"/>
                <a:gd name="connsiteX6" fmla="*/ 1345687 w 3385551"/>
                <a:gd name="connsiteY6" fmla="*/ 595220 h 1053008"/>
                <a:gd name="connsiteX7" fmla="*/ 1457979 w 3385551"/>
                <a:gd name="connsiteY7" fmla="*/ 584322 h 1053008"/>
                <a:gd name="connsiteX8" fmla="*/ 1550664 w 3385551"/>
                <a:gd name="connsiteY8" fmla="*/ 656967 h 1053008"/>
                <a:gd name="connsiteX9" fmla="*/ 1635086 w 3385551"/>
                <a:gd name="connsiteY9" fmla="*/ 714377 h 1053008"/>
                <a:gd name="connsiteX10" fmla="*/ 1735098 w 3385551"/>
                <a:gd name="connsiteY10" fmla="*/ 726283 h 1053008"/>
                <a:gd name="connsiteX11" fmla="*/ 1849398 w 3385551"/>
                <a:gd name="connsiteY11" fmla="*/ 723901 h 1053008"/>
                <a:gd name="connsiteX12" fmla="*/ 2008666 w 3385551"/>
                <a:gd name="connsiteY12" fmla="*/ 672533 h 1053008"/>
                <a:gd name="connsiteX13" fmla="*/ 2148416 w 3385551"/>
                <a:gd name="connsiteY13" fmla="*/ 586344 h 1053008"/>
                <a:gd name="connsiteX14" fmla="*/ 2274282 w 3385551"/>
                <a:gd name="connsiteY14" fmla="*/ 531205 h 1053008"/>
                <a:gd name="connsiteX15" fmla="*/ 2448332 w 3385551"/>
                <a:gd name="connsiteY15" fmla="*/ 557987 h 1053008"/>
                <a:gd name="connsiteX16" fmla="*/ 2575680 w 3385551"/>
                <a:gd name="connsiteY16" fmla="*/ 523382 h 1053008"/>
                <a:gd name="connsiteX17" fmla="*/ 2720936 w 3385551"/>
                <a:gd name="connsiteY17" fmla="*/ 490539 h 1053008"/>
                <a:gd name="connsiteX18" fmla="*/ 2840243 w 3385551"/>
                <a:gd name="connsiteY18" fmla="*/ 418369 h 1053008"/>
                <a:gd name="connsiteX19" fmla="*/ 2944406 w 3385551"/>
                <a:gd name="connsiteY19" fmla="*/ 299474 h 1053008"/>
                <a:gd name="connsiteX20" fmla="*/ 3037396 w 3385551"/>
                <a:gd name="connsiteY20" fmla="*/ 218015 h 1053008"/>
                <a:gd name="connsiteX21" fmla="*/ 3111460 w 3385551"/>
                <a:gd name="connsiteY21" fmla="*/ 166119 h 1053008"/>
                <a:gd name="connsiteX22" fmla="*/ 3201948 w 3385551"/>
                <a:gd name="connsiteY22" fmla="*/ 129237 h 1053008"/>
                <a:gd name="connsiteX23" fmla="*/ 3301961 w 3385551"/>
                <a:gd name="connsiteY23" fmla="*/ 71439 h 1053008"/>
                <a:gd name="connsiteX24" fmla="*/ 3366255 w 3385551"/>
                <a:gd name="connsiteY24" fmla="*/ 2 h 1053008"/>
                <a:gd name="connsiteX25" fmla="*/ 3385551 w 3385551"/>
                <a:gd name="connsiteY25" fmla="*/ 83840 h 1053008"/>
                <a:gd name="connsiteX26" fmla="*/ 3330659 w 3385551"/>
                <a:gd name="connsiteY26" fmla="*/ 152773 h 1053008"/>
                <a:gd name="connsiteX27" fmla="*/ 3225761 w 3385551"/>
                <a:gd name="connsiteY27" fmla="*/ 233364 h 1053008"/>
                <a:gd name="connsiteX28" fmla="*/ 3135025 w 3385551"/>
                <a:gd name="connsiteY28" fmla="*/ 295647 h 1053008"/>
                <a:gd name="connsiteX29" fmla="*/ 3056692 w 3385551"/>
                <a:gd name="connsiteY29" fmla="*/ 361952 h 1053008"/>
                <a:gd name="connsiteX30" fmla="*/ 2961443 w 3385551"/>
                <a:gd name="connsiteY30" fmla="*/ 445296 h 1053008"/>
                <a:gd name="connsiteX31" fmla="*/ 2842380 w 3385551"/>
                <a:gd name="connsiteY31" fmla="*/ 502445 h 1053008"/>
                <a:gd name="connsiteX32" fmla="*/ 2732842 w 3385551"/>
                <a:gd name="connsiteY32" fmla="*/ 561977 h 1053008"/>
                <a:gd name="connsiteX33" fmla="*/ 2573299 w 3385551"/>
                <a:gd name="connsiteY33" fmla="*/ 611983 h 1053008"/>
                <a:gd name="connsiteX34" fmla="*/ 2445206 w 3385551"/>
                <a:gd name="connsiteY34" fmla="*/ 634682 h 1053008"/>
                <a:gd name="connsiteX35" fmla="*/ 2271128 w 3385551"/>
                <a:gd name="connsiteY35" fmla="*/ 619681 h 1053008"/>
                <a:gd name="connsiteX36" fmla="*/ 2092286 w 3385551"/>
                <a:gd name="connsiteY36" fmla="*/ 733427 h 1053008"/>
                <a:gd name="connsiteX37" fmla="*/ 1908930 w 3385551"/>
                <a:gd name="connsiteY37" fmla="*/ 771527 h 1053008"/>
                <a:gd name="connsiteX38" fmla="*/ 1777961 w 3385551"/>
                <a:gd name="connsiteY38" fmla="*/ 785814 h 1053008"/>
                <a:gd name="connsiteX39" fmla="*/ 1673186 w 3385551"/>
                <a:gd name="connsiteY39" fmla="*/ 788195 h 1053008"/>
                <a:gd name="connsiteX40" fmla="*/ 1575555 w 3385551"/>
                <a:gd name="connsiteY40" fmla="*/ 766764 h 1053008"/>
                <a:gd name="connsiteX41" fmla="*/ 1489830 w 3385551"/>
                <a:gd name="connsiteY41" fmla="*/ 723902 h 1053008"/>
                <a:gd name="connsiteX42" fmla="*/ 1411219 w 3385551"/>
                <a:gd name="connsiteY42" fmla="*/ 679677 h 1053008"/>
                <a:gd name="connsiteX43" fmla="*/ 1220749 w 3385551"/>
                <a:gd name="connsiteY43" fmla="*/ 771527 h 1053008"/>
                <a:gd name="connsiteX44" fmla="*/ 1132642 w 3385551"/>
                <a:gd name="connsiteY44" fmla="*/ 850728 h 1053008"/>
                <a:gd name="connsiteX45" fmla="*/ 993540 w 3385551"/>
                <a:gd name="connsiteY45" fmla="*/ 937719 h 1053008"/>
                <a:gd name="connsiteX46" fmla="*/ 744217 w 3385551"/>
                <a:gd name="connsiteY46" fmla="*/ 1053008 h 1053008"/>
                <a:gd name="connsiteX47" fmla="*/ 3 w 3385551"/>
                <a:gd name="connsiteY47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77886 w 3385551"/>
                <a:gd name="connsiteY3" fmla="*/ 719139 h 1053008"/>
                <a:gd name="connsiteX4" fmla="*/ 1246942 w 3385551"/>
                <a:gd name="connsiteY4" fmla="*/ 669133 h 1053008"/>
                <a:gd name="connsiteX5" fmla="*/ 1345687 w 3385551"/>
                <a:gd name="connsiteY5" fmla="*/ 595220 h 1053008"/>
                <a:gd name="connsiteX6" fmla="*/ 1457979 w 3385551"/>
                <a:gd name="connsiteY6" fmla="*/ 584322 h 1053008"/>
                <a:gd name="connsiteX7" fmla="*/ 1550664 w 3385551"/>
                <a:gd name="connsiteY7" fmla="*/ 656967 h 1053008"/>
                <a:gd name="connsiteX8" fmla="*/ 1635086 w 3385551"/>
                <a:gd name="connsiteY8" fmla="*/ 714377 h 1053008"/>
                <a:gd name="connsiteX9" fmla="*/ 1735098 w 3385551"/>
                <a:gd name="connsiteY9" fmla="*/ 726283 h 1053008"/>
                <a:gd name="connsiteX10" fmla="*/ 1849398 w 3385551"/>
                <a:gd name="connsiteY10" fmla="*/ 723901 h 1053008"/>
                <a:gd name="connsiteX11" fmla="*/ 2008666 w 3385551"/>
                <a:gd name="connsiteY11" fmla="*/ 672533 h 1053008"/>
                <a:gd name="connsiteX12" fmla="*/ 2148416 w 3385551"/>
                <a:gd name="connsiteY12" fmla="*/ 586344 h 1053008"/>
                <a:gd name="connsiteX13" fmla="*/ 2274282 w 3385551"/>
                <a:gd name="connsiteY13" fmla="*/ 531205 h 1053008"/>
                <a:gd name="connsiteX14" fmla="*/ 2448332 w 3385551"/>
                <a:gd name="connsiteY14" fmla="*/ 557987 h 1053008"/>
                <a:gd name="connsiteX15" fmla="*/ 2575680 w 3385551"/>
                <a:gd name="connsiteY15" fmla="*/ 523382 h 1053008"/>
                <a:gd name="connsiteX16" fmla="*/ 2720936 w 3385551"/>
                <a:gd name="connsiteY16" fmla="*/ 490539 h 1053008"/>
                <a:gd name="connsiteX17" fmla="*/ 2840243 w 3385551"/>
                <a:gd name="connsiteY17" fmla="*/ 418369 h 1053008"/>
                <a:gd name="connsiteX18" fmla="*/ 2944406 w 3385551"/>
                <a:gd name="connsiteY18" fmla="*/ 299474 h 1053008"/>
                <a:gd name="connsiteX19" fmla="*/ 3037396 w 3385551"/>
                <a:gd name="connsiteY19" fmla="*/ 218015 h 1053008"/>
                <a:gd name="connsiteX20" fmla="*/ 3111460 w 3385551"/>
                <a:gd name="connsiteY20" fmla="*/ 166119 h 1053008"/>
                <a:gd name="connsiteX21" fmla="*/ 3201948 w 3385551"/>
                <a:gd name="connsiteY21" fmla="*/ 129237 h 1053008"/>
                <a:gd name="connsiteX22" fmla="*/ 3301961 w 3385551"/>
                <a:gd name="connsiteY22" fmla="*/ 71439 h 1053008"/>
                <a:gd name="connsiteX23" fmla="*/ 3366255 w 3385551"/>
                <a:gd name="connsiteY23" fmla="*/ 2 h 1053008"/>
                <a:gd name="connsiteX24" fmla="*/ 3385551 w 3385551"/>
                <a:gd name="connsiteY24" fmla="*/ 83840 h 1053008"/>
                <a:gd name="connsiteX25" fmla="*/ 3330659 w 3385551"/>
                <a:gd name="connsiteY25" fmla="*/ 152773 h 1053008"/>
                <a:gd name="connsiteX26" fmla="*/ 3225761 w 3385551"/>
                <a:gd name="connsiteY26" fmla="*/ 233364 h 1053008"/>
                <a:gd name="connsiteX27" fmla="*/ 3135025 w 3385551"/>
                <a:gd name="connsiteY27" fmla="*/ 295647 h 1053008"/>
                <a:gd name="connsiteX28" fmla="*/ 3056692 w 3385551"/>
                <a:gd name="connsiteY28" fmla="*/ 361952 h 1053008"/>
                <a:gd name="connsiteX29" fmla="*/ 2961443 w 3385551"/>
                <a:gd name="connsiteY29" fmla="*/ 445296 h 1053008"/>
                <a:gd name="connsiteX30" fmla="*/ 2842380 w 3385551"/>
                <a:gd name="connsiteY30" fmla="*/ 502445 h 1053008"/>
                <a:gd name="connsiteX31" fmla="*/ 2732842 w 3385551"/>
                <a:gd name="connsiteY31" fmla="*/ 561977 h 1053008"/>
                <a:gd name="connsiteX32" fmla="*/ 2573299 w 3385551"/>
                <a:gd name="connsiteY32" fmla="*/ 611983 h 1053008"/>
                <a:gd name="connsiteX33" fmla="*/ 2445206 w 3385551"/>
                <a:gd name="connsiteY33" fmla="*/ 634682 h 1053008"/>
                <a:gd name="connsiteX34" fmla="*/ 2271128 w 3385551"/>
                <a:gd name="connsiteY34" fmla="*/ 619681 h 1053008"/>
                <a:gd name="connsiteX35" fmla="*/ 2092286 w 3385551"/>
                <a:gd name="connsiteY35" fmla="*/ 733427 h 1053008"/>
                <a:gd name="connsiteX36" fmla="*/ 1908930 w 3385551"/>
                <a:gd name="connsiteY36" fmla="*/ 771527 h 1053008"/>
                <a:gd name="connsiteX37" fmla="*/ 1777961 w 3385551"/>
                <a:gd name="connsiteY37" fmla="*/ 785814 h 1053008"/>
                <a:gd name="connsiteX38" fmla="*/ 1673186 w 3385551"/>
                <a:gd name="connsiteY38" fmla="*/ 788195 h 1053008"/>
                <a:gd name="connsiteX39" fmla="*/ 1575555 w 3385551"/>
                <a:gd name="connsiteY39" fmla="*/ 766764 h 1053008"/>
                <a:gd name="connsiteX40" fmla="*/ 1489830 w 3385551"/>
                <a:gd name="connsiteY40" fmla="*/ 723902 h 1053008"/>
                <a:gd name="connsiteX41" fmla="*/ 1411219 w 3385551"/>
                <a:gd name="connsiteY41" fmla="*/ 679677 h 1053008"/>
                <a:gd name="connsiteX42" fmla="*/ 1220749 w 3385551"/>
                <a:gd name="connsiteY42" fmla="*/ 771527 h 1053008"/>
                <a:gd name="connsiteX43" fmla="*/ 1132642 w 3385551"/>
                <a:gd name="connsiteY43" fmla="*/ 850728 h 1053008"/>
                <a:gd name="connsiteX44" fmla="*/ 993540 w 3385551"/>
                <a:gd name="connsiteY44" fmla="*/ 937719 h 1053008"/>
                <a:gd name="connsiteX45" fmla="*/ 744217 w 3385551"/>
                <a:gd name="connsiteY45" fmla="*/ 1053008 h 1053008"/>
                <a:gd name="connsiteX46" fmla="*/ 3 w 3385551"/>
                <a:gd name="connsiteY46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246942 w 3385551"/>
                <a:gd name="connsiteY4" fmla="*/ 669133 h 1053008"/>
                <a:gd name="connsiteX5" fmla="*/ 1345687 w 3385551"/>
                <a:gd name="connsiteY5" fmla="*/ 595220 h 1053008"/>
                <a:gd name="connsiteX6" fmla="*/ 1457979 w 3385551"/>
                <a:gd name="connsiteY6" fmla="*/ 584322 h 1053008"/>
                <a:gd name="connsiteX7" fmla="*/ 1550664 w 3385551"/>
                <a:gd name="connsiteY7" fmla="*/ 656967 h 1053008"/>
                <a:gd name="connsiteX8" fmla="*/ 1635086 w 3385551"/>
                <a:gd name="connsiteY8" fmla="*/ 714377 h 1053008"/>
                <a:gd name="connsiteX9" fmla="*/ 1735098 w 3385551"/>
                <a:gd name="connsiteY9" fmla="*/ 726283 h 1053008"/>
                <a:gd name="connsiteX10" fmla="*/ 1849398 w 3385551"/>
                <a:gd name="connsiteY10" fmla="*/ 723901 h 1053008"/>
                <a:gd name="connsiteX11" fmla="*/ 2008666 w 3385551"/>
                <a:gd name="connsiteY11" fmla="*/ 672533 h 1053008"/>
                <a:gd name="connsiteX12" fmla="*/ 2148416 w 3385551"/>
                <a:gd name="connsiteY12" fmla="*/ 586344 h 1053008"/>
                <a:gd name="connsiteX13" fmla="*/ 2274282 w 3385551"/>
                <a:gd name="connsiteY13" fmla="*/ 531205 h 1053008"/>
                <a:gd name="connsiteX14" fmla="*/ 2448332 w 3385551"/>
                <a:gd name="connsiteY14" fmla="*/ 557987 h 1053008"/>
                <a:gd name="connsiteX15" fmla="*/ 2575680 w 3385551"/>
                <a:gd name="connsiteY15" fmla="*/ 523382 h 1053008"/>
                <a:gd name="connsiteX16" fmla="*/ 2720936 w 3385551"/>
                <a:gd name="connsiteY16" fmla="*/ 490539 h 1053008"/>
                <a:gd name="connsiteX17" fmla="*/ 2840243 w 3385551"/>
                <a:gd name="connsiteY17" fmla="*/ 418369 h 1053008"/>
                <a:gd name="connsiteX18" fmla="*/ 2944406 w 3385551"/>
                <a:gd name="connsiteY18" fmla="*/ 299474 h 1053008"/>
                <a:gd name="connsiteX19" fmla="*/ 3037396 w 3385551"/>
                <a:gd name="connsiteY19" fmla="*/ 218015 h 1053008"/>
                <a:gd name="connsiteX20" fmla="*/ 3111460 w 3385551"/>
                <a:gd name="connsiteY20" fmla="*/ 166119 h 1053008"/>
                <a:gd name="connsiteX21" fmla="*/ 3201948 w 3385551"/>
                <a:gd name="connsiteY21" fmla="*/ 129237 h 1053008"/>
                <a:gd name="connsiteX22" fmla="*/ 3301961 w 3385551"/>
                <a:gd name="connsiteY22" fmla="*/ 71439 h 1053008"/>
                <a:gd name="connsiteX23" fmla="*/ 3366255 w 3385551"/>
                <a:gd name="connsiteY23" fmla="*/ 2 h 1053008"/>
                <a:gd name="connsiteX24" fmla="*/ 3385551 w 3385551"/>
                <a:gd name="connsiteY24" fmla="*/ 83840 h 1053008"/>
                <a:gd name="connsiteX25" fmla="*/ 3330659 w 3385551"/>
                <a:gd name="connsiteY25" fmla="*/ 152773 h 1053008"/>
                <a:gd name="connsiteX26" fmla="*/ 3225761 w 3385551"/>
                <a:gd name="connsiteY26" fmla="*/ 233364 h 1053008"/>
                <a:gd name="connsiteX27" fmla="*/ 3135025 w 3385551"/>
                <a:gd name="connsiteY27" fmla="*/ 295647 h 1053008"/>
                <a:gd name="connsiteX28" fmla="*/ 3056692 w 3385551"/>
                <a:gd name="connsiteY28" fmla="*/ 361952 h 1053008"/>
                <a:gd name="connsiteX29" fmla="*/ 2961443 w 3385551"/>
                <a:gd name="connsiteY29" fmla="*/ 445296 h 1053008"/>
                <a:gd name="connsiteX30" fmla="*/ 2842380 w 3385551"/>
                <a:gd name="connsiteY30" fmla="*/ 502445 h 1053008"/>
                <a:gd name="connsiteX31" fmla="*/ 2732842 w 3385551"/>
                <a:gd name="connsiteY31" fmla="*/ 561977 h 1053008"/>
                <a:gd name="connsiteX32" fmla="*/ 2573299 w 3385551"/>
                <a:gd name="connsiteY32" fmla="*/ 611983 h 1053008"/>
                <a:gd name="connsiteX33" fmla="*/ 2445206 w 3385551"/>
                <a:gd name="connsiteY33" fmla="*/ 634682 h 1053008"/>
                <a:gd name="connsiteX34" fmla="*/ 2271128 w 3385551"/>
                <a:gd name="connsiteY34" fmla="*/ 619681 h 1053008"/>
                <a:gd name="connsiteX35" fmla="*/ 2092286 w 3385551"/>
                <a:gd name="connsiteY35" fmla="*/ 733427 h 1053008"/>
                <a:gd name="connsiteX36" fmla="*/ 1908930 w 3385551"/>
                <a:gd name="connsiteY36" fmla="*/ 771527 h 1053008"/>
                <a:gd name="connsiteX37" fmla="*/ 1777961 w 3385551"/>
                <a:gd name="connsiteY37" fmla="*/ 785814 h 1053008"/>
                <a:gd name="connsiteX38" fmla="*/ 1673186 w 3385551"/>
                <a:gd name="connsiteY38" fmla="*/ 788195 h 1053008"/>
                <a:gd name="connsiteX39" fmla="*/ 1575555 w 3385551"/>
                <a:gd name="connsiteY39" fmla="*/ 766764 h 1053008"/>
                <a:gd name="connsiteX40" fmla="*/ 1489830 w 3385551"/>
                <a:gd name="connsiteY40" fmla="*/ 723902 h 1053008"/>
                <a:gd name="connsiteX41" fmla="*/ 1411219 w 3385551"/>
                <a:gd name="connsiteY41" fmla="*/ 679677 h 1053008"/>
                <a:gd name="connsiteX42" fmla="*/ 1220749 w 3385551"/>
                <a:gd name="connsiteY42" fmla="*/ 771527 h 1053008"/>
                <a:gd name="connsiteX43" fmla="*/ 1132642 w 3385551"/>
                <a:gd name="connsiteY43" fmla="*/ 850728 h 1053008"/>
                <a:gd name="connsiteX44" fmla="*/ 993540 w 3385551"/>
                <a:gd name="connsiteY44" fmla="*/ 937719 h 1053008"/>
                <a:gd name="connsiteX45" fmla="*/ 744217 w 3385551"/>
                <a:gd name="connsiteY45" fmla="*/ 1053008 h 1053008"/>
                <a:gd name="connsiteX46" fmla="*/ 3 w 3385551"/>
                <a:gd name="connsiteY46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345687 w 3385551"/>
                <a:gd name="connsiteY5" fmla="*/ 595220 h 1053008"/>
                <a:gd name="connsiteX6" fmla="*/ 1457979 w 3385551"/>
                <a:gd name="connsiteY6" fmla="*/ 584322 h 1053008"/>
                <a:gd name="connsiteX7" fmla="*/ 1550664 w 3385551"/>
                <a:gd name="connsiteY7" fmla="*/ 656967 h 1053008"/>
                <a:gd name="connsiteX8" fmla="*/ 1635086 w 3385551"/>
                <a:gd name="connsiteY8" fmla="*/ 714377 h 1053008"/>
                <a:gd name="connsiteX9" fmla="*/ 1735098 w 3385551"/>
                <a:gd name="connsiteY9" fmla="*/ 726283 h 1053008"/>
                <a:gd name="connsiteX10" fmla="*/ 1849398 w 3385551"/>
                <a:gd name="connsiteY10" fmla="*/ 723901 h 1053008"/>
                <a:gd name="connsiteX11" fmla="*/ 2008666 w 3385551"/>
                <a:gd name="connsiteY11" fmla="*/ 672533 h 1053008"/>
                <a:gd name="connsiteX12" fmla="*/ 2148416 w 3385551"/>
                <a:gd name="connsiteY12" fmla="*/ 586344 h 1053008"/>
                <a:gd name="connsiteX13" fmla="*/ 2274282 w 3385551"/>
                <a:gd name="connsiteY13" fmla="*/ 531205 h 1053008"/>
                <a:gd name="connsiteX14" fmla="*/ 2448332 w 3385551"/>
                <a:gd name="connsiteY14" fmla="*/ 557987 h 1053008"/>
                <a:gd name="connsiteX15" fmla="*/ 2575680 w 3385551"/>
                <a:gd name="connsiteY15" fmla="*/ 523382 h 1053008"/>
                <a:gd name="connsiteX16" fmla="*/ 2720936 w 3385551"/>
                <a:gd name="connsiteY16" fmla="*/ 490539 h 1053008"/>
                <a:gd name="connsiteX17" fmla="*/ 2840243 w 3385551"/>
                <a:gd name="connsiteY17" fmla="*/ 418369 h 1053008"/>
                <a:gd name="connsiteX18" fmla="*/ 2944406 w 3385551"/>
                <a:gd name="connsiteY18" fmla="*/ 299474 h 1053008"/>
                <a:gd name="connsiteX19" fmla="*/ 3037396 w 3385551"/>
                <a:gd name="connsiteY19" fmla="*/ 218015 h 1053008"/>
                <a:gd name="connsiteX20" fmla="*/ 3111460 w 3385551"/>
                <a:gd name="connsiteY20" fmla="*/ 166119 h 1053008"/>
                <a:gd name="connsiteX21" fmla="*/ 3201948 w 3385551"/>
                <a:gd name="connsiteY21" fmla="*/ 129237 h 1053008"/>
                <a:gd name="connsiteX22" fmla="*/ 3301961 w 3385551"/>
                <a:gd name="connsiteY22" fmla="*/ 71439 h 1053008"/>
                <a:gd name="connsiteX23" fmla="*/ 3366255 w 3385551"/>
                <a:gd name="connsiteY23" fmla="*/ 2 h 1053008"/>
                <a:gd name="connsiteX24" fmla="*/ 3385551 w 3385551"/>
                <a:gd name="connsiteY24" fmla="*/ 83840 h 1053008"/>
                <a:gd name="connsiteX25" fmla="*/ 3330659 w 3385551"/>
                <a:gd name="connsiteY25" fmla="*/ 152773 h 1053008"/>
                <a:gd name="connsiteX26" fmla="*/ 3225761 w 3385551"/>
                <a:gd name="connsiteY26" fmla="*/ 233364 h 1053008"/>
                <a:gd name="connsiteX27" fmla="*/ 3135025 w 3385551"/>
                <a:gd name="connsiteY27" fmla="*/ 295647 h 1053008"/>
                <a:gd name="connsiteX28" fmla="*/ 3056692 w 3385551"/>
                <a:gd name="connsiteY28" fmla="*/ 361952 h 1053008"/>
                <a:gd name="connsiteX29" fmla="*/ 2961443 w 3385551"/>
                <a:gd name="connsiteY29" fmla="*/ 445296 h 1053008"/>
                <a:gd name="connsiteX30" fmla="*/ 2842380 w 3385551"/>
                <a:gd name="connsiteY30" fmla="*/ 502445 h 1053008"/>
                <a:gd name="connsiteX31" fmla="*/ 2732842 w 3385551"/>
                <a:gd name="connsiteY31" fmla="*/ 561977 h 1053008"/>
                <a:gd name="connsiteX32" fmla="*/ 2573299 w 3385551"/>
                <a:gd name="connsiteY32" fmla="*/ 611983 h 1053008"/>
                <a:gd name="connsiteX33" fmla="*/ 2445206 w 3385551"/>
                <a:gd name="connsiteY33" fmla="*/ 634682 h 1053008"/>
                <a:gd name="connsiteX34" fmla="*/ 2271128 w 3385551"/>
                <a:gd name="connsiteY34" fmla="*/ 619681 h 1053008"/>
                <a:gd name="connsiteX35" fmla="*/ 2092286 w 3385551"/>
                <a:gd name="connsiteY35" fmla="*/ 733427 h 1053008"/>
                <a:gd name="connsiteX36" fmla="*/ 1908930 w 3385551"/>
                <a:gd name="connsiteY36" fmla="*/ 771527 h 1053008"/>
                <a:gd name="connsiteX37" fmla="*/ 1777961 w 3385551"/>
                <a:gd name="connsiteY37" fmla="*/ 785814 h 1053008"/>
                <a:gd name="connsiteX38" fmla="*/ 1673186 w 3385551"/>
                <a:gd name="connsiteY38" fmla="*/ 788195 h 1053008"/>
                <a:gd name="connsiteX39" fmla="*/ 1575555 w 3385551"/>
                <a:gd name="connsiteY39" fmla="*/ 766764 h 1053008"/>
                <a:gd name="connsiteX40" fmla="*/ 1489830 w 3385551"/>
                <a:gd name="connsiteY40" fmla="*/ 723902 h 1053008"/>
                <a:gd name="connsiteX41" fmla="*/ 1411219 w 3385551"/>
                <a:gd name="connsiteY41" fmla="*/ 679677 h 1053008"/>
                <a:gd name="connsiteX42" fmla="*/ 1220749 w 3385551"/>
                <a:gd name="connsiteY42" fmla="*/ 771527 h 1053008"/>
                <a:gd name="connsiteX43" fmla="*/ 1132642 w 3385551"/>
                <a:gd name="connsiteY43" fmla="*/ 850728 h 1053008"/>
                <a:gd name="connsiteX44" fmla="*/ 993540 w 3385551"/>
                <a:gd name="connsiteY44" fmla="*/ 937719 h 1053008"/>
                <a:gd name="connsiteX45" fmla="*/ 744217 w 3385551"/>
                <a:gd name="connsiteY45" fmla="*/ 1053008 h 1053008"/>
                <a:gd name="connsiteX46" fmla="*/ 3 w 3385551"/>
                <a:gd name="connsiteY46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457979 w 3385551"/>
                <a:gd name="connsiteY5" fmla="*/ 584322 h 1053008"/>
                <a:gd name="connsiteX6" fmla="*/ 1550664 w 3385551"/>
                <a:gd name="connsiteY6" fmla="*/ 656967 h 1053008"/>
                <a:gd name="connsiteX7" fmla="*/ 1635086 w 3385551"/>
                <a:gd name="connsiteY7" fmla="*/ 714377 h 1053008"/>
                <a:gd name="connsiteX8" fmla="*/ 1735098 w 3385551"/>
                <a:gd name="connsiteY8" fmla="*/ 726283 h 1053008"/>
                <a:gd name="connsiteX9" fmla="*/ 1849398 w 3385551"/>
                <a:gd name="connsiteY9" fmla="*/ 723901 h 1053008"/>
                <a:gd name="connsiteX10" fmla="*/ 2008666 w 3385551"/>
                <a:gd name="connsiteY10" fmla="*/ 672533 h 1053008"/>
                <a:gd name="connsiteX11" fmla="*/ 2148416 w 3385551"/>
                <a:gd name="connsiteY11" fmla="*/ 586344 h 1053008"/>
                <a:gd name="connsiteX12" fmla="*/ 2274282 w 3385551"/>
                <a:gd name="connsiteY12" fmla="*/ 531205 h 1053008"/>
                <a:gd name="connsiteX13" fmla="*/ 2448332 w 3385551"/>
                <a:gd name="connsiteY13" fmla="*/ 557987 h 1053008"/>
                <a:gd name="connsiteX14" fmla="*/ 2575680 w 3385551"/>
                <a:gd name="connsiteY14" fmla="*/ 523382 h 1053008"/>
                <a:gd name="connsiteX15" fmla="*/ 2720936 w 3385551"/>
                <a:gd name="connsiteY15" fmla="*/ 490539 h 1053008"/>
                <a:gd name="connsiteX16" fmla="*/ 2840243 w 3385551"/>
                <a:gd name="connsiteY16" fmla="*/ 418369 h 1053008"/>
                <a:gd name="connsiteX17" fmla="*/ 2944406 w 3385551"/>
                <a:gd name="connsiteY17" fmla="*/ 299474 h 1053008"/>
                <a:gd name="connsiteX18" fmla="*/ 3037396 w 3385551"/>
                <a:gd name="connsiteY18" fmla="*/ 218015 h 1053008"/>
                <a:gd name="connsiteX19" fmla="*/ 3111460 w 3385551"/>
                <a:gd name="connsiteY19" fmla="*/ 166119 h 1053008"/>
                <a:gd name="connsiteX20" fmla="*/ 3201948 w 3385551"/>
                <a:gd name="connsiteY20" fmla="*/ 129237 h 1053008"/>
                <a:gd name="connsiteX21" fmla="*/ 3301961 w 3385551"/>
                <a:gd name="connsiteY21" fmla="*/ 71439 h 1053008"/>
                <a:gd name="connsiteX22" fmla="*/ 3366255 w 3385551"/>
                <a:gd name="connsiteY22" fmla="*/ 2 h 1053008"/>
                <a:gd name="connsiteX23" fmla="*/ 3385551 w 3385551"/>
                <a:gd name="connsiteY23" fmla="*/ 83840 h 1053008"/>
                <a:gd name="connsiteX24" fmla="*/ 3330659 w 3385551"/>
                <a:gd name="connsiteY24" fmla="*/ 152773 h 1053008"/>
                <a:gd name="connsiteX25" fmla="*/ 3225761 w 3385551"/>
                <a:gd name="connsiteY25" fmla="*/ 233364 h 1053008"/>
                <a:gd name="connsiteX26" fmla="*/ 3135025 w 3385551"/>
                <a:gd name="connsiteY26" fmla="*/ 295647 h 1053008"/>
                <a:gd name="connsiteX27" fmla="*/ 3056692 w 3385551"/>
                <a:gd name="connsiteY27" fmla="*/ 361952 h 1053008"/>
                <a:gd name="connsiteX28" fmla="*/ 2961443 w 3385551"/>
                <a:gd name="connsiteY28" fmla="*/ 445296 h 1053008"/>
                <a:gd name="connsiteX29" fmla="*/ 2842380 w 3385551"/>
                <a:gd name="connsiteY29" fmla="*/ 502445 h 1053008"/>
                <a:gd name="connsiteX30" fmla="*/ 2732842 w 3385551"/>
                <a:gd name="connsiteY30" fmla="*/ 561977 h 1053008"/>
                <a:gd name="connsiteX31" fmla="*/ 2573299 w 3385551"/>
                <a:gd name="connsiteY31" fmla="*/ 611983 h 1053008"/>
                <a:gd name="connsiteX32" fmla="*/ 2445206 w 3385551"/>
                <a:gd name="connsiteY32" fmla="*/ 634682 h 1053008"/>
                <a:gd name="connsiteX33" fmla="*/ 2271128 w 3385551"/>
                <a:gd name="connsiteY33" fmla="*/ 619681 h 1053008"/>
                <a:gd name="connsiteX34" fmla="*/ 2092286 w 3385551"/>
                <a:gd name="connsiteY34" fmla="*/ 733427 h 1053008"/>
                <a:gd name="connsiteX35" fmla="*/ 1908930 w 3385551"/>
                <a:gd name="connsiteY35" fmla="*/ 771527 h 1053008"/>
                <a:gd name="connsiteX36" fmla="*/ 1777961 w 3385551"/>
                <a:gd name="connsiteY36" fmla="*/ 785814 h 1053008"/>
                <a:gd name="connsiteX37" fmla="*/ 1673186 w 3385551"/>
                <a:gd name="connsiteY37" fmla="*/ 788195 h 1053008"/>
                <a:gd name="connsiteX38" fmla="*/ 1575555 w 3385551"/>
                <a:gd name="connsiteY38" fmla="*/ 766764 h 1053008"/>
                <a:gd name="connsiteX39" fmla="*/ 1489830 w 3385551"/>
                <a:gd name="connsiteY39" fmla="*/ 723902 h 1053008"/>
                <a:gd name="connsiteX40" fmla="*/ 1411219 w 3385551"/>
                <a:gd name="connsiteY40" fmla="*/ 679677 h 1053008"/>
                <a:gd name="connsiteX41" fmla="*/ 1220749 w 3385551"/>
                <a:gd name="connsiteY41" fmla="*/ 771527 h 1053008"/>
                <a:gd name="connsiteX42" fmla="*/ 1132642 w 3385551"/>
                <a:gd name="connsiteY42" fmla="*/ 850728 h 1053008"/>
                <a:gd name="connsiteX43" fmla="*/ 993540 w 3385551"/>
                <a:gd name="connsiteY43" fmla="*/ 937719 h 1053008"/>
                <a:gd name="connsiteX44" fmla="*/ 744217 w 3385551"/>
                <a:gd name="connsiteY44" fmla="*/ 1053008 h 1053008"/>
                <a:gd name="connsiteX45" fmla="*/ 3 w 3385551"/>
                <a:gd name="connsiteY45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457979 w 3385551"/>
                <a:gd name="connsiteY5" fmla="*/ 584322 h 1053008"/>
                <a:gd name="connsiteX6" fmla="*/ 1550664 w 3385551"/>
                <a:gd name="connsiteY6" fmla="*/ 656967 h 1053008"/>
                <a:gd name="connsiteX7" fmla="*/ 1635086 w 3385551"/>
                <a:gd name="connsiteY7" fmla="*/ 714377 h 1053008"/>
                <a:gd name="connsiteX8" fmla="*/ 1735098 w 3385551"/>
                <a:gd name="connsiteY8" fmla="*/ 726283 h 1053008"/>
                <a:gd name="connsiteX9" fmla="*/ 1849398 w 3385551"/>
                <a:gd name="connsiteY9" fmla="*/ 723901 h 1053008"/>
                <a:gd name="connsiteX10" fmla="*/ 2008666 w 3385551"/>
                <a:gd name="connsiteY10" fmla="*/ 672533 h 1053008"/>
                <a:gd name="connsiteX11" fmla="*/ 2148416 w 3385551"/>
                <a:gd name="connsiteY11" fmla="*/ 586344 h 1053008"/>
                <a:gd name="connsiteX12" fmla="*/ 2274282 w 3385551"/>
                <a:gd name="connsiteY12" fmla="*/ 531205 h 1053008"/>
                <a:gd name="connsiteX13" fmla="*/ 2448332 w 3385551"/>
                <a:gd name="connsiteY13" fmla="*/ 557987 h 1053008"/>
                <a:gd name="connsiteX14" fmla="*/ 2575680 w 3385551"/>
                <a:gd name="connsiteY14" fmla="*/ 523382 h 1053008"/>
                <a:gd name="connsiteX15" fmla="*/ 2720936 w 3385551"/>
                <a:gd name="connsiteY15" fmla="*/ 490539 h 1053008"/>
                <a:gd name="connsiteX16" fmla="*/ 2840243 w 3385551"/>
                <a:gd name="connsiteY16" fmla="*/ 418369 h 1053008"/>
                <a:gd name="connsiteX17" fmla="*/ 2944406 w 3385551"/>
                <a:gd name="connsiteY17" fmla="*/ 299474 h 1053008"/>
                <a:gd name="connsiteX18" fmla="*/ 3037396 w 3385551"/>
                <a:gd name="connsiteY18" fmla="*/ 218015 h 1053008"/>
                <a:gd name="connsiteX19" fmla="*/ 3111460 w 3385551"/>
                <a:gd name="connsiteY19" fmla="*/ 166119 h 1053008"/>
                <a:gd name="connsiteX20" fmla="*/ 3201948 w 3385551"/>
                <a:gd name="connsiteY20" fmla="*/ 129237 h 1053008"/>
                <a:gd name="connsiteX21" fmla="*/ 3301961 w 3385551"/>
                <a:gd name="connsiteY21" fmla="*/ 71439 h 1053008"/>
                <a:gd name="connsiteX22" fmla="*/ 3366255 w 3385551"/>
                <a:gd name="connsiteY22" fmla="*/ 2 h 1053008"/>
                <a:gd name="connsiteX23" fmla="*/ 3385551 w 3385551"/>
                <a:gd name="connsiteY23" fmla="*/ 83840 h 1053008"/>
                <a:gd name="connsiteX24" fmla="*/ 3330659 w 3385551"/>
                <a:gd name="connsiteY24" fmla="*/ 152773 h 1053008"/>
                <a:gd name="connsiteX25" fmla="*/ 3225761 w 3385551"/>
                <a:gd name="connsiteY25" fmla="*/ 233364 h 1053008"/>
                <a:gd name="connsiteX26" fmla="*/ 3135025 w 3385551"/>
                <a:gd name="connsiteY26" fmla="*/ 295647 h 1053008"/>
                <a:gd name="connsiteX27" fmla="*/ 3056692 w 3385551"/>
                <a:gd name="connsiteY27" fmla="*/ 361952 h 1053008"/>
                <a:gd name="connsiteX28" fmla="*/ 2961443 w 3385551"/>
                <a:gd name="connsiteY28" fmla="*/ 445296 h 1053008"/>
                <a:gd name="connsiteX29" fmla="*/ 2842380 w 3385551"/>
                <a:gd name="connsiteY29" fmla="*/ 502445 h 1053008"/>
                <a:gd name="connsiteX30" fmla="*/ 2732842 w 3385551"/>
                <a:gd name="connsiteY30" fmla="*/ 561977 h 1053008"/>
                <a:gd name="connsiteX31" fmla="*/ 2573299 w 3385551"/>
                <a:gd name="connsiteY31" fmla="*/ 611983 h 1053008"/>
                <a:gd name="connsiteX32" fmla="*/ 2445206 w 3385551"/>
                <a:gd name="connsiteY32" fmla="*/ 634682 h 1053008"/>
                <a:gd name="connsiteX33" fmla="*/ 2271128 w 3385551"/>
                <a:gd name="connsiteY33" fmla="*/ 619681 h 1053008"/>
                <a:gd name="connsiteX34" fmla="*/ 2092286 w 3385551"/>
                <a:gd name="connsiteY34" fmla="*/ 733427 h 1053008"/>
                <a:gd name="connsiteX35" fmla="*/ 1908930 w 3385551"/>
                <a:gd name="connsiteY35" fmla="*/ 771527 h 1053008"/>
                <a:gd name="connsiteX36" fmla="*/ 1777961 w 3385551"/>
                <a:gd name="connsiteY36" fmla="*/ 785814 h 1053008"/>
                <a:gd name="connsiteX37" fmla="*/ 1673186 w 3385551"/>
                <a:gd name="connsiteY37" fmla="*/ 788195 h 1053008"/>
                <a:gd name="connsiteX38" fmla="*/ 1575555 w 3385551"/>
                <a:gd name="connsiteY38" fmla="*/ 766764 h 1053008"/>
                <a:gd name="connsiteX39" fmla="*/ 1489830 w 3385551"/>
                <a:gd name="connsiteY39" fmla="*/ 723902 h 1053008"/>
                <a:gd name="connsiteX40" fmla="*/ 1411219 w 3385551"/>
                <a:gd name="connsiteY40" fmla="*/ 679677 h 1053008"/>
                <a:gd name="connsiteX41" fmla="*/ 1220749 w 3385551"/>
                <a:gd name="connsiteY41" fmla="*/ 771527 h 1053008"/>
                <a:gd name="connsiteX42" fmla="*/ 1132642 w 3385551"/>
                <a:gd name="connsiteY42" fmla="*/ 850728 h 1053008"/>
                <a:gd name="connsiteX43" fmla="*/ 993540 w 3385551"/>
                <a:gd name="connsiteY43" fmla="*/ 937719 h 1053008"/>
                <a:gd name="connsiteX44" fmla="*/ 744217 w 3385551"/>
                <a:gd name="connsiteY44" fmla="*/ 1053008 h 1053008"/>
                <a:gd name="connsiteX45" fmla="*/ 3 w 3385551"/>
                <a:gd name="connsiteY45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494706 w 3385551"/>
                <a:gd name="connsiteY5" fmla="*/ 510896 h 1053008"/>
                <a:gd name="connsiteX6" fmla="*/ 1550664 w 3385551"/>
                <a:gd name="connsiteY6" fmla="*/ 656967 h 1053008"/>
                <a:gd name="connsiteX7" fmla="*/ 1635086 w 3385551"/>
                <a:gd name="connsiteY7" fmla="*/ 714377 h 1053008"/>
                <a:gd name="connsiteX8" fmla="*/ 1735098 w 3385551"/>
                <a:gd name="connsiteY8" fmla="*/ 726283 h 1053008"/>
                <a:gd name="connsiteX9" fmla="*/ 1849398 w 3385551"/>
                <a:gd name="connsiteY9" fmla="*/ 723901 h 1053008"/>
                <a:gd name="connsiteX10" fmla="*/ 2008666 w 3385551"/>
                <a:gd name="connsiteY10" fmla="*/ 672533 h 1053008"/>
                <a:gd name="connsiteX11" fmla="*/ 2148416 w 3385551"/>
                <a:gd name="connsiteY11" fmla="*/ 586344 h 1053008"/>
                <a:gd name="connsiteX12" fmla="*/ 2274282 w 3385551"/>
                <a:gd name="connsiteY12" fmla="*/ 531205 h 1053008"/>
                <a:gd name="connsiteX13" fmla="*/ 2448332 w 3385551"/>
                <a:gd name="connsiteY13" fmla="*/ 557987 h 1053008"/>
                <a:gd name="connsiteX14" fmla="*/ 2575680 w 3385551"/>
                <a:gd name="connsiteY14" fmla="*/ 523382 h 1053008"/>
                <a:gd name="connsiteX15" fmla="*/ 2720936 w 3385551"/>
                <a:gd name="connsiteY15" fmla="*/ 490539 h 1053008"/>
                <a:gd name="connsiteX16" fmla="*/ 2840243 w 3385551"/>
                <a:gd name="connsiteY16" fmla="*/ 418369 h 1053008"/>
                <a:gd name="connsiteX17" fmla="*/ 2944406 w 3385551"/>
                <a:gd name="connsiteY17" fmla="*/ 299474 h 1053008"/>
                <a:gd name="connsiteX18" fmla="*/ 3037396 w 3385551"/>
                <a:gd name="connsiteY18" fmla="*/ 218015 h 1053008"/>
                <a:gd name="connsiteX19" fmla="*/ 3111460 w 3385551"/>
                <a:gd name="connsiteY19" fmla="*/ 166119 h 1053008"/>
                <a:gd name="connsiteX20" fmla="*/ 3201948 w 3385551"/>
                <a:gd name="connsiteY20" fmla="*/ 129237 h 1053008"/>
                <a:gd name="connsiteX21" fmla="*/ 3301961 w 3385551"/>
                <a:gd name="connsiteY21" fmla="*/ 71439 h 1053008"/>
                <a:gd name="connsiteX22" fmla="*/ 3366255 w 3385551"/>
                <a:gd name="connsiteY22" fmla="*/ 2 h 1053008"/>
                <a:gd name="connsiteX23" fmla="*/ 3385551 w 3385551"/>
                <a:gd name="connsiteY23" fmla="*/ 83840 h 1053008"/>
                <a:gd name="connsiteX24" fmla="*/ 3330659 w 3385551"/>
                <a:gd name="connsiteY24" fmla="*/ 152773 h 1053008"/>
                <a:gd name="connsiteX25" fmla="*/ 3225761 w 3385551"/>
                <a:gd name="connsiteY25" fmla="*/ 233364 h 1053008"/>
                <a:gd name="connsiteX26" fmla="*/ 3135025 w 3385551"/>
                <a:gd name="connsiteY26" fmla="*/ 295647 h 1053008"/>
                <a:gd name="connsiteX27" fmla="*/ 3056692 w 3385551"/>
                <a:gd name="connsiteY27" fmla="*/ 361952 h 1053008"/>
                <a:gd name="connsiteX28" fmla="*/ 2961443 w 3385551"/>
                <a:gd name="connsiteY28" fmla="*/ 445296 h 1053008"/>
                <a:gd name="connsiteX29" fmla="*/ 2842380 w 3385551"/>
                <a:gd name="connsiteY29" fmla="*/ 502445 h 1053008"/>
                <a:gd name="connsiteX30" fmla="*/ 2732842 w 3385551"/>
                <a:gd name="connsiteY30" fmla="*/ 561977 h 1053008"/>
                <a:gd name="connsiteX31" fmla="*/ 2573299 w 3385551"/>
                <a:gd name="connsiteY31" fmla="*/ 611983 h 1053008"/>
                <a:gd name="connsiteX32" fmla="*/ 2445206 w 3385551"/>
                <a:gd name="connsiteY32" fmla="*/ 634682 h 1053008"/>
                <a:gd name="connsiteX33" fmla="*/ 2271128 w 3385551"/>
                <a:gd name="connsiteY33" fmla="*/ 619681 h 1053008"/>
                <a:gd name="connsiteX34" fmla="*/ 2092286 w 3385551"/>
                <a:gd name="connsiteY34" fmla="*/ 733427 h 1053008"/>
                <a:gd name="connsiteX35" fmla="*/ 1908930 w 3385551"/>
                <a:gd name="connsiteY35" fmla="*/ 771527 h 1053008"/>
                <a:gd name="connsiteX36" fmla="*/ 1777961 w 3385551"/>
                <a:gd name="connsiteY36" fmla="*/ 785814 h 1053008"/>
                <a:gd name="connsiteX37" fmla="*/ 1673186 w 3385551"/>
                <a:gd name="connsiteY37" fmla="*/ 788195 h 1053008"/>
                <a:gd name="connsiteX38" fmla="*/ 1575555 w 3385551"/>
                <a:gd name="connsiteY38" fmla="*/ 766764 h 1053008"/>
                <a:gd name="connsiteX39" fmla="*/ 1489830 w 3385551"/>
                <a:gd name="connsiteY39" fmla="*/ 723902 h 1053008"/>
                <a:gd name="connsiteX40" fmla="*/ 1411219 w 3385551"/>
                <a:gd name="connsiteY40" fmla="*/ 679677 h 1053008"/>
                <a:gd name="connsiteX41" fmla="*/ 1220749 w 3385551"/>
                <a:gd name="connsiteY41" fmla="*/ 771527 h 1053008"/>
                <a:gd name="connsiteX42" fmla="*/ 1132642 w 3385551"/>
                <a:gd name="connsiteY42" fmla="*/ 850728 h 1053008"/>
                <a:gd name="connsiteX43" fmla="*/ 993540 w 3385551"/>
                <a:gd name="connsiteY43" fmla="*/ 937719 h 1053008"/>
                <a:gd name="connsiteX44" fmla="*/ 744217 w 3385551"/>
                <a:gd name="connsiteY44" fmla="*/ 1053008 h 1053008"/>
                <a:gd name="connsiteX45" fmla="*/ 3 w 3385551"/>
                <a:gd name="connsiteY45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494706 w 3385551"/>
                <a:gd name="connsiteY5" fmla="*/ 510896 h 1053008"/>
                <a:gd name="connsiteX6" fmla="*/ 1574036 w 3385551"/>
                <a:gd name="connsiteY6" fmla="*/ 593553 h 1053008"/>
                <a:gd name="connsiteX7" fmla="*/ 1635086 w 3385551"/>
                <a:gd name="connsiteY7" fmla="*/ 714377 h 1053008"/>
                <a:gd name="connsiteX8" fmla="*/ 1735098 w 3385551"/>
                <a:gd name="connsiteY8" fmla="*/ 726283 h 1053008"/>
                <a:gd name="connsiteX9" fmla="*/ 1849398 w 3385551"/>
                <a:gd name="connsiteY9" fmla="*/ 723901 h 1053008"/>
                <a:gd name="connsiteX10" fmla="*/ 2008666 w 3385551"/>
                <a:gd name="connsiteY10" fmla="*/ 672533 h 1053008"/>
                <a:gd name="connsiteX11" fmla="*/ 2148416 w 3385551"/>
                <a:gd name="connsiteY11" fmla="*/ 586344 h 1053008"/>
                <a:gd name="connsiteX12" fmla="*/ 2274282 w 3385551"/>
                <a:gd name="connsiteY12" fmla="*/ 531205 h 1053008"/>
                <a:gd name="connsiteX13" fmla="*/ 2448332 w 3385551"/>
                <a:gd name="connsiteY13" fmla="*/ 557987 h 1053008"/>
                <a:gd name="connsiteX14" fmla="*/ 2575680 w 3385551"/>
                <a:gd name="connsiteY14" fmla="*/ 523382 h 1053008"/>
                <a:gd name="connsiteX15" fmla="*/ 2720936 w 3385551"/>
                <a:gd name="connsiteY15" fmla="*/ 490539 h 1053008"/>
                <a:gd name="connsiteX16" fmla="*/ 2840243 w 3385551"/>
                <a:gd name="connsiteY16" fmla="*/ 418369 h 1053008"/>
                <a:gd name="connsiteX17" fmla="*/ 2944406 w 3385551"/>
                <a:gd name="connsiteY17" fmla="*/ 299474 h 1053008"/>
                <a:gd name="connsiteX18" fmla="*/ 3037396 w 3385551"/>
                <a:gd name="connsiteY18" fmla="*/ 218015 h 1053008"/>
                <a:gd name="connsiteX19" fmla="*/ 3111460 w 3385551"/>
                <a:gd name="connsiteY19" fmla="*/ 166119 h 1053008"/>
                <a:gd name="connsiteX20" fmla="*/ 3201948 w 3385551"/>
                <a:gd name="connsiteY20" fmla="*/ 129237 h 1053008"/>
                <a:gd name="connsiteX21" fmla="*/ 3301961 w 3385551"/>
                <a:gd name="connsiteY21" fmla="*/ 71439 h 1053008"/>
                <a:gd name="connsiteX22" fmla="*/ 3366255 w 3385551"/>
                <a:gd name="connsiteY22" fmla="*/ 2 h 1053008"/>
                <a:gd name="connsiteX23" fmla="*/ 3385551 w 3385551"/>
                <a:gd name="connsiteY23" fmla="*/ 83840 h 1053008"/>
                <a:gd name="connsiteX24" fmla="*/ 3330659 w 3385551"/>
                <a:gd name="connsiteY24" fmla="*/ 152773 h 1053008"/>
                <a:gd name="connsiteX25" fmla="*/ 3225761 w 3385551"/>
                <a:gd name="connsiteY25" fmla="*/ 233364 h 1053008"/>
                <a:gd name="connsiteX26" fmla="*/ 3135025 w 3385551"/>
                <a:gd name="connsiteY26" fmla="*/ 295647 h 1053008"/>
                <a:gd name="connsiteX27" fmla="*/ 3056692 w 3385551"/>
                <a:gd name="connsiteY27" fmla="*/ 361952 h 1053008"/>
                <a:gd name="connsiteX28" fmla="*/ 2961443 w 3385551"/>
                <a:gd name="connsiteY28" fmla="*/ 445296 h 1053008"/>
                <a:gd name="connsiteX29" fmla="*/ 2842380 w 3385551"/>
                <a:gd name="connsiteY29" fmla="*/ 502445 h 1053008"/>
                <a:gd name="connsiteX30" fmla="*/ 2732842 w 3385551"/>
                <a:gd name="connsiteY30" fmla="*/ 561977 h 1053008"/>
                <a:gd name="connsiteX31" fmla="*/ 2573299 w 3385551"/>
                <a:gd name="connsiteY31" fmla="*/ 611983 h 1053008"/>
                <a:gd name="connsiteX32" fmla="*/ 2445206 w 3385551"/>
                <a:gd name="connsiteY32" fmla="*/ 634682 h 1053008"/>
                <a:gd name="connsiteX33" fmla="*/ 2271128 w 3385551"/>
                <a:gd name="connsiteY33" fmla="*/ 619681 h 1053008"/>
                <a:gd name="connsiteX34" fmla="*/ 2092286 w 3385551"/>
                <a:gd name="connsiteY34" fmla="*/ 733427 h 1053008"/>
                <a:gd name="connsiteX35" fmla="*/ 1908930 w 3385551"/>
                <a:gd name="connsiteY35" fmla="*/ 771527 h 1053008"/>
                <a:gd name="connsiteX36" fmla="*/ 1777961 w 3385551"/>
                <a:gd name="connsiteY36" fmla="*/ 785814 h 1053008"/>
                <a:gd name="connsiteX37" fmla="*/ 1673186 w 3385551"/>
                <a:gd name="connsiteY37" fmla="*/ 788195 h 1053008"/>
                <a:gd name="connsiteX38" fmla="*/ 1575555 w 3385551"/>
                <a:gd name="connsiteY38" fmla="*/ 766764 h 1053008"/>
                <a:gd name="connsiteX39" fmla="*/ 1489830 w 3385551"/>
                <a:gd name="connsiteY39" fmla="*/ 723902 h 1053008"/>
                <a:gd name="connsiteX40" fmla="*/ 1411219 w 3385551"/>
                <a:gd name="connsiteY40" fmla="*/ 679677 h 1053008"/>
                <a:gd name="connsiteX41" fmla="*/ 1220749 w 3385551"/>
                <a:gd name="connsiteY41" fmla="*/ 771527 h 1053008"/>
                <a:gd name="connsiteX42" fmla="*/ 1132642 w 3385551"/>
                <a:gd name="connsiteY42" fmla="*/ 850728 h 1053008"/>
                <a:gd name="connsiteX43" fmla="*/ 993540 w 3385551"/>
                <a:gd name="connsiteY43" fmla="*/ 937719 h 1053008"/>
                <a:gd name="connsiteX44" fmla="*/ 744217 w 3385551"/>
                <a:gd name="connsiteY44" fmla="*/ 1053008 h 1053008"/>
                <a:gd name="connsiteX45" fmla="*/ 3 w 3385551"/>
                <a:gd name="connsiteY45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494706 w 3385551"/>
                <a:gd name="connsiteY5" fmla="*/ 510896 h 1053008"/>
                <a:gd name="connsiteX6" fmla="*/ 1574036 w 3385551"/>
                <a:gd name="connsiteY6" fmla="*/ 593553 h 1053008"/>
                <a:gd name="connsiteX7" fmla="*/ 1685168 w 3385551"/>
                <a:gd name="connsiteY7" fmla="*/ 660975 h 1053008"/>
                <a:gd name="connsiteX8" fmla="*/ 1735098 w 3385551"/>
                <a:gd name="connsiteY8" fmla="*/ 726283 h 1053008"/>
                <a:gd name="connsiteX9" fmla="*/ 1849398 w 3385551"/>
                <a:gd name="connsiteY9" fmla="*/ 723901 h 1053008"/>
                <a:gd name="connsiteX10" fmla="*/ 2008666 w 3385551"/>
                <a:gd name="connsiteY10" fmla="*/ 672533 h 1053008"/>
                <a:gd name="connsiteX11" fmla="*/ 2148416 w 3385551"/>
                <a:gd name="connsiteY11" fmla="*/ 586344 h 1053008"/>
                <a:gd name="connsiteX12" fmla="*/ 2274282 w 3385551"/>
                <a:gd name="connsiteY12" fmla="*/ 531205 h 1053008"/>
                <a:gd name="connsiteX13" fmla="*/ 2448332 w 3385551"/>
                <a:gd name="connsiteY13" fmla="*/ 557987 h 1053008"/>
                <a:gd name="connsiteX14" fmla="*/ 2575680 w 3385551"/>
                <a:gd name="connsiteY14" fmla="*/ 523382 h 1053008"/>
                <a:gd name="connsiteX15" fmla="*/ 2720936 w 3385551"/>
                <a:gd name="connsiteY15" fmla="*/ 490539 h 1053008"/>
                <a:gd name="connsiteX16" fmla="*/ 2840243 w 3385551"/>
                <a:gd name="connsiteY16" fmla="*/ 418369 h 1053008"/>
                <a:gd name="connsiteX17" fmla="*/ 2944406 w 3385551"/>
                <a:gd name="connsiteY17" fmla="*/ 299474 h 1053008"/>
                <a:gd name="connsiteX18" fmla="*/ 3037396 w 3385551"/>
                <a:gd name="connsiteY18" fmla="*/ 218015 h 1053008"/>
                <a:gd name="connsiteX19" fmla="*/ 3111460 w 3385551"/>
                <a:gd name="connsiteY19" fmla="*/ 166119 h 1053008"/>
                <a:gd name="connsiteX20" fmla="*/ 3201948 w 3385551"/>
                <a:gd name="connsiteY20" fmla="*/ 129237 h 1053008"/>
                <a:gd name="connsiteX21" fmla="*/ 3301961 w 3385551"/>
                <a:gd name="connsiteY21" fmla="*/ 71439 h 1053008"/>
                <a:gd name="connsiteX22" fmla="*/ 3366255 w 3385551"/>
                <a:gd name="connsiteY22" fmla="*/ 2 h 1053008"/>
                <a:gd name="connsiteX23" fmla="*/ 3385551 w 3385551"/>
                <a:gd name="connsiteY23" fmla="*/ 83840 h 1053008"/>
                <a:gd name="connsiteX24" fmla="*/ 3330659 w 3385551"/>
                <a:gd name="connsiteY24" fmla="*/ 152773 h 1053008"/>
                <a:gd name="connsiteX25" fmla="*/ 3225761 w 3385551"/>
                <a:gd name="connsiteY25" fmla="*/ 233364 h 1053008"/>
                <a:gd name="connsiteX26" fmla="*/ 3135025 w 3385551"/>
                <a:gd name="connsiteY26" fmla="*/ 295647 h 1053008"/>
                <a:gd name="connsiteX27" fmla="*/ 3056692 w 3385551"/>
                <a:gd name="connsiteY27" fmla="*/ 361952 h 1053008"/>
                <a:gd name="connsiteX28" fmla="*/ 2961443 w 3385551"/>
                <a:gd name="connsiteY28" fmla="*/ 445296 h 1053008"/>
                <a:gd name="connsiteX29" fmla="*/ 2842380 w 3385551"/>
                <a:gd name="connsiteY29" fmla="*/ 502445 h 1053008"/>
                <a:gd name="connsiteX30" fmla="*/ 2732842 w 3385551"/>
                <a:gd name="connsiteY30" fmla="*/ 561977 h 1053008"/>
                <a:gd name="connsiteX31" fmla="*/ 2573299 w 3385551"/>
                <a:gd name="connsiteY31" fmla="*/ 611983 h 1053008"/>
                <a:gd name="connsiteX32" fmla="*/ 2445206 w 3385551"/>
                <a:gd name="connsiteY32" fmla="*/ 634682 h 1053008"/>
                <a:gd name="connsiteX33" fmla="*/ 2271128 w 3385551"/>
                <a:gd name="connsiteY33" fmla="*/ 619681 h 1053008"/>
                <a:gd name="connsiteX34" fmla="*/ 2092286 w 3385551"/>
                <a:gd name="connsiteY34" fmla="*/ 733427 h 1053008"/>
                <a:gd name="connsiteX35" fmla="*/ 1908930 w 3385551"/>
                <a:gd name="connsiteY35" fmla="*/ 771527 h 1053008"/>
                <a:gd name="connsiteX36" fmla="*/ 1777961 w 3385551"/>
                <a:gd name="connsiteY36" fmla="*/ 785814 h 1053008"/>
                <a:gd name="connsiteX37" fmla="*/ 1673186 w 3385551"/>
                <a:gd name="connsiteY37" fmla="*/ 788195 h 1053008"/>
                <a:gd name="connsiteX38" fmla="*/ 1575555 w 3385551"/>
                <a:gd name="connsiteY38" fmla="*/ 766764 h 1053008"/>
                <a:gd name="connsiteX39" fmla="*/ 1489830 w 3385551"/>
                <a:gd name="connsiteY39" fmla="*/ 723902 h 1053008"/>
                <a:gd name="connsiteX40" fmla="*/ 1411219 w 3385551"/>
                <a:gd name="connsiteY40" fmla="*/ 679677 h 1053008"/>
                <a:gd name="connsiteX41" fmla="*/ 1220749 w 3385551"/>
                <a:gd name="connsiteY41" fmla="*/ 771527 h 1053008"/>
                <a:gd name="connsiteX42" fmla="*/ 1132642 w 3385551"/>
                <a:gd name="connsiteY42" fmla="*/ 850728 h 1053008"/>
                <a:gd name="connsiteX43" fmla="*/ 993540 w 3385551"/>
                <a:gd name="connsiteY43" fmla="*/ 937719 h 1053008"/>
                <a:gd name="connsiteX44" fmla="*/ 744217 w 3385551"/>
                <a:gd name="connsiteY44" fmla="*/ 1053008 h 1053008"/>
                <a:gd name="connsiteX45" fmla="*/ 3 w 3385551"/>
                <a:gd name="connsiteY45" fmla="*/ 930353 h 1053008"/>
                <a:gd name="connsiteX0" fmla="*/ 4 w 3382214"/>
                <a:gd name="connsiteY0" fmla="*/ 890302 h 1053008"/>
                <a:gd name="connsiteX1" fmla="*/ 771562 w 3382214"/>
                <a:gd name="connsiteY1" fmla="*/ 787140 h 1053008"/>
                <a:gd name="connsiteX2" fmla="*/ 961119 w 3382214"/>
                <a:gd name="connsiteY2" fmla="*/ 659379 h 1053008"/>
                <a:gd name="connsiteX3" fmla="*/ 1184564 w 3382214"/>
                <a:gd name="connsiteY3" fmla="*/ 605662 h 1053008"/>
                <a:gd name="connsiteX4" fmla="*/ 1317060 w 3382214"/>
                <a:gd name="connsiteY4" fmla="*/ 492241 h 1053008"/>
                <a:gd name="connsiteX5" fmla="*/ 1491369 w 3382214"/>
                <a:gd name="connsiteY5" fmla="*/ 510896 h 1053008"/>
                <a:gd name="connsiteX6" fmla="*/ 1570699 w 3382214"/>
                <a:gd name="connsiteY6" fmla="*/ 593553 h 1053008"/>
                <a:gd name="connsiteX7" fmla="*/ 1681831 w 3382214"/>
                <a:gd name="connsiteY7" fmla="*/ 660975 h 1053008"/>
                <a:gd name="connsiteX8" fmla="*/ 1731761 w 3382214"/>
                <a:gd name="connsiteY8" fmla="*/ 726283 h 1053008"/>
                <a:gd name="connsiteX9" fmla="*/ 1846061 w 3382214"/>
                <a:gd name="connsiteY9" fmla="*/ 723901 h 1053008"/>
                <a:gd name="connsiteX10" fmla="*/ 2005329 w 3382214"/>
                <a:gd name="connsiteY10" fmla="*/ 672533 h 1053008"/>
                <a:gd name="connsiteX11" fmla="*/ 2145079 w 3382214"/>
                <a:gd name="connsiteY11" fmla="*/ 586344 h 1053008"/>
                <a:gd name="connsiteX12" fmla="*/ 2270945 w 3382214"/>
                <a:gd name="connsiteY12" fmla="*/ 531205 h 1053008"/>
                <a:gd name="connsiteX13" fmla="*/ 2444995 w 3382214"/>
                <a:gd name="connsiteY13" fmla="*/ 557987 h 1053008"/>
                <a:gd name="connsiteX14" fmla="*/ 2572343 w 3382214"/>
                <a:gd name="connsiteY14" fmla="*/ 523382 h 1053008"/>
                <a:gd name="connsiteX15" fmla="*/ 2717599 w 3382214"/>
                <a:gd name="connsiteY15" fmla="*/ 490539 h 1053008"/>
                <a:gd name="connsiteX16" fmla="*/ 2836906 w 3382214"/>
                <a:gd name="connsiteY16" fmla="*/ 418369 h 1053008"/>
                <a:gd name="connsiteX17" fmla="*/ 2941069 w 3382214"/>
                <a:gd name="connsiteY17" fmla="*/ 299474 h 1053008"/>
                <a:gd name="connsiteX18" fmla="*/ 3034059 w 3382214"/>
                <a:gd name="connsiteY18" fmla="*/ 218015 h 1053008"/>
                <a:gd name="connsiteX19" fmla="*/ 3108123 w 3382214"/>
                <a:gd name="connsiteY19" fmla="*/ 166119 h 1053008"/>
                <a:gd name="connsiteX20" fmla="*/ 3198611 w 3382214"/>
                <a:gd name="connsiteY20" fmla="*/ 129237 h 1053008"/>
                <a:gd name="connsiteX21" fmla="*/ 3298624 w 3382214"/>
                <a:gd name="connsiteY21" fmla="*/ 71439 h 1053008"/>
                <a:gd name="connsiteX22" fmla="*/ 3362918 w 3382214"/>
                <a:gd name="connsiteY22" fmla="*/ 2 h 1053008"/>
                <a:gd name="connsiteX23" fmla="*/ 3382214 w 3382214"/>
                <a:gd name="connsiteY23" fmla="*/ 83840 h 1053008"/>
                <a:gd name="connsiteX24" fmla="*/ 3327322 w 3382214"/>
                <a:gd name="connsiteY24" fmla="*/ 152773 h 1053008"/>
                <a:gd name="connsiteX25" fmla="*/ 3222424 w 3382214"/>
                <a:gd name="connsiteY25" fmla="*/ 233364 h 1053008"/>
                <a:gd name="connsiteX26" fmla="*/ 3131688 w 3382214"/>
                <a:gd name="connsiteY26" fmla="*/ 295647 h 1053008"/>
                <a:gd name="connsiteX27" fmla="*/ 3053355 w 3382214"/>
                <a:gd name="connsiteY27" fmla="*/ 361952 h 1053008"/>
                <a:gd name="connsiteX28" fmla="*/ 2958106 w 3382214"/>
                <a:gd name="connsiteY28" fmla="*/ 445296 h 1053008"/>
                <a:gd name="connsiteX29" fmla="*/ 2839043 w 3382214"/>
                <a:gd name="connsiteY29" fmla="*/ 502445 h 1053008"/>
                <a:gd name="connsiteX30" fmla="*/ 2729505 w 3382214"/>
                <a:gd name="connsiteY30" fmla="*/ 561977 h 1053008"/>
                <a:gd name="connsiteX31" fmla="*/ 2569962 w 3382214"/>
                <a:gd name="connsiteY31" fmla="*/ 611983 h 1053008"/>
                <a:gd name="connsiteX32" fmla="*/ 2441869 w 3382214"/>
                <a:gd name="connsiteY32" fmla="*/ 634682 h 1053008"/>
                <a:gd name="connsiteX33" fmla="*/ 2267791 w 3382214"/>
                <a:gd name="connsiteY33" fmla="*/ 619681 h 1053008"/>
                <a:gd name="connsiteX34" fmla="*/ 2088949 w 3382214"/>
                <a:gd name="connsiteY34" fmla="*/ 733427 h 1053008"/>
                <a:gd name="connsiteX35" fmla="*/ 1905593 w 3382214"/>
                <a:gd name="connsiteY35" fmla="*/ 771527 h 1053008"/>
                <a:gd name="connsiteX36" fmla="*/ 1774624 w 3382214"/>
                <a:gd name="connsiteY36" fmla="*/ 785814 h 1053008"/>
                <a:gd name="connsiteX37" fmla="*/ 1669849 w 3382214"/>
                <a:gd name="connsiteY37" fmla="*/ 788195 h 1053008"/>
                <a:gd name="connsiteX38" fmla="*/ 1572218 w 3382214"/>
                <a:gd name="connsiteY38" fmla="*/ 766764 h 1053008"/>
                <a:gd name="connsiteX39" fmla="*/ 1486493 w 3382214"/>
                <a:gd name="connsiteY39" fmla="*/ 723902 h 1053008"/>
                <a:gd name="connsiteX40" fmla="*/ 1407882 w 3382214"/>
                <a:gd name="connsiteY40" fmla="*/ 679677 h 1053008"/>
                <a:gd name="connsiteX41" fmla="*/ 1217412 w 3382214"/>
                <a:gd name="connsiteY41" fmla="*/ 771527 h 1053008"/>
                <a:gd name="connsiteX42" fmla="*/ 1129305 w 3382214"/>
                <a:gd name="connsiteY42" fmla="*/ 850728 h 1053008"/>
                <a:gd name="connsiteX43" fmla="*/ 990203 w 3382214"/>
                <a:gd name="connsiteY43" fmla="*/ 937719 h 1053008"/>
                <a:gd name="connsiteX44" fmla="*/ 740880 w 3382214"/>
                <a:gd name="connsiteY44" fmla="*/ 1053008 h 1053008"/>
                <a:gd name="connsiteX45" fmla="*/ 4 w 3382214"/>
                <a:gd name="connsiteY45" fmla="*/ 890302 h 1053008"/>
                <a:gd name="connsiteX0" fmla="*/ 5 w 3382215"/>
                <a:gd name="connsiteY0" fmla="*/ 890302 h 1053008"/>
                <a:gd name="connsiteX1" fmla="*/ 521152 w 3382215"/>
                <a:gd name="connsiteY1" fmla="*/ 820516 h 1053008"/>
                <a:gd name="connsiteX2" fmla="*/ 961120 w 3382215"/>
                <a:gd name="connsiteY2" fmla="*/ 659379 h 1053008"/>
                <a:gd name="connsiteX3" fmla="*/ 1184565 w 3382215"/>
                <a:gd name="connsiteY3" fmla="*/ 605662 h 1053008"/>
                <a:gd name="connsiteX4" fmla="*/ 1317061 w 3382215"/>
                <a:gd name="connsiteY4" fmla="*/ 492241 h 1053008"/>
                <a:gd name="connsiteX5" fmla="*/ 1491370 w 3382215"/>
                <a:gd name="connsiteY5" fmla="*/ 510896 h 1053008"/>
                <a:gd name="connsiteX6" fmla="*/ 1570700 w 3382215"/>
                <a:gd name="connsiteY6" fmla="*/ 593553 h 1053008"/>
                <a:gd name="connsiteX7" fmla="*/ 1681832 w 3382215"/>
                <a:gd name="connsiteY7" fmla="*/ 660975 h 1053008"/>
                <a:gd name="connsiteX8" fmla="*/ 1731762 w 3382215"/>
                <a:gd name="connsiteY8" fmla="*/ 726283 h 1053008"/>
                <a:gd name="connsiteX9" fmla="*/ 1846062 w 3382215"/>
                <a:gd name="connsiteY9" fmla="*/ 723901 h 1053008"/>
                <a:gd name="connsiteX10" fmla="*/ 2005330 w 3382215"/>
                <a:gd name="connsiteY10" fmla="*/ 672533 h 1053008"/>
                <a:gd name="connsiteX11" fmla="*/ 2145080 w 3382215"/>
                <a:gd name="connsiteY11" fmla="*/ 586344 h 1053008"/>
                <a:gd name="connsiteX12" fmla="*/ 2270946 w 3382215"/>
                <a:gd name="connsiteY12" fmla="*/ 531205 h 1053008"/>
                <a:gd name="connsiteX13" fmla="*/ 2444996 w 3382215"/>
                <a:gd name="connsiteY13" fmla="*/ 557987 h 1053008"/>
                <a:gd name="connsiteX14" fmla="*/ 2572344 w 3382215"/>
                <a:gd name="connsiteY14" fmla="*/ 523382 h 1053008"/>
                <a:gd name="connsiteX15" fmla="*/ 2717600 w 3382215"/>
                <a:gd name="connsiteY15" fmla="*/ 490539 h 1053008"/>
                <a:gd name="connsiteX16" fmla="*/ 2836907 w 3382215"/>
                <a:gd name="connsiteY16" fmla="*/ 418369 h 1053008"/>
                <a:gd name="connsiteX17" fmla="*/ 2941070 w 3382215"/>
                <a:gd name="connsiteY17" fmla="*/ 299474 h 1053008"/>
                <a:gd name="connsiteX18" fmla="*/ 3034060 w 3382215"/>
                <a:gd name="connsiteY18" fmla="*/ 218015 h 1053008"/>
                <a:gd name="connsiteX19" fmla="*/ 3108124 w 3382215"/>
                <a:gd name="connsiteY19" fmla="*/ 166119 h 1053008"/>
                <a:gd name="connsiteX20" fmla="*/ 3198612 w 3382215"/>
                <a:gd name="connsiteY20" fmla="*/ 129237 h 1053008"/>
                <a:gd name="connsiteX21" fmla="*/ 3298625 w 3382215"/>
                <a:gd name="connsiteY21" fmla="*/ 71439 h 1053008"/>
                <a:gd name="connsiteX22" fmla="*/ 3362919 w 3382215"/>
                <a:gd name="connsiteY22" fmla="*/ 2 h 1053008"/>
                <a:gd name="connsiteX23" fmla="*/ 3382215 w 3382215"/>
                <a:gd name="connsiteY23" fmla="*/ 83840 h 1053008"/>
                <a:gd name="connsiteX24" fmla="*/ 3327323 w 3382215"/>
                <a:gd name="connsiteY24" fmla="*/ 152773 h 1053008"/>
                <a:gd name="connsiteX25" fmla="*/ 3222425 w 3382215"/>
                <a:gd name="connsiteY25" fmla="*/ 233364 h 1053008"/>
                <a:gd name="connsiteX26" fmla="*/ 3131689 w 3382215"/>
                <a:gd name="connsiteY26" fmla="*/ 295647 h 1053008"/>
                <a:gd name="connsiteX27" fmla="*/ 3053356 w 3382215"/>
                <a:gd name="connsiteY27" fmla="*/ 361952 h 1053008"/>
                <a:gd name="connsiteX28" fmla="*/ 2958107 w 3382215"/>
                <a:gd name="connsiteY28" fmla="*/ 445296 h 1053008"/>
                <a:gd name="connsiteX29" fmla="*/ 2839044 w 3382215"/>
                <a:gd name="connsiteY29" fmla="*/ 502445 h 1053008"/>
                <a:gd name="connsiteX30" fmla="*/ 2729506 w 3382215"/>
                <a:gd name="connsiteY30" fmla="*/ 561977 h 1053008"/>
                <a:gd name="connsiteX31" fmla="*/ 2569963 w 3382215"/>
                <a:gd name="connsiteY31" fmla="*/ 611983 h 1053008"/>
                <a:gd name="connsiteX32" fmla="*/ 2441870 w 3382215"/>
                <a:gd name="connsiteY32" fmla="*/ 634682 h 1053008"/>
                <a:gd name="connsiteX33" fmla="*/ 2267792 w 3382215"/>
                <a:gd name="connsiteY33" fmla="*/ 619681 h 1053008"/>
                <a:gd name="connsiteX34" fmla="*/ 2088950 w 3382215"/>
                <a:gd name="connsiteY34" fmla="*/ 733427 h 1053008"/>
                <a:gd name="connsiteX35" fmla="*/ 1905594 w 3382215"/>
                <a:gd name="connsiteY35" fmla="*/ 771527 h 1053008"/>
                <a:gd name="connsiteX36" fmla="*/ 1774625 w 3382215"/>
                <a:gd name="connsiteY36" fmla="*/ 785814 h 1053008"/>
                <a:gd name="connsiteX37" fmla="*/ 1669850 w 3382215"/>
                <a:gd name="connsiteY37" fmla="*/ 788195 h 1053008"/>
                <a:gd name="connsiteX38" fmla="*/ 1572219 w 3382215"/>
                <a:gd name="connsiteY38" fmla="*/ 766764 h 1053008"/>
                <a:gd name="connsiteX39" fmla="*/ 1486494 w 3382215"/>
                <a:gd name="connsiteY39" fmla="*/ 723902 h 1053008"/>
                <a:gd name="connsiteX40" fmla="*/ 1407883 w 3382215"/>
                <a:gd name="connsiteY40" fmla="*/ 679677 h 1053008"/>
                <a:gd name="connsiteX41" fmla="*/ 1217413 w 3382215"/>
                <a:gd name="connsiteY41" fmla="*/ 771527 h 1053008"/>
                <a:gd name="connsiteX42" fmla="*/ 1129306 w 3382215"/>
                <a:gd name="connsiteY42" fmla="*/ 850728 h 1053008"/>
                <a:gd name="connsiteX43" fmla="*/ 990204 w 3382215"/>
                <a:gd name="connsiteY43" fmla="*/ 937719 h 1053008"/>
                <a:gd name="connsiteX44" fmla="*/ 740881 w 3382215"/>
                <a:gd name="connsiteY44" fmla="*/ 1053008 h 1053008"/>
                <a:gd name="connsiteX45" fmla="*/ 5 w 3382215"/>
                <a:gd name="connsiteY45" fmla="*/ 890302 h 1053008"/>
                <a:gd name="connsiteX0" fmla="*/ 5 w 3382215"/>
                <a:gd name="connsiteY0" fmla="*/ 890302 h 1053008"/>
                <a:gd name="connsiteX1" fmla="*/ 521152 w 3382215"/>
                <a:gd name="connsiteY1" fmla="*/ 820516 h 1053008"/>
                <a:gd name="connsiteX2" fmla="*/ 944426 w 3382215"/>
                <a:gd name="connsiteY2" fmla="*/ 626002 h 1053008"/>
                <a:gd name="connsiteX3" fmla="*/ 1184565 w 3382215"/>
                <a:gd name="connsiteY3" fmla="*/ 605662 h 1053008"/>
                <a:gd name="connsiteX4" fmla="*/ 1317061 w 3382215"/>
                <a:gd name="connsiteY4" fmla="*/ 492241 h 1053008"/>
                <a:gd name="connsiteX5" fmla="*/ 1491370 w 3382215"/>
                <a:gd name="connsiteY5" fmla="*/ 510896 h 1053008"/>
                <a:gd name="connsiteX6" fmla="*/ 1570700 w 3382215"/>
                <a:gd name="connsiteY6" fmla="*/ 593553 h 1053008"/>
                <a:gd name="connsiteX7" fmla="*/ 1681832 w 3382215"/>
                <a:gd name="connsiteY7" fmla="*/ 660975 h 1053008"/>
                <a:gd name="connsiteX8" fmla="*/ 1731762 w 3382215"/>
                <a:gd name="connsiteY8" fmla="*/ 726283 h 1053008"/>
                <a:gd name="connsiteX9" fmla="*/ 1846062 w 3382215"/>
                <a:gd name="connsiteY9" fmla="*/ 723901 h 1053008"/>
                <a:gd name="connsiteX10" fmla="*/ 2005330 w 3382215"/>
                <a:gd name="connsiteY10" fmla="*/ 672533 h 1053008"/>
                <a:gd name="connsiteX11" fmla="*/ 2145080 w 3382215"/>
                <a:gd name="connsiteY11" fmla="*/ 586344 h 1053008"/>
                <a:gd name="connsiteX12" fmla="*/ 2270946 w 3382215"/>
                <a:gd name="connsiteY12" fmla="*/ 531205 h 1053008"/>
                <a:gd name="connsiteX13" fmla="*/ 2444996 w 3382215"/>
                <a:gd name="connsiteY13" fmla="*/ 557987 h 1053008"/>
                <a:gd name="connsiteX14" fmla="*/ 2572344 w 3382215"/>
                <a:gd name="connsiteY14" fmla="*/ 523382 h 1053008"/>
                <a:gd name="connsiteX15" fmla="*/ 2717600 w 3382215"/>
                <a:gd name="connsiteY15" fmla="*/ 490539 h 1053008"/>
                <a:gd name="connsiteX16" fmla="*/ 2836907 w 3382215"/>
                <a:gd name="connsiteY16" fmla="*/ 418369 h 1053008"/>
                <a:gd name="connsiteX17" fmla="*/ 2941070 w 3382215"/>
                <a:gd name="connsiteY17" fmla="*/ 299474 h 1053008"/>
                <a:gd name="connsiteX18" fmla="*/ 3034060 w 3382215"/>
                <a:gd name="connsiteY18" fmla="*/ 218015 h 1053008"/>
                <a:gd name="connsiteX19" fmla="*/ 3108124 w 3382215"/>
                <a:gd name="connsiteY19" fmla="*/ 166119 h 1053008"/>
                <a:gd name="connsiteX20" fmla="*/ 3198612 w 3382215"/>
                <a:gd name="connsiteY20" fmla="*/ 129237 h 1053008"/>
                <a:gd name="connsiteX21" fmla="*/ 3298625 w 3382215"/>
                <a:gd name="connsiteY21" fmla="*/ 71439 h 1053008"/>
                <a:gd name="connsiteX22" fmla="*/ 3362919 w 3382215"/>
                <a:gd name="connsiteY22" fmla="*/ 2 h 1053008"/>
                <a:gd name="connsiteX23" fmla="*/ 3382215 w 3382215"/>
                <a:gd name="connsiteY23" fmla="*/ 83840 h 1053008"/>
                <a:gd name="connsiteX24" fmla="*/ 3327323 w 3382215"/>
                <a:gd name="connsiteY24" fmla="*/ 152773 h 1053008"/>
                <a:gd name="connsiteX25" fmla="*/ 3222425 w 3382215"/>
                <a:gd name="connsiteY25" fmla="*/ 233364 h 1053008"/>
                <a:gd name="connsiteX26" fmla="*/ 3131689 w 3382215"/>
                <a:gd name="connsiteY26" fmla="*/ 295647 h 1053008"/>
                <a:gd name="connsiteX27" fmla="*/ 3053356 w 3382215"/>
                <a:gd name="connsiteY27" fmla="*/ 361952 h 1053008"/>
                <a:gd name="connsiteX28" fmla="*/ 2958107 w 3382215"/>
                <a:gd name="connsiteY28" fmla="*/ 445296 h 1053008"/>
                <a:gd name="connsiteX29" fmla="*/ 2839044 w 3382215"/>
                <a:gd name="connsiteY29" fmla="*/ 502445 h 1053008"/>
                <a:gd name="connsiteX30" fmla="*/ 2729506 w 3382215"/>
                <a:gd name="connsiteY30" fmla="*/ 561977 h 1053008"/>
                <a:gd name="connsiteX31" fmla="*/ 2569963 w 3382215"/>
                <a:gd name="connsiteY31" fmla="*/ 611983 h 1053008"/>
                <a:gd name="connsiteX32" fmla="*/ 2441870 w 3382215"/>
                <a:gd name="connsiteY32" fmla="*/ 634682 h 1053008"/>
                <a:gd name="connsiteX33" fmla="*/ 2267792 w 3382215"/>
                <a:gd name="connsiteY33" fmla="*/ 619681 h 1053008"/>
                <a:gd name="connsiteX34" fmla="*/ 2088950 w 3382215"/>
                <a:gd name="connsiteY34" fmla="*/ 733427 h 1053008"/>
                <a:gd name="connsiteX35" fmla="*/ 1905594 w 3382215"/>
                <a:gd name="connsiteY35" fmla="*/ 771527 h 1053008"/>
                <a:gd name="connsiteX36" fmla="*/ 1774625 w 3382215"/>
                <a:gd name="connsiteY36" fmla="*/ 785814 h 1053008"/>
                <a:gd name="connsiteX37" fmla="*/ 1669850 w 3382215"/>
                <a:gd name="connsiteY37" fmla="*/ 788195 h 1053008"/>
                <a:gd name="connsiteX38" fmla="*/ 1572219 w 3382215"/>
                <a:gd name="connsiteY38" fmla="*/ 766764 h 1053008"/>
                <a:gd name="connsiteX39" fmla="*/ 1486494 w 3382215"/>
                <a:gd name="connsiteY39" fmla="*/ 723902 h 1053008"/>
                <a:gd name="connsiteX40" fmla="*/ 1407883 w 3382215"/>
                <a:gd name="connsiteY40" fmla="*/ 679677 h 1053008"/>
                <a:gd name="connsiteX41" fmla="*/ 1217413 w 3382215"/>
                <a:gd name="connsiteY41" fmla="*/ 771527 h 1053008"/>
                <a:gd name="connsiteX42" fmla="*/ 1129306 w 3382215"/>
                <a:gd name="connsiteY42" fmla="*/ 850728 h 1053008"/>
                <a:gd name="connsiteX43" fmla="*/ 990204 w 3382215"/>
                <a:gd name="connsiteY43" fmla="*/ 937719 h 1053008"/>
                <a:gd name="connsiteX44" fmla="*/ 740881 w 3382215"/>
                <a:gd name="connsiteY44" fmla="*/ 1053008 h 1053008"/>
                <a:gd name="connsiteX45" fmla="*/ 5 w 3382215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6 w 3382216"/>
                <a:gd name="connsiteY3" fmla="*/ 605662 h 1053008"/>
                <a:gd name="connsiteX4" fmla="*/ 1317062 w 3382216"/>
                <a:gd name="connsiteY4" fmla="*/ 492241 h 1053008"/>
                <a:gd name="connsiteX5" fmla="*/ 1491371 w 3382216"/>
                <a:gd name="connsiteY5" fmla="*/ 510896 h 1053008"/>
                <a:gd name="connsiteX6" fmla="*/ 1570701 w 3382216"/>
                <a:gd name="connsiteY6" fmla="*/ 593553 h 1053008"/>
                <a:gd name="connsiteX7" fmla="*/ 1681833 w 3382216"/>
                <a:gd name="connsiteY7" fmla="*/ 660975 h 1053008"/>
                <a:gd name="connsiteX8" fmla="*/ 1731763 w 3382216"/>
                <a:gd name="connsiteY8" fmla="*/ 726283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17062 w 3382216"/>
                <a:gd name="connsiteY4" fmla="*/ 492241 h 1053008"/>
                <a:gd name="connsiteX5" fmla="*/ 1491371 w 3382216"/>
                <a:gd name="connsiteY5" fmla="*/ 510896 h 1053008"/>
                <a:gd name="connsiteX6" fmla="*/ 1570701 w 3382216"/>
                <a:gd name="connsiteY6" fmla="*/ 593553 h 1053008"/>
                <a:gd name="connsiteX7" fmla="*/ 1681833 w 3382216"/>
                <a:gd name="connsiteY7" fmla="*/ 660975 h 1053008"/>
                <a:gd name="connsiteX8" fmla="*/ 1731763 w 3382216"/>
                <a:gd name="connsiteY8" fmla="*/ 726283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1 w 3382216"/>
                <a:gd name="connsiteY5" fmla="*/ 510896 h 1053008"/>
                <a:gd name="connsiteX6" fmla="*/ 1570701 w 3382216"/>
                <a:gd name="connsiteY6" fmla="*/ 593553 h 1053008"/>
                <a:gd name="connsiteX7" fmla="*/ 1681833 w 3382216"/>
                <a:gd name="connsiteY7" fmla="*/ 660975 h 1053008"/>
                <a:gd name="connsiteX8" fmla="*/ 1731763 w 3382216"/>
                <a:gd name="connsiteY8" fmla="*/ 726283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81833 w 3382216"/>
                <a:gd name="connsiteY7" fmla="*/ 660975 h 1053008"/>
                <a:gd name="connsiteX8" fmla="*/ 1731763 w 3382216"/>
                <a:gd name="connsiteY8" fmla="*/ 726283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31763 w 3382216"/>
                <a:gd name="connsiteY8" fmla="*/ 726283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71829 w 3382216"/>
                <a:gd name="connsiteY8" fmla="*/ 682895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71829 w 3382216"/>
                <a:gd name="connsiteY8" fmla="*/ 682895 h 1053008"/>
                <a:gd name="connsiteX9" fmla="*/ 1869435 w 3382216"/>
                <a:gd name="connsiteY9" fmla="*/ 687187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71829 w 3382216"/>
                <a:gd name="connsiteY8" fmla="*/ 682895 h 1053008"/>
                <a:gd name="connsiteX9" fmla="*/ 1869435 w 3382216"/>
                <a:gd name="connsiteY9" fmla="*/ 687187 h 1053008"/>
                <a:gd name="connsiteX10" fmla="*/ 2008669 w 3382216"/>
                <a:gd name="connsiteY10" fmla="*/ 645832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51177 w 3382216"/>
                <a:gd name="connsiteY3" fmla="*/ 558935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71829 w 3382216"/>
                <a:gd name="connsiteY8" fmla="*/ 682895 h 1053008"/>
                <a:gd name="connsiteX9" fmla="*/ 1869435 w 3382216"/>
                <a:gd name="connsiteY9" fmla="*/ 687187 h 1053008"/>
                <a:gd name="connsiteX10" fmla="*/ 2008669 w 3382216"/>
                <a:gd name="connsiteY10" fmla="*/ 645832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13842 h 1053008"/>
                <a:gd name="connsiteX2" fmla="*/ 944427 w 3382216"/>
                <a:gd name="connsiteY2" fmla="*/ 626002 h 1053008"/>
                <a:gd name="connsiteX3" fmla="*/ 1151177 w 3382216"/>
                <a:gd name="connsiteY3" fmla="*/ 558935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71829 w 3382216"/>
                <a:gd name="connsiteY8" fmla="*/ 682895 h 1053008"/>
                <a:gd name="connsiteX9" fmla="*/ 1869435 w 3382216"/>
                <a:gd name="connsiteY9" fmla="*/ 687187 h 1053008"/>
                <a:gd name="connsiteX10" fmla="*/ 2008669 w 3382216"/>
                <a:gd name="connsiteY10" fmla="*/ 645832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256 w 3382466"/>
                <a:gd name="connsiteY0" fmla="*/ 890302 h 986256"/>
                <a:gd name="connsiteX1" fmla="*/ 447949 w 3382466"/>
                <a:gd name="connsiteY1" fmla="*/ 813842 h 986256"/>
                <a:gd name="connsiteX2" fmla="*/ 944677 w 3382466"/>
                <a:gd name="connsiteY2" fmla="*/ 626002 h 986256"/>
                <a:gd name="connsiteX3" fmla="*/ 1151427 w 3382466"/>
                <a:gd name="connsiteY3" fmla="*/ 558935 h 986256"/>
                <a:gd name="connsiteX4" fmla="*/ 1320651 w 3382466"/>
                <a:gd name="connsiteY4" fmla="*/ 442177 h 986256"/>
                <a:gd name="connsiteX5" fmla="*/ 1491622 w 3382466"/>
                <a:gd name="connsiteY5" fmla="*/ 510896 h 986256"/>
                <a:gd name="connsiteX6" fmla="*/ 1570951 w 3382466"/>
                <a:gd name="connsiteY6" fmla="*/ 593553 h 986256"/>
                <a:gd name="connsiteX7" fmla="*/ 1698779 w 3382466"/>
                <a:gd name="connsiteY7" fmla="*/ 647625 h 986256"/>
                <a:gd name="connsiteX8" fmla="*/ 1772079 w 3382466"/>
                <a:gd name="connsiteY8" fmla="*/ 682895 h 986256"/>
                <a:gd name="connsiteX9" fmla="*/ 1869685 w 3382466"/>
                <a:gd name="connsiteY9" fmla="*/ 687187 h 986256"/>
                <a:gd name="connsiteX10" fmla="*/ 2008919 w 3382466"/>
                <a:gd name="connsiteY10" fmla="*/ 645832 h 986256"/>
                <a:gd name="connsiteX11" fmla="*/ 2145331 w 3382466"/>
                <a:gd name="connsiteY11" fmla="*/ 586344 h 986256"/>
                <a:gd name="connsiteX12" fmla="*/ 2271197 w 3382466"/>
                <a:gd name="connsiteY12" fmla="*/ 531205 h 986256"/>
                <a:gd name="connsiteX13" fmla="*/ 2445247 w 3382466"/>
                <a:gd name="connsiteY13" fmla="*/ 557987 h 986256"/>
                <a:gd name="connsiteX14" fmla="*/ 2572595 w 3382466"/>
                <a:gd name="connsiteY14" fmla="*/ 523382 h 986256"/>
                <a:gd name="connsiteX15" fmla="*/ 2717851 w 3382466"/>
                <a:gd name="connsiteY15" fmla="*/ 490539 h 986256"/>
                <a:gd name="connsiteX16" fmla="*/ 2837158 w 3382466"/>
                <a:gd name="connsiteY16" fmla="*/ 418369 h 986256"/>
                <a:gd name="connsiteX17" fmla="*/ 2941321 w 3382466"/>
                <a:gd name="connsiteY17" fmla="*/ 299474 h 986256"/>
                <a:gd name="connsiteX18" fmla="*/ 3034311 w 3382466"/>
                <a:gd name="connsiteY18" fmla="*/ 218015 h 986256"/>
                <a:gd name="connsiteX19" fmla="*/ 3108375 w 3382466"/>
                <a:gd name="connsiteY19" fmla="*/ 166119 h 986256"/>
                <a:gd name="connsiteX20" fmla="*/ 3198863 w 3382466"/>
                <a:gd name="connsiteY20" fmla="*/ 129237 h 986256"/>
                <a:gd name="connsiteX21" fmla="*/ 3298876 w 3382466"/>
                <a:gd name="connsiteY21" fmla="*/ 71439 h 986256"/>
                <a:gd name="connsiteX22" fmla="*/ 3363170 w 3382466"/>
                <a:gd name="connsiteY22" fmla="*/ 2 h 986256"/>
                <a:gd name="connsiteX23" fmla="*/ 3382466 w 3382466"/>
                <a:gd name="connsiteY23" fmla="*/ 83840 h 986256"/>
                <a:gd name="connsiteX24" fmla="*/ 3327574 w 3382466"/>
                <a:gd name="connsiteY24" fmla="*/ 152773 h 986256"/>
                <a:gd name="connsiteX25" fmla="*/ 3222676 w 3382466"/>
                <a:gd name="connsiteY25" fmla="*/ 233364 h 986256"/>
                <a:gd name="connsiteX26" fmla="*/ 3131940 w 3382466"/>
                <a:gd name="connsiteY26" fmla="*/ 295647 h 986256"/>
                <a:gd name="connsiteX27" fmla="*/ 3053607 w 3382466"/>
                <a:gd name="connsiteY27" fmla="*/ 361952 h 986256"/>
                <a:gd name="connsiteX28" fmla="*/ 2958358 w 3382466"/>
                <a:gd name="connsiteY28" fmla="*/ 445296 h 986256"/>
                <a:gd name="connsiteX29" fmla="*/ 2839295 w 3382466"/>
                <a:gd name="connsiteY29" fmla="*/ 502445 h 986256"/>
                <a:gd name="connsiteX30" fmla="*/ 2729757 w 3382466"/>
                <a:gd name="connsiteY30" fmla="*/ 561977 h 986256"/>
                <a:gd name="connsiteX31" fmla="*/ 2570214 w 3382466"/>
                <a:gd name="connsiteY31" fmla="*/ 611983 h 986256"/>
                <a:gd name="connsiteX32" fmla="*/ 2442121 w 3382466"/>
                <a:gd name="connsiteY32" fmla="*/ 634682 h 986256"/>
                <a:gd name="connsiteX33" fmla="*/ 2268043 w 3382466"/>
                <a:gd name="connsiteY33" fmla="*/ 619681 h 986256"/>
                <a:gd name="connsiteX34" fmla="*/ 2089201 w 3382466"/>
                <a:gd name="connsiteY34" fmla="*/ 733427 h 986256"/>
                <a:gd name="connsiteX35" fmla="*/ 1905845 w 3382466"/>
                <a:gd name="connsiteY35" fmla="*/ 771527 h 986256"/>
                <a:gd name="connsiteX36" fmla="*/ 1774876 w 3382466"/>
                <a:gd name="connsiteY36" fmla="*/ 785814 h 986256"/>
                <a:gd name="connsiteX37" fmla="*/ 1670101 w 3382466"/>
                <a:gd name="connsiteY37" fmla="*/ 788195 h 986256"/>
                <a:gd name="connsiteX38" fmla="*/ 1572470 w 3382466"/>
                <a:gd name="connsiteY38" fmla="*/ 766764 h 986256"/>
                <a:gd name="connsiteX39" fmla="*/ 1486745 w 3382466"/>
                <a:gd name="connsiteY39" fmla="*/ 723902 h 986256"/>
                <a:gd name="connsiteX40" fmla="*/ 1408134 w 3382466"/>
                <a:gd name="connsiteY40" fmla="*/ 679677 h 986256"/>
                <a:gd name="connsiteX41" fmla="*/ 1217664 w 3382466"/>
                <a:gd name="connsiteY41" fmla="*/ 771527 h 986256"/>
                <a:gd name="connsiteX42" fmla="*/ 1129557 w 3382466"/>
                <a:gd name="connsiteY42" fmla="*/ 850728 h 986256"/>
                <a:gd name="connsiteX43" fmla="*/ 990455 w 3382466"/>
                <a:gd name="connsiteY43" fmla="*/ 937719 h 986256"/>
                <a:gd name="connsiteX44" fmla="*/ 19948 w 3382466"/>
                <a:gd name="connsiteY44" fmla="*/ 986256 h 986256"/>
                <a:gd name="connsiteX45" fmla="*/ 256 w 3382466"/>
                <a:gd name="connsiteY45" fmla="*/ 890302 h 986256"/>
                <a:gd name="connsiteX0" fmla="*/ 10332 w 3392542"/>
                <a:gd name="connsiteY0" fmla="*/ 890302 h 986256"/>
                <a:gd name="connsiteX1" fmla="*/ 458025 w 3392542"/>
                <a:gd name="connsiteY1" fmla="*/ 813842 h 986256"/>
                <a:gd name="connsiteX2" fmla="*/ 954753 w 3392542"/>
                <a:gd name="connsiteY2" fmla="*/ 626002 h 986256"/>
                <a:gd name="connsiteX3" fmla="*/ 1161503 w 3392542"/>
                <a:gd name="connsiteY3" fmla="*/ 558935 h 986256"/>
                <a:gd name="connsiteX4" fmla="*/ 1330727 w 3392542"/>
                <a:gd name="connsiteY4" fmla="*/ 442177 h 986256"/>
                <a:gd name="connsiteX5" fmla="*/ 1501698 w 3392542"/>
                <a:gd name="connsiteY5" fmla="*/ 510896 h 986256"/>
                <a:gd name="connsiteX6" fmla="*/ 1581027 w 3392542"/>
                <a:gd name="connsiteY6" fmla="*/ 593553 h 986256"/>
                <a:gd name="connsiteX7" fmla="*/ 1708855 w 3392542"/>
                <a:gd name="connsiteY7" fmla="*/ 647625 h 986256"/>
                <a:gd name="connsiteX8" fmla="*/ 1782155 w 3392542"/>
                <a:gd name="connsiteY8" fmla="*/ 682895 h 986256"/>
                <a:gd name="connsiteX9" fmla="*/ 1879761 w 3392542"/>
                <a:gd name="connsiteY9" fmla="*/ 687187 h 986256"/>
                <a:gd name="connsiteX10" fmla="*/ 2018995 w 3392542"/>
                <a:gd name="connsiteY10" fmla="*/ 645832 h 986256"/>
                <a:gd name="connsiteX11" fmla="*/ 2155407 w 3392542"/>
                <a:gd name="connsiteY11" fmla="*/ 586344 h 986256"/>
                <a:gd name="connsiteX12" fmla="*/ 2281273 w 3392542"/>
                <a:gd name="connsiteY12" fmla="*/ 531205 h 986256"/>
                <a:gd name="connsiteX13" fmla="*/ 2455323 w 3392542"/>
                <a:gd name="connsiteY13" fmla="*/ 557987 h 986256"/>
                <a:gd name="connsiteX14" fmla="*/ 2582671 w 3392542"/>
                <a:gd name="connsiteY14" fmla="*/ 523382 h 986256"/>
                <a:gd name="connsiteX15" fmla="*/ 2727927 w 3392542"/>
                <a:gd name="connsiteY15" fmla="*/ 490539 h 986256"/>
                <a:gd name="connsiteX16" fmla="*/ 2847234 w 3392542"/>
                <a:gd name="connsiteY16" fmla="*/ 418369 h 986256"/>
                <a:gd name="connsiteX17" fmla="*/ 2951397 w 3392542"/>
                <a:gd name="connsiteY17" fmla="*/ 299474 h 986256"/>
                <a:gd name="connsiteX18" fmla="*/ 3044387 w 3392542"/>
                <a:gd name="connsiteY18" fmla="*/ 218015 h 986256"/>
                <a:gd name="connsiteX19" fmla="*/ 3118451 w 3392542"/>
                <a:gd name="connsiteY19" fmla="*/ 166119 h 986256"/>
                <a:gd name="connsiteX20" fmla="*/ 3208939 w 3392542"/>
                <a:gd name="connsiteY20" fmla="*/ 129237 h 986256"/>
                <a:gd name="connsiteX21" fmla="*/ 3308952 w 3392542"/>
                <a:gd name="connsiteY21" fmla="*/ 71439 h 986256"/>
                <a:gd name="connsiteX22" fmla="*/ 3373246 w 3392542"/>
                <a:gd name="connsiteY22" fmla="*/ 2 h 986256"/>
                <a:gd name="connsiteX23" fmla="*/ 3392542 w 3392542"/>
                <a:gd name="connsiteY23" fmla="*/ 83840 h 986256"/>
                <a:gd name="connsiteX24" fmla="*/ 3337650 w 3392542"/>
                <a:gd name="connsiteY24" fmla="*/ 152773 h 986256"/>
                <a:gd name="connsiteX25" fmla="*/ 3232752 w 3392542"/>
                <a:gd name="connsiteY25" fmla="*/ 233364 h 986256"/>
                <a:gd name="connsiteX26" fmla="*/ 3142016 w 3392542"/>
                <a:gd name="connsiteY26" fmla="*/ 295647 h 986256"/>
                <a:gd name="connsiteX27" fmla="*/ 3063683 w 3392542"/>
                <a:gd name="connsiteY27" fmla="*/ 361952 h 986256"/>
                <a:gd name="connsiteX28" fmla="*/ 2968434 w 3392542"/>
                <a:gd name="connsiteY28" fmla="*/ 445296 h 986256"/>
                <a:gd name="connsiteX29" fmla="*/ 2849371 w 3392542"/>
                <a:gd name="connsiteY29" fmla="*/ 502445 h 986256"/>
                <a:gd name="connsiteX30" fmla="*/ 2739833 w 3392542"/>
                <a:gd name="connsiteY30" fmla="*/ 561977 h 986256"/>
                <a:gd name="connsiteX31" fmla="*/ 2580290 w 3392542"/>
                <a:gd name="connsiteY31" fmla="*/ 611983 h 986256"/>
                <a:gd name="connsiteX32" fmla="*/ 2452197 w 3392542"/>
                <a:gd name="connsiteY32" fmla="*/ 634682 h 986256"/>
                <a:gd name="connsiteX33" fmla="*/ 2278119 w 3392542"/>
                <a:gd name="connsiteY33" fmla="*/ 619681 h 986256"/>
                <a:gd name="connsiteX34" fmla="*/ 2099277 w 3392542"/>
                <a:gd name="connsiteY34" fmla="*/ 733427 h 986256"/>
                <a:gd name="connsiteX35" fmla="*/ 1915921 w 3392542"/>
                <a:gd name="connsiteY35" fmla="*/ 771527 h 986256"/>
                <a:gd name="connsiteX36" fmla="*/ 1784952 w 3392542"/>
                <a:gd name="connsiteY36" fmla="*/ 785814 h 986256"/>
                <a:gd name="connsiteX37" fmla="*/ 1680177 w 3392542"/>
                <a:gd name="connsiteY37" fmla="*/ 788195 h 986256"/>
                <a:gd name="connsiteX38" fmla="*/ 1582546 w 3392542"/>
                <a:gd name="connsiteY38" fmla="*/ 766764 h 986256"/>
                <a:gd name="connsiteX39" fmla="*/ 1496821 w 3392542"/>
                <a:gd name="connsiteY39" fmla="*/ 723902 h 986256"/>
                <a:gd name="connsiteX40" fmla="*/ 1418210 w 3392542"/>
                <a:gd name="connsiteY40" fmla="*/ 679677 h 986256"/>
                <a:gd name="connsiteX41" fmla="*/ 1227740 w 3392542"/>
                <a:gd name="connsiteY41" fmla="*/ 771527 h 986256"/>
                <a:gd name="connsiteX42" fmla="*/ 1139633 w 3392542"/>
                <a:gd name="connsiteY42" fmla="*/ 850728 h 986256"/>
                <a:gd name="connsiteX43" fmla="*/ 1000531 w 3392542"/>
                <a:gd name="connsiteY43" fmla="*/ 937719 h 986256"/>
                <a:gd name="connsiteX44" fmla="*/ 30024 w 3392542"/>
                <a:gd name="connsiteY44" fmla="*/ 986256 h 986256"/>
                <a:gd name="connsiteX45" fmla="*/ 10332 w 3392542"/>
                <a:gd name="connsiteY45" fmla="*/ 890302 h 986256"/>
                <a:gd name="connsiteX0" fmla="*/ 7 w 3382217"/>
                <a:gd name="connsiteY0" fmla="*/ 890302 h 986256"/>
                <a:gd name="connsiteX1" fmla="*/ 447700 w 3382217"/>
                <a:gd name="connsiteY1" fmla="*/ 813842 h 986256"/>
                <a:gd name="connsiteX2" fmla="*/ 944428 w 3382217"/>
                <a:gd name="connsiteY2" fmla="*/ 626002 h 986256"/>
                <a:gd name="connsiteX3" fmla="*/ 1151178 w 3382217"/>
                <a:gd name="connsiteY3" fmla="*/ 558935 h 986256"/>
                <a:gd name="connsiteX4" fmla="*/ 1320402 w 3382217"/>
                <a:gd name="connsiteY4" fmla="*/ 442177 h 986256"/>
                <a:gd name="connsiteX5" fmla="*/ 1491373 w 3382217"/>
                <a:gd name="connsiteY5" fmla="*/ 510896 h 986256"/>
                <a:gd name="connsiteX6" fmla="*/ 1570702 w 3382217"/>
                <a:gd name="connsiteY6" fmla="*/ 593553 h 986256"/>
                <a:gd name="connsiteX7" fmla="*/ 1698530 w 3382217"/>
                <a:gd name="connsiteY7" fmla="*/ 647625 h 986256"/>
                <a:gd name="connsiteX8" fmla="*/ 1771830 w 3382217"/>
                <a:gd name="connsiteY8" fmla="*/ 682895 h 986256"/>
                <a:gd name="connsiteX9" fmla="*/ 1869436 w 3382217"/>
                <a:gd name="connsiteY9" fmla="*/ 687187 h 986256"/>
                <a:gd name="connsiteX10" fmla="*/ 2008670 w 3382217"/>
                <a:gd name="connsiteY10" fmla="*/ 645832 h 986256"/>
                <a:gd name="connsiteX11" fmla="*/ 2145082 w 3382217"/>
                <a:gd name="connsiteY11" fmla="*/ 586344 h 986256"/>
                <a:gd name="connsiteX12" fmla="*/ 2270948 w 3382217"/>
                <a:gd name="connsiteY12" fmla="*/ 531205 h 986256"/>
                <a:gd name="connsiteX13" fmla="*/ 2444998 w 3382217"/>
                <a:gd name="connsiteY13" fmla="*/ 557987 h 986256"/>
                <a:gd name="connsiteX14" fmla="*/ 2572346 w 3382217"/>
                <a:gd name="connsiteY14" fmla="*/ 523382 h 986256"/>
                <a:gd name="connsiteX15" fmla="*/ 2717602 w 3382217"/>
                <a:gd name="connsiteY15" fmla="*/ 490539 h 986256"/>
                <a:gd name="connsiteX16" fmla="*/ 2836909 w 3382217"/>
                <a:gd name="connsiteY16" fmla="*/ 418369 h 986256"/>
                <a:gd name="connsiteX17" fmla="*/ 2941072 w 3382217"/>
                <a:gd name="connsiteY17" fmla="*/ 299474 h 986256"/>
                <a:gd name="connsiteX18" fmla="*/ 3034062 w 3382217"/>
                <a:gd name="connsiteY18" fmla="*/ 218015 h 986256"/>
                <a:gd name="connsiteX19" fmla="*/ 3108126 w 3382217"/>
                <a:gd name="connsiteY19" fmla="*/ 166119 h 986256"/>
                <a:gd name="connsiteX20" fmla="*/ 3198614 w 3382217"/>
                <a:gd name="connsiteY20" fmla="*/ 129237 h 986256"/>
                <a:gd name="connsiteX21" fmla="*/ 3298627 w 3382217"/>
                <a:gd name="connsiteY21" fmla="*/ 71439 h 986256"/>
                <a:gd name="connsiteX22" fmla="*/ 3362921 w 3382217"/>
                <a:gd name="connsiteY22" fmla="*/ 2 h 986256"/>
                <a:gd name="connsiteX23" fmla="*/ 3382217 w 3382217"/>
                <a:gd name="connsiteY23" fmla="*/ 83840 h 986256"/>
                <a:gd name="connsiteX24" fmla="*/ 3327325 w 3382217"/>
                <a:gd name="connsiteY24" fmla="*/ 152773 h 986256"/>
                <a:gd name="connsiteX25" fmla="*/ 3222427 w 3382217"/>
                <a:gd name="connsiteY25" fmla="*/ 233364 h 986256"/>
                <a:gd name="connsiteX26" fmla="*/ 3131691 w 3382217"/>
                <a:gd name="connsiteY26" fmla="*/ 295647 h 986256"/>
                <a:gd name="connsiteX27" fmla="*/ 3053358 w 3382217"/>
                <a:gd name="connsiteY27" fmla="*/ 361952 h 986256"/>
                <a:gd name="connsiteX28" fmla="*/ 2958109 w 3382217"/>
                <a:gd name="connsiteY28" fmla="*/ 445296 h 986256"/>
                <a:gd name="connsiteX29" fmla="*/ 2839046 w 3382217"/>
                <a:gd name="connsiteY29" fmla="*/ 502445 h 986256"/>
                <a:gd name="connsiteX30" fmla="*/ 2729508 w 3382217"/>
                <a:gd name="connsiteY30" fmla="*/ 561977 h 986256"/>
                <a:gd name="connsiteX31" fmla="*/ 2569965 w 3382217"/>
                <a:gd name="connsiteY31" fmla="*/ 611983 h 986256"/>
                <a:gd name="connsiteX32" fmla="*/ 2441872 w 3382217"/>
                <a:gd name="connsiteY32" fmla="*/ 634682 h 986256"/>
                <a:gd name="connsiteX33" fmla="*/ 2267794 w 3382217"/>
                <a:gd name="connsiteY33" fmla="*/ 619681 h 986256"/>
                <a:gd name="connsiteX34" fmla="*/ 2088952 w 3382217"/>
                <a:gd name="connsiteY34" fmla="*/ 733427 h 986256"/>
                <a:gd name="connsiteX35" fmla="*/ 1905596 w 3382217"/>
                <a:gd name="connsiteY35" fmla="*/ 771527 h 986256"/>
                <a:gd name="connsiteX36" fmla="*/ 1774627 w 3382217"/>
                <a:gd name="connsiteY36" fmla="*/ 785814 h 986256"/>
                <a:gd name="connsiteX37" fmla="*/ 1669852 w 3382217"/>
                <a:gd name="connsiteY37" fmla="*/ 788195 h 986256"/>
                <a:gd name="connsiteX38" fmla="*/ 1572221 w 3382217"/>
                <a:gd name="connsiteY38" fmla="*/ 766764 h 986256"/>
                <a:gd name="connsiteX39" fmla="*/ 1486496 w 3382217"/>
                <a:gd name="connsiteY39" fmla="*/ 723902 h 986256"/>
                <a:gd name="connsiteX40" fmla="*/ 1407885 w 3382217"/>
                <a:gd name="connsiteY40" fmla="*/ 679677 h 986256"/>
                <a:gd name="connsiteX41" fmla="*/ 1217415 w 3382217"/>
                <a:gd name="connsiteY41" fmla="*/ 771527 h 986256"/>
                <a:gd name="connsiteX42" fmla="*/ 1129308 w 3382217"/>
                <a:gd name="connsiteY42" fmla="*/ 850728 h 986256"/>
                <a:gd name="connsiteX43" fmla="*/ 990206 w 3382217"/>
                <a:gd name="connsiteY43" fmla="*/ 937719 h 986256"/>
                <a:gd name="connsiteX44" fmla="*/ 19699 w 3382217"/>
                <a:gd name="connsiteY44" fmla="*/ 986256 h 986256"/>
                <a:gd name="connsiteX45" fmla="*/ 7 w 3382217"/>
                <a:gd name="connsiteY45" fmla="*/ 890302 h 986256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6 w 3382217"/>
                <a:gd name="connsiteY39" fmla="*/ 723902 h 996268"/>
                <a:gd name="connsiteX40" fmla="*/ 1407885 w 3382217"/>
                <a:gd name="connsiteY40" fmla="*/ 679677 h 996268"/>
                <a:gd name="connsiteX41" fmla="*/ 1217415 w 3382217"/>
                <a:gd name="connsiteY41" fmla="*/ 771527 h 996268"/>
                <a:gd name="connsiteX42" fmla="*/ 1129308 w 3382217"/>
                <a:gd name="connsiteY42" fmla="*/ 850728 h 996268"/>
                <a:gd name="connsiteX43" fmla="*/ 990206 w 3382217"/>
                <a:gd name="connsiteY43" fmla="*/ 937719 h 996268"/>
                <a:gd name="connsiteX44" fmla="*/ 3005 w 3382217"/>
                <a:gd name="connsiteY44" fmla="*/ 996268 h 996268"/>
                <a:gd name="connsiteX45" fmla="*/ 7 w 3382217"/>
                <a:gd name="connsiteY45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6 w 3382217"/>
                <a:gd name="connsiteY39" fmla="*/ 723902 h 996268"/>
                <a:gd name="connsiteX40" fmla="*/ 1407885 w 3382217"/>
                <a:gd name="connsiteY40" fmla="*/ 679677 h 996268"/>
                <a:gd name="connsiteX41" fmla="*/ 1217415 w 3382217"/>
                <a:gd name="connsiteY41" fmla="*/ 771527 h 996268"/>
                <a:gd name="connsiteX42" fmla="*/ 1129308 w 3382217"/>
                <a:gd name="connsiteY42" fmla="*/ 850728 h 996268"/>
                <a:gd name="connsiteX43" fmla="*/ 693052 w 3382217"/>
                <a:gd name="connsiteY43" fmla="*/ 874306 h 996268"/>
                <a:gd name="connsiteX44" fmla="*/ 3005 w 3382217"/>
                <a:gd name="connsiteY44" fmla="*/ 996268 h 996268"/>
                <a:gd name="connsiteX45" fmla="*/ 7 w 3382217"/>
                <a:gd name="connsiteY45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6 w 3382217"/>
                <a:gd name="connsiteY39" fmla="*/ 723902 h 996268"/>
                <a:gd name="connsiteX40" fmla="*/ 1407885 w 3382217"/>
                <a:gd name="connsiteY40" fmla="*/ 679677 h 996268"/>
                <a:gd name="connsiteX41" fmla="*/ 1217415 w 3382217"/>
                <a:gd name="connsiteY41" fmla="*/ 771527 h 996268"/>
                <a:gd name="connsiteX42" fmla="*/ 693052 w 3382217"/>
                <a:gd name="connsiteY42" fmla="*/ 874306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6 w 3382217"/>
                <a:gd name="connsiteY39" fmla="*/ 723902 h 996268"/>
                <a:gd name="connsiteX40" fmla="*/ 1407885 w 3382217"/>
                <a:gd name="connsiteY40" fmla="*/ 679677 h 996268"/>
                <a:gd name="connsiteX41" fmla="*/ 1194044 w 3382217"/>
                <a:gd name="connsiteY41" fmla="*/ 651374 h 996268"/>
                <a:gd name="connsiteX42" fmla="*/ 693052 w 3382217"/>
                <a:gd name="connsiteY42" fmla="*/ 874306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6 w 3382217"/>
                <a:gd name="connsiteY39" fmla="*/ 723902 h 996268"/>
                <a:gd name="connsiteX40" fmla="*/ 1407885 w 3382217"/>
                <a:gd name="connsiteY40" fmla="*/ 679677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5 w 3382217"/>
                <a:gd name="connsiteY39" fmla="*/ 663825 h 996268"/>
                <a:gd name="connsiteX40" fmla="*/ 1407885 w 3382217"/>
                <a:gd name="connsiteY40" fmla="*/ 679677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7885 w 3382217"/>
                <a:gd name="connsiteY40" fmla="*/ 679677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1995315 w 3382217"/>
                <a:gd name="connsiteY10" fmla="*/ 605781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1995315 w 3382217"/>
                <a:gd name="connsiteY10" fmla="*/ 605781 h 996268"/>
                <a:gd name="connsiteX11" fmla="*/ 2151761 w 3382217"/>
                <a:gd name="connsiteY11" fmla="*/ 54295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1995315 w 3382217"/>
                <a:gd name="connsiteY10" fmla="*/ 605781 h 996268"/>
                <a:gd name="connsiteX11" fmla="*/ 2151761 w 3382217"/>
                <a:gd name="connsiteY11" fmla="*/ 542954 h 996268"/>
                <a:gd name="connsiteX12" fmla="*/ 2257592 w 3382217"/>
                <a:gd name="connsiteY12" fmla="*/ 507842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1995315 w 3382217"/>
                <a:gd name="connsiteY10" fmla="*/ 605781 h 996268"/>
                <a:gd name="connsiteX11" fmla="*/ 2148423 w 3382217"/>
                <a:gd name="connsiteY11" fmla="*/ 489553 h 996268"/>
                <a:gd name="connsiteX12" fmla="*/ 2257592 w 3382217"/>
                <a:gd name="connsiteY12" fmla="*/ 507842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1995315 w 3382217"/>
                <a:gd name="connsiteY10" fmla="*/ 605781 h 996268"/>
                <a:gd name="connsiteX11" fmla="*/ 2148423 w 3382217"/>
                <a:gd name="connsiteY11" fmla="*/ 489553 h 996268"/>
                <a:gd name="connsiteX12" fmla="*/ 2257592 w 3382217"/>
                <a:gd name="connsiteY12" fmla="*/ 507842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384513 w 3382217"/>
                <a:gd name="connsiteY40" fmla="*/ 606249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382217" h="996268">
                  <a:moveTo>
                    <a:pt x="7" y="890302"/>
                  </a:moveTo>
                  <a:cubicBezTo>
                    <a:pt x="-1580" y="873633"/>
                    <a:pt x="290296" y="857892"/>
                    <a:pt x="447700" y="813842"/>
                  </a:cubicBezTo>
                  <a:cubicBezTo>
                    <a:pt x="605104" y="769792"/>
                    <a:pt x="826069" y="674605"/>
                    <a:pt x="944428" y="626002"/>
                  </a:cubicBezTo>
                  <a:cubicBezTo>
                    <a:pt x="1062787" y="577399"/>
                    <a:pt x="1093525" y="558423"/>
                    <a:pt x="1157857" y="522223"/>
                  </a:cubicBezTo>
                  <a:cubicBezTo>
                    <a:pt x="1222189" y="486023"/>
                    <a:pt x="1274832" y="410688"/>
                    <a:pt x="1330418" y="408800"/>
                  </a:cubicBezTo>
                  <a:cubicBezTo>
                    <a:pt x="1386004" y="406912"/>
                    <a:pt x="1433270" y="504678"/>
                    <a:pt x="1491373" y="510896"/>
                  </a:cubicBezTo>
                  <a:lnTo>
                    <a:pt x="1584057" y="566853"/>
                  </a:lnTo>
                  <a:cubicBezTo>
                    <a:pt x="1600726" y="574394"/>
                    <a:pt x="1668349" y="623834"/>
                    <a:pt x="1698531" y="637612"/>
                  </a:cubicBezTo>
                  <a:cubicBezTo>
                    <a:pt x="1728713" y="651390"/>
                    <a:pt x="1728639" y="646742"/>
                    <a:pt x="1765151" y="649520"/>
                  </a:cubicBezTo>
                  <a:lnTo>
                    <a:pt x="1869436" y="647136"/>
                  </a:lnTo>
                  <a:cubicBezTo>
                    <a:pt x="1907536" y="646342"/>
                    <a:pt x="1948817" y="632045"/>
                    <a:pt x="1995315" y="605781"/>
                  </a:cubicBezTo>
                  <a:cubicBezTo>
                    <a:pt x="2041813" y="579517"/>
                    <a:pt x="2104710" y="505876"/>
                    <a:pt x="2148423" y="489553"/>
                  </a:cubicBezTo>
                  <a:cubicBezTo>
                    <a:pt x="2192136" y="473230"/>
                    <a:pt x="2208163" y="496436"/>
                    <a:pt x="2257592" y="507842"/>
                  </a:cubicBezTo>
                  <a:cubicBezTo>
                    <a:pt x="2307021" y="519248"/>
                    <a:pt x="2396852" y="565971"/>
                    <a:pt x="2444998" y="557987"/>
                  </a:cubicBezTo>
                  <a:lnTo>
                    <a:pt x="2572346" y="523382"/>
                  </a:lnTo>
                  <a:lnTo>
                    <a:pt x="2717602" y="490539"/>
                  </a:lnTo>
                  <a:cubicBezTo>
                    <a:pt x="2755702" y="471489"/>
                    <a:pt x="2798809" y="437419"/>
                    <a:pt x="2836909" y="418369"/>
                  </a:cubicBezTo>
                  <a:cubicBezTo>
                    <a:pt x="2875406" y="392366"/>
                    <a:pt x="2908213" y="332866"/>
                    <a:pt x="2941072" y="299474"/>
                  </a:cubicBezTo>
                  <a:cubicBezTo>
                    <a:pt x="2973931" y="266082"/>
                    <a:pt x="3007889" y="241910"/>
                    <a:pt x="3034062" y="218015"/>
                  </a:cubicBezTo>
                  <a:cubicBezTo>
                    <a:pt x="3059859" y="193409"/>
                    <a:pt x="3080701" y="180915"/>
                    <a:pt x="3108126" y="166119"/>
                  </a:cubicBezTo>
                  <a:cubicBezTo>
                    <a:pt x="3135551" y="151323"/>
                    <a:pt x="3165276" y="148503"/>
                    <a:pt x="3198614" y="129237"/>
                  </a:cubicBezTo>
                  <a:lnTo>
                    <a:pt x="3298627" y="71439"/>
                  </a:lnTo>
                  <a:cubicBezTo>
                    <a:pt x="3331965" y="40483"/>
                    <a:pt x="3349824" y="-395"/>
                    <a:pt x="3362921" y="2"/>
                  </a:cubicBezTo>
                  <a:lnTo>
                    <a:pt x="3382217" y="83840"/>
                  </a:lnTo>
                  <a:lnTo>
                    <a:pt x="3327325" y="152773"/>
                  </a:lnTo>
                  <a:lnTo>
                    <a:pt x="3222427" y="233364"/>
                  </a:lnTo>
                  <a:lnTo>
                    <a:pt x="3131691" y="295647"/>
                  </a:lnTo>
                  <a:lnTo>
                    <a:pt x="3053358" y="361952"/>
                  </a:lnTo>
                  <a:cubicBezTo>
                    <a:pt x="3023593" y="388146"/>
                    <a:pt x="2993828" y="421881"/>
                    <a:pt x="2958109" y="445296"/>
                  </a:cubicBezTo>
                  <a:cubicBezTo>
                    <a:pt x="2922390" y="468711"/>
                    <a:pt x="2877146" y="482998"/>
                    <a:pt x="2839046" y="502445"/>
                  </a:cubicBezTo>
                  <a:cubicBezTo>
                    <a:pt x="2800946" y="521892"/>
                    <a:pt x="2774355" y="543721"/>
                    <a:pt x="2729508" y="561977"/>
                  </a:cubicBezTo>
                  <a:cubicBezTo>
                    <a:pt x="2684661" y="580233"/>
                    <a:pt x="2617904" y="599866"/>
                    <a:pt x="2569965" y="611983"/>
                  </a:cubicBezTo>
                  <a:cubicBezTo>
                    <a:pt x="2522026" y="624101"/>
                    <a:pt x="2492234" y="633399"/>
                    <a:pt x="2441872" y="634682"/>
                  </a:cubicBezTo>
                  <a:cubicBezTo>
                    <a:pt x="2391510" y="635965"/>
                    <a:pt x="2327408" y="581766"/>
                    <a:pt x="2267794" y="619681"/>
                  </a:cubicBezTo>
                  <a:lnTo>
                    <a:pt x="2088952" y="733427"/>
                  </a:lnTo>
                  <a:cubicBezTo>
                    <a:pt x="2029338" y="771342"/>
                    <a:pt x="1957984" y="762796"/>
                    <a:pt x="1905596" y="771527"/>
                  </a:cubicBezTo>
                  <a:lnTo>
                    <a:pt x="1774627" y="785814"/>
                  </a:lnTo>
                  <a:cubicBezTo>
                    <a:pt x="1735336" y="788592"/>
                    <a:pt x="1696909" y="794151"/>
                    <a:pt x="1669852" y="788195"/>
                  </a:cubicBezTo>
                  <a:cubicBezTo>
                    <a:pt x="1642795" y="782239"/>
                    <a:pt x="1642846" y="770805"/>
                    <a:pt x="1612287" y="750077"/>
                  </a:cubicBezTo>
                  <a:cubicBezTo>
                    <a:pt x="1581728" y="729349"/>
                    <a:pt x="1524457" y="687796"/>
                    <a:pt x="1486495" y="663825"/>
                  </a:cubicBezTo>
                  <a:cubicBezTo>
                    <a:pt x="1448533" y="639854"/>
                    <a:pt x="1433255" y="608324"/>
                    <a:pt x="1384513" y="606249"/>
                  </a:cubicBezTo>
                  <a:cubicBezTo>
                    <a:pt x="1335771" y="604174"/>
                    <a:pt x="1237700" y="633911"/>
                    <a:pt x="1194044" y="651374"/>
                  </a:cubicBezTo>
                  <a:cubicBezTo>
                    <a:pt x="1074905" y="683812"/>
                    <a:pt x="895454" y="790123"/>
                    <a:pt x="693052" y="827580"/>
                  </a:cubicBezTo>
                  <a:lnTo>
                    <a:pt x="3005" y="996268"/>
                  </a:lnTo>
                  <a:cubicBezTo>
                    <a:pt x="2006" y="960946"/>
                    <a:pt x="1006" y="925624"/>
                    <a:pt x="7" y="890302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40" name="Freeform 38">
              <a:extLst>
                <a:ext uri="{FF2B5EF4-FFF2-40B4-BE49-F238E27FC236}">
                  <a16:creationId xmlns:a16="http://schemas.microsoft.com/office/drawing/2014/main" id="{9BF02958-AD3F-4741-B7BD-B92EEF069758}"/>
                </a:ext>
              </a:extLst>
            </p:cNvPr>
            <p:cNvSpPr/>
            <p:nvPr/>
          </p:nvSpPr>
          <p:spPr bwMode="auto">
            <a:xfrm>
              <a:off x="5516867" y="5309536"/>
              <a:ext cx="1810202" cy="488344"/>
            </a:xfrm>
            <a:custGeom>
              <a:avLst/>
              <a:gdLst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42862 w 2512219"/>
                <a:gd name="connsiteY26" fmla="*/ 945356 h 978694"/>
                <a:gd name="connsiteX27" fmla="*/ 121444 w 2512219"/>
                <a:gd name="connsiteY27" fmla="*/ 885825 h 978694"/>
                <a:gd name="connsiteX28" fmla="*/ 235744 w 2512219"/>
                <a:gd name="connsiteY28" fmla="*/ 781050 h 978694"/>
                <a:gd name="connsiteX29" fmla="*/ 297656 w 2512219"/>
                <a:gd name="connsiteY29" fmla="*/ 714375 h 978694"/>
                <a:gd name="connsiteX30" fmla="*/ 411956 w 2512219"/>
                <a:gd name="connsiteY30" fmla="*/ 654844 h 978694"/>
                <a:gd name="connsiteX31" fmla="*/ 433387 w 2512219"/>
                <a:gd name="connsiteY31" fmla="*/ 650081 h 978694"/>
                <a:gd name="connsiteX32" fmla="*/ 485775 w 2512219"/>
                <a:gd name="connsiteY32" fmla="*/ 628650 h 978694"/>
                <a:gd name="connsiteX33" fmla="*/ 590550 w 2512219"/>
                <a:gd name="connsiteY33" fmla="*/ 647700 h 978694"/>
                <a:gd name="connsiteX34" fmla="*/ 650081 w 2512219"/>
                <a:gd name="connsiteY34" fmla="*/ 676275 h 978694"/>
                <a:gd name="connsiteX35" fmla="*/ 721519 w 2512219"/>
                <a:gd name="connsiteY35" fmla="*/ 711994 h 978694"/>
                <a:gd name="connsiteX36" fmla="*/ 831056 w 2512219"/>
                <a:gd name="connsiteY36" fmla="*/ 719138 h 978694"/>
                <a:gd name="connsiteX37" fmla="*/ 1007269 w 2512219"/>
                <a:gd name="connsiteY37" fmla="*/ 697706 h 978694"/>
                <a:gd name="connsiteX38" fmla="*/ 1183481 w 2512219"/>
                <a:gd name="connsiteY38" fmla="*/ 659606 h 978694"/>
                <a:gd name="connsiteX39" fmla="*/ 1364456 w 2512219"/>
                <a:gd name="connsiteY39" fmla="*/ 628650 h 978694"/>
                <a:gd name="connsiteX40" fmla="*/ 1519237 w 2512219"/>
                <a:gd name="connsiteY40" fmla="*/ 595313 h 978694"/>
                <a:gd name="connsiteX41" fmla="*/ 1678781 w 2512219"/>
                <a:gd name="connsiteY41" fmla="*/ 526256 h 978694"/>
                <a:gd name="connsiteX42" fmla="*/ 1774031 w 2512219"/>
                <a:gd name="connsiteY42" fmla="*/ 502444 h 978694"/>
                <a:gd name="connsiteX43" fmla="*/ 1850231 w 2512219"/>
                <a:gd name="connsiteY43" fmla="*/ 488156 h 978694"/>
                <a:gd name="connsiteX44" fmla="*/ 1952625 w 2512219"/>
                <a:gd name="connsiteY44" fmla="*/ 426244 h 978694"/>
                <a:gd name="connsiteX45" fmla="*/ 2062162 w 2512219"/>
                <a:gd name="connsiteY45" fmla="*/ 373856 h 978694"/>
                <a:gd name="connsiteX46" fmla="*/ 2155031 w 2512219"/>
                <a:gd name="connsiteY46" fmla="*/ 300038 h 978694"/>
                <a:gd name="connsiteX47" fmla="*/ 2274094 w 2512219"/>
                <a:gd name="connsiteY47" fmla="*/ 195263 h 978694"/>
                <a:gd name="connsiteX48" fmla="*/ 2374106 w 2512219"/>
                <a:gd name="connsiteY48" fmla="*/ 126206 h 978694"/>
                <a:gd name="connsiteX49" fmla="*/ 2438400 w 2512219"/>
                <a:gd name="connsiteY49" fmla="*/ 88106 h 978694"/>
                <a:gd name="connsiteX50" fmla="*/ 2490787 w 2512219"/>
                <a:gd name="connsiteY50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21444 w 2512219"/>
                <a:gd name="connsiteY27" fmla="*/ 885825 h 978694"/>
                <a:gd name="connsiteX28" fmla="*/ 235744 w 2512219"/>
                <a:gd name="connsiteY28" fmla="*/ 781050 h 978694"/>
                <a:gd name="connsiteX29" fmla="*/ 297656 w 2512219"/>
                <a:gd name="connsiteY29" fmla="*/ 714375 h 978694"/>
                <a:gd name="connsiteX30" fmla="*/ 411956 w 2512219"/>
                <a:gd name="connsiteY30" fmla="*/ 654844 h 978694"/>
                <a:gd name="connsiteX31" fmla="*/ 433387 w 2512219"/>
                <a:gd name="connsiteY31" fmla="*/ 650081 h 978694"/>
                <a:gd name="connsiteX32" fmla="*/ 485775 w 2512219"/>
                <a:gd name="connsiteY32" fmla="*/ 628650 h 978694"/>
                <a:gd name="connsiteX33" fmla="*/ 590550 w 2512219"/>
                <a:gd name="connsiteY33" fmla="*/ 647700 h 978694"/>
                <a:gd name="connsiteX34" fmla="*/ 650081 w 2512219"/>
                <a:gd name="connsiteY34" fmla="*/ 676275 h 978694"/>
                <a:gd name="connsiteX35" fmla="*/ 721519 w 2512219"/>
                <a:gd name="connsiteY35" fmla="*/ 711994 h 978694"/>
                <a:gd name="connsiteX36" fmla="*/ 831056 w 2512219"/>
                <a:gd name="connsiteY36" fmla="*/ 719138 h 978694"/>
                <a:gd name="connsiteX37" fmla="*/ 1007269 w 2512219"/>
                <a:gd name="connsiteY37" fmla="*/ 697706 h 978694"/>
                <a:gd name="connsiteX38" fmla="*/ 1183481 w 2512219"/>
                <a:gd name="connsiteY38" fmla="*/ 659606 h 978694"/>
                <a:gd name="connsiteX39" fmla="*/ 1364456 w 2512219"/>
                <a:gd name="connsiteY39" fmla="*/ 628650 h 978694"/>
                <a:gd name="connsiteX40" fmla="*/ 1519237 w 2512219"/>
                <a:gd name="connsiteY40" fmla="*/ 595313 h 978694"/>
                <a:gd name="connsiteX41" fmla="*/ 1678781 w 2512219"/>
                <a:gd name="connsiteY41" fmla="*/ 526256 h 978694"/>
                <a:gd name="connsiteX42" fmla="*/ 1774031 w 2512219"/>
                <a:gd name="connsiteY42" fmla="*/ 502444 h 978694"/>
                <a:gd name="connsiteX43" fmla="*/ 1850231 w 2512219"/>
                <a:gd name="connsiteY43" fmla="*/ 488156 h 978694"/>
                <a:gd name="connsiteX44" fmla="*/ 1952625 w 2512219"/>
                <a:gd name="connsiteY44" fmla="*/ 426244 h 978694"/>
                <a:gd name="connsiteX45" fmla="*/ 2062162 w 2512219"/>
                <a:gd name="connsiteY45" fmla="*/ 373856 h 978694"/>
                <a:gd name="connsiteX46" fmla="*/ 2155031 w 2512219"/>
                <a:gd name="connsiteY46" fmla="*/ 300038 h 978694"/>
                <a:gd name="connsiteX47" fmla="*/ 2274094 w 2512219"/>
                <a:gd name="connsiteY47" fmla="*/ 195263 h 978694"/>
                <a:gd name="connsiteX48" fmla="*/ 2374106 w 2512219"/>
                <a:gd name="connsiteY48" fmla="*/ 126206 h 978694"/>
                <a:gd name="connsiteX49" fmla="*/ 2438400 w 2512219"/>
                <a:gd name="connsiteY49" fmla="*/ 88106 h 978694"/>
                <a:gd name="connsiteX50" fmla="*/ 2490787 w 2512219"/>
                <a:gd name="connsiteY50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14300 w 2512219"/>
                <a:gd name="connsiteY27" fmla="*/ 876300 h 978694"/>
                <a:gd name="connsiteX28" fmla="*/ 121444 w 2512219"/>
                <a:gd name="connsiteY28" fmla="*/ 885825 h 978694"/>
                <a:gd name="connsiteX29" fmla="*/ 235744 w 2512219"/>
                <a:gd name="connsiteY29" fmla="*/ 781050 h 978694"/>
                <a:gd name="connsiteX30" fmla="*/ 297656 w 2512219"/>
                <a:gd name="connsiteY30" fmla="*/ 714375 h 978694"/>
                <a:gd name="connsiteX31" fmla="*/ 411956 w 2512219"/>
                <a:gd name="connsiteY31" fmla="*/ 654844 h 978694"/>
                <a:gd name="connsiteX32" fmla="*/ 433387 w 2512219"/>
                <a:gd name="connsiteY32" fmla="*/ 650081 h 978694"/>
                <a:gd name="connsiteX33" fmla="*/ 485775 w 2512219"/>
                <a:gd name="connsiteY33" fmla="*/ 628650 h 978694"/>
                <a:gd name="connsiteX34" fmla="*/ 590550 w 2512219"/>
                <a:gd name="connsiteY34" fmla="*/ 647700 h 978694"/>
                <a:gd name="connsiteX35" fmla="*/ 650081 w 2512219"/>
                <a:gd name="connsiteY35" fmla="*/ 676275 h 978694"/>
                <a:gd name="connsiteX36" fmla="*/ 721519 w 2512219"/>
                <a:gd name="connsiteY36" fmla="*/ 711994 h 978694"/>
                <a:gd name="connsiteX37" fmla="*/ 831056 w 2512219"/>
                <a:gd name="connsiteY37" fmla="*/ 719138 h 978694"/>
                <a:gd name="connsiteX38" fmla="*/ 1007269 w 2512219"/>
                <a:gd name="connsiteY38" fmla="*/ 697706 h 978694"/>
                <a:gd name="connsiteX39" fmla="*/ 1183481 w 2512219"/>
                <a:gd name="connsiteY39" fmla="*/ 659606 h 978694"/>
                <a:gd name="connsiteX40" fmla="*/ 1364456 w 2512219"/>
                <a:gd name="connsiteY40" fmla="*/ 628650 h 978694"/>
                <a:gd name="connsiteX41" fmla="*/ 1519237 w 2512219"/>
                <a:gd name="connsiteY41" fmla="*/ 595313 h 978694"/>
                <a:gd name="connsiteX42" fmla="*/ 1678781 w 2512219"/>
                <a:gd name="connsiteY42" fmla="*/ 526256 h 978694"/>
                <a:gd name="connsiteX43" fmla="*/ 1774031 w 2512219"/>
                <a:gd name="connsiteY43" fmla="*/ 502444 h 978694"/>
                <a:gd name="connsiteX44" fmla="*/ 1850231 w 2512219"/>
                <a:gd name="connsiteY44" fmla="*/ 488156 h 978694"/>
                <a:gd name="connsiteX45" fmla="*/ 1952625 w 2512219"/>
                <a:gd name="connsiteY45" fmla="*/ 426244 h 978694"/>
                <a:gd name="connsiteX46" fmla="*/ 2062162 w 2512219"/>
                <a:gd name="connsiteY46" fmla="*/ 373856 h 978694"/>
                <a:gd name="connsiteX47" fmla="*/ 2155031 w 2512219"/>
                <a:gd name="connsiteY47" fmla="*/ 300038 h 978694"/>
                <a:gd name="connsiteX48" fmla="*/ 2274094 w 2512219"/>
                <a:gd name="connsiteY48" fmla="*/ 195263 h 978694"/>
                <a:gd name="connsiteX49" fmla="*/ 2374106 w 2512219"/>
                <a:gd name="connsiteY49" fmla="*/ 126206 h 978694"/>
                <a:gd name="connsiteX50" fmla="*/ 2438400 w 2512219"/>
                <a:gd name="connsiteY50" fmla="*/ 88106 h 978694"/>
                <a:gd name="connsiteX51" fmla="*/ 2490787 w 2512219"/>
                <a:gd name="connsiteY51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14300 w 2512219"/>
                <a:gd name="connsiteY27" fmla="*/ 876300 h 978694"/>
                <a:gd name="connsiteX28" fmla="*/ 121444 w 2512219"/>
                <a:gd name="connsiteY28" fmla="*/ 885825 h 978694"/>
                <a:gd name="connsiteX29" fmla="*/ 214312 w 2512219"/>
                <a:gd name="connsiteY29" fmla="*/ 788194 h 978694"/>
                <a:gd name="connsiteX30" fmla="*/ 235744 w 2512219"/>
                <a:gd name="connsiteY30" fmla="*/ 781050 h 978694"/>
                <a:gd name="connsiteX31" fmla="*/ 297656 w 2512219"/>
                <a:gd name="connsiteY31" fmla="*/ 714375 h 978694"/>
                <a:gd name="connsiteX32" fmla="*/ 411956 w 2512219"/>
                <a:gd name="connsiteY32" fmla="*/ 654844 h 978694"/>
                <a:gd name="connsiteX33" fmla="*/ 433387 w 2512219"/>
                <a:gd name="connsiteY33" fmla="*/ 650081 h 978694"/>
                <a:gd name="connsiteX34" fmla="*/ 485775 w 2512219"/>
                <a:gd name="connsiteY34" fmla="*/ 628650 h 978694"/>
                <a:gd name="connsiteX35" fmla="*/ 590550 w 2512219"/>
                <a:gd name="connsiteY35" fmla="*/ 647700 h 978694"/>
                <a:gd name="connsiteX36" fmla="*/ 650081 w 2512219"/>
                <a:gd name="connsiteY36" fmla="*/ 676275 h 978694"/>
                <a:gd name="connsiteX37" fmla="*/ 721519 w 2512219"/>
                <a:gd name="connsiteY37" fmla="*/ 711994 h 978694"/>
                <a:gd name="connsiteX38" fmla="*/ 831056 w 2512219"/>
                <a:gd name="connsiteY38" fmla="*/ 719138 h 978694"/>
                <a:gd name="connsiteX39" fmla="*/ 1007269 w 2512219"/>
                <a:gd name="connsiteY39" fmla="*/ 697706 h 978694"/>
                <a:gd name="connsiteX40" fmla="*/ 1183481 w 2512219"/>
                <a:gd name="connsiteY40" fmla="*/ 659606 h 978694"/>
                <a:gd name="connsiteX41" fmla="*/ 1364456 w 2512219"/>
                <a:gd name="connsiteY41" fmla="*/ 628650 h 978694"/>
                <a:gd name="connsiteX42" fmla="*/ 1519237 w 2512219"/>
                <a:gd name="connsiteY42" fmla="*/ 595313 h 978694"/>
                <a:gd name="connsiteX43" fmla="*/ 1678781 w 2512219"/>
                <a:gd name="connsiteY43" fmla="*/ 526256 h 978694"/>
                <a:gd name="connsiteX44" fmla="*/ 1774031 w 2512219"/>
                <a:gd name="connsiteY44" fmla="*/ 502444 h 978694"/>
                <a:gd name="connsiteX45" fmla="*/ 1850231 w 2512219"/>
                <a:gd name="connsiteY45" fmla="*/ 488156 h 978694"/>
                <a:gd name="connsiteX46" fmla="*/ 1952625 w 2512219"/>
                <a:gd name="connsiteY46" fmla="*/ 426244 h 978694"/>
                <a:gd name="connsiteX47" fmla="*/ 2062162 w 2512219"/>
                <a:gd name="connsiteY47" fmla="*/ 373856 h 978694"/>
                <a:gd name="connsiteX48" fmla="*/ 2155031 w 2512219"/>
                <a:gd name="connsiteY48" fmla="*/ 300038 h 978694"/>
                <a:gd name="connsiteX49" fmla="*/ 2274094 w 2512219"/>
                <a:gd name="connsiteY49" fmla="*/ 195263 h 978694"/>
                <a:gd name="connsiteX50" fmla="*/ 2374106 w 2512219"/>
                <a:gd name="connsiteY50" fmla="*/ 126206 h 978694"/>
                <a:gd name="connsiteX51" fmla="*/ 2438400 w 2512219"/>
                <a:gd name="connsiteY51" fmla="*/ 88106 h 978694"/>
                <a:gd name="connsiteX52" fmla="*/ 2490787 w 2512219"/>
                <a:gd name="connsiteY52" fmla="*/ 0 h 978694"/>
                <a:gd name="connsiteX0" fmla="*/ 2488406 w 2509838"/>
                <a:gd name="connsiteY0" fmla="*/ 0 h 978694"/>
                <a:gd name="connsiteX1" fmla="*/ 2509838 w 2509838"/>
                <a:gd name="connsiteY1" fmla="*/ 76200 h 978694"/>
                <a:gd name="connsiteX2" fmla="*/ 2440781 w 2509838"/>
                <a:gd name="connsiteY2" fmla="*/ 157163 h 978694"/>
                <a:gd name="connsiteX3" fmla="*/ 2333625 w 2509838"/>
                <a:gd name="connsiteY3" fmla="*/ 230981 h 978694"/>
                <a:gd name="connsiteX4" fmla="*/ 2266950 w 2509838"/>
                <a:gd name="connsiteY4" fmla="*/ 288131 h 978694"/>
                <a:gd name="connsiteX5" fmla="*/ 2195513 w 2509838"/>
                <a:gd name="connsiteY5" fmla="*/ 347663 h 978694"/>
                <a:gd name="connsiteX6" fmla="*/ 2107406 w 2509838"/>
                <a:gd name="connsiteY6" fmla="*/ 426244 h 978694"/>
                <a:gd name="connsiteX7" fmla="*/ 1978819 w 2509838"/>
                <a:gd name="connsiteY7" fmla="*/ 488156 h 978694"/>
                <a:gd name="connsiteX8" fmla="*/ 1871663 w 2509838"/>
                <a:gd name="connsiteY8" fmla="*/ 550069 h 978694"/>
                <a:gd name="connsiteX9" fmla="*/ 1738313 w 2509838"/>
                <a:gd name="connsiteY9" fmla="*/ 581025 h 978694"/>
                <a:gd name="connsiteX10" fmla="*/ 1574006 w 2509838"/>
                <a:gd name="connsiteY10" fmla="*/ 631031 h 978694"/>
                <a:gd name="connsiteX11" fmla="*/ 1409700 w 2509838"/>
                <a:gd name="connsiteY11" fmla="*/ 683419 h 978694"/>
                <a:gd name="connsiteX12" fmla="*/ 1250156 w 2509838"/>
                <a:gd name="connsiteY12" fmla="*/ 709613 h 978694"/>
                <a:gd name="connsiteX13" fmla="*/ 1047750 w 2509838"/>
                <a:gd name="connsiteY13" fmla="*/ 747713 h 978694"/>
                <a:gd name="connsiteX14" fmla="*/ 869156 w 2509838"/>
                <a:gd name="connsiteY14" fmla="*/ 769144 h 978694"/>
                <a:gd name="connsiteX15" fmla="*/ 735806 w 2509838"/>
                <a:gd name="connsiteY15" fmla="*/ 769144 h 978694"/>
                <a:gd name="connsiteX16" fmla="*/ 604838 w 2509838"/>
                <a:gd name="connsiteY16" fmla="*/ 733425 h 978694"/>
                <a:gd name="connsiteX17" fmla="*/ 521494 w 2509838"/>
                <a:gd name="connsiteY17" fmla="*/ 695325 h 978694"/>
                <a:gd name="connsiteX18" fmla="*/ 438150 w 2509838"/>
                <a:gd name="connsiteY18" fmla="*/ 714375 h 978694"/>
                <a:gd name="connsiteX19" fmla="*/ 335756 w 2509838"/>
                <a:gd name="connsiteY19" fmla="*/ 771525 h 978694"/>
                <a:gd name="connsiteX20" fmla="*/ 233363 w 2509838"/>
                <a:gd name="connsiteY20" fmla="*/ 876300 h 978694"/>
                <a:gd name="connsiteX21" fmla="*/ 178594 w 2509838"/>
                <a:gd name="connsiteY21" fmla="*/ 935831 h 978694"/>
                <a:gd name="connsiteX22" fmla="*/ 102394 w 2509838"/>
                <a:gd name="connsiteY22" fmla="*/ 978694 h 978694"/>
                <a:gd name="connsiteX23" fmla="*/ 0 w 2509838"/>
                <a:gd name="connsiteY23" fmla="*/ 973931 h 978694"/>
                <a:gd name="connsiteX24" fmla="*/ 19050 w 2509838"/>
                <a:gd name="connsiteY24" fmla="*/ 952500 h 978694"/>
                <a:gd name="connsiteX25" fmla="*/ 38100 w 2509838"/>
                <a:gd name="connsiteY25" fmla="*/ 947738 h 978694"/>
                <a:gd name="connsiteX26" fmla="*/ 54769 w 2509838"/>
                <a:gd name="connsiteY26" fmla="*/ 926306 h 978694"/>
                <a:gd name="connsiteX27" fmla="*/ 111919 w 2509838"/>
                <a:gd name="connsiteY27" fmla="*/ 876300 h 978694"/>
                <a:gd name="connsiteX28" fmla="*/ 119063 w 2509838"/>
                <a:gd name="connsiteY28" fmla="*/ 885825 h 978694"/>
                <a:gd name="connsiteX29" fmla="*/ 211931 w 2509838"/>
                <a:gd name="connsiteY29" fmla="*/ 788194 h 978694"/>
                <a:gd name="connsiteX30" fmla="*/ 233363 w 2509838"/>
                <a:gd name="connsiteY30" fmla="*/ 781050 h 978694"/>
                <a:gd name="connsiteX31" fmla="*/ 295275 w 2509838"/>
                <a:gd name="connsiteY31" fmla="*/ 714375 h 978694"/>
                <a:gd name="connsiteX32" fmla="*/ 409575 w 2509838"/>
                <a:gd name="connsiteY32" fmla="*/ 654844 h 978694"/>
                <a:gd name="connsiteX33" fmla="*/ 431006 w 2509838"/>
                <a:gd name="connsiteY33" fmla="*/ 650081 h 978694"/>
                <a:gd name="connsiteX34" fmla="*/ 483394 w 2509838"/>
                <a:gd name="connsiteY34" fmla="*/ 628650 h 978694"/>
                <a:gd name="connsiteX35" fmla="*/ 588169 w 2509838"/>
                <a:gd name="connsiteY35" fmla="*/ 647700 h 978694"/>
                <a:gd name="connsiteX36" fmla="*/ 647700 w 2509838"/>
                <a:gd name="connsiteY36" fmla="*/ 676275 h 978694"/>
                <a:gd name="connsiteX37" fmla="*/ 719138 w 2509838"/>
                <a:gd name="connsiteY37" fmla="*/ 711994 h 978694"/>
                <a:gd name="connsiteX38" fmla="*/ 828675 w 2509838"/>
                <a:gd name="connsiteY38" fmla="*/ 719138 h 978694"/>
                <a:gd name="connsiteX39" fmla="*/ 1004888 w 2509838"/>
                <a:gd name="connsiteY39" fmla="*/ 697706 h 978694"/>
                <a:gd name="connsiteX40" fmla="*/ 1181100 w 2509838"/>
                <a:gd name="connsiteY40" fmla="*/ 659606 h 978694"/>
                <a:gd name="connsiteX41" fmla="*/ 1362075 w 2509838"/>
                <a:gd name="connsiteY41" fmla="*/ 628650 h 978694"/>
                <a:gd name="connsiteX42" fmla="*/ 1516856 w 2509838"/>
                <a:gd name="connsiteY42" fmla="*/ 595313 h 978694"/>
                <a:gd name="connsiteX43" fmla="*/ 1676400 w 2509838"/>
                <a:gd name="connsiteY43" fmla="*/ 526256 h 978694"/>
                <a:gd name="connsiteX44" fmla="*/ 1771650 w 2509838"/>
                <a:gd name="connsiteY44" fmla="*/ 502444 h 978694"/>
                <a:gd name="connsiteX45" fmla="*/ 1847850 w 2509838"/>
                <a:gd name="connsiteY45" fmla="*/ 488156 h 978694"/>
                <a:gd name="connsiteX46" fmla="*/ 1950244 w 2509838"/>
                <a:gd name="connsiteY46" fmla="*/ 426244 h 978694"/>
                <a:gd name="connsiteX47" fmla="*/ 2059781 w 2509838"/>
                <a:gd name="connsiteY47" fmla="*/ 373856 h 978694"/>
                <a:gd name="connsiteX48" fmla="*/ 2152650 w 2509838"/>
                <a:gd name="connsiteY48" fmla="*/ 300038 h 978694"/>
                <a:gd name="connsiteX49" fmla="*/ 2271713 w 2509838"/>
                <a:gd name="connsiteY49" fmla="*/ 195263 h 978694"/>
                <a:gd name="connsiteX50" fmla="*/ 2371725 w 2509838"/>
                <a:gd name="connsiteY50" fmla="*/ 126206 h 978694"/>
                <a:gd name="connsiteX51" fmla="*/ 2436019 w 2509838"/>
                <a:gd name="connsiteY51" fmla="*/ 88106 h 978694"/>
                <a:gd name="connsiteX52" fmla="*/ 2488406 w 2509838"/>
                <a:gd name="connsiteY52" fmla="*/ 0 h 978694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119063 w 2509838"/>
                <a:gd name="connsiteY28" fmla="*/ 885825 h 976313"/>
                <a:gd name="connsiteX29" fmla="*/ 211931 w 2509838"/>
                <a:gd name="connsiteY29" fmla="*/ 788194 h 976313"/>
                <a:gd name="connsiteX30" fmla="*/ 233363 w 2509838"/>
                <a:gd name="connsiteY30" fmla="*/ 781050 h 976313"/>
                <a:gd name="connsiteX31" fmla="*/ 295275 w 2509838"/>
                <a:gd name="connsiteY31" fmla="*/ 714375 h 976313"/>
                <a:gd name="connsiteX32" fmla="*/ 409575 w 2509838"/>
                <a:gd name="connsiteY32" fmla="*/ 654844 h 976313"/>
                <a:gd name="connsiteX33" fmla="*/ 431006 w 2509838"/>
                <a:gd name="connsiteY33" fmla="*/ 650081 h 976313"/>
                <a:gd name="connsiteX34" fmla="*/ 483394 w 2509838"/>
                <a:gd name="connsiteY34" fmla="*/ 628650 h 976313"/>
                <a:gd name="connsiteX35" fmla="*/ 588169 w 2509838"/>
                <a:gd name="connsiteY35" fmla="*/ 647700 h 976313"/>
                <a:gd name="connsiteX36" fmla="*/ 647700 w 2509838"/>
                <a:gd name="connsiteY36" fmla="*/ 676275 h 976313"/>
                <a:gd name="connsiteX37" fmla="*/ 719138 w 2509838"/>
                <a:gd name="connsiteY37" fmla="*/ 711994 h 976313"/>
                <a:gd name="connsiteX38" fmla="*/ 828675 w 2509838"/>
                <a:gd name="connsiteY38" fmla="*/ 719138 h 976313"/>
                <a:gd name="connsiteX39" fmla="*/ 1004888 w 2509838"/>
                <a:gd name="connsiteY39" fmla="*/ 697706 h 976313"/>
                <a:gd name="connsiteX40" fmla="*/ 1181100 w 2509838"/>
                <a:gd name="connsiteY40" fmla="*/ 659606 h 976313"/>
                <a:gd name="connsiteX41" fmla="*/ 1362075 w 2509838"/>
                <a:gd name="connsiteY41" fmla="*/ 628650 h 976313"/>
                <a:gd name="connsiteX42" fmla="*/ 1516856 w 2509838"/>
                <a:gd name="connsiteY42" fmla="*/ 595313 h 976313"/>
                <a:gd name="connsiteX43" fmla="*/ 1676400 w 2509838"/>
                <a:gd name="connsiteY43" fmla="*/ 526256 h 976313"/>
                <a:gd name="connsiteX44" fmla="*/ 1771650 w 2509838"/>
                <a:gd name="connsiteY44" fmla="*/ 502444 h 976313"/>
                <a:gd name="connsiteX45" fmla="*/ 1847850 w 2509838"/>
                <a:gd name="connsiteY45" fmla="*/ 488156 h 976313"/>
                <a:gd name="connsiteX46" fmla="*/ 1950244 w 2509838"/>
                <a:gd name="connsiteY46" fmla="*/ 426244 h 976313"/>
                <a:gd name="connsiteX47" fmla="*/ 2059781 w 2509838"/>
                <a:gd name="connsiteY47" fmla="*/ 373856 h 976313"/>
                <a:gd name="connsiteX48" fmla="*/ 2152650 w 2509838"/>
                <a:gd name="connsiteY48" fmla="*/ 300038 h 976313"/>
                <a:gd name="connsiteX49" fmla="*/ 2271713 w 2509838"/>
                <a:gd name="connsiteY49" fmla="*/ 195263 h 976313"/>
                <a:gd name="connsiteX50" fmla="*/ 2371725 w 2509838"/>
                <a:gd name="connsiteY50" fmla="*/ 126206 h 976313"/>
                <a:gd name="connsiteX51" fmla="*/ 2436019 w 2509838"/>
                <a:gd name="connsiteY51" fmla="*/ 88106 h 976313"/>
                <a:gd name="connsiteX52" fmla="*/ 2488406 w 2509838"/>
                <a:gd name="connsiteY52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31006 w 2509838"/>
                <a:gd name="connsiteY32" fmla="*/ 650081 h 976313"/>
                <a:gd name="connsiteX33" fmla="*/ 483394 w 2509838"/>
                <a:gd name="connsiteY33" fmla="*/ 628650 h 976313"/>
                <a:gd name="connsiteX34" fmla="*/ 588169 w 2509838"/>
                <a:gd name="connsiteY34" fmla="*/ 647700 h 976313"/>
                <a:gd name="connsiteX35" fmla="*/ 647700 w 2509838"/>
                <a:gd name="connsiteY35" fmla="*/ 676275 h 976313"/>
                <a:gd name="connsiteX36" fmla="*/ 719138 w 2509838"/>
                <a:gd name="connsiteY36" fmla="*/ 711994 h 976313"/>
                <a:gd name="connsiteX37" fmla="*/ 828675 w 2509838"/>
                <a:gd name="connsiteY37" fmla="*/ 719138 h 976313"/>
                <a:gd name="connsiteX38" fmla="*/ 1004888 w 2509838"/>
                <a:gd name="connsiteY38" fmla="*/ 697706 h 976313"/>
                <a:gd name="connsiteX39" fmla="*/ 1181100 w 2509838"/>
                <a:gd name="connsiteY39" fmla="*/ 659606 h 976313"/>
                <a:gd name="connsiteX40" fmla="*/ 1362075 w 2509838"/>
                <a:gd name="connsiteY40" fmla="*/ 628650 h 976313"/>
                <a:gd name="connsiteX41" fmla="*/ 1516856 w 2509838"/>
                <a:gd name="connsiteY41" fmla="*/ 595313 h 976313"/>
                <a:gd name="connsiteX42" fmla="*/ 1676400 w 2509838"/>
                <a:gd name="connsiteY42" fmla="*/ 526256 h 976313"/>
                <a:gd name="connsiteX43" fmla="*/ 1771650 w 2509838"/>
                <a:gd name="connsiteY43" fmla="*/ 502444 h 976313"/>
                <a:gd name="connsiteX44" fmla="*/ 1847850 w 2509838"/>
                <a:gd name="connsiteY44" fmla="*/ 488156 h 976313"/>
                <a:gd name="connsiteX45" fmla="*/ 1950244 w 2509838"/>
                <a:gd name="connsiteY45" fmla="*/ 426244 h 976313"/>
                <a:gd name="connsiteX46" fmla="*/ 2059781 w 2509838"/>
                <a:gd name="connsiteY46" fmla="*/ 373856 h 976313"/>
                <a:gd name="connsiteX47" fmla="*/ 2152650 w 2509838"/>
                <a:gd name="connsiteY47" fmla="*/ 300038 h 976313"/>
                <a:gd name="connsiteX48" fmla="*/ 2271713 w 2509838"/>
                <a:gd name="connsiteY48" fmla="*/ 195263 h 976313"/>
                <a:gd name="connsiteX49" fmla="*/ 2371725 w 2509838"/>
                <a:gd name="connsiteY49" fmla="*/ 126206 h 976313"/>
                <a:gd name="connsiteX50" fmla="*/ 2436019 w 2509838"/>
                <a:gd name="connsiteY50" fmla="*/ 88106 h 976313"/>
                <a:gd name="connsiteX51" fmla="*/ 2488406 w 2509838"/>
                <a:gd name="connsiteY51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95275 w 2509838"/>
                <a:gd name="connsiteY29" fmla="*/ 714375 h 976313"/>
                <a:gd name="connsiteX30" fmla="*/ 409575 w 2509838"/>
                <a:gd name="connsiteY30" fmla="*/ 654844 h 976313"/>
                <a:gd name="connsiteX31" fmla="*/ 483394 w 2509838"/>
                <a:gd name="connsiteY31" fmla="*/ 628650 h 976313"/>
                <a:gd name="connsiteX32" fmla="*/ 588169 w 2509838"/>
                <a:gd name="connsiteY32" fmla="*/ 647700 h 976313"/>
                <a:gd name="connsiteX33" fmla="*/ 647700 w 2509838"/>
                <a:gd name="connsiteY33" fmla="*/ 676275 h 976313"/>
                <a:gd name="connsiteX34" fmla="*/ 719138 w 2509838"/>
                <a:gd name="connsiteY34" fmla="*/ 711994 h 976313"/>
                <a:gd name="connsiteX35" fmla="*/ 828675 w 2509838"/>
                <a:gd name="connsiteY35" fmla="*/ 719138 h 976313"/>
                <a:gd name="connsiteX36" fmla="*/ 1004888 w 2509838"/>
                <a:gd name="connsiteY36" fmla="*/ 697706 h 976313"/>
                <a:gd name="connsiteX37" fmla="*/ 1181100 w 2509838"/>
                <a:gd name="connsiteY37" fmla="*/ 659606 h 976313"/>
                <a:gd name="connsiteX38" fmla="*/ 1362075 w 2509838"/>
                <a:gd name="connsiteY38" fmla="*/ 628650 h 976313"/>
                <a:gd name="connsiteX39" fmla="*/ 1516856 w 2509838"/>
                <a:gd name="connsiteY39" fmla="*/ 595313 h 976313"/>
                <a:gd name="connsiteX40" fmla="*/ 1676400 w 2509838"/>
                <a:gd name="connsiteY40" fmla="*/ 526256 h 976313"/>
                <a:gd name="connsiteX41" fmla="*/ 1771650 w 2509838"/>
                <a:gd name="connsiteY41" fmla="*/ 502444 h 976313"/>
                <a:gd name="connsiteX42" fmla="*/ 1847850 w 2509838"/>
                <a:gd name="connsiteY42" fmla="*/ 488156 h 976313"/>
                <a:gd name="connsiteX43" fmla="*/ 1950244 w 2509838"/>
                <a:gd name="connsiteY43" fmla="*/ 426244 h 976313"/>
                <a:gd name="connsiteX44" fmla="*/ 2059781 w 2509838"/>
                <a:gd name="connsiteY44" fmla="*/ 373856 h 976313"/>
                <a:gd name="connsiteX45" fmla="*/ 2152650 w 2509838"/>
                <a:gd name="connsiteY45" fmla="*/ 300038 h 976313"/>
                <a:gd name="connsiteX46" fmla="*/ 2271713 w 2509838"/>
                <a:gd name="connsiteY46" fmla="*/ 195263 h 976313"/>
                <a:gd name="connsiteX47" fmla="*/ 2371725 w 2509838"/>
                <a:gd name="connsiteY47" fmla="*/ 126206 h 976313"/>
                <a:gd name="connsiteX48" fmla="*/ 2436019 w 2509838"/>
                <a:gd name="connsiteY48" fmla="*/ 88106 h 976313"/>
                <a:gd name="connsiteX49" fmla="*/ 2488406 w 2509838"/>
                <a:gd name="connsiteY49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54769 w 2509838"/>
                <a:gd name="connsiteY25" fmla="*/ 926306 h 976313"/>
                <a:gd name="connsiteX26" fmla="*/ 111919 w 2509838"/>
                <a:gd name="connsiteY26" fmla="*/ 876300 h 976313"/>
                <a:gd name="connsiteX27" fmla="*/ 211931 w 2509838"/>
                <a:gd name="connsiteY27" fmla="*/ 788194 h 976313"/>
                <a:gd name="connsiteX28" fmla="*/ 295275 w 2509838"/>
                <a:gd name="connsiteY28" fmla="*/ 714375 h 976313"/>
                <a:gd name="connsiteX29" fmla="*/ 409575 w 2509838"/>
                <a:gd name="connsiteY29" fmla="*/ 654844 h 976313"/>
                <a:gd name="connsiteX30" fmla="*/ 483394 w 2509838"/>
                <a:gd name="connsiteY30" fmla="*/ 628650 h 976313"/>
                <a:gd name="connsiteX31" fmla="*/ 588169 w 2509838"/>
                <a:gd name="connsiteY31" fmla="*/ 647700 h 976313"/>
                <a:gd name="connsiteX32" fmla="*/ 647700 w 2509838"/>
                <a:gd name="connsiteY32" fmla="*/ 676275 h 976313"/>
                <a:gd name="connsiteX33" fmla="*/ 719138 w 2509838"/>
                <a:gd name="connsiteY33" fmla="*/ 711994 h 976313"/>
                <a:gd name="connsiteX34" fmla="*/ 828675 w 2509838"/>
                <a:gd name="connsiteY34" fmla="*/ 719138 h 976313"/>
                <a:gd name="connsiteX35" fmla="*/ 1004888 w 2509838"/>
                <a:gd name="connsiteY35" fmla="*/ 697706 h 976313"/>
                <a:gd name="connsiteX36" fmla="*/ 1181100 w 2509838"/>
                <a:gd name="connsiteY36" fmla="*/ 659606 h 976313"/>
                <a:gd name="connsiteX37" fmla="*/ 1362075 w 2509838"/>
                <a:gd name="connsiteY37" fmla="*/ 628650 h 976313"/>
                <a:gd name="connsiteX38" fmla="*/ 1516856 w 2509838"/>
                <a:gd name="connsiteY38" fmla="*/ 595313 h 976313"/>
                <a:gd name="connsiteX39" fmla="*/ 1676400 w 2509838"/>
                <a:gd name="connsiteY39" fmla="*/ 526256 h 976313"/>
                <a:gd name="connsiteX40" fmla="*/ 1771650 w 2509838"/>
                <a:gd name="connsiteY40" fmla="*/ 502444 h 976313"/>
                <a:gd name="connsiteX41" fmla="*/ 1847850 w 2509838"/>
                <a:gd name="connsiteY41" fmla="*/ 488156 h 976313"/>
                <a:gd name="connsiteX42" fmla="*/ 1950244 w 2509838"/>
                <a:gd name="connsiteY42" fmla="*/ 426244 h 976313"/>
                <a:gd name="connsiteX43" fmla="*/ 2059781 w 2509838"/>
                <a:gd name="connsiteY43" fmla="*/ 373856 h 976313"/>
                <a:gd name="connsiteX44" fmla="*/ 2152650 w 2509838"/>
                <a:gd name="connsiteY44" fmla="*/ 300038 h 976313"/>
                <a:gd name="connsiteX45" fmla="*/ 2271713 w 2509838"/>
                <a:gd name="connsiteY45" fmla="*/ 195263 h 976313"/>
                <a:gd name="connsiteX46" fmla="*/ 2371725 w 2509838"/>
                <a:gd name="connsiteY46" fmla="*/ 126206 h 976313"/>
                <a:gd name="connsiteX47" fmla="*/ 2436019 w 2509838"/>
                <a:gd name="connsiteY47" fmla="*/ 88106 h 976313"/>
                <a:gd name="connsiteX48" fmla="*/ 2488406 w 2509838"/>
                <a:gd name="connsiteY48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21519 w 2509838"/>
                <a:gd name="connsiteY32" fmla="*/ 707231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21519 w 2509838"/>
                <a:gd name="connsiteY32" fmla="*/ 707231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93168 w 2514600"/>
                <a:gd name="connsiteY0" fmla="*/ 0 h 976313"/>
                <a:gd name="connsiteX1" fmla="*/ 2514600 w 2514600"/>
                <a:gd name="connsiteY1" fmla="*/ 76200 h 976313"/>
                <a:gd name="connsiteX2" fmla="*/ 2445543 w 2514600"/>
                <a:gd name="connsiteY2" fmla="*/ 157163 h 976313"/>
                <a:gd name="connsiteX3" fmla="*/ 2338387 w 2514600"/>
                <a:gd name="connsiteY3" fmla="*/ 230981 h 976313"/>
                <a:gd name="connsiteX4" fmla="*/ 2271712 w 2514600"/>
                <a:gd name="connsiteY4" fmla="*/ 288131 h 976313"/>
                <a:gd name="connsiteX5" fmla="*/ 2200275 w 2514600"/>
                <a:gd name="connsiteY5" fmla="*/ 347663 h 976313"/>
                <a:gd name="connsiteX6" fmla="*/ 2112168 w 2514600"/>
                <a:gd name="connsiteY6" fmla="*/ 426244 h 976313"/>
                <a:gd name="connsiteX7" fmla="*/ 1983581 w 2514600"/>
                <a:gd name="connsiteY7" fmla="*/ 488156 h 976313"/>
                <a:gd name="connsiteX8" fmla="*/ 1876425 w 2514600"/>
                <a:gd name="connsiteY8" fmla="*/ 550069 h 976313"/>
                <a:gd name="connsiteX9" fmla="*/ 1743075 w 2514600"/>
                <a:gd name="connsiteY9" fmla="*/ 581025 h 976313"/>
                <a:gd name="connsiteX10" fmla="*/ 1578768 w 2514600"/>
                <a:gd name="connsiteY10" fmla="*/ 631031 h 976313"/>
                <a:gd name="connsiteX11" fmla="*/ 1414462 w 2514600"/>
                <a:gd name="connsiteY11" fmla="*/ 683419 h 976313"/>
                <a:gd name="connsiteX12" fmla="*/ 1254918 w 2514600"/>
                <a:gd name="connsiteY12" fmla="*/ 709613 h 976313"/>
                <a:gd name="connsiteX13" fmla="*/ 1052512 w 2514600"/>
                <a:gd name="connsiteY13" fmla="*/ 747713 h 976313"/>
                <a:gd name="connsiteX14" fmla="*/ 873918 w 2514600"/>
                <a:gd name="connsiteY14" fmla="*/ 769144 h 976313"/>
                <a:gd name="connsiteX15" fmla="*/ 740568 w 2514600"/>
                <a:gd name="connsiteY15" fmla="*/ 769144 h 976313"/>
                <a:gd name="connsiteX16" fmla="*/ 609600 w 2514600"/>
                <a:gd name="connsiteY16" fmla="*/ 733425 h 976313"/>
                <a:gd name="connsiteX17" fmla="*/ 526256 w 2514600"/>
                <a:gd name="connsiteY17" fmla="*/ 695325 h 976313"/>
                <a:gd name="connsiteX18" fmla="*/ 442912 w 2514600"/>
                <a:gd name="connsiteY18" fmla="*/ 714375 h 976313"/>
                <a:gd name="connsiteX19" fmla="*/ 340518 w 2514600"/>
                <a:gd name="connsiteY19" fmla="*/ 771525 h 976313"/>
                <a:gd name="connsiteX20" fmla="*/ 238125 w 2514600"/>
                <a:gd name="connsiteY20" fmla="*/ 876300 h 976313"/>
                <a:gd name="connsiteX21" fmla="*/ 173831 w 2514600"/>
                <a:gd name="connsiteY21" fmla="*/ 928687 h 976313"/>
                <a:gd name="connsiteX22" fmla="*/ 116681 w 2514600"/>
                <a:gd name="connsiteY22" fmla="*/ 976313 h 976313"/>
                <a:gd name="connsiteX23" fmla="*/ 0 w 2514600"/>
                <a:gd name="connsiteY23" fmla="*/ 971549 h 976313"/>
                <a:gd name="connsiteX24" fmla="*/ 59531 w 2514600"/>
                <a:gd name="connsiteY24" fmla="*/ 926306 h 976313"/>
                <a:gd name="connsiteX25" fmla="*/ 116681 w 2514600"/>
                <a:gd name="connsiteY25" fmla="*/ 876300 h 976313"/>
                <a:gd name="connsiteX26" fmla="*/ 216693 w 2514600"/>
                <a:gd name="connsiteY26" fmla="*/ 788194 h 976313"/>
                <a:gd name="connsiteX27" fmla="*/ 300037 w 2514600"/>
                <a:gd name="connsiteY27" fmla="*/ 714375 h 976313"/>
                <a:gd name="connsiteX28" fmla="*/ 414337 w 2514600"/>
                <a:gd name="connsiteY28" fmla="*/ 654844 h 976313"/>
                <a:gd name="connsiteX29" fmla="*/ 488156 w 2514600"/>
                <a:gd name="connsiteY29" fmla="*/ 628650 h 976313"/>
                <a:gd name="connsiteX30" fmla="*/ 592931 w 2514600"/>
                <a:gd name="connsiteY30" fmla="*/ 647700 h 976313"/>
                <a:gd name="connsiteX31" fmla="*/ 652462 w 2514600"/>
                <a:gd name="connsiteY31" fmla="*/ 676275 h 976313"/>
                <a:gd name="connsiteX32" fmla="*/ 726281 w 2514600"/>
                <a:gd name="connsiteY32" fmla="*/ 707231 h 976313"/>
                <a:gd name="connsiteX33" fmla="*/ 833437 w 2514600"/>
                <a:gd name="connsiteY33" fmla="*/ 719138 h 976313"/>
                <a:gd name="connsiteX34" fmla="*/ 1009650 w 2514600"/>
                <a:gd name="connsiteY34" fmla="*/ 697706 h 976313"/>
                <a:gd name="connsiteX35" fmla="*/ 1185862 w 2514600"/>
                <a:gd name="connsiteY35" fmla="*/ 659606 h 976313"/>
                <a:gd name="connsiteX36" fmla="*/ 1366837 w 2514600"/>
                <a:gd name="connsiteY36" fmla="*/ 628650 h 976313"/>
                <a:gd name="connsiteX37" fmla="*/ 1521618 w 2514600"/>
                <a:gd name="connsiteY37" fmla="*/ 595313 h 976313"/>
                <a:gd name="connsiteX38" fmla="*/ 1683543 w 2514600"/>
                <a:gd name="connsiteY38" fmla="*/ 535781 h 976313"/>
                <a:gd name="connsiteX39" fmla="*/ 1776412 w 2514600"/>
                <a:gd name="connsiteY39" fmla="*/ 502444 h 976313"/>
                <a:gd name="connsiteX40" fmla="*/ 1852612 w 2514600"/>
                <a:gd name="connsiteY40" fmla="*/ 488156 h 976313"/>
                <a:gd name="connsiteX41" fmla="*/ 1955006 w 2514600"/>
                <a:gd name="connsiteY41" fmla="*/ 426244 h 976313"/>
                <a:gd name="connsiteX42" fmla="*/ 2064543 w 2514600"/>
                <a:gd name="connsiteY42" fmla="*/ 373856 h 976313"/>
                <a:gd name="connsiteX43" fmla="*/ 2157412 w 2514600"/>
                <a:gd name="connsiteY43" fmla="*/ 300038 h 976313"/>
                <a:gd name="connsiteX44" fmla="*/ 2276475 w 2514600"/>
                <a:gd name="connsiteY44" fmla="*/ 195263 h 976313"/>
                <a:gd name="connsiteX45" fmla="*/ 2376487 w 2514600"/>
                <a:gd name="connsiteY45" fmla="*/ 126206 h 976313"/>
                <a:gd name="connsiteX46" fmla="*/ 2433638 w 2514600"/>
                <a:gd name="connsiteY46" fmla="*/ 80962 h 976313"/>
                <a:gd name="connsiteX47" fmla="*/ 2493168 w 2514600"/>
                <a:gd name="connsiteY47" fmla="*/ 0 h 976313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5862 w 2514600"/>
                <a:gd name="connsiteY35" fmla="*/ 647700 h 964407"/>
                <a:gd name="connsiteX36" fmla="*/ 1366837 w 2514600"/>
                <a:gd name="connsiteY36" fmla="*/ 616744 h 964407"/>
                <a:gd name="connsiteX37" fmla="*/ 1521618 w 2514600"/>
                <a:gd name="connsiteY37" fmla="*/ 583407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5862 w 2514600"/>
                <a:gd name="connsiteY35" fmla="*/ 647700 h 964407"/>
                <a:gd name="connsiteX36" fmla="*/ 1366837 w 2514600"/>
                <a:gd name="connsiteY36" fmla="*/ 61674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66837 w 2514600"/>
                <a:gd name="connsiteY36" fmla="*/ 61674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685454 w 2514600"/>
                <a:gd name="connsiteY39" fmla="*/ 50598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685454 w 2514600"/>
                <a:gd name="connsiteY39" fmla="*/ 50598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5454 w 2514600"/>
                <a:gd name="connsiteY38" fmla="*/ 50598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92969 w 2514600"/>
                <a:gd name="connsiteY38" fmla="*/ 52101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526009 w 2514600"/>
                <a:gd name="connsiteY37" fmla="*/ 541441 h 964407"/>
                <a:gd name="connsiteX38" fmla="*/ 1692969 w 2514600"/>
                <a:gd name="connsiteY38" fmla="*/ 52101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46068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23523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23523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27439 w 2514600"/>
                <a:gd name="connsiteY37" fmla="*/ 521018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92297 w 2647366"/>
                <a:gd name="connsiteY24" fmla="*/ 914400 h 967158"/>
                <a:gd name="connsiteX25" fmla="*/ 249447 w 2647366"/>
                <a:gd name="connsiteY25" fmla="*/ 864394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49447 w 2647366"/>
                <a:gd name="connsiteY25" fmla="*/ 864394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41594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41594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52091 w 2647366"/>
                <a:gd name="connsiteY35" fmla="*/ 64376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21018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64616 w 2647366"/>
                <a:gd name="connsiteY35" fmla="*/ 65378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21018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64616 w 2647366"/>
                <a:gd name="connsiteY35" fmla="*/ 65378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13504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70891 w 2647366"/>
                <a:gd name="connsiteY20" fmla="*/ 864394 h 969417"/>
                <a:gd name="connsiteX21" fmla="*/ 306597 w 2647366"/>
                <a:gd name="connsiteY21" fmla="*/ 916781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70891 w 2647366"/>
                <a:gd name="connsiteY20" fmla="*/ 864394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92893 w 2647366"/>
                <a:gd name="connsiteY42" fmla="*/ 468735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75910 w 2694961"/>
                <a:gd name="connsiteY0" fmla="*/ 0 h 969417"/>
                <a:gd name="connsiteX1" fmla="*/ 2694961 w 2694961"/>
                <a:gd name="connsiteY1" fmla="*/ 64294 h 969417"/>
                <a:gd name="connsiteX2" fmla="*/ 2625904 w 2694961"/>
                <a:gd name="connsiteY2" fmla="*/ 145257 h 969417"/>
                <a:gd name="connsiteX3" fmla="*/ 2518748 w 2694961"/>
                <a:gd name="connsiteY3" fmla="*/ 219075 h 969417"/>
                <a:gd name="connsiteX4" fmla="*/ 2452073 w 2694961"/>
                <a:gd name="connsiteY4" fmla="*/ 276225 h 969417"/>
                <a:gd name="connsiteX5" fmla="*/ 2380636 w 2694961"/>
                <a:gd name="connsiteY5" fmla="*/ 335757 h 969417"/>
                <a:gd name="connsiteX6" fmla="*/ 2292529 w 2694961"/>
                <a:gd name="connsiteY6" fmla="*/ 414338 h 969417"/>
                <a:gd name="connsiteX7" fmla="*/ 2163942 w 2694961"/>
                <a:gd name="connsiteY7" fmla="*/ 476250 h 969417"/>
                <a:gd name="connsiteX8" fmla="*/ 2056786 w 2694961"/>
                <a:gd name="connsiteY8" fmla="*/ 538163 h 969417"/>
                <a:gd name="connsiteX9" fmla="*/ 1923436 w 2694961"/>
                <a:gd name="connsiteY9" fmla="*/ 569119 h 969417"/>
                <a:gd name="connsiteX10" fmla="*/ 1759130 w 2694961"/>
                <a:gd name="connsiteY10" fmla="*/ 604096 h 969417"/>
                <a:gd name="connsiteX11" fmla="*/ 1602337 w 2694961"/>
                <a:gd name="connsiteY11" fmla="*/ 601373 h 969417"/>
                <a:gd name="connsiteX12" fmla="*/ 1457824 w 2694961"/>
                <a:gd name="connsiteY12" fmla="*/ 660133 h 969417"/>
                <a:gd name="connsiteX13" fmla="*/ 1232873 w 2694961"/>
                <a:gd name="connsiteY13" fmla="*/ 735807 h 969417"/>
                <a:gd name="connsiteX14" fmla="*/ 1054279 w 2694961"/>
                <a:gd name="connsiteY14" fmla="*/ 757238 h 969417"/>
                <a:gd name="connsiteX15" fmla="*/ 920929 w 2694961"/>
                <a:gd name="connsiteY15" fmla="*/ 757238 h 969417"/>
                <a:gd name="connsiteX16" fmla="*/ 789961 w 2694961"/>
                <a:gd name="connsiteY16" fmla="*/ 721519 h 969417"/>
                <a:gd name="connsiteX17" fmla="*/ 706617 w 2694961"/>
                <a:gd name="connsiteY17" fmla="*/ 683419 h 969417"/>
                <a:gd name="connsiteX18" fmla="*/ 623273 w 2694961"/>
                <a:gd name="connsiteY18" fmla="*/ 702469 h 969417"/>
                <a:gd name="connsiteX19" fmla="*/ 520879 w 2694961"/>
                <a:gd name="connsiteY19" fmla="*/ 759619 h 969417"/>
                <a:gd name="connsiteX20" fmla="*/ 413476 w 2694961"/>
                <a:gd name="connsiteY20" fmla="*/ 841848 h 969417"/>
                <a:gd name="connsiteX21" fmla="*/ 344172 w 2694961"/>
                <a:gd name="connsiteY21" fmla="*/ 894235 h 969417"/>
                <a:gd name="connsiteX22" fmla="*/ 204357 w 2694961"/>
                <a:gd name="connsiteY22" fmla="*/ 969417 h 969417"/>
                <a:gd name="connsiteX23" fmla="*/ 0 w 2694961"/>
                <a:gd name="connsiteY23" fmla="*/ 967158 h 969417"/>
                <a:gd name="connsiteX24" fmla="*/ 224861 w 2694961"/>
                <a:gd name="connsiteY24" fmla="*/ 881835 h 969417"/>
                <a:gd name="connsiteX25" fmla="*/ 317082 w 2694961"/>
                <a:gd name="connsiteY25" fmla="*/ 829325 h 969417"/>
                <a:gd name="connsiteX26" fmla="*/ 397054 w 2694961"/>
                <a:gd name="connsiteY26" fmla="*/ 776288 h 969417"/>
                <a:gd name="connsiteX27" fmla="*/ 480398 w 2694961"/>
                <a:gd name="connsiteY27" fmla="*/ 702469 h 969417"/>
                <a:gd name="connsiteX28" fmla="*/ 594698 w 2694961"/>
                <a:gd name="connsiteY28" fmla="*/ 642938 h 969417"/>
                <a:gd name="connsiteX29" fmla="*/ 703586 w 2694961"/>
                <a:gd name="connsiteY29" fmla="*/ 594199 h 969417"/>
                <a:gd name="connsiteX30" fmla="*/ 773292 w 2694961"/>
                <a:gd name="connsiteY30" fmla="*/ 635794 h 969417"/>
                <a:gd name="connsiteX31" fmla="*/ 832823 w 2694961"/>
                <a:gd name="connsiteY31" fmla="*/ 664369 h 969417"/>
                <a:gd name="connsiteX32" fmla="*/ 906642 w 2694961"/>
                <a:gd name="connsiteY32" fmla="*/ 695325 h 969417"/>
                <a:gd name="connsiteX33" fmla="*/ 1013798 w 2694961"/>
                <a:gd name="connsiteY33" fmla="*/ 707232 h 969417"/>
                <a:gd name="connsiteX34" fmla="*/ 1190011 w 2694961"/>
                <a:gd name="connsiteY34" fmla="*/ 685800 h 969417"/>
                <a:gd name="connsiteX35" fmla="*/ 1312211 w 2694961"/>
                <a:gd name="connsiteY35" fmla="*/ 653782 h 969417"/>
                <a:gd name="connsiteX36" fmla="*/ 1391272 w 2694961"/>
                <a:gd name="connsiteY36" fmla="*/ 610124 h 969417"/>
                <a:gd name="connsiteX37" fmla="*/ 1522149 w 2694961"/>
                <a:gd name="connsiteY37" fmla="*/ 541594 h 969417"/>
                <a:gd name="connsiteX38" fmla="*/ 1607800 w 2694961"/>
                <a:gd name="connsiteY38" fmla="*/ 521018 h 969417"/>
                <a:gd name="connsiteX39" fmla="*/ 1706370 w 2694961"/>
                <a:gd name="connsiteY39" fmla="*/ 541441 h 969417"/>
                <a:gd name="connsiteX40" fmla="*/ 1873330 w 2694961"/>
                <a:gd name="connsiteY40" fmla="*/ 513504 h 969417"/>
                <a:gd name="connsiteX41" fmla="*/ 1956773 w 2694961"/>
                <a:gd name="connsiteY41" fmla="*/ 490538 h 969417"/>
                <a:gd name="connsiteX42" fmla="*/ 2040488 w 2694961"/>
                <a:gd name="connsiteY42" fmla="*/ 468735 h 969417"/>
                <a:gd name="connsiteX43" fmla="*/ 2135367 w 2694961"/>
                <a:gd name="connsiteY43" fmla="*/ 414338 h 969417"/>
                <a:gd name="connsiteX44" fmla="*/ 2244904 w 2694961"/>
                <a:gd name="connsiteY44" fmla="*/ 361950 h 969417"/>
                <a:gd name="connsiteX45" fmla="*/ 2337773 w 2694961"/>
                <a:gd name="connsiteY45" fmla="*/ 288132 h 969417"/>
                <a:gd name="connsiteX46" fmla="*/ 2456836 w 2694961"/>
                <a:gd name="connsiteY46" fmla="*/ 183357 h 969417"/>
                <a:gd name="connsiteX47" fmla="*/ 2556848 w 2694961"/>
                <a:gd name="connsiteY47" fmla="*/ 114300 h 969417"/>
                <a:gd name="connsiteX48" fmla="*/ 2613999 w 2694961"/>
                <a:gd name="connsiteY48" fmla="*/ 69056 h 969417"/>
                <a:gd name="connsiteX49" fmla="*/ 2675910 w 2694961"/>
                <a:gd name="connsiteY49" fmla="*/ 0 h 969417"/>
                <a:gd name="connsiteX0" fmla="*/ 2675910 w 2694961"/>
                <a:gd name="connsiteY0" fmla="*/ 0 h 969417"/>
                <a:gd name="connsiteX1" fmla="*/ 2694961 w 2694961"/>
                <a:gd name="connsiteY1" fmla="*/ 64294 h 969417"/>
                <a:gd name="connsiteX2" fmla="*/ 2625904 w 2694961"/>
                <a:gd name="connsiteY2" fmla="*/ 145257 h 969417"/>
                <a:gd name="connsiteX3" fmla="*/ 2518748 w 2694961"/>
                <a:gd name="connsiteY3" fmla="*/ 219075 h 969417"/>
                <a:gd name="connsiteX4" fmla="*/ 2452073 w 2694961"/>
                <a:gd name="connsiteY4" fmla="*/ 276225 h 969417"/>
                <a:gd name="connsiteX5" fmla="*/ 2380636 w 2694961"/>
                <a:gd name="connsiteY5" fmla="*/ 335757 h 969417"/>
                <a:gd name="connsiteX6" fmla="*/ 2292529 w 2694961"/>
                <a:gd name="connsiteY6" fmla="*/ 414338 h 969417"/>
                <a:gd name="connsiteX7" fmla="*/ 2163942 w 2694961"/>
                <a:gd name="connsiteY7" fmla="*/ 476250 h 969417"/>
                <a:gd name="connsiteX8" fmla="*/ 2056786 w 2694961"/>
                <a:gd name="connsiteY8" fmla="*/ 538163 h 969417"/>
                <a:gd name="connsiteX9" fmla="*/ 1923436 w 2694961"/>
                <a:gd name="connsiteY9" fmla="*/ 569119 h 969417"/>
                <a:gd name="connsiteX10" fmla="*/ 1759130 w 2694961"/>
                <a:gd name="connsiteY10" fmla="*/ 604096 h 969417"/>
                <a:gd name="connsiteX11" fmla="*/ 1602337 w 2694961"/>
                <a:gd name="connsiteY11" fmla="*/ 601373 h 969417"/>
                <a:gd name="connsiteX12" fmla="*/ 1457824 w 2694961"/>
                <a:gd name="connsiteY12" fmla="*/ 660133 h 969417"/>
                <a:gd name="connsiteX13" fmla="*/ 1232873 w 2694961"/>
                <a:gd name="connsiteY13" fmla="*/ 735807 h 969417"/>
                <a:gd name="connsiteX14" fmla="*/ 1054279 w 2694961"/>
                <a:gd name="connsiteY14" fmla="*/ 757238 h 969417"/>
                <a:gd name="connsiteX15" fmla="*/ 920929 w 2694961"/>
                <a:gd name="connsiteY15" fmla="*/ 757238 h 969417"/>
                <a:gd name="connsiteX16" fmla="*/ 789961 w 2694961"/>
                <a:gd name="connsiteY16" fmla="*/ 721519 h 969417"/>
                <a:gd name="connsiteX17" fmla="*/ 706617 w 2694961"/>
                <a:gd name="connsiteY17" fmla="*/ 683419 h 969417"/>
                <a:gd name="connsiteX18" fmla="*/ 623273 w 2694961"/>
                <a:gd name="connsiteY18" fmla="*/ 702469 h 969417"/>
                <a:gd name="connsiteX19" fmla="*/ 520879 w 2694961"/>
                <a:gd name="connsiteY19" fmla="*/ 759619 h 969417"/>
                <a:gd name="connsiteX20" fmla="*/ 413476 w 2694961"/>
                <a:gd name="connsiteY20" fmla="*/ 841848 h 969417"/>
                <a:gd name="connsiteX21" fmla="*/ 344172 w 2694961"/>
                <a:gd name="connsiteY21" fmla="*/ 894235 h 969417"/>
                <a:gd name="connsiteX22" fmla="*/ 161773 w 2694961"/>
                <a:gd name="connsiteY22" fmla="*/ 969417 h 969417"/>
                <a:gd name="connsiteX23" fmla="*/ 0 w 2694961"/>
                <a:gd name="connsiteY23" fmla="*/ 967158 h 969417"/>
                <a:gd name="connsiteX24" fmla="*/ 224861 w 2694961"/>
                <a:gd name="connsiteY24" fmla="*/ 881835 h 969417"/>
                <a:gd name="connsiteX25" fmla="*/ 317082 w 2694961"/>
                <a:gd name="connsiteY25" fmla="*/ 829325 h 969417"/>
                <a:gd name="connsiteX26" fmla="*/ 397054 w 2694961"/>
                <a:gd name="connsiteY26" fmla="*/ 776288 h 969417"/>
                <a:gd name="connsiteX27" fmla="*/ 480398 w 2694961"/>
                <a:gd name="connsiteY27" fmla="*/ 702469 h 969417"/>
                <a:gd name="connsiteX28" fmla="*/ 594698 w 2694961"/>
                <a:gd name="connsiteY28" fmla="*/ 642938 h 969417"/>
                <a:gd name="connsiteX29" fmla="*/ 703586 w 2694961"/>
                <a:gd name="connsiteY29" fmla="*/ 594199 h 969417"/>
                <a:gd name="connsiteX30" fmla="*/ 773292 w 2694961"/>
                <a:gd name="connsiteY30" fmla="*/ 635794 h 969417"/>
                <a:gd name="connsiteX31" fmla="*/ 832823 w 2694961"/>
                <a:gd name="connsiteY31" fmla="*/ 664369 h 969417"/>
                <a:gd name="connsiteX32" fmla="*/ 906642 w 2694961"/>
                <a:gd name="connsiteY32" fmla="*/ 695325 h 969417"/>
                <a:gd name="connsiteX33" fmla="*/ 1013798 w 2694961"/>
                <a:gd name="connsiteY33" fmla="*/ 707232 h 969417"/>
                <a:gd name="connsiteX34" fmla="*/ 1190011 w 2694961"/>
                <a:gd name="connsiteY34" fmla="*/ 685800 h 969417"/>
                <a:gd name="connsiteX35" fmla="*/ 1312211 w 2694961"/>
                <a:gd name="connsiteY35" fmla="*/ 653782 h 969417"/>
                <a:gd name="connsiteX36" fmla="*/ 1391272 w 2694961"/>
                <a:gd name="connsiteY36" fmla="*/ 610124 h 969417"/>
                <a:gd name="connsiteX37" fmla="*/ 1522149 w 2694961"/>
                <a:gd name="connsiteY37" fmla="*/ 541594 h 969417"/>
                <a:gd name="connsiteX38" fmla="*/ 1607800 w 2694961"/>
                <a:gd name="connsiteY38" fmla="*/ 521018 h 969417"/>
                <a:gd name="connsiteX39" fmla="*/ 1706370 w 2694961"/>
                <a:gd name="connsiteY39" fmla="*/ 541441 h 969417"/>
                <a:gd name="connsiteX40" fmla="*/ 1873330 w 2694961"/>
                <a:gd name="connsiteY40" fmla="*/ 513504 h 969417"/>
                <a:gd name="connsiteX41" fmla="*/ 1956773 w 2694961"/>
                <a:gd name="connsiteY41" fmla="*/ 490538 h 969417"/>
                <a:gd name="connsiteX42" fmla="*/ 2040488 w 2694961"/>
                <a:gd name="connsiteY42" fmla="*/ 468735 h 969417"/>
                <a:gd name="connsiteX43" fmla="*/ 2135367 w 2694961"/>
                <a:gd name="connsiteY43" fmla="*/ 414338 h 969417"/>
                <a:gd name="connsiteX44" fmla="*/ 2244904 w 2694961"/>
                <a:gd name="connsiteY44" fmla="*/ 361950 h 969417"/>
                <a:gd name="connsiteX45" fmla="*/ 2337773 w 2694961"/>
                <a:gd name="connsiteY45" fmla="*/ 288132 h 969417"/>
                <a:gd name="connsiteX46" fmla="*/ 2456836 w 2694961"/>
                <a:gd name="connsiteY46" fmla="*/ 183357 h 969417"/>
                <a:gd name="connsiteX47" fmla="*/ 2556848 w 2694961"/>
                <a:gd name="connsiteY47" fmla="*/ 114300 h 969417"/>
                <a:gd name="connsiteX48" fmla="*/ 2613999 w 2694961"/>
                <a:gd name="connsiteY48" fmla="*/ 69056 h 969417"/>
                <a:gd name="connsiteX49" fmla="*/ 2675910 w 2694961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4698 w 2702475"/>
                <a:gd name="connsiteY28" fmla="*/ 642938 h 969417"/>
                <a:gd name="connsiteX29" fmla="*/ 703586 w 2702475"/>
                <a:gd name="connsiteY29" fmla="*/ 594199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37773 w 2702475"/>
                <a:gd name="connsiteY45" fmla="*/ 288132 h 969417"/>
                <a:gd name="connsiteX46" fmla="*/ 2456836 w 2702475"/>
                <a:gd name="connsiteY46" fmla="*/ 183357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81138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603296 w 2702475"/>
                <a:gd name="connsiteY29" fmla="*/ 621218 h 969417"/>
                <a:gd name="connsiteX30" fmla="*/ 594698 w 2702475"/>
                <a:gd name="connsiteY30" fmla="*/ 642938 h 969417"/>
                <a:gd name="connsiteX31" fmla="*/ 703586 w 2702475"/>
                <a:gd name="connsiteY31" fmla="*/ 594199 h 969417"/>
                <a:gd name="connsiteX32" fmla="*/ 773292 w 2702475"/>
                <a:gd name="connsiteY32" fmla="*/ 635794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33556 w 2702475"/>
                <a:gd name="connsiteY31" fmla="*/ 593662 h 969417"/>
                <a:gd name="connsiteX32" fmla="*/ 773292 w 2702475"/>
                <a:gd name="connsiteY32" fmla="*/ 635794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771130 w 2702475"/>
                <a:gd name="connsiteY32" fmla="*/ 621218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6836 w 2702475"/>
                <a:gd name="connsiteY47" fmla="*/ 183357 h 969417"/>
                <a:gd name="connsiteX48" fmla="*/ 2450266 w 2702475"/>
                <a:gd name="connsiteY48" fmla="*/ 152670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00016 w 2702475"/>
                <a:gd name="connsiteY30" fmla="*/ 585738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00016 w 2702475"/>
                <a:gd name="connsiteY30" fmla="*/ 585738 h 969417"/>
                <a:gd name="connsiteX31" fmla="*/ 849525 w 2702475"/>
                <a:gd name="connsiteY31" fmla="*/ 644346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00016 w 2702475"/>
                <a:gd name="connsiteY30" fmla="*/ 585738 h 969417"/>
                <a:gd name="connsiteX31" fmla="*/ 849525 w 2702475"/>
                <a:gd name="connsiteY31" fmla="*/ 644346 h 969417"/>
                <a:gd name="connsiteX32" fmla="*/ 889939 w 2702475"/>
                <a:gd name="connsiteY32" fmla="*/ 64860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00016 w 2702475"/>
                <a:gd name="connsiteY30" fmla="*/ 585738 h 969417"/>
                <a:gd name="connsiteX31" fmla="*/ 849525 w 2702475"/>
                <a:gd name="connsiteY31" fmla="*/ 644346 h 969417"/>
                <a:gd name="connsiteX32" fmla="*/ 889939 w 2702475"/>
                <a:gd name="connsiteY32" fmla="*/ 648605 h 969417"/>
                <a:gd name="connsiteX33" fmla="*/ 970371 w 2702475"/>
                <a:gd name="connsiteY33" fmla="*/ 713905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00016 w 2702475"/>
                <a:gd name="connsiteY30" fmla="*/ 585738 h 969417"/>
                <a:gd name="connsiteX31" fmla="*/ 889939 w 2702475"/>
                <a:gd name="connsiteY31" fmla="*/ 648605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10038 w 2702475"/>
                <a:gd name="connsiteY30" fmla="*/ 555705 h 969417"/>
                <a:gd name="connsiteX31" fmla="*/ 889939 w 2702475"/>
                <a:gd name="connsiteY31" fmla="*/ 648605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10038 w 2702475"/>
                <a:gd name="connsiteY30" fmla="*/ 555705 h 969417"/>
                <a:gd name="connsiteX31" fmla="*/ 893280 w 2702475"/>
                <a:gd name="connsiteY31" fmla="*/ 635257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59622 w 2702475"/>
                <a:gd name="connsiteY28" fmla="*/ 561999 h 969417"/>
                <a:gd name="connsiteX29" fmla="*/ 713607 w 2702475"/>
                <a:gd name="connsiteY29" fmla="*/ 528290 h 969417"/>
                <a:gd name="connsiteX30" fmla="*/ 810038 w 2702475"/>
                <a:gd name="connsiteY30" fmla="*/ 555705 h 969417"/>
                <a:gd name="connsiteX31" fmla="*/ 893280 w 2702475"/>
                <a:gd name="connsiteY31" fmla="*/ 635257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59622 w 2702475"/>
                <a:gd name="connsiteY28" fmla="*/ 561999 h 969417"/>
                <a:gd name="connsiteX29" fmla="*/ 710266 w 2702475"/>
                <a:gd name="connsiteY29" fmla="*/ 494918 h 969417"/>
                <a:gd name="connsiteX30" fmla="*/ 810038 w 2702475"/>
                <a:gd name="connsiteY30" fmla="*/ 555705 h 969417"/>
                <a:gd name="connsiteX31" fmla="*/ 893280 w 2702475"/>
                <a:gd name="connsiteY31" fmla="*/ 635257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376842 w 2702475"/>
                <a:gd name="connsiteY27" fmla="*/ 632391 h 969417"/>
                <a:gd name="connsiteX28" fmla="*/ 559622 w 2702475"/>
                <a:gd name="connsiteY28" fmla="*/ 561999 h 969417"/>
                <a:gd name="connsiteX29" fmla="*/ 710266 w 2702475"/>
                <a:gd name="connsiteY29" fmla="*/ 494918 h 969417"/>
                <a:gd name="connsiteX30" fmla="*/ 810038 w 2702475"/>
                <a:gd name="connsiteY30" fmla="*/ 555705 h 969417"/>
                <a:gd name="connsiteX31" fmla="*/ 893280 w 2702475"/>
                <a:gd name="connsiteY31" fmla="*/ 635257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166558 w 2702475"/>
                <a:gd name="connsiteY26" fmla="*/ 676176 h 969417"/>
                <a:gd name="connsiteX27" fmla="*/ 376842 w 2702475"/>
                <a:gd name="connsiteY27" fmla="*/ 632391 h 969417"/>
                <a:gd name="connsiteX28" fmla="*/ 559622 w 2702475"/>
                <a:gd name="connsiteY28" fmla="*/ 561999 h 969417"/>
                <a:gd name="connsiteX29" fmla="*/ 710266 w 2702475"/>
                <a:gd name="connsiteY29" fmla="*/ 494918 h 969417"/>
                <a:gd name="connsiteX30" fmla="*/ 810038 w 2702475"/>
                <a:gd name="connsiteY30" fmla="*/ 555705 h 969417"/>
                <a:gd name="connsiteX31" fmla="*/ 893280 w 2702475"/>
                <a:gd name="connsiteY31" fmla="*/ 635257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723299 w 2749864"/>
                <a:gd name="connsiteY0" fmla="*/ 0 h 969417"/>
                <a:gd name="connsiteX1" fmla="*/ 2749864 w 2749864"/>
                <a:gd name="connsiteY1" fmla="*/ 71808 h 969417"/>
                <a:gd name="connsiteX2" fmla="*/ 2673293 w 2749864"/>
                <a:gd name="connsiteY2" fmla="*/ 145257 h 969417"/>
                <a:gd name="connsiteX3" fmla="*/ 2548599 w 2749864"/>
                <a:gd name="connsiteY3" fmla="*/ 191545 h 969417"/>
                <a:gd name="connsiteX4" fmla="*/ 2481924 w 2749864"/>
                <a:gd name="connsiteY4" fmla="*/ 253700 h 969417"/>
                <a:gd name="connsiteX5" fmla="*/ 2339918 w 2749864"/>
                <a:gd name="connsiteY5" fmla="*/ 414338 h 969417"/>
                <a:gd name="connsiteX6" fmla="*/ 2211331 w 2749864"/>
                <a:gd name="connsiteY6" fmla="*/ 476250 h 969417"/>
                <a:gd name="connsiteX7" fmla="*/ 2104175 w 2749864"/>
                <a:gd name="connsiteY7" fmla="*/ 538163 h 969417"/>
                <a:gd name="connsiteX8" fmla="*/ 1970825 w 2749864"/>
                <a:gd name="connsiteY8" fmla="*/ 569119 h 969417"/>
                <a:gd name="connsiteX9" fmla="*/ 1900678 w 2749864"/>
                <a:gd name="connsiteY9" fmla="*/ 593662 h 969417"/>
                <a:gd name="connsiteX10" fmla="*/ 1806519 w 2749864"/>
                <a:gd name="connsiteY10" fmla="*/ 604096 h 969417"/>
                <a:gd name="connsiteX11" fmla="*/ 1649726 w 2749864"/>
                <a:gd name="connsiteY11" fmla="*/ 601373 h 969417"/>
                <a:gd name="connsiteX12" fmla="*/ 1505213 w 2749864"/>
                <a:gd name="connsiteY12" fmla="*/ 660133 h 969417"/>
                <a:gd name="connsiteX13" fmla="*/ 1280262 w 2749864"/>
                <a:gd name="connsiteY13" fmla="*/ 735807 h 969417"/>
                <a:gd name="connsiteX14" fmla="*/ 1101668 w 2749864"/>
                <a:gd name="connsiteY14" fmla="*/ 757238 h 969417"/>
                <a:gd name="connsiteX15" fmla="*/ 968318 w 2749864"/>
                <a:gd name="connsiteY15" fmla="*/ 757238 h 969417"/>
                <a:gd name="connsiteX16" fmla="*/ 837350 w 2749864"/>
                <a:gd name="connsiteY16" fmla="*/ 721519 h 969417"/>
                <a:gd name="connsiteX17" fmla="*/ 754006 w 2749864"/>
                <a:gd name="connsiteY17" fmla="*/ 683419 h 969417"/>
                <a:gd name="connsiteX18" fmla="*/ 670662 w 2749864"/>
                <a:gd name="connsiteY18" fmla="*/ 702469 h 969417"/>
                <a:gd name="connsiteX19" fmla="*/ 568268 w 2749864"/>
                <a:gd name="connsiteY19" fmla="*/ 759619 h 969417"/>
                <a:gd name="connsiteX20" fmla="*/ 460865 w 2749864"/>
                <a:gd name="connsiteY20" fmla="*/ 841848 h 969417"/>
                <a:gd name="connsiteX21" fmla="*/ 391561 w 2749864"/>
                <a:gd name="connsiteY21" fmla="*/ 894235 h 969417"/>
                <a:gd name="connsiteX22" fmla="*/ 209162 w 2749864"/>
                <a:gd name="connsiteY22" fmla="*/ 969417 h 969417"/>
                <a:gd name="connsiteX23" fmla="*/ 47389 w 2749864"/>
                <a:gd name="connsiteY23" fmla="*/ 967158 h 969417"/>
                <a:gd name="connsiteX24" fmla="*/ 15030 w 2749864"/>
                <a:gd name="connsiteY24" fmla="*/ 751691 h 969417"/>
                <a:gd name="connsiteX25" fmla="*/ 364471 w 2749864"/>
                <a:gd name="connsiteY25" fmla="*/ 829325 h 969417"/>
                <a:gd name="connsiteX26" fmla="*/ 213947 w 2749864"/>
                <a:gd name="connsiteY26" fmla="*/ 676176 h 969417"/>
                <a:gd name="connsiteX27" fmla="*/ 424231 w 2749864"/>
                <a:gd name="connsiteY27" fmla="*/ 632391 h 969417"/>
                <a:gd name="connsiteX28" fmla="*/ 607011 w 2749864"/>
                <a:gd name="connsiteY28" fmla="*/ 561999 h 969417"/>
                <a:gd name="connsiteX29" fmla="*/ 757655 w 2749864"/>
                <a:gd name="connsiteY29" fmla="*/ 494918 h 969417"/>
                <a:gd name="connsiteX30" fmla="*/ 857427 w 2749864"/>
                <a:gd name="connsiteY30" fmla="*/ 555705 h 969417"/>
                <a:gd name="connsiteX31" fmla="*/ 940669 w 2749864"/>
                <a:gd name="connsiteY31" fmla="*/ 635257 h 969417"/>
                <a:gd name="connsiteX32" fmla="*/ 1017760 w 2749864"/>
                <a:gd name="connsiteY32" fmla="*/ 713905 h 969417"/>
                <a:gd name="connsiteX33" fmla="*/ 1237400 w 2749864"/>
                <a:gd name="connsiteY33" fmla="*/ 685800 h 969417"/>
                <a:gd name="connsiteX34" fmla="*/ 1359600 w 2749864"/>
                <a:gd name="connsiteY34" fmla="*/ 653782 h 969417"/>
                <a:gd name="connsiteX35" fmla="*/ 1438661 w 2749864"/>
                <a:gd name="connsiteY35" fmla="*/ 610124 h 969417"/>
                <a:gd name="connsiteX36" fmla="*/ 1569538 w 2749864"/>
                <a:gd name="connsiteY36" fmla="*/ 541594 h 969417"/>
                <a:gd name="connsiteX37" fmla="*/ 1655189 w 2749864"/>
                <a:gd name="connsiteY37" fmla="*/ 521018 h 969417"/>
                <a:gd name="connsiteX38" fmla="*/ 1753759 w 2749864"/>
                <a:gd name="connsiteY38" fmla="*/ 541441 h 969417"/>
                <a:gd name="connsiteX39" fmla="*/ 1920719 w 2749864"/>
                <a:gd name="connsiteY39" fmla="*/ 513504 h 969417"/>
                <a:gd name="connsiteX40" fmla="*/ 2004162 w 2749864"/>
                <a:gd name="connsiteY40" fmla="*/ 490538 h 969417"/>
                <a:gd name="connsiteX41" fmla="*/ 2087877 w 2749864"/>
                <a:gd name="connsiteY41" fmla="*/ 468735 h 969417"/>
                <a:gd name="connsiteX42" fmla="*/ 2182756 w 2749864"/>
                <a:gd name="connsiteY42" fmla="*/ 414338 h 969417"/>
                <a:gd name="connsiteX43" fmla="*/ 2292293 w 2749864"/>
                <a:gd name="connsiteY43" fmla="*/ 361950 h 969417"/>
                <a:gd name="connsiteX44" fmla="*/ 2375141 w 2749864"/>
                <a:gd name="connsiteY44" fmla="*/ 263103 h 969417"/>
                <a:gd name="connsiteX45" fmla="*/ 2497655 w 2749864"/>
                <a:gd name="connsiteY45" fmla="*/ 152670 h 969417"/>
                <a:gd name="connsiteX46" fmla="*/ 2604237 w 2749864"/>
                <a:gd name="connsiteY46" fmla="*/ 114300 h 969417"/>
                <a:gd name="connsiteX47" fmla="*/ 2661388 w 2749864"/>
                <a:gd name="connsiteY47" fmla="*/ 69056 h 969417"/>
                <a:gd name="connsiteX48" fmla="*/ 2723299 w 2749864"/>
                <a:gd name="connsiteY48" fmla="*/ 0 h 969417"/>
                <a:gd name="connsiteX0" fmla="*/ 2714190 w 2740755"/>
                <a:gd name="connsiteY0" fmla="*/ 0 h 969417"/>
                <a:gd name="connsiteX1" fmla="*/ 2740755 w 2740755"/>
                <a:gd name="connsiteY1" fmla="*/ 71808 h 969417"/>
                <a:gd name="connsiteX2" fmla="*/ 2664184 w 2740755"/>
                <a:gd name="connsiteY2" fmla="*/ 145257 h 969417"/>
                <a:gd name="connsiteX3" fmla="*/ 2539490 w 2740755"/>
                <a:gd name="connsiteY3" fmla="*/ 191545 h 969417"/>
                <a:gd name="connsiteX4" fmla="*/ 2472815 w 2740755"/>
                <a:gd name="connsiteY4" fmla="*/ 253700 h 969417"/>
                <a:gd name="connsiteX5" fmla="*/ 2330809 w 2740755"/>
                <a:gd name="connsiteY5" fmla="*/ 414338 h 969417"/>
                <a:gd name="connsiteX6" fmla="*/ 2202222 w 2740755"/>
                <a:gd name="connsiteY6" fmla="*/ 476250 h 969417"/>
                <a:gd name="connsiteX7" fmla="*/ 2095066 w 2740755"/>
                <a:gd name="connsiteY7" fmla="*/ 538163 h 969417"/>
                <a:gd name="connsiteX8" fmla="*/ 1961716 w 2740755"/>
                <a:gd name="connsiteY8" fmla="*/ 569119 h 969417"/>
                <a:gd name="connsiteX9" fmla="*/ 1891569 w 2740755"/>
                <a:gd name="connsiteY9" fmla="*/ 593662 h 969417"/>
                <a:gd name="connsiteX10" fmla="*/ 1797410 w 2740755"/>
                <a:gd name="connsiteY10" fmla="*/ 604096 h 969417"/>
                <a:gd name="connsiteX11" fmla="*/ 1640617 w 2740755"/>
                <a:gd name="connsiteY11" fmla="*/ 601373 h 969417"/>
                <a:gd name="connsiteX12" fmla="*/ 1496104 w 2740755"/>
                <a:gd name="connsiteY12" fmla="*/ 660133 h 969417"/>
                <a:gd name="connsiteX13" fmla="*/ 1271153 w 2740755"/>
                <a:gd name="connsiteY13" fmla="*/ 735807 h 969417"/>
                <a:gd name="connsiteX14" fmla="*/ 1092559 w 2740755"/>
                <a:gd name="connsiteY14" fmla="*/ 757238 h 969417"/>
                <a:gd name="connsiteX15" fmla="*/ 959209 w 2740755"/>
                <a:gd name="connsiteY15" fmla="*/ 757238 h 969417"/>
                <a:gd name="connsiteX16" fmla="*/ 828241 w 2740755"/>
                <a:gd name="connsiteY16" fmla="*/ 721519 h 969417"/>
                <a:gd name="connsiteX17" fmla="*/ 744897 w 2740755"/>
                <a:gd name="connsiteY17" fmla="*/ 683419 h 969417"/>
                <a:gd name="connsiteX18" fmla="*/ 661553 w 2740755"/>
                <a:gd name="connsiteY18" fmla="*/ 702469 h 969417"/>
                <a:gd name="connsiteX19" fmla="*/ 559159 w 2740755"/>
                <a:gd name="connsiteY19" fmla="*/ 759619 h 969417"/>
                <a:gd name="connsiteX20" fmla="*/ 451756 w 2740755"/>
                <a:gd name="connsiteY20" fmla="*/ 841848 h 969417"/>
                <a:gd name="connsiteX21" fmla="*/ 382452 w 2740755"/>
                <a:gd name="connsiteY21" fmla="*/ 894235 h 969417"/>
                <a:gd name="connsiteX22" fmla="*/ 200053 w 2740755"/>
                <a:gd name="connsiteY22" fmla="*/ 969417 h 969417"/>
                <a:gd name="connsiteX23" fmla="*/ 38280 w 2740755"/>
                <a:gd name="connsiteY23" fmla="*/ 967158 h 969417"/>
                <a:gd name="connsiteX24" fmla="*/ 5921 w 2740755"/>
                <a:gd name="connsiteY24" fmla="*/ 751691 h 969417"/>
                <a:gd name="connsiteX25" fmla="*/ 204838 w 2740755"/>
                <a:gd name="connsiteY25" fmla="*/ 676176 h 969417"/>
                <a:gd name="connsiteX26" fmla="*/ 415122 w 2740755"/>
                <a:gd name="connsiteY26" fmla="*/ 632391 h 969417"/>
                <a:gd name="connsiteX27" fmla="*/ 597902 w 2740755"/>
                <a:gd name="connsiteY27" fmla="*/ 561999 h 969417"/>
                <a:gd name="connsiteX28" fmla="*/ 748546 w 2740755"/>
                <a:gd name="connsiteY28" fmla="*/ 494918 h 969417"/>
                <a:gd name="connsiteX29" fmla="*/ 848318 w 2740755"/>
                <a:gd name="connsiteY29" fmla="*/ 555705 h 969417"/>
                <a:gd name="connsiteX30" fmla="*/ 931560 w 2740755"/>
                <a:gd name="connsiteY30" fmla="*/ 635257 h 969417"/>
                <a:gd name="connsiteX31" fmla="*/ 1008651 w 2740755"/>
                <a:gd name="connsiteY31" fmla="*/ 713905 h 969417"/>
                <a:gd name="connsiteX32" fmla="*/ 1228291 w 2740755"/>
                <a:gd name="connsiteY32" fmla="*/ 685800 h 969417"/>
                <a:gd name="connsiteX33" fmla="*/ 1350491 w 2740755"/>
                <a:gd name="connsiteY33" fmla="*/ 653782 h 969417"/>
                <a:gd name="connsiteX34" fmla="*/ 1429552 w 2740755"/>
                <a:gd name="connsiteY34" fmla="*/ 610124 h 969417"/>
                <a:gd name="connsiteX35" fmla="*/ 1560429 w 2740755"/>
                <a:gd name="connsiteY35" fmla="*/ 541594 h 969417"/>
                <a:gd name="connsiteX36" fmla="*/ 1646080 w 2740755"/>
                <a:gd name="connsiteY36" fmla="*/ 521018 h 969417"/>
                <a:gd name="connsiteX37" fmla="*/ 1744650 w 2740755"/>
                <a:gd name="connsiteY37" fmla="*/ 541441 h 969417"/>
                <a:gd name="connsiteX38" fmla="*/ 1911610 w 2740755"/>
                <a:gd name="connsiteY38" fmla="*/ 513504 h 969417"/>
                <a:gd name="connsiteX39" fmla="*/ 1995053 w 2740755"/>
                <a:gd name="connsiteY39" fmla="*/ 490538 h 969417"/>
                <a:gd name="connsiteX40" fmla="*/ 2078768 w 2740755"/>
                <a:gd name="connsiteY40" fmla="*/ 468735 h 969417"/>
                <a:gd name="connsiteX41" fmla="*/ 2173647 w 2740755"/>
                <a:gd name="connsiteY41" fmla="*/ 414338 h 969417"/>
                <a:gd name="connsiteX42" fmla="*/ 2283184 w 2740755"/>
                <a:gd name="connsiteY42" fmla="*/ 361950 h 969417"/>
                <a:gd name="connsiteX43" fmla="*/ 2366032 w 2740755"/>
                <a:gd name="connsiteY43" fmla="*/ 263103 h 969417"/>
                <a:gd name="connsiteX44" fmla="*/ 2488546 w 2740755"/>
                <a:gd name="connsiteY44" fmla="*/ 152670 h 969417"/>
                <a:gd name="connsiteX45" fmla="*/ 2595128 w 2740755"/>
                <a:gd name="connsiteY45" fmla="*/ 114300 h 969417"/>
                <a:gd name="connsiteX46" fmla="*/ 2652279 w 2740755"/>
                <a:gd name="connsiteY46" fmla="*/ 69056 h 969417"/>
                <a:gd name="connsiteX47" fmla="*/ 2714190 w 2740755"/>
                <a:gd name="connsiteY47" fmla="*/ 0 h 969417"/>
                <a:gd name="connsiteX0" fmla="*/ 2714190 w 2740755"/>
                <a:gd name="connsiteY0" fmla="*/ 0 h 969417"/>
                <a:gd name="connsiteX1" fmla="*/ 2740755 w 2740755"/>
                <a:gd name="connsiteY1" fmla="*/ 71808 h 969417"/>
                <a:gd name="connsiteX2" fmla="*/ 2664184 w 2740755"/>
                <a:gd name="connsiteY2" fmla="*/ 145257 h 969417"/>
                <a:gd name="connsiteX3" fmla="*/ 2539490 w 2740755"/>
                <a:gd name="connsiteY3" fmla="*/ 191545 h 969417"/>
                <a:gd name="connsiteX4" fmla="*/ 2472815 w 2740755"/>
                <a:gd name="connsiteY4" fmla="*/ 253700 h 969417"/>
                <a:gd name="connsiteX5" fmla="*/ 2330809 w 2740755"/>
                <a:gd name="connsiteY5" fmla="*/ 414338 h 969417"/>
                <a:gd name="connsiteX6" fmla="*/ 2202222 w 2740755"/>
                <a:gd name="connsiteY6" fmla="*/ 476250 h 969417"/>
                <a:gd name="connsiteX7" fmla="*/ 2095066 w 2740755"/>
                <a:gd name="connsiteY7" fmla="*/ 538163 h 969417"/>
                <a:gd name="connsiteX8" fmla="*/ 1961716 w 2740755"/>
                <a:gd name="connsiteY8" fmla="*/ 569119 h 969417"/>
                <a:gd name="connsiteX9" fmla="*/ 1891569 w 2740755"/>
                <a:gd name="connsiteY9" fmla="*/ 593662 h 969417"/>
                <a:gd name="connsiteX10" fmla="*/ 1797410 w 2740755"/>
                <a:gd name="connsiteY10" fmla="*/ 604096 h 969417"/>
                <a:gd name="connsiteX11" fmla="*/ 1640617 w 2740755"/>
                <a:gd name="connsiteY11" fmla="*/ 601373 h 969417"/>
                <a:gd name="connsiteX12" fmla="*/ 1496104 w 2740755"/>
                <a:gd name="connsiteY12" fmla="*/ 660133 h 969417"/>
                <a:gd name="connsiteX13" fmla="*/ 1271153 w 2740755"/>
                <a:gd name="connsiteY13" fmla="*/ 735807 h 969417"/>
                <a:gd name="connsiteX14" fmla="*/ 1092559 w 2740755"/>
                <a:gd name="connsiteY14" fmla="*/ 757238 h 969417"/>
                <a:gd name="connsiteX15" fmla="*/ 959209 w 2740755"/>
                <a:gd name="connsiteY15" fmla="*/ 757238 h 969417"/>
                <a:gd name="connsiteX16" fmla="*/ 828241 w 2740755"/>
                <a:gd name="connsiteY16" fmla="*/ 721519 h 969417"/>
                <a:gd name="connsiteX17" fmla="*/ 744897 w 2740755"/>
                <a:gd name="connsiteY17" fmla="*/ 683419 h 969417"/>
                <a:gd name="connsiteX18" fmla="*/ 661553 w 2740755"/>
                <a:gd name="connsiteY18" fmla="*/ 702469 h 969417"/>
                <a:gd name="connsiteX19" fmla="*/ 559159 w 2740755"/>
                <a:gd name="connsiteY19" fmla="*/ 759619 h 969417"/>
                <a:gd name="connsiteX20" fmla="*/ 451756 w 2740755"/>
                <a:gd name="connsiteY20" fmla="*/ 841848 h 969417"/>
                <a:gd name="connsiteX21" fmla="*/ 382452 w 2740755"/>
                <a:gd name="connsiteY21" fmla="*/ 894235 h 969417"/>
                <a:gd name="connsiteX22" fmla="*/ 200053 w 2740755"/>
                <a:gd name="connsiteY22" fmla="*/ 969417 h 969417"/>
                <a:gd name="connsiteX23" fmla="*/ 38280 w 2740755"/>
                <a:gd name="connsiteY23" fmla="*/ 967158 h 969417"/>
                <a:gd name="connsiteX24" fmla="*/ 5921 w 2740755"/>
                <a:gd name="connsiteY24" fmla="*/ 751691 h 969417"/>
                <a:gd name="connsiteX25" fmla="*/ 204838 w 2740755"/>
                <a:gd name="connsiteY25" fmla="*/ 676176 h 969417"/>
                <a:gd name="connsiteX26" fmla="*/ 365013 w 2740755"/>
                <a:gd name="connsiteY26" fmla="*/ 619042 h 969417"/>
                <a:gd name="connsiteX27" fmla="*/ 597902 w 2740755"/>
                <a:gd name="connsiteY27" fmla="*/ 561999 h 969417"/>
                <a:gd name="connsiteX28" fmla="*/ 748546 w 2740755"/>
                <a:gd name="connsiteY28" fmla="*/ 494918 h 969417"/>
                <a:gd name="connsiteX29" fmla="*/ 848318 w 2740755"/>
                <a:gd name="connsiteY29" fmla="*/ 555705 h 969417"/>
                <a:gd name="connsiteX30" fmla="*/ 931560 w 2740755"/>
                <a:gd name="connsiteY30" fmla="*/ 635257 h 969417"/>
                <a:gd name="connsiteX31" fmla="*/ 1008651 w 2740755"/>
                <a:gd name="connsiteY31" fmla="*/ 713905 h 969417"/>
                <a:gd name="connsiteX32" fmla="*/ 1228291 w 2740755"/>
                <a:gd name="connsiteY32" fmla="*/ 685800 h 969417"/>
                <a:gd name="connsiteX33" fmla="*/ 1350491 w 2740755"/>
                <a:gd name="connsiteY33" fmla="*/ 653782 h 969417"/>
                <a:gd name="connsiteX34" fmla="*/ 1429552 w 2740755"/>
                <a:gd name="connsiteY34" fmla="*/ 610124 h 969417"/>
                <a:gd name="connsiteX35" fmla="*/ 1560429 w 2740755"/>
                <a:gd name="connsiteY35" fmla="*/ 541594 h 969417"/>
                <a:gd name="connsiteX36" fmla="*/ 1646080 w 2740755"/>
                <a:gd name="connsiteY36" fmla="*/ 521018 h 969417"/>
                <a:gd name="connsiteX37" fmla="*/ 1744650 w 2740755"/>
                <a:gd name="connsiteY37" fmla="*/ 541441 h 969417"/>
                <a:gd name="connsiteX38" fmla="*/ 1911610 w 2740755"/>
                <a:gd name="connsiteY38" fmla="*/ 513504 h 969417"/>
                <a:gd name="connsiteX39" fmla="*/ 1995053 w 2740755"/>
                <a:gd name="connsiteY39" fmla="*/ 490538 h 969417"/>
                <a:gd name="connsiteX40" fmla="*/ 2078768 w 2740755"/>
                <a:gd name="connsiteY40" fmla="*/ 468735 h 969417"/>
                <a:gd name="connsiteX41" fmla="*/ 2173647 w 2740755"/>
                <a:gd name="connsiteY41" fmla="*/ 414338 h 969417"/>
                <a:gd name="connsiteX42" fmla="*/ 2283184 w 2740755"/>
                <a:gd name="connsiteY42" fmla="*/ 361950 h 969417"/>
                <a:gd name="connsiteX43" fmla="*/ 2366032 w 2740755"/>
                <a:gd name="connsiteY43" fmla="*/ 263103 h 969417"/>
                <a:gd name="connsiteX44" fmla="*/ 2488546 w 2740755"/>
                <a:gd name="connsiteY44" fmla="*/ 152670 h 969417"/>
                <a:gd name="connsiteX45" fmla="*/ 2595128 w 2740755"/>
                <a:gd name="connsiteY45" fmla="*/ 114300 h 969417"/>
                <a:gd name="connsiteX46" fmla="*/ 2652279 w 2740755"/>
                <a:gd name="connsiteY46" fmla="*/ 69056 h 969417"/>
                <a:gd name="connsiteX47" fmla="*/ 2714190 w 2740755"/>
                <a:gd name="connsiteY47" fmla="*/ 0 h 969417"/>
                <a:gd name="connsiteX0" fmla="*/ 2714190 w 2740755"/>
                <a:gd name="connsiteY0" fmla="*/ 0 h 969417"/>
                <a:gd name="connsiteX1" fmla="*/ 2740755 w 2740755"/>
                <a:gd name="connsiteY1" fmla="*/ 71808 h 969417"/>
                <a:gd name="connsiteX2" fmla="*/ 2664184 w 2740755"/>
                <a:gd name="connsiteY2" fmla="*/ 145257 h 969417"/>
                <a:gd name="connsiteX3" fmla="*/ 2539490 w 2740755"/>
                <a:gd name="connsiteY3" fmla="*/ 191545 h 969417"/>
                <a:gd name="connsiteX4" fmla="*/ 2472815 w 2740755"/>
                <a:gd name="connsiteY4" fmla="*/ 253700 h 969417"/>
                <a:gd name="connsiteX5" fmla="*/ 2330809 w 2740755"/>
                <a:gd name="connsiteY5" fmla="*/ 414338 h 969417"/>
                <a:gd name="connsiteX6" fmla="*/ 2202222 w 2740755"/>
                <a:gd name="connsiteY6" fmla="*/ 476250 h 969417"/>
                <a:gd name="connsiteX7" fmla="*/ 2095066 w 2740755"/>
                <a:gd name="connsiteY7" fmla="*/ 538163 h 969417"/>
                <a:gd name="connsiteX8" fmla="*/ 1961716 w 2740755"/>
                <a:gd name="connsiteY8" fmla="*/ 569119 h 969417"/>
                <a:gd name="connsiteX9" fmla="*/ 1891569 w 2740755"/>
                <a:gd name="connsiteY9" fmla="*/ 593662 h 969417"/>
                <a:gd name="connsiteX10" fmla="*/ 1797410 w 2740755"/>
                <a:gd name="connsiteY10" fmla="*/ 604096 h 969417"/>
                <a:gd name="connsiteX11" fmla="*/ 1640617 w 2740755"/>
                <a:gd name="connsiteY11" fmla="*/ 601373 h 969417"/>
                <a:gd name="connsiteX12" fmla="*/ 1496104 w 2740755"/>
                <a:gd name="connsiteY12" fmla="*/ 660133 h 969417"/>
                <a:gd name="connsiteX13" fmla="*/ 1271153 w 2740755"/>
                <a:gd name="connsiteY13" fmla="*/ 735807 h 969417"/>
                <a:gd name="connsiteX14" fmla="*/ 1092559 w 2740755"/>
                <a:gd name="connsiteY14" fmla="*/ 757238 h 969417"/>
                <a:gd name="connsiteX15" fmla="*/ 959209 w 2740755"/>
                <a:gd name="connsiteY15" fmla="*/ 757238 h 969417"/>
                <a:gd name="connsiteX16" fmla="*/ 828241 w 2740755"/>
                <a:gd name="connsiteY16" fmla="*/ 721519 h 969417"/>
                <a:gd name="connsiteX17" fmla="*/ 744897 w 2740755"/>
                <a:gd name="connsiteY17" fmla="*/ 683419 h 969417"/>
                <a:gd name="connsiteX18" fmla="*/ 661553 w 2740755"/>
                <a:gd name="connsiteY18" fmla="*/ 702469 h 969417"/>
                <a:gd name="connsiteX19" fmla="*/ 559159 w 2740755"/>
                <a:gd name="connsiteY19" fmla="*/ 759619 h 969417"/>
                <a:gd name="connsiteX20" fmla="*/ 451756 w 2740755"/>
                <a:gd name="connsiteY20" fmla="*/ 841848 h 969417"/>
                <a:gd name="connsiteX21" fmla="*/ 382452 w 2740755"/>
                <a:gd name="connsiteY21" fmla="*/ 894235 h 969417"/>
                <a:gd name="connsiteX22" fmla="*/ 200053 w 2740755"/>
                <a:gd name="connsiteY22" fmla="*/ 969417 h 969417"/>
                <a:gd name="connsiteX23" fmla="*/ 38280 w 2740755"/>
                <a:gd name="connsiteY23" fmla="*/ 967158 h 969417"/>
                <a:gd name="connsiteX24" fmla="*/ 5921 w 2740755"/>
                <a:gd name="connsiteY24" fmla="*/ 751691 h 969417"/>
                <a:gd name="connsiteX25" fmla="*/ 204838 w 2740755"/>
                <a:gd name="connsiteY25" fmla="*/ 676176 h 969417"/>
                <a:gd name="connsiteX26" fmla="*/ 365013 w 2740755"/>
                <a:gd name="connsiteY26" fmla="*/ 619042 h 969417"/>
                <a:gd name="connsiteX27" fmla="*/ 597902 w 2740755"/>
                <a:gd name="connsiteY27" fmla="*/ 561999 h 969417"/>
                <a:gd name="connsiteX28" fmla="*/ 748546 w 2740755"/>
                <a:gd name="connsiteY28" fmla="*/ 494918 h 969417"/>
                <a:gd name="connsiteX29" fmla="*/ 848318 w 2740755"/>
                <a:gd name="connsiteY29" fmla="*/ 555705 h 969417"/>
                <a:gd name="connsiteX30" fmla="*/ 931560 w 2740755"/>
                <a:gd name="connsiteY30" fmla="*/ 635257 h 969417"/>
                <a:gd name="connsiteX31" fmla="*/ 1008651 w 2740755"/>
                <a:gd name="connsiteY31" fmla="*/ 713905 h 969417"/>
                <a:gd name="connsiteX32" fmla="*/ 1228291 w 2740755"/>
                <a:gd name="connsiteY32" fmla="*/ 685800 h 969417"/>
                <a:gd name="connsiteX33" fmla="*/ 1350491 w 2740755"/>
                <a:gd name="connsiteY33" fmla="*/ 653782 h 969417"/>
                <a:gd name="connsiteX34" fmla="*/ 1429552 w 2740755"/>
                <a:gd name="connsiteY34" fmla="*/ 610124 h 969417"/>
                <a:gd name="connsiteX35" fmla="*/ 1560429 w 2740755"/>
                <a:gd name="connsiteY35" fmla="*/ 541594 h 969417"/>
                <a:gd name="connsiteX36" fmla="*/ 1646080 w 2740755"/>
                <a:gd name="connsiteY36" fmla="*/ 521018 h 969417"/>
                <a:gd name="connsiteX37" fmla="*/ 1744650 w 2740755"/>
                <a:gd name="connsiteY37" fmla="*/ 541441 h 969417"/>
                <a:gd name="connsiteX38" fmla="*/ 1911610 w 2740755"/>
                <a:gd name="connsiteY38" fmla="*/ 513504 h 969417"/>
                <a:gd name="connsiteX39" fmla="*/ 1995053 w 2740755"/>
                <a:gd name="connsiteY39" fmla="*/ 490538 h 969417"/>
                <a:gd name="connsiteX40" fmla="*/ 2078768 w 2740755"/>
                <a:gd name="connsiteY40" fmla="*/ 468735 h 969417"/>
                <a:gd name="connsiteX41" fmla="*/ 2173647 w 2740755"/>
                <a:gd name="connsiteY41" fmla="*/ 414338 h 969417"/>
                <a:gd name="connsiteX42" fmla="*/ 2283184 w 2740755"/>
                <a:gd name="connsiteY42" fmla="*/ 361950 h 969417"/>
                <a:gd name="connsiteX43" fmla="*/ 2366032 w 2740755"/>
                <a:gd name="connsiteY43" fmla="*/ 263103 h 969417"/>
                <a:gd name="connsiteX44" fmla="*/ 2488546 w 2740755"/>
                <a:gd name="connsiteY44" fmla="*/ 152670 h 969417"/>
                <a:gd name="connsiteX45" fmla="*/ 2595128 w 2740755"/>
                <a:gd name="connsiteY45" fmla="*/ 114300 h 969417"/>
                <a:gd name="connsiteX46" fmla="*/ 2652279 w 2740755"/>
                <a:gd name="connsiteY46" fmla="*/ 69056 h 969417"/>
                <a:gd name="connsiteX47" fmla="*/ 2714190 w 2740755"/>
                <a:gd name="connsiteY47" fmla="*/ 0 h 969417"/>
                <a:gd name="connsiteX0" fmla="*/ 2989917 w 3016482"/>
                <a:gd name="connsiteY0" fmla="*/ 0 h 969417"/>
                <a:gd name="connsiteX1" fmla="*/ 3016482 w 3016482"/>
                <a:gd name="connsiteY1" fmla="*/ 71808 h 969417"/>
                <a:gd name="connsiteX2" fmla="*/ 2939911 w 3016482"/>
                <a:gd name="connsiteY2" fmla="*/ 145257 h 969417"/>
                <a:gd name="connsiteX3" fmla="*/ 2815217 w 3016482"/>
                <a:gd name="connsiteY3" fmla="*/ 191545 h 969417"/>
                <a:gd name="connsiteX4" fmla="*/ 2748542 w 3016482"/>
                <a:gd name="connsiteY4" fmla="*/ 253700 h 969417"/>
                <a:gd name="connsiteX5" fmla="*/ 2606536 w 3016482"/>
                <a:gd name="connsiteY5" fmla="*/ 414338 h 969417"/>
                <a:gd name="connsiteX6" fmla="*/ 2477949 w 3016482"/>
                <a:gd name="connsiteY6" fmla="*/ 476250 h 969417"/>
                <a:gd name="connsiteX7" fmla="*/ 2370793 w 3016482"/>
                <a:gd name="connsiteY7" fmla="*/ 538163 h 969417"/>
                <a:gd name="connsiteX8" fmla="*/ 2237443 w 3016482"/>
                <a:gd name="connsiteY8" fmla="*/ 569119 h 969417"/>
                <a:gd name="connsiteX9" fmla="*/ 2167296 w 3016482"/>
                <a:gd name="connsiteY9" fmla="*/ 593662 h 969417"/>
                <a:gd name="connsiteX10" fmla="*/ 2073137 w 3016482"/>
                <a:gd name="connsiteY10" fmla="*/ 604096 h 969417"/>
                <a:gd name="connsiteX11" fmla="*/ 1916344 w 3016482"/>
                <a:gd name="connsiteY11" fmla="*/ 601373 h 969417"/>
                <a:gd name="connsiteX12" fmla="*/ 1771831 w 3016482"/>
                <a:gd name="connsiteY12" fmla="*/ 660133 h 969417"/>
                <a:gd name="connsiteX13" fmla="*/ 1546880 w 3016482"/>
                <a:gd name="connsiteY13" fmla="*/ 735807 h 969417"/>
                <a:gd name="connsiteX14" fmla="*/ 1368286 w 3016482"/>
                <a:gd name="connsiteY14" fmla="*/ 757238 h 969417"/>
                <a:gd name="connsiteX15" fmla="*/ 1234936 w 3016482"/>
                <a:gd name="connsiteY15" fmla="*/ 757238 h 969417"/>
                <a:gd name="connsiteX16" fmla="*/ 1103968 w 3016482"/>
                <a:gd name="connsiteY16" fmla="*/ 721519 h 969417"/>
                <a:gd name="connsiteX17" fmla="*/ 1020624 w 3016482"/>
                <a:gd name="connsiteY17" fmla="*/ 683419 h 969417"/>
                <a:gd name="connsiteX18" fmla="*/ 937280 w 3016482"/>
                <a:gd name="connsiteY18" fmla="*/ 702469 h 969417"/>
                <a:gd name="connsiteX19" fmla="*/ 834886 w 3016482"/>
                <a:gd name="connsiteY19" fmla="*/ 759619 h 969417"/>
                <a:gd name="connsiteX20" fmla="*/ 727483 w 3016482"/>
                <a:gd name="connsiteY20" fmla="*/ 841848 h 969417"/>
                <a:gd name="connsiteX21" fmla="*/ 658179 w 3016482"/>
                <a:gd name="connsiteY21" fmla="*/ 894235 h 969417"/>
                <a:gd name="connsiteX22" fmla="*/ 475780 w 3016482"/>
                <a:gd name="connsiteY22" fmla="*/ 969417 h 969417"/>
                <a:gd name="connsiteX23" fmla="*/ 0 w 3016482"/>
                <a:gd name="connsiteY23" fmla="*/ 853698 h 969417"/>
                <a:gd name="connsiteX24" fmla="*/ 281648 w 3016482"/>
                <a:gd name="connsiteY24" fmla="*/ 751691 h 969417"/>
                <a:gd name="connsiteX25" fmla="*/ 480565 w 3016482"/>
                <a:gd name="connsiteY25" fmla="*/ 676176 h 969417"/>
                <a:gd name="connsiteX26" fmla="*/ 640740 w 3016482"/>
                <a:gd name="connsiteY26" fmla="*/ 619042 h 969417"/>
                <a:gd name="connsiteX27" fmla="*/ 873629 w 3016482"/>
                <a:gd name="connsiteY27" fmla="*/ 561999 h 969417"/>
                <a:gd name="connsiteX28" fmla="*/ 1024273 w 3016482"/>
                <a:gd name="connsiteY28" fmla="*/ 494918 h 969417"/>
                <a:gd name="connsiteX29" fmla="*/ 1124045 w 3016482"/>
                <a:gd name="connsiteY29" fmla="*/ 555705 h 969417"/>
                <a:gd name="connsiteX30" fmla="*/ 1207287 w 3016482"/>
                <a:gd name="connsiteY30" fmla="*/ 635257 h 969417"/>
                <a:gd name="connsiteX31" fmla="*/ 1284378 w 3016482"/>
                <a:gd name="connsiteY31" fmla="*/ 713905 h 969417"/>
                <a:gd name="connsiteX32" fmla="*/ 1504018 w 3016482"/>
                <a:gd name="connsiteY32" fmla="*/ 685800 h 969417"/>
                <a:gd name="connsiteX33" fmla="*/ 1626218 w 3016482"/>
                <a:gd name="connsiteY33" fmla="*/ 653782 h 969417"/>
                <a:gd name="connsiteX34" fmla="*/ 1705279 w 3016482"/>
                <a:gd name="connsiteY34" fmla="*/ 610124 h 969417"/>
                <a:gd name="connsiteX35" fmla="*/ 1836156 w 3016482"/>
                <a:gd name="connsiteY35" fmla="*/ 541594 h 969417"/>
                <a:gd name="connsiteX36" fmla="*/ 1921807 w 3016482"/>
                <a:gd name="connsiteY36" fmla="*/ 521018 h 969417"/>
                <a:gd name="connsiteX37" fmla="*/ 2020377 w 3016482"/>
                <a:gd name="connsiteY37" fmla="*/ 541441 h 969417"/>
                <a:gd name="connsiteX38" fmla="*/ 2187337 w 3016482"/>
                <a:gd name="connsiteY38" fmla="*/ 513504 h 969417"/>
                <a:gd name="connsiteX39" fmla="*/ 2270780 w 3016482"/>
                <a:gd name="connsiteY39" fmla="*/ 490538 h 969417"/>
                <a:gd name="connsiteX40" fmla="*/ 2354495 w 3016482"/>
                <a:gd name="connsiteY40" fmla="*/ 468735 h 969417"/>
                <a:gd name="connsiteX41" fmla="*/ 2449374 w 3016482"/>
                <a:gd name="connsiteY41" fmla="*/ 414338 h 969417"/>
                <a:gd name="connsiteX42" fmla="*/ 2558911 w 3016482"/>
                <a:gd name="connsiteY42" fmla="*/ 361950 h 969417"/>
                <a:gd name="connsiteX43" fmla="*/ 2641759 w 3016482"/>
                <a:gd name="connsiteY43" fmla="*/ 263103 h 969417"/>
                <a:gd name="connsiteX44" fmla="*/ 2764273 w 3016482"/>
                <a:gd name="connsiteY44" fmla="*/ 152670 h 969417"/>
                <a:gd name="connsiteX45" fmla="*/ 2870855 w 3016482"/>
                <a:gd name="connsiteY45" fmla="*/ 114300 h 969417"/>
                <a:gd name="connsiteX46" fmla="*/ 2928006 w 3016482"/>
                <a:gd name="connsiteY46" fmla="*/ 69056 h 969417"/>
                <a:gd name="connsiteX47" fmla="*/ 2989917 w 3016482"/>
                <a:gd name="connsiteY47" fmla="*/ 0 h 969417"/>
                <a:gd name="connsiteX0" fmla="*/ 3396032 w 3422597"/>
                <a:gd name="connsiteY0" fmla="*/ 0 h 894417"/>
                <a:gd name="connsiteX1" fmla="*/ 3422597 w 3422597"/>
                <a:gd name="connsiteY1" fmla="*/ 71808 h 894417"/>
                <a:gd name="connsiteX2" fmla="*/ 3346026 w 3422597"/>
                <a:gd name="connsiteY2" fmla="*/ 145257 h 894417"/>
                <a:gd name="connsiteX3" fmla="*/ 3221332 w 3422597"/>
                <a:gd name="connsiteY3" fmla="*/ 191545 h 894417"/>
                <a:gd name="connsiteX4" fmla="*/ 3154657 w 3422597"/>
                <a:gd name="connsiteY4" fmla="*/ 253700 h 894417"/>
                <a:gd name="connsiteX5" fmla="*/ 3012651 w 3422597"/>
                <a:gd name="connsiteY5" fmla="*/ 414338 h 894417"/>
                <a:gd name="connsiteX6" fmla="*/ 2884064 w 3422597"/>
                <a:gd name="connsiteY6" fmla="*/ 476250 h 894417"/>
                <a:gd name="connsiteX7" fmla="*/ 2776908 w 3422597"/>
                <a:gd name="connsiteY7" fmla="*/ 538163 h 894417"/>
                <a:gd name="connsiteX8" fmla="*/ 2643558 w 3422597"/>
                <a:gd name="connsiteY8" fmla="*/ 569119 h 894417"/>
                <a:gd name="connsiteX9" fmla="*/ 2573411 w 3422597"/>
                <a:gd name="connsiteY9" fmla="*/ 593662 h 894417"/>
                <a:gd name="connsiteX10" fmla="*/ 2479252 w 3422597"/>
                <a:gd name="connsiteY10" fmla="*/ 604096 h 894417"/>
                <a:gd name="connsiteX11" fmla="*/ 2322459 w 3422597"/>
                <a:gd name="connsiteY11" fmla="*/ 601373 h 894417"/>
                <a:gd name="connsiteX12" fmla="*/ 2177946 w 3422597"/>
                <a:gd name="connsiteY12" fmla="*/ 660133 h 894417"/>
                <a:gd name="connsiteX13" fmla="*/ 1952995 w 3422597"/>
                <a:gd name="connsiteY13" fmla="*/ 735807 h 894417"/>
                <a:gd name="connsiteX14" fmla="*/ 1774401 w 3422597"/>
                <a:gd name="connsiteY14" fmla="*/ 757238 h 894417"/>
                <a:gd name="connsiteX15" fmla="*/ 1641051 w 3422597"/>
                <a:gd name="connsiteY15" fmla="*/ 757238 h 894417"/>
                <a:gd name="connsiteX16" fmla="*/ 1510083 w 3422597"/>
                <a:gd name="connsiteY16" fmla="*/ 721519 h 894417"/>
                <a:gd name="connsiteX17" fmla="*/ 1426739 w 3422597"/>
                <a:gd name="connsiteY17" fmla="*/ 683419 h 894417"/>
                <a:gd name="connsiteX18" fmla="*/ 1343395 w 3422597"/>
                <a:gd name="connsiteY18" fmla="*/ 702469 h 894417"/>
                <a:gd name="connsiteX19" fmla="*/ 1241001 w 3422597"/>
                <a:gd name="connsiteY19" fmla="*/ 759619 h 894417"/>
                <a:gd name="connsiteX20" fmla="*/ 1133598 w 3422597"/>
                <a:gd name="connsiteY20" fmla="*/ 841848 h 894417"/>
                <a:gd name="connsiteX21" fmla="*/ 1064294 w 3422597"/>
                <a:gd name="connsiteY21" fmla="*/ 894235 h 894417"/>
                <a:gd name="connsiteX22" fmla="*/ 0 w 3422597"/>
                <a:gd name="connsiteY22" fmla="*/ 862631 h 894417"/>
                <a:gd name="connsiteX23" fmla="*/ 406115 w 3422597"/>
                <a:gd name="connsiteY23" fmla="*/ 853698 h 894417"/>
                <a:gd name="connsiteX24" fmla="*/ 687763 w 3422597"/>
                <a:gd name="connsiteY24" fmla="*/ 751691 h 894417"/>
                <a:gd name="connsiteX25" fmla="*/ 886680 w 3422597"/>
                <a:gd name="connsiteY25" fmla="*/ 676176 h 894417"/>
                <a:gd name="connsiteX26" fmla="*/ 1046855 w 3422597"/>
                <a:gd name="connsiteY26" fmla="*/ 619042 h 894417"/>
                <a:gd name="connsiteX27" fmla="*/ 1279744 w 3422597"/>
                <a:gd name="connsiteY27" fmla="*/ 561999 h 894417"/>
                <a:gd name="connsiteX28" fmla="*/ 1430388 w 3422597"/>
                <a:gd name="connsiteY28" fmla="*/ 494918 h 894417"/>
                <a:gd name="connsiteX29" fmla="*/ 1530160 w 3422597"/>
                <a:gd name="connsiteY29" fmla="*/ 555705 h 894417"/>
                <a:gd name="connsiteX30" fmla="*/ 1613402 w 3422597"/>
                <a:gd name="connsiteY30" fmla="*/ 635257 h 894417"/>
                <a:gd name="connsiteX31" fmla="*/ 1690493 w 3422597"/>
                <a:gd name="connsiteY31" fmla="*/ 713905 h 894417"/>
                <a:gd name="connsiteX32" fmla="*/ 1910133 w 3422597"/>
                <a:gd name="connsiteY32" fmla="*/ 685800 h 894417"/>
                <a:gd name="connsiteX33" fmla="*/ 2032333 w 3422597"/>
                <a:gd name="connsiteY33" fmla="*/ 653782 h 894417"/>
                <a:gd name="connsiteX34" fmla="*/ 2111394 w 3422597"/>
                <a:gd name="connsiteY34" fmla="*/ 610124 h 894417"/>
                <a:gd name="connsiteX35" fmla="*/ 2242271 w 3422597"/>
                <a:gd name="connsiteY35" fmla="*/ 541594 h 894417"/>
                <a:gd name="connsiteX36" fmla="*/ 2327922 w 3422597"/>
                <a:gd name="connsiteY36" fmla="*/ 521018 h 894417"/>
                <a:gd name="connsiteX37" fmla="*/ 2426492 w 3422597"/>
                <a:gd name="connsiteY37" fmla="*/ 541441 h 894417"/>
                <a:gd name="connsiteX38" fmla="*/ 2593452 w 3422597"/>
                <a:gd name="connsiteY38" fmla="*/ 513504 h 894417"/>
                <a:gd name="connsiteX39" fmla="*/ 2676895 w 3422597"/>
                <a:gd name="connsiteY39" fmla="*/ 490538 h 894417"/>
                <a:gd name="connsiteX40" fmla="*/ 2760610 w 3422597"/>
                <a:gd name="connsiteY40" fmla="*/ 468735 h 894417"/>
                <a:gd name="connsiteX41" fmla="*/ 2855489 w 3422597"/>
                <a:gd name="connsiteY41" fmla="*/ 414338 h 894417"/>
                <a:gd name="connsiteX42" fmla="*/ 2965026 w 3422597"/>
                <a:gd name="connsiteY42" fmla="*/ 361950 h 894417"/>
                <a:gd name="connsiteX43" fmla="*/ 3047874 w 3422597"/>
                <a:gd name="connsiteY43" fmla="*/ 263103 h 894417"/>
                <a:gd name="connsiteX44" fmla="*/ 3170388 w 3422597"/>
                <a:gd name="connsiteY44" fmla="*/ 152670 h 894417"/>
                <a:gd name="connsiteX45" fmla="*/ 3276970 w 3422597"/>
                <a:gd name="connsiteY45" fmla="*/ 114300 h 894417"/>
                <a:gd name="connsiteX46" fmla="*/ 3334121 w 3422597"/>
                <a:gd name="connsiteY46" fmla="*/ 69056 h 894417"/>
                <a:gd name="connsiteX47" fmla="*/ 3396032 w 3422597"/>
                <a:gd name="connsiteY47" fmla="*/ 0 h 894417"/>
                <a:gd name="connsiteX0" fmla="*/ 3396032 w 3422597"/>
                <a:gd name="connsiteY0" fmla="*/ 0 h 954383"/>
                <a:gd name="connsiteX1" fmla="*/ 3422597 w 3422597"/>
                <a:gd name="connsiteY1" fmla="*/ 71808 h 954383"/>
                <a:gd name="connsiteX2" fmla="*/ 3346026 w 3422597"/>
                <a:gd name="connsiteY2" fmla="*/ 145257 h 954383"/>
                <a:gd name="connsiteX3" fmla="*/ 3221332 w 3422597"/>
                <a:gd name="connsiteY3" fmla="*/ 191545 h 954383"/>
                <a:gd name="connsiteX4" fmla="*/ 3154657 w 3422597"/>
                <a:gd name="connsiteY4" fmla="*/ 253700 h 954383"/>
                <a:gd name="connsiteX5" fmla="*/ 3012651 w 3422597"/>
                <a:gd name="connsiteY5" fmla="*/ 414338 h 954383"/>
                <a:gd name="connsiteX6" fmla="*/ 2884064 w 3422597"/>
                <a:gd name="connsiteY6" fmla="*/ 476250 h 954383"/>
                <a:gd name="connsiteX7" fmla="*/ 2776908 w 3422597"/>
                <a:gd name="connsiteY7" fmla="*/ 538163 h 954383"/>
                <a:gd name="connsiteX8" fmla="*/ 2643558 w 3422597"/>
                <a:gd name="connsiteY8" fmla="*/ 569119 h 954383"/>
                <a:gd name="connsiteX9" fmla="*/ 2573411 w 3422597"/>
                <a:gd name="connsiteY9" fmla="*/ 593662 h 954383"/>
                <a:gd name="connsiteX10" fmla="*/ 2479252 w 3422597"/>
                <a:gd name="connsiteY10" fmla="*/ 604096 h 954383"/>
                <a:gd name="connsiteX11" fmla="*/ 2322459 w 3422597"/>
                <a:gd name="connsiteY11" fmla="*/ 601373 h 954383"/>
                <a:gd name="connsiteX12" fmla="*/ 2177946 w 3422597"/>
                <a:gd name="connsiteY12" fmla="*/ 660133 h 954383"/>
                <a:gd name="connsiteX13" fmla="*/ 1952995 w 3422597"/>
                <a:gd name="connsiteY13" fmla="*/ 735807 h 954383"/>
                <a:gd name="connsiteX14" fmla="*/ 1774401 w 3422597"/>
                <a:gd name="connsiteY14" fmla="*/ 757238 h 954383"/>
                <a:gd name="connsiteX15" fmla="*/ 1641051 w 3422597"/>
                <a:gd name="connsiteY15" fmla="*/ 757238 h 954383"/>
                <a:gd name="connsiteX16" fmla="*/ 1510083 w 3422597"/>
                <a:gd name="connsiteY16" fmla="*/ 721519 h 954383"/>
                <a:gd name="connsiteX17" fmla="*/ 1426739 w 3422597"/>
                <a:gd name="connsiteY17" fmla="*/ 683419 h 954383"/>
                <a:gd name="connsiteX18" fmla="*/ 1343395 w 3422597"/>
                <a:gd name="connsiteY18" fmla="*/ 702469 h 954383"/>
                <a:gd name="connsiteX19" fmla="*/ 1241001 w 3422597"/>
                <a:gd name="connsiteY19" fmla="*/ 759619 h 954383"/>
                <a:gd name="connsiteX20" fmla="*/ 1133598 w 3422597"/>
                <a:gd name="connsiteY20" fmla="*/ 841848 h 954383"/>
                <a:gd name="connsiteX21" fmla="*/ 446300 w 3422597"/>
                <a:gd name="connsiteY21" fmla="*/ 954301 h 954383"/>
                <a:gd name="connsiteX22" fmla="*/ 0 w 3422597"/>
                <a:gd name="connsiteY22" fmla="*/ 862631 h 954383"/>
                <a:gd name="connsiteX23" fmla="*/ 406115 w 3422597"/>
                <a:gd name="connsiteY23" fmla="*/ 853698 h 954383"/>
                <a:gd name="connsiteX24" fmla="*/ 687763 w 3422597"/>
                <a:gd name="connsiteY24" fmla="*/ 751691 h 954383"/>
                <a:gd name="connsiteX25" fmla="*/ 886680 w 3422597"/>
                <a:gd name="connsiteY25" fmla="*/ 676176 h 954383"/>
                <a:gd name="connsiteX26" fmla="*/ 1046855 w 3422597"/>
                <a:gd name="connsiteY26" fmla="*/ 619042 h 954383"/>
                <a:gd name="connsiteX27" fmla="*/ 1279744 w 3422597"/>
                <a:gd name="connsiteY27" fmla="*/ 561999 h 954383"/>
                <a:gd name="connsiteX28" fmla="*/ 1430388 w 3422597"/>
                <a:gd name="connsiteY28" fmla="*/ 494918 h 954383"/>
                <a:gd name="connsiteX29" fmla="*/ 1530160 w 3422597"/>
                <a:gd name="connsiteY29" fmla="*/ 555705 h 954383"/>
                <a:gd name="connsiteX30" fmla="*/ 1613402 w 3422597"/>
                <a:gd name="connsiteY30" fmla="*/ 635257 h 954383"/>
                <a:gd name="connsiteX31" fmla="*/ 1690493 w 3422597"/>
                <a:gd name="connsiteY31" fmla="*/ 713905 h 954383"/>
                <a:gd name="connsiteX32" fmla="*/ 1910133 w 3422597"/>
                <a:gd name="connsiteY32" fmla="*/ 685800 h 954383"/>
                <a:gd name="connsiteX33" fmla="*/ 2032333 w 3422597"/>
                <a:gd name="connsiteY33" fmla="*/ 653782 h 954383"/>
                <a:gd name="connsiteX34" fmla="*/ 2111394 w 3422597"/>
                <a:gd name="connsiteY34" fmla="*/ 610124 h 954383"/>
                <a:gd name="connsiteX35" fmla="*/ 2242271 w 3422597"/>
                <a:gd name="connsiteY35" fmla="*/ 541594 h 954383"/>
                <a:gd name="connsiteX36" fmla="*/ 2327922 w 3422597"/>
                <a:gd name="connsiteY36" fmla="*/ 521018 h 954383"/>
                <a:gd name="connsiteX37" fmla="*/ 2426492 w 3422597"/>
                <a:gd name="connsiteY37" fmla="*/ 541441 h 954383"/>
                <a:gd name="connsiteX38" fmla="*/ 2593452 w 3422597"/>
                <a:gd name="connsiteY38" fmla="*/ 513504 h 954383"/>
                <a:gd name="connsiteX39" fmla="*/ 2676895 w 3422597"/>
                <a:gd name="connsiteY39" fmla="*/ 490538 h 954383"/>
                <a:gd name="connsiteX40" fmla="*/ 2760610 w 3422597"/>
                <a:gd name="connsiteY40" fmla="*/ 468735 h 954383"/>
                <a:gd name="connsiteX41" fmla="*/ 2855489 w 3422597"/>
                <a:gd name="connsiteY41" fmla="*/ 414338 h 954383"/>
                <a:gd name="connsiteX42" fmla="*/ 2965026 w 3422597"/>
                <a:gd name="connsiteY42" fmla="*/ 361950 h 954383"/>
                <a:gd name="connsiteX43" fmla="*/ 3047874 w 3422597"/>
                <a:gd name="connsiteY43" fmla="*/ 263103 h 954383"/>
                <a:gd name="connsiteX44" fmla="*/ 3170388 w 3422597"/>
                <a:gd name="connsiteY44" fmla="*/ 152670 h 954383"/>
                <a:gd name="connsiteX45" fmla="*/ 3276970 w 3422597"/>
                <a:gd name="connsiteY45" fmla="*/ 114300 h 954383"/>
                <a:gd name="connsiteX46" fmla="*/ 3334121 w 3422597"/>
                <a:gd name="connsiteY46" fmla="*/ 69056 h 954383"/>
                <a:gd name="connsiteX47" fmla="*/ 3396032 w 3422597"/>
                <a:gd name="connsiteY47" fmla="*/ 0 h 954383"/>
                <a:gd name="connsiteX0" fmla="*/ 3396032 w 3422597"/>
                <a:gd name="connsiteY0" fmla="*/ 0 h 954383"/>
                <a:gd name="connsiteX1" fmla="*/ 3422597 w 3422597"/>
                <a:gd name="connsiteY1" fmla="*/ 71808 h 954383"/>
                <a:gd name="connsiteX2" fmla="*/ 3346026 w 3422597"/>
                <a:gd name="connsiteY2" fmla="*/ 145257 h 954383"/>
                <a:gd name="connsiteX3" fmla="*/ 3221332 w 3422597"/>
                <a:gd name="connsiteY3" fmla="*/ 191545 h 954383"/>
                <a:gd name="connsiteX4" fmla="*/ 3154657 w 3422597"/>
                <a:gd name="connsiteY4" fmla="*/ 253700 h 954383"/>
                <a:gd name="connsiteX5" fmla="*/ 3012651 w 3422597"/>
                <a:gd name="connsiteY5" fmla="*/ 414338 h 954383"/>
                <a:gd name="connsiteX6" fmla="*/ 2884064 w 3422597"/>
                <a:gd name="connsiteY6" fmla="*/ 476250 h 954383"/>
                <a:gd name="connsiteX7" fmla="*/ 2776908 w 3422597"/>
                <a:gd name="connsiteY7" fmla="*/ 538163 h 954383"/>
                <a:gd name="connsiteX8" fmla="*/ 2643558 w 3422597"/>
                <a:gd name="connsiteY8" fmla="*/ 569119 h 954383"/>
                <a:gd name="connsiteX9" fmla="*/ 2573411 w 3422597"/>
                <a:gd name="connsiteY9" fmla="*/ 593662 h 954383"/>
                <a:gd name="connsiteX10" fmla="*/ 2479252 w 3422597"/>
                <a:gd name="connsiteY10" fmla="*/ 604096 h 954383"/>
                <a:gd name="connsiteX11" fmla="*/ 2322459 w 3422597"/>
                <a:gd name="connsiteY11" fmla="*/ 601373 h 954383"/>
                <a:gd name="connsiteX12" fmla="*/ 2177946 w 3422597"/>
                <a:gd name="connsiteY12" fmla="*/ 660133 h 954383"/>
                <a:gd name="connsiteX13" fmla="*/ 1952995 w 3422597"/>
                <a:gd name="connsiteY13" fmla="*/ 735807 h 954383"/>
                <a:gd name="connsiteX14" fmla="*/ 1774401 w 3422597"/>
                <a:gd name="connsiteY14" fmla="*/ 757238 h 954383"/>
                <a:gd name="connsiteX15" fmla="*/ 1641051 w 3422597"/>
                <a:gd name="connsiteY15" fmla="*/ 757238 h 954383"/>
                <a:gd name="connsiteX16" fmla="*/ 1510083 w 3422597"/>
                <a:gd name="connsiteY16" fmla="*/ 721519 h 954383"/>
                <a:gd name="connsiteX17" fmla="*/ 1426739 w 3422597"/>
                <a:gd name="connsiteY17" fmla="*/ 683419 h 954383"/>
                <a:gd name="connsiteX18" fmla="*/ 1343395 w 3422597"/>
                <a:gd name="connsiteY18" fmla="*/ 702469 h 954383"/>
                <a:gd name="connsiteX19" fmla="*/ 1241001 w 3422597"/>
                <a:gd name="connsiteY19" fmla="*/ 759619 h 954383"/>
                <a:gd name="connsiteX20" fmla="*/ 1133598 w 3422597"/>
                <a:gd name="connsiteY20" fmla="*/ 841848 h 954383"/>
                <a:gd name="connsiteX21" fmla="*/ 446300 w 3422597"/>
                <a:gd name="connsiteY21" fmla="*/ 954301 h 954383"/>
                <a:gd name="connsiteX22" fmla="*/ 0 w 3422597"/>
                <a:gd name="connsiteY22" fmla="*/ 862631 h 954383"/>
                <a:gd name="connsiteX23" fmla="*/ 406115 w 3422597"/>
                <a:gd name="connsiteY23" fmla="*/ 853698 h 954383"/>
                <a:gd name="connsiteX24" fmla="*/ 687763 w 3422597"/>
                <a:gd name="connsiteY24" fmla="*/ 751691 h 954383"/>
                <a:gd name="connsiteX25" fmla="*/ 886680 w 3422597"/>
                <a:gd name="connsiteY25" fmla="*/ 676176 h 954383"/>
                <a:gd name="connsiteX26" fmla="*/ 1046855 w 3422597"/>
                <a:gd name="connsiteY26" fmla="*/ 619042 h 954383"/>
                <a:gd name="connsiteX27" fmla="*/ 1323170 w 3422597"/>
                <a:gd name="connsiteY27" fmla="*/ 498594 h 954383"/>
                <a:gd name="connsiteX28" fmla="*/ 1430388 w 3422597"/>
                <a:gd name="connsiteY28" fmla="*/ 494918 h 954383"/>
                <a:gd name="connsiteX29" fmla="*/ 1530160 w 3422597"/>
                <a:gd name="connsiteY29" fmla="*/ 555705 h 954383"/>
                <a:gd name="connsiteX30" fmla="*/ 1613402 w 3422597"/>
                <a:gd name="connsiteY30" fmla="*/ 635257 h 954383"/>
                <a:gd name="connsiteX31" fmla="*/ 1690493 w 3422597"/>
                <a:gd name="connsiteY31" fmla="*/ 713905 h 954383"/>
                <a:gd name="connsiteX32" fmla="*/ 1910133 w 3422597"/>
                <a:gd name="connsiteY32" fmla="*/ 685800 h 954383"/>
                <a:gd name="connsiteX33" fmla="*/ 2032333 w 3422597"/>
                <a:gd name="connsiteY33" fmla="*/ 653782 h 954383"/>
                <a:gd name="connsiteX34" fmla="*/ 2111394 w 3422597"/>
                <a:gd name="connsiteY34" fmla="*/ 610124 h 954383"/>
                <a:gd name="connsiteX35" fmla="*/ 2242271 w 3422597"/>
                <a:gd name="connsiteY35" fmla="*/ 541594 h 954383"/>
                <a:gd name="connsiteX36" fmla="*/ 2327922 w 3422597"/>
                <a:gd name="connsiteY36" fmla="*/ 521018 h 954383"/>
                <a:gd name="connsiteX37" fmla="*/ 2426492 w 3422597"/>
                <a:gd name="connsiteY37" fmla="*/ 541441 h 954383"/>
                <a:gd name="connsiteX38" fmla="*/ 2593452 w 3422597"/>
                <a:gd name="connsiteY38" fmla="*/ 513504 h 954383"/>
                <a:gd name="connsiteX39" fmla="*/ 2676895 w 3422597"/>
                <a:gd name="connsiteY39" fmla="*/ 490538 h 954383"/>
                <a:gd name="connsiteX40" fmla="*/ 2760610 w 3422597"/>
                <a:gd name="connsiteY40" fmla="*/ 468735 h 954383"/>
                <a:gd name="connsiteX41" fmla="*/ 2855489 w 3422597"/>
                <a:gd name="connsiteY41" fmla="*/ 414338 h 954383"/>
                <a:gd name="connsiteX42" fmla="*/ 2965026 w 3422597"/>
                <a:gd name="connsiteY42" fmla="*/ 361950 h 954383"/>
                <a:gd name="connsiteX43" fmla="*/ 3047874 w 3422597"/>
                <a:gd name="connsiteY43" fmla="*/ 263103 h 954383"/>
                <a:gd name="connsiteX44" fmla="*/ 3170388 w 3422597"/>
                <a:gd name="connsiteY44" fmla="*/ 152670 h 954383"/>
                <a:gd name="connsiteX45" fmla="*/ 3276970 w 3422597"/>
                <a:gd name="connsiteY45" fmla="*/ 114300 h 954383"/>
                <a:gd name="connsiteX46" fmla="*/ 3334121 w 3422597"/>
                <a:gd name="connsiteY46" fmla="*/ 69056 h 954383"/>
                <a:gd name="connsiteX47" fmla="*/ 3396032 w 3422597"/>
                <a:gd name="connsiteY47" fmla="*/ 0 h 954383"/>
                <a:gd name="connsiteX0" fmla="*/ 3396032 w 3422597"/>
                <a:gd name="connsiteY0" fmla="*/ 0 h 954383"/>
                <a:gd name="connsiteX1" fmla="*/ 3422597 w 3422597"/>
                <a:gd name="connsiteY1" fmla="*/ 71808 h 954383"/>
                <a:gd name="connsiteX2" fmla="*/ 3346026 w 3422597"/>
                <a:gd name="connsiteY2" fmla="*/ 145257 h 954383"/>
                <a:gd name="connsiteX3" fmla="*/ 3221332 w 3422597"/>
                <a:gd name="connsiteY3" fmla="*/ 191545 h 954383"/>
                <a:gd name="connsiteX4" fmla="*/ 3154657 w 3422597"/>
                <a:gd name="connsiteY4" fmla="*/ 253700 h 954383"/>
                <a:gd name="connsiteX5" fmla="*/ 3012651 w 3422597"/>
                <a:gd name="connsiteY5" fmla="*/ 414338 h 954383"/>
                <a:gd name="connsiteX6" fmla="*/ 2884064 w 3422597"/>
                <a:gd name="connsiteY6" fmla="*/ 476250 h 954383"/>
                <a:gd name="connsiteX7" fmla="*/ 2776908 w 3422597"/>
                <a:gd name="connsiteY7" fmla="*/ 538163 h 954383"/>
                <a:gd name="connsiteX8" fmla="*/ 2643558 w 3422597"/>
                <a:gd name="connsiteY8" fmla="*/ 569119 h 954383"/>
                <a:gd name="connsiteX9" fmla="*/ 2573411 w 3422597"/>
                <a:gd name="connsiteY9" fmla="*/ 593662 h 954383"/>
                <a:gd name="connsiteX10" fmla="*/ 2479252 w 3422597"/>
                <a:gd name="connsiteY10" fmla="*/ 604096 h 954383"/>
                <a:gd name="connsiteX11" fmla="*/ 2322459 w 3422597"/>
                <a:gd name="connsiteY11" fmla="*/ 601373 h 954383"/>
                <a:gd name="connsiteX12" fmla="*/ 2177946 w 3422597"/>
                <a:gd name="connsiteY12" fmla="*/ 660133 h 954383"/>
                <a:gd name="connsiteX13" fmla="*/ 1952995 w 3422597"/>
                <a:gd name="connsiteY13" fmla="*/ 735807 h 954383"/>
                <a:gd name="connsiteX14" fmla="*/ 1774401 w 3422597"/>
                <a:gd name="connsiteY14" fmla="*/ 757238 h 954383"/>
                <a:gd name="connsiteX15" fmla="*/ 1641051 w 3422597"/>
                <a:gd name="connsiteY15" fmla="*/ 757238 h 954383"/>
                <a:gd name="connsiteX16" fmla="*/ 1510083 w 3422597"/>
                <a:gd name="connsiteY16" fmla="*/ 721519 h 954383"/>
                <a:gd name="connsiteX17" fmla="*/ 1426739 w 3422597"/>
                <a:gd name="connsiteY17" fmla="*/ 683419 h 954383"/>
                <a:gd name="connsiteX18" fmla="*/ 1343395 w 3422597"/>
                <a:gd name="connsiteY18" fmla="*/ 702469 h 954383"/>
                <a:gd name="connsiteX19" fmla="*/ 1241001 w 3422597"/>
                <a:gd name="connsiteY19" fmla="*/ 759619 h 954383"/>
                <a:gd name="connsiteX20" fmla="*/ 1133598 w 3422597"/>
                <a:gd name="connsiteY20" fmla="*/ 841848 h 954383"/>
                <a:gd name="connsiteX21" fmla="*/ 446300 w 3422597"/>
                <a:gd name="connsiteY21" fmla="*/ 954301 h 954383"/>
                <a:gd name="connsiteX22" fmla="*/ 0 w 3422597"/>
                <a:gd name="connsiteY22" fmla="*/ 862631 h 954383"/>
                <a:gd name="connsiteX23" fmla="*/ 406115 w 3422597"/>
                <a:gd name="connsiteY23" fmla="*/ 853698 h 954383"/>
                <a:gd name="connsiteX24" fmla="*/ 687763 w 3422597"/>
                <a:gd name="connsiteY24" fmla="*/ 751691 h 954383"/>
                <a:gd name="connsiteX25" fmla="*/ 873318 w 3422597"/>
                <a:gd name="connsiteY25" fmla="*/ 666166 h 954383"/>
                <a:gd name="connsiteX26" fmla="*/ 1046855 w 3422597"/>
                <a:gd name="connsiteY26" fmla="*/ 619042 h 954383"/>
                <a:gd name="connsiteX27" fmla="*/ 1323170 w 3422597"/>
                <a:gd name="connsiteY27" fmla="*/ 498594 h 954383"/>
                <a:gd name="connsiteX28" fmla="*/ 1430388 w 3422597"/>
                <a:gd name="connsiteY28" fmla="*/ 494918 h 954383"/>
                <a:gd name="connsiteX29" fmla="*/ 1530160 w 3422597"/>
                <a:gd name="connsiteY29" fmla="*/ 555705 h 954383"/>
                <a:gd name="connsiteX30" fmla="*/ 1613402 w 3422597"/>
                <a:gd name="connsiteY30" fmla="*/ 635257 h 954383"/>
                <a:gd name="connsiteX31" fmla="*/ 1690493 w 3422597"/>
                <a:gd name="connsiteY31" fmla="*/ 713905 h 954383"/>
                <a:gd name="connsiteX32" fmla="*/ 1910133 w 3422597"/>
                <a:gd name="connsiteY32" fmla="*/ 685800 h 954383"/>
                <a:gd name="connsiteX33" fmla="*/ 2032333 w 3422597"/>
                <a:gd name="connsiteY33" fmla="*/ 653782 h 954383"/>
                <a:gd name="connsiteX34" fmla="*/ 2111394 w 3422597"/>
                <a:gd name="connsiteY34" fmla="*/ 610124 h 954383"/>
                <a:gd name="connsiteX35" fmla="*/ 2242271 w 3422597"/>
                <a:gd name="connsiteY35" fmla="*/ 541594 h 954383"/>
                <a:gd name="connsiteX36" fmla="*/ 2327922 w 3422597"/>
                <a:gd name="connsiteY36" fmla="*/ 521018 h 954383"/>
                <a:gd name="connsiteX37" fmla="*/ 2426492 w 3422597"/>
                <a:gd name="connsiteY37" fmla="*/ 541441 h 954383"/>
                <a:gd name="connsiteX38" fmla="*/ 2593452 w 3422597"/>
                <a:gd name="connsiteY38" fmla="*/ 513504 h 954383"/>
                <a:gd name="connsiteX39" fmla="*/ 2676895 w 3422597"/>
                <a:gd name="connsiteY39" fmla="*/ 490538 h 954383"/>
                <a:gd name="connsiteX40" fmla="*/ 2760610 w 3422597"/>
                <a:gd name="connsiteY40" fmla="*/ 468735 h 954383"/>
                <a:gd name="connsiteX41" fmla="*/ 2855489 w 3422597"/>
                <a:gd name="connsiteY41" fmla="*/ 414338 h 954383"/>
                <a:gd name="connsiteX42" fmla="*/ 2965026 w 3422597"/>
                <a:gd name="connsiteY42" fmla="*/ 361950 h 954383"/>
                <a:gd name="connsiteX43" fmla="*/ 3047874 w 3422597"/>
                <a:gd name="connsiteY43" fmla="*/ 263103 h 954383"/>
                <a:gd name="connsiteX44" fmla="*/ 3170388 w 3422597"/>
                <a:gd name="connsiteY44" fmla="*/ 152670 h 954383"/>
                <a:gd name="connsiteX45" fmla="*/ 3276970 w 3422597"/>
                <a:gd name="connsiteY45" fmla="*/ 114300 h 954383"/>
                <a:gd name="connsiteX46" fmla="*/ 3334121 w 3422597"/>
                <a:gd name="connsiteY46" fmla="*/ 69056 h 954383"/>
                <a:gd name="connsiteX47" fmla="*/ 3396032 w 3422597"/>
                <a:gd name="connsiteY47" fmla="*/ 0 h 954383"/>
                <a:gd name="connsiteX0" fmla="*/ 3396032 w 3422597"/>
                <a:gd name="connsiteY0" fmla="*/ 0 h 954383"/>
                <a:gd name="connsiteX1" fmla="*/ 3422597 w 3422597"/>
                <a:gd name="connsiteY1" fmla="*/ 71808 h 954383"/>
                <a:gd name="connsiteX2" fmla="*/ 3346026 w 3422597"/>
                <a:gd name="connsiteY2" fmla="*/ 145257 h 954383"/>
                <a:gd name="connsiteX3" fmla="*/ 3221332 w 3422597"/>
                <a:gd name="connsiteY3" fmla="*/ 191545 h 954383"/>
                <a:gd name="connsiteX4" fmla="*/ 3154657 w 3422597"/>
                <a:gd name="connsiteY4" fmla="*/ 253700 h 954383"/>
                <a:gd name="connsiteX5" fmla="*/ 3012651 w 3422597"/>
                <a:gd name="connsiteY5" fmla="*/ 414338 h 954383"/>
                <a:gd name="connsiteX6" fmla="*/ 2884064 w 3422597"/>
                <a:gd name="connsiteY6" fmla="*/ 476250 h 954383"/>
                <a:gd name="connsiteX7" fmla="*/ 2776908 w 3422597"/>
                <a:gd name="connsiteY7" fmla="*/ 538163 h 954383"/>
                <a:gd name="connsiteX8" fmla="*/ 2643558 w 3422597"/>
                <a:gd name="connsiteY8" fmla="*/ 569119 h 954383"/>
                <a:gd name="connsiteX9" fmla="*/ 2573411 w 3422597"/>
                <a:gd name="connsiteY9" fmla="*/ 593662 h 954383"/>
                <a:gd name="connsiteX10" fmla="*/ 2479252 w 3422597"/>
                <a:gd name="connsiteY10" fmla="*/ 604096 h 954383"/>
                <a:gd name="connsiteX11" fmla="*/ 2322459 w 3422597"/>
                <a:gd name="connsiteY11" fmla="*/ 601373 h 954383"/>
                <a:gd name="connsiteX12" fmla="*/ 2177946 w 3422597"/>
                <a:gd name="connsiteY12" fmla="*/ 660133 h 954383"/>
                <a:gd name="connsiteX13" fmla="*/ 1952995 w 3422597"/>
                <a:gd name="connsiteY13" fmla="*/ 735807 h 954383"/>
                <a:gd name="connsiteX14" fmla="*/ 1774401 w 3422597"/>
                <a:gd name="connsiteY14" fmla="*/ 757238 h 954383"/>
                <a:gd name="connsiteX15" fmla="*/ 1641051 w 3422597"/>
                <a:gd name="connsiteY15" fmla="*/ 757238 h 954383"/>
                <a:gd name="connsiteX16" fmla="*/ 1510083 w 3422597"/>
                <a:gd name="connsiteY16" fmla="*/ 721519 h 954383"/>
                <a:gd name="connsiteX17" fmla="*/ 1426739 w 3422597"/>
                <a:gd name="connsiteY17" fmla="*/ 683419 h 954383"/>
                <a:gd name="connsiteX18" fmla="*/ 1343395 w 3422597"/>
                <a:gd name="connsiteY18" fmla="*/ 702469 h 954383"/>
                <a:gd name="connsiteX19" fmla="*/ 1241001 w 3422597"/>
                <a:gd name="connsiteY19" fmla="*/ 759619 h 954383"/>
                <a:gd name="connsiteX20" fmla="*/ 1133598 w 3422597"/>
                <a:gd name="connsiteY20" fmla="*/ 841848 h 954383"/>
                <a:gd name="connsiteX21" fmla="*/ 446300 w 3422597"/>
                <a:gd name="connsiteY21" fmla="*/ 954301 h 954383"/>
                <a:gd name="connsiteX22" fmla="*/ 0 w 3422597"/>
                <a:gd name="connsiteY22" fmla="*/ 862631 h 954383"/>
                <a:gd name="connsiteX23" fmla="*/ 412795 w 3422597"/>
                <a:gd name="connsiteY23" fmla="*/ 816991 h 954383"/>
                <a:gd name="connsiteX24" fmla="*/ 687763 w 3422597"/>
                <a:gd name="connsiteY24" fmla="*/ 751691 h 954383"/>
                <a:gd name="connsiteX25" fmla="*/ 873318 w 3422597"/>
                <a:gd name="connsiteY25" fmla="*/ 666166 h 954383"/>
                <a:gd name="connsiteX26" fmla="*/ 1046855 w 3422597"/>
                <a:gd name="connsiteY26" fmla="*/ 619042 h 954383"/>
                <a:gd name="connsiteX27" fmla="*/ 1323170 w 3422597"/>
                <a:gd name="connsiteY27" fmla="*/ 498594 h 954383"/>
                <a:gd name="connsiteX28" fmla="*/ 1430388 w 3422597"/>
                <a:gd name="connsiteY28" fmla="*/ 494918 h 954383"/>
                <a:gd name="connsiteX29" fmla="*/ 1530160 w 3422597"/>
                <a:gd name="connsiteY29" fmla="*/ 555705 h 954383"/>
                <a:gd name="connsiteX30" fmla="*/ 1613402 w 3422597"/>
                <a:gd name="connsiteY30" fmla="*/ 635257 h 954383"/>
                <a:gd name="connsiteX31" fmla="*/ 1690493 w 3422597"/>
                <a:gd name="connsiteY31" fmla="*/ 713905 h 954383"/>
                <a:gd name="connsiteX32" fmla="*/ 1910133 w 3422597"/>
                <a:gd name="connsiteY32" fmla="*/ 685800 h 954383"/>
                <a:gd name="connsiteX33" fmla="*/ 2032333 w 3422597"/>
                <a:gd name="connsiteY33" fmla="*/ 653782 h 954383"/>
                <a:gd name="connsiteX34" fmla="*/ 2111394 w 3422597"/>
                <a:gd name="connsiteY34" fmla="*/ 610124 h 954383"/>
                <a:gd name="connsiteX35" fmla="*/ 2242271 w 3422597"/>
                <a:gd name="connsiteY35" fmla="*/ 541594 h 954383"/>
                <a:gd name="connsiteX36" fmla="*/ 2327922 w 3422597"/>
                <a:gd name="connsiteY36" fmla="*/ 521018 h 954383"/>
                <a:gd name="connsiteX37" fmla="*/ 2426492 w 3422597"/>
                <a:gd name="connsiteY37" fmla="*/ 541441 h 954383"/>
                <a:gd name="connsiteX38" fmla="*/ 2593452 w 3422597"/>
                <a:gd name="connsiteY38" fmla="*/ 513504 h 954383"/>
                <a:gd name="connsiteX39" fmla="*/ 2676895 w 3422597"/>
                <a:gd name="connsiteY39" fmla="*/ 490538 h 954383"/>
                <a:gd name="connsiteX40" fmla="*/ 2760610 w 3422597"/>
                <a:gd name="connsiteY40" fmla="*/ 468735 h 954383"/>
                <a:gd name="connsiteX41" fmla="*/ 2855489 w 3422597"/>
                <a:gd name="connsiteY41" fmla="*/ 414338 h 954383"/>
                <a:gd name="connsiteX42" fmla="*/ 2965026 w 3422597"/>
                <a:gd name="connsiteY42" fmla="*/ 361950 h 954383"/>
                <a:gd name="connsiteX43" fmla="*/ 3047874 w 3422597"/>
                <a:gd name="connsiteY43" fmla="*/ 263103 h 954383"/>
                <a:gd name="connsiteX44" fmla="*/ 3170388 w 3422597"/>
                <a:gd name="connsiteY44" fmla="*/ 152670 h 954383"/>
                <a:gd name="connsiteX45" fmla="*/ 3276970 w 3422597"/>
                <a:gd name="connsiteY45" fmla="*/ 114300 h 954383"/>
                <a:gd name="connsiteX46" fmla="*/ 3334121 w 3422597"/>
                <a:gd name="connsiteY46" fmla="*/ 69056 h 954383"/>
                <a:gd name="connsiteX47" fmla="*/ 3396032 w 3422597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86071 w 3395873"/>
                <a:gd name="connsiteY23" fmla="*/ 816991 h 954383"/>
                <a:gd name="connsiteX24" fmla="*/ 661039 w 3395873"/>
                <a:gd name="connsiteY24" fmla="*/ 751691 h 954383"/>
                <a:gd name="connsiteX25" fmla="*/ 846594 w 3395873"/>
                <a:gd name="connsiteY25" fmla="*/ 666166 h 954383"/>
                <a:gd name="connsiteX26" fmla="*/ 1020131 w 3395873"/>
                <a:gd name="connsiteY26" fmla="*/ 619042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86678 w 3395873"/>
                <a:gd name="connsiteY30" fmla="*/ 635257 h 954383"/>
                <a:gd name="connsiteX31" fmla="*/ 1663769 w 3395873"/>
                <a:gd name="connsiteY31" fmla="*/ 713905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86071 w 3395873"/>
                <a:gd name="connsiteY23" fmla="*/ 816991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1020131 w 3395873"/>
                <a:gd name="connsiteY26" fmla="*/ 619042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86678 w 3395873"/>
                <a:gd name="connsiteY30" fmla="*/ 635257 h 954383"/>
                <a:gd name="connsiteX31" fmla="*/ 1663769 w 3395873"/>
                <a:gd name="connsiteY31" fmla="*/ 713905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1020131 w 3395873"/>
                <a:gd name="connsiteY26" fmla="*/ 619042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86678 w 3395873"/>
                <a:gd name="connsiteY30" fmla="*/ 635257 h 954383"/>
                <a:gd name="connsiteX31" fmla="*/ 1663769 w 3395873"/>
                <a:gd name="connsiteY31" fmla="*/ 713905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996747 w 3395873"/>
                <a:gd name="connsiteY26" fmla="*/ 619043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86678 w 3395873"/>
                <a:gd name="connsiteY30" fmla="*/ 635257 h 954383"/>
                <a:gd name="connsiteX31" fmla="*/ 1663769 w 3395873"/>
                <a:gd name="connsiteY31" fmla="*/ 713905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996747 w 3395873"/>
                <a:gd name="connsiteY26" fmla="*/ 619043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86678 w 3395873"/>
                <a:gd name="connsiteY30" fmla="*/ 635257 h 954383"/>
                <a:gd name="connsiteX31" fmla="*/ 1687152 w 3395873"/>
                <a:gd name="connsiteY31" fmla="*/ 680534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996747 w 3395873"/>
                <a:gd name="connsiteY26" fmla="*/ 619043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96700 w 3395873"/>
                <a:gd name="connsiteY30" fmla="*/ 621908 h 954383"/>
                <a:gd name="connsiteX31" fmla="*/ 1687152 w 3395873"/>
                <a:gd name="connsiteY31" fmla="*/ 680534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996747 w 3395873"/>
                <a:gd name="connsiteY26" fmla="*/ 619043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96700 w 3395873"/>
                <a:gd name="connsiteY30" fmla="*/ 621908 h 954383"/>
                <a:gd name="connsiteX31" fmla="*/ 1687152 w 3395873"/>
                <a:gd name="connsiteY31" fmla="*/ 680534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996747 w 3395873"/>
                <a:gd name="connsiteY26" fmla="*/ 619043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96700 w 3395873"/>
                <a:gd name="connsiteY30" fmla="*/ 621908 h 954383"/>
                <a:gd name="connsiteX31" fmla="*/ 1687152 w 3395873"/>
                <a:gd name="connsiteY31" fmla="*/ 680534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81525 w 3408090"/>
                <a:gd name="connsiteY0" fmla="*/ 0 h 957718"/>
                <a:gd name="connsiteX1" fmla="*/ 3408090 w 3408090"/>
                <a:gd name="connsiteY1" fmla="*/ 71808 h 957718"/>
                <a:gd name="connsiteX2" fmla="*/ 3331519 w 3408090"/>
                <a:gd name="connsiteY2" fmla="*/ 145257 h 957718"/>
                <a:gd name="connsiteX3" fmla="*/ 3206825 w 3408090"/>
                <a:gd name="connsiteY3" fmla="*/ 191545 h 957718"/>
                <a:gd name="connsiteX4" fmla="*/ 3140150 w 3408090"/>
                <a:gd name="connsiteY4" fmla="*/ 253700 h 957718"/>
                <a:gd name="connsiteX5" fmla="*/ 2998144 w 3408090"/>
                <a:gd name="connsiteY5" fmla="*/ 414338 h 957718"/>
                <a:gd name="connsiteX6" fmla="*/ 2869557 w 3408090"/>
                <a:gd name="connsiteY6" fmla="*/ 476250 h 957718"/>
                <a:gd name="connsiteX7" fmla="*/ 2762401 w 3408090"/>
                <a:gd name="connsiteY7" fmla="*/ 538163 h 957718"/>
                <a:gd name="connsiteX8" fmla="*/ 2629051 w 3408090"/>
                <a:gd name="connsiteY8" fmla="*/ 569119 h 957718"/>
                <a:gd name="connsiteX9" fmla="*/ 2558904 w 3408090"/>
                <a:gd name="connsiteY9" fmla="*/ 593662 h 957718"/>
                <a:gd name="connsiteX10" fmla="*/ 2464745 w 3408090"/>
                <a:gd name="connsiteY10" fmla="*/ 604096 h 957718"/>
                <a:gd name="connsiteX11" fmla="*/ 2307952 w 3408090"/>
                <a:gd name="connsiteY11" fmla="*/ 601373 h 957718"/>
                <a:gd name="connsiteX12" fmla="*/ 2163439 w 3408090"/>
                <a:gd name="connsiteY12" fmla="*/ 660133 h 957718"/>
                <a:gd name="connsiteX13" fmla="*/ 1938488 w 3408090"/>
                <a:gd name="connsiteY13" fmla="*/ 735807 h 957718"/>
                <a:gd name="connsiteX14" fmla="*/ 1759894 w 3408090"/>
                <a:gd name="connsiteY14" fmla="*/ 757238 h 957718"/>
                <a:gd name="connsiteX15" fmla="*/ 1626544 w 3408090"/>
                <a:gd name="connsiteY15" fmla="*/ 757238 h 957718"/>
                <a:gd name="connsiteX16" fmla="*/ 1495576 w 3408090"/>
                <a:gd name="connsiteY16" fmla="*/ 721519 h 957718"/>
                <a:gd name="connsiteX17" fmla="*/ 1412232 w 3408090"/>
                <a:gd name="connsiteY17" fmla="*/ 683419 h 957718"/>
                <a:gd name="connsiteX18" fmla="*/ 1328888 w 3408090"/>
                <a:gd name="connsiteY18" fmla="*/ 702469 h 957718"/>
                <a:gd name="connsiteX19" fmla="*/ 1226494 w 3408090"/>
                <a:gd name="connsiteY19" fmla="*/ 759619 h 957718"/>
                <a:gd name="connsiteX20" fmla="*/ 1119091 w 3408090"/>
                <a:gd name="connsiteY20" fmla="*/ 841848 h 957718"/>
                <a:gd name="connsiteX21" fmla="*/ 94401 w 3408090"/>
                <a:gd name="connsiteY21" fmla="*/ 957640 h 957718"/>
                <a:gd name="connsiteX22" fmla="*/ 12217 w 3408090"/>
                <a:gd name="connsiteY22" fmla="*/ 862631 h 957718"/>
                <a:gd name="connsiteX23" fmla="*/ 384926 w 3408090"/>
                <a:gd name="connsiteY23" fmla="*/ 806979 h 957718"/>
                <a:gd name="connsiteX24" fmla="*/ 689958 w 3408090"/>
                <a:gd name="connsiteY24" fmla="*/ 721658 h 957718"/>
                <a:gd name="connsiteX25" fmla="*/ 858811 w 3408090"/>
                <a:gd name="connsiteY25" fmla="*/ 666166 h 957718"/>
                <a:gd name="connsiteX26" fmla="*/ 1008964 w 3408090"/>
                <a:gd name="connsiteY26" fmla="*/ 619043 h 957718"/>
                <a:gd name="connsiteX27" fmla="*/ 1308663 w 3408090"/>
                <a:gd name="connsiteY27" fmla="*/ 498594 h 957718"/>
                <a:gd name="connsiteX28" fmla="*/ 1415881 w 3408090"/>
                <a:gd name="connsiteY28" fmla="*/ 494918 h 957718"/>
                <a:gd name="connsiteX29" fmla="*/ 1515653 w 3408090"/>
                <a:gd name="connsiteY29" fmla="*/ 555705 h 957718"/>
                <a:gd name="connsiteX30" fmla="*/ 1608917 w 3408090"/>
                <a:gd name="connsiteY30" fmla="*/ 621908 h 957718"/>
                <a:gd name="connsiteX31" fmla="*/ 1699369 w 3408090"/>
                <a:gd name="connsiteY31" fmla="*/ 680534 h 957718"/>
                <a:gd name="connsiteX32" fmla="*/ 1895626 w 3408090"/>
                <a:gd name="connsiteY32" fmla="*/ 685800 h 957718"/>
                <a:gd name="connsiteX33" fmla="*/ 2017826 w 3408090"/>
                <a:gd name="connsiteY33" fmla="*/ 653782 h 957718"/>
                <a:gd name="connsiteX34" fmla="*/ 2096887 w 3408090"/>
                <a:gd name="connsiteY34" fmla="*/ 610124 h 957718"/>
                <a:gd name="connsiteX35" fmla="*/ 2227764 w 3408090"/>
                <a:gd name="connsiteY35" fmla="*/ 541594 h 957718"/>
                <a:gd name="connsiteX36" fmla="*/ 2313415 w 3408090"/>
                <a:gd name="connsiteY36" fmla="*/ 521018 h 957718"/>
                <a:gd name="connsiteX37" fmla="*/ 2411985 w 3408090"/>
                <a:gd name="connsiteY37" fmla="*/ 541441 h 957718"/>
                <a:gd name="connsiteX38" fmla="*/ 2578945 w 3408090"/>
                <a:gd name="connsiteY38" fmla="*/ 513504 h 957718"/>
                <a:gd name="connsiteX39" fmla="*/ 2662388 w 3408090"/>
                <a:gd name="connsiteY39" fmla="*/ 490538 h 957718"/>
                <a:gd name="connsiteX40" fmla="*/ 2746103 w 3408090"/>
                <a:gd name="connsiteY40" fmla="*/ 468735 h 957718"/>
                <a:gd name="connsiteX41" fmla="*/ 2840982 w 3408090"/>
                <a:gd name="connsiteY41" fmla="*/ 414338 h 957718"/>
                <a:gd name="connsiteX42" fmla="*/ 2950519 w 3408090"/>
                <a:gd name="connsiteY42" fmla="*/ 361950 h 957718"/>
                <a:gd name="connsiteX43" fmla="*/ 3033367 w 3408090"/>
                <a:gd name="connsiteY43" fmla="*/ 263103 h 957718"/>
                <a:gd name="connsiteX44" fmla="*/ 3155881 w 3408090"/>
                <a:gd name="connsiteY44" fmla="*/ 152670 h 957718"/>
                <a:gd name="connsiteX45" fmla="*/ 3262463 w 3408090"/>
                <a:gd name="connsiteY45" fmla="*/ 114300 h 957718"/>
                <a:gd name="connsiteX46" fmla="*/ 3319614 w 3408090"/>
                <a:gd name="connsiteY46" fmla="*/ 69056 h 957718"/>
                <a:gd name="connsiteX47" fmla="*/ 3381525 w 3408090"/>
                <a:gd name="connsiteY47" fmla="*/ 0 h 957718"/>
                <a:gd name="connsiteX0" fmla="*/ 3431895 w 3458460"/>
                <a:gd name="connsiteY0" fmla="*/ 0 h 931047"/>
                <a:gd name="connsiteX1" fmla="*/ 3458460 w 3458460"/>
                <a:gd name="connsiteY1" fmla="*/ 71808 h 931047"/>
                <a:gd name="connsiteX2" fmla="*/ 3381889 w 3458460"/>
                <a:gd name="connsiteY2" fmla="*/ 145257 h 931047"/>
                <a:gd name="connsiteX3" fmla="*/ 3257195 w 3458460"/>
                <a:gd name="connsiteY3" fmla="*/ 191545 h 931047"/>
                <a:gd name="connsiteX4" fmla="*/ 3190520 w 3458460"/>
                <a:gd name="connsiteY4" fmla="*/ 253700 h 931047"/>
                <a:gd name="connsiteX5" fmla="*/ 3048514 w 3458460"/>
                <a:gd name="connsiteY5" fmla="*/ 414338 h 931047"/>
                <a:gd name="connsiteX6" fmla="*/ 2919927 w 3458460"/>
                <a:gd name="connsiteY6" fmla="*/ 476250 h 931047"/>
                <a:gd name="connsiteX7" fmla="*/ 2812771 w 3458460"/>
                <a:gd name="connsiteY7" fmla="*/ 538163 h 931047"/>
                <a:gd name="connsiteX8" fmla="*/ 2679421 w 3458460"/>
                <a:gd name="connsiteY8" fmla="*/ 569119 h 931047"/>
                <a:gd name="connsiteX9" fmla="*/ 2609274 w 3458460"/>
                <a:gd name="connsiteY9" fmla="*/ 593662 h 931047"/>
                <a:gd name="connsiteX10" fmla="*/ 2515115 w 3458460"/>
                <a:gd name="connsiteY10" fmla="*/ 604096 h 931047"/>
                <a:gd name="connsiteX11" fmla="*/ 2358322 w 3458460"/>
                <a:gd name="connsiteY11" fmla="*/ 601373 h 931047"/>
                <a:gd name="connsiteX12" fmla="*/ 2213809 w 3458460"/>
                <a:gd name="connsiteY12" fmla="*/ 660133 h 931047"/>
                <a:gd name="connsiteX13" fmla="*/ 1988858 w 3458460"/>
                <a:gd name="connsiteY13" fmla="*/ 735807 h 931047"/>
                <a:gd name="connsiteX14" fmla="*/ 1810264 w 3458460"/>
                <a:gd name="connsiteY14" fmla="*/ 757238 h 931047"/>
                <a:gd name="connsiteX15" fmla="*/ 1676914 w 3458460"/>
                <a:gd name="connsiteY15" fmla="*/ 757238 h 931047"/>
                <a:gd name="connsiteX16" fmla="*/ 1545946 w 3458460"/>
                <a:gd name="connsiteY16" fmla="*/ 721519 h 931047"/>
                <a:gd name="connsiteX17" fmla="*/ 1462602 w 3458460"/>
                <a:gd name="connsiteY17" fmla="*/ 683419 h 931047"/>
                <a:gd name="connsiteX18" fmla="*/ 1379258 w 3458460"/>
                <a:gd name="connsiteY18" fmla="*/ 702469 h 931047"/>
                <a:gd name="connsiteX19" fmla="*/ 1276864 w 3458460"/>
                <a:gd name="connsiteY19" fmla="*/ 759619 h 931047"/>
                <a:gd name="connsiteX20" fmla="*/ 1169461 w 3458460"/>
                <a:gd name="connsiteY20" fmla="*/ 841848 h 931047"/>
                <a:gd name="connsiteX21" fmla="*/ 74621 w 3458460"/>
                <a:gd name="connsiteY21" fmla="*/ 930943 h 931047"/>
                <a:gd name="connsiteX22" fmla="*/ 62587 w 3458460"/>
                <a:gd name="connsiteY22" fmla="*/ 862631 h 931047"/>
                <a:gd name="connsiteX23" fmla="*/ 435296 w 3458460"/>
                <a:gd name="connsiteY23" fmla="*/ 806979 h 931047"/>
                <a:gd name="connsiteX24" fmla="*/ 740328 w 3458460"/>
                <a:gd name="connsiteY24" fmla="*/ 721658 h 931047"/>
                <a:gd name="connsiteX25" fmla="*/ 909181 w 3458460"/>
                <a:gd name="connsiteY25" fmla="*/ 666166 h 931047"/>
                <a:gd name="connsiteX26" fmla="*/ 1059334 w 3458460"/>
                <a:gd name="connsiteY26" fmla="*/ 619043 h 931047"/>
                <a:gd name="connsiteX27" fmla="*/ 1359033 w 3458460"/>
                <a:gd name="connsiteY27" fmla="*/ 498594 h 931047"/>
                <a:gd name="connsiteX28" fmla="*/ 1466251 w 3458460"/>
                <a:gd name="connsiteY28" fmla="*/ 494918 h 931047"/>
                <a:gd name="connsiteX29" fmla="*/ 1566023 w 3458460"/>
                <a:gd name="connsiteY29" fmla="*/ 555705 h 931047"/>
                <a:gd name="connsiteX30" fmla="*/ 1659287 w 3458460"/>
                <a:gd name="connsiteY30" fmla="*/ 621908 h 931047"/>
                <a:gd name="connsiteX31" fmla="*/ 1749739 w 3458460"/>
                <a:gd name="connsiteY31" fmla="*/ 680534 h 931047"/>
                <a:gd name="connsiteX32" fmla="*/ 1945996 w 3458460"/>
                <a:gd name="connsiteY32" fmla="*/ 685800 h 931047"/>
                <a:gd name="connsiteX33" fmla="*/ 2068196 w 3458460"/>
                <a:gd name="connsiteY33" fmla="*/ 653782 h 931047"/>
                <a:gd name="connsiteX34" fmla="*/ 2147257 w 3458460"/>
                <a:gd name="connsiteY34" fmla="*/ 610124 h 931047"/>
                <a:gd name="connsiteX35" fmla="*/ 2278134 w 3458460"/>
                <a:gd name="connsiteY35" fmla="*/ 541594 h 931047"/>
                <a:gd name="connsiteX36" fmla="*/ 2363785 w 3458460"/>
                <a:gd name="connsiteY36" fmla="*/ 521018 h 931047"/>
                <a:gd name="connsiteX37" fmla="*/ 2462355 w 3458460"/>
                <a:gd name="connsiteY37" fmla="*/ 541441 h 931047"/>
                <a:gd name="connsiteX38" fmla="*/ 2629315 w 3458460"/>
                <a:gd name="connsiteY38" fmla="*/ 513504 h 931047"/>
                <a:gd name="connsiteX39" fmla="*/ 2712758 w 3458460"/>
                <a:gd name="connsiteY39" fmla="*/ 490538 h 931047"/>
                <a:gd name="connsiteX40" fmla="*/ 2796473 w 3458460"/>
                <a:gd name="connsiteY40" fmla="*/ 468735 h 931047"/>
                <a:gd name="connsiteX41" fmla="*/ 2891352 w 3458460"/>
                <a:gd name="connsiteY41" fmla="*/ 414338 h 931047"/>
                <a:gd name="connsiteX42" fmla="*/ 3000889 w 3458460"/>
                <a:gd name="connsiteY42" fmla="*/ 361950 h 931047"/>
                <a:gd name="connsiteX43" fmla="*/ 3083737 w 3458460"/>
                <a:gd name="connsiteY43" fmla="*/ 263103 h 931047"/>
                <a:gd name="connsiteX44" fmla="*/ 3206251 w 3458460"/>
                <a:gd name="connsiteY44" fmla="*/ 152670 h 931047"/>
                <a:gd name="connsiteX45" fmla="*/ 3312833 w 3458460"/>
                <a:gd name="connsiteY45" fmla="*/ 114300 h 931047"/>
                <a:gd name="connsiteX46" fmla="*/ 3369984 w 3458460"/>
                <a:gd name="connsiteY46" fmla="*/ 69056 h 931047"/>
                <a:gd name="connsiteX47" fmla="*/ 3431895 w 3458460"/>
                <a:gd name="connsiteY47" fmla="*/ 0 h 931047"/>
                <a:gd name="connsiteX0" fmla="*/ 3431896 w 3458461"/>
                <a:gd name="connsiteY0" fmla="*/ 0 h 931047"/>
                <a:gd name="connsiteX1" fmla="*/ 3458461 w 3458461"/>
                <a:gd name="connsiteY1" fmla="*/ 71808 h 931047"/>
                <a:gd name="connsiteX2" fmla="*/ 3381890 w 3458461"/>
                <a:gd name="connsiteY2" fmla="*/ 145257 h 931047"/>
                <a:gd name="connsiteX3" fmla="*/ 3257196 w 3458461"/>
                <a:gd name="connsiteY3" fmla="*/ 191545 h 931047"/>
                <a:gd name="connsiteX4" fmla="*/ 3190521 w 3458461"/>
                <a:gd name="connsiteY4" fmla="*/ 253700 h 931047"/>
                <a:gd name="connsiteX5" fmla="*/ 3048515 w 3458461"/>
                <a:gd name="connsiteY5" fmla="*/ 414338 h 931047"/>
                <a:gd name="connsiteX6" fmla="*/ 2919928 w 3458461"/>
                <a:gd name="connsiteY6" fmla="*/ 476250 h 931047"/>
                <a:gd name="connsiteX7" fmla="*/ 2812772 w 3458461"/>
                <a:gd name="connsiteY7" fmla="*/ 538163 h 931047"/>
                <a:gd name="connsiteX8" fmla="*/ 2679422 w 3458461"/>
                <a:gd name="connsiteY8" fmla="*/ 569119 h 931047"/>
                <a:gd name="connsiteX9" fmla="*/ 2609275 w 3458461"/>
                <a:gd name="connsiteY9" fmla="*/ 593662 h 931047"/>
                <a:gd name="connsiteX10" fmla="*/ 2515116 w 3458461"/>
                <a:gd name="connsiteY10" fmla="*/ 604096 h 931047"/>
                <a:gd name="connsiteX11" fmla="*/ 2358323 w 3458461"/>
                <a:gd name="connsiteY11" fmla="*/ 601373 h 931047"/>
                <a:gd name="connsiteX12" fmla="*/ 2213810 w 3458461"/>
                <a:gd name="connsiteY12" fmla="*/ 660133 h 931047"/>
                <a:gd name="connsiteX13" fmla="*/ 1988859 w 3458461"/>
                <a:gd name="connsiteY13" fmla="*/ 735807 h 931047"/>
                <a:gd name="connsiteX14" fmla="*/ 1810265 w 3458461"/>
                <a:gd name="connsiteY14" fmla="*/ 757238 h 931047"/>
                <a:gd name="connsiteX15" fmla="*/ 1676915 w 3458461"/>
                <a:gd name="connsiteY15" fmla="*/ 757238 h 931047"/>
                <a:gd name="connsiteX16" fmla="*/ 1545947 w 3458461"/>
                <a:gd name="connsiteY16" fmla="*/ 721519 h 931047"/>
                <a:gd name="connsiteX17" fmla="*/ 1462603 w 3458461"/>
                <a:gd name="connsiteY17" fmla="*/ 683419 h 931047"/>
                <a:gd name="connsiteX18" fmla="*/ 1379259 w 3458461"/>
                <a:gd name="connsiteY18" fmla="*/ 702469 h 931047"/>
                <a:gd name="connsiteX19" fmla="*/ 1276865 w 3458461"/>
                <a:gd name="connsiteY19" fmla="*/ 759619 h 931047"/>
                <a:gd name="connsiteX20" fmla="*/ 1169462 w 3458461"/>
                <a:gd name="connsiteY20" fmla="*/ 841848 h 931047"/>
                <a:gd name="connsiteX21" fmla="*/ 74622 w 3458461"/>
                <a:gd name="connsiteY21" fmla="*/ 930943 h 931047"/>
                <a:gd name="connsiteX22" fmla="*/ 62588 w 3458461"/>
                <a:gd name="connsiteY22" fmla="*/ 862631 h 931047"/>
                <a:gd name="connsiteX23" fmla="*/ 435297 w 3458461"/>
                <a:gd name="connsiteY23" fmla="*/ 806979 h 931047"/>
                <a:gd name="connsiteX24" fmla="*/ 740329 w 3458461"/>
                <a:gd name="connsiteY24" fmla="*/ 721658 h 931047"/>
                <a:gd name="connsiteX25" fmla="*/ 909182 w 3458461"/>
                <a:gd name="connsiteY25" fmla="*/ 666166 h 931047"/>
                <a:gd name="connsiteX26" fmla="*/ 1059335 w 3458461"/>
                <a:gd name="connsiteY26" fmla="*/ 619043 h 931047"/>
                <a:gd name="connsiteX27" fmla="*/ 1359034 w 3458461"/>
                <a:gd name="connsiteY27" fmla="*/ 498594 h 931047"/>
                <a:gd name="connsiteX28" fmla="*/ 1466252 w 3458461"/>
                <a:gd name="connsiteY28" fmla="*/ 494918 h 931047"/>
                <a:gd name="connsiteX29" fmla="*/ 1566024 w 3458461"/>
                <a:gd name="connsiteY29" fmla="*/ 555705 h 931047"/>
                <a:gd name="connsiteX30" fmla="*/ 1659288 w 3458461"/>
                <a:gd name="connsiteY30" fmla="*/ 621908 h 931047"/>
                <a:gd name="connsiteX31" fmla="*/ 1749740 w 3458461"/>
                <a:gd name="connsiteY31" fmla="*/ 680534 h 931047"/>
                <a:gd name="connsiteX32" fmla="*/ 1945997 w 3458461"/>
                <a:gd name="connsiteY32" fmla="*/ 685800 h 931047"/>
                <a:gd name="connsiteX33" fmla="*/ 2068197 w 3458461"/>
                <a:gd name="connsiteY33" fmla="*/ 653782 h 931047"/>
                <a:gd name="connsiteX34" fmla="*/ 2147258 w 3458461"/>
                <a:gd name="connsiteY34" fmla="*/ 610124 h 931047"/>
                <a:gd name="connsiteX35" fmla="*/ 2278135 w 3458461"/>
                <a:gd name="connsiteY35" fmla="*/ 541594 h 931047"/>
                <a:gd name="connsiteX36" fmla="*/ 2363786 w 3458461"/>
                <a:gd name="connsiteY36" fmla="*/ 521018 h 931047"/>
                <a:gd name="connsiteX37" fmla="*/ 2462356 w 3458461"/>
                <a:gd name="connsiteY37" fmla="*/ 541441 h 931047"/>
                <a:gd name="connsiteX38" fmla="*/ 2629316 w 3458461"/>
                <a:gd name="connsiteY38" fmla="*/ 513504 h 931047"/>
                <a:gd name="connsiteX39" fmla="*/ 2712759 w 3458461"/>
                <a:gd name="connsiteY39" fmla="*/ 490538 h 931047"/>
                <a:gd name="connsiteX40" fmla="*/ 2796474 w 3458461"/>
                <a:gd name="connsiteY40" fmla="*/ 468735 h 931047"/>
                <a:gd name="connsiteX41" fmla="*/ 2891353 w 3458461"/>
                <a:gd name="connsiteY41" fmla="*/ 414338 h 931047"/>
                <a:gd name="connsiteX42" fmla="*/ 3000890 w 3458461"/>
                <a:gd name="connsiteY42" fmla="*/ 361950 h 931047"/>
                <a:gd name="connsiteX43" fmla="*/ 3083738 w 3458461"/>
                <a:gd name="connsiteY43" fmla="*/ 263103 h 931047"/>
                <a:gd name="connsiteX44" fmla="*/ 3206252 w 3458461"/>
                <a:gd name="connsiteY44" fmla="*/ 152670 h 931047"/>
                <a:gd name="connsiteX45" fmla="*/ 3312834 w 3458461"/>
                <a:gd name="connsiteY45" fmla="*/ 114300 h 931047"/>
                <a:gd name="connsiteX46" fmla="*/ 3369985 w 3458461"/>
                <a:gd name="connsiteY46" fmla="*/ 69056 h 931047"/>
                <a:gd name="connsiteX47" fmla="*/ 3431896 w 3458461"/>
                <a:gd name="connsiteY47" fmla="*/ 0 h 931047"/>
                <a:gd name="connsiteX0" fmla="*/ 3431896 w 3458461"/>
                <a:gd name="connsiteY0" fmla="*/ 0 h 931047"/>
                <a:gd name="connsiteX1" fmla="*/ 3458461 w 3458461"/>
                <a:gd name="connsiteY1" fmla="*/ 71808 h 931047"/>
                <a:gd name="connsiteX2" fmla="*/ 3381890 w 3458461"/>
                <a:gd name="connsiteY2" fmla="*/ 145257 h 931047"/>
                <a:gd name="connsiteX3" fmla="*/ 3257196 w 3458461"/>
                <a:gd name="connsiteY3" fmla="*/ 191545 h 931047"/>
                <a:gd name="connsiteX4" fmla="*/ 3190521 w 3458461"/>
                <a:gd name="connsiteY4" fmla="*/ 253700 h 931047"/>
                <a:gd name="connsiteX5" fmla="*/ 3048515 w 3458461"/>
                <a:gd name="connsiteY5" fmla="*/ 414338 h 931047"/>
                <a:gd name="connsiteX6" fmla="*/ 2919928 w 3458461"/>
                <a:gd name="connsiteY6" fmla="*/ 476250 h 931047"/>
                <a:gd name="connsiteX7" fmla="*/ 2812772 w 3458461"/>
                <a:gd name="connsiteY7" fmla="*/ 538163 h 931047"/>
                <a:gd name="connsiteX8" fmla="*/ 2679422 w 3458461"/>
                <a:gd name="connsiteY8" fmla="*/ 569119 h 931047"/>
                <a:gd name="connsiteX9" fmla="*/ 2609275 w 3458461"/>
                <a:gd name="connsiteY9" fmla="*/ 593662 h 931047"/>
                <a:gd name="connsiteX10" fmla="*/ 2515116 w 3458461"/>
                <a:gd name="connsiteY10" fmla="*/ 604096 h 931047"/>
                <a:gd name="connsiteX11" fmla="*/ 2358323 w 3458461"/>
                <a:gd name="connsiteY11" fmla="*/ 601373 h 931047"/>
                <a:gd name="connsiteX12" fmla="*/ 2213810 w 3458461"/>
                <a:gd name="connsiteY12" fmla="*/ 660133 h 931047"/>
                <a:gd name="connsiteX13" fmla="*/ 1988859 w 3458461"/>
                <a:gd name="connsiteY13" fmla="*/ 735807 h 931047"/>
                <a:gd name="connsiteX14" fmla="*/ 1810265 w 3458461"/>
                <a:gd name="connsiteY14" fmla="*/ 757238 h 931047"/>
                <a:gd name="connsiteX15" fmla="*/ 1676915 w 3458461"/>
                <a:gd name="connsiteY15" fmla="*/ 757238 h 931047"/>
                <a:gd name="connsiteX16" fmla="*/ 1545947 w 3458461"/>
                <a:gd name="connsiteY16" fmla="*/ 721519 h 931047"/>
                <a:gd name="connsiteX17" fmla="*/ 1462603 w 3458461"/>
                <a:gd name="connsiteY17" fmla="*/ 683419 h 931047"/>
                <a:gd name="connsiteX18" fmla="*/ 1379259 w 3458461"/>
                <a:gd name="connsiteY18" fmla="*/ 702469 h 931047"/>
                <a:gd name="connsiteX19" fmla="*/ 1276865 w 3458461"/>
                <a:gd name="connsiteY19" fmla="*/ 759619 h 931047"/>
                <a:gd name="connsiteX20" fmla="*/ 1169462 w 3458461"/>
                <a:gd name="connsiteY20" fmla="*/ 841848 h 931047"/>
                <a:gd name="connsiteX21" fmla="*/ 74622 w 3458461"/>
                <a:gd name="connsiteY21" fmla="*/ 930943 h 931047"/>
                <a:gd name="connsiteX22" fmla="*/ 62588 w 3458461"/>
                <a:gd name="connsiteY22" fmla="*/ 862631 h 931047"/>
                <a:gd name="connsiteX23" fmla="*/ 435297 w 3458461"/>
                <a:gd name="connsiteY23" fmla="*/ 806979 h 931047"/>
                <a:gd name="connsiteX24" fmla="*/ 740329 w 3458461"/>
                <a:gd name="connsiteY24" fmla="*/ 721658 h 931047"/>
                <a:gd name="connsiteX25" fmla="*/ 909182 w 3458461"/>
                <a:gd name="connsiteY25" fmla="*/ 666166 h 931047"/>
                <a:gd name="connsiteX26" fmla="*/ 1059335 w 3458461"/>
                <a:gd name="connsiteY26" fmla="*/ 619043 h 931047"/>
                <a:gd name="connsiteX27" fmla="*/ 1359034 w 3458461"/>
                <a:gd name="connsiteY27" fmla="*/ 498594 h 931047"/>
                <a:gd name="connsiteX28" fmla="*/ 1466252 w 3458461"/>
                <a:gd name="connsiteY28" fmla="*/ 494918 h 931047"/>
                <a:gd name="connsiteX29" fmla="*/ 1566024 w 3458461"/>
                <a:gd name="connsiteY29" fmla="*/ 555705 h 931047"/>
                <a:gd name="connsiteX30" fmla="*/ 1659288 w 3458461"/>
                <a:gd name="connsiteY30" fmla="*/ 621908 h 931047"/>
                <a:gd name="connsiteX31" fmla="*/ 1749740 w 3458461"/>
                <a:gd name="connsiteY31" fmla="*/ 680534 h 931047"/>
                <a:gd name="connsiteX32" fmla="*/ 1945997 w 3458461"/>
                <a:gd name="connsiteY32" fmla="*/ 685800 h 931047"/>
                <a:gd name="connsiteX33" fmla="*/ 2068197 w 3458461"/>
                <a:gd name="connsiteY33" fmla="*/ 653782 h 931047"/>
                <a:gd name="connsiteX34" fmla="*/ 2147258 w 3458461"/>
                <a:gd name="connsiteY34" fmla="*/ 610124 h 931047"/>
                <a:gd name="connsiteX35" fmla="*/ 2278135 w 3458461"/>
                <a:gd name="connsiteY35" fmla="*/ 541594 h 931047"/>
                <a:gd name="connsiteX36" fmla="*/ 2363786 w 3458461"/>
                <a:gd name="connsiteY36" fmla="*/ 521018 h 931047"/>
                <a:gd name="connsiteX37" fmla="*/ 2462356 w 3458461"/>
                <a:gd name="connsiteY37" fmla="*/ 541441 h 931047"/>
                <a:gd name="connsiteX38" fmla="*/ 2629316 w 3458461"/>
                <a:gd name="connsiteY38" fmla="*/ 513504 h 931047"/>
                <a:gd name="connsiteX39" fmla="*/ 2712759 w 3458461"/>
                <a:gd name="connsiteY39" fmla="*/ 490538 h 931047"/>
                <a:gd name="connsiteX40" fmla="*/ 2796474 w 3458461"/>
                <a:gd name="connsiteY40" fmla="*/ 468735 h 931047"/>
                <a:gd name="connsiteX41" fmla="*/ 2891353 w 3458461"/>
                <a:gd name="connsiteY41" fmla="*/ 414338 h 931047"/>
                <a:gd name="connsiteX42" fmla="*/ 3000890 w 3458461"/>
                <a:gd name="connsiteY42" fmla="*/ 361950 h 931047"/>
                <a:gd name="connsiteX43" fmla="*/ 3083738 w 3458461"/>
                <a:gd name="connsiteY43" fmla="*/ 263103 h 931047"/>
                <a:gd name="connsiteX44" fmla="*/ 3206252 w 3458461"/>
                <a:gd name="connsiteY44" fmla="*/ 152670 h 931047"/>
                <a:gd name="connsiteX45" fmla="*/ 3312834 w 3458461"/>
                <a:gd name="connsiteY45" fmla="*/ 114300 h 931047"/>
                <a:gd name="connsiteX46" fmla="*/ 3369985 w 3458461"/>
                <a:gd name="connsiteY46" fmla="*/ 69056 h 931047"/>
                <a:gd name="connsiteX47" fmla="*/ 3431896 w 3458461"/>
                <a:gd name="connsiteY47" fmla="*/ 0 h 931047"/>
                <a:gd name="connsiteX0" fmla="*/ 3431896 w 3458461"/>
                <a:gd name="connsiteY0" fmla="*/ 0 h 931047"/>
                <a:gd name="connsiteX1" fmla="*/ 3458461 w 3458461"/>
                <a:gd name="connsiteY1" fmla="*/ 71808 h 931047"/>
                <a:gd name="connsiteX2" fmla="*/ 3381890 w 3458461"/>
                <a:gd name="connsiteY2" fmla="*/ 145257 h 931047"/>
                <a:gd name="connsiteX3" fmla="*/ 3257196 w 3458461"/>
                <a:gd name="connsiteY3" fmla="*/ 191545 h 931047"/>
                <a:gd name="connsiteX4" fmla="*/ 3190521 w 3458461"/>
                <a:gd name="connsiteY4" fmla="*/ 253700 h 931047"/>
                <a:gd name="connsiteX5" fmla="*/ 3048515 w 3458461"/>
                <a:gd name="connsiteY5" fmla="*/ 414338 h 931047"/>
                <a:gd name="connsiteX6" fmla="*/ 2919928 w 3458461"/>
                <a:gd name="connsiteY6" fmla="*/ 476250 h 931047"/>
                <a:gd name="connsiteX7" fmla="*/ 2812772 w 3458461"/>
                <a:gd name="connsiteY7" fmla="*/ 538163 h 931047"/>
                <a:gd name="connsiteX8" fmla="*/ 2679422 w 3458461"/>
                <a:gd name="connsiteY8" fmla="*/ 569119 h 931047"/>
                <a:gd name="connsiteX9" fmla="*/ 2609275 w 3458461"/>
                <a:gd name="connsiteY9" fmla="*/ 593662 h 931047"/>
                <a:gd name="connsiteX10" fmla="*/ 2515116 w 3458461"/>
                <a:gd name="connsiteY10" fmla="*/ 604096 h 931047"/>
                <a:gd name="connsiteX11" fmla="*/ 2358323 w 3458461"/>
                <a:gd name="connsiteY11" fmla="*/ 601373 h 931047"/>
                <a:gd name="connsiteX12" fmla="*/ 2213810 w 3458461"/>
                <a:gd name="connsiteY12" fmla="*/ 660133 h 931047"/>
                <a:gd name="connsiteX13" fmla="*/ 1988859 w 3458461"/>
                <a:gd name="connsiteY13" fmla="*/ 735807 h 931047"/>
                <a:gd name="connsiteX14" fmla="*/ 1810265 w 3458461"/>
                <a:gd name="connsiteY14" fmla="*/ 757238 h 931047"/>
                <a:gd name="connsiteX15" fmla="*/ 1676915 w 3458461"/>
                <a:gd name="connsiteY15" fmla="*/ 757238 h 931047"/>
                <a:gd name="connsiteX16" fmla="*/ 1545947 w 3458461"/>
                <a:gd name="connsiteY16" fmla="*/ 721519 h 931047"/>
                <a:gd name="connsiteX17" fmla="*/ 1462603 w 3458461"/>
                <a:gd name="connsiteY17" fmla="*/ 683419 h 931047"/>
                <a:gd name="connsiteX18" fmla="*/ 1379259 w 3458461"/>
                <a:gd name="connsiteY18" fmla="*/ 702469 h 931047"/>
                <a:gd name="connsiteX19" fmla="*/ 1276865 w 3458461"/>
                <a:gd name="connsiteY19" fmla="*/ 759619 h 931047"/>
                <a:gd name="connsiteX20" fmla="*/ 1169462 w 3458461"/>
                <a:gd name="connsiteY20" fmla="*/ 841848 h 931047"/>
                <a:gd name="connsiteX21" fmla="*/ 74622 w 3458461"/>
                <a:gd name="connsiteY21" fmla="*/ 930943 h 931047"/>
                <a:gd name="connsiteX22" fmla="*/ 62588 w 3458461"/>
                <a:gd name="connsiteY22" fmla="*/ 862631 h 931047"/>
                <a:gd name="connsiteX23" fmla="*/ 435297 w 3458461"/>
                <a:gd name="connsiteY23" fmla="*/ 806979 h 931047"/>
                <a:gd name="connsiteX24" fmla="*/ 740329 w 3458461"/>
                <a:gd name="connsiteY24" fmla="*/ 721658 h 931047"/>
                <a:gd name="connsiteX25" fmla="*/ 909182 w 3458461"/>
                <a:gd name="connsiteY25" fmla="*/ 666166 h 931047"/>
                <a:gd name="connsiteX26" fmla="*/ 1059335 w 3458461"/>
                <a:gd name="connsiteY26" fmla="*/ 619043 h 931047"/>
                <a:gd name="connsiteX27" fmla="*/ 1359034 w 3458461"/>
                <a:gd name="connsiteY27" fmla="*/ 498594 h 931047"/>
                <a:gd name="connsiteX28" fmla="*/ 1466252 w 3458461"/>
                <a:gd name="connsiteY28" fmla="*/ 494918 h 931047"/>
                <a:gd name="connsiteX29" fmla="*/ 1566024 w 3458461"/>
                <a:gd name="connsiteY29" fmla="*/ 555705 h 931047"/>
                <a:gd name="connsiteX30" fmla="*/ 1659288 w 3458461"/>
                <a:gd name="connsiteY30" fmla="*/ 621908 h 931047"/>
                <a:gd name="connsiteX31" fmla="*/ 1749740 w 3458461"/>
                <a:gd name="connsiteY31" fmla="*/ 680534 h 931047"/>
                <a:gd name="connsiteX32" fmla="*/ 1945997 w 3458461"/>
                <a:gd name="connsiteY32" fmla="*/ 685800 h 931047"/>
                <a:gd name="connsiteX33" fmla="*/ 2068197 w 3458461"/>
                <a:gd name="connsiteY33" fmla="*/ 653782 h 931047"/>
                <a:gd name="connsiteX34" fmla="*/ 2147258 w 3458461"/>
                <a:gd name="connsiteY34" fmla="*/ 610124 h 931047"/>
                <a:gd name="connsiteX35" fmla="*/ 2278135 w 3458461"/>
                <a:gd name="connsiteY35" fmla="*/ 541594 h 931047"/>
                <a:gd name="connsiteX36" fmla="*/ 2363786 w 3458461"/>
                <a:gd name="connsiteY36" fmla="*/ 521018 h 931047"/>
                <a:gd name="connsiteX37" fmla="*/ 2462356 w 3458461"/>
                <a:gd name="connsiteY37" fmla="*/ 541441 h 931047"/>
                <a:gd name="connsiteX38" fmla="*/ 2629316 w 3458461"/>
                <a:gd name="connsiteY38" fmla="*/ 513504 h 931047"/>
                <a:gd name="connsiteX39" fmla="*/ 2712759 w 3458461"/>
                <a:gd name="connsiteY39" fmla="*/ 490538 h 931047"/>
                <a:gd name="connsiteX40" fmla="*/ 2796474 w 3458461"/>
                <a:gd name="connsiteY40" fmla="*/ 468735 h 931047"/>
                <a:gd name="connsiteX41" fmla="*/ 2891353 w 3458461"/>
                <a:gd name="connsiteY41" fmla="*/ 414338 h 931047"/>
                <a:gd name="connsiteX42" fmla="*/ 3000890 w 3458461"/>
                <a:gd name="connsiteY42" fmla="*/ 361950 h 931047"/>
                <a:gd name="connsiteX43" fmla="*/ 3083738 w 3458461"/>
                <a:gd name="connsiteY43" fmla="*/ 263103 h 931047"/>
                <a:gd name="connsiteX44" fmla="*/ 3206252 w 3458461"/>
                <a:gd name="connsiteY44" fmla="*/ 152670 h 931047"/>
                <a:gd name="connsiteX45" fmla="*/ 3312834 w 3458461"/>
                <a:gd name="connsiteY45" fmla="*/ 114300 h 931047"/>
                <a:gd name="connsiteX46" fmla="*/ 3369985 w 3458461"/>
                <a:gd name="connsiteY46" fmla="*/ 69056 h 931047"/>
                <a:gd name="connsiteX47" fmla="*/ 3431896 w 3458461"/>
                <a:gd name="connsiteY47" fmla="*/ 0 h 931047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7046 w 3398592"/>
                <a:gd name="connsiteY15" fmla="*/ 757238 h 936581"/>
                <a:gd name="connsiteX16" fmla="*/ 1486078 w 3398592"/>
                <a:gd name="connsiteY16" fmla="*/ 721519 h 936581"/>
                <a:gd name="connsiteX17" fmla="*/ 1402734 w 3398592"/>
                <a:gd name="connsiteY17" fmla="*/ 683419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542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7046 w 3398592"/>
                <a:gd name="connsiteY15" fmla="*/ 757238 h 936581"/>
                <a:gd name="connsiteX16" fmla="*/ 1486078 w 3398592"/>
                <a:gd name="connsiteY16" fmla="*/ 721519 h 936581"/>
                <a:gd name="connsiteX17" fmla="*/ 1402734 w 3398592"/>
                <a:gd name="connsiteY17" fmla="*/ 683419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542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7046 w 3398592"/>
                <a:gd name="connsiteY15" fmla="*/ 757238 h 936581"/>
                <a:gd name="connsiteX16" fmla="*/ 1486078 w 3398592"/>
                <a:gd name="connsiteY16" fmla="*/ 721519 h 936581"/>
                <a:gd name="connsiteX17" fmla="*/ 1402734 w 3398592"/>
                <a:gd name="connsiteY17" fmla="*/ 683419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3706 w 3398592"/>
                <a:gd name="connsiteY15" fmla="*/ 713856 h 936581"/>
                <a:gd name="connsiteX16" fmla="*/ 1486078 w 3398592"/>
                <a:gd name="connsiteY16" fmla="*/ 721519 h 936581"/>
                <a:gd name="connsiteX17" fmla="*/ 1402734 w 3398592"/>
                <a:gd name="connsiteY17" fmla="*/ 683419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3706 w 3398592"/>
                <a:gd name="connsiteY15" fmla="*/ 713856 h 936581"/>
                <a:gd name="connsiteX16" fmla="*/ 1482738 w 3398592"/>
                <a:gd name="connsiteY16" fmla="*/ 621408 h 936581"/>
                <a:gd name="connsiteX17" fmla="*/ 1402734 w 3398592"/>
                <a:gd name="connsiteY17" fmla="*/ 683419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3706 w 3398592"/>
                <a:gd name="connsiteY15" fmla="*/ 713856 h 936581"/>
                <a:gd name="connsiteX16" fmla="*/ 1482738 w 3398592"/>
                <a:gd name="connsiteY16" fmla="*/ 621408 h 936581"/>
                <a:gd name="connsiteX17" fmla="*/ 1376010 w 3398592"/>
                <a:gd name="connsiteY17" fmla="*/ 596655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3706 w 3398592"/>
                <a:gd name="connsiteY15" fmla="*/ 713856 h 936581"/>
                <a:gd name="connsiteX16" fmla="*/ 1482738 w 3398592"/>
                <a:gd name="connsiteY16" fmla="*/ 621408 h 936581"/>
                <a:gd name="connsiteX17" fmla="*/ 1376010 w 3398592"/>
                <a:gd name="connsiteY17" fmla="*/ 596655 h 936581"/>
                <a:gd name="connsiteX18" fmla="*/ 1245898 w 3398592"/>
                <a:gd name="connsiteY18" fmla="*/ 592346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3706 w 3398592"/>
                <a:gd name="connsiteY15" fmla="*/ 713856 h 936581"/>
                <a:gd name="connsiteX16" fmla="*/ 1482738 w 3398592"/>
                <a:gd name="connsiteY16" fmla="*/ 621408 h 936581"/>
                <a:gd name="connsiteX17" fmla="*/ 1376010 w 3398592"/>
                <a:gd name="connsiteY17" fmla="*/ 596655 h 936581"/>
                <a:gd name="connsiteX18" fmla="*/ 1245898 w 3398592"/>
                <a:gd name="connsiteY18" fmla="*/ 592346 h 936581"/>
                <a:gd name="connsiteX19" fmla="*/ 1110099 w 3398592"/>
                <a:gd name="connsiteY19" fmla="*/ 662843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44586"/>
                <a:gd name="connsiteX1" fmla="*/ 3398592 w 3398592"/>
                <a:gd name="connsiteY1" fmla="*/ 71808 h 944586"/>
                <a:gd name="connsiteX2" fmla="*/ 3322021 w 3398592"/>
                <a:gd name="connsiteY2" fmla="*/ 145257 h 944586"/>
                <a:gd name="connsiteX3" fmla="*/ 3197327 w 3398592"/>
                <a:gd name="connsiteY3" fmla="*/ 191545 h 944586"/>
                <a:gd name="connsiteX4" fmla="*/ 3130652 w 3398592"/>
                <a:gd name="connsiteY4" fmla="*/ 253700 h 944586"/>
                <a:gd name="connsiteX5" fmla="*/ 2988646 w 3398592"/>
                <a:gd name="connsiteY5" fmla="*/ 414338 h 944586"/>
                <a:gd name="connsiteX6" fmla="*/ 2860059 w 3398592"/>
                <a:gd name="connsiteY6" fmla="*/ 476250 h 944586"/>
                <a:gd name="connsiteX7" fmla="*/ 2752903 w 3398592"/>
                <a:gd name="connsiteY7" fmla="*/ 538163 h 944586"/>
                <a:gd name="connsiteX8" fmla="*/ 2619553 w 3398592"/>
                <a:gd name="connsiteY8" fmla="*/ 569119 h 944586"/>
                <a:gd name="connsiteX9" fmla="*/ 2549406 w 3398592"/>
                <a:gd name="connsiteY9" fmla="*/ 593662 h 944586"/>
                <a:gd name="connsiteX10" fmla="*/ 2455247 w 3398592"/>
                <a:gd name="connsiteY10" fmla="*/ 604096 h 944586"/>
                <a:gd name="connsiteX11" fmla="*/ 2298454 w 3398592"/>
                <a:gd name="connsiteY11" fmla="*/ 601373 h 944586"/>
                <a:gd name="connsiteX12" fmla="*/ 2153941 w 3398592"/>
                <a:gd name="connsiteY12" fmla="*/ 660133 h 944586"/>
                <a:gd name="connsiteX13" fmla="*/ 1928990 w 3398592"/>
                <a:gd name="connsiteY13" fmla="*/ 735807 h 944586"/>
                <a:gd name="connsiteX14" fmla="*/ 1750396 w 3398592"/>
                <a:gd name="connsiteY14" fmla="*/ 757238 h 944586"/>
                <a:gd name="connsiteX15" fmla="*/ 1613706 w 3398592"/>
                <a:gd name="connsiteY15" fmla="*/ 713856 h 944586"/>
                <a:gd name="connsiteX16" fmla="*/ 1482738 w 3398592"/>
                <a:gd name="connsiteY16" fmla="*/ 621408 h 944586"/>
                <a:gd name="connsiteX17" fmla="*/ 1376010 w 3398592"/>
                <a:gd name="connsiteY17" fmla="*/ 596655 h 944586"/>
                <a:gd name="connsiteX18" fmla="*/ 1245898 w 3398592"/>
                <a:gd name="connsiteY18" fmla="*/ 592346 h 944586"/>
                <a:gd name="connsiteX19" fmla="*/ 1110099 w 3398592"/>
                <a:gd name="connsiteY19" fmla="*/ 662843 h 944586"/>
                <a:gd name="connsiteX20" fmla="*/ 975972 w 3398592"/>
                <a:gd name="connsiteY20" fmla="*/ 708366 h 944586"/>
                <a:gd name="connsiteX21" fmla="*/ 283908 w 3398592"/>
                <a:gd name="connsiteY21" fmla="*/ 922521 h 944586"/>
                <a:gd name="connsiteX22" fmla="*/ 14753 w 3398592"/>
                <a:gd name="connsiteY22" fmla="*/ 930943 h 944586"/>
                <a:gd name="connsiteX23" fmla="*/ 2719 w 3398592"/>
                <a:gd name="connsiteY23" fmla="*/ 862631 h 944586"/>
                <a:gd name="connsiteX24" fmla="*/ 372088 w 3398592"/>
                <a:gd name="connsiteY24" fmla="*/ 806979 h 944586"/>
                <a:gd name="connsiteX25" fmla="*/ 680460 w 3398592"/>
                <a:gd name="connsiteY25" fmla="*/ 721658 h 944586"/>
                <a:gd name="connsiteX26" fmla="*/ 849313 w 3398592"/>
                <a:gd name="connsiteY26" fmla="*/ 666166 h 944586"/>
                <a:gd name="connsiteX27" fmla="*/ 999466 w 3398592"/>
                <a:gd name="connsiteY27" fmla="*/ 619043 h 944586"/>
                <a:gd name="connsiteX28" fmla="*/ 1299165 w 3398592"/>
                <a:gd name="connsiteY28" fmla="*/ 498594 h 944586"/>
                <a:gd name="connsiteX29" fmla="*/ 1406383 w 3398592"/>
                <a:gd name="connsiteY29" fmla="*/ 494918 h 944586"/>
                <a:gd name="connsiteX30" fmla="*/ 1506155 w 3398592"/>
                <a:gd name="connsiteY30" fmla="*/ 555705 h 944586"/>
                <a:gd name="connsiteX31" fmla="*/ 1599419 w 3398592"/>
                <a:gd name="connsiteY31" fmla="*/ 621908 h 944586"/>
                <a:gd name="connsiteX32" fmla="*/ 1689871 w 3398592"/>
                <a:gd name="connsiteY32" fmla="*/ 680534 h 944586"/>
                <a:gd name="connsiteX33" fmla="*/ 1886128 w 3398592"/>
                <a:gd name="connsiteY33" fmla="*/ 685800 h 944586"/>
                <a:gd name="connsiteX34" fmla="*/ 2008328 w 3398592"/>
                <a:gd name="connsiteY34" fmla="*/ 653782 h 944586"/>
                <a:gd name="connsiteX35" fmla="*/ 2087389 w 3398592"/>
                <a:gd name="connsiteY35" fmla="*/ 610124 h 944586"/>
                <a:gd name="connsiteX36" fmla="*/ 2218266 w 3398592"/>
                <a:gd name="connsiteY36" fmla="*/ 541594 h 944586"/>
                <a:gd name="connsiteX37" fmla="*/ 2303917 w 3398592"/>
                <a:gd name="connsiteY37" fmla="*/ 521018 h 944586"/>
                <a:gd name="connsiteX38" fmla="*/ 2402487 w 3398592"/>
                <a:gd name="connsiteY38" fmla="*/ 541441 h 944586"/>
                <a:gd name="connsiteX39" fmla="*/ 2569447 w 3398592"/>
                <a:gd name="connsiteY39" fmla="*/ 513504 h 944586"/>
                <a:gd name="connsiteX40" fmla="*/ 2652890 w 3398592"/>
                <a:gd name="connsiteY40" fmla="*/ 490538 h 944586"/>
                <a:gd name="connsiteX41" fmla="*/ 2736605 w 3398592"/>
                <a:gd name="connsiteY41" fmla="*/ 468735 h 944586"/>
                <a:gd name="connsiteX42" fmla="*/ 2831484 w 3398592"/>
                <a:gd name="connsiteY42" fmla="*/ 414338 h 944586"/>
                <a:gd name="connsiteX43" fmla="*/ 2941021 w 3398592"/>
                <a:gd name="connsiteY43" fmla="*/ 361950 h 944586"/>
                <a:gd name="connsiteX44" fmla="*/ 3023869 w 3398592"/>
                <a:gd name="connsiteY44" fmla="*/ 263103 h 944586"/>
                <a:gd name="connsiteX45" fmla="*/ 3146383 w 3398592"/>
                <a:gd name="connsiteY45" fmla="*/ 152670 h 944586"/>
                <a:gd name="connsiteX46" fmla="*/ 3252965 w 3398592"/>
                <a:gd name="connsiteY46" fmla="*/ 114300 h 944586"/>
                <a:gd name="connsiteX47" fmla="*/ 3310116 w 3398592"/>
                <a:gd name="connsiteY47" fmla="*/ 69056 h 944586"/>
                <a:gd name="connsiteX48" fmla="*/ 3372027 w 3398592"/>
                <a:gd name="connsiteY48" fmla="*/ 0 h 944586"/>
                <a:gd name="connsiteX0" fmla="*/ 3372027 w 3398592"/>
                <a:gd name="connsiteY0" fmla="*/ 0 h 933664"/>
                <a:gd name="connsiteX1" fmla="*/ 3398592 w 3398592"/>
                <a:gd name="connsiteY1" fmla="*/ 71808 h 933664"/>
                <a:gd name="connsiteX2" fmla="*/ 3322021 w 3398592"/>
                <a:gd name="connsiteY2" fmla="*/ 145257 h 933664"/>
                <a:gd name="connsiteX3" fmla="*/ 3197327 w 3398592"/>
                <a:gd name="connsiteY3" fmla="*/ 191545 h 933664"/>
                <a:gd name="connsiteX4" fmla="*/ 3130652 w 3398592"/>
                <a:gd name="connsiteY4" fmla="*/ 253700 h 933664"/>
                <a:gd name="connsiteX5" fmla="*/ 2988646 w 3398592"/>
                <a:gd name="connsiteY5" fmla="*/ 414338 h 933664"/>
                <a:gd name="connsiteX6" fmla="*/ 2860059 w 3398592"/>
                <a:gd name="connsiteY6" fmla="*/ 476250 h 933664"/>
                <a:gd name="connsiteX7" fmla="*/ 2752903 w 3398592"/>
                <a:gd name="connsiteY7" fmla="*/ 538163 h 933664"/>
                <a:gd name="connsiteX8" fmla="*/ 2619553 w 3398592"/>
                <a:gd name="connsiteY8" fmla="*/ 569119 h 933664"/>
                <a:gd name="connsiteX9" fmla="*/ 2549406 w 3398592"/>
                <a:gd name="connsiteY9" fmla="*/ 593662 h 933664"/>
                <a:gd name="connsiteX10" fmla="*/ 2455247 w 3398592"/>
                <a:gd name="connsiteY10" fmla="*/ 604096 h 933664"/>
                <a:gd name="connsiteX11" fmla="*/ 2298454 w 3398592"/>
                <a:gd name="connsiteY11" fmla="*/ 601373 h 933664"/>
                <a:gd name="connsiteX12" fmla="*/ 2153941 w 3398592"/>
                <a:gd name="connsiteY12" fmla="*/ 660133 h 933664"/>
                <a:gd name="connsiteX13" fmla="*/ 1928990 w 3398592"/>
                <a:gd name="connsiteY13" fmla="*/ 735807 h 933664"/>
                <a:gd name="connsiteX14" fmla="*/ 1750396 w 3398592"/>
                <a:gd name="connsiteY14" fmla="*/ 757238 h 933664"/>
                <a:gd name="connsiteX15" fmla="*/ 1613706 w 3398592"/>
                <a:gd name="connsiteY15" fmla="*/ 713856 h 933664"/>
                <a:gd name="connsiteX16" fmla="*/ 1482738 w 3398592"/>
                <a:gd name="connsiteY16" fmla="*/ 621408 h 933664"/>
                <a:gd name="connsiteX17" fmla="*/ 1376010 w 3398592"/>
                <a:gd name="connsiteY17" fmla="*/ 596655 h 933664"/>
                <a:gd name="connsiteX18" fmla="*/ 1245898 w 3398592"/>
                <a:gd name="connsiteY18" fmla="*/ 592346 h 933664"/>
                <a:gd name="connsiteX19" fmla="*/ 1110099 w 3398592"/>
                <a:gd name="connsiteY19" fmla="*/ 662843 h 933664"/>
                <a:gd name="connsiteX20" fmla="*/ 975972 w 3398592"/>
                <a:gd name="connsiteY20" fmla="*/ 708366 h 933664"/>
                <a:gd name="connsiteX21" fmla="*/ 297270 w 3398592"/>
                <a:gd name="connsiteY21" fmla="*/ 885813 h 933664"/>
                <a:gd name="connsiteX22" fmla="*/ 14753 w 3398592"/>
                <a:gd name="connsiteY22" fmla="*/ 930943 h 933664"/>
                <a:gd name="connsiteX23" fmla="*/ 2719 w 3398592"/>
                <a:gd name="connsiteY23" fmla="*/ 862631 h 933664"/>
                <a:gd name="connsiteX24" fmla="*/ 372088 w 3398592"/>
                <a:gd name="connsiteY24" fmla="*/ 806979 h 933664"/>
                <a:gd name="connsiteX25" fmla="*/ 680460 w 3398592"/>
                <a:gd name="connsiteY25" fmla="*/ 721658 h 933664"/>
                <a:gd name="connsiteX26" fmla="*/ 849313 w 3398592"/>
                <a:gd name="connsiteY26" fmla="*/ 666166 h 933664"/>
                <a:gd name="connsiteX27" fmla="*/ 999466 w 3398592"/>
                <a:gd name="connsiteY27" fmla="*/ 619043 h 933664"/>
                <a:gd name="connsiteX28" fmla="*/ 1299165 w 3398592"/>
                <a:gd name="connsiteY28" fmla="*/ 498594 h 933664"/>
                <a:gd name="connsiteX29" fmla="*/ 1406383 w 3398592"/>
                <a:gd name="connsiteY29" fmla="*/ 494918 h 933664"/>
                <a:gd name="connsiteX30" fmla="*/ 1506155 w 3398592"/>
                <a:gd name="connsiteY30" fmla="*/ 555705 h 933664"/>
                <a:gd name="connsiteX31" fmla="*/ 1599419 w 3398592"/>
                <a:gd name="connsiteY31" fmla="*/ 621908 h 933664"/>
                <a:gd name="connsiteX32" fmla="*/ 1689871 w 3398592"/>
                <a:gd name="connsiteY32" fmla="*/ 680534 h 933664"/>
                <a:gd name="connsiteX33" fmla="*/ 1886128 w 3398592"/>
                <a:gd name="connsiteY33" fmla="*/ 685800 h 933664"/>
                <a:gd name="connsiteX34" fmla="*/ 2008328 w 3398592"/>
                <a:gd name="connsiteY34" fmla="*/ 653782 h 933664"/>
                <a:gd name="connsiteX35" fmla="*/ 2087389 w 3398592"/>
                <a:gd name="connsiteY35" fmla="*/ 610124 h 933664"/>
                <a:gd name="connsiteX36" fmla="*/ 2218266 w 3398592"/>
                <a:gd name="connsiteY36" fmla="*/ 541594 h 933664"/>
                <a:gd name="connsiteX37" fmla="*/ 2303917 w 3398592"/>
                <a:gd name="connsiteY37" fmla="*/ 521018 h 933664"/>
                <a:gd name="connsiteX38" fmla="*/ 2402487 w 3398592"/>
                <a:gd name="connsiteY38" fmla="*/ 541441 h 933664"/>
                <a:gd name="connsiteX39" fmla="*/ 2569447 w 3398592"/>
                <a:gd name="connsiteY39" fmla="*/ 513504 h 933664"/>
                <a:gd name="connsiteX40" fmla="*/ 2652890 w 3398592"/>
                <a:gd name="connsiteY40" fmla="*/ 490538 h 933664"/>
                <a:gd name="connsiteX41" fmla="*/ 2736605 w 3398592"/>
                <a:gd name="connsiteY41" fmla="*/ 468735 h 933664"/>
                <a:gd name="connsiteX42" fmla="*/ 2831484 w 3398592"/>
                <a:gd name="connsiteY42" fmla="*/ 414338 h 933664"/>
                <a:gd name="connsiteX43" fmla="*/ 2941021 w 3398592"/>
                <a:gd name="connsiteY43" fmla="*/ 361950 h 933664"/>
                <a:gd name="connsiteX44" fmla="*/ 3023869 w 3398592"/>
                <a:gd name="connsiteY44" fmla="*/ 263103 h 933664"/>
                <a:gd name="connsiteX45" fmla="*/ 3146383 w 3398592"/>
                <a:gd name="connsiteY45" fmla="*/ 152670 h 933664"/>
                <a:gd name="connsiteX46" fmla="*/ 3252965 w 3398592"/>
                <a:gd name="connsiteY46" fmla="*/ 114300 h 933664"/>
                <a:gd name="connsiteX47" fmla="*/ 3310116 w 3398592"/>
                <a:gd name="connsiteY47" fmla="*/ 69056 h 933664"/>
                <a:gd name="connsiteX48" fmla="*/ 3372027 w 3398592"/>
                <a:gd name="connsiteY48" fmla="*/ 0 h 933664"/>
                <a:gd name="connsiteX0" fmla="*/ 3386011 w 3412576"/>
                <a:gd name="connsiteY0" fmla="*/ 0 h 933664"/>
                <a:gd name="connsiteX1" fmla="*/ 3412576 w 3412576"/>
                <a:gd name="connsiteY1" fmla="*/ 71808 h 933664"/>
                <a:gd name="connsiteX2" fmla="*/ 3336005 w 3412576"/>
                <a:gd name="connsiteY2" fmla="*/ 145257 h 933664"/>
                <a:gd name="connsiteX3" fmla="*/ 3211311 w 3412576"/>
                <a:gd name="connsiteY3" fmla="*/ 191545 h 933664"/>
                <a:gd name="connsiteX4" fmla="*/ 3144636 w 3412576"/>
                <a:gd name="connsiteY4" fmla="*/ 253700 h 933664"/>
                <a:gd name="connsiteX5" fmla="*/ 3002630 w 3412576"/>
                <a:gd name="connsiteY5" fmla="*/ 414338 h 933664"/>
                <a:gd name="connsiteX6" fmla="*/ 2874043 w 3412576"/>
                <a:gd name="connsiteY6" fmla="*/ 476250 h 933664"/>
                <a:gd name="connsiteX7" fmla="*/ 2766887 w 3412576"/>
                <a:gd name="connsiteY7" fmla="*/ 538163 h 933664"/>
                <a:gd name="connsiteX8" fmla="*/ 2633537 w 3412576"/>
                <a:gd name="connsiteY8" fmla="*/ 569119 h 933664"/>
                <a:gd name="connsiteX9" fmla="*/ 2563390 w 3412576"/>
                <a:gd name="connsiteY9" fmla="*/ 593662 h 933664"/>
                <a:gd name="connsiteX10" fmla="*/ 2469231 w 3412576"/>
                <a:gd name="connsiteY10" fmla="*/ 604096 h 933664"/>
                <a:gd name="connsiteX11" fmla="*/ 2312438 w 3412576"/>
                <a:gd name="connsiteY11" fmla="*/ 601373 h 933664"/>
                <a:gd name="connsiteX12" fmla="*/ 2167925 w 3412576"/>
                <a:gd name="connsiteY12" fmla="*/ 660133 h 933664"/>
                <a:gd name="connsiteX13" fmla="*/ 1942974 w 3412576"/>
                <a:gd name="connsiteY13" fmla="*/ 735807 h 933664"/>
                <a:gd name="connsiteX14" fmla="*/ 1764380 w 3412576"/>
                <a:gd name="connsiteY14" fmla="*/ 757238 h 933664"/>
                <a:gd name="connsiteX15" fmla="*/ 1627690 w 3412576"/>
                <a:gd name="connsiteY15" fmla="*/ 713856 h 933664"/>
                <a:gd name="connsiteX16" fmla="*/ 1496722 w 3412576"/>
                <a:gd name="connsiteY16" fmla="*/ 621408 h 933664"/>
                <a:gd name="connsiteX17" fmla="*/ 1389994 w 3412576"/>
                <a:gd name="connsiteY17" fmla="*/ 596655 h 933664"/>
                <a:gd name="connsiteX18" fmla="*/ 1259882 w 3412576"/>
                <a:gd name="connsiteY18" fmla="*/ 592346 h 933664"/>
                <a:gd name="connsiteX19" fmla="*/ 1124083 w 3412576"/>
                <a:gd name="connsiteY19" fmla="*/ 662843 h 933664"/>
                <a:gd name="connsiteX20" fmla="*/ 989956 w 3412576"/>
                <a:gd name="connsiteY20" fmla="*/ 708366 h 933664"/>
                <a:gd name="connsiteX21" fmla="*/ 311254 w 3412576"/>
                <a:gd name="connsiteY21" fmla="*/ 885813 h 933664"/>
                <a:gd name="connsiteX22" fmla="*/ 28737 w 3412576"/>
                <a:gd name="connsiteY22" fmla="*/ 930943 h 933664"/>
                <a:gd name="connsiteX23" fmla="*/ 0 w 3412576"/>
                <a:gd name="connsiteY23" fmla="*/ 862632 h 933664"/>
                <a:gd name="connsiteX24" fmla="*/ 386072 w 3412576"/>
                <a:gd name="connsiteY24" fmla="*/ 806979 h 933664"/>
                <a:gd name="connsiteX25" fmla="*/ 694444 w 3412576"/>
                <a:gd name="connsiteY25" fmla="*/ 721658 h 933664"/>
                <a:gd name="connsiteX26" fmla="*/ 863297 w 3412576"/>
                <a:gd name="connsiteY26" fmla="*/ 666166 h 933664"/>
                <a:gd name="connsiteX27" fmla="*/ 1013450 w 3412576"/>
                <a:gd name="connsiteY27" fmla="*/ 619043 h 933664"/>
                <a:gd name="connsiteX28" fmla="*/ 1313149 w 3412576"/>
                <a:gd name="connsiteY28" fmla="*/ 498594 h 933664"/>
                <a:gd name="connsiteX29" fmla="*/ 1420367 w 3412576"/>
                <a:gd name="connsiteY29" fmla="*/ 494918 h 933664"/>
                <a:gd name="connsiteX30" fmla="*/ 1520139 w 3412576"/>
                <a:gd name="connsiteY30" fmla="*/ 555705 h 933664"/>
                <a:gd name="connsiteX31" fmla="*/ 1613403 w 3412576"/>
                <a:gd name="connsiteY31" fmla="*/ 621908 h 933664"/>
                <a:gd name="connsiteX32" fmla="*/ 1703855 w 3412576"/>
                <a:gd name="connsiteY32" fmla="*/ 680534 h 933664"/>
                <a:gd name="connsiteX33" fmla="*/ 1900112 w 3412576"/>
                <a:gd name="connsiteY33" fmla="*/ 685800 h 933664"/>
                <a:gd name="connsiteX34" fmla="*/ 2022312 w 3412576"/>
                <a:gd name="connsiteY34" fmla="*/ 653782 h 933664"/>
                <a:gd name="connsiteX35" fmla="*/ 2101373 w 3412576"/>
                <a:gd name="connsiteY35" fmla="*/ 610124 h 933664"/>
                <a:gd name="connsiteX36" fmla="*/ 2232250 w 3412576"/>
                <a:gd name="connsiteY36" fmla="*/ 541594 h 933664"/>
                <a:gd name="connsiteX37" fmla="*/ 2317901 w 3412576"/>
                <a:gd name="connsiteY37" fmla="*/ 521018 h 933664"/>
                <a:gd name="connsiteX38" fmla="*/ 2416471 w 3412576"/>
                <a:gd name="connsiteY38" fmla="*/ 541441 h 933664"/>
                <a:gd name="connsiteX39" fmla="*/ 2583431 w 3412576"/>
                <a:gd name="connsiteY39" fmla="*/ 513504 h 933664"/>
                <a:gd name="connsiteX40" fmla="*/ 2666874 w 3412576"/>
                <a:gd name="connsiteY40" fmla="*/ 490538 h 933664"/>
                <a:gd name="connsiteX41" fmla="*/ 2750589 w 3412576"/>
                <a:gd name="connsiteY41" fmla="*/ 468735 h 933664"/>
                <a:gd name="connsiteX42" fmla="*/ 2845468 w 3412576"/>
                <a:gd name="connsiteY42" fmla="*/ 414338 h 933664"/>
                <a:gd name="connsiteX43" fmla="*/ 2955005 w 3412576"/>
                <a:gd name="connsiteY43" fmla="*/ 361950 h 933664"/>
                <a:gd name="connsiteX44" fmla="*/ 3037853 w 3412576"/>
                <a:gd name="connsiteY44" fmla="*/ 263103 h 933664"/>
                <a:gd name="connsiteX45" fmla="*/ 3160367 w 3412576"/>
                <a:gd name="connsiteY45" fmla="*/ 152670 h 933664"/>
                <a:gd name="connsiteX46" fmla="*/ 3266949 w 3412576"/>
                <a:gd name="connsiteY46" fmla="*/ 114300 h 933664"/>
                <a:gd name="connsiteX47" fmla="*/ 3324100 w 3412576"/>
                <a:gd name="connsiteY47" fmla="*/ 69056 h 933664"/>
                <a:gd name="connsiteX48" fmla="*/ 3386011 w 3412576"/>
                <a:gd name="connsiteY48" fmla="*/ 0 h 933664"/>
                <a:gd name="connsiteX0" fmla="*/ 3394542 w 3421107"/>
                <a:gd name="connsiteY0" fmla="*/ 0 h 949472"/>
                <a:gd name="connsiteX1" fmla="*/ 3421107 w 3421107"/>
                <a:gd name="connsiteY1" fmla="*/ 71808 h 949472"/>
                <a:gd name="connsiteX2" fmla="*/ 3344536 w 3421107"/>
                <a:gd name="connsiteY2" fmla="*/ 145257 h 949472"/>
                <a:gd name="connsiteX3" fmla="*/ 3219842 w 3421107"/>
                <a:gd name="connsiteY3" fmla="*/ 191545 h 949472"/>
                <a:gd name="connsiteX4" fmla="*/ 3153167 w 3421107"/>
                <a:gd name="connsiteY4" fmla="*/ 253700 h 949472"/>
                <a:gd name="connsiteX5" fmla="*/ 3011161 w 3421107"/>
                <a:gd name="connsiteY5" fmla="*/ 414338 h 949472"/>
                <a:gd name="connsiteX6" fmla="*/ 2882574 w 3421107"/>
                <a:gd name="connsiteY6" fmla="*/ 476250 h 949472"/>
                <a:gd name="connsiteX7" fmla="*/ 2775418 w 3421107"/>
                <a:gd name="connsiteY7" fmla="*/ 538163 h 949472"/>
                <a:gd name="connsiteX8" fmla="*/ 2642068 w 3421107"/>
                <a:gd name="connsiteY8" fmla="*/ 569119 h 949472"/>
                <a:gd name="connsiteX9" fmla="*/ 2571921 w 3421107"/>
                <a:gd name="connsiteY9" fmla="*/ 593662 h 949472"/>
                <a:gd name="connsiteX10" fmla="*/ 2477762 w 3421107"/>
                <a:gd name="connsiteY10" fmla="*/ 604096 h 949472"/>
                <a:gd name="connsiteX11" fmla="*/ 2320969 w 3421107"/>
                <a:gd name="connsiteY11" fmla="*/ 601373 h 949472"/>
                <a:gd name="connsiteX12" fmla="*/ 2176456 w 3421107"/>
                <a:gd name="connsiteY12" fmla="*/ 660133 h 949472"/>
                <a:gd name="connsiteX13" fmla="*/ 1951505 w 3421107"/>
                <a:gd name="connsiteY13" fmla="*/ 735807 h 949472"/>
                <a:gd name="connsiteX14" fmla="*/ 1772911 w 3421107"/>
                <a:gd name="connsiteY14" fmla="*/ 757238 h 949472"/>
                <a:gd name="connsiteX15" fmla="*/ 1636221 w 3421107"/>
                <a:gd name="connsiteY15" fmla="*/ 713856 h 949472"/>
                <a:gd name="connsiteX16" fmla="*/ 1505253 w 3421107"/>
                <a:gd name="connsiteY16" fmla="*/ 621408 h 949472"/>
                <a:gd name="connsiteX17" fmla="*/ 1398525 w 3421107"/>
                <a:gd name="connsiteY17" fmla="*/ 596655 h 949472"/>
                <a:gd name="connsiteX18" fmla="*/ 1268413 w 3421107"/>
                <a:gd name="connsiteY18" fmla="*/ 592346 h 949472"/>
                <a:gd name="connsiteX19" fmla="*/ 1132614 w 3421107"/>
                <a:gd name="connsiteY19" fmla="*/ 662843 h 949472"/>
                <a:gd name="connsiteX20" fmla="*/ 998487 w 3421107"/>
                <a:gd name="connsiteY20" fmla="*/ 708366 h 949472"/>
                <a:gd name="connsiteX21" fmla="*/ 319785 w 3421107"/>
                <a:gd name="connsiteY21" fmla="*/ 885813 h 949472"/>
                <a:gd name="connsiteX22" fmla="*/ 13884 w 3421107"/>
                <a:gd name="connsiteY22" fmla="*/ 947627 h 949472"/>
                <a:gd name="connsiteX23" fmla="*/ 8531 w 3421107"/>
                <a:gd name="connsiteY23" fmla="*/ 862632 h 949472"/>
                <a:gd name="connsiteX24" fmla="*/ 394603 w 3421107"/>
                <a:gd name="connsiteY24" fmla="*/ 806979 h 949472"/>
                <a:gd name="connsiteX25" fmla="*/ 702975 w 3421107"/>
                <a:gd name="connsiteY25" fmla="*/ 721658 h 949472"/>
                <a:gd name="connsiteX26" fmla="*/ 871828 w 3421107"/>
                <a:gd name="connsiteY26" fmla="*/ 666166 h 949472"/>
                <a:gd name="connsiteX27" fmla="*/ 1021981 w 3421107"/>
                <a:gd name="connsiteY27" fmla="*/ 619043 h 949472"/>
                <a:gd name="connsiteX28" fmla="*/ 1321680 w 3421107"/>
                <a:gd name="connsiteY28" fmla="*/ 498594 h 949472"/>
                <a:gd name="connsiteX29" fmla="*/ 1428898 w 3421107"/>
                <a:gd name="connsiteY29" fmla="*/ 494918 h 949472"/>
                <a:gd name="connsiteX30" fmla="*/ 1528670 w 3421107"/>
                <a:gd name="connsiteY30" fmla="*/ 555705 h 949472"/>
                <a:gd name="connsiteX31" fmla="*/ 1621934 w 3421107"/>
                <a:gd name="connsiteY31" fmla="*/ 621908 h 949472"/>
                <a:gd name="connsiteX32" fmla="*/ 1712386 w 3421107"/>
                <a:gd name="connsiteY32" fmla="*/ 680534 h 949472"/>
                <a:gd name="connsiteX33" fmla="*/ 1908643 w 3421107"/>
                <a:gd name="connsiteY33" fmla="*/ 685800 h 949472"/>
                <a:gd name="connsiteX34" fmla="*/ 2030843 w 3421107"/>
                <a:gd name="connsiteY34" fmla="*/ 653782 h 949472"/>
                <a:gd name="connsiteX35" fmla="*/ 2109904 w 3421107"/>
                <a:gd name="connsiteY35" fmla="*/ 610124 h 949472"/>
                <a:gd name="connsiteX36" fmla="*/ 2240781 w 3421107"/>
                <a:gd name="connsiteY36" fmla="*/ 541594 h 949472"/>
                <a:gd name="connsiteX37" fmla="*/ 2326432 w 3421107"/>
                <a:gd name="connsiteY37" fmla="*/ 521018 h 949472"/>
                <a:gd name="connsiteX38" fmla="*/ 2425002 w 3421107"/>
                <a:gd name="connsiteY38" fmla="*/ 541441 h 949472"/>
                <a:gd name="connsiteX39" fmla="*/ 2591962 w 3421107"/>
                <a:gd name="connsiteY39" fmla="*/ 513504 h 949472"/>
                <a:gd name="connsiteX40" fmla="*/ 2675405 w 3421107"/>
                <a:gd name="connsiteY40" fmla="*/ 490538 h 949472"/>
                <a:gd name="connsiteX41" fmla="*/ 2759120 w 3421107"/>
                <a:gd name="connsiteY41" fmla="*/ 468735 h 949472"/>
                <a:gd name="connsiteX42" fmla="*/ 2853999 w 3421107"/>
                <a:gd name="connsiteY42" fmla="*/ 414338 h 949472"/>
                <a:gd name="connsiteX43" fmla="*/ 2963536 w 3421107"/>
                <a:gd name="connsiteY43" fmla="*/ 361950 h 949472"/>
                <a:gd name="connsiteX44" fmla="*/ 3046384 w 3421107"/>
                <a:gd name="connsiteY44" fmla="*/ 263103 h 949472"/>
                <a:gd name="connsiteX45" fmla="*/ 3168898 w 3421107"/>
                <a:gd name="connsiteY45" fmla="*/ 152670 h 949472"/>
                <a:gd name="connsiteX46" fmla="*/ 3275480 w 3421107"/>
                <a:gd name="connsiteY46" fmla="*/ 114300 h 949472"/>
                <a:gd name="connsiteX47" fmla="*/ 3332631 w 3421107"/>
                <a:gd name="connsiteY47" fmla="*/ 69056 h 949472"/>
                <a:gd name="connsiteX48" fmla="*/ 3394542 w 3421107"/>
                <a:gd name="connsiteY48" fmla="*/ 0 h 949472"/>
                <a:gd name="connsiteX0" fmla="*/ 3394542 w 3421107"/>
                <a:gd name="connsiteY0" fmla="*/ 0 h 949472"/>
                <a:gd name="connsiteX1" fmla="*/ 3421107 w 3421107"/>
                <a:gd name="connsiteY1" fmla="*/ 71808 h 949472"/>
                <a:gd name="connsiteX2" fmla="*/ 3344536 w 3421107"/>
                <a:gd name="connsiteY2" fmla="*/ 145257 h 949472"/>
                <a:gd name="connsiteX3" fmla="*/ 3219842 w 3421107"/>
                <a:gd name="connsiteY3" fmla="*/ 191545 h 949472"/>
                <a:gd name="connsiteX4" fmla="*/ 3153167 w 3421107"/>
                <a:gd name="connsiteY4" fmla="*/ 253700 h 949472"/>
                <a:gd name="connsiteX5" fmla="*/ 3011161 w 3421107"/>
                <a:gd name="connsiteY5" fmla="*/ 414338 h 949472"/>
                <a:gd name="connsiteX6" fmla="*/ 2882574 w 3421107"/>
                <a:gd name="connsiteY6" fmla="*/ 476250 h 949472"/>
                <a:gd name="connsiteX7" fmla="*/ 2775418 w 3421107"/>
                <a:gd name="connsiteY7" fmla="*/ 538163 h 949472"/>
                <a:gd name="connsiteX8" fmla="*/ 2642068 w 3421107"/>
                <a:gd name="connsiteY8" fmla="*/ 569119 h 949472"/>
                <a:gd name="connsiteX9" fmla="*/ 2571921 w 3421107"/>
                <a:gd name="connsiteY9" fmla="*/ 593662 h 949472"/>
                <a:gd name="connsiteX10" fmla="*/ 2477762 w 3421107"/>
                <a:gd name="connsiteY10" fmla="*/ 604096 h 949472"/>
                <a:gd name="connsiteX11" fmla="*/ 2320969 w 3421107"/>
                <a:gd name="connsiteY11" fmla="*/ 601373 h 949472"/>
                <a:gd name="connsiteX12" fmla="*/ 2176456 w 3421107"/>
                <a:gd name="connsiteY12" fmla="*/ 660133 h 949472"/>
                <a:gd name="connsiteX13" fmla="*/ 1951505 w 3421107"/>
                <a:gd name="connsiteY13" fmla="*/ 735807 h 949472"/>
                <a:gd name="connsiteX14" fmla="*/ 1772911 w 3421107"/>
                <a:gd name="connsiteY14" fmla="*/ 757238 h 949472"/>
                <a:gd name="connsiteX15" fmla="*/ 1636221 w 3421107"/>
                <a:gd name="connsiteY15" fmla="*/ 713856 h 949472"/>
                <a:gd name="connsiteX16" fmla="*/ 1505253 w 3421107"/>
                <a:gd name="connsiteY16" fmla="*/ 621408 h 949472"/>
                <a:gd name="connsiteX17" fmla="*/ 1398525 w 3421107"/>
                <a:gd name="connsiteY17" fmla="*/ 596655 h 949472"/>
                <a:gd name="connsiteX18" fmla="*/ 1268413 w 3421107"/>
                <a:gd name="connsiteY18" fmla="*/ 592346 h 949472"/>
                <a:gd name="connsiteX19" fmla="*/ 1132614 w 3421107"/>
                <a:gd name="connsiteY19" fmla="*/ 662843 h 949472"/>
                <a:gd name="connsiteX20" fmla="*/ 998487 w 3421107"/>
                <a:gd name="connsiteY20" fmla="*/ 708366 h 949472"/>
                <a:gd name="connsiteX21" fmla="*/ 319785 w 3421107"/>
                <a:gd name="connsiteY21" fmla="*/ 885813 h 949472"/>
                <a:gd name="connsiteX22" fmla="*/ 13884 w 3421107"/>
                <a:gd name="connsiteY22" fmla="*/ 947627 h 949472"/>
                <a:gd name="connsiteX23" fmla="*/ 8531 w 3421107"/>
                <a:gd name="connsiteY23" fmla="*/ 862632 h 949472"/>
                <a:gd name="connsiteX24" fmla="*/ 394603 w 3421107"/>
                <a:gd name="connsiteY24" fmla="*/ 806979 h 949472"/>
                <a:gd name="connsiteX25" fmla="*/ 702975 w 3421107"/>
                <a:gd name="connsiteY25" fmla="*/ 721658 h 949472"/>
                <a:gd name="connsiteX26" fmla="*/ 871828 w 3421107"/>
                <a:gd name="connsiteY26" fmla="*/ 666166 h 949472"/>
                <a:gd name="connsiteX27" fmla="*/ 1021981 w 3421107"/>
                <a:gd name="connsiteY27" fmla="*/ 619043 h 949472"/>
                <a:gd name="connsiteX28" fmla="*/ 1321680 w 3421107"/>
                <a:gd name="connsiteY28" fmla="*/ 498594 h 949472"/>
                <a:gd name="connsiteX29" fmla="*/ 1428898 w 3421107"/>
                <a:gd name="connsiteY29" fmla="*/ 494918 h 949472"/>
                <a:gd name="connsiteX30" fmla="*/ 1528670 w 3421107"/>
                <a:gd name="connsiteY30" fmla="*/ 555705 h 949472"/>
                <a:gd name="connsiteX31" fmla="*/ 1621934 w 3421107"/>
                <a:gd name="connsiteY31" fmla="*/ 621908 h 949472"/>
                <a:gd name="connsiteX32" fmla="*/ 1712386 w 3421107"/>
                <a:gd name="connsiteY32" fmla="*/ 680534 h 949472"/>
                <a:gd name="connsiteX33" fmla="*/ 1908643 w 3421107"/>
                <a:gd name="connsiteY33" fmla="*/ 685800 h 949472"/>
                <a:gd name="connsiteX34" fmla="*/ 2030843 w 3421107"/>
                <a:gd name="connsiteY34" fmla="*/ 653782 h 949472"/>
                <a:gd name="connsiteX35" fmla="*/ 2109904 w 3421107"/>
                <a:gd name="connsiteY35" fmla="*/ 610124 h 949472"/>
                <a:gd name="connsiteX36" fmla="*/ 2240781 w 3421107"/>
                <a:gd name="connsiteY36" fmla="*/ 541594 h 949472"/>
                <a:gd name="connsiteX37" fmla="*/ 2326432 w 3421107"/>
                <a:gd name="connsiteY37" fmla="*/ 521018 h 949472"/>
                <a:gd name="connsiteX38" fmla="*/ 2425002 w 3421107"/>
                <a:gd name="connsiteY38" fmla="*/ 541441 h 949472"/>
                <a:gd name="connsiteX39" fmla="*/ 2591962 w 3421107"/>
                <a:gd name="connsiteY39" fmla="*/ 513504 h 949472"/>
                <a:gd name="connsiteX40" fmla="*/ 2675405 w 3421107"/>
                <a:gd name="connsiteY40" fmla="*/ 490538 h 949472"/>
                <a:gd name="connsiteX41" fmla="*/ 2759120 w 3421107"/>
                <a:gd name="connsiteY41" fmla="*/ 468735 h 949472"/>
                <a:gd name="connsiteX42" fmla="*/ 2853999 w 3421107"/>
                <a:gd name="connsiteY42" fmla="*/ 414338 h 949472"/>
                <a:gd name="connsiteX43" fmla="*/ 2963536 w 3421107"/>
                <a:gd name="connsiteY43" fmla="*/ 361950 h 949472"/>
                <a:gd name="connsiteX44" fmla="*/ 3046384 w 3421107"/>
                <a:gd name="connsiteY44" fmla="*/ 263103 h 949472"/>
                <a:gd name="connsiteX45" fmla="*/ 3168898 w 3421107"/>
                <a:gd name="connsiteY45" fmla="*/ 152670 h 949472"/>
                <a:gd name="connsiteX46" fmla="*/ 3275480 w 3421107"/>
                <a:gd name="connsiteY46" fmla="*/ 114300 h 949472"/>
                <a:gd name="connsiteX47" fmla="*/ 3332631 w 3421107"/>
                <a:gd name="connsiteY47" fmla="*/ 69056 h 949472"/>
                <a:gd name="connsiteX48" fmla="*/ 3394542 w 3421107"/>
                <a:gd name="connsiteY48" fmla="*/ 0 h 949472"/>
                <a:gd name="connsiteX0" fmla="*/ 3394542 w 3421107"/>
                <a:gd name="connsiteY0" fmla="*/ 0 h 949472"/>
                <a:gd name="connsiteX1" fmla="*/ 3421107 w 3421107"/>
                <a:gd name="connsiteY1" fmla="*/ 71808 h 949472"/>
                <a:gd name="connsiteX2" fmla="*/ 3344536 w 3421107"/>
                <a:gd name="connsiteY2" fmla="*/ 145257 h 949472"/>
                <a:gd name="connsiteX3" fmla="*/ 3219842 w 3421107"/>
                <a:gd name="connsiteY3" fmla="*/ 191545 h 949472"/>
                <a:gd name="connsiteX4" fmla="*/ 3153167 w 3421107"/>
                <a:gd name="connsiteY4" fmla="*/ 253700 h 949472"/>
                <a:gd name="connsiteX5" fmla="*/ 3011161 w 3421107"/>
                <a:gd name="connsiteY5" fmla="*/ 414338 h 949472"/>
                <a:gd name="connsiteX6" fmla="*/ 2882574 w 3421107"/>
                <a:gd name="connsiteY6" fmla="*/ 476250 h 949472"/>
                <a:gd name="connsiteX7" fmla="*/ 2775418 w 3421107"/>
                <a:gd name="connsiteY7" fmla="*/ 538163 h 949472"/>
                <a:gd name="connsiteX8" fmla="*/ 2642068 w 3421107"/>
                <a:gd name="connsiteY8" fmla="*/ 569119 h 949472"/>
                <a:gd name="connsiteX9" fmla="*/ 2571921 w 3421107"/>
                <a:gd name="connsiteY9" fmla="*/ 593662 h 949472"/>
                <a:gd name="connsiteX10" fmla="*/ 2477762 w 3421107"/>
                <a:gd name="connsiteY10" fmla="*/ 604096 h 949472"/>
                <a:gd name="connsiteX11" fmla="*/ 2320969 w 3421107"/>
                <a:gd name="connsiteY11" fmla="*/ 601373 h 949472"/>
                <a:gd name="connsiteX12" fmla="*/ 2176456 w 3421107"/>
                <a:gd name="connsiteY12" fmla="*/ 660133 h 949472"/>
                <a:gd name="connsiteX13" fmla="*/ 1951505 w 3421107"/>
                <a:gd name="connsiteY13" fmla="*/ 735807 h 949472"/>
                <a:gd name="connsiteX14" fmla="*/ 1772911 w 3421107"/>
                <a:gd name="connsiteY14" fmla="*/ 757238 h 949472"/>
                <a:gd name="connsiteX15" fmla="*/ 1636221 w 3421107"/>
                <a:gd name="connsiteY15" fmla="*/ 713856 h 949472"/>
                <a:gd name="connsiteX16" fmla="*/ 1505253 w 3421107"/>
                <a:gd name="connsiteY16" fmla="*/ 621408 h 949472"/>
                <a:gd name="connsiteX17" fmla="*/ 1398525 w 3421107"/>
                <a:gd name="connsiteY17" fmla="*/ 596655 h 949472"/>
                <a:gd name="connsiteX18" fmla="*/ 1268413 w 3421107"/>
                <a:gd name="connsiteY18" fmla="*/ 592346 h 949472"/>
                <a:gd name="connsiteX19" fmla="*/ 1132614 w 3421107"/>
                <a:gd name="connsiteY19" fmla="*/ 662843 h 949472"/>
                <a:gd name="connsiteX20" fmla="*/ 998487 w 3421107"/>
                <a:gd name="connsiteY20" fmla="*/ 708366 h 949472"/>
                <a:gd name="connsiteX21" fmla="*/ 319785 w 3421107"/>
                <a:gd name="connsiteY21" fmla="*/ 885813 h 949472"/>
                <a:gd name="connsiteX22" fmla="*/ 13884 w 3421107"/>
                <a:gd name="connsiteY22" fmla="*/ 947627 h 949472"/>
                <a:gd name="connsiteX23" fmla="*/ 8531 w 3421107"/>
                <a:gd name="connsiteY23" fmla="*/ 862632 h 949472"/>
                <a:gd name="connsiteX24" fmla="*/ 394603 w 3421107"/>
                <a:gd name="connsiteY24" fmla="*/ 806979 h 949472"/>
                <a:gd name="connsiteX25" fmla="*/ 702975 w 3421107"/>
                <a:gd name="connsiteY25" fmla="*/ 721658 h 949472"/>
                <a:gd name="connsiteX26" fmla="*/ 871828 w 3421107"/>
                <a:gd name="connsiteY26" fmla="*/ 666166 h 949472"/>
                <a:gd name="connsiteX27" fmla="*/ 1021981 w 3421107"/>
                <a:gd name="connsiteY27" fmla="*/ 619043 h 949472"/>
                <a:gd name="connsiteX28" fmla="*/ 1321680 w 3421107"/>
                <a:gd name="connsiteY28" fmla="*/ 498594 h 949472"/>
                <a:gd name="connsiteX29" fmla="*/ 1428898 w 3421107"/>
                <a:gd name="connsiteY29" fmla="*/ 494918 h 949472"/>
                <a:gd name="connsiteX30" fmla="*/ 1528670 w 3421107"/>
                <a:gd name="connsiteY30" fmla="*/ 555705 h 949472"/>
                <a:gd name="connsiteX31" fmla="*/ 1621934 w 3421107"/>
                <a:gd name="connsiteY31" fmla="*/ 621908 h 949472"/>
                <a:gd name="connsiteX32" fmla="*/ 1712386 w 3421107"/>
                <a:gd name="connsiteY32" fmla="*/ 680534 h 949472"/>
                <a:gd name="connsiteX33" fmla="*/ 1908643 w 3421107"/>
                <a:gd name="connsiteY33" fmla="*/ 685800 h 949472"/>
                <a:gd name="connsiteX34" fmla="*/ 2030843 w 3421107"/>
                <a:gd name="connsiteY34" fmla="*/ 653782 h 949472"/>
                <a:gd name="connsiteX35" fmla="*/ 2109904 w 3421107"/>
                <a:gd name="connsiteY35" fmla="*/ 610124 h 949472"/>
                <a:gd name="connsiteX36" fmla="*/ 2240781 w 3421107"/>
                <a:gd name="connsiteY36" fmla="*/ 541594 h 949472"/>
                <a:gd name="connsiteX37" fmla="*/ 2326432 w 3421107"/>
                <a:gd name="connsiteY37" fmla="*/ 521018 h 949472"/>
                <a:gd name="connsiteX38" fmla="*/ 2425002 w 3421107"/>
                <a:gd name="connsiteY38" fmla="*/ 541441 h 949472"/>
                <a:gd name="connsiteX39" fmla="*/ 2591962 w 3421107"/>
                <a:gd name="connsiteY39" fmla="*/ 513504 h 949472"/>
                <a:gd name="connsiteX40" fmla="*/ 2675405 w 3421107"/>
                <a:gd name="connsiteY40" fmla="*/ 490538 h 949472"/>
                <a:gd name="connsiteX41" fmla="*/ 2759120 w 3421107"/>
                <a:gd name="connsiteY41" fmla="*/ 468735 h 949472"/>
                <a:gd name="connsiteX42" fmla="*/ 2853999 w 3421107"/>
                <a:gd name="connsiteY42" fmla="*/ 414338 h 949472"/>
                <a:gd name="connsiteX43" fmla="*/ 2963536 w 3421107"/>
                <a:gd name="connsiteY43" fmla="*/ 361950 h 949472"/>
                <a:gd name="connsiteX44" fmla="*/ 3046384 w 3421107"/>
                <a:gd name="connsiteY44" fmla="*/ 263103 h 949472"/>
                <a:gd name="connsiteX45" fmla="*/ 3168898 w 3421107"/>
                <a:gd name="connsiteY45" fmla="*/ 152670 h 949472"/>
                <a:gd name="connsiteX46" fmla="*/ 3275480 w 3421107"/>
                <a:gd name="connsiteY46" fmla="*/ 114300 h 949472"/>
                <a:gd name="connsiteX47" fmla="*/ 3332631 w 3421107"/>
                <a:gd name="connsiteY47" fmla="*/ 69056 h 949472"/>
                <a:gd name="connsiteX48" fmla="*/ 3394542 w 3421107"/>
                <a:gd name="connsiteY48" fmla="*/ 0 h 949472"/>
                <a:gd name="connsiteX0" fmla="*/ 3394542 w 3421107"/>
                <a:gd name="connsiteY0" fmla="*/ 0 h 949472"/>
                <a:gd name="connsiteX1" fmla="*/ 3421107 w 3421107"/>
                <a:gd name="connsiteY1" fmla="*/ 71808 h 949472"/>
                <a:gd name="connsiteX2" fmla="*/ 3344536 w 3421107"/>
                <a:gd name="connsiteY2" fmla="*/ 145257 h 949472"/>
                <a:gd name="connsiteX3" fmla="*/ 3219842 w 3421107"/>
                <a:gd name="connsiteY3" fmla="*/ 191545 h 949472"/>
                <a:gd name="connsiteX4" fmla="*/ 3153167 w 3421107"/>
                <a:gd name="connsiteY4" fmla="*/ 253700 h 949472"/>
                <a:gd name="connsiteX5" fmla="*/ 3011161 w 3421107"/>
                <a:gd name="connsiteY5" fmla="*/ 414338 h 949472"/>
                <a:gd name="connsiteX6" fmla="*/ 2882574 w 3421107"/>
                <a:gd name="connsiteY6" fmla="*/ 476250 h 949472"/>
                <a:gd name="connsiteX7" fmla="*/ 2775418 w 3421107"/>
                <a:gd name="connsiteY7" fmla="*/ 538163 h 949472"/>
                <a:gd name="connsiteX8" fmla="*/ 2642068 w 3421107"/>
                <a:gd name="connsiteY8" fmla="*/ 569119 h 949472"/>
                <a:gd name="connsiteX9" fmla="*/ 2571921 w 3421107"/>
                <a:gd name="connsiteY9" fmla="*/ 593662 h 949472"/>
                <a:gd name="connsiteX10" fmla="*/ 2477762 w 3421107"/>
                <a:gd name="connsiteY10" fmla="*/ 604096 h 949472"/>
                <a:gd name="connsiteX11" fmla="*/ 2320969 w 3421107"/>
                <a:gd name="connsiteY11" fmla="*/ 601373 h 949472"/>
                <a:gd name="connsiteX12" fmla="*/ 2176456 w 3421107"/>
                <a:gd name="connsiteY12" fmla="*/ 660133 h 949472"/>
                <a:gd name="connsiteX13" fmla="*/ 1951505 w 3421107"/>
                <a:gd name="connsiteY13" fmla="*/ 735807 h 949472"/>
                <a:gd name="connsiteX14" fmla="*/ 1772911 w 3421107"/>
                <a:gd name="connsiteY14" fmla="*/ 757238 h 949472"/>
                <a:gd name="connsiteX15" fmla="*/ 1636221 w 3421107"/>
                <a:gd name="connsiteY15" fmla="*/ 713856 h 949472"/>
                <a:gd name="connsiteX16" fmla="*/ 1505253 w 3421107"/>
                <a:gd name="connsiteY16" fmla="*/ 621408 h 949472"/>
                <a:gd name="connsiteX17" fmla="*/ 1398525 w 3421107"/>
                <a:gd name="connsiteY17" fmla="*/ 596655 h 949472"/>
                <a:gd name="connsiteX18" fmla="*/ 1268413 w 3421107"/>
                <a:gd name="connsiteY18" fmla="*/ 592346 h 949472"/>
                <a:gd name="connsiteX19" fmla="*/ 1132614 w 3421107"/>
                <a:gd name="connsiteY19" fmla="*/ 662843 h 949472"/>
                <a:gd name="connsiteX20" fmla="*/ 998487 w 3421107"/>
                <a:gd name="connsiteY20" fmla="*/ 708366 h 949472"/>
                <a:gd name="connsiteX21" fmla="*/ 319785 w 3421107"/>
                <a:gd name="connsiteY21" fmla="*/ 885813 h 949472"/>
                <a:gd name="connsiteX22" fmla="*/ 13884 w 3421107"/>
                <a:gd name="connsiteY22" fmla="*/ 947627 h 949472"/>
                <a:gd name="connsiteX23" fmla="*/ 8531 w 3421107"/>
                <a:gd name="connsiteY23" fmla="*/ 862632 h 949472"/>
                <a:gd name="connsiteX24" fmla="*/ 394603 w 3421107"/>
                <a:gd name="connsiteY24" fmla="*/ 806979 h 949472"/>
                <a:gd name="connsiteX25" fmla="*/ 702975 w 3421107"/>
                <a:gd name="connsiteY25" fmla="*/ 721658 h 949472"/>
                <a:gd name="connsiteX26" fmla="*/ 871828 w 3421107"/>
                <a:gd name="connsiteY26" fmla="*/ 666166 h 949472"/>
                <a:gd name="connsiteX27" fmla="*/ 1021981 w 3421107"/>
                <a:gd name="connsiteY27" fmla="*/ 619043 h 949472"/>
                <a:gd name="connsiteX28" fmla="*/ 1321680 w 3421107"/>
                <a:gd name="connsiteY28" fmla="*/ 498594 h 949472"/>
                <a:gd name="connsiteX29" fmla="*/ 1428898 w 3421107"/>
                <a:gd name="connsiteY29" fmla="*/ 494918 h 949472"/>
                <a:gd name="connsiteX30" fmla="*/ 1528670 w 3421107"/>
                <a:gd name="connsiteY30" fmla="*/ 555705 h 949472"/>
                <a:gd name="connsiteX31" fmla="*/ 1621934 w 3421107"/>
                <a:gd name="connsiteY31" fmla="*/ 621908 h 949472"/>
                <a:gd name="connsiteX32" fmla="*/ 1712386 w 3421107"/>
                <a:gd name="connsiteY32" fmla="*/ 680534 h 949472"/>
                <a:gd name="connsiteX33" fmla="*/ 1908643 w 3421107"/>
                <a:gd name="connsiteY33" fmla="*/ 685800 h 949472"/>
                <a:gd name="connsiteX34" fmla="*/ 2030843 w 3421107"/>
                <a:gd name="connsiteY34" fmla="*/ 653782 h 949472"/>
                <a:gd name="connsiteX35" fmla="*/ 2109904 w 3421107"/>
                <a:gd name="connsiteY35" fmla="*/ 610124 h 949472"/>
                <a:gd name="connsiteX36" fmla="*/ 2240781 w 3421107"/>
                <a:gd name="connsiteY36" fmla="*/ 541594 h 949472"/>
                <a:gd name="connsiteX37" fmla="*/ 2326432 w 3421107"/>
                <a:gd name="connsiteY37" fmla="*/ 521018 h 949472"/>
                <a:gd name="connsiteX38" fmla="*/ 2425002 w 3421107"/>
                <a:gd name="connsiteY38" fmla="*/ 541441 h 949472"/>
                <a:gd name="connsiteX39" fmla="*/ 2591962 w 3421107"/>
                <a:gd name="connsiteY39" fmla="*/ 513504 h 949472"/>
                <a:gd name="connsiteX40" fmla="*/ 2675405 w 3421107"/>
                <a:gd name="connsiteY40" fmla="*/ 490538 h 949472"/>
                <a:gd name="connsiteX41" fmla="*/ 2759120 w 3421107"/>
                <a:gd name="connsiteY41" fmla="*/ 468735 h 949472"/>
                <a:gd name="connsiteX42" fmla="*/ 2853999 w 3421107"/>
                <a:gd name="connsiteY42" fmla="*/ 414338 h 949472"/>
                <a:gd name="connsiteX43" fmla="*/ 2963536 w 3421107"/>
                <a:gd name="connsiteY43" fmla="*/ 361950 h 949472"/>
                <a:gd name="connsiteX44" fmla="*/ 3046384 w 3421107"/>
                <a:gd name="connsiteY44" fmla="*/ 263103 h 949472"/>
                <a:gd name="connsiteX45" fmla="*/ 3168898 w 3421107"/>
                <a:gd name="connsiteY45" fmla="*/ 152670 h 949472"/>
                <a:gd name="connsiteX46" fmla="*/ 3275480 w 3421107"/>
                <a:gd name="connsiteY46" fmla="*/ 114300 h 949472"/>
                <a:gd name="connsiteX47" fmla="*/ 3332631 w 3421107"/>
                <a:gd name="connsiteY47" fmla="*/ 69056 h 949472"/>
                <a:gd name="connsiteX48" fmla="*/ 3394542 w 3421107"/>
                <a:gd name="connsiteY48" fmla="*/ 0 h 949472"/>
                <a:gd name="connsiteX0" fmla="*/ 3394542 w 3421107"/>
                <a:gd name="connsiteY0" fmla="*/ 0 h 946266"/>
                <a:gd name="connsiteX1" fmla="*/ 3421107 w 3421107"/>
                <a:gd name="connsiteY1" fmla="*/ 71808 h 946266"/>
                <a:gd name="connsiteX2" fmla="*/ 3344536 w 3421107"/>
                <a:gd name="connsiteY2" fmla="*/ 145257 h 946266"/>
                <a:gd name="connsiteX3" fmla="*/ 3219842 w 3421107"/>
                <a:gd name="connsiteY3" fmla="*/ 191545 h 946266"/>
                <a:gd name="connsiteX4" fmla="*/ 3153167 w 3421107"/>
                <a:gd name="connsiteY4" fmla="*/ 253700 h 946266"/>
                <a:gd name="connsiteX5" fmla="*/ 3011161 w 3421107"/>
                <a:gd name="connsiteY5" fmla="*/ 414338 h 946266"/>
                <a:gd name="connsiteX6" fmla="*/ 2882574 w 3421107"/>
                <a:gd name="connsiteY6" fmla="*/ 476250 h 946266"/>
                <a:gd name="connsiteX7" fmla="*/ 2775418 w 3421107"/>
                <a:gd name="connsiteY7" fmla="*/ 538163 h 946266"/>
                <a:gd name="connsiteX8" fmla="*/ 2642068 w 3421107"/>
                <a:gd name="connsiteY8" fmla="*/ 569119 h 946266"/>
                <a:gd name="connsiteX9" fmla="*/ 2571921 w 3421107"/>
                <a:gd name="connsiteY9" fmla="*/ 593662 h 946266"/>
                <a:gd name="connsiteX10" fmla="*/ 2477762 w 3421107"/>
                <a:gd name="connsiteY10" fmla="*/ 604096 h 946266"/>
                <a:gd name="connsiteX11" fmla="*/ 2320969 w 3421107"/>
                <a:gd name="connsiteY11" fmla="*/ 601373 h 946266"/>
                <a:gd name="connsiteX12" fmla="*/ 2176456 w 3421107"/>
                <a:gd name="connsiteY12" fmla="*/ 660133 h 946266"/>
                <a:gd name="connsiteX13" fmla="*/ 1951505 w 3421107"/>
                <a:gd name="connsiteY13" fmla="*/ 735807 h 946266"/>
                <a:gd name="connsiteX14" fmla="*/ 1772911 w 3421107"/>
                <a:gd name="connsiteY14" fmla="*/ 757238 h 946266"/>
                <a:gd name="connsiteX15" fmla="*/ 1636221 w 3421107"/>
                <a:gd name="connsiteY15" fmla="*/ 713856 h 946266"/>
                <a:gd name="connsiteX16" fmla="*/ 1505253 w 3421107"/>
                <a:gd name="connsiteY16" fmla="*/ 621408 h 946266"/>
                <a:gd name="connsiteX17" fmla="*/ 1398525 w 3421107"/>
                <a:gd name="connsiteY17" fmla="*/ 596655 h 946266"/>
                <a:gd name="connsiteX18" fmla="*/ 1268413 w 3421107"/>
                <a:gd name="connsiteY18" fmla="*/ 592346 h 946266"/>
                <a:gd name="connsiteX19" fmla="*/ 1132614 w 3421107"/>
                <a:gd name="connsiteY19" fmla="*/ 662843 h 946266"/>
                <a:gd name="connsiteX20" fmla="*/ 998487 w 3421107"/>
                <a:gd name="connsiteY20" fmla="*/ 708366 h 946266"/>
                <a:gd name="connsiteX21" fmla="*/ 319785 w 3421107"/>
                <a:gd name="connsiteY21" fmla="*/ 885813 h 946266"/>
                <a:gd name="connsiteX22" fmla="*/ 13884 w 3421107"/>
                <a:gd name="connsiteY22" fmla="*/ 944290 h 946266"/>
                <a:gd name="connsiteX23" fmla="*/ 8531 w 3421107"/>
                <a:gd name="connsiteY23" fmla="*/ 862632 h 946266"/>
                <a:gd name="connsiteX24" fmla="*/ 394603 w 3421107"/>
                <a:gd name="connsiteY24" fmla="*/ 806979 h 946266"/>
                <a:gd name="connsiteX25" fmla="*/ 702975 w 3421107"/>
                <a:gd name="connsiteY25" fmla="*/ 721658 h 946266"/>
                <a:gd name="connsiteX26" fmla="*/ 871828 w 3421107"/>
                <a:gd name="connsiteY26" fmla="*/ 666166 h 946266"/>
                <a:gd name="connsiteX27" fmla="*/ 1021981 w 3421107"/>
                <a:gd name="connsiteY27" fmla="*/ 619043 h 946266"/>
                <a:gd name="connsiteX28" fmla="*/ 1321680 w 3421107"/>
                <a:gd name="connsiteY28" fmla="*/ 498594 h 946266"/>
                <a:gd name="connsiteX29" fmla="*/ 1428898 w 3421107"/>
                <a:gd name="connsiteY29" fmla="*/ 494918 h 946266"/>
                <a:gd name="connsiteX30" fmla="*/ 1528670 w 3421107"/>
                <a:gd name="connsiteY30" fmla="*/ 555705 h 946266"/>
                <a:gd name="connsiteX31" fmla="*/ 1621934 w 3421107"/>
                <a:gd name="connsiteY31" fmla="*/ 621908 h 946266"/>
                <a:gd name="connsiteX32" fmla="*/ 1712386 w 3421107"/>
                <a:gd name="connsiteY32" fmla="*/ 680534 h 946266"/>
                <a:gd name="connsiteX33" fmla="*/ 1908643 w 3421107"/>
                <a:gd name="connsiteY33" fmla="*/ 685800 h 946266"/>
                <a:gd name="connsiteX34" fmla="*/ 2030843 w 3421107"/>
                <a:gd name="connsiteY34" fmla="*/ 653782 h 946266"/>
                <a:gd name="connsiteX35" fmla="*/ 2109904 w 3421107"/>
                <a:gd name="connsiteY35" fmla="*/ 610124 h 946266"/>
                <a:gd name="connsiteX36" fmla="*/ 2240781 w 3421107"/>
                <a:gd name="connsiteY36" fmla="*/ 541594 h 946266"/>
                <a:gd name="connsiteX37" fmla="*/ 2326432 w 3421107"/>
                <a:gd name="connsiteY37" fmla="*/ 521018 h 946266"/>
                <a:gd name="connsiteX38" fmla="*/ 2425002 w 3421107"/>
                <a:gd name="connsiteY38" fmla="*/ 541441 h 946266"/>
                <a:gd name="connsiteX39" fmla="*/ 2591962 w 3421107"/>
                <a:gd name="connsiteY39" fmla="*/ 513504 h 946266"/>
                <a:gd name="connsiteX40" fmla="*/ 2675405 w 3421107"/>
                <a:gd name="connsiteY40" fmla="*/ 490538 h 946266"/>
                <a:gd name="connsiteX41" fmla="*/ 2759120 w 3421107"/>
                <a:gd name="connsiteY41" fmla="*/ 468735 h 946266"/>
                <a:gd name="connsiteX42" fmla="*/ 2853999 w 3421107"/>
                <a:gd name="connsiteY42" fmla="*/ 414338 h 946266"/>
                <a:gd name="connsiteX43" fmla="*/ 2963536 w 3421107"/>
                <a:gd name="connsiteY43" fmla="*/ 361950 h 946266"/>
                <a:gd name="connsiteX44" fmla="*/ 3046384 w 3421107"/>
                <a:gd name="connsiteY44" fmla="*/ 263103 h 946266"/>
                <a:gd name="connsiteX45" fmla="*/ 3168898 w 3421107"/>
                <a:gd name="connsiteY45" fmla="*/ 152670 h 946266"/>
                <a:gd name="connsiteX46" fmla="*/ 3275480 w 3421107"/>
                <a:gd name="connsiteY46" fmla="*/ 114300 h 946266"/>
                <a:gd name="connsiteX47" fmla="*/ 3332631 w 3421107"/>
                <a:gd name="connsiteY47" fmla="*/ 69056 h 946266"/>
                <a:gd name="connsiteX48" fmla="*/ 3394542 w 3421107"/>
                <a:gd name="connsiteY48" fmla="*/ 0 h 946266"/>
                <a:gd name="connsiteX0" fmla="*/ 3394542 w 3421107"/>
                <a:gd name="connsiteY0" fmla="*/ 0 h 946265"/>
                <a:gd name="connsiteX1" fmla="*/ 3421107 w 3421107"/>
                <a:gd name="connsiteY1" fmla="*/ 71808 h 946265"/>
                <a:gd name="connsiteX2" fmla="*/ 3344536 w 3421107"/>
                <a:gd name="connsiteY2" fmla="*/ 145257 h 946265"/>
                <a:gd name="connsiteX3" fmla="*/ 3219842 w 3421107"/>
                <a:gd name="connsiteY3" fmla="*/ 191545 h 946265"/>
                <a:gd name="connsiteX4" fmla="*/ 3153167 w 3421107"/>
                <a:gd name="connsiteY4" fmla="*/ 253700 h 946265"/>
                <a:gd name="connsiteX5" fmla="*/ 3011161 w 3421107"/>
                <a:gd name="connsiteY5" fmla="*/ 414338 h 946265"/>
                <a:gd name="connsiteX6" fmla="*/ 2882574 w 3421107"/>
                <a:gd name="connsiteY6" fmla="*/ 476250 h 946265"/>
                <a:gd name="connsiteX7" fmla="*/ 2775418 w 3421107"/>
                <a:gd name="connsiteY7" fmla="*/ 538163 h 946265"/>
                <a:gd name="connsiteX8" fmla="*/ 2642068 w 3421107"/>
                <a:gd name="connsiteY8" fmla="*/ 569119 h 946265"/>
                <a:gd name="connsiteX9" fmla="*/ 2571921 w 3421107"/>
                <a:gd name="connsiteY9" fmla="*/ 593662 h 946265"/>
                <a:gd name="connsiteX10" fmla="*/ 2477762 w 3421107"/>
                <a:gd name="connsiteY10" fmla="*/ 604096 h 946265"/>
                <a:gd name="connsiteX11" fmla="*/ 2320969 w 3421107"/>
                <a:gd name="connsiteY11" fmla="*/ 601373 h 946265"/>
                <a:gd name="connsiteX12" fmla="*/ 2176456 w 3421107"/>
                <a:gd name="connsiteY12" fmla="*/ 660133 h 946265"/>
                <a:gd name="connsiteX13" fmla="*/ 1951505 w 3421107"/>
                <a:gd name="connsiteY13" fmla="*/ 735807 h 946265"/>
                <a:gd name="connsiteX14" fmla="*/ 1772911 w 3421107"/>
                <a:gd name="connsiteY14" fmla="*/ 757238 h 946265"/>
                <a:gd name="connsiteX15" fmla="*/ 1636221 w 3421107"/>
                <a:gd name="connsiteY15" fmla="*/ 713856 h 946265"/>
                <a:gd name="connsiteX16" fmla="*/ 1505253 w 3421107"/>
                <a:gd name="connsiteY16" fmla="*/ 621408 h 946265"/>
                <a:gd name="connsiteX17" fmla="*/ 1398525 w 3421107"/>
                <a:gd name="connsiteY17" fmla="*/ 569958 h 946265"/>
                <a:gd name="connsiteX18" fmla="*/ 1268413 w 3421107"/>
                <a:gd name="connsiteY18" fmla="*/ 592346 h 946265"/>
                <a:gd name="connsiteX19" fmla="*/ 1132614 w 3421107"/>
                <a:gd name="connsiteY19" fmla="*/ 662843 h 946265"/>
                <a:gd name="connsiteX20" fmla="*/ 998487 w 3421107"/>
                <a:gd name="connsiteY20" fmla="*/ 708366 h 946265"/>
                <a:gd name="connsiteX21" fmla="*/ 319785 w 3421107"/>
                <a:gd name="connsiteY21" fmla="*/ 885813 h 946265"/>
                <a:gd name="connsiteX22" fmla="*/ 13884 w 3421107"/>
                <a:gd name="connsiteY22" fmla="*/ 944290 h 946265"/>
                <a:gd name="connsiteX23" fmla="*/ 8531 w 3421107"/>
                <a:gd name="connsiteY23" fmla="*/ 862632 h 946265"/>
                <a:gd name="connsiteX24" fmla="*/ 394603 w 3421107"/>
                <a:gd name="connsiteY24" fmla="*/ 806979 h 946265"/>
                <a:gd name="connsiteX25" fmla="*/ 702975 w 3421107"/>
                <a:gd name="connsiteY25" fmla="*/ 721658 h 946265"/>
                <a:gd name="connsiteX26" fmla="*/ 871828 w 3421107"/>
                <a:gd name="connsiteY26" fmla="*/ 666166 h 946265"/>
                <a:gd name="connsiteX27" fmla="*/ 1021981 w 3421107"/>
                <a:gd name="connsiteY27" fmla="*/ 619043 h 946265"/>
                <a:gd name="connsiteX28" fmla="*/ 1321680 w 3421107"/>
                <a:gd name="connsiteY28" fmla="*/ 498594 h 946265"/>
                <a:gd name="connsiteX29" fmla="*/ 1428898 w 3421107"/>
                <a:gd name="connsiteY29" fmla="*/ 494918 h 946265"/>
                <a:gd name="connsiteX30" fmla="*/ 1528670 w 3421107"/>
                <a:gd name="connsiteY30" fmla="*/ 555705 h 946265"/>
                <a:gd name="connsiteX31" fmla="*/ 1621934 w 3421107"/>
                <a:gd name="connsiteY31" fmla="*/ 621908 h 946265"/>
                <a:gd name="connsiteX32" fmla="*/ 1712386 w 3421107"/>
                <a:gd name="connsiteY32" fmla="*/ 680534 h 946265"/>
                <a:gd name="connsiteX33" fmla="*/ 1908643 w 3421107"/>
                <a:gd name="connsiteY33" fmla="*/ 685800 h 946265"/>
                <a:gd name="connsiteX34" fmla="*/ 2030843 w 3421107"/>
                <a:gd name="connsiteY34" fmla="*/ 653782 h 946265"/>
                <a:gd name="connsiteX35" fmla="*/ 2109904 w 3421107"/>
                <a:gd name="connsiteY35" fmla="*/ 610124 h 946265"/>
                <a:gd name="connsiteX36" fmla="*/ 2240781 w 3421107"/>
                <a:gd name="connsiteY36" fmla="*/ 541594 h 946265"/>
                <a:gd name="connsiteX37" fmla="*/ 2326432 w 3421107"/>
                <a:gd name="connsiteY37" fmla="*/ 521018 h 946265"/>
                <a:gd name="connsiteX38" fmla="*/ 2425002 w 3421107"/>
                <a:gd name="connsiteY38" fmla="*/ 541441 h 946265"/>
                <a:gd name="connsiteX39" fmla="*/ 2591962 w 3421107"/>
                <a:gd name="connsiteY39" fmla="*/ 513504 h 946265"/>
                <a:gd name="connsiteX40" fmla="*/ 2675405 w 3421107"/>
                <a:gd name="connsiteY40" fmla="*/ 490538 h 946265"/>
                <a:gd name="connsiteX41" fmla="*/ 2759120 w 3421107"/>
                <a:gd name="connsiteY41" fmla="*/ 468735 h 946265"/>
                <a:gd name="connsiteX42" fmla="*/ 2853999 w 3421107"/>
                <a:gd name="connsiteY42" fmla="*/ 414338 h 946265"/>
                <a:gd name="connsiteX43" fmla="*/ 2963536 w 3421107"/>
                <a:gd name="connsiteY43" fmla="*/ 361950 h 946265"/>
                <a:gd name="connsiteX44" fmla="*/ 3046384 w 3421107"/>
                <a:gd name="connsiteY44" fmla="*/ 263103 h 946265"/>
                <a:gd name="connsiteX45" fmla="*/ 3168898 w 3421107"/>
                <a:gd name="connsiteY45" fmla="*/ 152670 h 946265"/>
                <a:gd name="connsiteX46" fmla="*/ 3275480 w 3421107"/>
                <a:gd name="connsiteY46" fmla="*/ 114300 h 946265"/>
                <a:gd name="connsiteX47" fmla="*/ 3332631 w 3421107"/>
                <a:gd name="connsiteY47" fmla="*/ 69056 h 946265"/>
                <a:gd name="connsiteX48" fmla="*/ 3394542 w 3421107"/>
                <a:gd name="connsiteY48" fmla="*/ 0 h 946265"/>
                <a:gd name="connsiteX0" fmla="*/ 3394542 w 3421107"/>
                <a:gd name="connsiteY0" fmla="*/ 0 h 945861"/>
                <a:gd name="connsiteX1" fmla="*/ 3421107 w 3421107"/>
                <a:gd name="connsiteY1" fmla="*/ 71808 h 945861"/>
                <a:gd name="connsiteX2" fmla="*/ 3344536 w 3421107"/>
                <a:gd name="connsiteY2" fmla="*/ 145257 h 945861"/>
                <a:gd name="connsiteX3" fmla="*/ 3219842 w 3421107"/>
                <a:gd name="connsiteY3" fmla="*/ 191545 h 945861"/>
                <a:gd name="connsiteX4" fmla="*/ 3153167 w 3421107"/>
                <a:gd name="connsiteY4" fmla="*/ 253700 h 945861"/>
                <a:gd name="connsiteX5" fmla="*/ 3011161 w 3421107"/>
                <a:gd name="connsiteY5" fmla="*/ 414338 h 945861"/>
                <a:gd name="connsiteX6" fmla="*/ 2882574 w 3421107"/>
                <a:gd name="connsiteY6" fmla="*/ 476250 h 945861"/>
                <a:gd name="connsiteX7" fmla="*/ 2775418 w 3421107"/>
                <a:gd name="connsiteY7" fmla="*/ 538163 h 945861"/>
                <a:gd name="connsiteX8" fmla="*/ 2642068 w 3421107"/>
                <a:gd name="connsiteY8" fmla="*/ 569119 h 945861"/>
                <a:gd name="connsiteX9" fmla="*/ 2571921 w 3421107"/>
                <a:gd name="connsiteY9" fmla="*/ 593662 h 945861"/>
                <a:gd name="connsiteX10" fmla="*/ 2477762 w 3421107"/>
                <a:gd name="connsiteY10" fmla="*/ 604096 h 945861"/>
                <a:gd name="connsiteX11" fmla="*/ 2320969 w 3421107"/>
                <a:gd name="connsiteY11" fmla="*/ 601373 h 945861"/>
                <a:gd name="connsiteX12" fmla="*/ 2176456 w 3421107"/>
                <a:gd name="connsiteY12" fmla="*/ 660133 h 945861"/>
                <a:gd name="connsiteX13" fmla="*/ 1951505 w 3421107"/>
                <a:gd name="connsiteY13" fmla="*/ 735807 h 945861"/>
                <a:gd name="connsiteX14" fmla="*/ 1772911 w 3421107"/>
                <a:gd name="connsiteY14" fmla="*/ 757238 h 945861"/>
                <a:gd name="connsiteX15" fmla="*/ 1636221 w 3421107"/>
                <a:gd name="connsiteY15" fmla="*/ 713856 h 945861"/>
                <a:gd name="connsiteX16" fmla="*/ 1505253 w 3421107"/>
                <a:gd name="connsiteY16" fmla="*/ 621408 h 945861"/>
                <a:gd name="connsiteX17" fmla="*/ 1398525 w 3421107"/>
                <a:gd name="connsiteY17" fmla="*/ 569958 h 945861"/>
                <a:gd name="connsiteX18" fmla="*/ 1268413 w 3421107"/>
                <a:gd name="connsiteY18" fmla="*/ 592346 h 945861"/>
                <a:gd name="connsiteX19" fmla="*/ 1132614 w 3421107"/>
                <a:gd name="connsiteY19" fmla="*/ 662843 h 945861"/>
                <a:gd name="connsiteX20" fmla="*/ 757970 w 3421107"/>
                <a:gd name="connsiteY20" fmla="*/ 771770 h 945861"/>
                <a:gd name="connsiteX21" fmla="*/ 319785 w 3421107"/>
                <a:gd name="connsiteY21" fmla="*/ 885813 h 945861"/>
                <a:gd name="connsiteX22" fmla="*/ 13884 w 3421107"/>
                <a:gd name="connsiteY22" fmla="*/ 944290 h 945861"/>
                <a:gd name="connsiteX23" fmla="*/ 8531 w 3421107"/>
                <a:gd name="connsiteY23" fmla="*/ 862632 h 945861"/>
                <a:gd name="connsiteX24" fmla="*/ 394603 w 3421107"/>
                <a:gd name="connsiteY24" fmla="*/ 806979 h 945861"/>
                <a:gd name="connsiteX25" fmla="*/ 702975 w 3421107"/>
                <a:gd name="connsiteY25" fmla="*/ 721658 h 945861"/>
                <a:gd name="connsiteX26" fmla="*/ 871828 w 3421107"/>
                <a:gd name="connsiteY26" fmla="*/ 666166 h 945861"/>
                <a:gd name="connsiteX27" fmla="*/ 1021981 w 3421107"/>
                <a:gd name="connsiteY27" fmla="*/ 619043 h 945861"/>
                <a:gd name="connsiteX28" fmla="*/ 1321680 w 3421107"/>
                <a:gd name="connsiteY28" fmla="*/ 498594 h 945861"/>
                <a:gd name="connsiteX29" fmla="*/ 1428898 w 3421107"/>
                <a:gd name="connsiteY29" fmla="*/ 494918 h 945861"/>
                <a:gd name="connsiteX30" fmla="*/ 1528670 w 3421107"/>
                <a:gd name="connsiteY30" fmla="*/ 555705 h 945861"/>
                <a:gd name="connsiteX31" fmla="*/ 1621934 w 3421107"/>
                <a:gd name="connsiteY31" fmla="*/ 621908 h 945861"/>
                <a:gd name="connsiteX32" fmla="*/ 1712386 w 3421107"/>
                <a:gd name="connsiteY32" fmla="*/ 680534 h 945861"/>
                <a:gd name="connsiteX33" fmla="*/ 1908643 w 3421107"/>
                <a:gd name="connsiteY33" fmla="*/ 685800 h 945861"/>
                <a:gd name="connsiteX34" fmla="*/ 2030843 w 3421107"/>
                <a:gd name="connsiteY34" fmla="*/ 653782 h 945861"/>
                <a:gd name="connsiteX35" fmla="*/ 2109904 w 3421107"/>
                <a:gd name="connsiteY35" fmla="*/ 610124 h 945861"/>
                <a:gd name="connsiteX36" fmla="*/ 2240781 w 3421107"/>
                <a:gd name="connsiteY36" fmla="*/ 541594 h 945861"/>
                <a:gd name="connsiteX37" fmla="*/ 2326432 w 3421107"/>
                <a:gd name="connsiteY37" fmla="*/ 521018 h 945861"/>
                <a:gd name="connsiteX38" fmla="*/ 2425002 w 3421107"/>
                <a:gd name="connsiteY38" fmla="*/ 541441 h 945861"/>
                <a:gd name="connsiteX39" fmla="*/ 2591962 w 3421107"/>
                <a:gd name="connsiteY39" fmla="*/ 513504 h 945861"/>
                <a:gd name="connsiteX40" fmla="*/ 2675405 w 3421107"/>
                <a:gd name="connsiteY40" fmla="*/ 490538 h 945861"/>
                <a:gd name="connsiteX41" fmla="*/ 2759120 w 3421107"/>
                <a:gd name="connsiteY41" fmla="*/ 468735 h 945861"/>
                <a:gd name="connsiteX42" fmla="*/ 2853999 w 3421107"/>
                <a:gd name="connsiteY42" fmla="*/ 414338 h 945861"/>
                <a:gd name="connsiteX43" fmla="*/ 2963536 w 3421107"/>
                <a:gd name="connsiteY43" fmla="*/ 361950 h 945861"/>
                <a:gd name="connsiteX44" fmla="*/ 3046384 w 3421107"/>
                <a:gd name="connsiteY44" fmla="*/ 263103 h 945861"/>
                <a:gd name="connsiteX45" fmla="*/ 3168898 w 3421107"/>
                <a:gd name="connsiteY45" fmla="*/ 152670 h 945861"/>
                <a:gd name="connsiteX46" fmla="*/ 3275480 w 3421107"/>
                <a:gd name="connsiteY46" fmla="*/ 114300 h 945861"/>
                <a:gd name="connsiteX47" fmla="*/ 3332631 w 3421107"/>
                <a:gd name="connsiteY47" fmla="*/ 69056 h 945861"/>
                <a:gd name="connsiteX48" fmla="*/ 3394542 w 3421107"/>
                <a:gd name="connsiteY48" fmla="*/ 0 h 945861"/>
                <a:gd name="connsiteX0" fmla="*/ 3386011 w 3412576"/>
                <a:gd name="connsiteY0" fmla="*/ 0 h 947993"/>
                <a:gd name="connsiteX1" fmla="*/ 3412576 w 3412576"/>
                <a:gd name="connsiteY1" fmla="*/ 71808 h 947993"/>
                <a:gd name="connsiteX2" fmla="*/ 3336005 w 3412576"/>
                <a:gd name="connsiteY2" fmla="*/ 145257 h 947993"/>
                <a:gd name="connsiteX3" fmla="*/ 3211311 w 3412576"/>
                <a:gd name="connsiteY3" fmla="*/ 191545 h 947993"/>
                <a:gd name="connsiteX4" fmla="*/ 3144636 w 3412576"/>
                <a:gd name="connsiteY4" fmla="*/ 253700 h 947993"/>
                <a:gd name="connsiteX5" fmla="*/ 3002630 w 3412576"/>
                <a:gd name="connsiteY5" fmla="*/ 414338 h 947993"/>
                <a:gd name="connsiteX6" fmla="*/ 2874043 w 3412576"/>
                <a:gd name="connsiteY6" fmla="*/ 476250 h 947993"/>
                <a:gd name="connsiteX7" fmla="*/ 2766887 w 3412576"/>
                <a:gd name="connsiteY7" fmla="*/ 538163 h 947993"/>
                <a:gd name="connsiteX8" fmla="*/ 2633537 w 3412576"/>
                <a:gd name="connsiteY8" fmla="*/ 569119 h 947993"/>
                <a:gd name="connsiteX9" fmla="*/ 2563390 w 3412576"/>
                <a:gd name="connsiteY9" fmla="*/ 593662 h 947993"/>
                <a:gd name="connsiteX10" fmla="*/ 2469231 w 3412576"/>
                <a:gd name="connsiteY10" fmla="*/ 604096 h 947993"/>
                <a:gd name="connsiteX11" fmla="*/ 2312438 w 3412576"/>
                <a:gd name="connsiteY11" fmla="*/ 601373 h 947993"/>
                <a:gd name="connsiteX12" fmla="*/ 2167925 w 3412576"/>
                <a:gd name="connsiteY12" fmla="*/ 660133 h 947993"/>
                <a:gd name="connsiteX13" fmla="*/ 1942974 w 3412576"/>
                <a:gd name="connsiteY13" fmla="*/ 735807 h 947993"/>
                <a:gd name="connsiteX14" fmla="*/ 1764380 w 3412576"/>
                <a:gd name="connsiteY14" fmla="*/ 757238 h 947993"/>
                <a:gd name="connsiteX15" fmla="*/ 1627690 w 3412576"/>
                <a:gd name="connsiteY15" fmla="*/ 713856 h 947993"/>
                <a:gd name="connsiteX16" fmla="*/ 1496722 w 3412576"/>
                <a:gd name="connsiteY16" fmla="*/ 621408 h 947993"/>
                <a:gd name="connsiteX17" fmla="*/ 1389994 w 3412576"/>
                <a:gd name="connsiteY17" fmla="*/ 569958 h 947993"/>
                <a:gd name="connsiteX18" fmla="*/ 1259882 w 3412576"/>
                <a:gd name="connsiteY18" fmla="*/ 592346 h 947993"/>
                <a:gd name="connsiteX19" fmla="*/ 1124083 w 3412576"/>
                <a:gd name="connsiteY19" fmla="*/ 662843 h 947993"/>
                <a:gd name="connsiteX20" fmla="*/ 749439 w 3412576"/>
                <a:gd name="connsiteY20" fmla="*/ 771770 h 947993"/>
                <a:gd name="connsiteX21" fmla="*/ 311254 w 3412576"/>
                <a:gd name="connsiteY21" fmla="*/ 885813 h 947993"/>
                <a:gd name="connsiteX22" fmla="*/ 90780 w 3412576"/>
                <a:gd name="connsiteY22" fmla="*/ 929197 h 947993"/>
                <a:gd name="connsiteX23" fmla="*/ 5353 w 3412576"/>
                <a:gd name="connsiteY23" fmla="*/ 944290 h 947993"/>
                <a:gd name="connsiteX24" fmla="*/ 0 w 3412576"/>
                <a:gd name="connsiteY24" fmla="*/ 862632 h 947993"/>
                <a:gd name="connsiteX25" fmla="*/ 386072 w 3412576"/>
                <a:gd name="connsiteY25" fmla="*/ 806979 h 947993"/>
                <a:gd name="connsiteX26" fmla="*/ 694444 w 3412576"/>
                <a:gd name="connsiteY26" fmla="*/ 721658 h 947993"/>
                <a:gd name="connsiteX27" fmla="*/ 863297 w 3412576"/>
                <a:gd name="connsiteY27" fmla="*/ 666166 h 947993"/>
                <a:gd name="connsiteX28" fmla="*/ 1013450 w 3412576"/>
                <a:gd name="connsiteY28" fmla="*/ 619043 h 947993"/>
                <a:gd name="connsiteX29" fmla="*/ 1313149 w 3412576"/>
                <a:gd name="connsiteY29" fmla="*/ 498594 h 947993"/>
                <a:gd name="connsiteX30" fmla="*/ 1420367 w 3412576"/>
                <a:gd name="connsiteY30" fmla="*/ 494918 h 947993"/>
                <a:gd name="connsiteX31" fmla="*/ 1520139 w 3412576"/>
                <a:gd name="connsiteY31" fmla="*/ 555705 h 947993"/>
                <a:gd name="connsiteX32" fmla="*/ 1613403 w 3412576"/>
                <a:gd name="connsiteY32" fmla="*/ 621908 h 947993"/>
                <a:gd name="connsiteX33" fmla="*/ 1703855 w 3412576"/>
                <a:gd name="connsiteY33" fmla="*/ 680534 h 947993"/>
                <a:gd name="connsiteX34" fmla="*/ 1900112 w 3412576"/>
                <a:gd name="connsiteY34" fmla="*/ 685800 h 947993"/>
                <a:gd name="connsiteX35" fmla="*/ 2022312 w 3412576"/>
                <a:gd name="connsiteY35" fmla="*/ 653782 h 947993"/>
                <a:gd name="connsiteX36" fmla="*/ 2101373 w 3412576"/>
                <a:gd name="connsiteY36" fmla="*/ 610124 h 947993"/>
                <a:gd name="connsiteX37" fmla="*/ 2232250 w 3412576"/>
                <a:gd name="connsiteY37" fmla="*/ 541594 h 947993"/>
                <a:gd name="connsiteX38" fmla="*/ 2317901 w 3412576"/>
                <a:gd name="connsiteY38" fmla="*/ 521018 h 947993"/>
                <a:gd name="connsiteX39" fmla="*/ 2416471 w 3412576"/>
                <a:gd name="connsiteY39" fmla="*/ 541441 h 947993"/>
                <a:gd name="connsiteX40" fmla="*/ 2583431 w 3412576"/>
                <a:gd name="connsiteY40" fmla="*/ 513504 h 947993"/>
                <a:gd name="connsiteX41" fmla="*/ 2666874 w 3412576"/>
                <a:gd name="connsiteY41" fmla="*/ 490538 h 947993"/>
                <a:gd name="connsiteX42" fmla="*/ 2750589 w 3412576"/>
                <a:gd name="connsiteY42" fmla="*/ 468735 h 947993"/>
                <a:gd name="connsiteX43" fmla="*/ 2845468 w 3412576"/>
                <a:gd name="connsiteY43" fmla="*/ 414338 h 947993"/>
                <a:gd name="connsiteX44" fmla="*/ 2955005 w 3412576"/>
                <a:gd name="connsiteY44" fmla="*/ 361950 h 947993"/>
                <a:gd name="connsiteX45" fmla="*/ 3037853 w 3412576"/>
                <a:gd name="connsiteY45" fmla="*/ 263103 h 947993"/>
                <a:gd name="connsiteX46" fmla="*/ 3160367 w 3412576"/>
                <a:gd name="connsiteY46" fmla="*/ 152670 h 947993"/>
                <a:gd name="connsiteX47" fmla="*/ 3266949 w 3412576"/>
                <a:gd name="connsiteY47" fmla="*/ 114300 h 947993"/>
                <a:gd name="connsiteX48" fmla="*/ 3324100 w 3412576"/>
                <a:gd name="connsiteY48" fmla="*/ 69056 h 947993"/>
                <a:gd name="connsiteX49" fmla="*/ 3386011 w 3412576"/>
                <a:gd name="connsiteY49" fmla="*/ 0 h 947993"/>
                <a:gd name="connsiteX0" fmla="*/ 3386011 w 3412576"/>
                <a:gd name="connsiteY0" fmla="*/ 0 h 946098"/>
                <a:gd name="connsiteX1" fmla="*/ 3412576 w 3412576"/>
                <a:gd name="connsiteY1" fmla="*/ 71808 h 946098"/>
                <a:gd name="connsiteX2" fmla="*/ 3336005 w 3412576"/>
                <a:gd name="connsiteY2" fmla="*/ 145257 h 946098"/>
                <a:gd name="connsiteX3" fmla="*/ 3211311 w 3412576"/>
                <a:gd name="connsiteY3" fmla="*/ 191545 h 946098"/>
                <a:gd name="connsiteX4" fmla="*/ 3144636 w 3412576"/>
                <a:gd name="connsiteY4" fmla="*/ 253700 h 946098"/>
                <a:gd name="connsiteX5" fmla="*/ 3002630 w 3412576"/>
                <a:gd name="connsiteY5" fmla="*/ 414338 h 946098"/>
                <a:gd name="connsiteX6" fmla="*/ 2874043 w 3412576"/>
                <a:gd name="connsiteY6" fmla="*/ 476250 h 946098"/>
                <a:gd name="connsiteX7" fmla="*/ 2766887 w 3412576"/>
                <a:gd name="connsiteY7" fmla="*/ 538163 h 946098"/>
                <a:gd name="connsiteX8" fmla="*/ 2633537 w 3412576"/>
                <a:gd name="connsiteY8" fmla="*/ 569119 h 946098"/>
                <a:gd name="connsiteX9" fmla="*/ 2563390 w 3412576"/>
                <a:gd name="connsiteY9" fmla="*/ 593662 h 946098"/>
                <a:gd name="connsiteX10" fmla="*/ 2469231 w 3412576"/>
                <a:gd name="connsiteY10" fmla="*/ 604096 h 946098"/>
                <a:gd name="connsiteX11" fmla="*/ 2312438 w 3412576"/>
                <a:gd name="connsiteY11" fmla="*/ 601373 h 946098"/>
                <a:gd name="connsiteX12" fmla="*/ 2167925 w 3412576"/>
                <a:gd name="connsiteY12" fmla="*/ 660133 h 946098"/>
                <a:gd name="connsiteX13" fmla="*/ 1942974 w 3412576"/>
                <a:gd name="connsiteY13" fmla="*/ 735807 h 946098"/>
                <a:gd name="connsiteX14" fmla="*/ 1764380 w 3412576"/>
                <a:gd name="connsiteY14" fmla="*/ 757238 h 946098"/>
                <a:gd name="connsiteX15" fmla="*/ 1627690 w 3412576"/>
                <a:gd name="connsiteY15" fmla="*/ 713856 h 946098"/>
                <a:gd name="connsiteX16" fmla="*/ 1496722 w 3412576"/>
                <a:gd name="connsiteY16" fmla="*/ 621408 h 946098"/>
                <a:gd name="connsiteX17" fmla="*/ 1389994 w 3412576"/>
                <a:gd name="connsiteY17" fmla="*/ 569958 h 946098"/>
                <a:gd name="connsiteX18" fmla="*/ 1259882 w 3412576"/>
                <a:gd name="connsiteY18" fmla="*/ 592346 h 946098"/>
                <a:gd name="connsiteX19" fmla="*/ 1124083 w 3412576"/>
                <a:gd name="connsiteY19" fmla="*/ 662843 h 946098"/>
                <a:gd name="connsiteX20" fmla="*/ 749439 w 3412576"/>
                <a:gd name="connsiteY20" fmla="*/ 771770 h 946098"/>
                <a:gd name="connsiteX21" fmla="*/ 311254 w 3412576"/>
                <a:gd name="connsiteY21" fmla="*/ 885813 h 946098"/>
                <a:gd name="connsiteX22" fmla="*/ 84100 w 3412576"/>
                <a:gd name="connsiteY22" fmla="*/ 902501 h 946098"/>
                <a:gd name="connsiteX23" fmla="*/ 5353 w 3412576"/>
                <a:gd name="connsiteY23" fmla="*/ 944290 h 946098"/>
                <a:gd name="connsiteX24" fmla="*/ 0 w 3412576"/>
                <a:gd name="connsiteY24" fmla="*/ 862632 h 946098"/>
                <a:gd name="connsiteX25" fmla="*/ 386072 w 3412576"/>
                <a:gd name="connsiteY25" fmla="*/ 806979 h 946098"/>
                <a:gd name="connsiteX26" fmla="*/ 694444 w 3412576"/>
                <a:gd name="connsiteY26" fmla="*/ 721658 h 946098"/>
                <a:gd name="connsiteX27" fmla="*/ 863297 w 3412576"/>
                <a:gd name="connsiteY27" fmla="*/ 666166 h 946098"/>
                <a:gd name="connsiteX28" fmla="*/ 1013450 w 3412576"/>
                <a:gd name="connsiteY28" fmla="*/ 619043 h 946098"/>
                <a:gd name="connsiteX29" fmla="*/ 1313149 w 3412576"/>
                <a:gd name="connsiteY29" fmla="*/ 498594 h 946098"/>
                <a:gd name="connsiteX30" fmla="*/ 1420367 w 3412576"/>
                <a:gd name="connsiteY30" fmla="*/ 494918 h 946098"/>
                <a:gd name="connsiteX31" fmla="*/ 1520139 w 3412576"/>
                <a:gd name="connsiteY31" fmla="*/ 555705 h 946098"/>
                <a:gd name="connsiteX32" fmla="*/ 1613403 w 3412576"/>
                <a:gd name="connsiteY32" fmla="*/ 621908 h 946098"/>
                <a:gd name="connsiteX33" fmla="*/ 1703855 w 3412576"/>
                <a:gd name="connsiteY33" fmla="*/ 680534 h 946098"/>
                <a:gd name="connsiteX34" fmla="*/ 1900112 w 3412576"/>
                <a:gd name="connsiteY34" fmla="*/ 685800 h 946098"/>
                <a:gd name="connsiteX35" fmla="*/ 2022312 w 3412576"/>
                <a:gd name="connsiteY35" fmla="*/ 653782 h 946098"/>
                <a:gd name="connsiteX36" fmla="*/ 2101373 w 3412576"/>
                <a:gd name="connsiteY36" fmla="*/ 610124 h 946098"/>
                <a:gd name="connsiteX37" fmla="*/ 2232250 w 3412576"/>
                <a:gd name="connsiteY37" fmla="*/ 541594 h 946098"/>
                <a:gd name="connsiteX38" fmla="*/ 2317901 w 3412576"/>
                <a:gd name="connsiteY38" fmla="*/ 521018 h 946098"/>
                <a:gd name="connsiteX39" fmla="*/ 2416471 w 3412576"/>
                <a:gd name="connsiteY39" fmla="*/ 541441 h 946098"/>
                <a:gd name="connsiteX40" fmla="*/ 2583431 w 3412576"/>
                <a:gd name="connsiteY40" fmla="*/ 513504 h 946098"/>
                <a:gd name="connsiteX41" fmla="*/ 2666874 w 3412576"/>
                <a:gd name="connsiteY41" fmla="*/ 490538 h 946098"/>
                <a:gd name="connsiteX42" fmla="*/ 2750589 w 3412576"/>
                <a:gd name="connsiteY42" fmla="*/ 468735 h 946098"/>
                <a:gd name="connsiteX43" fmla="*/ 2845468 w 3412576"/>
                <a:gd name="connsiteY43" fmla="*/ 414338 h 946098"/>
                <a:gd name="connsiteX44" fmla="*/ 2955005 w 3412576"/>
                <a:gd name="connsiteY44" fmla="*/ 361950 h 946098"/>
                <a:gd name="connsiteX45" fmla="*/ 3037853 w 3412576"/>
                <a:gd name="connsiteY45" fmla="*/ 263103 h 946098"/>
                <a:gd name="connsiteX46" fmla="*/ 3160367 w 3412576"/>
                <a:gd name="connsiteY46" fmla="*/ 152670 h 946098"/>
                <a:gd name="connsiteX47" fmla="*/ 3266949 w 3412576"/>
                <a:gd name="connsiteY47" fmla="*/ 114300 h 946098"/>
                <a:gd name="connsiteX48" fmla="*/ 3324100 w 3412576"/>
                <a:gd name="connsiteY48" fmla="*/ 69056 h 946098"/>
                <a:gd name="connsiteX49" fmla="*/ 3386011 w 3412576"/>
                <a:gd name="connsiteY49" fmla="*/ 0 h 946098"/>
                <a:gd name="connsiteX0" fmla="*/ 3389653 w 3416218"/>
                <a:gd name="connsiteY0" fmla="*/ 0 h 924212"/>
                <a:gd name="connsiteX1" fmla="*/ 3416218 w 3416218"/>
                <a:gd name="connsiteY1" fmla="*/ 71808 h 924212"/>
                <a:gd name="connsiteX2" fmla="*/ 3339647 w 3416218"/>
                <a:gd name="connsiteY2" fmla="*/ 145257 h 924212"/>
                <a:gd name="connsiteX3" fmla="*/ 3214953 w 3416218"/>
                <a:gd name="connsiteY3" fmla="*/ 191545 h 924212"/>
                <a:gd name="connsiteX4" fmla="*/ 3148278 w 3416218"/>
                <a:gd name="connsiteY4" fmla="*/ 253700 h 924212"/>
                <a:gd name="connsiteX5" fmla="*/ 3006272 w 3416218"/>
                <a:gd name="connsiteY5" fmla="*/ 414338 h 924212"/>
                <a:gd name="connsiteX6" fmla="*/ 2877685 w 3416218"/>
                <a:gd name="connsiteY6" fmla="*/ 476250 h 924212"/>
                <a:gd name="connsiteX7" fmla="*/ 2770529 w 3416218"/>
                <a:gd name="connsiteY7" fmla="*/ 538163 h 924212"/>
                <a:gd name="connsiteX8" fmla="*/ 2637179 w 3416218"/>
                <a:gd name="connsiteY8" fmla="*/ 569119 h 924212"/>
                <a:gd name="connsiteX9" fmla="*/ 2567032 w 3416218"/>
                <a:gd name="connsiteY9" fmla="*/ 593662 h 924212"/>
                <a:gd name="connsiteX10" fmla="*/ 2472873 w 3416218"/>
                <a:gd name="connsiteY10" fmla="*/ 604096 h 924212"/>
                <a:gd name="connsiteX11" fmla="*/ 2316080 w 3416218"/>
                <a:gd name="connsiteY11" fmla="*/ 601373 h 924212"/>
                <a:gd name="connsiteX12" fmla="*/ 2171567 w 3416218"/>
                <a:gd name="connsiteY12" fmla="*/ 660133 h 924212"/>
                <a:gd name="connsiteX13" fmla="*/ 1946616 w 3416218"/>
                <a:gd name="connsiteY13" fmla="*/ 735807 h 924212"/>
                <a:gd name="connsiteX14" fmla="*/ 1768022 w 3416218"/>
                <a:gd name="connsiteY14" fmla="*/ 757238 h 924212"/>
                <a:gd name="connsiteX15" fmla="*/ 1631332 w 3416218"/>
                <a:gd name="connsiteY15" fmla="*/ 713856 h 924212"/>
                <a:gd name="connsiteX16" fmla="*/ 1500364 w 3416218"/>
                <a:gd name="connsiteY16" fmla="*/ 621408 h 924212"/>
                <a:gd name="connsiteX17" fmla="*/ 1393636 w 3416218"/>
                <a:gd name="connsiteY17" fmla="*/ 569958 h 924212"/>
                <a:gd name="connsiteX18" fmla="*/ 1263524 w 3416218"/>
                <a:gd name="connsiteY18" fmla="*/ 592346 h 924212"/>
                <a:gd name="connsiteX19" fmla="*/ 1127725 w 3416218"/>
                <a:gd name="connsiteY19" fmla="*/ 662843 h 924212"/>
                <a:gd name="connsiteX20" fmla="*/ 753081 w 3416218"/>
                <a:gd name="connsiteY20" fmla="*/ 771770 h 924212"/>
                <a:gd name="connsiteX21" fmla="*/ 314896 w 3416218"/>
                <a:gd name="connsiteY21" fmla="*/ 885813 h 924212"/>
                <a:gd name="connsiteX22" fmla="*/ 87742 w 3416218"/>
                <a:gd name="connsiteY22" fmla="*/ 902501 h 924212"/>
                <a:gd name="connsiteX23" fmla="*/ 2314 w 3416218"/>
                <a:gd name="connsiteY23" fmla="*/ 920930 h 924212"/>
                <a:gd name="connsiteX24" fmla="*/ 3642 w 3416218"/>
                <a:gd name="connsiteY24" fmla="*/ 862632 h 924212"/>
                <a:gd name="connsiteX25" fmla="*/ 389714 w 3416218"/>
                <a:gd name="connsiteY25" fmla="*/ 806979 h 924212"/>
                <a:gd name="connsiteX26" fmla="*/ 698086 w 3416218"/>
                <a:gd name="connsiteY26" fmla="*/ 721658 h 924212"/>
                <a:gd name="connsiteX27" fmla="*/ 866939 w 3416218"/>
                <a:gd name="connsiteY27" fmla="*/ 666166 h 924212"/>
                <a:gd name="connsiteX28" fmla="*/ 1017092 w 3416218"/>
                <a:gd name="connsiteY28" fmla="*/ 619043 h 924212"/>
                <a:gd name="connsiteX29" fmla="*/ 1316791 w 3416218"/>
                <a:gd name="connsiteY29" fmla="*/ 498594 h 924212"/>
                <a:gd name="connsiteX30" fmla="*/ 1424009 w 3416218"/>
                <a:gd name="connsiteY30" fmla="*/ 494918 h 924212"/>
                <a:gd name="connsiteX31" fmla="*/ 1523781 w 3416218"/>
                <a:gd name="connsiteY31" fmla="*/ 555705 h 924212"/>
                <a:gd name="connsiteX32" fmla="*/ 1617045 w 3416218"/>
                <a:gd name="connsiteY32" fmla="*/ 621908 h 924212"/>
                <a:gd name="connsiteX33" fmla="*/ 1707497 w 3416218"/>
                <a:gd name="connsiteY33" fmla="*/ 680534 h 924212"/>
                <a:gd name="connsiteX34" fmla="*/ 1903754 w 3416218"/>
                <a:gd name="connsiteY34" fmla="*/ 685800 h 924212"/>
                <a:gd name="connsiteX35" fmla="*/ 2025954 w 3416218"/>
                <a:gd name="connsiteY35" fmla="*/ 653782 h 924212"/>
                <a:gd name="connsiteX36" fmla="*/ 2105015 w 3416218"/>
                <a:gd name="connsiteY36" fmla="*/ 610124 h 924212"/>
                <a:gd name="connsiteX37" fmla="*/ 2235892 w 3416218"/>
                <a:gd name="connsiteY37" fmla="*/ 541594 h 924212"/>
                <a:gd name="connsiteX38" fmla="*/ 2321543 w 3416218"/>
                <a:gd name="connsiteY38" fmla="*/ 521018 h 924212"/>
                <a:gd name="connsiteX39" fmla="*/ 2420113 w 3416218"/>
                <a:gd name="connsiteY39" fmla="*/ 541441 h 924212"/>
                <a:gd name="connsiteX40" fmla="*/ 2587073 w 3416218"/>
                <a:gd name="connsiteY40" fmla="*/ 513504 h 924212"/>
                <a:gd name="connsiteX41" fmla="*/ 2670516 w 3416218"/>
                <a:gd name="connsiteY41" fmla="*/ 490538 h 924212"/>
                <a:gd name="connsiteX42" fmla="*/ 2754231 w 3416218"/>
                <a:gd name="connsiteY42" fmla="*/ 468735 h 924212"/>
                <a:gd name="connsiteX43" fmla="*/ 2849110 w 3416218"/>
                <a:gd name="connsiteY43" fmla="*/ 414338 h 924212"/>
                <a:gd name="connsiteX44" fmla="*/ 2958647 w 3416218"/>
                <a:gd name="connsiteY44" fmla="*/ 361950 h 924212"/>
                <a:gd name="connsiteX45" fmla="*/ 3041495 w 3416218"/>
                <a:gd name="connsiteY45" fmla="*/ 263103 h 924212"/>
                <a:gd name="connsiteX46" fmla="*/ 3164009 w 3416218"/>
                <a:gd name="connsiteY46" fmla="*/ 152670 h 924212"/>
                <a:gd name="connsiteX47" fmla="*/ 3270591 w 3416218"/>
                <a:gd name="connsiteY47" fmla="*/ 114300 h 924212"/>
                <a:gd name="connsiteX48" fmla="*/ 3327742 w 3416218"/>
                <a:gd name="connsiteY48" fmla="*/ 69056 h 924212"/>
                <a:gd name="connsiteX49" fmla="*/ 3389653 w 3416218"/>
                <a:gd name="connsiteY49" fmla="*/ 0 h 924212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316791 w 3416218"/>
                <a:gd name="connsiteY29" fmla="*/ 498594 h 926767"/>
                <a:gd name="connsiteX30" fmla="*/ 1424009 w 3416218"/>
                <a:gd name="connsiteY30" fmla="*/ 49491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313451 w 3416218"/>
                <a:gd name="connsiteY29" fmla="*/ 475234 h 926767"/>
                <a:gd name="connsiteX30" fmla="*/ 1424009 w 3416218"/>
                <a:gd name="connsiteY30" fmla="*/ 49491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313451 w 3416218"/>
                <a:gd name="connsiteY29" fmla="*/ 475234 h 926767"/>
                <a:gd name="connsiteX30" fmla="*/ 1400625 w 3416218"/>
                <a:gd name="connsiteY30" fmla="*/ 441525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300089 w 3416218"/>
                <a:gd name="connsiteY29" fmla="*/ 458547 h 926767"/>
                <a:gd name="connsiteX30" fmla="*/ 1400625 w 3416218"/>
                <a:gd name="connsiteY30" fmla="*/ 441525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300089 w 3416218"/>
                <a:gd name="connsiteY29" fmla="*/ 458547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2614 w 3416218"/>
                <a:gd name="connsiteY35" fmla="*/ 627086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2614 w 3416218"/>
                <a:gd name="connsiteY35" fmla="*/ 627086 h 926767"/>
                <a:gd name="connsiteX36" fmla="*/ 2108355 w 3416218"/>
                <a:gd name="connsiteY36" fmla="*/ 570079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2614 w 3416218"/>
                <a:gd name="connsiteY35" fmla="*/ 627086 h 926767"/>
                <a:gd name="connsiteX36" fmla="*/ 2108355 w 3416218"/>
                <a:gd name="connsiteY36" fmla="*/ 570079 h 926767"/>
                <a:gd name="connsiteX37" fmla="*/ 2175762 w 3416218"/>
                <a:gd name="connsiteY37" fmla="*/ 521571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83615 w 3416218"/>
                <a:gd name="connsiteY17" fmla="*/ 529913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2614 w 3416218"/>
                <a:gd name="connsiteY35" fmla="*/ 627086 h 926767"/>
                <a:gd name="connsiteX36" fmla="*/ 2108355 w 3416218"/>
                <a:gd name="connsiteY36" fmla="*/ 570079 h 926767"/>
                <a:gd name="connsiteX37" fmla="*/ 2175762 w 3416218"/>
                <a:gd name="connsiteY37" fmla="*/ 521571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83615 w 3416218"/>
                <a:gd name="connsiteY17" fmla="*/ 529913 h 926767"/>
                <a:gd name="connsiteX18" fmla="*/ 1263524 w 3416218"/>
                <a:gd name="connsiteY18" fmla="*/ 592346 h 926767"/>
                <a:gd name="connsiteX19" fmla="*/ 1064255 w 3416218"/>
                <a:gd name="connsiteY19" fmla="*/ 662842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2614 w 3416218"/>
                <a:gd name="connsiteY35" fmla="*/ 627086 h 926767"/>
                <a:gd name="connsiteX36" fmla="*/ 2108355 w 3416218"/>
                <a:gd name="connsiteY36" fmla="*/ 570079 h 926767"/>
                <a:gd name="connsiteX37" fmla="*/ 2175762 w 3416218"/>
                <a:gd name="connsiteY37" fmla="*/ 521571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416218" h="926767">
                  <a:moveTo>
                    <a:pt x="3389653" y="0"/>
                  </a:moveTo>
                  <a:lnTo>
                    <a:pt x="3416218" y="71808"/>
                  </a:lnTo>
                  <a:lnTo>
                    <a:pt x="3339647" y="145257"/>
                  </a:lnTo>
                  <a:lnTo>
                    <a:pt x="3214953" y="191545"/>
                  </a:lnTo>
                  <a:lnTo>
                    <a:pt x="3148278" y="253700"/>
                  </a:lnTo>
                  <a:cubicBezTo>
                    <a:pt x="3100943" y="307246"/>
                    <a:pt x="3051371" y="377246"/>
                    <a:pt x="3006272" y="414338"/>
                  </a:cubicBezTo>
                  <a:cubicBezTo>
                    <a:pt x="2961173" y="451430"/>
                    <a:pt x="2916976" y="455613"/>
                    <a:pt x="2877685" y="476250"/>
                  </a:cubicBezTo>
                  <a:cubicBezTo>
                    <a:pt x="2838395" y="496888"/>
                    <a:pt x="2810613" y="522685"/>
                    <a:pt x="2770529" y="538163"/>
                  </a:cubicBezTo>
                  <a:cubicBezTo>
                    <a:pt x="2730445" y="553641"/>
                    <a:pt x="2671095" y="561956"/>
                    <a:pt x="2637179" y="569119"/>
                  </a:cubicBezTo>
                  <a:lnTo>
                    <a:pt x="2567032" y="593662"/>
                  </a:lnTo>
                  <a:cubicBezTo>
                    <a:pt x="2543650" y="601843"/>
                    <a:pt x="2514698" y="602811"/>
                    <a:pt x="2472873" y="604096"/>
                  </a:cubicBezTo>
                  <a:cubicBezTo>
                    <a:pt x="2431048" y="605381"/>
                    <a:pt x="2370055" y="588276"/>
                    <a:pt x="2316080" y="601373"/>
                  </a:cubicBezTo>
                  <a:cubicBezTo>
                    <a:pt x="2262105" y="614470"/>
                    <a:pt x="2233144" y="637727"/>
                    <a:pt x="2171567" y="660133"/>
                  </a:cubicBezTo>
                  <a:cubicBezTo>
                    <a:pt x="2109990" y="682539"/>
                    <a:pt x="2010116" y="725885"/>
                    <a:pt x="1946616" y="735807"/>
                  </a:cubicBezTo>
                  <a:lnTo>
                    <a:pt x="1768022" y="757238"/>
                  </a:lnTo>
                  <a:cubicBezTo>
                    <a:pt x="1708491" y="764382"/>
                    <a:pt x="1675385" y="719809"/>
                    <a:pt x="1631332" y="713856"/>
                  </a:cubicBezTo>
                  <a:lnTo>
                    <a:pt x="1500364" y="621408"/>
                  </a:lnTo>
                  <a:cubicBezTo>
                    <a:pt x="1464646" y="609105"/>
                    <a:pt x="1423088" y="534757"/>
                    <a:pt x="1383615" y="529913"/>
                  </a:cubicBezTo>
                  <a:cubicBezTo>
                    <a:pt x="1344142" y="525069"/>
                    <a:pt x="1297655" y="573296"/>
                    <a:pt x="1263524" y="592346"/>
                  </a:cubicBezTo>
                  <a:lnTo>
                    <a:pt x="1064255" y="662842"/>
                  </a:lnTo>
                  <a:cubicBezTo>
                    <a:pt x="1030124" y="681892"/>
                    <a:pt x="877974" y="734608"/>
                    <a:pt x="753081" y="771770"/>
                  </a:cubicBezTo>
                  <a:cubicBezTo>
                    <a:pt x="628188" y="808932"/>
                    <a:pt x="425786" y="861800"/>
                    <a:pt x="314896" y="885813"/>
                  </a:cubicBezTo>
                  <a:cubicBezTo>
                    <a:pt x="204006" y="909826"/>
                    <a:pt x="138725" y="906104"/>
                    <a:pt x="87742" y="915850"/>
                  </a:cubicBezTo>
                  <a:cubicBezTo>
                    <a:pt x="36759" y="925596"/>
                    <a:pt x="17444" y="932024"/>
                    <a:pt x="2314" y="920930"/>
                  </a:cubicBezTo>
                  <a:cubicBezTo>
                    <a:pt x="-12816" y="909836"/>
                    <a:pt x="53071" y="850478"/>
                    <a:pt x="3642" y="862632"/>
                  </a:cubicBezTo>
                  <a:lnTo>
                    <a:pt x="389714" y="806979"/>
                  </a:lnTo>
                  <a:cubicBezTo>
                    <a:pt x="409558" y="791898"/>
                    <a:pt x="618549" y="745127"/>
                    <a:pt x="698086" y="721658"/>
                  </a:cubicBezTo>
                  <a:cubicBezTo>
                    <a:pt x="777624" y="698189"/>
                    <a:pt x="798739" y="686049"/>
                    <a:pt x="866939" y="666166"/>
                  </a:cubicBezTo>
                  <a:cubicBezTo>
                    <a:pt x="920331" y="647121"/>
                    <a:pt x="956594" y="621388"/>
                    <a:pt x="1020434" y="592347"/>
                  </a:cubicBezTo>
                  <a:cubicBezTo>
                    <a:pt x="1084274" y="563306"/>
                    <a:pt x="1191070" y="517612"/>
                    <a:pt x="1249981" y="491919"/>
                  </a:cubicBezTo>
                  <a:cubicBezTo>
                    <a:pt x="1308892" y="466226"/>
                    <a:pt x="1328268" y="427557"/>
                    <a:pt x="1373901" y="438188"/>
                  </a:cubicBezTo>
                  <a:cubicBezTo>
                    <a:pt x="1419534" y="448819"/>
                    <a:pt x="1483257" y="525085"/>
                    <a:pt x="1523781" y="555705"/>
                  </a:cubicBezTo>
                  <a:cubicBezTo>
                    <a:pt x="1564305" y="586325"/>
                    <a:pt x="1588653" y="600547"/>
                    <a:pt x="1617045" y="621908"/>
                  </a:cubicBezTo>
                  <a:cubicBezTo>
                    <a:pt x="1653877" y="631439"/>
                    <a:pt x="1682540" y="644857"/>
                    <a:pt x="1727541" y="650500"/>
                  </a:cubicBezTo>
                  <a:cubicBezTo>
                    <a:pt x="1772542" y="656143"/>
                    <a:pt x="1837872" y="659669"/>
                    <a:pt x="1887051" y="655767"/>
                  </a:cubicBezTo>
                  <a:cubicBezTo>
                    <a:pt x="1936230" y="651865"/>
                    <a:pt x="1981881" y="637759"/>
                    <a:pt x="2022614" y="627086"/>
                  </a:cubicBezTo>
                  <a:lnTo>
                    <a:pt x="2108355" y="570079"/>
                  </a:lnTo>
                  <a:cubicBezTo>
                    <a:pt x="2163711" y="546045"/>
                    <a:pt x="2140231" y="529748"/>
                    <a:pt x="2175762" y="521571"/>
                  </a:cubicBezTo>
                  <a:cubicBezTo>
                    <a:pt x="2211293" y="513394"/>
                    <a:pt x="2280818" y="517706"/>
                    <a:pt x="2321543" y="521018"/>
                  </a:cubicBezTo>
                  <a:cubicBezTo>
                    <a:pt x="2362268" y="524330"/>
                    <a:pt x="2375858" y="542693"/>
                    <a:pt x="2420113" y="541441"/>
                  </a:cubicBezTo>
                  <a:cubicBezTo>
                    <a:pt x="2464368" y="540189"/>
                    <a:pt x="2545339" y="521988"/>
                    <a:pt x="2587073" y="513504"/>
                  </a:cubicBezTo>
                  <a:cubicBezTo>
                    <a:pt x="2614887" y="503344"/>
                    <a:pt x="2642656" y="497999"/>
                    <a:pt x="2670516" y="490538"/>
                  </a:cubicBezTo>
                  <a:cubicBezTo>
                    <a:pt x="2698376" y="483077"/>
                    <a:pt x="2724465" y="481435"/>
                    <a:pt x="2754231" y="468735"/>
                  </a:cubicBezTo>
                  <a:cubicBezTo>
                    <a:pt x="2783997" y="456035"/>
                    <a:pt x="2812598" y="431801"/>
                    <a:pt x="2849110" y="414338"/>
                  </a:cubicBezTo>
                  <a:lnTo>
                    <a:pt x="2958647" y="361950"/>
                  </a:lnTo>
                  <a:cubicBezTo>
                    <a:pt x="2990711" y="336744"/>
                    <a:pt x="3000657" y="299914"/>
                    <a:pt x="3041495" y="263103"/>
                  </a:cubicBezTo>
                  <a:lnTo>
                    <a:pt x="3164009" y="152670"/>
                  </a:lnTo>
                  <a:cubicBezTo>
                    <a:pt x="3202192" y="127870"/>
                    <a:pt x="3244397" y="133350"/>
                    <a:pt x="3270591" y="114300"/>
                  </a:cubicBezTo>
                  <a:cubicBezTo>
                    <a:pt x="3296785" y="95250"/>
                    <a:pt x="3307898" y="88106"/>
                    <a:pt x="3327742" y="69056"/>
                  </a:cubicBezTo>
                  <a:cubicBezTo>
                    <a:pt x="3347586" y="50006"/>
                    <a:pt x="3376159" y="794"/>
                    <a:pt x="3389653" y="0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41" name="Freeform 39">
              <a:extLst>
                <a:ext uri="{FF2B5EF4-FFF2-40B4-BE49-F238E27FC236}">
                  <a16:creationId xmlns:a16="http://schemas.microsoft.com/office/drawing/2014/main" id="{F756DE4D-56E4-4AFA-9EFE-29D521109ADE}"/>
                </a:ext>
              </a:extLst>
            </p:cNvPr>
            <p:cNvSpPr/>
            <p:nvPr/>
          </p:nvSpPr>
          <p:spPr bwMode="auto">
            <a:xfrm>
              <a:off x="5513629" y="5346462"/>
              <a:ext cx="1822291" cy="482685"/>
            </a:xfrm>
            <a:custGeom>
              <a:avLst/>
              <a:gdLst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54831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54831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40769 w 2419350"/>
                <a:gd name="connsiteY30" fmla="*/ 78581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0143 w 2419350"/>
                <a:gd name="connsiteY16" fmla="*/ 631031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45244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16682 w 2419350"/>
                <a:gd name="connsiteY2" fmla="*/ 790575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69056 w 2419350"/>
                <a:gd name="connsiteY1" fmla="*/ 838199 h 904875"/>
                <a:gd name="connsiteX2" fmla="*/ 116682 w 2419350"/>
                <a:gd name="connsiteY2" fmla="*/ 790575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0106 w 2419350"/>
                <a:gd name="connsiteY49" fmla="*/ 721518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33350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33350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78594 w 2419350"/>
                <a:gd name="connsiteY3" fmla="*/ 719137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78594 w 2419350"/>
                <a:gd name="connsiteY3" fmla="*/ 719137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52437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514539"/>
                <a:gd name="connsiteY0" fmla="*/ 897731 h 897731"/>
                <a:gd name="connsiteX1" fmla="*/ 164245 w 2514539"/>
                <a:gd name="connsiteY1" fmla="*/ 831055 h 897731"/>
                <a:gd name="connsiteX2" fmla="*/ 211871 w 2514539"/>
                <a:gd name="connsiteY2" fmla="*/ 783431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14539"/>
                <a:gd name="connsiteY0" fmla="*/ 897731 h 897731"/>
                <a:gd name="connsiteX1" fmla="*/ 159235 w 2514539"/>
                <a:gd name="connsiteY1" fmla="*/ 811015 h 897731"/>
                <a:gd name="connsiteX2" fmla="*/ 211871 w 2514539"/>
                <a:gd name="connsiteY2" fmla="*/ 783431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14539"/>
                <a:gd name="connsiteY0" fmla="*/ 897731 h 897731"/>
                <a:gd name="connsiteX1" fmla="*/ 159235 w 2514539"/>
                <a:gd name="connsiteY1" fmla="*/ 811015 h 897731"/>
                <a:gd name="connsiteX2" fmla="*/ 214376 w 2514539"/>
                <a:gd name="connsiteY2" fmla="*/ 770906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52113"/>
                <a:gd name="connsiteY0" fmla="*/ 897731 h 897731"/>
                <a:gd name="connsiteX1" fmla="*/ 196809 w 2552113"/>
                <a:gd name="connsiteY1" fmla="*/ 811015 h 897731"/>
                <a:gd name="connsiteX2" fmla="*/ 251950 w 2552113"/>
                <a:gd name="connsiteY2" fmla="*/ 770906 h 897731"/>
                <a:gd name="connsiteX3" fmla="*/ 311357 w 2552113"/>
                <a:gd name="connsiteY3" fmla="*/ 719137 h 897731"/>
                <a:gd name="connsiteX4" fmla="*/ 375651 w 2552113"/>
                <a:gd name="connsiteY4" fmla="*/ 673893 h 897731"/>
                <a:gd name="connsiteX5" fmla="*/ 456613 w 2552113"/>
                <a:gd name="connsiteY5" fmla="*/ 628650 h 897731"/>
                <a:gd name="connsiteX6" fmla="*/ 506619 w 2552113"/>
                <a:gd name="connsiteY6" fmla="*/ 611981 h 897731"/>
                <a:gd name="connsiteX7" fmla="*/ 566151 w 2552113"/>
                <a:gd name="connsiteY7" fmla="*/ 616743 h 897731"/>
                <a:gd name="connsiteX8" fmla="*/ 620920 w 2552113"/>
                <a:gd name="connsiteY8" fmla="*/ 647700 h 897731"/>
                <a:gd name="connsiteX9" fmla="*/ 680451 w 2552113"/>
                <a:gd name="connsiteY9" fmla="*/ 666750 h 897731"/>
                <a:gd name="connsiteX10" fmla="*/ 754269 w 2552113"/>
                <a:gd name="connsiteY10" fmla="*/ 685800 h 897731"/>
                <a:gd name="connsiteX11" fmla="*/ 820944 w 2552113"/>
                <a:gd name="connsiteY11" fmla="*/ 695325 h 897731"/>
                <a:gd name="connsiteX12" fmla="*/ 906669 w 2552113"/>
                <a:gd name="connsiteY12" fmla="*/ 683418 h 897731"/>
                <a:gd name="connsiteX13" fmla="*/ 992394 w 2552113"/>
                <a:gd name="connsiteY13" fmla="*/ 673893 h 897731"/>
                <a:gd name="connsiteX14" fmla="*/ 1111457 w 2552113"/>
                <a:gd name="connsiteY14" fmla="*/ 657225 h 897731"/>
                <a:gd name="connsiteX15" fmla="*/ 1197182 w 2552113"/>
                <a:gd name="connsiteY15" fmla="*/ 640556 h 897731"/>
                <a:gd name="connsiteX16" fmla="*/ 1282906 w 2552113"/>
                <a:gd name="connsiteY16" fmla="*/ 623887 h 897731"/>
                <a:gd name="connsiteX17" fmla="*/ 1373394 w 2552113"/>
                <a:gd name="connsiteY17" fmla="*/ 609600 h 897731"/>
                <a:gd name="connsiteX18" fmla="*/ 1487694 w 2552113"/>
                <a:gd name="connsiteY18" fmla="*/ 583406 h 897731"/>
                <a:gd name="connsiteX19" fmla="*/ 1590088 w 2552113"/>
                <a:gd name="connsiteY19" fmla="*/ 545306 h 897731"/>
                <a:gd name="connsiteX20" fmla="*/ 1702007 w 2552113"/>
                <a:gd name="connsiteY20" fmla="*/ 514350 h 897731"/>
                <a:gd name="connsiteX21" fmla="*/ 1799638 w 2552113"/>
                <a:gd name="connsiteY21" fmla="*/ 485775 h 897731"/>
                <a:gd name="connsiteX22" fmla="*/ 1861551 w 2552113"/>
                <a:gd name="connsiteY22" fmla="*/ 478631 h 897731"/>
                <a:gd name="connsiteX23" fmla="*/ 1921082 w 2552113"/>
                <a:gd name="connsiteY23" fmla="*/ 450056 h 897731"/>
                <a:gd name="connsiteX24" fmla="*/ 2002044 w 2552113"/>
                <a:gd name="connsiteY24" fmla="*/ 407193 h 897731"/>
                <a:gd name="connsiteX25" fmla="*/ 2063957 w 2552113"/>
                <a:gd name="connsiteY25" fmla="*/ 371475 h 897731"/>
                <a:gd name="connsiteX26" fmla="*/ 2147301 w 2552113"/>
                <a:gd name="connsiteY26" fmla="*/ 323849 h 897731"/>
                <a:gd name="connsiteX27" fmla="*/ 2228263 w 2552113"/>
                <a:gd name="connsiteY27" fmla="*/ 257175 h 897731"/>
                <a:gd name="connsiteX28" fmla="*/ 2321132 w 2552113"/>
                <a:gd name="connsiteY28" fmla="*/ 169068 h 897731"/>
                <a:gd name="connsiteX29" fmla="*/ 2406857 w 2552113"/>
                <a:gd name="connsiteY29" fmla="*/ 102393 h 897731"/>
                <a:gd name="connsiteX30" fmla="*/ 2468770 w 2552113"/>
                <a:gd name="connsiteY30" fmla="*/ 59531 h 897731"/>
                <a:gd name="connsiteX31" fmla="*/ 2499726 w 2552113"/>
                <a:gd name="connsiteY31" fmla="*/ 30956 h 897731"/>
                <a:gd name="connsiteX32" fmla="*/ 2530681 w 2552113"/>
                <a:gd name="connsiteY32" fmla="*/ 0 h 897731"/>
                <a:gd name="connsiteX33" fmla="*/ 2552113 w 2552113"/>
                <a:gd name="connsiteY33" fmla="*/ 61911 h 897731"/>
                <a:gd name="connsiteX34" fmla="*/ 2499726 w 2552113"/>
                <a:gd name="connsiteY34" fmla="*/ 109537 h 897731"/>
                <a:gd name="connsiteX35" fmla="*/ 2433051 w 2552113"/>
                <a:gd name="connsiteY35" fmla="*/ 142875 h 897731"/>
                <a:gd name="connsiteX36" fmla="*/ 2354469 w 2552113"/>
                <a:gd name="connsiteY36" fmla="*/ 207168 h 897731"/>
                <a:gd name="connsiteX37" fmla="*/ 2297320 w 2552113"/>
                <a:gd name="connsiteY37" fmla="*/ 259556 h 897731"/>
                <a:gd name="connsiteX38" fmla="*/ 2228263 w 2552113"/>
                <a:gd name="connsiteY38" fmla="*/ 330993 h 897731"/>
                <a:gd name="connsiteX39" fmla="*/ 2142538 w 2552113"/>
                <a:gd name="connsiteY39" fmla="*/ 388143 h 897731"/>
                <a:gd name="connsiteX40" fmla="*/ 2033001 w 2552113"/>
                <a:gd name="connsiteY40" fmla="*/ 452437 h 897731"/>
                <a:gd name="connsiteX41" fmla="*/ 1932988 w 2552113"/>
                <a:gd name="connsiteY41" fmla="*/ 495300 h 897731"/>
                <a:gd name="connsiteX42" fmla="*/ 1861551 w 2552113"/>
                <a:gd name="connsiteY42" fmla="*/ 528637 h 897731"/>
                <a:gd name="connsiteX43" fmla="*/ 1759157 w 2552113"/>
                <a:gd name="connsiteY43" fmla="*/ 557212 h 897731"/>
                <a:gd name="connsiteX44" fmla="*/ 1637714 w 2552113"/>
                <a:gd name="connsiteY44" fmla="*/ 588168 h 897731"/>
                <a:gd name="connsiteX45" fmla="*/ 1494838 w 2552113"/>
                <a:gd name="connsiteY45" fmla="*/ 623887 h 897731"/>
                <a:gd name="connsiteX46" fmla="*/ 1371013 w 2552113"/>
                <a:gd name="connsiteY46" fmla="*/ 659606 h 897731"/>
                <a:gd name="connsiteX47" fmla="*/ 1251951 w 2552113"/>
                <a:gd name="connsiteY47" fmla="*/ 685800 h 897731"/>
                <a:gd name="connsiteX48" fmla="*/ 1135269 w 2552113"/>
                <a:gd name="connsiteY48" fmla="*/ 704850 h 897731"/>
                <a:gd name="connsiteX49" fmla="*/ 987632 w 2552113"/>
                <a:gd name="connsiteY49" fmla="*/ 728661 h 897731"/>
                <a:gd name="connsiteX50" fmla="*/ 866188 w 2552113"/>
                <a:gd name="connsiteY50" fmla="*/ 738187 h 897731"/>
                <a:gd name="connsiteX51" fmla="*/ 759032 w 2552113"/>
                <a:gd name="connsiteY51" fmla="*/ 731043 h 897731"/>
                <a:gd name="connsiteX52" fmla="*/ 630444 w 2552113"/>
                <a:gd name="connsiteY52" fmla="*/ 700087 h 897731"/>
                <a:gd name="connsiteX53" fmla="*/ 559007 w 2552113"/>
                <a:gd name="connsiteY53" fmla="*/ 673893 h 897731"/>
                <a:gd name="connsiteX54" fmla="*/ 523288 w 2552113"/>
                <a:gd name="connsiteY54" fmla="*/ 661988 h 897731"/>
                <a:gd name="connsiteX55" fmla="*/ 444707 w 2552113"/>
                <a:gd name="connsiteY55" fmla="*/ 683418 h 897731"/>
                <a:gd name="connsiteX56" fmla="*/ 420894 w 2552113"/>
                <a:gd name="connsiteY56" fmla="*/ 700087 h 897731"/>
                <a:gd name="connsiteX57" fmla="*/ 351838 w 2552113"/>
                <a:gd name="connsiteY57" fmla="*/ 752475 h 897731"/>
                <a:gd name="connsiteX58" fmla="*/ 273257 w 2552113"/>
                <a:gd name="connsiteY58" fmla="*/ 831056 h 897731"/>
                <a:gd name="connsiteX59" fmla="*/ 242301 w 2552113"/>
                <a:gd name="connsiteY59" fmla="*/ 869156 h 897731"/>
                <a:gd name="connsiteX60" fmla="*/ 211344 w 2552113"/>
                <a:gd name="connsiteY60" fmla="*/ 895350 h 897731"/>
                <a:gd name="connsiteX61" fmla="*/ 0 w 2552113"/>
                <a:gd name="connsiteY61" fmla="*/ 897731 h 897731"/>
                <a:gd name="connsiteX0" fmla="*/ 0 w 2574658"/>
                <a:gd name="connsiteY0" fmla="*/ 897731 h 897731"/>
                <a:gd name="connsiteX1" fmla="*/ 219354 w 2574658"/>
                <a:gd name="connsiteY1" fmla="*/ 811015 h 897731"/>
                <a:gd name="connsiteX2" fmla="*/ 274495 w 2574658"/>
                <a:gd name="connsiteY2" fmla="*/ 770906 h 897731"/>
                <a:gd name="connsiteX3" fmla="*/ 333902 w 2574658"/>
                <a:gd name="connsiteY3" fmla="*/ 719137 h 897731"/>
                <a:gd name="connsiteX4" fmla="*/ 398196 w 2574658"/>
                <a:gd name="connsiteY4" fmla="*/ 673893 h 897731"/>
                <a:gd name="connsiteX5" fmla="*/ 479158 w 2574658"/>
                <a:gd name="connsiteY5" fmla="*/ 628650 h 897731"/>
                <a:gd name="connsiteX6" fmla="*/ 529164 w 2574658"/>
                <a:gd name="connsiteY6" fmla="*/ 611981 h 897731"/>
                <a:gd name="connsiteX7" fmla="*/ 588696 w 2574658"/>
                <a:gd name="connsiteY7" fmla="*/ 616743 h 897731"/>
                <a:gd name="connsiteX8" fmla="*/ 643465 w 2574658"/>
                <a:gd name="connsiteY8" fmla="*/ 647700 h 897731"/>
                <a:gd name="connsiteX9" fmla="*/ 702996 w 2574658"/>
                <a:gd name="connsiteY9" fmla="*/ 666750 h 897731"/>
                <a:gd name="connsiteX10" fmla="*/ 776814 w 2574658"/>
                <a:gd name="connsiteY10" fmla="*/ 685800 h 897731"/>
                <a:gd name="connsiteX11" fmla="*/ 843489 w 2574658"/>
                <a:gd name="connsiteY11" fmla="*/ 695325 h 897731"/>
                <a:gd name="connsiteX12" fmla="*/ 929214 w 2574658"/>
                <a:gd name="connsiteY12" fmla="*/ 683418 h 897731"/>
                <a:gd name="connsiteX13" fmla="*/ 1014939 w 2574658"/>
                <a:gd name="connsiteY13" fmla="*/ 673893 h 897731"/>
                <a:gd name="connsiteX14" fmla="*/ 1134002 w 2574658"/>
                <a:gd name="connsiteY14" fmla="*/ 657225 h 897731"/>
                <a:gd name="connsiteX15" fmla="*/ 1219727 w 2574658"/>
                <a:gd name="connsiteY15" fmla="*/ 640556 h 897731"/>
                <a:gd name="connsiteX16" fmla="*/ 1305451 w 2574658"/>
                <a:gd name="connsiteY16" fmla="*/ 623887 h 897731"/>
                <a:gd name="connsiteX17" fmla="*/ 1395939 w 2574658"/>
                <a:gd name="connsiteY17" fmla="*/ 609600 h 897731"/>
                <a:gd name="connsiteX18" fmla="*/ 1510239 w 2574658"/>
                <a:gd name="connsiteY18" fmla="*/ 583406 h 897731"/>
                <a:gd name="connsiteX19" fmla="*/ 1612633 w 2574658"/>
                <a:gd name="connsiteY19" fmla="*/ 545306 h 897731"/>
                <a:gd name="connsiteX20" fmla="*/ 1724552 w 2574658"/>
                <a:gd name="connsiteY20" fmla="*/ 514350 h 897731"/>
                <a:gd name="connsiteX21" fmla="*/ 1822183 w 2574658"/>
                <a:gd name="connsiteY21" fmla="*/ 485775 h 897731"/>
                <a:gd name="connsiteX22" fmla="*/ 1884096 w 2574658"/>
                <a:gd name="connsiteY22" fmla="*/ 478631 h 897731"/>
                <a:gd name="connsiteX23" fmla="*/ 1943627 w 2574658"/>
                <a:gd name="connsiteY23" fmla="*/ 450056 h 897731"/>
                <a:gd name="connsiteX24" fmla="*/ 2024589 w 2574658"/>
                <a:gd name="connsiteY24" fmla="*/ 407193 h 897731"/>
                <a:gd name="connsiteX25" fmla="*/ 2086502 w 2574658"/>
                <a:gd name="connsiteY25" fmla="*/ 371475 h 897731"/>
                <a:gd name="connsiteX26" fmla="*/ 2169846 w 2574658"/>
                <a:gd name="connsiteY26" fmla="*/ 323849 h 897731"/>
                <a:gd name="connsiteX27" fmla="*/ 2250808 w 2574658"/>
                <a:gd name="connsiteY27" fmla="*/ 257175 h 897731"/>
                <a:gd name="connsiteX28" fmla="*/ 2343677 w 2574658"/>
                <a:gd name="connsiteY28" fmla="*/ 169068 h 897731"/>
                <a:gd name="connsiteX29" fmla="*/ 2429402 w 2574658"/>
                <a:gd name="connsiteY29" fmla="*/ 102393 h 897731"/>
                <a:gd name="connsiteX30" fmla="*/ 2491315 w 2574658"/>
                <a:gd name="connsiteY30" fmla="*/ 59531 h 897731"/>
                <a:gd name="connsiteX31" fmla="*/ 2522271 w 2574658"/>
                <a:gd name="connsiteY31" fmla="*/ 30956 h 897731"/>
                <a:gd name="connsiteX32" fmla="*/ 2553226 w 2574658"/>
                <a:gd name="connsiteY32" fmla="*/ 0 h 897731"/>
                <a:gd name="connsiteX33" fmla="*/ 2574658 w 2574658"/>
                <a:gd name="connsiteY33" fmla="*/ 61911 h 897731"/>
                <a:gd name="connsiteX34" fmla="*/ 2522271 w 2574658"/>
                <a:gd name="connsiteY34" fmla="*/ 109537 h 897731"/>
                <a:gd name="connsiteX35" fmla="*/ 2455596 w 2574658"/>
                <a:gd name="connsiteY35" fmla="*/ 142875 h 897731"/>
                <a:gd name="connsiteX36" fmla="*/ 2377014 w 2574658"/>
                <a:gd name="connsiteY36" fmla="*/ 207168 h 897731"/>
                <a:gd name="connsiteX37" fmla="*/ 2319865 w 2574658"/>
                <a:gd name="connsiteY37" fmla="*/ 259556 h 897731"/>
                <a:gd name="connsiteX38" fmla="*/ 2250808 w 2574658"/>
                <a:gd name="connsiteY38" fmla="*/ 330993 h 897731"/>
                <a:gd name="connsiteX39" fmla="*/ 2165083 w 2574658"/>
                <a:gd name="connsiteY39" fmla="*/ 388143 h 897731"/>
                <a:gd name="connsiteX40" fmla="*/ 2055546 w 2574658"/>
                <a:gd name="connsiteY40" fmla="*/ 452437 h 897731"/>
                <a:gd name="connsiteX41" fmla="*/ 1955533 w 2574658"/>
                <a:gd name="connsiteY41" fmla="*/ 495300 h 897731"/>
                <a:gd name="connsiteX42" fmla="*/ 1884096 w 2574658"/>
                <a:gd name="connsiteY42" fmla="*/ 528637 h 897731"/>
                <a:gd name="connsiteX43" fmla="*/ 1781702 w 2574658"/>
                <a:gd name="connsiteY43" fmla="*/ 557212 h 897731"/>
                <a:gd name="connsiteX44" fmla="*/ 1660259 w 2574658"/>
                <a:gd name="connsiteY44" fmla="*/ 588168 h 897731"/>
                <a:gd name="connsiteX45" fmla="*/ 1517383 w 2574658"/>
                <a:gd name="connsiteY45" fmla="*/ 623887 h 897731"/>
                <a:gd name="connsiteX46" fmla="*/ 1393558 w 2574658"/>
                <a:gd name="connsiteY46" fmla="*/ 659606 h 897731"/>
                <a:gd name="connsiteX47" fmla="*/ 1274496 w 2574658"/>
                <a:gd name="connsiteY47" fmla="*/ 685800 h 897731"/>
                <a:gd name="connsiteX48" fmla="*/ 1157814 w 2574658"/>
                <a:gd name="connsiteY48" fmla="*/ 704850 h 897731"/>
                <a:gd name="connsiteX49" fmla="*/ 1010177 w 2574658"/>
                <a:gd name="connsiteY49" fmla="*/ 728661 h 897731"/>
                <a:gd name="connsiteX50" fmla="*/ 888733 w 2574658"/>
                <a:gd name="connsiteY50" fmla="*/ 738187 h 897731"/>
                <a:gd name="connsiteX51" fmla="*/ 781577 w 2574658"/>
                <a:gd name="connsiteY51" fmla="*/ 731043 h 897731"/>
                <a:gd name="connsiteX52" fmla="*/ 652989 w 2574658"/>
                <a:gd name="connsiteY52" fmla="*/ 700087 h 897731"/>
                <a:gd name="connsiteX53" fmla="*/ 581552 w 2574658"/>
                <a:gd name="connsiteY53" fmla="*/ 673893 h 897731"/>
                <a:gd name="connsiteX54" fmla="*/ 545833 w 2574658"/>
                <a:gd name="connsiteY54" fmla="*/ 661988 h 897731"/>
                <a:gd name="connsiteX55" fmla="*/ 467252 w 2574658"/>
                <a:gd name="connsiteY55" fmla="*/ 683418 h 897731"/>
                <a:gd name="connsiteX56" fmla="*/ 443439 w 2574658"/>
                <a:gd name="connsiteY56" fmla="*/ 700087 h 897731"/>
                <a:gd name="connsiteX57" fmla="*/ 374383 w 2574658"/>
                <a:gd name="connsiteY57" fmla="*/ 752475 h 897731"/>
                <a:gd name="connsiteX58" fmla="*/ 295802 w 2574658"/>
                <a:gd name="connsiteY58" fmla="*/ 831056 h 897731"/>
                <a:gd name="connsiteX59" fmla="*/ 264846 w 2574658"/>
                <a:gd name="connsiteY59" fmla="*/ 869156 h 897731"/>
                <a:gd name="connsiteX60" fmla="*/ 233889 w 2574658"/>
                <a:gd name="connsiteY60" fmla="*/ 895350 h 897731"/>
                <a:gd name="connsiteX61" fmla="*/ 0 w 2574658"/>
                <a:gd name="connsiteY61" fmla="*/ 897731 h 897731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264846 w 2574658"/>
                <a:gd name="connsiteY59" fmla="*/ 869156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25999 w 2574658"/>
                <a:gd name="connsiteY17" fmla="*/ 554491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25999 w 2574658"/>
                <a:gd name="connsiteY17" fmla="*/ 554491 h 900360"/>
                <a:gd name="connsiteX18" fmla="*/ 1507734 w 2574658"/>
                <a:gd name="connsiteY18" fmla="*/ 52328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639034 w 2574658"/>
                <a:gd name="connsiteY20" fmla="*/ 529613 h 900360"/>
                <a:gd name="connsiteX21" fmla="*/ 1724552 w 2574658"/>
                <a:gd name="connsiteY21" fmla="*/ 514350 h 900360"/>
                <a:gd name="connsiteX22" fmla="*/ 1822183 w 2574658"/>
                <a:gd name="connsiteY22" fmla="*/ 485775 h 900360"/>
                <a:gd name="connsiteX23" fmla="*/ 1884096 w 2574658"/>
                <a:gd name="connsiteY23" fmla="*/ 478631 h 900360"/>
                <a:gd name="connsiteX24" fmla="*/ 1943627 w 2574658"/>
                <a:gd name="connsiteY24" fmla="*/ 450056 h 900360"/>
                <a:gd name="connsiteX25" fmla="*/ 2024589 w 2574658"/>
                <a:gd name="connsiteY25" fmla="*/ 407193 h 900360"/>
                <a:gd name="connsiteX26" fmla="*/ 2086502 w 2574658"/>
                <a:gd name="connsiteY26" fmla="*/ 371475 h 900360"/>
                <a:gd name="connsiteX27" fmla="*/ 2169846 w 2574658"/>
                <a:gd name="connsiteY27" fmla="*/ 323849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8816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649054 w 2574658"/>
                <a:gd name="connsiteY20" fmla="*/ 514583 h 900360"/>
                <a:gd name="connsiteX21" fmla="*/ 1724552 w 2574658"/>
                <a:gd name="connsiteY21" fmla="*/ 514350 h 900360"/>
                <a:gd name="connsiteX22" fmla="*/ 1822183 w 2574658"/>
                <a:gd name="connsiteY22" fmla="*/ 485775 h 900360"/>
                <a:gd name="connsiteX23" fmla="*/ 1884096 w 2574658"/>
                <a:gd name="connsiteY23" fmla="*/ 478631 h 900360"/>
                <a:gd name="connsiteX24" fmla="*/ 1943627 w 2574658"/>
                <a:gd name="connsiteY24" fmla="*/ 450056 h 900360"/>
                <a:gd name="connsiteX25" fmla="*/ 2024589 w 2574658"/>
                <a:gd name="connsiteY25" fmla="*/ 407193 h 900360"/>
                <a:gd name="connsiteX26" fmla="*/ 2086502 w 2574658"/>
                <a:gd name="connsiteY26" fmla="*/ 371475 h 900360"/>
                <a:gd name="connsiteX27" fmla="*/ 2169846 w 2574658"/>
                <a:gd name="connsiteY27" fmla="*/ 323849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8816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55220 w 2574658"/>
                <a:gd name="connsiteY19" fmla="*/ 53027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7814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250808 w 2574658"/>
                <a:gd name="connsiteY28" fmla="*/ 257175 h 900360"/>
                <a:gd name="connsiteX29" fmla="*/ 2331146 w 2574658"/>
                <a:gd name="connsiteY29" fmla="*/ 144011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7814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5 w 2574658"/>
                <a:gd name="connsiteY10" fmla="*/ 588916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80156 w 2574658"/>
                <a:gd name="connsiteY10" fmla="*/ 639029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80156 w 2574658"/>
                <a:gd name="connsiteY10" fmla="*/ 639029 h 900360"/>
                <a:gd name="connsiteX11" fmla="*/ 843490 w 2574658"/>
                <a:gd name="connsiteY11" fmla="*/ 671940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676263 w 2574658"/>
                <a:gd name="connsiteY9" fmla="*/ 563183 h 900360"/>
                <a:gd name="connsiteX10" fmla="*/ 780156 w 2574658"/>
                <a:gd name="connsiteY10" fmla="*/ 639029 h 900360"/>
                <a:gd name="connsiteX11" fmla="*/ 843490 w 2574658"/>
                <a:gd name="connsiteY11" fmla="*/ 671940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00025 w 2574658"/>
                <a:gd name="connsiteY8" fmla="*/ 530771 h 900360"/>
                <a:gd name="connsiteX9" fmla="*/ 676263 w 2574658"/>
                <a:gd name="connsiteY9" fmla="*/ 563183 h 900360"/>
                <a:gd name="connsiteX10" fmla="*/ 780156 w 2574658"/>
                <a:gd name="connsiteY10" fmla="*/ 639029 h 900360"/>
                <a:gd name="connsiteX11" fmla="*/ 843490 w 2574658"/>
                <a:gd name="connsiteY11" fmla="*/ 671940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00025 w 2574658"/>
                <a:gd name="connsiteY8" fmla="*/ 530771 h 900360"/>
                <a:gd name="connsiteX9" fmla="*/ 676263 w 2574658"/>
                <a:gd name="connsiteY9" fmla="*/ 563183 h 900360"/>
                <a:gd name="connsiteX10" fmla="*/ 780156 w 2574658"/>
                <a:gd name="connsiteY10" fmla="*/ 639029 h 900360"/>
                <a:gd name="connsiteX11" fmla="*/ 843490 w 2574658"/>
                <a:gd name="connsiteY11" fmla="*/ 671940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600025 w 2574658"/>
                <a:gd name="connsiteY7" fmla="*/ 530771 h 900360"/>
                <a:gd name="connsiteX8" fmla="*/ 676263 w 2574658"/>
                <a:gd name="connsiteY8" fmla="*/ 563183 h 900360"/>
                <a:gd name="connsiteX9" fmla="*/ 780156 w 2574658"/>
                <a:gd name="connsiteY9" fmla="*/ 639029 h 900360"/>
                <a:gd name="connsiteX10" fmla="*/ 843490 w 2574658"/>
                <a:gd name="connsiteY10" fmla="*/ 671940 h 900360"/>
                <a:gd name="connsiteX11" fmla="*/ 929214 w 2574658"/>
                <a:gd name="connsiteY11" fmla="*/ 683418 h 900360"/>
                <a:gd name="connsiteX12" fmla="*/ 1014939 w 2574658"/>
                <a:gd name="connsiteY12" fmla="*/ 673893 h 900360"/>
                <a:gd name="connsiteX13" fmla="*/ 1136507 w 2574658"/>
                <a:gd name="connsiteY13" fmla="*/ 652215 h 900360"/>
                <a:gd name="connsiteX14" fmla="*/ 1232252 w 2574658"/>
                <a:gd name="connsiteY14" fmla="*/ 625525 h 900360"/>
                <a:gd name="connsiteX15" fmla="*/ 1315471 w 2574658"/>
                <a:gd name="connsiteY15" fmla="*/ 578798 h 900360"/>
                <a:gd name="connsiteX16" fmla="*/ 1418485 w 2574658"/>
                <a:gd name="connsiteY16" fmla="*/ 531946 h 900360"/>
                <a:gd name="connsiteX17" fmla="*/ 1490199 w 2574658"/>
                <a:gd name="connsiteY17" fmla="*/ 520782 h 900360"/>
                <a:gd name="connsiteX18" fmla="*/ 1675260 w 2574658"/>
                <a:gd name="connsiteY18" fmla="*/ 522762 h 900360"/>
                <a:gd name="connsiteX19" fmla="*/ 1724552 w 2574658"/>
                <a:gd name="connsiteY19" fmla="*/ 514350 h 900360"/>
                <a:gd name="connsiteX20" fmla="*/ 1822183 w 2574658"/>
                <a:gd name="connsiteY20" fmla="*/ 485775 h 900360"/>
                <a:gd name="connsiteX21" fmla="*/ 1884096 w 2574658"/>
                <a:gd name="connsiteY21" fmla="*/ 468611 h 900360"/>
                <a:gd name="connsiteX22" fmla="*/ 1943627 w 2574658"/>
                <a:gd name="connsiteY22" fmla="*/ 450056 h 900360"/>
                <a:gd name="connsiteX23" fmla="*/ 2024589 w 2574658"/>
                <a:gd name="connsiteY23" fmla="*/ 407193 h 900360"/>
                <a:gd name="connsiteX24" fmla="*/ 2086502 w 2574658"/>
                <a:gd name="connsiteY24" fmla="*/ 371475 h 900360"/>
                <a:gd name="connsiteX25" fmla="*/ 2169846 w 2574658"/>
                <a:gd name="connsiteY25" fmla="*/ 323849 h 900360"/>
                <a:gd name="connsiteX26" fmla="*/ 2243010 w 2574658"/>
                <a:gd name="connsiteY26" fmla="*/ 238036 h 900360"/>
                <a:gd name="connsiteX27" fmla="*/ 2331146 w 2574658"/>
                <a:gd name="connsiteY27" fmla="*/ 144011 h 900360"/>
                <a:gd name="connsiteX28" fmla="*/ 2426897 w 2574658"/>
                <a:gd name="connsiteY28" fmla="*/ 89865 h 900360"/>
                <a:gd name="connsiteX29" fmla="*/ 2491315 w 2574658"/>
                <a:gd name="connsiteY29" fmla="*/ 59531 h 900360"/>
                <a:gd name="connsiteX30" fmla="*/ 2522271 w 2574658"/>
                <a:gd name="connsiteY30" fmla="*/ 30956 h 900360"/>
                <a:gd name="connsiteX31" fmla="*/ 2553226 w 2574658"/>
                <a:gd name="connsiteY31" fmla="*/ 0 h 900360"/>
                <a:gd name="connsiteX32" fmla="*/ 2574658 w 2574658"/>
                <a:gd name="connsiteY32" fmla="*/ 61911 h 900360"/>
                <a:gd name="connsiteX33" fmla="*/ 2522271 w 2574658"/>
                <a:gd name="connsiteY33" fmla="*/ 109537 h 900360"/>
                <a:gd name="connsiteX34" fmla="*/ 2455596 w 2574658"/>
                <a:gd name="connsiteY34" fmla="*/ 142875 h 900360"/>
                <a:gd name="connsiteX35" fmla="*/ 2372003 w 2574658"/>
                <a:gd name="connsiteY35" fmla="*/ 199651 h 900360"/>
                <a:gd name="connsiteX36" fmla="*/ 2319865 w 2574658"/>
                <a:gd name="connsiteY36" fmla="*/ 259556 h 900360"/>
                <a:gd name="connsiteX37" fmla="*/ 2250808 w 2574658"/>
                <a:gd name="connsiteY37" fmla="*/ 330993 h 900360"/>
                <a:gd name="connsiteX38" fmla="*/ 2165083 w 2574658"/>
                <a:gd name="connsiteY38" fmla="*/ 388143 h 900360"/>
                <a:gd name="connsiteX39" fmla="*/ 2055546 w 2574658"/>
                <a:gd name="connsiteY39" fmla="*/ 452437 h 900360"/>
                <a:gd name="connsiteX40" fmla="*/ 1955533 w 2574658"/>
                <a:gd name="connsiteY40" fmla="*/ 495300 h 900360"/>
                <a:gd name="connsiteX41" fmla="*/ 1884096 w 2574658"/>
                <a:gd name="connsiteY41" fmla="*/ 528637 h 900360"/>
                <a:gd name="connsiteX42" fmla="*/ 1781702 w 2574658"/>
                <a:gd name="connsiteY42" fmla="*/ 557212 h 900360"/>
                <a:gd name="connsiteX43" fmla="*/ 1660259 w 2574658"/>
                <a:gd name="connsiteY43" fmla="*/ 578148 h 900360"/>
                <a:gd name="connsiteX44" fmla="*/ 1534918 w 2574658"/>
                <a:gd name="connsiteY44" fmla="*/ 576292 h 900360"/>
                <a:gd name="connsiteX45" fmla="*/ 1408587 w 2574658"/>
                <a:gd name="connsiteY45" fmla="*/ 604495 h 900360"/>
                <a:gd name="connsiteX46" fmla="*/ 1274496 w 2574658"/>
                <a:gd name="connsiteY46" fmla="*/ 685800 h 900360"/>
                <a:gd name="connsiteX47" fmla="*/ 1157814 w 2574658"/>
                <a:gd name="connsiteY47" fmla="*/ 704850 h 900360"/>
                <a:gd name="connsiteX48" fmla="*/ 1010177 w 2574658"/>
                <a:gd name="connsiteY48" fmla="*/ 728661 h 900360"/>
                <a:gd name="connsiteX49" fmla="*/ 888733 w 2574658"/>
                <a:gd name="connsiteY49" fmla="*/ 738187 h 900360"/>
                <a:gd name="connsiteX50" fmla="*/ 781577 w 2574658"/>
                <a:gd name="connsiteY50" fmla="*/ 731043 h 900360"/>
                <a:gd name="connsiteX51" fmla="*/ 652989 w 2574658"/>
                <a:gd name="connsiteY51" fmla="*/ 700087 h 900360"/>
                <a:gd name="connsiteX52" fmla="*/ 581552 w 2574658"/>
                <a:gd name="connsiteY52" fmla="*/ 673893 h 900360"/>
                <a:gd name="connsiteX53" fmla="*/ 545833 w 2574658"/>
                <a:gd name="connsiteY53" fmla="*/ 661988 h 900360"/>
                <a:gd name="connsiteX54" fmla="*/ 484787 w 2574658"/>
                <a:gd name="connsiteY54" fmla="*/ 683418 h 900360"/>
                <a:gd name="connsiteX55" fmla="*/ 443439 w 2574658"/>
                <a:gd name="connsiteY55" fmla="*/ 700087 h 900360"/>
                <a:gd name="connsiteX56" fmla="*/ 374383 w 2574658"/>
                <a:gd name="connsiteY56" fmla="*/ 752475 h 900360"/>
                <a:gd name="connsiteX57" fmla="*/ 295802 w 2574658"/>
                <a:gd name="connsiteY57" fmla="*/ 831056 h 900360"/>
                <a:gd name="connsiteX58" fmla="*/ 177172 w 2574658"/>
                <a:gd name="connsiteY58" fmla="*/ 896711 h 900360"/>
                <a:gd name="connsiteX59" fmla="*/ 133689 w 2574658"/>
                <a:gd name="connsiteY59" fmla="*/ 900360 h 900360"/>
                <a:gd name="connsiteX60" fmla="*/ 0 w 2574658"/>
                <a:gd name="connsiteY60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02432 w 2574658"/>
                <a:gd name="connsiteY6" fmla="*/ 508414 h 900360"/>
                <a:gd name="connsiteX7" fmla="*/ 600025 w 2574658"/>
                <a:gd name="connsiteY7" fmla="*/ 530771 h 900360"/>
                <a:gd name="connsiteX8" fmla="*/ 676263 w 2574658"/>
                <a:gd name="connsiteY8" fmla="*/ 563183 h 900360"/>
                <a:gd name="connsiteX9" fmla="*/ 780156 w 2574658"/>
                <a:gd name="connsiteY9" fmla="*/ 639029 h 900360"/>
                <a:gd name="connsiteX10" fmla="*/ 843490 w 2574658"/>
                <a:gd name="connsiteY10" fmla="*/ 671940 h 900360"/>
                <a:gd name="connsiteX11" fmla="*/ 929214 w 2574658"/>
                <a:gd name="connsiteY11" fmla="*/ 683418 h 900360"/>
                <a:gd name="connsiteX12" fmla="*/ 1014939 w 2574658"/>
                <a:gd name="connsiteY12" fmla="*/ 673893 h 900360"/>
                <a:gd name="connsiteX13" fmla="*/ 1136507 w 2574658"/>
                <a:gd name="connsiteY13" fmla="*/ 652215 h 900360"/>
                <a:gd name="connsiteX14" fmla="*/ 1232252 w 2574658"/>
                <a:gd name="connsiteY14" fmla="*/ 625525 h 900360"/>
                <a:gd name="connsiteX15" fmla="*/ 1315471 w 2574658"/>
                <a:gd name="connsiteY15" fmla="*/ 578798 h 900360"/>
                <a:gd name="connsiteX16" fmla="*/ 1418485 w 2574658"/>
                <a:gd name="connsiteY16" fmla="*/ 531946 h 900360"/>
                <a:gd name="connsiteX17" fmla="*/ 1490199 w 2574658"/>
                <a:gd name="connsiteY17" fmla="*/ 520782 h 900360"/>
                <a:gd name="connsiteX18" fmla="*/ 1675260 w 2574658"/>
                <a:gd name="connsiteY18" fmla="*/ 522762 h 900360"/>
                <a:gd name="connsiteX19" fmla="*/ 1724552 w 2574658"/>
                <a:gd name="connsiteY19" fmla="*/ 514350 h 900360"/>
                <a:gd name="connsiteX20" fmla="*/ 1822183 w 2574658"/>
                <a:gd name="connsiteY20" fmla="*/ 485775 h 900360"/>
                <a:gd name="connsiteX21" fmla="*/ 1884096 w 2574658"/>
                <a:gd name="connsiteY21" fmla="*/ 468611 h 900360"/>
                <a:gd name="connsiteX22" fmla="*/ 1943627 w 2574658"/>
                <a:gd name="connsiteY22" fmla="*/ 450056 h 900360"/>
                <a:gd name="connsiteX23" fmla="*/ 2024589 w 2574658"/>
                <a:gd name="connsiteY23" fmla="*/ 407193 h 900360"/>
                <a:gd name="connsiteX24" fmla="*/ 2086502 w 2574658"/>
                <a:gd name="connsiteY24" fmla="*/ 371475 h 900360"/>
                <a:gd name="connsiteX25" fmla="*/ 2169846 w 2574658"/>
                <a:gd name="connsiteY25" fmla="*/ 323849 h 900360"/>
                <a:gd name="connsiteX26" fmla="*/ 2243010 w 2574658"/>
                <a:gd name="connsiteY26" fmla="*/ 238036 h 900360"/>
                <a:gd name="connsiteX27" fmla="*/ 2331146 w 2574658"/>
                <a:gd name="connsiteY27" fmla="*/ 144011 h 900360"/>
                <a:gd name="connsiteX28" fmla="*/ 2426897 w 2574658"/>
                <a:gd name="connsiteY28" fmla="*/ 89865 h 900360"/>
                <a:gd name="connsiteX29" fmla="*/ 2491315 w 2574658"/>
                <a:gd name="connsiteY29" fmla="*/ 59531 h 900360"/>
                <a:gd name="connsiteX30" fmla="*/ 2522271 w 2574658"/>
                <a:gd name="connsiteY30" fmla="*/ 30956 h 900360"/>
                <a:gd name="connsiteX31" fmla="*/ 2553226 w 2574658"/>
                <a:gd name="connsiteY31" fmla="*/ 0 h 900360"/>
                <a:gd name="connsiteX32" fmla="*/ 2574658 w 2574658"/>
                <a:gd name="connsiteY32" fmla="*/ 61911 h 900360"/>
                <a:gd name="connsiteX33" fmla="*/ 2522271 w 2574658"/>
                <a:gd name="connsiteY33" fmla="*/ 109537 h 900360"/>
                <a:gd name="connsiteX34" fmla="*/ 2455596 w 2574658"/>
                <a:gd name="connsiteY34" fmla="*/ 142875 h 900360"/>
                <a:gd name="connsiteX35" fmla="*/ 2372003 w 2574658"/>
                <a:gd name="connsiteY35" fmla="*/ 199651 h 900360"/>
                <a:gd name="connsiteX36" fmla="*/ 2319865 w 2574658"/>
                <a:gd name="connsiteY36" fmla="*/ 259556 h 900360"/>
                <a:gd name="connsiteX37" fmla="*/ 2250808 w 2574658"/>
                <a:gd name="connsiteY37" fmla="*/ 330993 h 900360"/>
                <a:gd name="connsiteX38" fmla="*/ 2165083 w 2574658"/>
                <a:gd name="connsiteY38" fmla="*/ 388143 h 900360"/>
                <a:gd name="connsiteX39" fmla="*/ 2055546 w 2574658"/>
                <a:gd name="connsiteY39" fmla="*/ 452437 h 900360"/>
                <a:gd name="connsiteX40" fmla="*/ 1955533 w 2574658"/>
                <a:gd name="connsiteY40" fmla="*/ 495300 h 900360"/>
                <a:gd name="connsiteX41" fmla="*/ 1884096 w 2574658"/>
                <a:gd name="connsiteY41" fmla="*/ 528637 h 900360"/>
                <a:gd name="connsiteX42" fmla="*/ 1781702 w 2574658"/>
                <a:gd name="connsiteY42" fmla="*/ 557212 h 900360"/>
                <a:gd name="connsiteX43" fmla="*/ 1660259 w 2574658"/>
                <a:gd name="connsiteY43" fmla="*/ 578148 h 900360"/>
                <a:gd name="connsiteX44" fmla="*/ 1534918 w 2574658"/>
                <a:gd name="connsiteY44" fmla="*/ 576292 h 900360"/>
                <a:gd name="connsiteX45" fmla="*/ 1408587 w 2574658"/>
                <a:gd name="connsiteY45" fmla="*/ 604495 h 900360"/>
                <a:gd name="connsiteX46" fmla="*/ 1274496 w 2574658"/>
                <a:gd name="connsiteY46" fmla="*/ 685800 h 900360"/>
                <a:gd name="connsiteX47" fmla="*/ 1157814 w 2574658"/>
                <a:gd name="connsiteY47" fmla="*/ 704850 h 900360"/>
                <a:gd name="connsiteX48" fmla="*/ 1010177 w 2574658"/>
                <a:gd name="connsiteY48" fmla="*/ 728661 h 900360"/>
                <a:gd name="connsiteX49" fmla="*/ 888733 w 2574658"/>
                <a:gd name="connsiteY49" fmla="*/ 738187 h 900360"/>
                <a:gd name="connsiteX50" fmla="*/ 781577 w 2574658"/>
                <a:gd name="connsiteY50" fmla="*/ 731043 h 900360"/>
                <a:gd name="connsiteX51" fmla="*/ 652989 w 2574658"/>
                <a:gd name="connsiteY51" fmla="*/ 700087 h 900360"/>
                <a:gd name="connsiteX52" fmla="*/ 581552 w 2574658"/>
                <a:gd name="connsiteY52" fmla="*/ 673893 h 900360"/>
                <a:gd name="connsiteX53" fmla="*/ 545833 w 2574658"/>
                <a:gd name="connsiteY53" fmla="*/ 661988 h 900360"/>
                <a:gd name="connsiteX54" fmla="*/ 484787 w 2574658"/>
                <a:gd name="connsiteY54" fmla="*/ 683418 h 900360"/>
                <a:gd name="connsiteX55" fmla="*/ 443439 w 2574658"/>
                <a:gd name="connsiteY55" fmla="*/ 700087 h 900360"/>
                <a:gd name="connsiteX56" fmla="*/ 374383 w 2574658"/>
                <a:gd name="connsiteY56" fmla="*/ 752475 h 900360"/>
                <a:gd name="connsiteX57" fmla="*/ 295802 w 2574658"/>
                <a:gd name="connsiteY57" fmla="*/ 831056 h 900360"/>
                <a:gd name="connsiteX58" fmla="*/ 177172 w 2574658"/>
                <a:gd name="connsiteY58" fmla="*/ 896711 h 900360"/>
                <a:gd name="connsiteX59" fmla="*/ 133689 w 2574658"/>
                <a:gd name="connsiteY59" fmla="*/ 900360 h 900360"/>
                <a:gd name="connsiteX60" fmla="*/ 0 w 2574658"/>
                <a:gd name="connsiteY60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25694 w 2574658"/>
                <a:gd name="connsiteY5" fmla="*/ 505037 h 900360"/>
                <a:gd name="connsiteX6" fmla="*/ 502432 w 2574658"/>
                <a:gd name="connsiteY6" fmla="*/ 508414 h 900360"/>
                <a:gd name="connsiteX7" fmla="*/ 600025 w 2574658"/>
                <a:gd name="connsiteY7" fmla="*/ 530771 h 900360"/>
                <a:gd name="connsiteX8" fmla="*/ 676263 w 2574658"/>
                <a:gd name="connsiteY8" fmla="*/ 563183 h 900360"/>
                <a:gd name="connsiteX9" fmla="*/ 780156 w 2574658"/>
                <a:gd name="connsiteY9" fmla="*/ 639029 h 900360"/>
                <a:gd name="connsiteX10" fmla="*/ 843490 w 2574658"/>
                <a:gd name="connsiteY10" fmla="*/ 671940 h 900360"/>
                <a:gd name="connsiteX11" fmla="*/ 929214 w 2574658"/>
                <a:gd name="connsiteY11" fmla="*/ 683418 h 900360"/>
                <a:gd name="connsiteX12" fmla="*/ 1014939 w 2574658"/>
                <a:gd name="connsiteY12" fmla="*/ 673893 h 900360"/>
                <a:gd name="connsiteX13" fmla="*/ 1136507 w 2574658"/>
                <a:gd name="connsiteY13" fmla="*/ 652215 h 900360"/>
                <a:gd name="connsiteX14" fmla="*/ 1232252 w 2574658"/>
                <a:gd name="connsiteY14" fmla="*/ 625525 h 900360"/>
                <a:gd name="connsiteX15" fmla="*/ 1315471 w 2574658"/>
                <a:gd name="connsiteY15" fmla="*/ 578798 h 900360"/>
                <a:gd name="connsiteX16" fmla="*/ 1418485 w 2574658"/>
                <a:gd name="connsiteY16" fmla="*/ 531946 h 900360"/>
                <a:gd name="connsiteX17" fmla="*/ 1490199 w 2574658"/>
                <a:gd name="connsiteY17" fmla="*/ 520782 h 900360"/>
                <a:gd name="connsiteX18" fmla="*/ 1675260 w 2574658"/>
                <a:gd name="connsiteY18" fmla="*/ 522762 h 900360"/>
                <a:gd name="connsiteX19" fmla="*/ 1724552 w 2574658"/>
                <a:gd name="connsiteY19" fmla="*/ 514350 h 900360"/>
                <a:gd name="connsiteX20" fmla="*/ 1822183 w 2574658"/>
                <a:gd name="connsiteY20" fmla="*/ 485775 h 900360"/>
                <a:gd name="connsiteX21" fmla="*/ 1884096 w 2574658"/>
                <a:gd name="connsiteY21" fmla="*/ 468611 h 900360"/>
                <a:gd name="connsiteX22" fmla="*/ 1943627 w 2574658"/>
                <a:gd name="connsiteY22" fmla="*/ 450056 h 900360"/>
                <a:gd name="connsiteX23" fmla="*/ 2024589 w 2574658"/>
                <a:gd name="connsiteY23" fmla="*/ 407193 h 900360"/>
                <a:gd name="connsiteX24" fmla="*/ 2086502 w 2574658"/>
                <a:gd name="connsiteY24" fmla="*/ 371475 h 900360"/>
                <a:gd name="connsiteX25" fmla="*/ 2169846 w 2574658"/>
                <a:gd name="connsiteY25" fmla="*/ 323849 h 900360"/>
                <a:gd name="connsiteX26" fmla="*/ 2243010 w 2574658"/>
                <a:gd name="connsiteY26" fmla="*/ 238036 h 900360"/>
                <a:gd name="connsiteX27" fmla="*/ 2331146 w 2574658"/>
                <a:gd name="connsiteY27" fmla="*/ 144011 h 900360"/>
                <a:gd name="connsiteX28" fmla="*/ 2426897 w 2574658"/>
                <a:gd name="connsiteY28" fmla="*/ 89865 h 900360"/>
                <a:gd name="connsiteX29" fmla="*/ 2491315 w 2574658"/>
                <a:gd name="connsiteY29" fmla="*/ 59531 h 900360"/>
                <a:gd name="connsiteX30" fmla="*/ 2522271 w 2574658"/>
                <a:gd name="connsiteY30" fmla="*/ 30956 h 900360"/>
                <a:gd name="connsiteX31" fmla="*/ 2553226 w 2574658"/>
                <a:gd name="connsiteY31" fmla="*/ 0 h 900360"/>
                <a:gd name="connsiteX32" fmla="*/ 2574658 w 2574658"/>
                <a:gd name="connsiteY32" fmla="*/ 61911 h 900360"/>
                <a:gd name="connsiteX33" fmla="*/ 2522271 w 2574658"/>
                <a:gd name="connsiteY33" fmla="*/ 109537 h 900360"/>
                <a:gd name="connsiteX34" fmla="*/ 2455596 w 2574658"/>
                <a:gd name="connsiteY34" fmla="*/ 142875 h 900360"/>
                <a:gd name="connsiteX35" fmla="*/ 2372003 w 2574658"/>
                <a:gd name="connsiteY35" fmla="*/ 199651 h 900360"/>
                <a:gd name="connsiteX36" fmla="*/ 2319865 w 2574658"/>
                <a:gd name="connsiteY36" fmla="*/ 259556 h 900360"/>
                <a:gd name="connsiteX37" fmla="*/ 2250808 w 2574658"/>
                <a:gd name="connsiteY37" fmla="*/ 330993 h 900360"/>
                <a:gd name="connsiteX38" fmla="*/ 2165083 w 2574658"/>
                <a:gd name="connsiteY38" fmla="*/ 388143 h 900360"/>
                <a:gd name="connsiteX39" fmla="*/ 2055546 w 2574658"/>
                <a:gd name="connsiteY39" fmla="*/ 452437 h 900360"/>
                <a:gd name="connsiteX40" fmla="*/ 1955533 w 2574658"/>
                <a:gd name="connsiteY40" fmla="*/ 495300 h 900360"/>
                <a:gd name="connsiteX41" fmla="*/ 1884096 w 2574658"/>
                <a:gd name="connsiteY41" fmla="*/ 528637 h 900360"/>
                <a:gd name="connsiteX42" fmla="*/ 1781702 w 2574658"/>
                <a:gd name="connsiteY42" fmla="*/ 557212 h 900360"/>
                <a:gd name="connsiteX43" fmla="*/ 1660259 w 2574658"/>
                <a:gd name="connsiteY43" fmla="*/ 578148 h 900360"/>
                <a:gd name="connsiteX44" fmla="*/ 1534918 w 2574658"/>
                <a:gd name="connsiteY44" fmla="*/ 576292 h 900360"/>
                <a:gd name="connsiteX45" fmla="*/ 1408587 w 2574658"/>
                <a:gd name="connsiteY45" fmla="*/ 604495 h 900360"/>
                <a:gd name="connsiteX46" fmla="*/ 1274496 w 2574658"/>
                <a:gd name="connsiteY46" fmla="*/ 685800 h 900360"/>
                <a:gd name="connsiteX47" fmla="*/ 1157814 w 2574658"/>
                <a:gd name="connsiteY47" fmla="*/ 704850 h 900360"/>
                <a:gd name="connsiteX48" fmla="*/ 1010177 w 2574658"/>
                <a:gd name="connsiteY48" fmla="*/ 728661 h 900360"/>
                <a:gd name="connsiteX49" fmla="*/ 888733 w 2574658"/>
                <a:gd name="connsiteY49" fmla="*/ 738187 h 900360"/>
                <a:gd name="connsiteX50" fmla="*/ 781577 w 2574658"/>
                <a:gd name="connsiteY50" fmla="*/ 731043 h 900360"/>
                <a:gd name="connsiteX51" fmla="*/ 652989 w 2574658"/>
                <a:gd name="connsiteY51" fmla="*/ 700087 h 900360"/>
                <a:gd name="connsiteX52" fmla="*/ 581552 w 2574658"/>
                <a:gd name="connsiteY52" fmla="*/ 673893 h 900360"/>
                <a:gd name="connsiteX53" fmla="*/ 545833 w 2574658"/>
                <a:gd name="connsiteY53" fmla="*/ 661988 h 900360"/>
                <a:gd name="connsiteX54" fmla="*/ 484787 w 2574658"/>
                <a:gd name="connsiteY54" fmla="*/ 683418 h 900360"/>
                <a:gd name="connsiteX55" fmla="*/ 443439 w 2574658"/>
                <a:gd name="connsiteY55" fmla="*/ 700087 h 900360"/>
                <a:gd name="connsiteX56" fmla="*/ 374383 w 2574658"/>
                <a:gd name="connsiteY56" fmla="*/ 752475 h 900360"/>
                <a:gd name="connsiteX57" fmla="*/ 295802 w 2574658"/>
                <a:gd name="connsiteY57" fmla="*/ 831056 h 900360"/>
                <a:gd name="connsiteX58" fmla="*/ 177172 w 2574658"/>
                <a:gd name="connsiteY58" fmla="*/ 896711 h 900360"/>
                <a:gd name="connsiteX59" fmla="*/ 133689 w 2574658"/>
                <a:gd name="connsiteY59" fmla="*/ 900360 h 900360"/>
                <a:gd name="connsiteX60" fmla="*/ 0 w 2574658"/>
                <a:gd name="connsiteY60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28025 w 2574658"/>
                <a:gd name="connsiteY4" fmla="*/ 577009 h 900360"/>
                <a:gd name="connsiteX5" fmla="*/ 425694 w 2574658"/>
                <a:gd name="connsiteY5" fmla="*/ 505037 h 900360"/>
                <a:gd name="connsiteX6" fmla="*/ 502432 w 2574658"/>
                <a:gd name="connsiteY6" fmla="*/ 508414 h 900360"/>
                <a:gd name="connsiteX7" fmla="*/ 600025 w 2574658"/>
                <a:gd name="connsiteY7" fmla="*/ 530771 h 900360"/>
                <a:gd name="connsiteX8" fmla="*/ 676263 w 2574658"/>
                <a:gd name="connsiteY8" fmla="*/ 563183 h 900360"/>
                <a:gd name="connsiteX9" fmla="*/ 780156 w 2574658"/>
                <a:gd name="connsiteY9" fmla="*/ 639029 h 900360"/>
                <a:gd name="connsiteX10" fmla="*/ 843490 w 2574658"/>
                <a:gd name="connsiteY10" fmla="*/ 671940 h 900360"/>
                <a:gd name="connsiteX11" fmla="*/ 929214 w 2574658"/>
                <a:gd name="connsiteY11" fmla="*/ 683418 h 900360"/>
                <a:gd name="connsiteX12" fmla="*/ 1014939 w 2574658"/>
                <a:gd name="connsiteY12" fmla="*/ 673893 h 900360"/>
                <a:gd name="connsiteX13" fmla="*/ 1136507 w 2574658"/>
                <a:gd name="connsiteY13" fmla="*/ 652215 h 900360"/>
                <a:gd name="connsiteX14" fmla="*/ 1232252 w 2574658"/>
                <a:gd name="connsiteY14" fmla="*/ 625525 h 900360"/>
                <a:gd name="connsiteX15" fmla="*/ 1315471 w 2574658"/>
                <a:gd name="connsiteY15" fmla="*/ 578798 h 900360"/>
                <a:gd name="connsiteX16" fmla="*/ 1418485 w 2574658"/>
                <a:gd name="connsiteY16" fmla="*/ 531946 h 900360"/>
                <a:gd name="connsiteX17" fmla="*/ 1490199 w 2574658"/>
                <a:gd name="connsiteY17" fmla="*/ 520782 h 900360"/>
                <a:gd name="connsiteX18" fmla="*/ 1675260 w 2574658"/>
                <a:gd name="connsiteY18" fmla="*/ 522762 h 900360"/>
                <a:gd name="connsiteX19" fmla="*/ 1724552 w 2574658"/>
                <a:gd name="connsiteY19" fmla="*/ 514350 h 900360"/>
                <a:gd name="connsiteX20" fmla="*/ 1822183 w 2574658"/>
                <a:gd name="connsiteY20" fmla="*/ 485775 h 900360"/>
                <a:gd name="connsiteX21" fmla="*/ 1884096 w 2574658"/>
                <a:gd name="connsiteY21" fmla="*/ 468611 h 900360"/>
                <a:gd name="connsiteX22" fmla="*/ 1943627 w 2574658"/>
                <a:gd name="connsiteY22" fmla="*/ 450056 h 900360"/>
                <a:gd name="connsiteX23" fmla="*/ 2024589 w 2574658"/>
                <a:gd name="connsiteY23" fmla="*/ 407193 h 900360"/>
                <a:gd name="connsiteX24" fmla="*/ 2086502 w 2574658"/>
                <a:gd name="connsiteY24" fmla="*/ 371475 h 900360"/>
                <a:gd name="connsiteX25" fmla="*/ 2169846 w 2574658"/>
                <a:gd name="connsiteY25" fmla="*/ 323849 h 900360"/>
                <a:gd name="connsiteX26" fmla="*/ 2243010 w 2574658"/>
                <a:gd name="connsiteY26" fmla="*/ 238036 h 900360"/>
                <a:gd name="connsiteX27" fmla="*/ 2331146 w 2574658"/>
                <a:gd name="connsiteY27" fmla="*/ 144011 h 900360"/>
                <a:gd name="connsiteX28" fmla="*/ 2426897 w 2574658"/>
                <a:gd name="connsiteY28" fmla="*/ 89865 h 900360"/>
                <a:gd name="connsiteX29" fmla="*/ 2491315 w 2574658"/>
                <a:gd name="connsiteY29" fmla="*/ 59531 h 900360"/>
                <a:gd name="connsiteX30" fmla="*/ 2522271 w 2574658"/>
                <a:gd name="connsiteY30" fmla="*/ 30956 h 900360"/>
                <a:gd name="connsiteX31" fmla="*/ 2553226 w 2574658"/>
                <a:gd name="connsiteY31" fmla="*/ 0 h 900360"/>
                <a:gd name="connsiteX32" fmla="*/ 2574658 w 2574658"/>
                <a:gd name="connsiteY32" fmla="*/ 61911 h 900360"/>
                <a:gd name="connsiteX33" fmla="*/ 2522271 w 2574658"/>
                <a:gd name="connsiteY33" fmla="*/ 109537 h 900360"/>
                <a:gd name="connsiteX34" fmla="*/ 2455596 w 2574658"/>
                <a:gd name="connsiteY34" fmla="*/ 142875 h 900360"/>
                <a:gd name="connsiteX35" fmla="*/ 2372003 w 2574658"/>
                <a:gd name="connsiteY35" fmla="*/ 199651 h 900360"/>
                <a:gd name="connsiteX36" fmla="*/ 2319865 w 2574658"/>
                <a:gd name="connsiteY36" fmla="*/ 259556 h 900360"/>
                <a:gd name="connsiteX37" fmla="*/ 2250808 w 2574658"/>
                <a:gd name="connsiteY37" fmla="*/ 330993 h 900360"/>
                <a:gd name="connsiteX38" fmla="*/ 2165083 w 2574658"/>
                <a:gd name="connsiteY38" fmla="*/ 388143 h 900360"/>
                <a:gd name="connsiteX39" fmla="*/ 2055546 w 2574658"/>
                <a:gd name="connsiteY39" fmla="*/ 452437 h 900360"/>
                <a:gd name="connsiteX40" fmla="*/ 1955533 w 2574658"/>
                <a:gd name="connsiteY40" fmla="*/ 495300 h 900360"/>
                <a:gd name="connsiteX41" fmla="*/ 1884096 w 2574658"/>
                <a:gd name="connsiteY41" fmla="*/ 528637 h 900360"/>
                <a:gd name="connsiteX42" fmla="*/ 1781702 w 2574658"/>
                <a:gd name="connsiteY42" fmla="*/ 557212 h 900360"/>
                <a:gd name="connsiteX43" fmla="*/ 1660259 w 2574658"/>
                <a:gd name="connsiteY43" fmla="*/ 578148 h 900360"/>
                <a:gd name="connsiteX44" fmla="*/ 1534918 w 2574658"/>
                <a:gd name="connsiteY44" fmla="*/ 576292 h 900360"/>
                <a:gd name="connsiteX45" fmla="*/ 1408587 w 2574658"/>
                <a:gd name="connsiteY45" fmla="*/ 604495 h 900360"/>
                <a:gd name="connsiteX46" fmla="*/ 1274496 w 2574658"/>
                <a:gd name="connsiteY46" fmla="*/ 685800 h 900360"/>
                <a:gd name="connsiteX47" fmla="*/ 1157814 w 2574658"/>
                <a:gd name="connsiteY47" fmla="*/ 704850 h 900360"/>
                <a:gd name="connsiteX48" fmla="*/ 1010177 w 2574658"/>
                <a:gd name="connsiteY48" fmla="*/ 728661 h 900360"/>
                <a:gd name="connsiteX49" fmla="*/ 888733 w 2574658"/>
                <a:gd name="connsiteY49" fmla="*/ 738187 h 900360"/>
                <a:gd name="connsiteX50" fmla="*/ 781577 w 2574658"/>
                <a:gd name="connsiteY50" fmla="*/ 731043 h 900360"/>
                <a:gd name="connsiteX51" fmla="*/ 652989 w 2574658"/>
                <a:gd name="connsiteY51" fmla="*/ 700087 h 900360"/>
                <a:gd name="connsiteX52" fmla="*/ 581552 w 2574658"/>
                <a:gd name="connsiteY52" fmla="*/ 673893 h 900360"/>
                <a:gd name="connsiteX53" fmla="*/ 545833 w 2574658"/>
                <a:gd name="connsiteY53" fmla="*/ 661988 h 900360"/>
                <a:gd name="connsiteX54" fmla="*/ 484787 w 2574658"/>
                <a:gd name="connsiteY54" fmla="*/ 683418 h 900360"/>
                <a:gd name="connsiteX55" fmla="*/ 443439 w 2574658"/>
                <a:gd name="connsiteY55" fmla="*/ 700087 h 900360"/>
                <a:gd name="connsiteX56" fmla="*/ 374383 w 2574658"/>
                <a:gd name="connsiteY56" fmla="*/ 752475 h 900360"/>
                <a:gd name="connsiteX57" fmla="*/ 295802 w 2574658"/>
                <a:gd name="connsiteY57" fmla="*/ 831056 h 900360"/>
                <a:gd name="connsiteX58" fmla="*/ 177172 w 2574658"/>
                <a:gd name="connsiteY58" fmla="*/ 896711 h 900360"/>
                <a:gd name="connsiteX59" fmla="*/ 133689 w 2574658"/>
                <a:gd name="connsiteY59" fmla="*/ 900360 h 900360"/>
                <a:gd name="connsiteX60" fmla="*/ 0 w 2574658"/>
                <a:gd name="connsiteY60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193556 w 2574658"/>
                <a:gd name="connsiteY3" fmla="*/ 622251 h 900360"/>
                <a:gd name="connsiteX4" fmla="*/ 328025 w 2574658"/>
                <a:gd name="connsiteY4" fmla="*/ 577009 h 900360"/>
                <a:gd name="connsiteX5" fmla="*/ 425694 w 2574658"/>
                <a:gd name="connsiteY5" fmla="*/ 505037 h 900360"/>
                <a:gd name="connsiteX6" fmla="*/ 502432 w 2574658"/>
                <a:gd name="connsiteY6" fmla="*/ 508414 h 900360"/>
                <a:gd name="connsiteX7" fmla="*/ 600025 w 2574658"/>
                <a:gd name="connsiteY7" fmla="*/ 530771 h 900360"/>
                <a:gd name="connsiteX8" fmla="*/ 676263 w 2574658"/>
                <a:gd name="connsiteY8" fmla="*/ 563183 h 900360"/>
                <a:gd name="connsiteX9" fmla="*/ 780156 w 2574658"/>
                <a:gd name="connsiteY9" fmla="*/ 639029 h 900360"/>
                <a:gd name="connsiteX10" fmla="*/ 843490 w 2574658"/>
                <a:gd name="connsiteY10" fmla="*/ 671940 h 900360"/>
                <a:gd name="connsiteX11" fmla="*/ 929214 w 2574658"/>
                <a:gd name="connsiteY11" fmla="*/ 683418 h 900360"/>
                <a:gd name="connsiteX12" fmla="*/ 1014939 w 2574658"/>
                <a:gd name="connsiteY12" fmla="*/ 673893 h 900360"/>
                <a:gd name="connsiteX13" fmla="*/ 1136507 w 2574658"/>
                <a:gd name="connsiteY13" fmla="*/ 652215 h 900360"/>
                <a:gd name="connsiteX14" fmla="*/ 1232252 w 2574658"/>
                <a:gd name="connsiteY14" fmla="*/ 625525 h 900360"/>
                <a:gd name="connsiteX15" fmla="*/ 1315471 w 2574658"/>
                <a:gd name="connsiteY15" fmla="*/ 578798 h 900360"/>
                <a:gd name="connsiteX16" fmla="*/ 1418485 w 2574658"/>
                <a:gd name="connsiteY16" fmla="*/ 531946 h 900360"/>
                <a:gd name="connsiteX17" fmla="*/ 1490199 w 2574658"/>
                <a:gd name="connsiteY17" fmla="*/ 520782 h 900360"/>
                <a:gd name="connsiteX18" fmla="*/ 1675260 w 2574658"/>
                <a:gd name="connsiteY18" fmla="*/ 522762 h 900360"/>
                <a:gd name="connsiteX19" fmla="*/ 1724552 w 2574658"/>
                <a:gd name="connsiteY19" fmla="*/ 514350 h 900360"/>
                <a:gd name="connsiteX20" fmla="*/ 1822183 w 2574658"/>
                <a:gd name="connsiteY20" fmla="*/ 485775 h 900360"/>
                <a:gd name="connsiteX21" fmla="*/ 1884096 w 2574658"/>
                <a:gd name="connsiteY21" fmla="*/ 468611 h 900360"/>
                <a:gd name="connsiteX22" fmla="*/ 1943627 w 2574658"/>
                <a:gd name="connsiteY22" fmla="*/ 450056 h 900360"/>
                <a:gd name="connsiteX23" fmla="*/ 2024589 w 2574658"/>
                <a:gd name="connsiteY23" fmla="*/ 407193 h 900360"/>
                <a:gd name="connsiteX24" fmla="*/ 2086502 w 2574658"/>
                <a:gd name="connsiteY24" fmla="*/ 371475 h 900360"/>
                <a:gd name="connsiteX25" fmla="*/ 2169846 w 2574658"/>
                <a:gd name="connsiteY25" fmla="*/ 323849 h 900360"/>
                <a:gd name="connsiteX26" fmla="*/ 2243010 w 2574658"/>
                <a:gd name="connsiteY26" fmla="*/ 238036 h 900360"/>
                <a:gd name="connsiteX27" fmla="*/ 2331146 w 2574658"/>
                <a:gd name="connsiteY27" fmla="*/ 144011 h 900360"/>
                <a:gd name="connsiteX28" fmla="*/ 2426897 w 2574658"/>
                <a:gd name="connsiteY28" fmla="*/ 89865 h 900360"/>
                <a:gd name="connsiteX29" fmla="*/ 2491315 w 2574658"/>
                <a:gd name="connsiteY29" fmla="*/ 59531 h 900360"/>
                <a:gd name="connsiteX30" fmla="*/ 2522271 w 2574658"/>
                <a:gd name="connsiteY30" fmla="*/ 30956 h 900360"/>
                <a:gd name="connsiteX31" fmla="*/ 2553226 w 2574658"/>
                <a:gd name="connsiteY31" fmla="*/ 0 h 900360"/>
                <a:gd name="connsiteX32" fmla="*/ 2574658 w 2574658"/>
                <a:gd name="connsiteY32" fmla="*/ 61911 h 900360"/>
                <a:gd name="connsiteX33" fmla="*/ 2522271 w 2574658"/>
                <a:gd name="connsiteY33" fmla="*/ 109537 h 900360"/>
                <a:gd name="connsiteX34" fmla="*/ 2455596 w 2574658"/>
                <a:gd name="connsiteY34" fmla="*/ 142875 h 900360"/>
                <a:gd name="connsiteX35" fmla="*/ 2372003 w 2574658"/>
                <a:gd name="connsiteY35" fmla="*/ 199651 h 900360"/>
                <a:gd name="connsiteX36" fmla="*/ 2319865 w 2574658"/>
                <a:gd name="connsiteY36" fmla="*/ 259556 h 900360"/>
                <a:gd name="connsiteX37" fmla="*/ 2250808 w 2574658"/>
                <a:gd name="connsiteY37" fmla="*/ 330993 h 900360"/>
                <a:gd name="connsiteX38" fmla="*/ 2165083 w 2574658"/>
                <a:gd name="connsiteY38" fmla="*/ 388143 h 900360"/>
                <a:gd name="connsiteX39" fmla="*/ 2055546 w 2574658"/>
                <a:gd name="connsiteY39" fmla="*/ 452437 h 900360"/>
                <a:gd name="connsiteX40" fmla="*/ 1955533 w 2574658"/>
                <a:gd name="connsiteY40" fmla="*/ 495300 h 900360"/>
                <a:gd name="connsiteX41" fmla="*/ 1884096 w 2574658"/>
                <a:gd name="connsiteY41" fmla="*/ 528637 h 900360"/>
                <a:gd name="connsiteX42" fmla="*/ 1781702 w 2574658"/>
                <a:gd name="connsiteY42" fmla="*/ 557212 h 900360"/>
                <a:gd name="connsiteX43" fmla="*/ 1660259 w 2574658"/>
                <a:gd name="connsiteY43" fmla="*/ 578148 h 900360"/>
                <a:gd name="connsiteX44" fmla="*/ 1534918 w 2574658"/>
                <a:gd name="connsiteY44" fmla="*/ 576292 h 900360"/>
                <a:gd name="connsiteX45" fmla="*/ 1408587 w 2574658"/>
                <a:gd name="connsiteY45" fmla="*/ 604495 h 900360"/>
                <a:gd name="connsiteX46" fmla="*/ 1274496 w 2574658"/>
                <a:gd name="connsiteY46" fmla="*/ 685800 h 900360"/>
                <a:gd name="connsiteX47" fmla="*/ 1157814 w 2574658"/>
                <a:gd name="connsiteY47" fmla="*/ 704850 h 900360"/>
                <a:gd name="connsiteX48" fmla="*/ 1010177 w 2574658"/>
                <a:gd name="connsiteY48" fmla="*/ 728661 h 900360"/>
                <a:gd name="connsiteX49" fmla="*/ 888733 w 2574658"/>
                <a:gd name="connsiteY49" fmla="*/ 738187 h 900360"/>
                <a:gd name="connsiteX50" fmla="*/ 781577 w 2574658"/>
                <a:gd name="connsiteY50" fmla="*/ 731043 h 900360"/>
                <a:gd name="connsiteX51" fmla="*/ 652989 w 2574658"/>
                <a:gd name="connsiteY51" fmla="*/ 700087 h 900360"/>
                <a:gd name="connsiteX52" fmla="*/ 581552 w 2574658"/>
                <a:gd name="connsiteY52" fmla="*/ 673893 h 900360"/>
                <a:gd name="connsiteX53" fmla="*/ 545833 w 2574658"/>
                <a:gd name="connsiteY53" fmla="*/ 661988 h 900360"/>
                <a:gd name="connsiteX54" fmla="*/ 484787 w 2574658"/>
                <a:gd name="connsiteY54" fmla="*/ 683418 h 900360"/>
                <a:gd name="connsiteX55" fmla="*/ 443439 w 2574658"/>
                <a:gd name="connsiteY55" fmla="*/ 700087 h 900360"/>
                <a:gd name="connsiteX56" fmla="*/ 374383 w 2574658"/>
                <a:gd name="connsiteY56" fmla="*/ 752475 h 900360"/>
                <a:gd name="connsiteX57" fmla="*/ 295802 w 2574658"/>
                <a:gd name="connsiteY57" fmla="*/ 831056 h 900360"/>
                <a:gd name="connsiteX58" fmla="*/ 177172 w 2574658"/>
                <a:gd name="connsiteY58" fmla="*/ 896711 h 900360"/>
                <a:gd name="connsiteX59" fmla="*/ 133689 w 2574658"/>
                <a:gd name="connsiteY59" fmla="*/ 900360 h 900360"/>
                <a:gd name="connsiteX60" fmla="*/ 0 w 2574658"/>
                <a:gd name="connsiteY60" fmla="*/ 897731 h 900360"/>
                <a:gd name="connsiteX0" fmla="*/ 106441 w 2681099"/>
                <a:gd name="connsiteY0" fmla="*/ 897731 h 900360"/>
                <a:gd name="connsiteX1" fmla="*/ 325795 w 2681099"/>
                <a:gd name="connsiteY1" fmla="*/ 811015 h 900360"/>
                <a:gd name="connsiteX2" fmla="*/ 0 w 2681099"/>
                <a:gd name="connsiteY2" fmla="*/ 700746 h 900360"/>
                <a:gd name="connsiteX3" fmla="*/ 299997 w 2681099"/>
                <a:gd name="connsiteY3" fmla="*/ 622251 h 900360"/>
                <a:gd name="connsiteX4" fmla="*/ 434466 w 2681099"/>
                <a:gd name="connsiteY4" fmla="*/ 577009 h 900360"/>
                <a:gd name="connsiteX5" fmla="*/ 532135 w 2681099"/>
                <a:gd name="connsiteY5" fmla="*/ 505037 h 900360"/>
                <a:gd name="connsiteX6" fmla="*/ 608873 w 2681099"/>
                <a:gd name="connsiteY6" fmla="*/ 508414 h 900360"/>
                <a:gd name="connsiteX7" fmla="*/ 706466 w 2681099"/>
                <a:gd name="connsiteY7" fmla="*/ 530771 h 900360"/>
                <a:gd name="connsiteX8" fmla="*/ 782704 w 2681099"/>
                <a:gd name="connsiteY8" fmla="*/ 563183 h 900360"/>
                <a:gd name="connsiteX9" fmla="*/ 886597 w 2681099"/>
                <a:gd name="connsiteY9" fmla="*/ 639029 h 900360"/>
                <a:gd name="connsiteX10" fmla="*/ 949931 w 2681099"/>
                <a:gd name="connsiteY10" fmla="*/ 671940 h 900360"/>
                <a:gd name="connsiteX11" fmla="*/ 1035655 w 2681099"/>
                <a:gd name="connsiteY11" fmla="*/ 683418 h 900360"/>
                <a:gd name="connsiteX12" fmla="*/ 1121380 w 2681099"/>
                <a:gd name="connsiteY12" fmla="*/ 673893 h 900360"/>
                <a:gd name="connsiteX13" fmla="*/ 1242948 w 2681099"/>
                <a:gd name="connsiteY13" fmla="*/ 652215 h 900360"/>
                <a:gd name="connsiteX14" fmla="*/ 1338693 w 2681099"/>
                <a:gd name="connsiteY14" fmla="*/ 625525 h 900360"/>
                <a:gd name="connsiteX15" fmla="*/ 1421912 w 2681099"/>
                <a:gd name="connsiteY15" fmla="*/ 578798 h 900360"/>
                <a:gd name="connsiteX16" fmla="*/ 1524926 w 2681099"/>
                <a:gd name="connsiteY16" fmla="*/ 531946 h 900360"/>
                <a:gd name="connsiteX17" fmla="*/ 1596640 w 2681099"/>
                <a:gd name="connsiteY17" fmla="*/ 520782 h 900360"/>
                <a:gd name="connsiteX18" fmla="*/ 1781701 w 2681099"/>
                <a:gd name="connsiteY18" fmla="*/ 522762 h 900360"/>
                <a:gd name="connsiteX19" fmla="*/ 1830993 w 2681099"/>
                <a:gd name="connsiteY19" fmla="*/ 514350 h 900360"/>
                <a:gd name="connsiteX20" fmla="*/ 1928624 w 2681099"/>
                <a:gd name="connsiteY20" fmla="*/ 485775 h 900360"/>
                <a:gd name="connsiteX21" fmla="*/ 1990537 w 2681099"/>
                <a:gd name="connsiteY21" fmla="*/ 468611 h 900360"/>
                <a:gd name="connsiteX22" fmla="*/ 2050068 w 2681099"/>
                <a:gd name="connsiteY22" fmla="*/ 450056 h 900360"/>
                <a:gd name="connsiteX23" fmla="*/ 2131030 w 2681099"/>
                <a:gd name="connsiteY23" fmla="*/ 407193 h 900360"/>
                <a:gd name="connsiteX24" fmla="*/ 2192943 w 2681099"/>
                <a:gd name="connsiteY24" fmla="*/ 371475 h 900360"/>
                <a:gd name="connsiteX25" fmla="*/ 2276287 w 2681099"/>
                <a:gd name="connsiteY25" fmla="*/ 323849 h 900360"/>
                <a:gd name="connsiteX26" fmla="*/ 2349451 w 2681099"/>
                <a:gd name="connsiteY26" fmla="*/ 238036 h 900360"/>
                <a:gd name="connsiteX27" fmla="*/ 2437587 w 2681099"/>
                <a:gd name="connsiteY27" fmla="*/ 144011 h 900360"/>
                <a:gd name="connsiteX28" fmla="*/ 2533338 w 2681099"/>
                <a:gd name="connsiteY28" fmla="*/ 89865 h 900360"/>
                <a:gd name="connsiteX29" fmla="*/ 2597756 w 2681099"/>
                <a:gd name="connsiteY29" fmla="*/ 59531 h 900360"/>
                <a:gd name="connsiteX30" fmla="*/ 2628712 w 2681099"/>
                <a:gd name="connsiteY30" fmla="*/ 30956 h 900360"/>
                <a:gd name="connsiteX31" fmla="*/ 2659667 w 2681099"/>
                <a:gd name="connsiteY31" fmla="*/ 0 h 900360"/>
                <a:gd name="connsiteX32" fmla="*/ 2681099 w 2681099"/>
                <a:gd name="connsiteY32" fmla="*/ 61911 h 900360"/>
                <a:gd name="connsiteX33" fmla="*/ 2628712 w 2681099"/>
                <a:gd name="connsiteY33" fmla="*/ 109537 h 900360"/>
                <a:gd name="connsiteX34" fmla="*/ 2562037 w 2681099"/>
                <a:gd name="connsiteY34" fmla="*/ 142875 h 900360"/>
                <a:gd name="connsiteX35" fmla="*/ 2478444 w 2681099"/>
                <a:gd name="connsiteY35" fmla="*/ 199651 h 900360"/>
                <a:gd name="connsiteX36" fmla="*/ 2426306 w 2681099"/>
                <a:gd name="connsiteY36" fmla="*/ 259556 h 900360"/>
                <a:gd name="connsiteX37" fmla="*/ 2357249 w 2681099"/>
                <a:gd name="connsiteY37" fmla="*/ 330993 h 900360"/>
                <a:gd name="connsiteX38" fmla="*/ 2271524 w 2681099"/>
                <a:gd name="connsiteY38" fmla="*/ 388143 h 900360"/>
                <a:gd name="connsiteX39" fmla="*/ 2161987 w 2681099"/>
                <a:gd name="connsiteY39" fmla="*/ 452437 h 900360"/>
                <a:gd name="connsiteX40" fmla="*/ 2061974 w 2681099"/>
                <a:gd name="connsiteY40" fmla="*/ 495300 h 900360"/>
                <a:gd name="connsiteX41" fmla="*/ 1990537 w 2681099"/>
                <a:gd name="connsiteY41" fmla="*/ 528637 h 900360"/>
                <a:gd name="connsiteX42" fmla="*/ 1888143 w 2681099"/>
                <a:gd name="connsiteY42" fmla="*/ 557212 h 900360"/>
                <a:gd name="connsiteX43" fmla="*/ 1766700 w 2681099"/>
                <a:gd name="connsiteY43" fmla="*/ 578148 h 900360"/>
                <a:gd name="connsiteX44" fmla="*/ 1641359 w 2681099"/>
                <a:gd name="connsiteY44" fmla="*/ 576292 h 900360"/>
                <a:gd name="connsiteX45" fmla="*/ 1515028 w 2681099"/>
                <a:gd name="connsiteY45" fmla="*/ 604495 h 900360"/>
                <a:gd name="connsiteX46" fmla="*/ 1380937 w 2681099"/>
                <a:gd name="connsiteY46" fmla="*/ 685800 h 900360"/>
                <a:gd name="connsiteX47" fmla="*/ 1264255 w 2681099"/>
                <a:gd name="connsiteY47" fmla="*/ 704850 h 900360"/>
                <a:gd name="connsiteX48" fmla="*/ 1116618 w 2681099"/>
                <a:gd name="connsiteY48" fmla="*/ 728661 h 900360"/>
                <a:gd name="connsiteX49" fmla="*/ 995174 w 2681099"/>
                <a:gd name="connsiteY49" fmla="*/ 738187 h 900360"/>
                <a:gd name="connsiteX50" fmla="*/ 888018 w 2681099"/>
                <a:gd name="connsiteY50" fmla="*/ 731043 h 900360"/>
                <a:gd name="connsiteX51" fmla="*/ 759430 w 2681099"/>
                <a:gd name="connsiteY51" fmla="*/ 700087 h 900360"/>
                <a:gd name="connsiteX52" fmla="*/ 687993 w 2681099"/>
                <a:gd name="connsiteY52" fmla="*/ 673893 h 900360"/>
                <a:gd name="connsiteX53" fmla="*/ 652274 w 2681099"/>
                <a:gd name="connsiteY53" fmla="*/ 661988 h 900360"/>
                <a:gd name="connsiteX54" fmla="*/ 591228 w 2681099"/>
                <a:gd name="connsiteY54" fmla="*/ 683418 h 900360"/>
                <a:gd name="connsiteX55" fmla="*/ 549880 w 2681099"/>
                <a:gd name="connsiteY55" fmla="*/ 700087 h 900360"/>
                <a:gd name="connsiteX56" fmla="*/ 480824 w 2681099"/>
                <a:gd name="connsiteY56" fmla="*/ 752475 h 900360"/>
                <a:gd name="connsiteX57" fmla="*/ 402243 w 2681099"/>
                <a:gd name="connsiteY57" fmla="*/ 831056 h 900360"/>
                <a:gd name="connsiteX58" fmla="*/ 283613 w 2681099"/>
                <a:gd name="connsiteY58" fmla="*/ 896711 h 900360"/>
                <a:gd name="connsiteX59" fmla="*/ 240130 w 2681099"/>
                <a:gd name="connsiteY59" fmla="*/ 900360 h 900360"/>
                <a:gd name="connsiteX60" fmla="*/ 106441 w 2681099"/>
                <a:gd name="connsiteY60" fmla="*/ 897731 h 900360"/>
                <a:gd name="connsiteX0" fmla="*/ 388807 w 2963465"/>
                <a:gd name="connsiteY0" fmla="*/ 897731 h 900360"/>
                <a:gd name="connsiteX1" fmla="*/ 0 w 2963465"/>
                <a:gd name="connsiteY1" fmla="*/ 777607 h 900360"/>
                <a:gd name="connsiteX2" fmla="*/ 282366 w 2963465"/>
                <a:gd name="connsiteY2" fmla="*/ 700746 h 900360"/>
                <a:gd name="connsiteX3" fmla="*/ 582363 w 2963465"/>
                <a:gd name="connsiteY3" fmla="*/ 622251 h 900360"/>
                <a:gd name="connsiteX4" fmla="*/ 716832 w 2963465"/>
                <a:gd name="connsiteY4" fmla="*/ 577009 h 900360"/>
                <a:gd name="connsiteX5" fmla="*/ 814501 w 2963465"/>
                <a:gd name="connsiteY5" fmla="*/ 505037 h 900360"/>
                <a:gd name="connsiteX6" fmla="*/ 891239 w 2963465"/>
                <a:gd name="connsiteY6" fmla="*/ 508414 h 900360"/>
                <a:gd name="connsiteX7" fmla="*/ 988832 w 2963465"/>
                <a:gd name="connsiteY7" fmla="*/ 530771 h 900360"/>
                <a:gd name="connsiteX8" fmla="*/ 1065070 w 2963465"/>
                <a:gd name="connsiteY8" fmla="*/ 563183 h 900360"/>
                <a:gd name="connsiteX9" fmla="*/ 1168963 w 2963465"/>
                <a:gd name="connsiteY9" fmla="*/ 639029 h 900360"/>
                <a:gd name="connsiteX10" fmla="*/ 1232297 w 2963465"/>
                <a:gd name="connsiteY10" fmla="*/ 671940 h 900360"/>
                <a:gd name="connsiteX11" fmla="*/ 1318021 w 2963465"/>
                <a:gd name="connsiteY11" fmla="*/ 683418 h 900360"/>
                <a:gd name="connsiteX12" fmla="*/ 1403746 w 2963465"/>
                <a:gd name="connsiteY12" fmla="*/ 673893 h 900360"/>
                <a:gd name="connsiteX13" fmla="*/ 1525314 w 2963465"/>
                <a:gd name="connsiteY13" fmla="*/ 652215 h 900360"/>
                <a:gd name="connsiteX14" fmla="*/ 1621059 w 2963465"/>
                <a:gd name="connsiteY14" fmla="*/ 625525 h 900360"/>
                <a:gd name="connsiteX15" fmla="*/ 1704278 w 2963465"/>
                <a:gd name="connsiteY15" fmla="*/ 578798 h 900360"/>
                <a:gd name="connsiteX16" fmla="*/ 1807292 w 2963465"/>
                <a:gd name="connsiteY16" fmla="*/ 531946 h 900360"/>
                <a:gd name="connsiteX17" fmla="*/ 1879006 w 2963465"/>
                <a:gd name="connsiteY17" fmla="*/ 520782 h 900360"/>
                <a:gd name="connsiteX18" fmla="*/ 2064067 w 2963465"/>
                <a:gd name="connsiteY18" fmla="*/ 522762 h 900360"/>
                <a:gd name="connsiteX19" fmla="*/ 2113359 w 2963465"/>
                <a:gd name="connsiteY19" fmla="*/ 514350 h 900360"/>
                <a:gd name="connsiteX20" fmla="*/ 2210990 w 2963465"/>
                <a:gd name="connsiteY20" fmla="*/ 485775 h 900360"/>
                <a:gd name="connsiteX21" fmla="*/ 2272903 w 2963465"/>
                <a:gd name="connsiteY21" fmla="*/ 468611 h 900360"/>
                <a:gd name="connsiteX22" fmla="*/ 2332434 w 2963465"/>
                <a:gd name="connsiteY22" fmla="*/ 450056 h 900360"/>
                <a:gd name="connsiteX23" fmla="*/ 2413396 w 2963465"/>
                <a:gd name="connsiteY23" fmla="*/ 407193 h 900360"/>
                <a:gd name="connsiteX24" fmla="*/ 2475309 w 2963465"/>
                <a:gd name="connsiteY24" fmla="*/ 371475 h 900360"/>
                <a:gd name="connsiteX25" fmla="*/ 2558653 w 2963465"/>
                <a:gd name="connsiteY25" fmla="*/ 323849 h 900360"/>
                <a:gd name="connsiteX26" fmla="*/ 2631817 w 2963465"/>
                <a:gd name="connsiteY26" fmla="*/ 238036 h 900360"/>
                <a:gd name="connsiteX27" fmla="*/ 2719953 w 2963465"/>
                <a:gd name="connsiteY27" fmla="*/ 144011 h 900360"/>
                <a:gd name="connsiteX28" fmla="*/ 2815704 w 2963465"/>
                <a:gd name="connsiteY28" fmla="*/ 89865 h 900360"/>
                <a:gd name="connsiteX29" fmla="*/ 2880122 w 2963465"/>
                <a:gd name="connsiteY29" fmla="*/ 59531 h 900360"/>
                <a:gd name="connsiteX30" fmla="*/ 2911078 w 2963465"/>
                <a:gd name="connsiteY30" fmla="*/ 30956 h 900360"/>
                <a:gd name="connsiteX31" fmla="*/ 2942033 w 2963465"/>
                <a:gd name="connsiteY31" fmla="*/ 0 h 900360"/>
                <a:gd name="connsiteX32" fmla="*/ 2963465 w 2963465"/>
                <a:gd name="connsiteY32" fmla="*/ 61911 h 900360"/>
                <a:gd name="connsiteX33" fmla="*/ 2911078 w 2963465"/>
                <a:gd name="connsiteY33" fmla="*/ 109537 h 900360"/>
                <a:gd name="connsiteX34" fmla="*/ 2844403 w 2963465"/>
                <a:gd name="connsiteY34" fmla="*/ 142875 h 900360"/>
                <a:gd name="connsiteX35" fmla="*/ 2760810 w 2963465"/>
                <a:gd name="connsiteY35" fmla="*/ 199651 h 900360"/>
                <a:gd name="connsiteX36" fmla="*/ 2708672 w 2963465"/>
                <a:gd name="connsiteY36" fmla="*/ 259556 h 900360"/>
                <a:gd name="connsiteX37" fmla="*/ 2639615 w 2963465"/>
                <a:gd name="connsiteY37" fmla="*/ 330993 h 900360"/>
                <a:gd name="connsiteX38" fmla="*/ 2553890 w 2963465"/>
                <a:gd name="connsiteY38" fmla="*/ 388143 h 900360"/>
                <a:gd name="connsiteX39" fmla="*/ 2444353 w 2963465"/>
                <a:gd name="connsiteY39" fmla="*/ 452437 h 900360"/>
                <a:gd name="connsiteX40" fmla="*/ 2344340 w 2963465"/>
                <a:gd name="connsiteY40" fmla="*/ 495300 h 900360"/>
                <a:gd name="connsiteX41" fmla="*/ 2272903 w 2963465"/>
                <a:gd name="connsiteY41" fmla="*/ 528637 h 900360"/>
                <a:gd name="connsiteX42" fmla="*/ 2170509 w 2963465"/>
                <a:gd name="connsiteY42" fmla="*/ 557212 h 900360"/>
                <a:gd name="connsiteX43" fmla="*/ 2049066 w 2963465"/>
                <a:gd name="connsiteY43" fmla="*/ 578148 h 900360"/>
                <a:gd name="connsiteX44" fmla="*/ 1923725 w 2963465"/>
                <a:gd name="connsiteY44" fmla="*/ 576292 h 900360"/>
                <a:gd name="connsiteX45" fmla="*/ 1797394 w 2963465"/>
                <a:gd name="connsiteY45" fmla="*/ 604495 h 900360"/>
                <a:gd name="connsiteX46" fmla="*/ 1663303 w 2963465"/>
                <a:gd name="connsiteY46" fmla="*/ 685800 h 900360"/>
                <a:gd name="connsiteX47" fmla="*/ 1546621 w 2963465"/>
                <a:gd name="connsiteY47" fmla="*/ 704850 h 900360"/>
                <a:gd name="connsiteX48" fmla="*/ 1398984 w 2963465"/>
                <a:gd name="connsiteY48" fmla="*/ 728661 h 900360"/>
                <a:gd name="connsiteX49" fmla="*/ 1277540 w 2963465"/>
                <a:gd name="connsiteY49" fmla="*/ 738187 h 900360"/>
                <a:gd name="connsiteX50" fmla="*/ 1170384 w 2963465"/>
                <a:gd name="connsiteY50" fmla="*/ 731043 h 900360"/>
                <a:gd name="connsiteX51" fmla="*/ 1041796 w 2963465"/>
                <a:gd name="connsiteY51" fmla="*/ 700087 h 900360"/>
                <a:gd name="connsiteX52" fmla="*/ 970359 w 2963465"/>
                <a:gd name="connsiteY52" fmla="*/ 673893 h 900360"/>
                <a:gd name="connsiteX53" fmla="*/ 934640 w 2963465"/>
                <a:gd name="connsiteY53" fmla="*/ 661988 h 900360"/>
                <a:gd name="connsiteX54" fmla="*/ 873594 w 2963465"/>
                <a:gd name="connsiteY54" fmla="*/ 683418 h 900360"/>
                <a:gd name="connsiteX55" fmla="*/ 832246 w 2963465"/>
                <a:gd name="connsiteY55" fmla="*/ 700087 h 900360"/>
                <a:gd name="connsiteX56" fmla="*/ 763190 w 2963465"/>
                <a:gd name="connsiteY56" fmla="*/ 752475 h 900360"/>
                <a:gd name="connsiteX57" fmla="*/ 684609 w 2963465"/>
                <a:gd name="connsiteY57" fmla="*/ 831056 h 900360"/>
                <a:gd name="connsiteX58" fmla="*/ 565979 w 2963465"/>
                <a:gd name="connsiteY58" fmla="*/ 896711 h 900360"/>
                <a:gd name="connsiteX59" fmla="*/ 522496 w 2963465"/>
                <a:gd name="connsiteY59" fmla="*/ 900360 h 900360"/>
                <a:gd name="connsiteX60" fmla="*/ 388807 w 2963465"/>
                <a:gd name="connsiteY60" fmla="*/ 897731 h 900360"/>
                <a:gd name="connsiteX0" fmla="*/ 0 w 3416726"/>
                <a:gd name="connsiteY0" fmla="*/ 881025 h 900360"/>
                <a:gd name="connsiteX1" fmla="*/ 453261 w 3416726"/>
                <a:gd name="connsiteY1" fmla="*/ 777607 h 900360"/>
                <a:gd name="connsiteX2" fmla="*/ 735627 w 3416726"/>
                <a:gd name="connsiteY2" fmla="*/ 700746 h 900360"/>
                <a:gd name="connsiteX3" fmla="*/ 1035624 w 3416726"/>
                <a:gd name="connsiteY3" fmla="*/ 622251 h 900360"/>
                <a:gd name="connsiteX4" fmla="*/ 1170093 w 3416726"/>
                <a:gd name="connsiteY4" fmla="*/ 577009 h 900360"/>
                <a:gd name="connsiteX5" fmla="*/ 1267762 w 3416726"/>
                <a:gd name="connsiteY5" fmla="*/ 505037 h 900360"/>
                <a:gd name="connsiteX6" fmla="*/ 1344500 w 3416726"/>
                <a:gd name="connsiteY6" fmla="*/ 508414 h 900360"/>
                <a:gd name="connsiteX7" fmla="*/ 1442093 w 3416726"/>
                <a:gd name="connsiteY7" fmla="*/ 530771 h 900360"/>
                <a:gd name="connsiteX8" fmla="*/ 1518331 w 3416726"/>
                <a:gd name="connsiteY8" fmla="*/ 563183 h 900360"/>
                <a:gd name="connsiteX9" fmla="*/ 1622224 w 3416726"/>
                <a:gd name="connsiteY9" fmla="*/ 639029 h 900360"/>
                <a:gd name="connsiteX10" fmla="*/ 1685558 w 3416726"/>
                <a:gd name="connsiteY10" fmla="*/ 671940 h 900360"/>
                <a:gd name="connsiteX11" fmla="*/ 1771282 w 3416726"/>
                <a:gd name="connsiteY11" fmla="*/ 683418 h 900360"/>
                <a:gd name="connsiteX12" fmla="*/ 1857007 w 3416726"/>
                <a:gd name="connsiteY12" fmla="*/ 673893 h 900360"/>
                <a:gd name="connsiteX13" fmla="*/ 1978575 w 3416726"/>
                <a:gd name="connsiteY13" fmla="*/ 652215 h 900360"/>
                <a:gd name="connsiteX14" fmla="*/ 2074320 w 3416726"/>
                <a:gd name="connsiteY14" fmla="*/ 625525 h 900360"/>
                <a:gd name="connsiteX15" fmla="*/ 2157539 w 3416726"/>
                <a:gd name="connsiteY15" fmla="*/ 578798 h 900360"/>
                <a:gd name="connsiteX16" fmla="*/ 2260553 w 3416726"/>
                <a:gd name="connsiteY16" fmla="*/ 531946 h 900360"/>
                <a:gd name="connsiteX17" fmla="*/ 2332267 w 3416726"/>
                <a:gd name="connsiteY17" fmla="*/ 520782 h 900360"/>
                <a:gd name="connsiteX18" fmla="*/ 2517328 w 3416726"/>
                <a:gd name="connsiteY18" fmla="*/ 522762 h 900360"/>
                <a:gd name="connsiteX19" fmla="*/ 2566620 w 3416726"/>
                <a:gd name="connsiteY19" fmla="*/ 514350 h 900360"/>
                <a:gd name="connsiteX20" fmla="*/ 2664251 w 3416726"/>
                <a:gd name="connsiteY20" fmla="*/ 485775 h 900360"/>
                <a:gd name="connsiteX21" fmla="*/ 2726164 w 3416726"/>
                <a:gd name="connsiteY21" fmla="*/ 468611 h 900360"/>
                <a:gd name="connsiteX22" fmla="*/ 2785695 w 3416726"/>
                <a:gd name="connsiteY22" fmla="*/ 450056 h 900360"/>
                <a:gd name="connsiteX23" fmla="*/ 2866657 w 3416726"/>
                <a:gd name="connsiteY23" fmla="*/ 407193 h 900360"/>
                <a:gd name="connsiteX24" fmla="*/ 2928570 w 3416726"/>
                <a:gd name="connsiteY24" fmla="*/ 371475 h 900360"/>
                <a:gd name="connsiteX25" fmla="*/ 3011914 w 3416726"/>
                <a:gd name="connsiteY25" fmla="*/ 323849 h 900360"/>
                <a:gd name="connsiteX26" fmla="*/ 3085078 w 3416726"/>
                <a:gd name="connsiteY26" fmla="*/ 238036 h 900360"/>
                <a:gd name="connsiteX27" fmla="*/ 3173214 w 3416726"/>
                <a:gd name="connsiteY27" fmla="*/ 144011 h 900360"/>
                <a:gd name="connsiteX28" fmla="*/ 3268965 w 3416726"/>
                <a:gd name="connsiteY28" fmla="*/ 89865 h 900360"/>
                <a:gd name="connsiteX29" fmla="*/ 3333383 w 3416726"/>
                <a:gd name="connsiteY29" fmla="*/ 59531 h 900360"/>
                <a:gd name="connsiteX30" fmla="*/ 3364339 w 3416726"/>
                <a:gd name="connsiteY30" fmla="*/ 30956 h 900360"/>
                <a:gd name="connsiteX31" fmla="*/ 3395294 w 3416726"/>
                <a:gd name="connsiteY31" fmla="*/ 0 h 900360"/>
                <a:gd name="connsiteX32" fmla="*/ 3416726 w 3416726"/>
                <a:gd name="connsiteY32" fmla="*/ 61911 h 900360"/>
                <a:gd name="connsiteX33" fmla="*/ 3364339 w 3416726"/>
                <a:gd name="connsiteY33" fmla="*/ 109537 h 900360"/>
                <a:gd name="connsiteX34" fmla="*/ 3297664 w 3416726"/>
                <a:gd name="connsiteY34" fmla="*/ 142875 h 900360"/>
                <a:gd name="connsiteX35" fmla="*/ 3214071 w 3416726"/>
                <a:gd name="connsiteY35" fmla="*/ 199651 h 900360"/>
                <a:gd name="connsiteX36" fmla="*/ 3161933 w 3416726"/>
                <a:gd name="connsiteY36" fmla="*/ 259556 h 900360"/>
                <a:gd name="connsiteX37" fmla="*/ 3092876 w 3416726"/>
                <a:gd name="connsiteY37" fmla="*/ 330993 h 900360"/>
                <a:gd name="connsiteX38" fmla="*/ 3007151 w 3416726"/>
                <a:gd name="connsiteY38" fmla="*/ 388143 h 900360"/>
                <a:gd name="connsiteX39" fmla="*/ 2897614 w 3416726"/>
                <a:gd name="connsiteY39" fmla="*/ 452437 h 900360"/>
                <a:gd name="connsiteX40" fmla="*/ 2797601 w 3416726"/>
                <a:gd name="connsiteY40" fmla="*/ 495300 h 900360"/>
                <a:gd name="connsiteX41" fmla="*/ 2726164 w 3416726"/>
                <a:gd name="connsiteY41" fmla="*/ 528637 h 900360"/>
                <a:gd name="connsiteX42" fmla="*/ 2623770 w 3416726"/>
                <a:gd name="connsiteY42" fmla="*/ 557212 h 900360"/>
                <a:gd name="connsiteX43" fmla="*/ 2502327 w 3416726"/>
                <a:gd name="connsiteY43" fmla="*/ 578148 h 900360"/>
                <a:gd name="connsiteX44" fmla="*/ 2376986 w 3416726"/>
                <a:gd name="connsiteY44" fmla="*/ 576292 h 900360"/>
                <a:gd name="connsiteX45" fmla="*/ 2250655 w 3416726"/>
                <a:gd name="connsiteY45" fmla="*/ 604495 h 900360"/>
                <a:gd name="connsiteX46" fmla="*/ 2116564 w 3416726"/>
                <a:gd name="connsiteY46" fmla="*/ 685800 h 900360"/>
                <a:gd name="connsiteX47" fmla="*/ 1999882 w 3416726"/>
                <a:gd name="connsiteY47" fmla="*/ 704850 h 900360"/>
                <a:gd name="connsiteX48" fmla="*/ 1852245 w 3416726"/>
                <a:gd name="connsiteY48" fmla="*/ 728661 h 900360"/>
                <a:gd name="connsiteX49" fmla="*/ 1730801 w 3416726"/>
                <a:gd name="connsiteY49" fmla="*/ 738187 h 900360"/>
                <a:gd name="connsiteX50" fmla="*/ 1623645 w 3416726"/>
                <a:gd name="connsiteY50" fmla="*/ 731043 h 900360"/>
                <a:gd name="connsiteX51" fmla="*/ 1495057 w 3416726"/>
                <a:gd name="connsiteY51" fmla="*/ 700087 h 900360"/>
                <a:gd name="connsiteX52" fmla="*/ 1423620 w 3416726"/>
                <a:gd name="connsiteY52" fmla="*/ 673893 h 900360"/>
                <a:gd name="connsiteX53" fmla="*/ 1387901 w 3416726"/>
                <a:gd name="connsiteY53" fmla="*/ 661988 h 900360"/>
                <a:gd name="connsiteX54" fmla="*/ 1326855 w 3416726"/>
                <a:gd name="connsiteY54" fmla="*/ 683418 h 900360"/>
                <a:gd name="connsiteX55" fmla="*/ 1285507 w 3416726"/>
                <a:gd name="connsiteY55" fmla="*/ 700087 h 900360"/>
                <a:gd name="connsiteX56" fmla="*/ 1216451 w 3416726"/>
                <a:gd name="connsiteY56" fmla="*/ 752475 h 900360"/>
                <a:gd name="connsiteX57" fmla="*/ 1137870 w 3416726"/>
                <a:gd name="connsiteY57" fmla="*/ 831056 h 900360"/>
                <a:gd name="connsiteX58" fmla="*/ 1019240 w 3416726"/>
                <a:gd name="connsiteY58" fmla="*/ 896711 h 900360"/>
                <a:gd name="connsiteX59" fmla="*/ 975757 w 3416726"/>
                <a:gd name="connsiteY59" fmla="*/ 900360 h 900360"/>
                <a:gd name="connsiteX60" fmla="*/ 0 w 3416726"/>
                <a:gd name="connsiteY60" fmla="*/ 881025 h 900360"/>
                <a:gd name="connsiteX0" fmla="*/ 0 w 3416726"/>
                <a:gd name="connsiteY0" fmla="*/ 881025 h 900360"/>
                <a:gd name="connsiteX1" fmla="*/ 453261 w 3416726"/>
                <a:gd name="connsiteY1" fmla="*/ 777607 h 900360"/>
                <a:gd name="connsiteX2" fmla="*/ 735627 w 3416726"/>
                <a:gd name="connsiteY2" fmla="*/ 700746 h 900360"/>
                <a:gd name="connsiteX3" fmla="*/ 1035624 w 3416726"/>
                <a:gd name="connsiteY3" fmla="*/ 622251 h 900360"/>
                <a:gd name="connsiteX4" fmla="*/ 1170093 w 3416726"/>
                <a:gd name="connsiteY4" fmla="*/ 577009 h 900360"/>
                <a:gd name="connsiteX5" fmla="*/ 1267762 w 3416726"/>
                <a:gd name="connsiteY5" fmla="*/ 505037 h 900360"/>
                <a:gd name="connsiteX6" fmla="*/ 1344500 w 3416726"/>
                <a:gd name="connsiteY6" fmla="*/ 508414 h 900360"/>
                <a:gd name="connsiteX7" fmla="*/ 1442093 w 3416726"/>
                <a:gd name="connsiteY7" fmla="*/ 530771 h 900360"/>
                <a:gd name="connsiteX8" fmla="*/ 1518331 w 3416726"/>
                <a:gd name="connsiteY8" fmla="*/ 563183 h 900360"/>
                <a:gd name="connsiteX9" fmla="*/ 1622224 w 3416726"/>
                <a:gd name="connsiteY9" fmla="*/ 639029 h 900360"/>
                <a:gd name="connsiteX10" fmla="*/ 1685558 w 3416726"/>
                <a:gd name="connsiteY10" fmla="*/ 671940 h 900360"/>
                <a:gd name="connsiteX11" fmla="*/ 1771282 w 3416726"/>
                <a:gd name="connsiteY11" fmla="*/ 683418 h 900360"/>
                <a:gd name="connsiteX12" fmla="*/ 1857007 w 3416726"/>
                <a:gd name="connsiteY12" fmla="*/ 673893 h 900360"/>
                <a:gd name="connsiteX13" fmla="*/ 1978575 w 3416726"/>
                <a:gd name="connsiteY13" fmla="*/ 652215 h 900360"/>
                <a:gd name="connsiteX14" fmla="*/ 2074320 w 3416726"/>
                <a:gd name="connsiteY14" fmla="*/ 625525 h 900360"/>
                <a:gd name="connsiteX15" fmla="*/ 2157539 w 3416726"/>
                <a:gd name="connsiteY15" fmla="*/ 578798 h 900360"/>
                <a:gd name="connsiteX16" fmla="*/ 2260553 w 3416726"/>
                <a:gd name="connsiteY16" fmla="*/ 531946 h 900360"/>
                <a:gd name="connsiteX17" fmla="*/ 2332267 w 3416726"/>
                <a:gd name="connsiteY17" fmla="*/ 520782 h 900360"/>
                <a:gd name="connsiteX18" fmla="*/ 2517328 w 3416726"/>
                <a:gd name="connsiteY18" fmla="*/ 522762 h 900360"/>
                <a:gd name="connsiteX19" fmla="*/ 2566620 w 3416726"/>
                <a:gd name="connsiteY19" fmla="*/ 514350 h 900360"/>
                <a:gd name="connsiteX20" fmla="*/ 2664251 w 3416726"/>
                <a:gd name="connsiteY20" fmla="*/ 485775 h 900360"/>
                <a:gd name="connsiteX21" fmla="*/ 2726164 w 3416726"/>
                <a:gd name="connsiteY21" fmla="*/ 468611 h 900360"/>
                <a:gd name="connsiteX22" fmla="*/ 2785695 w 3416726"/>
                <a:gd name="connsiteY22" fmla="*/ 450056 h 900360"/>
                <a:gd name="connsiteX23" fmla="*/ 2866657 w 3416726"/>
                <a:gd name="connsiteY23" fmla="*/ 407193 h 900360"/>
                <a:gd name="connsiteX24" fmla="*/ 2928570 w 3416726"/>
                <a:gd name="connsiteY24" fmla="*/ 371475 h 900360"/>
                <a:gd name="connsiteX25" fmla="*/ 3011914 w 3416726"/>
                <a:gd name="connsiteY25" fmla="*/ 323849 h 900360"/>
                <a:gd name="connsiteX26" fmla="*/ 3085078 w 3416726"/>
                <a:gd name="connsiteY26" fmla="*/ 238036 h 900360"/>
                <a:gd name="connsiteX27" fmla="*/ 3173214 w 3416726"/>
                <a:gd name="connsiteY27" fmla="*/ 144011 h 900360"/>
                <a:gd name="connsiteX28" fmla="*/ 3268965 w 3416726"/>
                <a:gd name="connsiteY28" fmla="*/ 89865 h 900360"/>
                <a:gd name="connsiteX29" fmla="*/ 3333383 w 3416726"/>
                <a:gd name="connsiteY29" fmla="*/ 59531 h 900360"/>
                <a:gd name="connsiteX30" fmla="*/ 3364339 w 3416726"/>
                <a:gd name="connsiteY30" fmla="*/ 30956 h 900360"/>
                <a:gd name="connsiteX31" fmla="*/ 3395294 w 3416726"/>
                <a:gd name="connsiteY31" fmla="*/ 0 h 900360"/>
                <a:gd name="connsiteX32" fmla="*/ 3416726 w 3416726"/>
                <a:gd name="connsiteY32" fmla="*/ 61911 h 900360"/>
                <a:gd name="connsiteX33" fmla="*/ 3364339 w 3416726"/>
                <a:gd name="connsiteY33" fmla="*/ 109537 h 900360"/>
                <a:gd name="connsiteX34" fmla="*/ 3297664 w 3416726"/>
                <a:gd name="connsiteY34" fmla="*/ 142875 h 900360"/>
                <a:gd name="connsiteX35" fmla="*/ 3214071 w 3416726"/>
                <a:gd name="connsiteY35" fmla="*/ 199651 h 900360"/>
                <a:gd name="connsiteX36" fmla="*/ 3161933 w 3416726"/>
                <a:gd name="connsiteY36" fmla="*/ 259556 h 900360"/>
                <a:gd name="connsiteX37" fmla="*/ 3092876 w 3416726"/>
                <a:gd name="connsiteY37" fmla="*/ 330993 h 900360"/>
                <a:gd name="connsiteX38" fmla="*/ 3007151 w 3416726"/>
                <a:gd name="connsiteY38" fmla="*/ 388143 h 900360"/>
                <a:gd name="connsiteX39" fmla="*/ 2897614 w 3416726"/>
                <a:gd name="connsiteY39" fmla="*/ 452437 h 900360"/>
                <a:gd name="connsiteX40" fmla="*/ 2797601 w 3416726"/>
                <a:gd name="connsiteY40" fmla="*/ 495300 h 900360"/>
                <a:gd name="connsiteX41" fmla="*/ 2726164 w 3416726"/>
                <a:gd name="connsiteY41" fmla="*/ 528637 h 900360"/>
                <a:gd name="connsiteX42" fmla="*/ 2623770 w 3416726"/>
                <a:gd name="connsiteY42" fmla="*/ 557212 h 900360"/>
                <a:gd name="connsiteX43" fmla="*/ 2502327 w 3416726"/>
                <a:gd name="connsiteY43" fmla="*/ 578148 h 900360"/>
                <a:gd name="connsiteX44" fmla="*/ 2376986 w 3416726"/>
                <a:gd name="connsiteY44" fmla="*/ 576292 h 900360"/>
                <a:gd name="connsiteX45" fmla="*/ 2250655 w 3416726"/>
                <a:gd name="connsiteY45" fmla="*/ 604495 h 900360"/>
                <a:gd name="connsiteX46" fmla="*/ 2116564 w 3416726"/>
                <a:gd name="connsiteY46" fmla="*/ 685800 h 900360"/>
                <a:gd name="connsiteX47" fmla="*/ 1999882 w 3416726"/>
                <a:gd name="connsiteY47" fmla="*/ 704850 h 900360"/>
                <a:gd name="connsiteX48" fmla="*/ 1852245 w 3416726"/>
                <a:gd name="connsiteY48" fmla="*/ 728661 h 900360"/>
                <a:gd name="connsiteX49" fmla="*/ 1730801 w 3416726"/>
                <a:gd name="connsiteY49" fmla="*/ 738187 h 900360"/>
                <a:gd name="connsiteX50" fmla="*/ 1623645 w 3416726"/>
                <a:gd name="connsiteY50" fmla="*/ 731043 h 900360"/>
                <a:gd name="connsiteX51" fmla="*/ 1495057 w 3416726"/>
                <a:gd name="connsiteY51" fmla="*/ 700087 h 900360"/>
                <a:gd name="connsiteX52" fmla="*/ 1423620 w 3416726"/>
                <a:gd name="connsiteY52" fmla="*/ 673893 h 900360"/>
                <a:gd name="connsiteX53" fmla="*/ 1387901 w 3416726"/>
                <a:gd name="connsiteY53" fmla="*/ 661988 h 900360"/>
                <a:gd name="connsiteX54" fmla="*/ 1326855 w 3416726"/>
                <a:gd name="connsiteY54" fmla="*/ 683418 h 900360"/>
                <a:gd name="connsiteX55" fmla="*/ 1285507 w 3416726"/>
                <a:gd name="connsiteY55" fmla="*/ 700087 h 900360"/>
                <a:gd name="connsiteX56" fmla="*/ 1132913 w 3416726"/>
                <a:gd name="connsiteY56" fmla="*/ 688998 h 900360"/>
                <a:gd name="connsiteX57" fmla="*/ 1137870 w 3416726"/>
                <a:gd name="connsiteY57" fmla="*/ 831056 h 900360"/>
                <a:gd name="connsiteX58" fmla="*/ 1019240 w 3416726"/>
                <a:gd name="connsiteY58" fmla="*/ 896711 h 900360"/>
                <a:gd name="connsiteX59" fmla="*/ 975757 w 3416726"/>
                <a:gd name="connsiteY59" fmla="*/ 900360 h 900360"/>
                <a:gd name="connsiteX60" fmla="*/ 0 w 3416726"/>
                <a:gd name="connsiteY60" fmla="*/ 881025 h 900360"/>
                <a:gd name="connsiteX0" fmla="*/ 0 w 3416726"/>
                <a:gd name="connsiteY0" fmla="*/ 881025 h 900360"/>
                <a:gd name="connsiteX1" fmla="*/ 453261 w 3416726"/>
                <a:gd name="connsiteY1" fmla="*/ 777607 h 900360"/>
                <a:gd name="connsiteX2" fmla="*/ 735627 w 3416726"/>
                <a:gd name="connsiteY2" fmla="*/ 700746 h 900360"/>
                <a:gd name="connsiteX3" fmla="*/ 1035624 w 3416726"/>
                <a:gd name="connsiteY3" fmla="*/ 622251 h 900360"/>
                <a:gd name="connsiteX4" fmla="*/ 1170093 w 3416726"/>
                <a:gd name="connsiteY4" fmla="*/ 577009 h 900360"/>
                <a:gd name="connsiteX5" fmla="*/ 1267762 w 3416726"/>
                <a:gd name="connsiteY5" fmla="*/ 505037 h 900360"/>
                <a:gd name="connsiteX6" fmla="*/ 1344500 w 3416726"/>
                <a:gd name="connsiteY6" fmla="*/ 508414 h 900360"/>
                <a:gd name="connsiteX7" fmla="*/ 1442093 w 3416726"/>
                <a:gd name="connsiteY7" fmla="*/ 530771 h 900360"/>
                <a:gd name="connsiteX8" fmla="*/ 1518331 w 3416726"/>
                <a:gd name="connsiteY8" fmla="*/ 563183 h 900360"/>
                <a:gd name="connsiteX9" fmla="*/ 1622224 w 3416726"/>
                <a:gd name="connsiteY9" fmla="*/ 639029 h 900360"/>
                <a:gd name="connsiteX10" fmla="*/ 1685558 w 3416726"/>
                <a:gd name="connsiteY10" fmla="*/ 671940 h 900360"/>
                <a:gd name="connsiteX11" fmla="*/ 1771282 w 3416726"/>
                <a:gd name="connsiteY11" fmla="*/ 683418 h 900360"/>
                <a:gd name="connsiteX12" fmla="*/ 1857007 w 3416726"/>
                <a:gd name="connsiteY12" fmla="*/ 673893 h 900360"/>
                <a:gd name="connsiteX13" fmla="*/ 1978575 w 3416726"/>
                <a:gd name="connsiteY13" fmla="*/ 652215 h 900360"/>
                <a:gd name="connsiteX14" fmla="*/ 2074320 w 3416726"/>
                <a:gd name="connsiteY14" fmla="*/ 625525 h 900360"/>
                <a:gd name="connsiteX15" fmla="*/ 2157539 w 3416726"/>
                <a:gd name="connsiteY15" fmla="*/ 578798 h 900360"/>
                <a:gd name="connsiteX16" fmla="*/ 2260553 w 3416726"/>
                <a:gd name="connsiteY16" fmla="*/ 531946 h 900360"/>
                <a:gd name="connsiteX17" fmla="*/ 2332267 w 3416726"/>
                <a:gd name="connsiteY17" fmla="*/ 520782 h 900360"/>
                <a:gd name="connsiteX18" fmla="*/ 2517328 w 3416726"/>
                <a:gd name="connsiteY18" fmla="*/ 522762 h 900360"/>
                <a:gd name="connsiteX19" fmla="*/ 2566620 w 3416726"/>
                <a:gd name="connsiteY19" fmla="*/ 514350 h 900360"/>
                <a:gd name="connsiteX20" fmla="*/ 2664251 w 3416726"/>
                <a:gd name="connsiteY20" fmla="*/ 485775 h 900360"/>
                <a:gd name="connsiteX21" fmla="*/ 2726164 w 3416726"/>
                <a:gd name="connsiteY21" fmla="*/ 468611 h 900360"/>
                <a:gd name="connsiteX22" fmla="*/ 2785695 w 3416726"/>
                <a:gd name="connsiteY22" fmla="*/ 450056 h 900360"/>
                <a:gd name="connsiteX23" fmla="*/ 2866657 w 3416726"/>
                <a:gd name="connsiteY23" fmla="*/ 407193 h 900360"/>
                <a:gd name="connsiteX24" fmla="*/ 2928570 w 3416726"/>
                <a:gd name="connsiteY24" fmla="*/ 371475 h 900360"/>
                <a:gd name="connsiteX25" fmla="*/ 3011914 w 3416726"/>
                <a:gd name="connsiteY25" fmla="*/ 323849 h 900360"/>
                <a:gd name="connsiteX26" fmla="*/ 3085078 w 3416726"/>
                <a:gd name="connsiteY26" fmla="*/ 238036 h 900360"/>
                <a:gd name="connsiteX27" fmla="*/ 3173214 w 3416726"/>
                <a:gd name="connsiteY27" fmla="*/ 144011 h 900360"/>
                <a:gd name="connsiteX28" fmla="*/ 3268965 w 3416726"/>
                <a:gd name="connsiteY28" fmla="*/ 89865 h 900360"/>
                <a:gd name="connsiteX29" fmla="*/ 3333383 w 3416726"/>
                <a:gd name="connsiteY29" fmla="*/ 59531 h 900360"/>
                <a:gd name="connsiteX30" fmla="*/ 3364339 w 3416726"/>
                <a:gd name="connsiteY30" fmla="*/ 30956 h 900360"/>
                <a:gd name="connsiteX31" fmla="*/ 3395294 w 3416726"/>
                <a:gd name="connsiteY31" fmla="*/ 0 h 900360"/>
                <a:gd name="connsiteX32" fmla="*/ 3416726 w 3416726"/>
                <a:gd name="connsiteY32" fmla="*/ 61911 h 900360"/>
                <a:gd name="connsiteX33" fmla="*/ 3364339 w 3416726"/>
                <a:gd name="connsiteY33" fmla="*/ 109537 h 900360"/>
                <a:gd name="connsiteX34" fmla="*/ 3297664 w 3416726"/>
                <a:gd name="connsiteY34" fmla="*/ 142875 h 900360"/>
                <a:gd name="connsiteX35" fmla="*/ 3214071 w 3416726"/>
                <a:gd name="connsiteY35" fmla="*/ 199651 h 900360"/>
                <a:gd name="connsiteX36" fmla="*/ 3161933 w 3416726"/>
                <a:gd name="connsiteY36" fmla="*/ 259556 h 900360"/>
                <a:gd name="connsiteX37" fmla="*/ 3092876 w 3416726"/>
                <a:gd name="connsiteY37" fmla="*/ 330993 h 900360"/>
                <a:gd name="connsiteX38" fmla="*/ 3007151 w 3416726"/>
                <a:gd name="connsiteY38" fmla="*/ 388143 h 900360"/>
                <a:gd name="connsiteX39" fmla="*/ 2897614 w 3416726"/>
                <a:gd name="connsiteY39" fmla="*/ 452437 h 900360"/>
                <a:gd name="connsiteX40" fmla="*/ 2797601 w 3416726"/>
                <a:gd name="connsiteY40" fmla="*/ 495300 h 900360"/>
                <a:gd name="connsiteX41" fmla="*/ 2726164 w 3416726"/>
                <a:gd name="connsiteY41" fmla="*/ 528637 h 900360"/>
                <a:gd name="connsiteX42" fmla="*/ 2623770 w 3416726"/>
                <a:gd name="connsiteY42" fmla="*/ 557212 h 900360"/>
                <a:gd name="connsiteX43" fmla="*/ 2502327 w 3416726"/>
                <a:gd name="connsiteY43" fmla="*/ 578148 h 900360"/>
                <a:gd name="connsiteX44" fmla="*/ 2376986 w 3416726"/>
                <a:gd name="connsiteY44" fmla="*/ 576292 h 900360"/>
                <a:gd name="connsiteX45" fmla="*/ 2250655 w 3416726"/>
                <a:gd name="connsiteY45" fmla="*/ 604495 h 900360"/>
                <a:gd name="connsiteX46" fmla="*/ 2116564 w 3416726"/>
                <a:gd name="connsiteY46" fmla="*/ 685800 h 900360"/>
                <a:gd name="connsiteX47" fmla="*/ 1999882 w 3416726"/>
                <a:gd name="connsiteY47" fmla="*/ 704850 h 900360"/>
                <a:gd name="connsiteX48" fmla="*/ 1852245 w 3416726"/>
                <a:gd name="connsiteY48" fmla="*/ 728661 h 900360"/>
                <a:gd name="connsiteX49" fmla="*/ 1730801 w 3416726"/>
                <a:gd name="connsiteY49" fmla="*/ 738187 h 900360"/>
                <a:gd name="connsiteX50" fmla="*/ 1623645 w 3416726"/>
                <a:gd name="connsiteY50" fmla="*/ 731043 h 900360"/>
                <a:gd name="connsiteX51" fmla="*/ 1495057 w 3416726"/>
                <a:gd name="connsiteY51" fmla="*/ 700087 h 900360"/>
                <a:gd name="connsiteX52" fmla="*/ 1423620 w 3416726"/>
                <a:gd name="connsiteY52" fmla="*/ 673893 h 900360"/>
                <a:gd name="connsiteX53" fmla="*/ 1387901 w 3416726"/>
                <a:gd name="connsiteY53" fmla="*/ 661988 h 900360"/>
                <a:gd name="connsiteX54" fmla="*/ 1326855 w 3416726"/>
                <a:gd name="connsiteY54" fmla="*/ 683418 h 900360"/>
                <a:gd name="connsiteX55" fmla="*/ 1285507 w 3416726"/>
                <a:gd name="connsiteY55" fmla="*/ 700087 h 900360"/>
                <a:gd name="connsiteX56" fmla="*/ 1132913 w 3416726"/>
                <a:gd name="connsiteY56" fmla="*/ 688998 h 900360"/>
                <a:gd name="connsiteX57" fmla="*/ 1007550 w 3416726"/>
                <a:gd name="connsiteY57" fmla="*/ 760898 h 900360"/>
                <a:gd name="connsiteX58" fmla="*/ 1019240 w 3416726"/>
                <a:gd name="connsiteY58" fmla="*/ 896711 h 900360"/>
                <a:gd name="connsiteX59" fmla="*/ 975757 w 3416726"/>
                <a:gd name="connsiteY59" fmla="*/ 900360 h 900360"/>
                <a:gd name="connsiteX60" fmla="*/ 0 w 3416726"/>
                <a:gd name="connsiteY60" fmla="*/ 881025 h 900360"/>
                <a:gd name="connsiteX0" fmla="*/ 0 w 3416726"/>
                <a:gd name="connsiteY0" fmla="*/ 881025 h 900360"/>
                <a:gd name="connsiteX1" fmla="*/ 453261 w 3416726"/>
                <a:gd name="connsiteY1" fmla="*/ 777607 h 900360"/>
                <a:gd name="connsiteX2" fmla="*/ 735627 w 3416726"/>
                <a:gd name="connsiteY2" fmla="*/ 700746 h 900360"/>
                <a:gd name="connsiteX3" fmla="*/ 1035624 w 3416726"/>
                <a:gd name="connsiteY3" fmla="*/ 622251 h 900360"/>
                <a:gd name="connsiteX4" fmla="*/ 1170093 w 3416726"/>
                <a:gd name="connsiteY4" fmla="*/ 577009 h 900360"/>
                <a:gd name="connsiteX5" fmla="*/ 1267762 w 3416726"/>
                <a:gd name="connsiteY5" fmla="*/ 505037 h 900360"/>
                <a:gd name="connsiteX6" fmla="*/ 1344500 w 3416726"/>
                <a:gd name="connsiteY6" fmla="*/ 508414 h 900360"/>
                <a:gd name="connsiteX7" fmla="*/ 1442093 w 3416726"/>
                <a:gd name="connsiteY7" fmla="*/ 530771 h 900360"/>
                <a:gd name="connsiteX8" fmla="*/ 1518331 w 3416726"/>
                <a:gd name="connsiteY8" fmla="*/ 563183 h 900360"/>
                <a:gd name="connsiteX9" fmla="*/ 1622224 w 3416726"/>
                <a:gd name="connsiteY9" fmla="*/ 639029 h 900360"/>
                <a:gd name="connsiteX10" fmla="*/ 1685558 w 3416726"/>
                <a:gd name="connsiteY10" fmla="*/ 671940 h 900360"/>
                <a:gd name="connsiteX11" fmla="*/ 1771282 w 3416726"/>
                <a:gd name="connsiteY11" fmla="*/ 683418 h 900360"/>
                <a:gd name="connsiteX12" fmla="*/ 1857007 w 3416726"/>
                <a:gd name="connsiteY12" fmla="*/ 673893 h 900360"/>
                <a:gd name="connsiteX13" fmla="*/ 1978575 w 3416726"/>
                <a:gd name="connsiteY13" fmla="*/ 652215 h 900360"/>
                <a:gd name="connsiteX14" fmla="*/ 2074320 w 3416726"/>
                <a:gd name="connsiteY14" fmla="*/ 625525 h 900360"/>
                <a:gd name="connsiteX15" fmla="*/ 2157539 w 3416726"/>
                <a:gd name="connsiteY15" fmla="*/ 578798 h 900360"/>
                <a:gd name="connsiteX16" fmla="*/ 2260553 w 3416726"/>
                <a:gd name="connsiteY16" fmla="*/ 531946 h 900360"/>
                <a:gd name="connsiteX17" fmla="*/ 2332267 w 3416726"/>
                <a:gd name="connsiteY17" fmla="*/ 520782 h 900360"/>
                <a:gd name="connsiteX18" fmla="*/ 2517328 w 3416726"/>
                <a:gd name="connsiteY18" fmla="*/ 522762 h 900360"/>
                <a:gd name="connsiteX19" fmla="*/ 2566620 w 3416726"/>
                <a:gd name="connsiteY19" fmla="*/ 514350 h 900360"/>
                <a:gd name="connsiteX20" fmla="*/ 2664251 w 3416726"/>
                <a:gd name="connsiteY20" fmla="*/ 485775 h 900360"/>
                <a:gd name="connsiteX21" fmla="*/ 2726164 w 3416726"/>
                <a:gd name="connsiteY21" fmla="*/ 468611 h 900360"/>
                <a:gd name="connsiteX22" fmla="*/ 2785695 w 3416726"/>
                <a:gd name="connsiteY22" fmla="*/ 450056 h 900360"/>
                <a:gd name="connsiteX23" fmla="*/ 2866657 w 3416726"/>
                <a:gd name="connsiteY23" fmla="*/ 407193 h 900360"/>
                <a:gd name="connsiteX24" fmla="*/ 2928570 w 3416726"/>
                <a:gd name="connsiteY24" fmla="*/ 371475 h 900360"/>
                <a:gd name="connsiteX25" fmla="*/ 3011914 w 3416726"/>
                <a:gd name="connsiteY25" fmla="*/ 323849 h 900360"/>
                <a:gd name="connsiteX26" fmla="*/ 3085078 w 3416726"/>
                <a:gd name="connsiteY26" fmla="*/ 238036 h 900360"/>
                <a:gd name="connsiteX27" fmla="*/ 3173214 w 3416726"/>
                <a:gd name="connsiteY27" fmla="*/ 144011 h 900360"/>
                <a:gd name="connsiteX28" fmla="*/ 3268965 w 3416726"/>
                <a:gd name="connsiteY28" fmla="*/ 89865 h 900360"/>
                <a:gd name="connsiteX29" fmla="*/ 3333383 w 3416726"/>
                <a:gd name="connsiteY29" fmla="*/ 59531 h 900360"/>
                <a:gd name="connsiteX30" fmla="*/ 3364339 w 3416726"/>
                <a:gd name="connsiteY30" fmla="*/ 30956 h 900360"/>
                <a:gd name="connsiteX31" fmla="*/ 3395294 w 3416726"/>
                <a:gd name="connsiteY31" fmla="*/ 0 h 900360"/>
                <a:gd name="connsiteX32" fmla="*/ 3416726 w 3416726"/>
                <a:gd name="connsiteY32" fmla="*/ 61911 h 900360"/>
                <a:gd name="connsiteX33" fmla="*/ 3364339 w 3416726"/>
                <a:gd name="connsiteY33" fmla="*/ 109537 h 900360"/>
                <a:gd name="connsiteX34" fmla="*/ 3297664 w 3416726"/>
                <a:gd name="connsiteY34" fmla="*/ 142875 h 900360"/>
                <a:gd name="connsiteX35" fmla="*/ 3214071 w 3416726"/>
                <a:gd name="connsiteY35" fmla="*/ 199651 h 900360"/>
                <a:gd name="connsiteX36" fmla="*/ 3161933 w 3416726"/>
                <a:gd name="connsiteY36" fmla="*/ 259556 h 900360"/>
                <a:gd name="connsiteX37" fmla="*/ 3092876 w 3416726"/>
                <a:gd name="connsiteY37" fmla="*/ 330993 h 900360"/>
                <a:gd name="connsiteX38" fmla="*/ 3007151 w 3416726"/>
                <a:gd name="connsiteY38" fmla="*/ 388143 h 900360"/>
                <a:gd name="connsiteX39" fmla="*/ 2897614 w 3416726"/>
                <a:gd name="connsiteY39" fmla="*/ 452437 h 900360"/>
                <a:gd name="connsiteX40" fmla="*/ 2797601 w 3416726"/>
                <a:gd name="connsiteY40" fmla="*/ 495300 h 900360"/>
                <a:gd name="connsiteX41" fmla="*/ 2726164 w 3416726"/>
                <a:gd name="connsiteY41" fmla="*/ 528637 h 900360"/>
                <a:gd name="connsiteX42" fmla="*/ 2623770 w 3416726"/>
                <a:gd name="connsiteY42" fmla="*/ 557212 h 900360"/>
                <a:gd name="connsiteX43" fmla="*/ 2502327 w 3416726"/>
                <a:gd name="connsiteY43" fmla="*/ 578148 h 900360"/>
                <a:gd name="connsiteX44" fmla="*/ 2376986 w 3416726"/>
                <a:gd name="connsiteY44" fmla="*/ 576292 h 900360"/>
                <a:gd name="connsiteX45" fmla="*/ 2250655 w 3416726"/>
                <a:gd name="connsiteY45" fmla="*/ 604495 h 900360"/>
                <a:gd name="connsiteX46" fmla="*/ 2116564 w 3416726"/>
                <a:gd name="connsiteY46" fmla="*/ 685800 h 900360"/>
                <a:gd name="connsiteX47" fmla="*/ 1999882 w 3416726"/>
                <a:gd name="connsiteY47" fmla="*/ 704850 h 900360"/>
                <a:gd name="connsiteX48" fmla="*/ 1852245 w 3416726"/>
                <a:gd name="connsiteY48" fmla="*/ 728661 h 900360"/>
                <a:gd name="connsiteX49" fmla="*/ 1730801 w 3416726"/>
                <a:gd name="connsiteY49" fmla="*/ 738187 h 900360"/>
                <a:gd name="connsiteX50" fmla="*/ 1623645 w 3416726"/>
                <a:gd name="connsiteY50" fmla="*/ 731043 h 900360"/>
                <a:gd name="connsiteX51" fmla="*/ 1495057 w 3416726"/>
                <a:gd name="connsiteY51" fmla="*/ 700087 h 900360"/>
                <a:gd name="connsiteX52" fmla="*/ 1423620 w 3416726"/>
                <a:gd name="connsiteY52" fmla="*/ 673893 h 900360"/>
                <a:gd name="connsiteX53" fmla="*/ 1387901 w 3416726"/>
                <a:gd name="connsiteY53" fmla="*/ 661988 h 900360"/>
                <a:gd name="connsiteX54" fmla="*/ 1326855 w 3416726"/>
                <a:gd name="connsiteY54" fmla="*/ 683418 h 900360"/>
                <a:gd name="connsiteX55" fmla="*/ 1285507 w 3416726"/>
                <a:gd name="connsiteY55" fmla="*/ 700087 h 900360"/>
                <a:gd name="connsiteX56" fmla="*/ 1132913 w 3416726"/>
                <a:gd name="connsiteY56" fmla="*/ 688998 h 900360"/>
                <a:gd name="connsiteX57" fmla="*/ 1007550 w 3416726"/>
                <a:gd name="connsiteY57" fmla="*/ 760898 h 900360"/>
                <a:gd name="connsiteX58" fmla="*/ 918994 w 3416726"/>
                <a:gd name="connsiteY58" fmla="*/ 813190 h 900360"/>
                <a:gd name="connsiteX59" fmla="*/ 975757 w 3416726"/>
                <a:gd name="connsiteY59" fmla="*/ 900360 h 900360"/>
                <a:gd name="connsiteX60" fmla="*/ 0 w 3416726"/>
                <a:gd name="connsiteY60" fmla="*/ 881025 h 900360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35627 w 3416726"/>
                <a:gd name="connsiteY2" fmla="*/ 700746 h 881025"/>
                <a:gd name="connsiteX3" fmla="*/ 1035624 w 3416726"/>
                <a:gd name="connsiteY3" fmla="*/ 622251 h 881025"/>
                <a:gd name="connsiteX4" fmla="*/ 1170093 w 3416726"/>
                <a:gd name="connsiteY4" fmla="*/ 577009 h 881025"/>
                <a:gd name="connsiteX5" fmla="*/ 1267762 w 3416726"/>
                <a:gd name="connsiteY5" fmla="*/ 505037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5507 w 3416726"/>
                <a:gd name="connsiteY55" fmla="*/ 700087 h 881025"/>
                <a:gd name="connsiteX56" fmla="*/ 1132913 w 3416726"/>
                <a:gd name="connsiteY56" fmla="*/ 688998 h 881025"/>
                <a:gd name="connsiteX57" fmla="*/ 1007550 w 3416726"/>
                <a:gd name="connsiteY57" fmla="*/ 760898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1024810"/>
                <a:gd name="connsiteX1" fmla="*/ 453261 w 3416726"/>
                <a:gd name="connsiteY1" fmla="*/ 777607 h 1024810"/>
                <a:gd name="connsiteX2" fmla="*/ 718920 w 3416726"/>
                <a:gd name="connsiteY2" fmla="*/ 1024810 h 1024810"/>
                <a:gd name="connsiteX3" fmla="*/ 1035624 w 3416726"/>
                <a:gd name="connsiteY3" fmla="*/ 622251 h 1024810"/>
                <a:gd name="connsiteX4" fmla="*/ 1170093 w 3416726"/>
                <a:gd name="connsiteY4" fmla="*/ 577009 h 1024810"/>
                <a:gd name="connsiteX5" fmla="*/ 1267762 w 3416726"/>
                <a:gd name="connsiteY5" fmla="*/ 505037 h 1024810"/>
                <a:gd name="connsiteX6" fmla="*/ 1344500 w 3416726"/>
                <a:gd name="connsiteY6" fmla="*/ 508414 h 1024810"/>
                <a:gd name="connsiteX7" fmla="*/ 1442093 w 3416726"/>
                <a:gd name="connsiteY7" fmla="*/ 530771 h 1024810"/>
                <a:gd name="connsiteX8" fmla="*/ 1518331 w 3416726"/>
                <a:gd name="connsiteY8" fmla="*/ 563183 h 1024810"/>
                <a:gd name="connsiteX9" fmla="*/ 1622224 w 3416726"/>
                <a:gd name="connsiteY9" fmla="*/ 639029 h 1024810"/>
                <a:gd name="connsiteX10" fmla="*/ 1685558 w 3416726"/>
                <a:gd name="connsiteY10" fmla="*/ 671940 h 1024810"/>
                <a:gd name="connsiteX11" fmla="*/ 1771282 w 3416726"/>
                <a:gd name="connsiteY11" fmla="*/ 683418 h 1024810"/>
                <a:gd name="connsiteX12" fmla="*/ 1857007 w 3416726"/>
                <a:gd name="connsiteY12" fmla="*/ 673893 h 1024810"/>
                <a:gd name="connsiteX13" fmla="*/ 1978575 w 3416726"/>
                <a:gd name="connsiteY13" fmla="*/ 652215 h 1024810"/>
                <a:gd name="connsiteX14" fmla="*/ 2074320 w 3416726"/>
                <a:gd name="connsiteY14" fmla="*/ 625525 h 1024810"/>
                <a:gd name="connsiteX15" fmla="*/ 2157539 w 3416726"/>
                <a:gd name="connsiteY15" fmla="*/ 578798 h 1024810"/>
                <a:gd name="connsiteX16" fmla="*/ 2260553 w 3416726"/>
                <a:gd name="connsiteY16" fmla="*/ 531946 h 1024810"/>
                <a:gd name="connsiteX17" fmla="*/ 2332267 w 3416726"/>
                <a:gd name="connsiteY17" fmla="*/ 520782 h 1024810"/>
                <a:gd name="connsiteX18" fmla="*/ 2517328 w 3416726"/>
                <a:gd name="connsiteY18" fmla="*/ 522762 h 1024810"/>
                <a:gd name="connsiteX19" fmla="*/ 2566620 w 3416726"/>
                <a:gd name="connsiteY19" fmla="*/ 514350 h 1024810"/>
                <a:gd name="connsiteX20" fmla="*/ 2664251 w 3416726"/>
                <a:gd name="connsiteY20" fmla="*/ 485775 h 1024810"/>
                <a:gd name="connsiteX21" fmla="*/ 2726164 w 3416726"/>
                <a:gd name="connsiteY21" fmla="*/ 468611 h 1024810"/>
                <a:gd name="connsiteX22" fmla="*/ 2785695 w 3416726"/>
                <a:gd name="connsiteY22" fmla="*/ 450056 h 1024810"/>
                <a:gd name="connsiteX23" fmla="*/ 2866657 w 3416726"/>
                <a:gd name="connsiteY23" fmla="*/ 407193 h 1024810"/>
                <a:gd name="connsiteX24" fmla="*/ 2928570 w 3416726"/>
                <a:gd name="connsiteY24" fmla="*/ 371475 h 1024810"/>
                <a:gd name="connsiteX25" fmla="*/ 3011914 w 3416726"/>
                <a:gd name="connsiteY25" fmla="*/ 323849 h 1024810"/>
                <a:gd name="connsiteX26" fmla="*/ 3085078 w 3416726"/>
                <a:gd name="connsiteY26" fmla="*/ 238036 h 1024810"/>
                <a:gd name="connsiteX27" fmla="*/ 3173214 w 3416726"/>
                <a:gd name="connsiteY27" fmla="*/ 144011 h 1024810"/>
                <a:gd name="connsiteX28" fmla="*/ 3268965 w 3416726"/>
                <a:gd name="connsiteY28" fmla="*/ 89865 h 1024810"/>
                <a:gd name="connsiteX29" fmla="*/ 3333383 w 3416726"/>
                <a:gd name="connsiteY29" fmla="*/ 59531 h 1024810"/>
                <a:gd name="connsiteX30" fmla="*/ 3364339 w 3416726"/>
                <a:gd name="connsiteY30" fmla="*/ 30956 h 1024810"/>
                <a:gd name="connsiteX31" fmla="*/ 3395294 w 3416726"/>
                <a:gd name="connsiteY31" fmla="*/ 0 h 1024810"/>
                <a:gd name="connsiteX32" fmla="*/ 3416726 w 3416726"/>
                <a:gd name="connsiteY32" fmla="*/ 61911 h 1024810"/>
                <a:gd name="connsiteX33" fmla="*/ 3364339 w 3416726"/>
                <a:gd name="connsiteY33" fmla="*/ 109537 h 1024810"/>
                <a:gd name="connsiteX34" fmla="*/ 3297664 w 3416726"/>
                <a:gd name="connsiteY34" fmla="*/ 142875 h 1024810"/>
                <a:gd name="connsiteX35" fmla="*/ 3214071 w 3416726"/>
                <a:gd name="connsiteY35" fmla="*/ 199651 h 1024810"/>
                <a:gd name="connsiteX36" fmla="*/ 3161933 w 3416726"/>
                <a:gd name="connsiteY36" fmla="*/ 259556 h 1024810"/>
                <a:gd name="connsiteX37" fmla="*/ 3092876 w 3416726"/>
                <a:gd name="connsiteY37" fmla="*/ 330993 h 1024810"/>
                <a:gd name="connsiteX38" fmla="*/ 3007151 w 3416726"/>
                <a:gd name="connsiteY38" fmla="*/ 388143 h 1024810"/>
                <a:gd name="connsiteX39" fmla="*/ 2897614 w 3416726"/>
                <a:gd name="connsiteY39" fmla="*/ 452437 h 1024810"/>
                <a:gd name="connsiteX40" fmla="*/ 2797601 w 3416726"/>
                <a:gd name="connsiteY40" fmla="*/ 495300 h 1024810"/>
                <a:gd name="connsiteX41" fmla="*/ 2726164 w 3416726"/>
                <a:gd name="connsiteY41" fmla="*/ 528637 h 1024810"/>
                <a:gd name="connsiteX42" fmla="*/ 2623770 w 3416726"/>
                <a:gd name="connsiteY42" fmla="*/ 557212 h 1024810"/>
                <a:gd name="connsiteX43" fmla="*/ 2502327 w 3416726"/>
                <a:gd name="connsiteY43" fmla="*/ 578148 h 1024810"/>
                <a:gd name="connsiteX44" fmla="*/ 2376986 w 3416726"/>
                <a:gd name="connsiteY44" fmla="*/ 576292 h 1024810"/>
                <a:gd name="connsiteX45" fmla="*/ 2250655 w 3416726"/>
                <a:gd name="connsiteY45" fmla="*/ 604495 h 1024810"/>
                <a:gd name="connsiteX46" fmla="*/ 2116564 w 3416726"/>
                <a:gd name="connsiteY46" fmla="*/ 685800 h 1024810"/>
                <a:gd name="connsiteX47" fmla="*/ 1999882 w 3416726"/>
                <a:gd name="connsiteY47" fmla="*/ 704850 h 1024810"/>
                <a:gd name="connsiteX48" fmla="*/ 1852245 w 3416726"/>
                <a:gd name="connsiteY48" fmla="*/ 728661 h 1024810"/>
                <a:gd name="connsiteX49" fmla="*/ 1730801 w 3416726"/>
                <a:gd name="connsiteY49" fmla="*/ 738187 h 1024810"/>
                <a:gd name="connsiteX50" fmla="*/ 1623645 w 3416726"/>
                <a:gd name="connsiteY50" fmla="*/ 731043 h 1024810"/>
                <a:gd name="connsiteX51" fmla="*/ 1495057 w 3416726"/>
                <a:gd name="connsiteY51" fmla="*/ 700087 h 1024810"/>
                <a:gd name="connsiteX52" fmla="*/ 1423620 w 3416726"/>
                <a:gd name="connsiteY52" fmla="*/ 673893 h 1024810"/>
                <a:gd name="connsiteX53" fmla="*/ 1387901 w 3416726"/>
                <a:gd name="connsiteY53" fmla="*/ 661988 h 1024810"/>
                <a:gd name="connsiteX54" fmla="*/ 1326855 w 3416726"/>
                <a:gd name="connsiteY54" fmla="*/ 683418 h 1024810"/>
                <a:gd name="connsiteX55" fmla="*/ 1285507 w 3416726"/>
                <a:gd name="connsiteY55" fmla="*/ 700087 h 1024810"/>
                <a:gd name="connsiteX56" fmla="*/ 1132913 w 3416726"/>
                <a:gd name="connsiteY56" fmla="*/ 688998 h 1024810"/>
                <a:gd name="connsiteX57" fmla="*/ 1007550 w 3416726"/>
                <a:gd name="connsiteY57" fmla="*/ 760898 h 1024810"/>
                <a:gd name="connsiteX58" fmla="*/ 918994 w 3416726"/>
                <a:gd name="connsiteY58" fmla="*/ 813190 h 1024810"/>
                <a:gd name="connsiteX59" fmla="*/ 307448 w 3416726"/>
                <a:gd name="connsiteY59" fmla="*/ 880314 h 1024810"/>
                <a:gd name="connsiteX60" fmla="*/ 0 w 3416726"/>
                <a:gd name="connsiteY60" fmla="*/ 881025 h 1024810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70093 w 3416726"/>
                <a:gd name="connsiteY4" fmla="*/ 577009 h 881025"/>
                <a:gd name="connsiteX5" fmla="*/ 1267762 w 3416726"/>
                <a:gd name="connsiteY5" fmla="*/ 505037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5507 w 3416726"/>
                <a:gd name="connsiteY55" fmla="*/ 700087 h 881025"/>
                <a:gd name="connsiteX56" fmla="*/ 1132913 w 3416726"/>
                <a:gd name="connsiteY56" fmla="*/ 688998 h 881025"/>
                <a:gd name="connsiteX57" fmla="*/ 1007550 w 3416726"/>
                <a:gd name="connsiteY57" fmla="*/ 760898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60068 w 3416726"/>
                <a:gd name="connsiteY4" fmla="*/ 573668 h 881025"/>
                <a:gd name="connsiteX5" fmla="*/ 1267762 w 3416726"/>
                <a:gd name="connsiteY5" fmla="*/ 505037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5507 w 3416726"/>
                <a:gd name="connsiteY55" fmla="*/ 700087 h 881025"/>
                <a:gd name="connsiteX56" fmla="*/ 1132913 w 3416726"/>
                <a:gd name="connsiteY56" fmla="*/ 688998 h 881025"/>
                <a:gd name="connsiteX57" fmla="*/ 1007550 w 3416726"/>
                <a:gd name="connsiteY57" fmla="*/ 760898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60068 w 3416726"/>
                <a:gd name="connsiteY4" fmla="*/ 573668 h 881025"/>
                <a:gd name="connsiteX5" fmla="*/ 1267762 w 3416726"/>
                <a:gd name="connsiteY5" fmla="*/ 515060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5507 w 3416726"/>
                <a:gd name="connsiteY55" fmla="*/ 700087 h 881025"/>
                <a:gd name="connsiteX56" fmla="*/ 1132913 w 3416726"/>
                <a:gd name="connsiteY56" fmla="*/ 688998 h 881025"/>
                <a:gd name="connsiteX57" fmla="*/ 1007550 w 3416726"/>
                <a:gd name="connsiteY57" fmla="*/ 760898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60068 w 3416726"/>
                <a:gd name="connsiteY4" fmla="*/ 573668 h 881025"/>
                <a:gd name="connsiteX5" fmla="*/ 1267762 w 3416726"/>
                <a:gd name="connsiteY5" fmla="*/ 515060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2165 w 3416726"/>
                <a:gd name="connsiteY55" fmla="*/ 613224 h 881025"/>
                <a:gd name="connsiteX56" fmla="*/ 1132913 w 3416726"/>
                <a:gd name="connsiteY56" fmla="*/ 688998 h 881025"/>
                <a:gd name="connsiteX57" fmla="*/ 1007550 w 3416726"/>
                <a:gd name="connsiteY57" fmla="*/ 760898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60068 w 3416726"/>
                <a:gd name="connsiteY4" fmla="*/ 573668 h 881025"/>
                <a:gd name="connsiteX5" fmla="*/ 1267762 w 3416726"/>
                <a:gd name="connsiteY5" fmla="*/ 515060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2165 w 3416726"/>
                <a:gd name="connsiteY55" fmla="*/ 613224 h 881025"/>
                <a:gd name="connsiteX56" fmla="*/ 1132913 w 3416726"/>
                <a:gd name="connsiteY56" fmla="*/ 688998 h 881025"/>
                <a:gd name="connsiteX57" fmla="*/ 987500 w 3416726"/>
                <a:gd name="connsiteY57" fmla="*/ 720807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60068 w 3416726"/>
                <a:gd name="connsiteY4" fmla="*/ 573668 h 881025"/>
                <a:gd name="connsiteX5" fmla="*/ 1267762 w 3416726"/>
                <a:gd name="connsiteY5" fmla="*/ 515060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2165 w 3416726"/>
                <a:gd name="connsiteY55" fmla="*/ 613224 h 881025"/>
                <a:gd name="connsiteX56" fmla="*/ 1132913 w 3416726"/>
                <a:gd name="connsiteY56" fmla="*/ 688998 h 881025"/>
                <a:gd name="connsiteX57" fmla="*/ 987500 w 3416726"/>
                <a:gd name="connsiteY57" fmla="*/ 720807 h 881025"/>
                <a:gd name="connsiteX58" fmla="*/ 711819 w 3416726"/>
                <a:gd name="connsiteY58" fmla="*/ 783121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9998 w 3426724"/>
                <a:gd name="connsiteY0" fmla="*/ 881025 h 950473"/>
                <a:gd name="connsiteX1" fmla="*/ 463259 w 3426724"/>
                <a:gd name="connsiteY1" fmla="*/ 777607 h 950473"/>
                <a:gd name="connsiteX2" fmla="*/ 762334 w 3426724"/>
                <a:gd name="connsiteY2" fmla="*/ 700746 h 950473"/>
                <a:gd name="connsiteX3" fmla="*/ 1045622 w 3426724"/>
                <a:gd name="connsiteY3" fmla="*/ 622251 h 950473"/>
                <a:gd name="connsiteX4" fmla="*/ 1170066 w 3426724"/>
                <a:gd name="connsiteY4" fmla="*/ 573668 h 950473"/>
                <a:gd name="connsiteX5" fmla="*/ 1277760 w 3426724"/>
                <a:gd name="connsiteY5" fmla="*/ 515060 h 950473"/>
                <a:gd name="connsiteX6" fmla="*/ 1354498 w 3426724"/>
                <a:gd name="connsiteY6" fmla="*/ 508414 h 950473"/>
                <a:gd name="connsiteX7" fmla="*/ 1452091 w 3426724"/>
                <a:gd name="connsiteY7" fmla="*/ 530771 h 950473"/>
                <a:gd name="connsiteX8" fmla="*/ 1528329 w 3426724"/>
                <a:gd name="connsiteY8" fmla="*/ 563183 h 950473"/>
                <a:gd name="connsiteX9" fmla="*/ 1632222 w 3426724"/>
                <a:gd name="connsiteY9" fmla="*/ 639029 h 950473"/>
                <a:gd name="connsiteX10" fmla="*/ 1695556 w 3426724"/>
                <a:gd name="connsiteY10" fmla="*/ 671940 h 950473"/>
                <a:gd name="connsiteX11" fmla="*/ 1781280 w 3426724"/>
                <a:gd name="connsiteY11" fmla="*/ 683418 h 950473"/>
                <a:gd name="connsiteX12" fmla="*/ 1867005 w 3426724"/>
                <a:gd name="connsiteY12" fmla="*/ 673893 h 950473"/>
                <a:gd name="connsiteX13" fmla="*/ 1988573 w 3426724"/>
                <a:gd name="connsiteY13" fmla="*/ 652215 h 950473"/>
                <a:gd name="connsiteX14" fmla="*/ 2084318 w 3426724"/>
                <a:gd name="connsiteY14" fmla="*/ 625525 h 950473"/>
                <a:gd name="connsiteX15" fmla="*/ 2167537 w 3426724"/>
                <a:gd name="connsiteY15" fmla="*/ 578798 h 950473"/>
                <a:gd name="connsiteX16" fmla="*/ 2270551 w 3426724"/>
                <a:gd name="connsiteY16" fmla="*/ 531946 h 950473"/>
                <a:gd name="connsiteX17" fmla="*/ 2342265 w 3426724"/>
                <a:gd name="connsiteY17" fmla="*/ 520782 h 950473"/>
                <a:gd name="connsiteX18" fmla="*/ 2527326 w 3426724"/>
                <a:gd name="connsiteY18" fmla="*/ 522762 h 950473"/>
                <a:gd name="connsiteX19" fmla="*/ 2576618 w 3426724"/>
                <a:gd name="connsiteY19" fmla="*/ 514350 h 950473"/>
                <a:gd name="connsiteX20" fmla="*/ 2674249 w 3426724"/>
                <a:gd name="connsiteY20" fmla="*/ 485775 h 950473"/>
                <a:gd name="connsiteX21" fmla="*/ 2736162 w 3426724"/>
                <a:gd name="connsiteY21" fmla="*/ 468611 h 950473"/>
                <a:gd name="connsiteX22" fmla="*/ 2795693 w 3426724"/>
                <a:gd name="connsiteY22" fmla="*/ 450056 h 950473"/>
                <a:gd name="connsiteX23" fmla="*/ 2876655 w 3426724"/>
                <a:gd name="connsiteY23" fmla="*/ 407193 h 950473"/>
                <a:gd name="connsiteX24" fmla="*/ 2938568 w 3426724"/>
                <a:gd name="connsiteY24" fmla="*/ 371475 h 950473"/>
                <a:gd name="connsiteX25" fmla="*/ 3021912 w 3426724"/>
                <a:gd name="connsiteY25" fmla="*/ 323849 h 950473"/>
                <a:gd name="connsiteX26" fmla="*/ 3095076 w 3426724"/>
                <a:gd name="connsiteY26" fmla="*/ 238036 h 950473"/>
                <a:gd name="connsiteX27" fmla="*/ 3183212 w 3426724"/>
                <a:gd name="connsiteY27" fmla="*/ 144011 h 950473"/>
                <a:gd name="connsiteX28" fmla="*/ 3278963 w 3426724"/>
                <a:gd name="connsiteY28" fmla="*/ 89865 h 950473"/>
                <a:gd name="connsiteX29" fmla="*/ 3343381 w 3426724"/>
                <a:gd name="connsiteY29" fmla="*/ 59531 h 950473"/>
                <a:gd name="connsiteX30" fmla="*/ 3374337 w 3426724"/>
                <a:gd name="connsiteY30" fmla="*/ 30956 h 950473"/>
                <a:gd name="connsiteX31" fmla="*/ 3405292 w 3426724"/>
                <a:gd name="connsiteY31" fmla="*/ 0 h 950473"/>
                <a:gd name="connsiteX32" fmla="*/ 3426724 w 3426724"/>
                <a:gd name="connsiteY32" fmla="*/ 61911 h 950473"/>
                <a:gd name="connsiteX33" fmla="*/ 3374337 w 3426724"/>
                <a:gd name="connsiteY33" fmla="*/ 109537 h 950473"/>
                <a:gd name="connsiteX34" fmla="*/ 3307662 w 3426724"/>
                <a:gd name="connsiteY34" fmla="*/ 142875 h 950473"/>
                <a:gd name="connsiteX35" fmla="*/ 3224069 w 3426724"/>
                <a:gd name="connsiteY35" fmla="*/ 199651 h 950473"/>
                <a:gd name="connsiteX36" fmla="*/ 3171931 w 3426724"/>
                <a:gd name="connsiteY36" fmla="*/ 259556 h 950473"/>
                <a:gd name="connsiteX37" fmla="*/ 3102874 w 3426724"/>
                <a:gd name="connsiteY37" fmla="*/ 330993 h 950473"/>
                <a:gd name="connsiteX38" fmla="*/ 3017149 w 3426724"/>
                <a:gd name="connsiteY38" fmla="*/ 388143 h 950473"/>
                <a:gd name="connsiteX39" fmla="*/ 2907612 w 3426724"/>
                <a:gd name="connsiteY39" fmla="*/ 452437 h 950473"/>
                <a:gd name="connsiteX40" fmla="*/ 2807599 w 3426724"/>
                <a:gd name="connsiteY40" fmla="*/ 495300 h 950473"/>
                <a:gd name="connsiteX41" fmla="*/ 2736162 w 3426724"/>
                <a:gd name="connsiteY41" fmla="*/ 528637 h 950473"/>
                <a:gd name="connsiteX42" fmla="*/ 2633768 w 3426724"/>
                <a:gd name="connsiteY42" fmla="*/ 557212 h 950473"/>
                <a:gd name="connsiteX43" fmla="*/ 2512325 w 3426724"/>
                <a:gd name="connsiteY43" fmla="*/ 578148 h 950473"/>
                <a:gd name="connsiteX44" fmla="*/ 2386984 w 3426724"/>
                <a:gd name="connsiteY44" fmla="*/ 576292 h 950473"/>
                <a:gd name="connsiteX45" fmla="*/ 2260653 w 3426724"/>
                <a:gd name="connsiteY45" fmla="*/ 604495 h 950473"/>
                <a:gd name="connsiteX46" fmla="*/ 2126562 w 3426724"/>
                <a:gd name="connsiteY46" fmla="*/ 685800 h 950473"/>
                <a:gd name="connsiteX47" fmla="*/ 2009880 w 3426724"/>
                <a:gd name="connsiteY47" fmla="*/ 704850 h 950473"/>
                <a:gd name="connsiteX48" fmla="*/ 1862243 w 3426724"/>
                <a:gd name="connsiteY48" fmla="*/ 728661 h 950473"/>
                <a:gd name="connsiteX49" fmla="*/ 1740799 w 3426724"/>
                <a:gd name="connsiteY49" fmla="*/ 738187 h 950473"/>
                <a:gd name="connsiteX50" fmla="*/ 1633643 w 3426724"/>
                <a:gd name="connsiteY50" fmla="*/ 731043 h 950473"/>
                <a:gd name="connsiteX51" fmla="*/ 1505055 w 3426724"/>
                <a:gd name="connsiteY51" fmla="*/ 700087 h 950473"/>
                <a:gd name="connsiteX52" fmla="*/ 1433618 w 3426724"/>
                <a:gd name="connsiteY52" fmla="*/ 673893 h 950473"/>
                <a:gd name="connsiteX53" fmla="*/ 1397899 w 3426724"/>
                <a:gd name="connsiteY53" fmla="*/ 661988 h 950473"/>
                <a:gd name="connsiteX54" fmla="*/ 1336853 w 3426724"/>
                <a:gd name="connsiteY54" fmla="*/ 683418 h 950473"/>
                <a:gd name="connsiteX55" fmla="*/ 1292163 w 3426724"/>
                <a:gd name="connsiteY55" fmla="*/ 613224 h 950473"/>
                <a:gd name="connsiteX56" fmla="*/ 1142911 w 3426724"/>
                <a:gd name="connsiteY56" fmla="*/ 688998 h 950473"/>
                <a:gd name="connsiteX57" fmla="*/ 997498 w 3426724"/>
                <a:gd name="connsiteY57" fmla="*/ 720807 h 950473"/>
                <a:gd name="connsiteX58" fmla="*/ 721817 w 3426724"/>
                <a:gd name="connsiteY58" fmla="*/ 783121 h 950473"/>
                <a:gd name="connsiteX59" fmla="*/ 0 w 3426724"/>
                <a:gd name="connsiteY59" fmla="*/ 950473 h 950473"/>
                <a:gd name="connsiteX60" fmla="*/ 9998 w 3426724"/>
                <a:gd name="connsiteY60" fmla="*/ 881025 h 950473"/>
                <a:gd name="connsiteX0" fmla="*/ 9998 w 3426724"/>
                <a:gd name="connsiteY0" fmla="*/ 881025 h 950473"/>
                <a:gd name="connsiteX1" fmla="*/ 463259 w 3426724"/>
                <a:gd name="connsiteY1" fmla="*/ 777607 h 950473"/>
                <a:gd name="connsiteX2" fmla="*/ 762334 w 3426724"/>
                <a:gd name="connsiteY2" fmla="*/ 700746 h 950473"/>
                <a:gd name="connsiteX3" fmla="*/ 1045622 w 3426724"/>
                <a:gd name="connsiteY3" fmla="*/ 622251 h 950473"/>
                <a:gd name="connsiteX4" fmla="*/ 1170066 w 3426724"/>
                <a:gd name="connsiteY4" fmla="*/ 573668 h 950473"/>
                <a:gd name="connsiteX5" fmla="*/ 1277760 w 3426724"/>
                <a:gd name="connsiteY5" fmla="*/ 515060 h 950473"/>
                <a:gd name="connsiteX6" fmla="*/ 1354498 w 3426724"/>
                <a:gd name="connsiteY6" fmla="*/ 508414 h 950473"/>
                <a:gd name="connsiteX7" fmla="*/ 1452091 w 3426724"/>
                <a:gd name="connsiteY7" fmla="*/ 530771 h 950473"/>
                <a:gd name="connsiteX8" fmla="*/ 1528329 w 3426724"/>
                <a:gd name="connsiteY8" fmla="*/ 563183 h 950473"/>
                <a:gd name="connsiteX9" fmla="*/ 1632222 w 3426724"/>
                <a:gd name="connsiteY9" fmla="*/ 639029 h 950473"/>
                <a:gd name="connsiteX10" fmla="*/ 1695556 w 3426724"/>
                <a:gd name="connsiteY10" fmla="*/ 671940 h 950473"/>
                <a:gd name="connsiteX11" fmla="*/ 1781280 w 3426724"/>
                <a:gd name="connsiteY11" fmla="*/ 683418 h 950473"/>
                <a:gd name="connsiteX12" fmla="*/ 1867005 w 3426724"/>
                <a:gd name="connsiteY12" fmla="*/ 673893 h 950473"/>
                <a:gd name="connsiteX13" fmla="*/ 1988573 w 3426724"/>
                <a:gd name="connsiteY13" fmla="*/ 652215 h 950473"/>
                <a:gd name="connsiteX14" fmla="*/ 2084318 w 3426724"/>
                <a:gd name="connsiteY14" fmla="*/ 625525 h 950473"/>
                <a:gd name="connsiteX15" fmla="*/ 2167537 w 3426724"/>
                <a:gd name="connsiteY15" fmla="*/ 578798 h 950473"/>
                <a:gd name="connsiteX16" fmla="*/ 2270551 w 3426724"/>
                <a:gd name="connsiteY16" fmla="*/ 531946 h 950473"/>
                <a:gd name="connsiteX17" fmla="*/ 2342265 w 3426724"/>
                <a:gd name="connsiteY17" fmla="*/ 520782 h 950473"/>
                <a:gd name="connsiteX18" fmla="*/ 2527326 w 3426724"/>
                <a:gd name="connsiteY18" fmla="*/ 522762 h 950473"/>
                <a:gd name="connsiteX19" fmla="*/ 2576618 w 3426724"/>
                <a:gd name="connsiteY19" fmla="*/ 514350 h 950473"/>
                <a:gd name="connsiteX20" fmla="*/ 2674249 w 3426724"/>
                <a:gd name="connsiteY20" fmla="*/ 485775 h 950473"/>
                <a:gd name="connsiteX21" fmla="*/ 2736162 w 3426724"/>
                <a:gd name="connsiteY21" fmla="*/ 468611 h 950473"/>
                <a:gd name="connsiteX22" fmla="*/ 2795693 w 3426724"/>
                <a:gd name="connsiteY22" fmla="*/ 450056 h 950473"/>
                <a:gd name="connsiteX23" fmla="*/ 2876655 w 3426724"/>
                <a:gd name="connsiteY23" fmla="*/ 407193 h 950473"/>
                <a:gd name="connsiteX24" fmla="*/ 2938568 w 3426724"/>
                <a:gd name="connsiteY24" fmla="*/ 371475 h 950473"/>
                <a:gd name="connsiteX25" fmla="*/ 3021912 w 3426724"/>
                <a:gd name="connsiteY25" fmla="*/ 323849 h 950473"/>
                <a:gd name="connsiteX26" fmla="*/ 3095076 w 3426724"/>
                <a:gd name="connsiteY26" fmla="*/ 238036 h 950473"/>
                <a:gd name="connsiteX27" fmla="*/ 3183212 w 3426724"/>
                <a:gd name="connsiteY27" fmla="*/ 144011 h 950473"/>
                <a:gd name="connsiteX28" fmla="*/ 3278963 w 3426724"/>
                <a:gd name="connsiteY28" fmla="*/ 89865 h 950473"/>
                <a:gd name="connsiteX29" fmla="*/ 3343381 w 3426724"/>
                <a:gd name="connsiteY29" fmla="*/ 59531 h 950473"/>
                <a:gd name="connsiteX30" fmla="*/ 3374337 w 3426724"/>
                <a:gd name="connsiteY30" fmla="*/ 30956 h 950473"/>
                <a:gd name="connsiteX31" fmla="*/ 3405292 w 3426724"/>
                <a:gd name="connsiteY31" fmla="*/ 0 h 950473"/>
                <a:gd name="connsiteX32" fmla="*/ 3426724 w 3426724"/>
                <a:gd name="connsiteY32" fmla="*/ 61911 h 950473"/>
                <a:gd name="connsiteX33" fmla="*/ 3374337 w 3426724"/>
                <a:gd name="connsiteY33" fmla="*/ 109537 h 950473"/>
                <a:gd name="connsiteX34" fmla="*/ 3307662 w 3426724"/>
                <a:gd name="connsiteY34" fmla="*/ 142875 h 950473"/>
                <a:gd name="connsiteX35" fmla="*/ 3224069 w 3426724"/>
                <a:gd name="connsiteY35" fmla="*/ 199651 h 950473"/>
                <a:gd name="connsiteX36" fmla="*/ 3171931 w 3426724"/>
                <a:gd name="connsiteY36" fmla="*/ 259556 h 950473"/>
                <a:gd name="connsiteX37" fmla="*/ 3102874 w 3426724"/>
                <a:gd name="connsiteY37" fmla="*/ 330993 h 950473"/>
                <a:gd name="connsiteX38" fmla="*/ 3017149 w 3426724"/>
                <a:gd name="connsiteY38" fmla="*/ 388143 h 950473"/>
                <a:gd name="connsiteX39" fmla="*/ 2907612 w 3426724"/>
                <a:gd name="connsiteY39" fmla="*/ 452437 h 950473"/>
                <a:gd name="connsiteX40" fmla="*/ 2807599 w 3426724"/>
                <a:gd name="connsiteY40" fmla="*/ 495300 h 950473"/>
                <a:gd name="connsiteX41" fmla="*/ 2736162 w 3426724"/>
                <a:gd name="connsiteY41" fmla="*/ 528637 h 950473"/>
                <a:gd name="connsiteX42" fmla="*/ 2633768 w 3426724"/>
                <a:gd name="connsiteY42" fmla="*/ 557212 h 950473"/>
                <a:gd name="connsiteX43" fmla="*/ 2512325 w 3426724"/>
                <a:gd name="connsiteY43" fmla="*/ 578148 h 950473"/>
                <a:gd name="connsiteX44" fmla="*/ 2386984 w 3426724"/>
                <a:gd name="connsiteY44" fmla="*/ 576292 h 950473"/>
                <a:gd name="connsiteX45" fmla="*/ 2260653 w 3426724"/>
                <a:gd name="connsiteY45" fmla="*/ 604495 h 950473"/>
                <a:gd name="connsiteX46" fmla="*/ 2126562 w 3426724"/>
                <a:gd name="connsiteY46" fmla="*/ 685800 h 950473"/>
                <a:gd name="connsiteX47" fmla="*/ 2009880 w 3426724"/>
                <a:gd name="connsiteY47" fmla="*/ 704850 h 950473"/>
                <a:gd name="connsiteX48" fmla="*/ 1862243 w 3426724"/>
                <a:gd name="connsiteY48" fmla="*/ 728661 h 950473"/>
                <a:gd name="connsiteX49" fmla="*/ 1740799 w 3426724"/>
                <a:gd name="connsiteY49" fmla="*/ 738187 h 950473"/>
                <a:gd name="connsiteX50" fmla="*/ 1633643 w 3426724"/>
                <a:gd name="connsiteY50" fmla="*/ 731043 h 950473"/>
                <a:gd name="connsiteX51" fmla="*/ 1505055 w 3426724"/>
                <a:gd name="connsiteY51" fmla="*/ 700087 h 950473"/>
                <a:gd name="connsiteX52" fmla="*/ 1433618 w 3426724"/>
                <a:gd name="connsiteY52" fmla="*/ 673893 h 950473"/>
                <a:gd name="connsiteX53" fmla="*/ 1397899 w 3426724"/>
                <a:gd name="connsiteY53" fmla="*/ 661988 h 950473"/>
                <a:gd name="connsiteX54" fmla="*/ 1336853 w 3426724"/>
                <a:gd name="connsiteY54" fmla="*/ 683418 h 950473"/>
                <a:gd name="connsiteX55" fmla="*/ 1292163 w 3426724"/>
                <a:gd name="connsiteY55" fmla="*/ 613224 h 950473"/>
                <a:gd name="connsiteX56" fmla="*/ 1149595 w 3426724"/>
                <a:gd name="connsiteY56" fmla="*/ 655590 h 950473"/>
                <a:gd name="connsiteX57" fmla="*/ 997498 w 3426724"/>
                <a:gd name="connsiteY57" fmla="*/ 720807 h 950473"/>
                <a:gd name="connsiteX58" fmla="*/ 721817 w 3426724"/>
                <a:gd name="connsiteY58" fmla="*/ 783121 h 950473"/>
                <a:gd name="connsiteX59" fmla="*/ 0 w 3426724"/>
                <a:gd name="connsiteY59" fmla="*/ 950473 h 950473"/>
                <a:gd name="connsiteX60" fmla="*/ 9998 w 3426724"/>
                <a:gd name="connsiteY60" fmla="*/ 881025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08423 w 3430092"/>
                <a:gd name="connsiteY51" fmla="*/ 700087 h 950473"/>
                <a:gd name="connsiteX52" fmla="*/ 1436986 w 3430092"/>
                <a:gd name="connsiteY52" fmla="*/ 673893 h 950473"/>
                <a:gd name="connsiteX53" fmla="*/ 1401267 w 3430092"/>
                <a:gd name="connsiteY53" fmla="*/ 661988 h 950473"/>
                <a:gd name="connsiteX54" fmla="*/ 1340221 w 3430092"/>
                <a:gd name="connsiteY54" fmla="*/ 683418 h 950473"/>
                <a:gd name="connsiteX55" fmla="*/ 1295531 w 3430092"/>
                <a:gd name="connsiteY55" fmla="*/ 613224 h 950473"/>
                <a:gd name="connsiteX56" fmla="*/ 1152963 w 3430092"/>
                <a:gd name="connsiteY56" fmla="*/ 655590 h 950473"/>
                <a:gd name="connsiteX57" fmla="*/ 1000866 w 3430092"/>
                <a:gd name="connsiteY57" fmla="*/ 720807 h 950473"/>
                <a:gd name="connsiteX58" fmla="*/ 725185 w 3430092"/>
                <a:gd name="connsiteY58" fmla="*/ 783121 h 950473"/>
                <a:gd name="connsiteX59" fmla="*/ 3368 w 3430092"/>
                <a:gd name="connsiteY59" fmla="*/ 950473 h 950473"/>
                <a:gd name="connsiteX60" fmla="*/ 0 w 3430092"/>
                <a:gd name="connsiteY60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08423 w 3430092"/>
                <a:gd name="connsiteY51" fmla="*/ 700087 h 950473"/>
                <a:gd name="connsiteX52" fmla="*/ 1436986 w 3430092"/>
                <a:gd name="connsiteY52" fmla="*/ 673893 h 950473"/>
                <a:gd name="connsiteX53" fmla="*/ 1401267 w 3430092"/>
                <a:gd name="connsiteY53" fmla="*/ 661988 h 950473"/>
                <a:gd name="connsiteX54" fmla="*/ 1390344 w 3430092"/>
                <a:gd name="connsiteY54" fmla="*/ 579851 h 950473"/>
                <a:gd name="connsiteX55" fmla="*/ 1295531 w 3430092"/>
                <a:gd name="connsiteY55" fmla="*/ 613224 h 950473"/>
                <a:gd name="connsiteX56" fmla="*/ 1152963 w 3430092"/>
                <a:gd name="connsiteY56" fmla="*/ 655590 h 950473"/>
                <a:gd name="connsiteX57" fmla="*/ 1000866 w 3430092"/>
                <a:gd name="connsiteY57" fmla="*/ 720807 h 950473"/>
                <a:gd name="connsiteX58" fmla="*/ 725185 w 3430092"/>
                <a:gd name="connsiteY58" fmla="*/ 783121 h 950473"/>
                <a:gd name="connsiteX59" fmla="*/ 3368 w 3430092"/>
                <a:gd name="connsiteY59" fmla="*/ 950473 h 950473"/>
                <a:gd name="connsiteX60" fmla="*/ 0 w 3430092"/>
                <a:gd name="connsiteY60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08423 w 3430092"/>
                <a:gd name="connsiteY51" fmla="*/ 700087 h 950473"/>
                <a:gd name="connsiteX52" fmla="*/ 1436986 w 3430092"/>
                <a:gd name="connsiteY52" fmla="*/ 673893 h 950473"/>
                <a:gd name="connsiteX53" fmla="*/ 1458075 w 3430092"/>
                <a:gd name="connsiteY53" fmla="*/ 631920 h 950473"/>
                <a:gd name="connsiteX54" fmla="*/ 1390344 w 3430092"/>
                <a:gd name="connsiteY54" fmla="*/ 579851 h 950473"/>
                <a:gd name="connsiteX55" fmla="*/ 1295531 w 3430092"/>
                <a:gd name="connsiteY55" fmla="*/ 613224 h 950473"/>
                <a:gd name="connsiteX56" fmla="*/ 1152963 w 3430092"/>
                <a:gd name="connsiteY56" fmla="*/ 655590 h 950473"/>
                <a:gd name="connsiteX57" fmla="*/ 1000866 w 3430092"/>
                <a:gd name="connsiteY57" fmla="*/ 720807 h 950473"/>
                <a:gd name="connsiteX58" fmla="*/ 725185 w 3430092"/>
                <a:gd name="connsiteY58" fmla="*/ 783121 h 950473"/>
                <a:gd name="connsiteX59" fmla="*/ 3368 w 3430092"/>
                <a:gd name="connsiteY59" fmla="*/ 950473 h 950473"/>
                <a:gd name="connsiteX60" fmla="*/ 0 w 3430092"/>
                <a:gd name="connsiteY60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08423 w 3430092"/>
                <a:gd name="connsiteY51" fmla="*/ 700087 h 950473"/>
                <a:gd name="connsiteX52" fmla="*/ 1557282 w 3430092"/>
                <a:gd name="connsiteY52" fmla="*/ 653847 h 950473"/>
                <a:gd name="connsiteX53" fmla="*/ 1458075 w 3430092"/>
                <a:gd name="connsiteY53" fmla="*/ 631920 h 950473"/>
                <a:gd name="connsiteX54" fmla="*/ 1390344 w 3430092"/>
                <a:gd name="connsiteY54" fmla="*/ 579851 h 950473"/>
                <a:gd name="connsiteX55" fmla="*/ 1295531 w 3430092"/>
                <a:gd name="connsiteY55" fmla="*/ 613224 h 950473"/>
                <a:gd name="connsiteX56" fmla="*/ 1152963 w 3430092"/>
                <a:gd name="connsiteY56" fmla="*/ 655590 h 950473"/>
                <a:gd name="connsiteX57" fmla="*/ 1000866 w 3430092"/>
                <a:gd name="connsiteY57" fmla="*/ 720807 h 950473"/>
                <a:gd name="connsiteX58" fmla="*/ 725185 w 3430092"/>
                <a:gd name="connsiteY58" fmla="*/ 783121 h 950473"/>
                <a:gd name="connsiteX59" fmla="*/ 3368 w 3430092"/>
                <a:gd name="connsiteY59" fmla="*/ 950473 h 950473"/>
                <a:gd name="connsiteX60" fmla="*/ 0 w 3430092"/>
                <a:gd name="connsiteY60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57282 w 3430092"/>
                <a:gd name="connsiteY51" fmla="*/ 653847 h 950473"/>
                <a:gd name="connsiteX52" fmla="*/ 1458075 w 3430092"/>
                <a:gd name="connsiteY52" fmla="*/ 631920 h 950473"/>
                <a:gd name="connsiteX53" fmla="*/ 1390344 w 3430092"/>
                <a:gd name="connsiteY53" fmla="*/ 579851 h 950473"/>
                <a:gd name="connsiteX54" fmla="*/ 1295531 w 3430092"/>
                <a:gd name="connsiteY54" fmla="*/ 613224 h 950473"/>
                <a:gd name="connsiteX55" fmla="*/ 1152963 w 3430092"/>
                <a:gd name="connsiteY55" fmla="*/ 655590 h 950473"/>
                <a:gd name="connsiteX56" fmla="*/ 1000866 w 3430092"/>
                <a:gd name="connsiteY56" fmla="*/ 720807 h 950473"/>
                <a:gd name="connsiteX57" fmla="*/ 725185 w 3430092"/>
                <a:gd name="connsiteY57" fmla="*/ 783121 h 950473"/>
                <a:gd name="connsiteX58" fmla="*/ 3368 w 3430092"/>
                <a:gd name="connsiteY58" fmla="*/ 950473 h 950473"/>
                <a:gd name="connsiteX59" fmla="*/ 0 w 3430092"/>
                <a:gd name="connsiteY59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50598 w 3430092"/>
                <a:gd name="connsiteY51" fmla="*/ 663870 h 950473"/>
                <a:gd name="connsiteX52" fmla="*/ 1458075 w 3430092"/>
                <a:gd name="connsiteY52" fmla="*/ 631920 h 950473"/>
                <a:gd name="connsiteX53" fmla="*/ 1390344 w 3430092"/>
                <a:gd name="connsiteY53" fmla="*/ 579851 h 950473"/>
                <a:gd name="connsiteX54" fmla="*/ 1295531 w 3430092"/>
                <a:gd name="connsiteY54" fmla="*/ 613224 h 950473"/>
                <a:gd name="connsiteX55" fmla="*/ 1152963 w 3430092"/>
                <a:gd name="connsiteY55" fmla="*/ 655590 h 950473"/>
                <a:gd name="connsiteX56" fmla="*/ 1000866 w 3430092"/>
                <a:gd name="connsiteY56" fmla="*/ 720807 h 950473"/>
                <a:gd name="connsiteX57" fmla="*/ 725185 w 3430092"/>
                <a:gd name="connsiteY57" fmla="*/ 783121 h 950473"/>
                <a:gd name="connsiteX58" fmla="*/ 3368 w 3430092"/>
                <a:gd name="connsiteY58" fmla="*/ 950473 h 950473"/>
                <a:gd name="connsiteX59" fmla="*/ 0 w 3430092"/>
                <a:gd name="connsiteY59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50598 w 3430092"/>
                <a:gd name="connsiteY51" fmla="*/ 663870 h 950473"/>
                <a:gd name="connsiteX52" fmla="*/ 1471441 w 3430092"/>
                <a:gd name="connsiteY52" fmla="*/ 621899 h 950473"/>
                <a:gd name="connsiteX53" fmla="*/ 1390344 w 3430092"/>
                <a:gd name="connsiteY53" fmla="*/ 579851 h 950473"/>
                <a:gd name="connsiteX54" fmla="*/ 1295531 w 3430092"/>
                <a:gd name="connsiteY54" fmla="*/ 613224 h 950473"/>
                <a:gd name="connsiteX55" fmla="*/ 1152963 w 3430092"/>
                <a:gd name="connsiteY55" fmla="*/ 655590 h 950473"/>
                <a:gd name="connsiteX56" fmla="*/ 1000866 w 3430092"/>
                <a:gd name="connsiteY56" fmla="*/ 720807 h 950473"/>
                <a:gd name="connsiteX57" fmla="*/ 725185 w 3430092"/>
                <a:gd name="connsiteY57" fmla="*/ 783121 h 950473"/>
                <a:gd name="connsiteX58" fmla="*/ 3368 w 3430092"/>
                <a:gd name="connsiteY58" fmla="*/ 950473 h 950473"/>
                <a:gd name="connsiteX59" fmla="*/ 0 w 3430092"/>
                <a:gd name="connsiteY59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50598 w 3430092"/>
                <a:gd name="connsiteY51" fmla="*/ 663870 h 950473"/>
                <a:gd name="connsiteX52" fmla="*/ 1471441 w 3430092"/>
                <a:gd name="connsiteY52" fmla="*/ 621899 h 950473"/>
                <a:gd name="connsiteX53" fmla="*/ 1390344 w 3430092"/>
                <a:gd name="connsiteY53" fmla="*/ 579851 h 950473"/>
                <a:gd name="connsiteX54" fmla="*/ 1305556 w 3430092"/>
                <a:gd name="connsiteY54" fmla="*/ 593178 h 950473"/>
                <a:gd name="connsiteX55" fmla="*/ 1152963 w 3430092"/>
                <a:gd name="connsiteY55" fmla="*/ 655590 h 950473"/>
                <a:gd name="connsiteX56" fmla="*/ 1000866 w 3430092"/>
                <a:gd name="connsiteY56" fmla="*/ 720807 h 950473"/>
                <a:gd name="connsiteX57" fmla="*/ 725185 w 3430092"/>
                <a:gd name="connsiteY57" fmla="*/ 783121 h 950473"/>
                <a:gd name="connsiteX58" fmla="*/ 3368 w 3430092"/>
                <a:gd name="connsiteY58" fmla="*/ 950473 h 950473"/>
                <a:gd name="connsiteX59" fmla="*/ 0 w 3430092"/>
                <a:gd name="connsiteY59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498391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50598 w 3430092"/>
                <a:gd name="connsiteY51" fmla="*/ 663870 h 950473"/>
                <a:gd name="connsiteX52" fmla="*/ 1471441 w 3430092"/>
                <a:gd name="connsiteY52" fmla="*/ 621899 h 950473"/>
                <a:gd name="connsiteX53" fmla="*/ 1390344 w 3430092"/>
                <a:gd name="connsiteY53" fmla="*/ 579851 h 950473"/>
                <a:gd name="connsiteX54" fmla="*/ 1305556 w 3430092"/>
                <a:gd name="connsiteY54" fmla="*/ 593178 h 950473"/>
                <a:gd name="connsiteX55" fmla="*/ 1152963 w 3430092"/>
                <a:gd name="connsiteY55" fmla="*/ 655590 h 950473"/>
                <a:gd name="connsiteX56" fmla="*/ 1000866 w 3430092"/>
                <a:gd name="connsiteY56" fmla="*/ 720807 h 950473"/>
                <a:gd name="connsiteX57" fmla="*/ 725185 w 3430092"/>
                <a:gd name="connsiteY57" fmla="*/ 783121 h 950473"/>
                <a:gd name="connsiteX58" fmla="*/ 3368 w 3430092"/>
                <a:gd name="connsiteY58" fmla="*/ 950473 h 950473"/>
                <a:gd name="connsiteX59" fmla="*/ 0 w 3430092"/>
                <a:gd name="connsiteY59" fmla="*/ 871002 h 950473"/>
                <a:gd name="connsiteX0" fmla="*/ 0 w 3426751"/>
                <a:gd name="connsiteY0" fmla="*/ 847618 h 950473"/>
                <a:gd name="connsiteX1" fmla="*/ 463286 w 3426751"/>
                <a:gd name="connsiteY1" fmla="*/ 777607 h 950473"/>
                <a:gd name="connsiteX2" fmla="*/ 762361 w 3426751"/>
                <a:gd name="connsiteY2" fmla="*/ 700746 h 950473"/>
                <a:gd name="connsiteX3" fmla="*/ 1045649 w 3426751"/>
                <a:gd name="connsiteY3" fmla="*/ 622251 h 950473"/>
                <a:gd name="connsiteX4" fmla="*/ 1170093 w 3426751"/>
                <a:gd name="connsiteY4" fmla="*/ 573668 h 950473"/>
                <a:gd name="connsiteX5" fmla="*/ 1277787 w 3426751"/>
                <a:gd name="connsiteY5" fmla="*/ 515060 h 950473"/>
                <a:gd name="connsiteX6" fmla="*/ 1354525 w 3426751"/>
                <a:gd name="connsiteY6" fmla="*/ 498391 h 950473"/>
                <a:gd name="connsiteX7" fmla="*/ 1452118 w 3426751"/>
                <a:gd name="connsiteY7" fmla="*/ 530771 h 950473"/>
                <a:gd name="connsiteX8" fmla="*/ 1528356 w 3426751"/>
                <a:gd name="connsiteY8" fmla="*/ 563183 h 950473"/>
                <a:gd name="connsiteX9" fmla="*/ 1632249 w 3426751"/>
                <a:gd name="connsiteY9" fmla="*/ 639029 h 950473"/>
                <a:gd name="connsiteX10" fmla="*/ 1695583 w 3426751"/>
                <a:gd name="connsiteY10" fmla="*/ 671940 h 950473"/>
                <a:gd name="connsiteX11" fmla="*/ 1781307 w 3426751"/>
                <a:gd name="connsiteY11" fmla="*/ 683418 h 950473"/>
                <a:gd name="connsiteX12" fmla="*/ 1867032 w 3426751"/>
                <a:gd name="connsiteY12" fmla="*/ 673893 h 950473"/>
                <a:gd name="connsiteX13" fmla="*/ 1988600 w 3426751"/>
                <a:gd name="connsiteY13" fmla="*/ 652215 h 950473"/>
                <a:gd name="connsiteX14" fmla="*/ 2084345 w 3426751"/>
                <a:gd name="connsiteY14" fmla="*/ 625525 h 950473"/>
                <a:gd name="connsiteX15" fmla="*/ 2167564 w 3426751"/>
                <a:gd name="connsiteY15" fmla="*/ 578798 h 950473"/>
                <a:gd name="connsiteX16" fmla="*/ 2270578 w 3426751"/>
                <a:gd name="connsiteY16" fmla="*/ 531946 h 950473"/>
                <a:gd name="connsiteX17" fmla="*/ 2342292 w 3426751"/>
                <a:gd name="connsiteY17" fmla="*/ 520782 h 950473"/>
                <a:gd name="connsiteX18" fmla="*/ 2527353 w 3426751"/>
                <a:gd name="connsiteY18" fmla="*/ 522762 h 950473"/>
                <a:gd name="connsiteX19" fmla="*/ 2576645 w 3426751"/>
                <a:gd name="connsiteY19" fmla="*/ 514350 h 950473"/>
                <a:gd name="connsiteX20" fmla="*/ 2674276 w 3426751"/>
                <a:gd name="connsiteY20" fmla="*/ 485775 h 950473"/>
                <a:gd name="connsiteX21" fmla="*/ 2736189 w 3426751"/>
                <a:gd name="connsiteY21" fmla="*/ 468611 h 950473"/>
                <a:gd name="connsiteX22" fmla="*/ 2795720 w 3426751"/>
                <a:gd name="connsiteY22" fmla="*/ 450056 h 950473"/>
                <a:gd name="connsiteX23" fmla="*/ 2876682 w 3426751"/>
                <a:gd name="connsiteY23" fmla="*/ 407193 h 950473"/>
                <a:gd name="connsiteX24" fmla="*/ 2938595 w 3426751"/>
                <a:gd name="connsiteY24" fmla="*/ 371475 h 950473"/>
                <a:gd name="connsiteX25" fmla="*/ 3021939 w 3426751"/>
                <a:gd name="connsiteY25" fmla="*/ 323849 h 950473"/>
                <a:gd name="connsiteX26" fmla="*/ 3095103 w 3426751"/>
                <a:gd name="connsiteY26" fmla="*/ 238036 h 950473"/>
                <a:gd name="connsiteX27" fmla="*/ 3183239 w 3426751"/>
                <a:gd name="connsiteY27" fmla="*/ 144011 h 950473"/>
                <a:gd name="connsiteX28" fmla="*/ 3278990 w 3426751"/>
                <a:gd name="connsiteY28" fmla="*/ 89865 h 950473"/>
                <a:gd name="connsiteX29" fmla="*/ 3343408 w 3426751"/>
                <a:gd name="connsiteY29" fmla="*/ 59531 h 950473"/>
                <a:gd name="connsiteX30" fmla="*/ 3374364 w 3426751"/>
                <a:gd name="connsiteY30" fmla="*/ 30956 h 950473"/>
                <a:gd name="connsiteX31" fmla="*/ 3405319 w 3426751"/>
                <a:gd name="connsiteY31" fmla="*/ 0 h 950473"/>
                <a:gd name="connsiteX32" fmla="*/ 3426751 w 3426751"/>
                <a:gd name="connsiteY32" fmla="*/ 61911 h 950473"/>
                <a:gd name="connsiteX33" fmla="*/ 3374364 w 3426751"/>
                <a:gd name="connsiteY33" fmla="*/ 109537 h 950473"/>
                <a:gd name="connsiteX34" fmla="*/ 3307689 w 3426751"/>
                <a:gd name="connsiteY34" fmla="*/ 142875 h 950473"/>
                <a:gd name="connsiteX35" fmla="*/ 3224096 w 3426751"/>
                <a:gd name="connsiteY35" fmla="*/ 199651 h 950473"/>
                <a:gd name="connsiteX36" fmla="*/ 3171958 w 3426751"/>
                <a:gd name="connsiteY36" fmla="*/ 259556 h 950473"/>
                <a:gd name="connsiteX37" fmla="*/ 3102901 w 3426751"/>
                <a:gd name="connsiteY37" fmla="*/ 330993 h 950473"/>
                <a:gd name="connsiteX38" fmla="*/ 3017176 w 3426751"/>
                <a:gd name="connsiteY38" fmla="*/ 388143 h 950473"/>
                <a:gd name="connsiteX39" fmla="*/ 2907639 w 3426751"/>
                <a:gd name="connsiteY39" fmla="*/ 452437 h 950473"/>
                <a:gd name="connsiteX40" fmla="*/ 2807626 w 3426751"/>
                <a:gd name="connsiteY40" fmla="*/ 495300 h 950473"/>
                <a:gd name="connsiteX41" fmla="*/ 2736189 w 3426751"/>
                <a:gd name="connsiteY41" fmla="*/ 528637 h 950473"/>
                <a:gd name="connsiteX42" fmla="*/ 2633795 w 3426751"/>
                <a:gd name="connsiteY42" fmla="*/ 557212 h 950473"/>
                <a:gd name="connsiteX43" fmla="*/ 2512352 w 3426751"/>
                <a:gd name="connsiteY43" fmla="*/ 578148 h 950473"/>
                <a:gd name="connsiteX44" fmla="*/ 2387011 w 3426751"/>
                <a:gd name="connsiteY44" fmla="*/ 576292 h 950473"/>
                <a:gd name="connsiteX45" fmla="*/ 2260680 w 3426751"/>
                <a:gd name="connsiteY45" fmla="*/ 604495 h 950473"/>
                <a:gd name="connsiteX46" fmla="*/ 2126589 w 3426751"/>
                <a:gd name="connsiteY46" fmla="*/ 685800 h 950473"/>
                <a:gd name="connsiteX47" fmla="*/ 2009907 w 3426751"/>
                <a:gd name="connsiteY47" fmla="*/ 704850 h 950473"/>
                <a:gd name="connsiteX48" fmla="*/ 1862270 w 3426751"/>
                <a:gd name="connsiteY48" fmla="*/ 728661 h 950473"/>
                <a:gd name="connsiteX49" fmla="*/ 1740826 w 3426751"/>
                <a:gd name="connsiteY49" fmla="*/ 738187 h 950473"/>
                <a:gd name="connsiteX50" fmla="*/ 1633670 w 3426751"/>
                <a:gd name="connsiteY50" fmla="*/ 731043 h 950473"/>
                <a:gd name="connsiteX51" fmla="*/ 1547257 w 3426751"/>
                <a:gd name="connsiteY51" fmla="*/ 663870 h 950473"/>
                <a:gd name="connsiteX52" fmla="*/ 1468100 w 3426751"/>
                <a:gd name="connsiteY52" fmla="*/ 621899 h 950473"/>
                <a:gd name="connsiteX53" fmla="*/ 1387003 w 3426751"/>
                <a:gd name="connsiteY53" fmla="*/ 579851 h 950473"/>
                <a:gd name="connsiteX54" fmla="*/ 1302215 w 3426751"/>
                <a:gd name="connsiteY54" fmla="*/ 593178 h 950473"/>
                <a:gd name="connsiteX55" fmla="*/ 1149622 w 3426751"/>
                <a:gd name="connsiteY55" fmla="*/ 655590 h 950473"/>
                <a:gd name="connsiteX56" fmla="*/ 997525 w 3426751"/>
                <a:gd name="connsiteY56" fmla="*/ 720807 h 950473"/>
                <a:gd name="connsiteX57" fmla="*/ 721844 w 3426751"/>
                <a:gd name="connsiteY57" fmla="*/ 783121 h 950473"/>
                <a:gd name="connsiteX58" fmla="*/ 27 w 3426751"/>
                <a:gd name="connsiteY58" fmla="*/ 950473 h 950473"/>
                <a:gd name="connsiteX59" fmla="*/ 0 w 3426751"/>
                <a:gd name="connsiteY59" fmla="*/ 847618 h 950473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83432 w 3440090"/>
                <a:gd name="connsiteY4" fmla="*/ 573668 h 917065"/>
                <a:gd name="connsiteX5" fmla="*/ 1291126 w 3440090"/>
                <a:gd name="connsiteY5" fmla="*/ 515060 h 917065"/>
                <a:gd name="connsiteX6" fmla="*/ 1367864 w 3440090"/>
                <a:gd name="connsiteY6" fmla="*/ 498391 h 917065"/>
                <a:gd name="connsiteX7" fmla="*/ 1465457 w 3440090"/>
                <a:gd name="connsiteY7" fmla="*/ 530771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83432 w 3440090"/>
                <a:gd name="connsiteY4" fmla="*/ 573668 h 917065"/>
                <a:gd name="connsiteX5" fmla="*/ 1291126 w 3440090"/>
                <a:gd name="connsiteY5" fmla="*/ 515060 h 917065"/>
                <a:gd name="connsiteX6" fmla="*/ 1397939 w 3440090"/>
                <a:gd name="connsiteY6" fmla="*/ 434916 h 917065"/>
                <a:gd name="connsiteX7" fmla="*/ 1465457 w 3440090"/>
                <a:gd name="connsiteY7" fmla="*/ 530771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83432 w 3440090"/>
                <a:gd name="connsiteY4" fmla="*/ 573668 h 917065"/>
                <a:gd name="connsiteX5" fmla="*/ 1291126 w 3440090"/>
                <a:gd name="connsiteY5" fmla="*/ 515060 h 917065"/>
                <a:gd name="connsiteX6" fmla="*/ 1391256 w 3440090"/>
                <a:gd name="connsiteY6" fmla="*/ 485029 h 917065"/>
                <a:gd name="connsiteX7" fmla="*/ 1465457 w 3440090"/>
                <a:gd name="connsiteY7" fmla="*/ 530771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83432 w 3440090"/>
                <a:gd name="connsiteY4" fmla="*/ 573668 h 917065"/>
                <a:gd name="connsiteX5" fmla="*/ 1291126 w 3440090"/>
                <a:gd name="connsiteY5" fmla="*/ 515060 h 917065"/>
                <a:gd name="connsiteX6" fmla="*/ 1387915 w 3440090"/>
                <a:gd name="connsiteY6" fmla="*/ 458302 h 917065"/>
                <a:gd name="connsiteX7" fmla="*/ 1465457 w 3440090"/>
                <a:gd name="connsiteY7" fmla="*/ 530771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83432 w 3440090"/>
                <a:gd name="connsiteY4" fmla="*/ 573668 h 917065"/>
                <a:gd name="connsiteX5" fmla="*/ 1291126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66723 w 3440090"/>
                <a:gd name="connsiteY4" fmla="*/ 560305 h 917065"/>
                <a:gd name="connsiteX5" fmla="*/ 1291126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91126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81101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81101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81101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81101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81101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5 w 3440090"/>
                <a:gd name="connsiteY56" fmla="*/ 700763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67735 w 3440090"/>
                <a:gd name="connsiteY5" fmla="*/ 501697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5 w 3440090"/>
                <a:gd name="connsiteY56" fmla="*/ 700763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67735 w 3440090"/>
                <a:gd name="connsiteY5" fmla="*/ 501697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5 w 3440090"/>
                <a:gd name="connsiteY56" fmla="*/ 700763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67735 w 3440090"/>
                <a:gd name="connsiteY5" fmla="*/ 501697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5 w 3440090"/>
                <a:gd name="connsiteY56" fmla="*/ 700763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67735 w 3440090"/>
                <a:gd name="connsiteY5" fmla="*/ 501697 h 917065"/>
                <a:gd name="connsiteX6" fmla="*/ 1374549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5 w 3440090"/>
                <a:gd name="connsiteY56" fmla="*/ 700763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440090" h="917065">
                  <a:moveTo>
                    <a:pt x="13339" y="847618"/>
                  </a:moveTo>
                  <a:lnTo>
                    <a:pt x="476625" y="777607"/>
                  </a:lnTo>
                  <a:lnTo>
                    <a:pt x="775700" y="700746"/>
                  </a:lnTo>
                  <a:lnTo>
                    <a:pt x="1052305" y="608887"/>
                  </a:lnTo>
                  <a:lnTo>
                    <a:pt x="1166723" y="560305"/>
                  </a:lnTo>
                  <a:lnTo>
                    <a:pt x="1267735" y="501697"/>
                  </a:lnTo>
                  <a:lnTo>
                    <a:pt x="1374549" y="458302"/>
                  </a:lnTo>
                  <a:cubicBezTo>
                    <a:pt x="1394693" y="441989"/>
                    <a:pt x="1447624" y="509950"/>
                    <a:pt x="1475482" y="527430"/>
                  </a:cubicBezTo>
                  <a:cubicBezTo>
                    <a:pt x="1503340" y="544910"/>
                    <a:pt x="1521851" y="556833"/>
                    <a:pt x="1541695" y="563183"/>
                  </a:cubicBezTo>
                  <a:cubicBezTo>
                    <a:pt x="1566301" y="569533"/>
                    <a:pt x="1620982" y="632679"/>
                    <a:pt x="1645588" y="639029"/>
                  </a:cubicBezTo>
                  <a:cubicBezTo>
                    <a:pt x="1670194" y="643395"/>
                    <a:pt x="1684079" y="664542"/>
                    <a:pt x="1708922" y="671940"/>
                  </a:cubicBezTo>
                  <a:cubicBezTo>
                    <a:pt x="1733765" y="679338"/>
                    <a:pt x="1766071" y="686990"/>
                    <a:pt x="1794646" y="683418"/>
                  </a:cubicBezTo>
                  <a:lnTo>
                    <a:pt x="1880371" y="673893"/>
                  </a:lnTo>
                  <a:cubicBezTo>
                    <a:pt x="1914920" y="668693"/>
                    <a:pt x="1965720" y="660276"/>
                    <a:pt x="2001939" y="652215"/>
                  </a:cubicBezTo>
                  <a:cubicBezTo>
                    <a:pt x="2038158" y="644154"/>
                    <a:pt x="2067857" y="637761"/>
                    <a:pt x="2097684" y="625525"/>
                  </a:cubicBezTo>
                  <a:cubicBezTo>
                    <a:pt x="2127929" y="614959"/>
                    <a:pt x="2149864" y="594394"/>
                    <a:pt x="2180903" y="578798"/>
                  </a:cubicBezTo>
                  <a:cubicBezTo>
                    <a:pt x="2211942" y="563202"/>
                    <a:pt x="2254796" y="541615"/>
                    <a:pt x="2283917" y="531946"/>
                  </a:cubicBezTo>
                  <a:cubicBezTo>
                    <a:pt x="2313038" y="522277"/>
                    <a:pt x="2312835" y="522313"/>
                    <a:pt x="2355631" y="520782"/>
                  </a:cubicBezTo>
                  <a:cubicBezTo>
                    <a:pt x="2398427" y="519251"/>
                    <a:pt x="2501633" y="523834"/>
                    <a:pt x="2540692" y="522762"/>
                  </a:cubicBezTo>
                  <a:cubicBezTo>
                    <a:pt x="2579751" y="521690"/>
                    <a:pt x="2565497" y="520514"/>
                    <a:pt x="2589984" y="514350"/>
                  </a:cubicBezTo>
                  <a:cubicBezTo>
                    <a:pt x="2614471" y="508186"/>
                    <a:pt x="2661024" y="493398"/>
                    <a:pt x="2687615" y="485775"/>
                  </a:cubicBezTo>
                  <a:cubicBezTo>
                    <a:pt x="2714206" y="478152"/>
                    <a:pt x="2729684" y="474796"/>
                    <a:pt x="2749528" y="468611"/>
                  </a:cubicBezTo>
                  <a:lnTo>
                    <a:pt x="2809059" y="450056"/>
                  </a:lnTo>
                  <a:lnTo>
                    <a:pt x="2890021" y="407193"/>
                  </a:lnTo>
                  <a:lnTo>
                    <a:pt x="2951934" y="371475"/>
                  </a:lnTo>
                  <a:cubicBezTo>
                    <a:pt x="2976937" y="358775"/>
                    <a:pt x="3009193" y="346089"/>
                    <a:pt x="3035278" y="323849"/>
                  </a:cubicBezTo>
                  <a:cubicBezTo>
                    <a:pt x="3061363" y="301609"/>
                    <a:pt x="3081559" y="268009"/>
                    <a:pt x="3108442" y="238036"/>
                  </a:cubicBezTo>
                  <a:cubicBezTo>
                    <a:pt x="3135325" y="208063"/>
                    <a:pt x="3165930" y="168706"/>
                    <a:pt x="3196578" y="144011"/>
                  </a:cubicBezTo>
                  <a:cubicBezTo>
                    <a:pt x="3227226" y="119316"/>
                    <a:pt x="3265634" y="103945"/>
                    <a:pt x="3292329" y="89865"/>
                  </a:cubicBezTo>
                  <a:cubicBezTo>
                    <a:pt x="3319024" y="75785"/>
                    <a:pt x="3340852" y="69349"/>
                    <a:pt x="3356747" y="59531"/>
                  </a:cubicBezTo>
                  <a:cubicBezTo>
                    <a:pt x="3372642" y="49713"/>
                    <a:pt x="3377385" y="40878"/>
                    <a:pt x="3387703" y="30956"/>
                  </a:cubicBezTo>
                  <a:cubicBezTo>
                    <a:pt x="3398021" y="21034"/>
                    <a:pt x="3406752" y="15081"/>
                    <a:pt x="3418658" y="0"/>
                  </a:cubicBezTo>
                  <a:lnTo>
                    <a:pt x="3440090" y="61911"/>
                  </a:lnTo>
                  <a:lnTo>
                    <a:pt x="3387703" y="109537"/>
                  </a:lnTo>
                  <a:cubicBezTo>
                    <a:pt x="3367859" y="123031"/>
                    <a:pt x="3346073" y="127856"/>
                    <a:pt x="3321028" y="142875"/>
                  </a:cubicBezTo>
                  <a:cubicBezTo>
                    <a:pt x="3295983" y="157894"/>
                    <a:pt x="3256485" y="182188"/>
                    <a:pt x="3237435" y="199651"/>
                  </a:cubicBezTo>
                  <a:lnTo>
                    <a:pt x="3185297" y="259556"/>
                  </a:lnTo>
                  <a:cubicBezTo>
                    <a:pt x="3164263" y="280193"/>
                    <a:pt x="3142037" y="309562"/>
                    <a:pt x="3116240" y="330993"/>
                  </a:cubicBezTo>
                  <a:cubicBezTo>
                    <a:pt x="3090443" y="352424"/>
                    <a:pt x="3063059" y="369093"/>
                    <a:pt x="3030515" y="388143"/>
                  </a:cubicBezTo>
                  <a:lnTo>
                    <a:pt x="2920978" y="452437"/>
                  </a:lnTo>
                  <a:lnTo>
                    <a:pt x="2820965" y="495300"/>
                  </a:lnTo>
                  <a:cubicBezTo>
                    <a:pt x="2792390" y="509191"/>
                    <a:pt x="2778500" y="518318"/>
                    <a:pt x="2749528" y="528637"/>
                  </a:cubicBezTo>
                  <a:cubicBezTo>
                    <a:pt x="2720556" y="538956"/>
                    <a:pt x="2685234" y="548481"/>
                    <a:pt x="2647134" y="557212"/>
                  </a:cubicBezTo>
                  <a:lnTo>
                    <a:pt x="2525691" y="578148"/>
                  </a:lnTo>
                  <a:cubicBezTo>
                    <a:pt x="2485210" y="585127"/>
                    <a:pt x="2442295" y="571901"/>
                    <a:pt x="2400350" y="576292"/>
                  </a:cubicBezTo>
                  <a:cubicBezTo>
                    <a:pt x="2358405" y="580683"/>
                    <a:pt x="2317423" y="586244"/>
                    <a:pt x="2274019" y="604495"/>
                  </a:cubicBezTo>
                  <a:lnTo>
                    <a:pt x="2139928" y="685800"/>
                  </a:lnTo>
                  <a:lnTo>
                    <a:pt x="2023246" y="704850"/>
                  </a:lnTo>
                  <a:lnTo>
                    <a:pt x="1875609" y="728661"/>
                  </a:lnTo>
                  <a:cubicBezTo>
                    <a:pt x="1830762" y="734217"/>
                    <a:pt x="1792265" y="737790"/>
                    <a:pt x="1754165" y="738187"/>
                  </a:cubicBezTo>
                  <a:cubicBezTo>
                    <a:pt x="1716065" y="738584"/>
                    <a:pt x="1682728" y="733424"/>
                    <a:pt x="1647009" y="731043"/>
                  </a:cubicBezTo>
                  <a:lnTo>
                    <a:pt x="1560596" y="663870"/>
                  </a:lnTo>
                  <a:cubicBezTo>
                    <a:pt x="1543927" y="657123"/>
                    <a:pt x="1515389" y="639800"/>
                    <a:pt x="1488123" y="621899"/>
                  </a:cubicBezTo>
                  <a:cubicBezTo>
                    <a:pt x="1460857" y="603998"/>
                    <a:pt x="1410783" y="550909"/>
                    <a:pt x="1397000" y="556465"/>
                  </a:cubicBezTo>
                  <a:lnTo>
                    <a:pt x="1315554" y="579815"/>
                  </a:lnTo>
                  <a:lnTo>
                    <a:pt x="1162961" y="655590"/>
                  </a:lnTo>
                  <a:cubicBezTo>
                    <a:pt x="1138355" y="677418"/>
                    <a:pt x="1082161" y="679508"/>
                    <a:pt x="1010865" y="700763"/>
                  </a:cubicBezTo>
                  <a:cubicBezTo>
                    <a:pt x="939569" y="722018"/>
                    <a:pt x="762202" y="771570"/>
                    <a:pt x="735183" y="783121"/>
                  </a:cubicBezTo>
                  <a:lnTo>
                    <a:pt x="0" y="917065"/>
                  </a:lnTo>
                  <a:lnTo>
                    <a:pt x="13339" y="847618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42" name="Freeform 40">
              <a:extLst>
                <a:ext uri="{FF2B5EF4-FFF2-40B4-BE49-F238E27FC236}">
                  <a16:creationId xmlns:a16="http://schemas.microsoft.com/office/drawing/2014/main" id="{D8FD6593-9C60-4DED-8168-E514321856E8}"/>
                </a:ext>
              </a:extLst>
            </p:cNvPr>
            <p:cNvSpPr/>
            <p:nvPr/>
          </p:nvSpPr>
          <p:spPr bwMode="auto">
            <a:xfrm>
              <a:off x="5515619" y="5378993"/>
              <a:ext cx="1828265" cy="471851"/>
            </a:xfrm>
            <a:custGeom>
              <a:avLst/>
              <a:gdLst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88281 w 2352675"/>
                <a:gd name="connsiteY34" fmla="*/ 547688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0961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88281 w 2352675"/>
                <a:gd name="connsiteY34" fmla="*/ 547688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076450 w 2352675"/>
                <a:gd name="connsiteY22" fmla="*/ 223838 h 840581"/>
                <a:gd name="connsiteX23" fmla="*/ 2135981 w 2352675"/>
                <a:gd name="connsiteY23" fmla="*/ 145256 h 840581"/>
                <a:gd name="connsiteX24" fmla="*/ 2205037 w 2352675"/>
                <a:gd name="connsiteY24" fmla="*/ 92869 h 840581"/>
                <a:gd name="connsiteX25" fmla="*/ 2278856 w 2352675"/>
                <a:gd name="connsiteY25" fmla="*/ 52388 h 840581"/>
                <a:gd name="connsiteX26" fmla="*/ 2345531 w 2352675"/>
                <a:gd name="connsiteY26" fmla="*/ 0 h 840581"/>
                <a:gd name="connsiteX27" fmla="*/ 2352675 w 2352675"/>
                <a:gd name="connsiteY27" fmla="*/ 42863 h 840581"/>
                <a:gd name="connsiteX28" fmla="*/ 2255043 w 2352675"/>
                <a:gd name="connsiteY28" fmla="*/ 109538 h 840581"/>
                <a:gd name="connsiteX29" fmla="*/ 2185987 w 2352675"/>
                <a:gd name="connsiteY29" fmla="*/ 161925 h 840581"/>
                <a:gd name="connsiteX30" fmla="*/ 2128837 w 2352675"/>
                <a:gd name="connsiteY30" fmla="*/ 250031 h 840581"/>
                <a:gd name="connsiteX31" fmla="*/ 2000250 w 2352675"/>
                <a:gd name="connsiteY31" fmla="*/ 338138 h 840581"/>
                <a:gd name="connsiteX32" fmla="*/ 1893093 w 2352675"/>
                <a:gd name="connsiteY32" fmla="*/ 404813 h 840581"/>
                <a:gd name="connsiteX33" fmla="*/ 1771650 w 2352675"/>
                <a:gd name="connsiteY33" fmla="*/ 476250 h 840581"/>
                <a:gd name="connsiteX34" fmla="*/ 1659731 w 2352675"/>
                <a:gd name="connsiteY34" fmla="*/ 523875 h 840581"/>
                <a:gd name="connsiteX35" fmla="*/ 1490662 w 2352675"/>
                <a:gd name="connsiteY35" fmla="*/ 557213 h 840581"/>
                <a:gd name="connsiteX36" fmla="*/ 1376362 w 2352675"/>
                <a:gd name="connsiteY36" fmla="*/ 588169 h 840581"/>
                <a:gd name="connsiteX37" fmla="*/ 1226343 w 2352675"/>
                <a:gd name="connsiteY37" fmla="*/ 631031 h 840581"/>
                <a:gd name="connsiteX38" fmla="*/ 1069181 w 2352675"/>
                <a:gd name="connsiteY38" fmla="*/ 664369 h 840581"/>
                <a:gd name="connsiteX39" fmla="*/ 933450 w 2352675"/>
                <a:gd name="connsiteY39" fmla="*/ 692944 h 840581"/>
                <a:gd name="connsiteX40" fmla="*/ 752475 w 2352675"/>
                <a:gd name="connsiteY40" fmla="*/ 719138 h 840581"/>
                <a:gd name="connsiteX41" fmla="*/ 611981 w 2352675"/>
                <a:gd name="connsiteY41" fmla="*/ 726281 h 840581"/>
                <a:gd name="connsiteX42" fmla="*/ 473868 w 2352675"/>
                <a:gd name="connsiteY42" fmla="*/ 702469 h 840581"/>
                <a:gd name="connsiteX43" fmla="*/ 366712 w 2352675"/>
                <a:gd name="connsiteY43" fmla="*/ 673894 h 840581"/>
                <a:gd name="connsiteX44" fmla="*/ 295275 w 2352675"/>
                <a:gd name="connsiteY44" fmla="*/ 652463 h 840581"/>
                <a:gd name="connsiteX45" fmla="*/ 233362 w 2352675"/>
                <a:gd name="connsiteY45" fmla="*/ 676275 h 840581"/>
                <a:gd name="connsiteX46" fmla="*/ 166687 w 2352675"/>
                <a:gd name="connsiteY46" fmla="*/ 742950 h 840581"/>
                <a:gd name="connsiteX47" fmla="*/ 97631 w 2352675"/>
                <a:gd name="connsiteY47" fmla="*/ 802481 h 840581"/>
                <a:gd name="connsiteX48" fmla="*/ 71437 w 2352675"/>
                <a:gd name="connsiteY48" fmla="*/ 840581 h 840581"/>
                <a:gd name="connsiteX49" fmla="*/ 0 w 2352675"/>
                <a:gd name="connsiteY49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90612 w 2352675"/>
                <a:gd name="connsiteY37" fmla="*/ 669131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90612 w 2352675"/>
                <a:gd name="connsiteY37" fmla="*/ 669131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146586 w 2427824"/>
                <a:gd name="connsiteY47" fmla="*/ 840581 h 843086"/>
                <a:gd name="connsiteX48" fmla="*/ 0 w 2427824"/>
                <a:gd name="connsiteY48" fmla="*/ 843086 h 843086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96486 w 2427824"/>
                <a:gd name="connsiteY47" fmla="*/ 843086 h 843086"/>
                <a:gd name="connsiteX48" fmla="*/ 0 w 2427824"/>
                <a:gd name="connsiteY48" fmla="*/ 843086 h 843086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96486 w 2427824"/>
                <a:gd name="connsiteY47" fmla="*/ 843086 h 843086"/>
                <a:gd name="connsiteX48" fmla="*/ 0 w 2427824"/>
                <a:gd name="connsiteY48" fmla="*/ 843086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0166 w 2430329"/>
                <a:gd name="connsiteY12" fmla="*/ 621506 h 843086"/>
                <a:gd name="connsiteX13" fmla="*/ 1263516 w 2430329"/>
                <a:gd name="connsiteY13" fmla="*/ 590550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3516 w 2430329"/>
                <a:gd name="connsiteY13" fmla="*/ 590550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0097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2744 w 2430329"/>
                <a:gd name="connsiteY36" fmla="*/ 590449 h 843086"/>
                <a:gd name="connsiteX37" fmla="*/ 1303997 w 2430329"/>
                <a:gd name="connsiteY37" fmla="*/ 60097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3997 w 2430329"/>
                <a:gd name="connsiteY37" fmla="*/ 60097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2853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35292 w 2430329"/>
                <a:gd name="connsiteY4" fmla="*/ 524703 h 843086"/>
                <a:gd name="connsiteX5" fmla="*/ 396741 w 2430329"/>
                <a:gd name="connsiteY5" fmla="*/ 52853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59520 w 2430329"/>
                <a:gd name="connsiteY3" fmla="*/ 556616 h 843086"/>
                <a:gd name="connsiteX4" fmla="*/ 335292 w 2430329"/>
                <a:gd name="connsiteY4" fmla="*/ 524703 h 843086"/>
                <a:gd name="connsiteX5" fmla="*/ 396741 w 2430329"/>
                <a:gd name="connsiteY5" fmla="*/ 52853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175645 w 2430329"/>
                <a:gd name="connsiteY2" fmla="*/ 578486 h 843086"/>
                <a:gd name="connsiteX3" fmla="*/ 259520 w 2430329"/>
                <a:gd name="connsiteY3" fmla="*/ 556616 h 843086"/>
                <a:gd name="connsiteX4" fmla="*/ 335292 w 2430329"/>
                <a:gd name="connsiteY4" fmla="*/ 524703 h 843086"/>
                <a:gd name="connsiteX5" fmla="*/ 396741 w 2430329"/>
                <a:gd name="connsiteY5" fmla="*/ 52853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53171 w 2430329"/>
                <a:gd name="connsiteY1" fmla="*/ 650856 h 843086"/>
                <a:gd name="connsiteX2" fmla="*/ 175645 w 2430329"/>
                <a:gd name="connsiteY2" fmla="*/ 578486 h 843086"/>
                <a:gd name="connsiteX3" fmla="*/ 259520 w 2430329"/>
                <a:gd name="connsiteY3" fmla="*/ 556616 h 843086"/>
                <a:gd name="connsiteX4" fmla="*/ 335292 w 2430329"/>
                <a:gd name="connsiteY4" fmla="*/ 524703 h 843086"/>
                <a:gd name="connsiteX5" fmla="*/ 396741 w 2430329"/>
                <a:gd name="connsiteY5" fmla="*/ 52853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527208"/>
                <a:gd name="connsiteY0" fmla="*/ 663617 h 843086"/>
                <a:gd name="connsiteX1" fmla="*/ 150050 w 2527208"/>
                <a:gd name="connsiteY1" fmla="*/ 650856 h 843086"/>
                <a:gd name="connsiteX2" fmla="*/ 272524 w 2527208"/>
                <a:gd name="connsiteY2" fmla="*/ 578486 h 843086"/>
                <a:gd name="connsiteX3" fmla="*/ 356399 w 2527208"/>
                <a:gd name="connsiteY3" fmla="*/ 556616 h 843086"/>
                <a:gd name="connsiteX4" fmla="*/ 432171 w 2527208"/>
                <a:gd name="connsiteY4" fmla="*/ 524703 h 843086"/>
                <a:gd name="connsiteX5" fmla="*/ 493620 w 2527208"/>
                <a:gd name="connsiteY5" fmla="*/ 528533 h 843086"/>
                <a:gd name="connsiteX6" fmla="*/ 575044 w 2527208"/>
                <a:gd name="connsiteY6" fmla="*/ 574269 h 843086"/>
                <a:gd name="connsiteX7" fmla="*/ 672215 w 2527208"/>
                <a:gd name="connsiteY7" fmla="*/ 632430 h 843086"/>
                <a:gd name="connsiteX8" fmla="*/ 769845 w 2527208"/>
                <a:gd name="connsiteY8" fmla="*/ 673894 h 843086"/>
                <a:gd name="connsiteX9" fmla="*/ 855570 w 2527208"/>
                <a:gd name="connsiteY9" fmla="*/ 678656 h 843086"/>
                <a:gd name="connsiteX10" fmla="*/ 948439 w 2527208"/>
                <a:gd name="connsiteY10" fmla="*/ 664369 h 843086"/>
                <a:gd name="connsiteX11" fmla="*/ 1086551 w 2527208"/>
                <a:gd name="connsiteY11" fmla="*/ 642938 h 843086"/>
                <a:gd name="connsiteX12" fmla="*/ 1234560 w 2527208"/>
                <a:gd name="connsiteY12" fmla="*/ 606475 h 843086"/>
                <a:gd name="connsiteX13" fmla="*/ 1362897 w 2527208"/>
                <a:gd name="connsiteY13" fmla="*/ 530431 h 843086"/>
                <a:gd name="connsiteX14" fmla="*/ 1483850 w 2527208"/>
                <a:gd name="connsiteY14" fmla="*/ 517381 h 843086"/>
                <a:gd name="connsiteX15" fmla="*/ 1617570 w 2527208"/>
                <a:gd name="connsiteY15" fmla="*/ 516731 h 843086"/>
                <a:gd name="connsiteX16" fmla="*/ 1760445 w 2527208"/>
                <a:gd name="connsiteY16" fmla="*/ 476250 h 843086"/>
                <a:gd name="connsiteX17" fmla="*/ 1846170 w 2527208"/>
                <a:gd name="connsiteY17" fmla="*/ 457200 h 843086"/>
                <a:gd name="connsiteX18" fmla="*/ 1967614 w 2527208"/>
                <a:gd name="connsiteY18" fmla="*/ 402431 h 843086"/>
                <a:gd name="connsiteX19" fmla="*/ 2072389 w 2527208"/>
                <a:gd name="connsiteY19" fmla="*/ 342900 h 843086"/>
                <a:gd name="connsiteX20" fmla="*/ 2189070 w 2527208"/>
                <a:gd name="connsiteY20" fmla="*/ 269081 h 843086"/>
                <a:gd name="connsiteX21" fmla="*/ 2243839 w 2527208"/>
                <a:gd name="connsiteY21" fmla="*/ 214313 h 843086"/>
                <a:gd name="connsiteX22" fmla="*/ 2310514 w 2527208"/>
                <a:gd name="connsiteY22" fmla="*/ 135239 h 843086"/>
                <a:gd name="connsiteX23" fmla="*/ 2384581 w 2527208"/>
                <a:gd name="connsiteY23" fmla="*/ 85356 h 843086"/>
                <a:gd name="connsiteX24" fmla="*/ 2451008 w 2527208"/>
                <a:gd name="connsiteY24" fmla="*/ 45244 h 843086"/>
                <a:gd name="connsiteX25" fmla="*/ 2512921 w 2527208"/>
                <a:gd name="connsiteY25" fmla="*/ 0 h 843086"/>
                <a:gd name="connsiteX26" fmla="*/ 2527208 w 2527208"/>
                <a:gd name="connsiteY26" fmla="*/ 42863 h 843086"/>
                <a:gd name="connsiteX27" fmla="*/ 2449493 w 2527208"/>
                <a:gd name="connsiteY27" fmla="*/ 114177 h 843086"/>
                <a:gd name="connsiteX28" fmla="*/ 2362901 w 2527208"/>
                <a:gd name="connsiteY28" fmla="*/ 171450 h 843086"/>
                <a:gd name="connsiteX29" fmla="*/ 2298360 w 2527208"/>
                <a:gd name="connsiteY29" fmla="*/ 245640 h 843086"/>
                <a:gd name="connsiteX30" fmla="*/ 2174783 w 2527208"/>
                <a:gd name="connsiteY30" fmla="*/ 338138 h 843086"/>
                <a:gd name="connsiteX31" fmla="*/ 2067626 w 2527208"/>
                <a:gd name="connsiteY31" fmla="*/ 404813 h 843086"/>
                <a:gd name="connsiteX32" fmla="*/ 1946183 w 2527208"/>
                <a:gd name="connsiteY32" fmla="*/ 476250 h 843086"/>
                <a:gd name="connsiteX33" fmla="*/ 1834264 w 2527208"/>
                <a:gd name="connsiteY33" fmla="*/ 523875 h 843086"/>
                <a:gd name="connsiteX34" fmla="*/ 1665195 w 2527208"/>
                <a:gd name="connsiteY34" fmla="*/ 557213 h 843086"/>
                <a:gd name="connsiteX35" fmla="*/ 1555905 w 2527208"/>
                <a:gd name="connsiteY35" fmla="*/ 568134 h 843086"/>
                <a:gd name="connsiteX36" fmla="*/ 1487119 w 2527208"/>
                <a:gd name="connsiteY36" fmla="*/ 577924 h 843086"/>
                <a:gd name="connsiteX37" fmla="*/ 1403381 w 2527208"/>
                <a:gd name="connsiteY37" fmla="*/ 590951 h 843086"/>
                <a:gd name="connsiteX38" fmla="*/ 1270156 w 2527208"/>
                <a:gd name="connsiteY38" fmla="*/ 661617 h 843086"/>
                <a:gd name="connsiteX39" fmla="*/ 1107983 w 2527208"/>
                <a:gd name="connsiteY39" fmla="*/ 692944 h 843086"/>
                <a:gd name="connsiteX40" fmla="*/ 898433 w 2527208"/>
                <a:gd name="connsiteY40" fmla="*/ 728663 h 843086"/>
                <a:gd name="connsiteX41" fmla="*/ 786514 w 2527208"/>
                <a:gd name="connsiteY41" fmla="*/ 726281 h 843086"/>
                <a:gd name="connsiteX42" fmla="*/ 648401 w 2527208"/>
                <a:gd name="connsiteY42" fmla="*/ 702469 h 843086"/>
                <a:gd name="connsiteX43" fmla="*/ 541245 w 2527208"/>
                <a:gd name="connsiteY43" fmla="*/ 673894 h 843086"/>
                <a:gd name="connsiteX44" fmla="*/ 469808 w 2527208"/>
                <a:gd name="connsiteY44" fmla="*/ 652463 h 843086"/>
                <a:gd name="connsiteX45" fmla="*/ 415039 w 2527208"/>
                <a:gd name="connsiteY45" fmla="*/ 690563 h 843086"/>
                <a:gd name="connsiteX46" fmla="*/ 341220 w 2527208"/>
                <a:gd name="connsiteY46" fmla="*/ 742950 h 843086"/>
                <a:gd name="connsiteX47" fmla="*/ 286452 w 2527208"/>
                <a:gd name="connsiteY47" fmla="*/ 802481 h 843086"/>
                <a:gd name="connsiteX48" fmla="*/ 195870 w 2527208"/>
                <a:gd name="connsiteY48" fmla="*/ 843086 h 843086"/>
                <a:gd name="connsiteX49" fmla="*/ 0 w 2527208"/>
                <a:gd name="connsiteY49" fmla="*/ 663617 h 843086"/>
                <a:gd name="connsiteX0" fmla="*/ 913229 w 3440437"/>
                <a:gd name="connsiteY0" fmla="*/ 663617 h 883153"/>
                <a:gd name="connsiteX1" fmla="*/ 1063279 w 3440437"/>
                <a:gd name="connsiteY1" fmla="*/ 650856 h 883153"/>
                <a:gd name="connsiteX2" fmla="*/ 1185753 w 3440437"/>
                <a:gd name="connsiteY2" fmla="*/ 578486 h 883153"/>
                <a:gd name="connsiteX3" fmla="*/ 1269628 w 3440437"/>
                <a:gd name="connsiteY3" fmla="*/ 556616 h 883153"/>
                <a:gd name="connsiteX4" fmla="*/ 1345400 w 3440437"/>
                <a:gd name="connsiteY4" fmla="*/ 524703 h 883153"/>
                <a:gd name="connsiteX5" fmla="*/ 1406849 w 3440437"/>
                <a:gd name="connsiteY5" fmla="*/ 528533 h 883153"/>
                <a:gd name="connsiteX6" fmla="*/ 1488273 w 3440437"/>
                <a:gd name="connsiteY6" fmla="*/ 574269 h 883153"/>
                <a:gd name="connsiteX7" fmla="*/ 1585444 w 3440437"/>
                <a:gd name="connsiteY7" fmla="*/ 632430 h 883153"/>
                <a:gd name="connsiteX8" fmla="*/ 1683074 w 3440437"/>
                <a:gd name="connsiteY8" fmla="*/ 673894 h 883153"/>
                <a:gd name="connsiteX9" fmla="*/ 1768799 w 3440437"/>
                <a:gd name="connsiteY9" fmla="*/ 678656 h 883153"/>
                <a:gd name="connsiteX10" fmla="*/ 1861668 w 3440437"/>
                <a:gd name="connsiteY10" fmla="*/ 664369 h 883153"/>
                <a:gd name="connsiteX11" fmla="*/ 1999780 w 3440437"/>
                <a:gd name="connsiteY11" fmla="*/ 642938 h 883153"/>
                <a:gd name="connsiteX12" fmla="*/ 2147789 w 3440437"/>
                <a:gd name="connsiteY12" fmla="*/ 606475 h 883153"/>
                <a:gd name="connsiteX13" fmla="*/ 2276126 w 3440437"/>
                <a:gd name="connsiteY13" fmla="*/ 530431 h 883153"/>
                <a:gd name="connsiteX14" fmla="*/ 2397079 w 3440437"/>
                <a:gd name="connsiteY14" fmla="*/ 517381 h 883153"/>
                <a:gd name="connsiteX15" fmla="*/ 2530799 w 3440437"/>
                <a:gd name="connsiteY15" fmla="*/ 516731 h 883153"/>
                <a:gd name="connsiteX16" fmla="*/ 2673674 w 3440437"/>
                <a:gd name="connsiteY16" fmla="*/ 476250 h 883153"/>
                <a:gd name="connsiteX17" fmla="*/ 2759399 w 3440437"/>
                <a:gd name="connsiteY17" fmla="*/ 457200 h 883153"/>
                <a:gd name="connsiteX18" fmla="*/ 2880843 w 3440437"/>
                <a:gd name="connsiteY18" fmla="*/ 402431 h 883153"/>
                <a:gd name="connsiteX19" fmla="*/ 2985618 w 3440437"/>
                <a:gd name="connsiteY19" fmla="*/ 342900 h 883153"/>
                <a:gd name="connsiteX20" fmla="*/ 3102299 w 3440437"/>
                <a:gd name="connsiteY20" fmla="*/ 269081 h 883153"/>
                <a:gd name="connsiteX21" fmla="*/ 3157068 w 3440437"/>
                <a:gd name="connsiteY21" fmla="*/ 214313 h 883153"/>
                <a:gd name="connsiteX22" fmla="*/ 3223743 w 3440437"/>
                <a:gd name="connsiteY22" fmla="*/ 135239 h 883153"/>
                <a:gd name="connsiteX23" fmla="*/ 3297810 w 3440437"/>
                <a:gd name="connsiteY23" fmla="*/ 85356 h 883153"/>
                <a:gd name="connsiteX24" fmla="*/ 3364237 w 3440437"/>
                <a:gd name="connsiteY24" fmla="*/ 45244 h 883153"/>
                <a:gd name="connsiteX25" fmla="*/ 3426150 w 3440437"/>
                <a:gd name="connsiteY25" fmla="*/ 0 h 883153"/>
                <a:gd name="connsiteX26" fmla="*/ 3440437 w 3440437"/>
                <a:gd name="connsiteY26" fmla="*/ 42863 h 883153"/>
                <a:gd name="connsiteX27" fmla="*/ 3362722 w 3440437"/>
                <a:gd name="connsiteY27" fmla="*/ 114177 h 883153"/>
                <a:gd name="connsiteX28" fmla="*/ 3276130 w 3440437"/>
                <a:gd name="connsiteY28" fmla="*/ 171450 h 883153"/>
                <a:gd name="connsiteX29" fmla="*/ 3211589 w 3440437"/>
                <a:gd name="connsiteY29" fmla="*/ 245640 h 883153"/>
                <a:gd name="connsiteX30" fmla="*/ 3088012 w 3440437"/>
                <a:gd name="connsiteY30" fmla="*/ 338138 h 883153"/>
                <a:gd name="connsiteX31" fmla="*/ 2980855 w 3440437"/>
                <a:gd name="connsiteY31" fmla="*/ 404813 h 883153"/>
                <a:gd name="connsiteX32" fmla="*/ 2859412 w 3440437"/>
                <a:gd name="connsiteY32" fmla="*/ 476250 h 883153"/>
                <a:gd name="connsiteX33" fmla="*/ 2747493 w 3440437"/>
                <a:gd name="connsiteY33" fmla="*/ 523875 h 883153"/>
                <a:gd name="connsiteX34" fmla="*/ 2578424 w 3440437"/>
                <a:gd name="connsiteY34" fmla="*/ 557213 h 883153"/>
                <a:gd name="connsiteX35" fmla="*/ 2469134 w 3440437"/>
                <a:gd name="connsiteY35" fmla="*/ 568134 h 883153"/>
                <a:gd name="connsiteX36" fmla="*/ 2400348 w 3440437"/>
                <a:gd name="connsiteY36" fmla="*/ 577924 h 883153"/>
                <a:gd name="connsiteX37" fmla="*/ 2316610 w 3440437"/>
                <a:gd name="connsiteY37" fmla="*/ 590951 h 883153"/>
                <a:gd name="connsiteX38" fmla="*/ 2183385 w 3440437"/>
                <a:gd name="connsiteY38" fmla="*/ 661617 h 883153"/>
                <a:gd name="connsiteX39" fmla="*/ 2021212 w 3440437"/>
                <a:gd name="connsiteY39" fmla="*/ 692944 h 883153"/>
                <a:gd name="connsiteX40" fmla="*/ 1811662 w 3440437"/>
                <a:gd name="connsiteY40" fmla="*/ 728663 h 883153"/>
                <a:gd name="connsiteX41" fmla="*/ 1699743 w 3440437"/>
                <a:gd name="connsiteY41" fmla="*/ 726281 h 883153"/>
                <a:gd name="connsiteX42" fmla="*/ 1561630 w 3440437"/>
                <a:gd name="connsiteY42" fmla="*/ 702469 h 883153"/>
                <a:gd name="connsiteX43" fmla="*/ 1454474 w 3440437"/>
                <a:gd name="connsiteY43" fmla="*/ 673894 h 883153"/>
                <a:gd name="connsiteX44" fmla="*/ 1383037 w 3440437"/>
                <a:gd name="connsiteY44" fmla="*/ 652463 h 883153"/>
                <a:gd name="connsiteX45" fmla="*/ 1328268 w 3440437"/>
                <a:gd name="connsiteY45" fmla="*/ 690563 h 883153"/>
                <a:gd name="connsiteX46" fmla="*/ 1254449 w 3440437"/>
                <a:gd name="connsiteY46" fmla="*/ 742950 h 883153"/>
                <a:gd name="connsiteX47" fmla="*/ 1199681 w 3440437"/>
                <a:gd name="connsiteY47" fmla="*/ 802481 h 883153"/>
                <a:gd name="connsiteX48" fmla="*/ 0 w 3440437"/>
                <a:gd name="connsiteY48" fmla="*/ 883153 h 883153"/>
                <a:gd name="connsiteX49" fmla="*/ 913229 w 3440437"/>
                <a:gd name="connsiteY49" fmla="*/ 663617 h 883153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85993 w 3443393"/>
                <a:gd name="connsiteY44" fmla="*/ 652463 h 946056"/>
                <a:gd name="connsiteX45" fmla="*/ 1331224 w 3443393"/>
                <a:gd name="connsiteY45" fmla="*/ 690563 h 946056"/>
                <a:gd name="connsiteX46" fmla="*/ 1257405 w 3443393"/>
                <a:gd name="connsiteY46" fmla="*/ 742950 h 946056"/>
                <a:gd name="connsiteX47" fmla="*/ 0 w 3443393"/>
                <a:gd name="connsiteY47" fmla="*/ 946056 h 946056"/>
                <a:gd name="connsiteX48" fmla="*/ 2956 w 3443393"/>
                <a:gd name="connsiteY48" fmla="*/ 883153 h 946056"/>
                <a:gd name="connsiteX49" fmla="*/ 916185 w 3443393"/>
                <a:gd name="connsiteY49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85993 w 3443393"/>
                <a:gd name="connsiteY44" fmla="*/ 652463 h 946056"/>
                <a:gd name="connsiteX45" fmla="*/ 1331224 w 3443393"/>
                <a:gd name="connsiteY45" fmla="*/ 690563 h 946056"/>
                <a:gd name="connsiteX46" fmla="*/ 666109 w 3443393"/>
                <a:gd name="connsiteY46" fmla="*/ 786355 h 946056"/>
                <a:gd name="connsiteX47" fmla="*/ 0 w 3443393"/>
                <a:gd name="connsiteY47" fmla="*/ 946056 h 946056"/>
                <a:gd name="connsiteX48" fmla="*/ 2956 w 3443393"/>
                <a:gd name="connsiteY48" fmla="*/ 883153 h 946056"/>
                <a:gd name="connsiteX49" fmla="*/ 916185 w 3443393"/>
                <a:gd name="connsiteY49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85993 w 3443393"/>
                <a:gd name="connsiteY44" fmla="*/ 652463 h 946056"/>
                <a:gd name="connsiteX45" fmla="*/ 950390 w 3443393"/>
                <a:gd name="connsiteY45" fmla="*/ 723953 h 946056"/>
                <a:gd name="connsiteX46" fmla="*/ 666109 w 3443393"/>
                <a:gd name="connsiteY46" fmla="*/ 786355 h 946056"/>
                <a:gd name="connsiteX47" fmla="*/ 0 w 3443393"/>
                <a:gd name="connsiteY47" fmla="*/ 946056 h 946056"/>
                <a:gd name="connsiteX48" fmla="*/ 2956 w 3443393"/>
                <a:gd name="connsiteY48" fmla="*/ 883153 h 946056"/>
                <a:gd name="connsiteX49" fmla="*/ 916185 w 3443393"/>
                <a:gd name="connsiteY49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950390 w 3443393"/>
                <a:gd name="connsiteY45" fmla="*/ 723953 h 946056"/>
                <a:gd name="connsiteX46" fmla="*/ 666109 w 3443393"/>
                <a:gd name="connsiteY46" fmla="*/ 786355 h 946056"/>
                <a:gd name="connsiteX47" fmla="*/ 0 w 3443393"/>
                <a:gd name="connsiteY47" fmla="*/ 946056 h 946056"/>
                <a:gd name="connsiteX48" fmla="*/ 2956 w 3443393"/>
                <a:gd name="connsiteY48" fmla="*/ 883153 h 946056"/>
                <a:gd name="connsiteX49" fmla="*/ 916185 w 3443393"/>
                <a:gd name="connsiteY49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2219 w 3443393"/>
                <a:gd name="connsiteY45" fmla="*/ 650917 h 946056"/>
                <a:gd name="connsiteX46" fmla="*/ 950390 w 3443393"/>
                <a:gd name="connsiteY46" fmla="*/ 723953 h 946056"/>
                <a:gd name="connsiteX47" fmla="*/ 666109 w 3443393"/>
                <a:gd name="connsiteY47" fmla="*/ 786355 h 946056"/>
                <a:gd name="connsiteX48" fmla="*/ 0 w 3443393"/>
                <a:gd name="connsiteY48" fmla="*/ 946056 h 946056"/>
                <a:gd name="connsiteX49" fmla="*/ 2956 w 3443393"/>
                <a:gd name="connsiteY49" fmla="*/ 883153 h 946056"/>
                <a:gd name="connsiteX50" fmla="*/ 916185 w 3443393"/>
                <a:gd name="connsiteY50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54256 h 946056"/>
                <a:gd name="connsiteX46" fmla="*/ 950390 w 3443393"/>
                <a:gd name="connsiteY46" fmla="*/ 723953 h 946056"/>
                <a:gd name="connsiteX47" fmla="*/ 666109 w 3443393"/>
                <a:gd name="connsiteY47" fmla="*/ 786355 h 946056"/>
                <a:gd name="connsiteX48" fmla="*/ 0 w 3443393"/>
                <a:gd name="connsiteY48" fmla="*/ 946056 h 946056"/>
                <a:gd name="connsiteX49" fmla="*/ 2956 w 3443393"/>
                <a:gd name="connsiteY49" fmla="*/ 883153 h 946056"/>
                <a:gd name="connsiteX50" fmla="*/ 916185 w 3443393"/>
                <a:gd name="connsiteY50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54256 h 946056"/>
                <a:gd name="connsiteX46" fmla="*/ 896940 w 3443393"/>
                <a:gd name="connsiteY46" fmla="*/ 730630 h 946056"/>
                <a:gd name="connsiteX47" fmla="*/ 666109 w 3443393"/>
                <a:gd name="connsiteY47" fmla="*/ 786355 h 946056"/>
                <a:gd name="connsiteX48" fmla="*/ 0 w 3443393"/>
                <a:gd name="connsiteY48" fmla="*/ 946056 h 946056"/>
                <a:gd name="connsiteX49" fmla="*/ 2956 w 3443393"/>
                <a:gd name="connsiteY49" fmla="*/ 883153 h 946056"/>
                <a:gd name="connsiteX50" fmla="*/ 916185 w 3443393"/>
                <a:gd name="connsiteY50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54256 h 946056"/>
                <a:gd name="connsiteX46" fmla="*/ 1088570 w 3443393"/>
                <a:gd name="connsiteY46" fmla="*/ 694323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54256 h 946056"/>
                <a:gd name="connsiteX46" fmla="*/ 1088570 w 3443393"/>
                <a:gd name="connsiteY46" fmla="*/ 694323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54256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40900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80813 w 3443393"/>
                <a:gd name="connsiteY43" fmla="*/ 643844 h 946056"/>
                <a:gd name="connsiteX44" fmla="*/ 1365949 w 3443393"/>
                <a:gd name="connsiteY44" fmla="*/ 615735 h 946056"/>
                <a:gd name="connsiteX45" fmla="*/ 1235561 w 3443393"/>
                <a:gd name="connsiteY45" fmla="*/ 640900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80813 w 3443393"/>
                <a:gd name="connsiteY43" fmla="*/ 643844 h 946056"/>
                <a:gd name="connsiteX44" fmla="*/ 1372630 w 3443393"/>
                <a:gd name="connsiteY44" fmla="*/ 609056 h 946056"/>
                <a:gd name="connsiteX45" fmla="*/ 1235561 w 3443393"/>
                <a:gd name="connsiteY45" fmla="*/ 640900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69243 w 3443393"/>
                <a:gd name="connsiteY3" fmla="*/ 536581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80813 w 3443393"/>
                <a:gd name="connsiteY43" fmla="*/ 643844 h 946056"/>
                <a:gd name="connsiteX44" fmla="*/ 1372630 w 3443393"/>
                <a:gd name="connsiteY44" fmla="*/ 609056 h 946056"/>
                <a:gd name="connsiteX45" fmla="*/ 1235561 w 3443393"/>
                <a:gd name="connsiteY45" fmla="*/ 640900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2895 w 3443393"/>
                <a:gd name="connsiteY1" fmla="*/ 630822 h 946056"/>
                <a:gd name="connsiteX2" fmla="*/ 1188709 w 3443393"/>
                <a:gd name="connsiteY2" fmla="*/ 578486 h 946056"/>
                <a:gd name="connsiteX3" fmla="*/ 1269243 w 3443393"/>
                <a:gd name="connsiteY3" fmla="*/ 536581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80813 w 3443393"/>
                <a:gd name="connsiteY43" fmla="*/ 643844 h 946056"/>
                <a:gd name="connsiteX44" fmla="*/ 1372630 w 3443393"/>
                <a:gd name="connsiteY44" fmla="*/ 609056 h 946056"/>
                <a:gd name="connsiteX45" fmla="*/ 1235561 w 3443393"/>
                <a:gd name="connsiteY45" fmla="*/ 640900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23251 w 3450459"/>
                <a:gd name="connsiteY0" fmla="*/ 663617 h 946056"/>
                <a:gd name="connsiteX1" fmla="*/ 1069961 w 3450459"/>
                <a:gd name="connsiteY1" fmla="*/ 630822 h 946056"/>
                <a:gd name="connsiteX2" fmla="*/ 1195775 w 3450459"/>
                <a:gd name="connsiteY2" fmla="*/ 578486 h 946056"/>
                <a:gd name="connsiteX3" fmla="*/ 1276309 w 3450459"/>
                <a:gd name="connsiteY3" fmla="*/ 536581 h 946056"/>
                <a:gd name="connsiteX4" fmla="*/ 1355422 w 3450459"/>
                <a:gd name="connsiteY4" fmla="*/ 524703 h 946056"/>
                <a:gd name="connsiteX5" fmla="*/ 1416871 w 3450459"/>
                <a:gd name="connsiteY5" fmla="*/ 528533 h 946056"/>
                <a:gd name="connsiteX6" fmla="*/ 1498295 w 3450459"/>
                <a:gd name="connsiteY6" fmla="*/ 574269 h 946056"/>
                <a:gd name="connsiteX7" fmla="*/ 1595466 w 3450459"/>
                <a:gd name="connsiteY7" fmla="*/ 632430 h 946056"/>
                <a:gd name="connsiteX8" fmla="*/ 1693096 w 3450459"/>
                <a:gd name="connsiteY8" fmla="*/ 673894 h 946056"/>
                <a:gd name="connsiteX9" fmla="*/ 1778821 w 3450459"/>
                <a:gd name="connsiteY9" fmla="*/ 678656 h 946056"/>
                <a:gd name="connsiteX10" fmla="*/ 1871690 w 3450459"/>
                <a:gd name="connsiteY10" fmla="*/ 664369 h 946056"/>
                <a:gd name="connsiteX11" fmla="*/ 2009802 w 3450459"/>
                <a:gd name="connsiteY11" fmla="*/ 642938 h 946056"/>
                <a:gd name="connsiteX12" fmla="*/ 2157811 w 3450459"/>
                <a:gd name="connsiteY12" fmla="*/ 606475 h 946056"/>
                <a:gd name="connsiteX13" fmla="*/ 2286148 w 3450459"/>
                <a:gd name="connsiteY13" fmla="*/ 530431 h 946056"/>
                <a:gd name="connsiteX14" fmla="*/ 2407101 w 3450459"/>
                <a:gd name="connsiteY14" fmla="*/ 517381 h 946056"/>
                <a:gd name="connsiteX15" fmla="*/ 2540821 w 3450459"/>
                <a:gd name="connsiteY15" fmla="*/ 516731 h 946056"/>
                <a:gd name="connsiteX16" fmla="*/ 2683696 w 3450459"/>
                <a:gd name="connsiteY16" fmla="*/ 476250 h 946056"/>
                <a:gd name="connsiteX17" fmla="*/ 2769421 w 3450459"/>
                <a:gd name="connsiteY17" fmla="*/ 457200 h 946056"/>
                <a:gd name="connsiteX18" fmla="*/ 2890865 w 3450459"/>
                <a:gd name="connsiteY18" fmla="*/ 402431 h 946056"/>
                <a:gd name="connsiteX19" fmla="*/ 2995640 w 3450459"/>
                <a:gd name="connsiteY19" fmla="*/ 342900 h 946056"/>
                <a:gd name="connsiteX20" fmla="*/ 3112321 w 3450459"/>
                <a:gd name="connsiteY20" fmla="*/ 269081 h 946056"/>
                <a:gd name="connsiteX21" fmla="*/ 3167090 w 3450459"/>
                <a:gd name="connsiteY21" fmla="*/ 214313 h 946056"/>
                <a:gd name="connsiteX22" fmla="*/ 3233765 w 3450459"/>
                <a:gd name="connsiteY22" fmla="*/ 135239 h 946056"/>
                <a:gd name="connsiteX23" fmla="*/ 3307832 w 3450459"/>
                <a:gd name="connsiteY23" fmla="*/ 85356 h 946056"/>
                <a:gd name="connsiteX24" fmla="*/ 3374259 w 3450459"/>
                <a:gd name="connsiteY24" fmla="*/ 45244 h 946056"/>
                <a:gd name="connsiteX25" fmla="*/ 3436172 w 3450459"/>
                <a:gd name="connsiteY25" fmla="*/ 0 h 946056"/>
                <a:gd name="connsiteX26" fmla="*/ 3450459 w 3450459"/>
                <a:gd name="connsiteY26" fmla="*/ 42863 h 946056"/>
                <a:gd name="connsiteX27" fmla="*/ 3372744 w 3450459"/>
                <a:gd name="connsiteY27" fmla="*/ 114177 h 946056"/>
                <a:gd name="connsiteX28" fmla="*/ 3286152 w 3450459"/>
                <a:gd name="connsiteY28" fmla="*/ 171450 h 946056"/>
                <a:gd name="connsiteX29" fmla="*/ 3221611 w 3450459"/>
                <a:gd name="connsiteY29" fmla="*/ 245640 h 946056"/>
                <a:gd name="connsiteX30" fmla="*/ 3098034 w 3450459"/>
                <a:gd name="connsiteY30" fmla="*/ 338138 h 946056"/>
                <a:gd name="connsiteX31" fmla="*/ 2990877 w 3450459"/>
                <a:gd name="connsiteY31" fmla="*/ 404813 h 946056"/>
                <a:gd name="connsiteX32" fmla="*/ 2869434 w 3450459"/>
                <a:gd name="connsiteY32" fmla="*/ 476250 h 946056"/>
                <a:gd name="connsiteX33" fmla="*/ 2757515 w 3450459"/>
                <a:gd name="connsiteY33" fmla="*/ 523875 h 946056"/>
                <a:gd name="connsiteX34" fmla="*/ 2588446 w 3450459"/>
                <a:gd name="connsiteY34" fmla="*/ 557213 h 946056"/>
                <a:gd name="connsiteX35" fmla="*/ 2479156 w 3450459"/>
                <a:gd name="connsiteY35" fmla="*/ 568134 h 946056"/>
                <a:gd name="connsiteX36" fmla="*/ 2410370 w 3450459"/>
                <a:gd name="connsiteY36" fmla="*/ 577924 h 946056"/>
                <a:gd name="connsiteX37" fmla="*/ 2326632 w 3450459"/>
                <a:gd name="connsiteY37" fmla="*/ 590951 h 946056"/>
                <a:gd name="connsiteX38" fmla="*/ 2193407 w 3450459"/>
                <a:gd name="connsiteY38" fmla="*/ 661617 h 946056"/>
                <a:gd name="connsiteX39" fmla="*/ 2031234 w 3450459"/>
                <a:gd name="connsiteY39" fmla="*/ 692944 h 946056"/>
                <a:gd name="connsiteX40" fmla="*/ 1821684 w 3450459"/>
                <a:gd name="connsiteY40" fmla="*/ 728663 h 946056"/>
                <a:gd name="connsiteX41" fmla="*/ 1709765 w 3450459"/>
                <a:gd name="connsiteY41" fmla="*/ 726281 h 946056"/>
                <a:gd name="connsiteX42" fmla="*/ 1571652 w 3450459"/>
                <a:gd name="connsiteY42" fmla="*/ 702469 h 946056"/>
                <a:gd name="connsiteX43" fmla="*/ 1487879 w 3450459"/>
                <a:gd name="connsiteY43" fmla="*/ 643844 h 946056"/>
                <a:gd name="connsiteX44" fmla="*/ 1379696 w 3450459"/>
                <a:gd name="connsiteY44" fmla="*/ 609056 h 946056"/>
                <a:gd name="connsiteX45" fmla="*/ 1242627 w 3450459"/>
                <a:gd name="connsiteY45" fmla="*/ 640900 h 946056"/>
                <a:gd name="connsiteX46" fmla="*/ 1105659 w 3450459"/>
                <a:gd name="connsiteY46" fmla="*/ 707679 h 946056"/>
                <a:gd name="connsiteX47" fmla="*/ 904006 w 3450459"/>
                <a:gd name="connsiteY47" fmla="*/ 730630 h 946056"/>
                <a:gd name="connsiteX48" fmla="*/ 673175 w 3450459"/>
                <a:gd name="connsiteY48" fmla="*/ 786355 h 946056"/>
                <a:gd name="connsiteX49" fmla="*/ 7066 w 3450459"/>
                <a:gd name="connsiteY49" fmla="*/ 946056 h 946056"/>
                <a:gd name="connsiteX50" fmla="*/ 0 w 3450459"/>
                <a:gd name="connsiteY50" fmla="*/ 839746 h 946056"/>
                <a:gd name="connsiteX51" fmla="*/ 923251 w 3450459"/>
                <a:gd name="connsiteY51" fmla="*/ 663617 h 946056"/>
                <a:gd name="connsiteX0" fmla="*/ 923251 w 3450459"/>
                <a:gd name="connsiteY0" fmla="*/ 663617 h 895971"/>
                <a:gd name="connsiteX1" fmla="*/ 1069961 w 3450459"/>
                <a:gd name="connsiteY1" fmla="*/ 630822 h 895971"/>
                <a:gd name="connsiteX2" fmla="*/ 1195775 w 3450459"/>
                <a:gd name="connsiteY2" fmla="*/ 578486 h 895971"/>
                <a:gd name="connsiteX3" fmla="*/ 1276309 w 3450459"/>
                <a:gd name="connsiteY3" fmla="*/ 536581 h 895971"/>
                <a:gd name="connsiteX4" fmla="*/ 1355422 w 3450459"/>
                <a:gd name="connsiteY4" fmla="*/ 524703 h 895971"/>
                <a:gd name="connsiteX5" fmla="*/ 1416871 w 3450459"/>
                <a:gd name="connsiteY5" fmla="*/ 528533 h 895971"/>
                <a:gd name="connsiteX6" fmla="*/ 1498295 w 3450459"/>
                <a:gd name="connsiteY6" fmla="*/ 574269 h 895971"/>
                <a:gd name="connsiteX7" fmla="*/ 1595466 w 3450459"/>
                <a:gd name="connsiteY7" fmla="*/ 632430 h 895971"/>
                <a:gd name="connsiteX8" fmla="*/ 1693096 w 3450459"/>
                <a:gd name="connsiteY8" fmla="*/ 673894 h 895971"/>
                <a:gd name="connsiteX9" fmla="*/ 1778821 w 3450459"/>
                <a:gd name="connsiteY9" fmla="*/ 678656 h 895971"/>
                <a:gd name="connsiteX10" fmla="*/ 1871690 w 3450459"/>
                <a:gd name="connsiteY10" fmla="*/ 664369 h 895971"/>
                <a:gd name="connsiteX11" fmla="*/ 2009802 w 3450459"/>
                <a:gd name="connsiteY11" fmla="*/ 642938 h 895971"/>
                <a:gd name="connsiteX12" fmla="*/ 2157811 w 3450459"/>
                <a:gd name="connsiteY12" fmla="*/ 606475 h 895971"/>
                <a:gd name="connsiteX13" fmla="*/ 2286148 w 3450459"/>
                <a:gd name="connsiteY13" fmla="*/ 530431 h 895971"/>
                <a:gd name="connsiteX14" fmla="*/ 2407101 w 3450459"/>
                <a:gd name="connsiteY14" fmla="*/ 517381 h 895971"/>
                <a:gd name="connsiteX15" fmla="*/ 2540821 w 3450459"/>
                <a:gd name="connsiteY15" fmla="*/ 516731 h 895971"/>
                <a:gd name="connsiteX16" fmla="*/ 2683696 w 3450459"/>
                <a:gd name="connsiteY16" fmla="*/ 476250 h 895971"/>
                <a:gd name="connsiteX17" fmla="*/ 2769421 w 3450459"/>
                <a:gd name="connsiteY17" fmla="*/ 457200 h 895971"/>
                <a:gd name="connsiteX18" fmla="*/ 2890865 w 3450459"/>
                <a:gd name="connsiteY18" fmla="*/ 402431 h 895971"/>
                <a:gd name="connsiteX19" fmla="*/ 2995640 w 3450459"/>
                <a:gd name="connsiteY19" fmla="*/ 342900 h 895971"/>
                <a:gd name="connsiteX20" fmla="*/ 3112321 w 3450459"/>
                <a:gd name="connsiteY20" fmla="*/ 269081 h 895971"/>
                <a:gd name="connsiteX21" fmla="*/ 3167090 w 3450459"/>
                <a:gd name="connsiteY21" fmla="*/ 214313 h 895971"/>
                <a:gd name="connsiteX22" fmla="*/ 3233765 w 3450459"/>
                <a:gd name="connsiteY22" fmla="*/ 135239 h 895971"/>
                <a:gd name="connsiteX23" fmla="*/ 3307832 w 3450459"/>
                <a:gd name="connsiteY23" fmla="*/ 85356 h 895971"/>
                <a:gd name="connsiteX24" fmla="*/ 3374259 w 3450459"/>
                <a:gd name="connsiteY24" fmla="*/ 45244 h 895971"/>
                <a:gd name="connsiteX25" fmla="*/ 3436172 w 3450459"/>
                <a:gd name="connsiteY25" fmla="*/ 0 h 895971"/>
                <a:gd name="connsiteX26" fmla="*/ 3450459 w 3450459"/>
                <a:gd name="connsiteY26" fmla="*/ 42863 h 895971"/>
                <a:gd name="connsiteX27" fmla="*/ 3372744 w 3450459"/>
                <a:gd name="connsiteY27" fmla="*/ 114177 h 895971"/>
                <a:gd name="connsiteX28" fmla="*/ 3286152 w 3450459"/>
                <a:gd name="connsiteY28" fmla="*/ 171450 h 895971"/>
                <a:gd name="connsiteX29" fmla="*/ 3221611 w 3450459"/>
                <a:gd name="connsiteY29" fmla="*/ 245640 h 895971"/>
                <a:gd name="connsiteX30" fmla="*/ 3098034 w 3450459"/>
                <a:gd name="connsiteY30" fmla="*/ 338138 h 895971"/>
                <a:gd name="connsiteX31" fmla="*/ 2990877 w 3450459"/>
                <a:gd name="connsiteY31" fmla="*/ 404813 h 895971"/>
                <a:gd name="connsiteX32" fmla="*/ 2869434 w 3450459"/>
                <a:gd name="connsiteY32" fmla="*/ 476250 h 895971"/>
                <a:gd name="connsiteX33" fmla="*/ 2757515 w 3450459"/>
                <a:gd name="connsiteY33" fmla="*/ 523875 h 895971"/>
                <a:gd name="connsiteX34" fmla="*/ 2588446 w 3450459"/>
                <a:gd name="connsiteY34" fmla="*/ 557213 h 895971"/>
                <a:gd name="connsiteX35" fmla="*/ 2479156 w 3450459"/>
                <a:gd name="connsiteY35" fmla="*/ 568134 h 895971"/>
                <a:gd name="connsiteX36" fmla="*/ 2410370 w 3450459"/>
                <a:gd name="connsiteY36" fmla="*/ 577924 h 895971"/>
                <a:gd name="connsiteX37" fmla="*/ 2326632 w 3450459"/>
                <a:gd name="connsiteY37" fmla="*/ 590951 h 895971"/>
                <a:gd name="connsiteX38" fmla="*/ 2193407 w 3450459"/>
                <a:gd name="connsiteY38" fmla="*/ 661617 h 895971"/>
                <a:gd name="connsiteX39" fmla="*/ 2031234 w 3450459"/>
                <a:gd name="connsiteY39" fmla="*/ 692944 h 895971"/>
                <a:gd name="connsiteX40" fmla="*/ 1821684 w 3450459"/>
                <a:gd name="connsiteY40" fmla="*/ 728663 h 895971"/>
                <a:gd name="connsiteX41" fmla="*/ 1709765 w 3450459"/>
                <a:gd name="connsiteY41" fmla="*/ 726281 h 895971"/>
                <a:gd name="connsiteX42" fmla="*/ 1571652 w 3450459"/>
                <a:gd name="connsiteY42" fmla="*/ 702469 h 895971"/>
                <a:gd name="connsiteX43" fmla="*/ 1487879 w 3450459"/>
                <a:gd name="connsiteY43" fmla="*/ 643844 h 895971"/>
                <a:gd name="connsiteX44" fmla="*/ 1379696 w 3450459"/>
                <a:gd name="connsiteY44" fmla="*/ 609056 h 895971"/>
                <a:gd name="connsiteX45" fmla="*/ 1242627 w 3450459"/>
                <a:gd name="connsiteY45" fmla="*/ 640900 h 895971"/>
                <a:gd name="connsiteX46" fmla="*/ 1105659 w 3450459"/>
                <a:gd name="connsiteY46" fmla="*/ 707679 h 895971"/>
                <a:gd name="connsiteX47" fmla="*/ 904006 w 3450459"/>
                <a:gd name="connsiteY47" fmla="*/ 730630 h 895971"/>
                <a:gd name="connsiteX48" fmla="*/ 673175 w 3450459"/>
                <a:gd name="connsiteY48" fmla="*/ 786355 h 895971"/>
                <a:gd name="connsiteX49" fmla="*/ 13747 w 3450459"/>
                <a:gd name="connsiteY49" fmla="*/ 895971 h 895971"/>
                <a:gd name="connsiteX50" fmla="*/ 0 w 3450459"/>
                <a:gd name="connsiteY50" fmla="*/ 839746 h 895971"/>
                <a:gd name="connsiteX51" fmla="*/ 923251 w 3450459"/>
                <a:gd name="connsiteY51" fmla="*/ 663617 h 895971"/>
                <a:gd name="connsiteX0" fmla="*/ 923251 w 3450459"/>
                <a:gd name="connsiteY0" fmla="*/ 663617 h 895971"/>
                <a:gd name="connsiteX1" fmla="*/ 1069961 w 3450459"/>
                <a:gd name="connsiteY1" fmla="*/ 630822 h 895971"/>
                <a:gd name="connsiteX2" fmla="*/ 1195775 w 3450459"/>
                <a:gd name="connsiteY2" fmla="*/ 578486 h 895971"/>
                <a:gd name="connsiteX3" fmla="*/ 1276309 w 3450459"/>
                <a:gd name="connsiteY3" fmla="*/ 536581 h 895971"/>
                <a:gd name="connsiteX4" fmla="*/ 1355422 w 3450459"/>
                <a:gd name="connsiteY4" fmla="*/ 524703 h 895971"/>
                <a:gd name="connsiteX5" fmla="*/ 1416871 w 3450459"/>
                <a:gd name="connsiteY5" fmla="*/ 528533 h 895971"/>
                <a:gd name="connsiteX6" fmla="*/ 1498295 w 3450459"/>
                <a:gd name="connsiteY6" fmla="*/ 574269 h 895971"/>
                <a:gd name="connsiteX7" fmla="*/ 1595466 w 3450459"/>
                <a:gd name="connsiteY7" fmla="*/ 632430 h 895971"/>
                <a:gd name="connsiteX8" fmla="*/ 1693096 w 3450459"/>
                <a:gd name="connsiteY8" fmla="*/ 673894 h 895971"/>
                <a:gd name="connsiteX9" fmla="*/ 1778821 w 3450459"/>
                <a:gd name="connsiteY9" fmla="*/ 678656 h 895971"/>
                <a:gd name="connsiteX10" fmla="*/ 1871690 w 3450459"/>
                <a:gd name="connsiteY10" fmla="*/ 664369 h 895971"/>
                <a:gd name="connsiteX11" fmla="*/ 2009802 w 3450459"/>
                <a:gd name="connsiteY11" fmla="*/ 642938 h 895971"/>
                <a:gd name="connsiteX12" fmla="*/ 2157811 w 3450459"/>
                <a:gd name="connsiteY12" fmla="*/ 606475 h 895971"/>
                <a:gd name="connsiteX13" fmla="*/ 2286148 w 3450459"/>
                <a:gd name="connsiteY13" fmla="*/ 530431 h 895971"/>
                <a:gd name="connsiteX14" fmla="*/ 2407101 w 3450459"/>
                <a:gd name="connsiteY14" fmla="*/ 517381 h 895971"/>
                <a:gd name="connsiteX15" fmla="*/ 2540821 w 3450459"/>
                <a:gd name="connsiteY15" fmla="*/ 516731 h 895971"/>
                <a:gd name="connsiteX16" fmla="*/ 2683696 w 3450459"/>
                <a:gd name="connsiteY16" fmla="*/ 476250 h 895971"/>
                <a:gd name="connsiteX17" fmla="*/ 2769421 w 3450459"/>
                <a:gd name="connsiteY17" fmla="*/ 457200 h 895971"/>
                <a:gd name="connsiteX18" fmla="*/ 2890865 w 3450459"/>
                <a:gd name="connsiteY18" fmla="*/ 402431 h 895971"/>
                <a:gd name="connsiteX19" fmla="*/ 2995640 w 3450459"/>
                <a:gd name="connsiteY19" fmla="*/ 342900 h 895971"/>
                <a:gd name="connsiteX20" fmla="*/ 3112321 w 3450459"/>
                <a:gd name="connsiteY20" fmla="*/ 269081 h 895971"/>
                <a:gd name="connsiteX21" fmla="*/ 3167090 w 3450459"/>
                <a:gd name="connsiteY21" fmla="*/ 214313 h 895971"/>
                <a:gd name="connsiteX22" fmla="*/ 3233765 w 3450459"/>
                <a:gd name="connsiteY22" fmla="*/ 135239 h 895971"/>
                <a:gd name="connsiteX23" fmla="*/ 3307832 w 3450459"/>
                <a:gd name="connsiteY23" fmla="*/ 85356 h 895971"/>
                <a:gd name="connsiteX24" fmla="*/ 3374259 w 3450459"/>
                <a:gd name="connsiteY24" fmla="*/ 45244 h 895971"/>
                <a:gd name="connsiteX25" fmla="*/ 3436172 w 3450459"/>
                <a:gd name="connsiteY25" fmla="*/ 0 h 895971"/>
                <a:gd name="connsiteX26" fmla="*/ 3450459 w 3450459"/>
                <a:gd name="connsiteY26" fmla="*/ 42863 h 895971"/>
                <a:gd name="connsiteX27" fmla="*/ 3372744 w 3450459"/>
                <a:gd name="connsiteY27" fmla="*/ 114177 h 895971"/>
                <a:gd name="connsiteX28" fmla="*/ 3286152 w 3450459"/>
                <a:gd name="connsiteY28" fmla="*/ 171450 h 895971"/>
                <a:gd name="connsiteX29" fmla="*/ 3221611 w 3450459"/>
                <a:gd name="connsiteY29" fmla="*/ 245640 h 895971"/>
                <a:gd name="connsiteX30" fmla="*/ 3098034 w 3450459"/>
                <a:gd name="connsiteY30" fmla="*/ 338138 h 895971"/>
                <a:gd name="connsiteX31" fmla="*/ 2990877 w 3450459"/>
                <a:gd name="connsiteY31" fmla="*/ 404813 h 895971"/>
                <a:gd name="connsiteX32" fmla="*/ 2869434 w 3450459"/>
                <a:gd name="connsiteY32" fmla="*/ 476250 h 895971"/>
                <a:gd name="connsiteX33" fmla="*/ 2757515 w 3450459"/>
                <a:gd name="connsiteY33" fmla="*/ 523875 h 895971"/>
                <a:gd name="connsiteX34" fmla="*/ 2588446 w 3450459"/>
                <a:gd name="connsiteY34" fmla="*/ 557213 h 895971"/>
                <a:gd name="connsiteX35" fmla="*/ 2479156 w 3450459"/>
                <a:gd name="connsiteY35" fmla="*/ 568134 h 895971"/>
                <a:gd name="connsiteX36" fmla="*/ 2410370 w 3450459"/>
                <a:gd name="connsiteY36" fmla="*/ 577924 h 895971"/>
                <a:gd name="connsiteX37" fmla="*/ 2326632 w 3450459"/>
                <a:gd name="connsiteY37" fmla="*/ 590951 h 895971"/>
                <a:gd name="connsiteX38" fmla="*/ 2193407 w 3450459"/>
                <a:gd name="connsiteY38" fmla="*/ 661617 h 895971"/>
                <a:gd name="connsiteX39" fmla="*/ 2031234 w 3450459"/>
                <a:gd name="connsiteY39" fmla="*/ 692944 h 895971"/>
                <a:gd name="connsiteX40" fmla="*/ 1821684 w 3450459"/>
                <a:gd name="connsiteY40" fmla="*/ 728663 h 895971"/>
                <a:gd name="connsiteX41" fmla="*/ 1709765 w 3450459"/>
                <a:gd name="connsiteY41" fmla="*/ 726281 h 895971"/>
                <a:gd name="connsiteX42" fmla="*/ 1571652 w 3450459"/>
                <a:gd name="connsiteY42" fmla="*/ 702469 h 895971"/>
                <a:gd name="connsiteX43" fmla="*/ 1487879 w 3450459"/>
                <a:gd name="connsiteY43" fmla="*/ 643844 h 895971"/>
                <a:gd name="connsiteX44" fmla="*/ 1379696 w 3450459"/>
                <a:gd name="connsiteY44" fmla="*/ 609056 h 895971"/>
                <a:gd name="connsiteX45" fmla="*/ 1242627 w 3450459"/>
                <a:gd name="connsiteY45" fmla="*/ 640900 h 895971"/>
                <a:gd name="connsiteX46" fmla="*/ 1105659 w 3450459"/>
                <a:gd name="connsiteY46" fmla="*/ 690983 h 895971"/>
                <a:gd name="connsiteX47" fmla="*/ 904006 w 3450459"/>
                <a:gd name="connsiteY47" fmla="*/ 730630 h 895971"/>
                <a:gd name="connsiteX48" fmla="*/ 673175 w 3450459"/>
                <a:gd name="connsiteY48" fmla="*/ 786355 h 895971"/>
                <a:gd name="connsiteX49" fmla="*/ 13747 w 3450459"/>
                <a:gd name="connsiteY49" fmla="*/ 895971 h 895971"/>
                <a:gd name="connsiteX50" fmla="*/ 0 w 3450459"/>
                <a:gd name="connsiteY50" fmla="*/ 839746 h 895971"/>
                <a:gd name="connsiteX51" fmla="*/ 923251 w 3450459"/>
                <a:gd name="connsiteY51" fmla="*/ 663617 h 895971"/>
                <a:gd name="connsiteX0" fmla="*/ 923251 w 3450459"/>
                <a:gd name="connsiteY0" fmla="*/ 663617 h 895971"/>
                <a:gd name="connsiteX1" fmla="*/ 1069961 w 3450459"/>
                <a:gd name="connsiteY1" fmla="*/ 630822 h 895971"/>
                <a:gd name="connsiteX2" fmla="*/ 1195775 w 3450459"/>
                <a:gd name="connsiteY2" fmla="*/ 578486 h 895971"/>
                <a:gd name="connsiteX3" fmla="*/ 1276309 w 3450459"/>
                <a:gd name="connsiteY3" fmla="*/ 536581 h 895971"/>
                <a:gd name="connsiteX4" fmla="*/ 1358762 w 3450459"/>
                <a:gd name="connsiteY4" fmla="*/ 477957 h 895971"/>
                <a:gd name="connsiteX5" fmla="*/ 1416871 w 3450459"/>
                <a:gd name="connsiteY5" fmla="*/ 528533 h 895971"/>
                <a:gd name="connsiteX6" fmla="*/ 1498295 w 3450459"/>
                <a:gd name="connsiteY6" fmla="*/ 574269 h 895971"/>
                <a:gd name="connsiteX7" fmla="*/ 1595466 w 3450459"/>
                <a:gd name="connsiteY7" fmla="*/ 632430 h 895971"/>
                <a:gd name="connsiteX8" fmla="*/ 1693096 w 3450459"/>
                <a:gd name="connsiteY8" fmla="*/ 673894 h 895971"/>
                <a:gd name="connsiteX9" fmla="*/ 1778821 w 3450459"/>
                <a:gd name="connsiteY9" fmla="*/ 678656 h 895971"/>
                <a:gd name="connsiteX10" fmla="*/ 1871690 w 3450459"/>
                <a:gd name="connsiteY10" fmla="*/ 664369 h 895971"/>
                <a:gd name="connsiteX11" fmla="*/ 2009802 w 3450459"/>
                <a:gd name="connsiteY11" fmla="*/ 642938 h 895971"/>
                <a:gd name="connsiteX12" fmla="*/ 2157811 w 3450459"/>
                <a:gd name="connsiteY12" fmla="*/ 606475 h 895971"/>
                <a:gd name="connsiteX13" fmla="*/ 2286148 w 3450459"/>
                <a:gd name="connsiteY13" fmla="*/ 530431 h 895971"/>
                <a:gd name="connsiteX14" fmla="*/ 2407101 w 3450459"/>
                <a:gd name="connsiteY14" fmla="*/ 517381 h 895971"/>
                <a:gd name="connsiteX15" fmla="*/ 2540821 w 3450459"/>
                <a:gd name="connsiteY15" fmla="*/ 516731 h 895971"/>
                <a:gd name="connsiteX16" fmla="*/ 2683696 w 3450459"/>
                <a:gd name="connsiteY16" fmla="*/ 476250 h 895971"/>
                <a:gd name="connsiteX17" fmla="*/ 2769421 w 3450459"/>
                <a:gd name="connsiteY17" fmla="*/ 457200 h 895971"/>
                <a:gd name="connsiteX18" fmla="*/ 2890865 w 3450459"/>
                <a:gd name="connsiteY18" fmla="*/ 402431 h 895971"/>
                <a:gd name="connsiteX19" fmla="*/ 2995640 w 3450459"/>
                <a:gd name="connsiteY19" fmla="*/ 342900 h 895971"/>
                <a:gd name="connsiteX20" fmla="*/ 3112321 w 3450459"/>
                <a:gd name="connsiteY20" fmla="*/ 269081 h 895971"/>
                <a:gd name="connsiteX21" fmla="*/ 3167090 w 3450459"/>
                <a:gd name="connsiteY21" fmla="*/ 214313 h 895971"/>
                <a:gd name="connsiteX22" fmla="*/ 3233765 w 3450459"/>
                <a:gd name="connsiteY22" fmla="*/ 135239 h 895971"/>
                <a:gd name="connsiteX23" fmla="*/ 3307832 w 3450459"/>
                <a:gd name="connsiteY23" fmla="*/ 85356 h 895971"/>
                <a:gd name="connsiteX24" fmla="*/ 3374259 w 3450459"/>
                <a:gd name="connsiteY24" fmla="*/ 45244 h 895971"/>
                <a:gd name="connsiteX25" fmla="*/ 3436172 w 3450459"/>
                <a:gd name="connsiteY25" fmla="*/ 0 h 895971"/>
                <a:gd name="connsiteX26" fmla="*/ 3450459 w 3450459"/>
                <a:gd name="connsiteY26" fmla="*/ 42863 h 895971"/>
                <a:gd name="connsiteX27" fmla="*/ 3372744 w 3450459"/>
                <a:gd name="connsiteY27" fmla="*/ 114177 h 895971"/>
                <a:gd name="connsiteX28" fmla="*/ 3286152 w 3450459"/>
                <a:gd name="connsiteY28" fmla="*/ 171450 h 895971"/>
                <a:gd name="connsiteX29" fmla="*/ 3221611 w 3450459"/>
                <a:gd name="connsiteY29" fmla="*/ 245640 h 895971"/>
                <a:gd name="connsiteX30" fmla="*/ 3098034 w 3450459"/>
                <a:gd name="connsiteY30" fmla="*/ 338138 h 895971"/>
                <a:gd name="connsiteX31" fmla="*/ 2990877 w 3450459"/>
                <a:gd name="connsiteY31" fmla="*/ 404813 h 895971"/>
                <a:gd name="connsiteX32" fmla="*/ 2869434 w 3450459"/>
                <a:gd name="connsiteY32" fmla="*/ 476250 h 895971"/>
                <a:gd name="connsiteX33" fmla="*/ 2757515 w 3450459"/>
                <a:gd name="connsiteY33" fmla="*/ 523875 h 895971"/>
                <a:gd name="connsiteX34" fmla="*/ 2588446 w 3450459"/>
                <a:gd name="connsiteY34" fmla="*/ 557213 h 895971"/>
                <a:gd name="connsiteX35" fmla="*/ 2479156 w 3450459"/>
                <a:gd name="connsiteY35" fmla="*/ 568134 h 895971"/>
                <a:gd name="connsiteX36" fmla="*/ 2410370 w 3450459"/>
                <a:gd name="connsiteY36" fmla="*/ 577924 h 895971"/>
                <a:gd name="connsiteX37" fmla="*/ 2326632 w 3450459"/>
                <a:gd name="connsiteY37" fmla="*/ 590951 h 895971"/>
                <a:gd name="connsiteX38" fmla="*/ 2193407 w 3450459"/>
                <a:gd name="connsiteY38" fmla="*/ 661617 h 895971"/>
                <a:gd name="connsiteX39" fmla="*/ 2031234 w 3450459"/>
                <a:gd name="connsiteY39" fmla="*/ 692944 h 895971"/>
                <a:gd name="connsiteX40" fmla="*/ 1821684 w 3450459"/>
                <a:gd name="connsiteY40" fmla="*/ 728663 h 895971"/>
                <a:gd name="connsiteX41" fmla="*/ 1709765 w 3450459"/>
                <a:gd name="connsiteY41" fmla="*/ 726281 h 895971"/>
                <a:gd name="connsiteX42" fmla="*/ 1571652 w 3450459"/>
                <a:gd name="connsiteY42" fmla="*/ 702469 h 895971"/>
                <a:gd name="connsiteX43" fmla="*/ 1487879 w 3450459"/>
                <a:gd name="connsiteY43" fmla="*/ 643844 h 895971"/>
                <a:gd name="connsiteX44" fmla="*/ 1379696 w 3450459"/>
                <a:gd name="connsiteY44" fmla="*/ 609056 h 895971"/>
                <a:gd name="connsiteX45" fmla="*/ 1242627 w 3450459"/>
                <a:gd name="connsiteY45" fmla="*/ 640900 h 895971"/>
                <a:gd name="connsiteX46" fmla="*/ 1105659 w 3450459"/>
                <a:gd name="connsiteY46" fmla="*/ 690983 h 895971"/>
                <a:gd name="connsiteX47" fmla="*/ 904006 w 3450459"/>
                <a:gd name="connsiteY47" fmla="*/ 730630 h 895971"/>
                <a:gd name="connsiteX48" fmla="*/ 673175 w 3450459"/>
                <a:gd name="connsiteY48" fmla="*/ 786355 h 895971"/>
                <a:gd name="connsiteX49" fmla="*/ 13747 w 3450459"/>
                <a:gd name="connsiteY49" fmla="*/ 895971 h 895971"/>
                <a:gd name="connsiteX50" fmla="*/ 0 w 3450459"/>
                <a:gd name="connsiteY50" fmla="*/ 839746 h 895971"/>
                <a:gd name="connsiteX51" fmla="*/ 923251 w 3450459"/>
                <a:gd name="connsiteY51" fmla="*/ 663617 h 895971"/>
                <a:gd name="connsiteX0" fmla="*/ 923251 w 3450459"/>
                <a:gd name="connsiteY0" fmla="*/ 663617 h 895971"/>
                <a:gd name="connsiteX1" fmla="*/ 1069961 w 3450459"/>
                <a:gd name="connsiteY1" fmla="*/ 630822 h 895971"/>
                <a:gd name="connsiteX2" fmla="*/ 1195775 w 3450459"/>
                <a:gd name="connsiteY2" fmla="*/ 578486 h 895971"/>
                <a:gd name="connsiteX3" fmla="*/ 1276309 w 3450459"/>
                <a:gd name="connsiteY3" fmla="*/ 536581 h 895971"/>
                <a:gd name="connsiteX4" fmla="*/ 1358762 w 3450459"/>
                <a:gd name="connsiteY4" fmla="*/ 477957 h 895971"/>
                <a:gd name="connsiteX5" fmla="*/ 1440255 w 3450459"/>
                <a:gd name="connsiteY5" fmla="*/ 495144 h 895971"/>
                <a:gd name="connsiteX6" fmla="*/ 1498295 w 3450459"/>
                <a:gd name="connsiteY6" fmla="*/ 574269 h 895971"/>
                <a:gd name="connsiteX7" fmla="*/ 1595466 w 3450459"/>
                <a:gd name="connsiteY7" fmla="*/ 632430 h 895971"/>
                <a:gd name="connsiteX8" fmla="*/ 1693096 w 3450459"/>
                <a:gd name="connsiteY8" fmla="*/ 673894 h 895971"/>
                <a:gd name="connsiteX9" fmla="*/ 1778821 w 3450459"/>
                <a:gd name="connsiteY9" fmla="*/ 678656 h 895971"/>
                <a:gd name="connsiteX10" fmla="*/ 1871690 w 3450459"/>
                <a:gd name="connsiteY10" fmla="*/ 664369 h 895971"/>
                <a:gd name="connsiteX11" fmla="*/ 2009802 w 3450459"/>
                <a:gd name="connsiteY11" fmla="*/ 642938 h 895971"/>
                <a:gd name="connsiteX12" fmla="*/ 2157811 w 3450459"/>
                <a:gd name="connsiteY12" fmla="*/ 606475 h 895971"/>
                <a:gd name="connsiteX13" fmla="*/ 2286148 w 3450459"/>
                <a:gd name="connsiteY13" fmla="*/ 530431 h 895971"/>
                <a:gd name="connsiteX14" fmla="*/ 2407101 w 3450459"/>
                <a:gd name="connsiteY14" fmla="*/ 517381 h 895971"/>
                <a:gd name="connsiteX15" fmla="*/ 2540821 w 3450459"/>
                <a:gd name="connsiteY15" fmla="*/ 516731 h 895971"/>
                <a:gd name="connsiteX16" fmla="*/ 2683696 w 3450459"/>
                <a:gd name="connsiteY16" fmla="*/ 476250 h 895971"/>
                <a:gd name="connsiteX17" fmla="*/ 2769421 w 3450459"/>
                <a:gd name="connsiteY17" fmla="*/ 457200 h 895971"/>
                <a:gd name="connsiteX18" fmla="*/ 2890865 w 3450459"/>
                <a:gd name="connsiteY18" fmla="*/ 402431 h 895971"/>
                <a:gd name="connsiteX19" fmla="*/ 2995640 w 3450459"/>
                <a:gd name="connsiteY19" fmla="*/ 342900 h 895971"/>
                <a:gd name="connsiteX20" fmla="*/ 3112321 w 3450459"/>
                <a:gd name="connsiteY20" fmla="*/ 269081 h 895971"/>
                <a:gd name="connsiteX21" fmla="*/ 3167090 w 3450459"/>
                <a:gd name="connsiteY21" fmla="*/ 214313 h 895971"/>
                <a:gd name="connsiteX22" fmla="*/ 3233765 w 3450459"/>
                <a:gd name="connsiteY22" fmla="*/ 135239 h 895971"/>
                <a:gd name="connsiteX23" fmla="*/ 3307832 w 3450459"/>
                <a:gd name="connsiteY23" fmla="*/ 85356 h 895971"/>
                <a:gd name="connsiteX24" fmla="*/ 3374259 w 3450459"/>
                <a:gd name="connsiteY24" fmla="*/ 45244 h 895971"/>
                <a:gd name="connsiteX25" fmla="*/ 3436172 w 3450459"/>
                <a:gd name="connsiteY25" fmla="*/ 0 h 895971"/>
                <a:gd name="connsiteX26" fmla="*/ 3450459 w 3450459"/>
                <a:gd name="connsiteY26" fmla="*/ 42863 h 895971"/>
                <a:gd name="connsiteX27" fmla="*/ 3372744 w 3450459"/>
                <a:gd name="connsiteY27" fmla="*/ 114177 h 895971"/>
                <a:gd name="connsiteX28" fmla="*/ 3286152 w 3450459"/>
                <a:gd name="connsiteY28" fmla="*/ 171450 h 895971"/>
                <a:gd name="connsiteX29" fmla="*/ 3221611 w 3450459"/>
                <a:gd name="connsiteY29" fmla="*/ 245640 h 895971"/>
                <a:gd name="connsiteX30" fmla="*/ 3098034 w 3450459"/>
                <a:gd name="connsiteY30" fmla="*/ 338138 h 895971"/>
                <a:gd name="connsiteX31" fmla="*/ 2990877 w 3450459"/>
                <a:gd name="connsiteY31" fmla="*/ 404813 h 895971"/>
                <a:gd name="connsiteX32" fmla="*/ 2869434 w 3450459"/>
                <a:gd name="connsiteY32" fmla="*/ 476250 h 895971"/>
                <a:gd name="connsiteX33" fmla="*/ 2757515 w 3450459"/>
                <a:gd name="connsiteY33" fmla="*/ 523875 h 895971"/>
                <a:gd name="connsiteX34" fmla="*/ 2588446 w 3450459"/>
                <a:gd name="connsiteY34" fmla="*/ 557213 h 895971"/>
                <a:gd name="connsiteX35" fmla="*/ 2479156 w 3450459"/>
                <a:gd name="connsiteY35" fmla="*/ 568134 h 895971"/>
                <a:gd name="connsiteX36" fmla="*/ 2410370 w 3450459"/>
                <a:gd name="connsiteY36" fmla="*/ 577924 h 895971"/>
                <a:gd name="connsiteX37" fmla="*/ 2326632 w 3450459"/>
                <a:gd name="connsiteY37" fmla="*/ 590951 h 895971"/>
                <a:gd name="connsiteX38" fmla="*/ 2193407 w 3450459"/>
                <a:gd name="connsiteY38" fmla="*/ 661617 h 895971"/>
                <a:gd name="connsiteX39" fmla="*/ 2031234 w 3450459"/>
                <a:gd name="connsiteY39" fmla="*/ 692944 h 895971"/>
                <a:gd name="connsiteX40" fmla="*/ 1821684 w 3450459"/>
                <a:gd name="connsiteY40" fmla="*/ 728663 h 895971"/>
                <a:gd name="connsiteX41" fmla="*/ 1709765 w 3450459"/>
                <a:gd name="connsiteY41" fmla="*/ 726281 h 895971"/>
                <a:gd name="connsiteX42" fmla="*/ 1571652 w 3450459"/>
                <a:gd name="connsiteY42" fmla="*/ 702469 h 895971"/>
                <a:gd name="connsiteX43" fmla="*/ 1487879 w 3450459"/>
                <a:gd name="connsiteY43" fmla="*/ 643844 h 895971"/>
                <a:gd name="connsiteX44" fmla="*/ 1379696 w 3450459"/>
                <a:gd name="connsiteY44" fmla="*/ 609056 h 895971"/>
                <a:gd name="connsiteX45" fmla="*/ 1242627 w 3450459"/>
                <a:gd name="connsiteY45" fmla="*/ 640900 h 895971"/>
                <a:gd name="connsiteX46" fmla="*/ 1105659 w 3450459"/>
                <a:gd name="connsiteY46" fmla="*/ 690983 h 895971"/>
                <a:gd name="connsiteX47" fmla="*/ 904006 w 3450459"/>
                <a:gd name="connsiteY47" fmla="*/ 730630 h 895971"/>
                <a:gd name="connsiteX48" fmla="*/ 673175 w 3450459"/>
                <a:gd name="connsiteY48" fmla="*/ 786355 h 895971"/>
                <a:gd name="connsiteX49" fmla="*/ 13747 w 3450459"/>
                <a:gd name="connsiteY49" fmla="*/ 895971 h 895971"/>
                <a:gd name="connsiteX50" fmla="*/ 0 w 3450459"/>
                <a:gd name="connsiteY50" fmla="*/ 839746 h 895971"/>
                <a:gd name="connsiteX51" fmla="*/ 923251 w 3450459"/>
                <a:gd name="connsiteY51" fmla="*/ 663617 h 895971"/>
                <a:gd name="connsiteX0" fmla="*/ 923251 w 3450459"/>
                <a:gd name="connsiteY0" fmla="*/ 663617 h 895971"/>
                <a:gd name="connsiteX1" fmla="*/ 1069961 w 3450459"/>
                <a:gd name="connsiteY1" fmla="*/ 630822 h 895971"/>
                <a:gd name="connsiteX2" fmla="*/ 1195775 w 3450459"/>
                <a:gd name="connsiteY2" fmla="*/ 578486 h 895971"/>
                <a:gd name="connsiteX3" fmla="*/ 1276309 w 3450459"/>
                <a:gd name="connsiteY3" fmla="*/ 536581 h 895971"/>
                <a:gd name="connsiteX4" fmla="*/ 1358762 w 3450459"/>
                <a:gd name="connsiteY4" fmla="*/ 477957 h 895971"/>
                <a:gd name="connsiteX5" fmla="*/ 1440255 w 3450459"/>
                <a:gd name="connsiteY5" fmla="*/ 495144 h 895971"/>
                <a:gd name="connsiteX6" fmla="*/ 1521680 w 3450459"/>
                <a:gd name="connsiteY6" fmla="*/ 564252 h 895971"/>
                <a:gd name="connsiteX7" fmla="*/ 1595466 w 3450459"/>
                <a:gd name="connsiteY7" fmla="*/ 632430 h 895971"/>
                <a:gd name="connsiteX8" fmla="*/ 1693096 w 3450459"/>
                <a:gd name="connsiteY8" fmla="*/ 673894 h 895971"/>
                <a:gd name="connsiteX9" fmla="*/ 1778821 w 3450459"/>
                <a:gd name="connsiteY9" fmla="*/ 678656 h 895971"/>
                <a:gd name="connsiteX10" fmla="*/ 1871690 w 3450459"/>
                <a:gd name="connsiteY10" fmla="*/ 664369 h 895971"/>
                <a:gd name="connsiteX11" fmla="*/ 2009802 w 3450459"/>
                <a:gd name="connsiteY11" fmla="*/ 642938 h 895971"/>
                <a:gd name="connsiteX12" fmla="*/ 2157811 w 3450459"/>
                <a:gd name="connsiteY12" fmla="*/ 606475 h 895971"/>
                <a:gd name="connsiteX13" fmla="*/ 2286148 w 3450459"/>
                <a:gd name="connsiteY13" fmla="*/ 530431 h 895971"/>
                <a:gd name="connsiteX14" fmla="*/ 2407101 w 3450459"/>
                <a:gd name="connsiteY14" fmla="*/ 517381 h 895971"/>
                <a:gd name="connsiteX15" fmla="*/ 2540821 w 3450459"/>
                <a:gd name="connsiteY15" fmla="*/ 516731 h 895971"/>
                <a:gd name="connsiteX16" fmla="*/ 2683696 w 3450459"/>
                <a:gd name="connsiteY16" fmla="*/ 476250 h 895971"/>
                <a:gd name="connsiteX17" fmla="*/ 2769421 w 3450459"/>
                <a:gd name="connsiteY17" fmla="*/ 457200 h 895971"/>
                <a:gd name="connsiteX18" fmla="*/ 2890865 w 3450459"/>
                <a:gd name="connsiteY18" fmla="*/ 402431 h 895971"/>
                <a:gd name="connsiteX19" fmla="*/ 2995640 w 3450459"/>
                <a:gd name="connsiteY19" fmla="*/ 342900 h 895971"/>
                <a:gd name="connsiteX20" fmla="*/ 3112321 w 3450459"/>
                <a:gd name="connsiteY20" fmla="*/ 269081 h 895971"/>
                <a:gd name="connsiteX21" fmla="*/ 3167090 w 3450459"/>
                <a:gd name="connsiteY21" fmla="*/ 214313 h 895971"/>
                <a:gd name="connsiteX22" fmla="*/ 3233765 w 3450459"/>
                <a:gd name="connsiteY22" fmla="*/ 135239 h 895971"/>
                <a:gd name="connsiteX23" fmla="*/ 3307832 w 3450459"/>
                <a:gd name="connsiteY23" fmla="*/ 85356 h 895971"/>
                <a:gd name="connsiteX24" fmla="*/ 3374259 w 3450459"/>
                <a:gd name="connsiteY24" fmla="*/ 45244 h 895971"/>
                <a:gd name="connsiteX25" fmla="*/ 3436172 w 3450459"/>
                <a:gd name="connsiteY25" fmla="*/ 0 h 895971"/>
                <a:gd name="connsiteX26" fmla="*/ 3450459 w 3450459"/>
                <a:gd name="connsiteY26" fmla="*/ 42863 h 895971"/>
                <a:gd name="connsiteX27" fmla="*/ 3372744 w 3450459"/>
                <a:gd name="connsiteY27" fmla="*/ 114177 h 895971"/>
                <a:gd name="connsiteX28" fmla="*/ 3286152 w 3450459"/>
                <a:gd name="connsiteY28" fmla="*/ 171450 h 895971"/>
                <a:gd name="connsiteX29" fmla="*/ 3221611 w 3450459"/>
                <a:gd name="connsiteY29" fmla="*/ 245640 h 895971"/>
                <a:gd name="connsiteX30" fmla="*/ 3098034 w 3450459"/>
                <a:gd name="connsiteY30" fmla="*/ 338138 h 895971"/>
                <a:gd name="connsiteX31" fmla="*/ 2990877 w 3450459"/>
                <a:gd name="connsiteY31" fmla="*/ 404813 h 895971"/>
                <a:gd name="connsiteX32" fmla="*/ 2869434 w 3450459"/>
                <a:gd name="connsiteY32" fmla="*/ 476250 h 895971"/>
                <a:gd name="connsiteX33" fmla="*/ 2757515 w 3450459"/>
                <a:gd name="connsiteY33" fmla="*/ 523875 h 895971"/>
                <a:gd name="connsiteX34" fmla="*/ 2588446 w 3450459"/>
                <a:gd name="connsiteY34" fmla="*/ 557213 h 895971"/>
                <a:gd name="connsiteX35" fmla="*/ 2479156 w 3450459"/>
                <a:gd name="connsiteY35" fmla="*/ 568134 h 895971"/>
                <a:gd name="connsiteX36" fmla="*/ 2410370 w 3450459"/>
                <a:gd name="connsiteY36" fmla="*/ 577924 h 895971"/>
                <a:gd name="connsiteX37" fmla="*/ 2326632 w 3450459"/>
                <a:gd name="connsiteY37" fmla="*/ 590951 h 895971"/>
                <a:gd name="connsiteX38" fmla="*/ 2193407 w 3450459"/>
                <a:gd name="connsiteY38" fmla="*/ 661617 h 895971"/>
                <a:gd name="connsiteX39" fmla="*/ 2031234 w 3450459"/>
                <a:gd name="connsiteY39" fmla="*/ 692944 h 895971"/>
                <a:gd name="connsiteX40" fmla="*/ 1821684 w 3450459"/>
                <a:gd name="connsiteY40" fmla="*/ 728663 h 895971"/>
                <a:gd name="connsiteX41" fmla="*/ 1709765 w 3450459"/>
                <a:gd name="connsiteY41" fmla="*/ 726281 h 895971"/>
                <a:gd name="connsiteX42" fmla="*/ 1571652 w 3450459"/>
                <a:gd name="connsiteY42" fmla="*/ 702469 h 895971"/>
                <a:gd name="connsiteX43" fmla="*/ 1487879 w 3450459"/>
                <a:gd name="connsiteY43" fmla="*/ 643844 h 895971"/>
                <a:gd name="connsiteX44" fmla="*/ 1379696 w 3450459"/>
                <a:gd name="connsiteY44" fmla="*/ 609056 h 895971"/>
                <a:gd name="connsiteX45" fmla="*/ 1242627 w 3450459"/>
                <a:gd name="connsiteY45" fmla="*/ 640900 h 895971"/>
                <a:gd name="connsiteX46" fmla="*/ 1105659 w 3450459"/>
                <a:gd name="connsiteY46" fmla="*/ 690983 h 895971"/>
                <a:gd name="connsiteX47" fmla="*/ 904006 w 3450459"/>
                <a:gd name="connsiteY47" fmla="*/ 730630 h 895971"/>
                <a:gd name="connsiteX48" fmla="*/ 673175 w 3450459"/>
                <a:gd name="connsiteY48" fmla="*/ 786355 h 895971"/>
                <a:gd name="connsiteX49" fmla="*/ 13747 w 3450459"/>
                <a:gd name="connsiteY49" fmla="*/ 895971 h 895971"/>
                <a:gd name="connsiteX50" fmla="*/ 0 w 3450459"/>
                <a:gd name="connsiteY50" fmla="*/ 839746 h 895971"/>
                <a:gd name="connsiteX51" fmla="*/ 923251 w 3450459"/>
                <a:gd name="connsiteY51" fmla="*/ 663617 h 89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450459" h="895971">
                  <a:moveTo>
                    <a:pt x="923251" y="663617"/>
                  </a:moveTo>
                  <a:lnTo>
                    <a:pt x="1069961" y="630822"/>
                  </a:lnTo>
                  <a:lnTo>
                    <a:pt x="1195775" y="578486"/>
                  </a:lnTo>
                  <a:lnTo>
                    <a:pt x="1276309" y="536581"/>
                  </a:lnTo>
                  <a:cubicBezTo>
                    <a:pt x="1294565" y="524278"/>
                    <a:pt x="1331438" y="484863"/>
                    <a:pt x="1358762" y="477957"/>
                  </a:cubicBezTo>
                  <a:cubicBezTo>
                    <a:pt x="1386086" y="471051"/>
                    <a:pt x="1410886" y="483238"/>
                    <a:pt x="1440255" y="495144"/>
                  </a:cubicBezTo>
                  <a:lnTo>
                    <a:pt x="1521680" y="564252"/>
                  </a:lnTo>
                  <a:lnTo>
                    <a:pt x="1595466" y="632430"/>
                  </a:lnTo>
                  <a:lnTo>
                    <a:pt x="1693096" y="673894"/>
                  </a:lnTo>
                  <a:lnTo>
                    <a:pt x="1778821" y="678656"/>
                  </a:lnTo>
                  <a:lnTo>
                    <a:pt x="1871690" y="664369"/>
                  </a:lnTo>
                  <a:lnTo>
                    <a:pt x="2009802" y="642938"/>
                  </a:lnTo>
                  <a:lnTo>
                    <a:pt x="2157811" y="606475"/>
                  </a:lnTo>
                  <a:cubicBezTo>
                    <a:pt x="2203931" y="582796"/>
                    <a:pt x="2240028" y="554110"/>
                    <a:pt x="2286148" y="530431"/>
                  </a:cubicBezTo>
                  <a:cubicBezTo>
                    <a:pt x="2327696" y="515582"/>
                    <a:pt x="2364656" y="519664"/>
                    <a:pt x="2407101" y="517381"/>
                  </a:cubicBezTo>
                  <a:cubicBezTo>
                    <a:pt x="2449547" y="515098"/>
                    <a:pt x="2494722" y="523586"/>
                    <a:pt x="2540821" y="516731"/>
                  </a:cubicBezTo>
                  <a:cubicBezTo>
                    <a:pt x="2586920" y="509876"/>
                    <a:pt x="2636071" y="489744"/>
                    <a:pt x="2683696" y="476250"/>
                  </a:cubicBezTo>
                  <a:cubicBezTo>
                    <a:pt x="2731321" y="462756"/>
                    <a:pt x="2734893" y="469503"/>
                    <a:pt x="2769421" y="457200"/>
                  </a:cubicBezTo>
                  <a:lnTo>
                    <a:pt x="2890865" y="402431"/>
                  </a:lnTo>
                  <a:cubicBezTo>
                    <a:pt x="2925790" y="382587"/>
                    <a:pt x="2958731" y="365125"/>
                    <a:pt x="2995640" y="342900"/>
                  </a:cubicBezTo>
                  <a:cubicBezTo>
                    <a:pt x="3032549" y="320675"/>
                    <a:pt x="3093271" y="284956"/>
                    <a:pt x="3112321" y="269081"/>
                  </a:cubicBezTo>
                  <a:cubicBezTo>
                    <a:pt x="3131371" y="253206"/>
                    <a:pt x="3148040" y="230188"/>
                    <a:pt x="3167090" y="214313"/>
                  </a:cubicBezTo>
                  <a:lnTo>
                    <a:pt x="3233765" y="135239"/>
                  </a:lnTo>
                  <a:cubicBezTo>
                    <a:pt x="3257222" y="113746"/>
                    <a:pt x="3285690" y="98727"/>
                    <a:pt x="3307832" y="85356"/>
                  </a:cubicBezTo>
                  <a:lnTo>
                    <a:pt x="3374259" y="45244"/>
                  </a:lnTo>
                  <a:lnTo>
                    <a:pt x="3436172" y="0"/>
                  </a:lnTo>
                  <a:lnTo>
                    <a:pt x="3450459" y="42863"/>
                  </a:lnTo>
                  <a:cubicBezTo>
                    <a:pt x="3439888" y="61893"/>
                    <a:pt x="3400129" y="92746"/>
                    <a:pt x="3372744" y="114177"/>
                  </a:cubicBezTo>
                  <a:cubicBezTo>
                    <a:pt x="3345360" y="135608"/>
                    <a:pt x="3311341" y="149540"/>
                    <a:pt x="3286152" y="171450"/>
                  </a:cubicBezTo>
                  <a:cubicBezTo>
                    <a:pt x="3260963" y="193361"/>
                    <a:pt x="3252964" y="217859"/>
                    <a:pt x="3221611" y="245640"/>
                  </a:cubicBezTo>
                  <a:cubicBezTo>
                    <a:pt x="3190258" y="273421"/>
                    <a:pt x="3137325" y="312341"/>
                    <a:pt x="3098034" y="338138"/>
                  </a:cubicBezTo>
                  <a:lnTo>
                    <a:pt x="2990877" y="404813"/>
                  </a:lnTo>
                  <a:lnTo>
                    <a:pt x="2869434" y="476250"/>
                  </a:lnTo>
                  <a:cubicBezTo>
                    <a:pt x="2830540" y="496094"/>
                    <a:pt x="2804346" y="510381"/>
                    <a:pt x="2757515" y="523875"/>
                  </a:cubicBezTo>
                  <a:cubicBezTo>
                    <a:pt x="2710684" y="537369"/>
                    <a:pt x="2634839" y="549837"/>
                    <a:pt x="2588446" y="557213"/>
                  </a:cubicBezTo>
                  <a:cubicBezTo>
                    <a:pt x="2542053" y="564590"/>
                    <a:pt x="2508835" y="564682"/>
                    <a:pt x="2479156" y="568134"/>
                  </a:cubicBezTo>
                  <a:cubicBezTo>
                    <a:pt x="2449477" y="571586"/>
                    <a:pt x="2432464" y="579669"/>
                    <a:pt x="2410370" y="577924"/>
                  </a:cubicBezTo>
                  <a:cubicBezTo>
                    <a:pt x="2381622" y="585606"/>
                    <a:pt x="2362792" y="577002"/>
                    <a:pt x="2326632" y="590951"/>
                  </a:cubicBezTo>
                  <a:cubicBezTo>
                    <a:pt x="2290472" y="604900"/>
                    <a:pt x="2242640" y="644618"/>
                    <a:pt x="2193407" y="661617"/>
                  </a:cubicBezTo>
                  <a:cubicBezTo>
                    <a:pt x="2144174" y="678616"/>
                    <a:pt x="2092353" y="683022"/>
                    <a:pt x="2031234" y="692944"/>
                  </a:cubicBezTo>
                  <a:cubicBezTo>
                    <a:pt x="1973687" y="703660"/>
                    <a:pt x="1875262" y="723107"/>
                    <a:pt x="1821684" y="728663"/>
                  </a:cubicBezTo>
                  <a:cubicBezTo>
                    <a:pt x="1768106" y="734219"/>
                    <a:pt x="1751437" y="730647"/>
                    <a:pt x="1709765" y="726281"/>
                  </a:cubicBezTo>
                  <a:cubicBezTo>
                    <a:pt x="1668093" y="721915"/>
                    <a:pt x="1612530" y="711200"/>
                    <a:pt x="1571652" y="702469"/>
                  </a:cubicBezTo>
                  <a:lnTo>
                    <a:pt x="1487879" y="643844"/>
                  </a:lnTo>
                  <a:cubicBezTo>
                    <a:pt x="1458114" y="635510"/>
                    <a:pt x="1420571" y="609547"/>
                    <a:pt x="1379696" y="609056"/>
                  </a:cubicBezTo>
                  <a:cubicBezTo>
                    <a:pt x="1338821" y="608565"/>
                    <a:pt x="1288857" y="627802"/>
                    <a:pt x="1242627" y="640900"/>
                  </a:cubicBezTo>
                  <a:cubicBezTo>
                    <a:pt x="1196397" y="653998"/>
                    <a:pt x="1162096" y="676028"/>
                    <a:pt x="1105659" y="690983"/>
                  </a:cubicBezTo>
                  <a:cubicBezTo>
                    <a:pt x="1049222" y="705938"/>
                    <a:pt x="976087" y="714735"/>
                    <a:pt x="904006" y="730630"/>
                  </a:cubicBezTo>
                  <a:cubicBezTo>
                    <a:pt x="831925" y="746525"/>
                    <a:pt x="821551" y="758798"/>
                    <a:pt x="673175" y="786355"/>
                  </a:cubicBezTo>
                  <a:cubicBezTo>
                    <a:pt x="524799" y="813912"/>
                    <a:pt x="233556" y="859432"/>
                    <a:pt x="13747" y="895971"/>
                  </a:cubicBezTo>
                  <a:lnTo>
                    <a:pt x="0" y="839746"/>
                  </a:lnTo>
                  <a:lnTo>
                    <a:pt x="923251" y="663617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43" name="Freeform 41">
              <a:extLst>
                <a:ext uri="{FF2B5EF4-FFF2-40B4-BE49-F238E27FC236}">
                  <a16:creationId xmlns:a16="http://schemas.microsoft.com/office/drawing/2014/main" id="{2FB6EEA3-9E83-470F-A8B2-8CB9370B1E98}"/>
                </a:ext>
              </a:extLst>
            </p:cNvPr>
            <p:cNvSpPr/>
            <p:nvPr/>
          </p:nvSpPr>
          <p:spPr bwMode="auto">
            <a:xfrm>
              <a:off x="5517336" y="5400094"/>
              <a:ext cx="1836284" cy="472919"/>
            </a:xfrm>
            <a:custGeom>
              <a:avLst/>
              <a:gdLst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119312 w 2295525"/>
                <a:gd name="connsiteY24" fmla="*/ 159544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6338 w 2295525"/>
                <a:gd name="connsiteY38" fmla="*/ 645319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9262 w 2295525"/>
                <a:gd name="connsiteY20" fmla="*/ 428625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9262 w 2295525"/>
                <a:gd name="connsiteY20" fmla="*/ 428625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5493 w 2295525"/>
                <a:gd name="connsiteY23" fmla="*/ 214313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1125 w 2302668"/>
                <a:gd name="connsiteY17" fmla="*/ 531019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1125 w 2302668"/>
                <a:gd name="connsiteY17" fmla="*/ 531019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5882 w 2302668"/>
                <a:gd name="connsiteY37" fmla="*/ 595312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188119 w 2302668"/>
                <a:gd name="connsiteY46" fmla="*/ 692945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76832 w 2302668"/>
                <a:gd name="connsiteY15" fmla="*/ 55810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810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8109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0593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0593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40243"/>
                <a:gd name="connsiteY0" fmla="*/ 802606 h 802606"/>
                <a:gd name="connsiteX1" fmla="*/ 75675 w 2340243"/>
                <a:gd name="connsiteY1" fmla="*/ 759619 h 802606"/>
                <a:gd name="connsiteX2" fmla="*/ 142350 w 2340243"/>
                <a:gd name="connsiteY2" fmla="*/ 692944 h 802606"/>
                <a:gd name="connsiteX3" fmla="*/ 201881 w 2340243"/>
                <a:gd name="connsiteY3" fmla="*/ 645319 h 802606"/>
                <a:gd name="connsiteX4" fmla="*/ 251887 w 2340243"/>
                <a:gd name="connsiteY4" fmla="*/ 614363 h 802606"/>
                <a:gd name="connsiteX5" fmla="*/ 292369 w 2340243"/>
                <a:gd name="connsiteY5" fmla="*/ 609600 h 802606"/>
                <a:gd name="connsiteX6" fmla="*/ 337612 w 2340243"/>
                <a:gd name="connsiteY6" fmla="*/ 628650 h 802606"/>
                <a:gd name="connsiteX7" fmla="*/ 416194 w 2340243"/>
                <a:gd name="connsiteY7" fmla="*/ 657225 h 802606"/>
                <a:gd name="connsiteX8" fmla="*/ 482869 w 2340243"/>
                <a:gd name="connsiteY8" fmla="*/ 669132 h 802606"/>
                <a:gd name="connsiteX9" fmla="*/ 580500 w 2340243"/>
                <a:gd name="connsiteY9" fmla="*/ 685800 h 802606"/>
                <a:gd name="connsiteX10" fmla="*/ 670987 w 2340243"/>
                <a:gd name="connsiteY10" fmla="*/ 688182 h 802606"/>
                <a:gd name="connsiteX11" fmla="*/ 773381 w 2340243"/>
                <a:gd name="connsiteY11" fmla="*/ 669132 h 802606"/>
                <a:gd name="connsiteX12" fmla="*/ 892444 w 2340243"/>
                <a:gd name="connsiteY12" fmla="*/ 652463 h 802606"/>
                <a:gd name="connsiteX13" fmla="*/ 994837 w 2340243"/>
                <a:gd name="connsiteY13" fmla="*/ 633413 h 802606"/>
                <a:gd name="connsiteX14" fmla="*/ 1109386 w 2340243"/>
                <a:gd name="connsiteY14" fmla="*/ 601838 h 802606"/>
                <a:gd name="connsiteX15" fmla="*/ 1214407 w 2340243"/>
                <a:gd name="connsiteY15" fmla="*/ 550593 h 802606"/>
                <a:gd name="connsiteX16" fmla="*/ 1309936 w 2340243"/>
                <a:gd name="connsiteY16" fmla="*/ 530153 h 802606"/>
                <a:gd name="connsiteX17" fmla="*/ 1421081 w 2340243"/>
                <a:gd name="connsiteY17" fmla="*/ 521494 h 802606"/>
                <a:gd name="connsiteX18" fmla="*/ 1506806 w 2340243"/>
                <a:gd name="connsiteY18" fmla="*/ 504825 h 802606"/>
                <a:gd name="connsiteX19" fmla="*/ 1625869 w 2340243"/>
                <a:gd name="connsiteY19" fmla="*/ 481013 h 802606"/>
                <a:gd name="connsiteX20" fmla="*/ 1763980 w 2340243"/>
                <a:gd name="connsiteY20" fmla="*/ 421481 h 802606"/>
                <a:gd name="connsiteX21" fmla="*/ 1873519 w 2340243"/>
                <a:gd name="connsiteY21" fmla="*/ 357188 h 802606"/>
                <a:gd name="connsiteX22" fmla="*/ 2011631 w 2340243"/>
                <a:gd name="connsiteY22" fmla="*/ 266701 h 802606"/>
                <a:gd name="connsiteX23" fmla="*/ 2071161 w 2340243"/>
                <a:gd name="connsiteY23" fmla="*/ 223838 h 802606"/>
                <a:gd name="connsiteX24" fmla="*/ 2083068 w 2340243"/>
                <a:gd name="connsiteY24" fmla="*/ 214313 h 802606"/>
                <a:gd name="connsiteX25" fmla="*/ 2135456 w 2340243"/>
                <a:gd name="connsiteY25" fmla="*/ 154782 h 802606"/>
                <a:gd name="connsiteX26" fmla="*/ 2180700 w 2340243"/>
                <a:gd name="connsiteY26" fmla="*/ 107157 h 802606"/>
                <a:gd name="connsiteX27" fmla="*/ 2256900 w 2340243"/>
                <a:gd name="connsiteY27" fmla="*/ 57150 h 802606"/>
                <a:gd name="connsiteX28" fmla="*/ 2323575 w 2340243"/>
                <a:gd name="connsiteY28" fmla="*/ 0 h 802606"/>
                <a:gd name="connsiteX29" fmla="*/ 2340243 w 2340243"/>
                <a:gd name="connsiteY29" fmla="*/ 59532 h 802606"/>
                <a:gd name="connsiteX30" fmla="*/ 2275950 w 2340243"/>
                <a:gd name="connsiteY30" fmla="*/ 104775 h 802606"/>
                <a:gd name="connsiteX31" fmla="*/ 2209275 w 2340243"/>
                <a:gd name="connsiteY31" fmla="*/ 164307 h 802606"/>
                <a:gd name="connsiteX32" fmla="*/ 2135456 w 2340243"/>
                <a:gd name="connsiteY32" fmla="*/ 247650 h 802606"/>
                <a:gd name="connsiteX33" fmla="*/ 2018775 w 2340243"/>
                <a:gd name="connsiteY33" fmla="*/ 326231 h 802606"/>
                <a:gd name="connsiteX34" fmla="*/ 1933050 w 2340243"/>
                <a:gd name="connsiteY34" fmla="*/ 381000 h 802606"/>
                <a:gd name="connsiteX35" fmla="*/ 1821131 w 2340243"/>
                <a:gd name="connsiteY35" fmla="*/ 450057 h 802606"/>
                <a:gd name="connsiteX36" fmla="*/ 1699687 w 2340243"/>
                <a:gd name="connsiteY36" fmla="*/ 509588 h 802606"/>
                <a:gd name="connsiteX37" fmla="*/ 1540143 w 2340243"/>
                <a:gd name="connsiteY37" fmla="*/ 557213 h 802606"/>
                <a:gd name="connsiteX38" fmla="*/ 1528237 w 2340243"/>
                <a:gd name="connsiteY38" fmla="*/ 550069 h 802606"/>
                <a:gd name="connsiteX39" fmla="*/ 1373457 w 2340243"/>
                <a:gd name="connsiteY39" fmla="*/ 595312 h 802606"/>
                <a:gd name="connsiteX40" fmla="*/ 1209150 w 2340243"/>
                <a:gd name="connsiteY40" fmla="*/ 638176 h 802606"/>
                <a:gd name="connsiteX41" fmla="*/ 1042462 w 2340243"/>
                <a:gd name="connsiteY41" fmla="*/ 676275 h 802606"/>
                <a:gd name="connsiteX42" fmla="*/ 818625 w 2340243"/>
                <a:gd name="connsiteY42" fmla="*/ 721520 h 802606"/>
                <a:gd name="connsiteX43" fmla="*/ 654319 w 2340243"/>
                <a:gd name="connsiteY43" fmla="*/ 733425 h 802606"/>
                <a:gd name="connsiteX44" fmla="*/ 575737 w 2340243"/>
                <a:gd name="connsiteY44" fmla="*/ 728663 h 802606"/>
                <a:gd name="connsiteX45" fmla="*/ 459056 w 2340243"/>
                <a:gd name="connsiteY45" fmla="*/ 711994 h 802606"/>
                <a:gd name="connsiteX46" fmla="*/ 347137 w 2340243"/>
                <a:gd name="connsiteY46" fmla="*/ 683419 h 802606"/>
                <a:gd name="connsiteX47" fmla="*/ 225694 w 2340243"/>
                <a:gd name="connsiteY47" fmla="*/ 692945 h 802606"/>
                <a:gd name="connsiteX48" fmla="*/ 159019 w 2340243"/>
                <a:gd name="connsiteY48" fmla="*/ 750094 h 802606"/>
                <a:gd name="connsiteX49" fmla="*/ 116156 w 2340243"/>
                <a:gd name="connsiteY49" fmla="*/ 797719 h 802606"/>
                <a:gd name="connsiteX50" fmla="*/ 0 w 2340243"/>
                <a:gd name="connsiteY50" fmla="*/ 802606 h 802606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601838 h 802729"/>
                <a:gd name="connsiteX15" fmla="*/ 1214407 w 2340243"/>
                <a:gd name="connsiteY15" fmla="*/ 550593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60183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57656 w 2340243"/>
                <a:gd name="connsiteY6" fmla="*/ 588597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57656 w 2340243"/>
                <a:gd name="connsiteY6" fmla="*/ 588597 h 802729"/>
                <a:gd name="connsiteX7" fmla="*/ 416195 w 2340243"/>
                <a:gd name="connsiteY7" fmla="*/ 637197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68984 w 2340243"/>
                <a:gd name="connsiteY5" fmla="*/ 569547 h 802729"/>
                <a:gd name="connsiteX6" fmla="*/ 357656 w 2340243"/>
                <a:gd name="connsiteY6" fmla="*/ 588597 h 802729"/>
                <a:gd name="connsiteX7" fmla="*/ 416195 w 2340243"/>
                <a:gd name="connsiteY7" fmla="*/ 637197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188413 w 2340243"/>
                <a:gd name="connsiteY4" fmla="*/ 580986 h 802729"/>
                <a:gd name="connsiteX5" fmla="*/ 268984 w 2340243"/>
                <a:gd name="connsiteY5" fmla="*/ 569547 h 802729"/>
                <a:gd name="connsiteX6" fmla="*/ 357656 w 2340243"/>
                <a:gd name="connsiteY6" fmla="*/ 588597 h 802729"/>
                <a:gd name="connsiteX7" fmla="*/ 416195 w 2340243"/>
                <a:gd name="connsiteY7" fmla="*/ 637197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104998 w 2340243"/>
                <a:gd name="connsiteY3" fmla="*/ 598591 h 802729"/>
                <a:gd name="connsiteX4" fmla="*/ 188413 w 2340243"/>
                <a:gd name="connsiteY4" fmla="*/ 580986 h 802729"/>
                <a:gd name="connsiteX5" fmla="*/ 268984 w 2340243"/>
                <a:gd name="connsiteY5" fmla="*/ 569547 h 802729"/>
                <a:gd name="connsiteX6" fmla="*/ 357656 w 2340243"/>
                <a:gd name="connsiteY6" fmla="*/ 588597 h 802729"/>
                <a:gd name="connsiteX7" fmla="*/ 416195 w 2340243"/>
                <a:gd name="connsiteY7" fmla="*/ 637197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32103 w 2340243"/>
                <a:gd name="connsiteY2" fmla="*/ 626189 h 802729"/>
                <a:gd name="connsiteX3" fmla="*/ 104998 w 2340243"/>
                <a:gd name="connsiteY3" fmla="*/ 598591 h 802729"/>
                <a:gd name="connsiteX4" fmla="*/ 188413 w 2340243"/>
                <a:gd name="connsiteY4" fmla="*/ 580986 h 802729"/>
                <a:gd name="connsiteX5" fmla="*/ 268984 w 2340243"/>
                <a:gd name="connsiteY5" fmla="*/ 569547 h 802729"/>
                <a:gd name="connsiteX6" fmla="*/ 357656 w 2340243"/>
                <a:gd name="connsiteY6" fmla="*/ 588597 h 802729"/>
                <a:gd name="connsiteX7" fmla="*/ 416195 w 2340243"/>
                <a:gd name="connsiteY7" fmla="*/ 637197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67981 w 2408224"/>
                <a:gd name="connsiteY0" fmla="*/ 802606 h 802729"/>
                <a:gd name="connsiteX1" fmla="*/ 0 w 2408224"/>
                <a:gd name="connsiteY1" fmla="*/ 676175 h 802729"/>
                <a:gd name="connsiteX2" fmla="*/ 100084 w 2408224"/>
                <a:gd name="connsiteY2" fmla="*/ 626189 h 802729"/>
                <a:gd name="connsiteX3" fmla="*/ 172979 w 2408224"/>
                <a:gd name="connsiteY3" fmla="*/ 598591 h 802729"/>
                <a:gd name="connsiteX4" fmla="*/ 256394 w 2408224"/>
                <a:gd name="connsiteY4" fmla="*/ 580986 h 802729"/>
                <a:gd name="connsiteX5" fmla="*/ 336965 w 2408224"/>
                <a:gd name="connsiteY5" fmla="*/ 569547 h 802729"/>
                <a:gd name="connsiteX6" fmla="*/ 425637 w 2408224"/>
                <a:gd name="connsiteY6" fmla="*/ 588597 h 802729"/>
                <a:gd name="connsiteX7" fmla="*/ 484176 w 2408224"/>
                <a:gd name="connsiteY7" fmla="*/ 637197 h 802729"/>
                <a:gd name="connsiteX8" fmla="*/ 550850 w 2408224"/>
                <a:gd name="connsiteY8" fmla="*/ 669132 h 802729"/>
                <a:gd name="connsiteX9" fmla="*/ 648481 w 2408224"/>
                <a:gd name="connsiteY9" fmla="*/ 685800 h 802729"/>
                <a:gd name="connsiteX10" fmla="*/ 738968 w 2408224"/>
                <a:gd name="connsiteY10" fmla="*/ 688182 h 802729"/>
                <a:gd name="connsiteX11" fmla="*/ 841362 w 2408224"/>
                <a:gd name="connsiteY11" fmla="*/ 669132 h 802729"/>
                <a:gd name="connsiteX12" fmla="*/ 960425 w 2408224"/>
                <a:gd name="connsiteY12" fmla="*/ 652463 h 802729"/>
                <a:gd name="connsiteX13" fmla="*/ 1062818 w 2408224"/>
                <a:gd name="connsiteY13" fmla="*/ 633413 h 802729"/>
                <a:gd name="connsiteX14" fmla="*/ 1177367 w 2408224"/>
                <a:gd name="connsiteY14" fmla="*/ 591818 h 802729"/>
                <a:gd name="connsiteX15" fmla="*/ 1269863 w 2408224"/>
                <a:gd name="connsiteY15" fmla="*/ 548089 h 802729"/>
                <a:gd name="connsiteX16" fmla="*/ 1377917 w 2408224"/>
                <a:gd name="connsiteY16" fmla="*/ 530153 h 802729"/>
                <a:gd name="connsiteX17" fmla="*/ 1489062 w 2408224"/>
                <a:gd name="connsiteY17" fmla="*/ 521494 h 802729"/>
                <a:gd name="connsiteX18" fmla="*/ 1574787 w 2408224"/>
                <a:gd name="connsiteY18" fmla="*/ 504825 h 802729"/>
                <a:gd name="connsiteX19" fmla="*/ 1693850 w 2408224"/>
                <a:gd name="connsiteY19" fmla="*/ 481013 h 802729"/>
                <a:gd name="connsiteX20" fmla="*/ 1831961 w 2408224"/>
                <a:gd name="connsiteY20" fmla="*/ 421481 h 802729"/>
                <a:gd name="connsiteX21" fmla="*/ 1941500 w 2408224"/>
                <a:gd name="connsiteY21" fmla="*/ 357188 h 802729"/>
                <a:gd name="connsiteX22" fmla="*/ 2079612 w 2408224"/>
                <a:gd name="connsiteY22" fmla="*/ 266701 h 802729"/>
                <a:gd name="connsiteX23" fmla="*/ 2151049 w 2408224"/>
                <a:gd name="connsiteY23" fmla="*/ 214313 h 802729"/>
                <a:gd name="connsiteX24" fmla="*/ 2203437 w 2408224"/>
                <a:gd name="connsiteY24" fmla="*/ 154782 h 802729"/>
                <a:gd name="connsiteX25" fmla="*/ 2248681 w 2408224"/>
                <a:gd name="connsiteY25" fmla="*/ 107157 h 802729"/>
                <a:gd name="connsiteX26" fmla="*/ 2324881 w 2408224"/>
                <a:gd name="connsiteY26" fmla="*/ 57150 h 802729"/>
                <a:gd name="connsiteX27" fmla="*/ 2391556 w 2408224"/>
                <a:gd name="connsiteY27" fmla="*/ 0 h 802729"/>
                <a:gd name="connsiteX28" fmla="*/ 2408224 w 2408224"/>
                <a:gd name="connsiteY28" fmla="*/ 59532 h 802729"/>
                <a:gd name="connsiteX29" fmla="*/ 2343931 w 2408224"/>
                <a:gd name="connsiteY29" fmla="*/ 104775 h 802729"/>
                <a:gd name="connsiteX30" fmla="*/ 2277256 w 2408224"/>
                <a:gd name="connsiteY30" fmla="*/ 164307 h 802729"/>
                <a:gd name="connsiteX31" fmla="*/ 2203437 w 2408224"/>
                <a:gd name="connsiteY31" fmla="*/ 247650 h 802729"/>
                <a:gd name="connsiteX32" fmla="*/ 2086756 w 2408224"/>
                <a:gd name="connsiteY32" fmla="*/ 326231 h 802729"/>
                <a:gd name="connsiteX33" fmla="*/ 2001031 w 2408224"/>
                <a:gd name="connsiteY33" fmla="*/ 381000 h 802729"/>
                <a:gd name="connsiteX34" fmla="*/ 1889112 w 2408224"/>
                <a:gd name="connsiteY34" fmla="*/ 450057 h 802729"/>
                <a:gd name="connsiteX35" fmla="*/ 1767668 w 2408224"/>
                <a:gd name="connsiteY35" fmla="*/ 509588 h 802729"/>
                <a:gd name="connsiteX36" fmla="*/ 1608124 w 2408224"/>
                <a:gd name="connsiteY36" fmla="*/ 557213 h 802729"/>
                <a:gd name="connsiteX37" fmla="*/ 1596218 w 2408224"/>
                <a:gd name="connsiteY37" fmla="*/ 550069 h 802729"/>
                <a:gd name="connsiteX38" fmla="*/ 1441438 w 2408224"/>
                <a:gd name="connsiteY38" fmla="*/ 595312 h 802729"/>
                <a:gd name="connsiteX39" fmla="*/ 1277131 w 2408224"/>
                <a:gd name="connsiteY39" fmla="*/ 638176 h 802729"/>
                <a:gd name="connsiteX40" fmla="*/ 1110443 w 2408224"/>
                <a:gd name="connsiteY40" fmla="*/ 676275 h 802729"/>
                <a:gd name="connsiteX41" fmla="*/ 886606 w 2408224"/>
                <a:gd name="connsiteY41" fmla="*/ 721520 h 802729"/>
                <a:gd name="connsiteX42" fmla="*/ 722300 w 2408224"/>
                <a:gd name="connsiteY42" fmla="*/ 733425 h 802729"/>
                <a:gd name="connsiteX43" fmla="*/ 643718 w 2408224"/>
                <a:gd name="connsiteY43" fmla="*/ 728663 h 802729"/>
                <a:gd name="connsiteX44" fmla="*/ 527037 w 2408224"/>
                <a:gd name="connsiteY44" fmla="*/ 711994 h 802729"/>
                <a:gd name="connsiteX45" fmla="*/ 415118 w 2408224"/>
                <a:gd name="connsiteY45" fmla="*/ 683419 h 802729"/>
                <a:gd name="connsiteX46" fmla="*/ 293675 w 2408224"/>
                <a:gd name="connsiteY46" fmla="*/ 692945 h 802729"/>
                <a:gd name="connsiteX47" fmla="*/ 227000 w 2408224"/>
                <a:gd name="connsiteY47" fmla="*/ 750094 h 802729"/>
                <a:gd name="connsiteX48" fmla="*/ 159087 w 2408224"/>
                <a:gd name="connsiteY48" fmla="*/ 802729 h 802729"/>
                <a:gd name="connsiteX49" fmla="*/ 67981 w 2408224"/>
                <a:gd name="connsiteY49" fmla="*/ 802606 h 802729"/>
                <a:gd name="connsiteX0" fmla="*/ 0 w 2567419"/>
                <a:gd name="connsiteY0" fmla="*/ 682447 h 802729"/>
                <a:gd name="connsiteX1" fmla="*/ 159195 w 2567419"/>
                <a:gd name="connsiteY1" fmla="*/ 676175 h 802729"/>
                <a:gd name="connsiteX2" fmla="*/ 259279 w 2567419"/>
                <a:gd name="connsiteY2" fmla="*/ 626189 h 802729"/>
                <a:gd name="connsiteX3" fmla="*/ 332174 w 2567419"/>
                <a:gd name="connsiteY3" fmla="*/ 598591 h 802729"/>
                <a:gd name="connsiteX4" fmla="*/ 415589 w 2567419"/>
                <a:gd name="connsiteY4" fmla="*/ 580986 h 802729"/>
                <a:gd name="connsiteX5" fmla="*/ 496160 w 2567419"/>
                <a:gd name="connsiteY5" fmla="*/ 569547 h 802729"/>
                <a:gd name="connsiteX6" fmla="*/ 584832 w 2567419"/>
                <a:gd name="connsiteY6" fmla="*/ 588597 h 802729"/>
                <a:gd name="connsiteX7" fmla="*/ 643371 w 2567419"/>
                <a:gd name="connsiteY7" fmla="*/ 637197 h 802729"/>
                <a:gd name="connsiteX8" fmla="*/ 710045 w 2567419"/>
                <a:gd name="connsiteY8" fmla="*/ 669132 h 802729"/>
                <a:gd name="connsiteX9" fmla="*/ 807676 w 2567419"/>
                <a:gd name="connsiteY9" fmla="*/ 685800 h 802729"/>
                <a:gd name="connsiteX10" fmla="*/ 898163 w 2567419"/>
                <a:gd name="connsiteY10" fmla="*/ 688182 h 802729"/>
                <a:gd name="connsiteX11" fmla="*/ 1000557 w 2567419"/>
                <a:gd name="connsiteY11" fmla="*/ 669132 h 802729"/>
                <a:gd name="connsiteX12" fmla="*/ 1119620 w 2567419"/>
                <a:gd name="connsiteY12" fmla="*/ 652463 h 802729"/>
                <a:gd name="connsiteX13" fmla="*/ 1222013 w 2567419"/>
                <a:gd name="connsiteY13" fmla="*/ 633413 h 802729"/>
                <a:gd name="connsiteX14" fmla="*/ 1336562 w 2567419"/>
                <a:gd name="connsiteY14" fmla="*/ 591818 h 802729"/>
                <a:gd name="connsiteX15" fmla="*/ 1429058 w 2567419"/>
                <a:gd name="connsiteY15" fmla="*/ 548089 h 802729"/>
                <a:gd name="connsiteX16" fmla="*/ 1537112 w 2567419"/>
                <a:gd name="connsiteY16" fmla="*/ 530153 h 802729"/>
                <a:gd name="connsiteX17" fmla="*/ 1648257 w 2567419"/>
                <a:gd name="connsiteY17" fmla="*/ 521494 h 802729"/>
                <a:gd name="connsiteX18" fmla="*/ 1733982 w 2567419"/>
                <a:gd name="connsiteY18" fmla="*/ 504825 h 802729"/>
                <a:gd name="connsiteX19" fmla="*/ 1853045 w 2567419"/>
                <a:gd name="connsiteY19" fmla="*/ 481013 h 802729"/>
                <a:gd name="connsiteX20" fmla="*/ 1991156 w 2567419"/>
                <a:gd name="connsiteY20" fmla="*/ 421481 h 802729"/>
                <a:gd name="connsiteX21" fmla="*/ 2100695 w 2567419"/>
                <a:gd name="connsiteY21" fmla="*/ 357188 h 802729"/>
                <a:gd name="connsiteX22" fmla="*/ 2238807 w 2567419"/>
                <a:gd name="connsiteY22" fmla="*/ 266701 h 802729"/>
                <a:gd name="connsiteX23" fmla="*/ 2310244 w 2567419"/>
                <a:gd name="connsiteY23" fmla="*/ 214313 h 802729"/>
                <a:gd name="connsiteX24" fmla="*/ 2362632 w 2567419"/>
                <a:gd name="connsiteY24" fmla="*/ 154782 h 802729"/>
                <a:gd name="connsiteX25" fmla="*/ 2407876 w 2567419"/>
                <a:gd name="connsiteY25" fmla="*/ 107157 h 802729"/>
                <a:gd name="connsiteX26" fmla="*/ 2484076 w 2567419"/>
                <a:gd name="connsiteY26" fmla="*/ 57150 h 802729"/>
                <a:gd name="connsiteX27" fmla="*/ 2550751 w 2567419"/>
                <a:gd name="connsiteY27" fmla="*/ 0 h 802729"/>
                <a:gd name="connsiteX28" fmla="*/ 2567419 w 2567419"/>
                <a:gd name="connsiteY28" fmla="*/ 59532 h 802729"/>
                <a:gd name="connsiteX29" fmla="*/ 2503126 w 2567419"/>
                <a:gd name="connsiteY29" fmla="*/ 104775 h 802729"/>
                <a:gd name="connsiteX30" fmla="*/ 2436451 w 2567419"/>
                <a:gd name="connsiteY30" fmla="*/ 164307 h 802729"/>
                <a:gd name="connsiteX31" fmla="*/ 2362632 w 2567419"/>
                <a:gd name="connsiteY31" fmla="*/ 247650 h 802729"/>
                <a:gd name="connsiteX32" fmla="*/ 2245951 w 2567419"/>
                <a:gd name="connsiteY32" fmla="*/ 326231 h 802729"/>
                <a:gd name="connsiteX33" fmla="*/ 2160226 w 2567419"/>
                <a:gd name="connsiteY33" fmla="*/ 381000 h 802729"/>
                <a:gd name="connsiteX34" fmla="*/ 2048307 w 2567419"/>
                <a:gd name="connsiteY34" fmla="*/ 450057 h 802729"/>
                <a:gd name="connsiteX35" fmla="*/ 1926863 w 2567419"/>
                <a:gd name="connsiteY35" fmla="*/ 509588 h 802729"/>
                <a:gd name="connsiteX36" fmla="*/ 1767319 w 2567419"/>
                <a:gd name="connsiteY36" fmla="*/ 557213 h 802729"/>
                <a:gd name="connsiteX37" fmla="*/ 1755413 w 2567419"/>
                <a:gd name="connsiteY37" fmla="*/ 550069 h 802729"/>
                <a:gd name="connsiteX38" fmla="*/ 1600633 w 2567419"/>
                <a:gd name="connsiteY38" fmla="*/ 595312 h 802729"/>
                <a:gd name="connsiteX39" fmla="*/ 1436326 w 2567419"/>
                <a:gd name="connsiteY39" fmla="*/ 638176 h 802729"/>
                <a:gd name="connsiteX40" fmla="*/ 1269638 w 2567419"/>
                <a:gd name="connsiteY40" fmla="*/ 676275 h 802729"/>
                <a:gd name="connsiteX41" fmla="*/ 1045801 w 2567419"/>
                <a:gd name="connsiteY41" fmla="*/ 721520 h 802729"/>
                <a:gd name="connsiteX42" fmla="*/ 881495 w 2567419"/>
                <a:gd name="connsiteY42" fmla="*/ 733425 h 802729"/>
                <a:gd name="connsiteX43" fmla="*/ 802913 w 2567419"/>
                <a:gd name="connsiteY43" fmla="*/ 728663 h 802729"/>
                <a:gd name="connsiteX44" fmla="*/ 686232 w 2567419"/>
                <a:gd name="connsiteY44" fmla="*/ 711994 h 802729"/>
                <a:gd name="connsiteX45" fmla="*/ 574313 w 2567419"/>
                <a:gd name="connsiteY45" fmla="*/ 683419 h 802729"/>
                <a:gd name="connsiteX46" fmla="*/ 452870 w 2567419"/>
                <a:gd name="connsiteY46" fmla="*/ 692945 h 802729"/>
                <a:gd name="connsiteX47" fmla="*/ 386195 w 2567419"/>
                <a:gd name="connsiteY47" fmla="*/ 750094 h 802729"/>
                <a:gd name="connsiteX48" fmla="*/ 318282 w 2567419"/>
                <a:gd name="connsiteY48" fmla="*/ 802729 h 802729"/>
                <a:gd name="connsiteX49" fmla="*/ 0 w 2567419"/>
                <a:gd name="connsiteY49" fmla="*/ 682447 h 802729"/>
                <a:gd name="connsiteX0" fmla="*/ 182840 w 2750259"/>
                <a:gd name="connsiteY0" fmla="*/ 682447 h 750094"/>
                <a:gd name="connsiteX1" fmla="*/ 342035 w 2750259"/>
                <a:gd name="connsiteY1" fmla="*/ 676175 h 750094"/>
                <a:gd name="connsiteX2" fmla="*/ 442119 w 2750259"/>
                <a:gd name="connsiteY2" fmla="*/ 626189 h 750094"/>
                <a:gd name="connsiteX3" fmla="*/ 515014 w 2750259"/>
                <a:gd name="connsiteY3" fmla="*/ 598591 h 750094"/>
                <a:gd name="connsiteX4" fmla="*/ 598429 w 2750259"/>
                <a:gd name="connsiteY4" fmla="*/ 580986 h 750094"/>
                <a:gd name="connsiteX5" fmla="*/ 679000 w 2750259"/>
                <a:gd name="connsiteY5" fmla="*/ 569547 h 750094"/>
                <a:gd name="connsiteX6" fmla="*/ 767672 w 2750259"/>
                <a:gd name="connsiteY6" fmla="*/ 588597 h 750094"/>
                <a:gd name="connsiteX7" fmla="*/ 826211 w 2750259"/>
                <a:gd name="connsiteY7" fmla="*/ 637197 h 750094"/>
                <a:gd name="connsiteX8" fmla="*/ 892885 w 2750259"/>
                <a:gd name="connsiteY8" fmla="*/ 669132 h 750094"/>
                <a:gd name="connsiteX9" fmla="*/ 990516 w 2750259"/>
                <a:gd name="connsiteY9" fmla="*/ 685800 h 750094"/>
                <a:gd name="connsiteX10" fmla="*/ 1081003 w 2750259"/>
                <a:gd name="connsiteY10" fmla="*/ 688182 h 750094"/>
                <a:gd name="connsiteX11" fmla="*/ 1183397 w 2750259"/>
                <a:gd name="connsiteY11" fmla="*/ 669132 h 750094"/>
                <a:gd name="connsiteX12" fmla="*/ 1302460 w 2750259"/>
                <a:gd name="connsiteY12" fmla="*/ 652463 h 750094"/>
                <a:gd name="connsiteX13" fmla="*/ 1404853 w 2750259"/>
                <a:gd name="connsiteY13" fmla="*/ 633413 h 750094"/>
                <a:gd name="connsiteX14" fmla="*/ 1519402 w 2750259"/>
                <a:gd name="connsiteY14" fmla="*/ 591818 h 750094"/>
                <a:gd name="connsiteX15" fmla="*/ 1611898 w 2750259"/>
                <a:gd name="connsiteY15" fmla="*/ 548089 h 750094"/>
                <a:gd name="connsiteX16" fmla="*/ 1719952 w 2750259"/>
                <a:gd name="connsiteY16" fmla="*/ 530153 h 750094"/>
                <a:gd name="connsiteX17" fmla="*/ 1831097 w 2750259"/>
                <a:gd name="connsiteY17" fmla="*/ 521494 h 750094"/>
                <a:gd name="connsiteX18" fmla="*/ 1916822 w 2750259"/>
                <a:gd name="connsiteY18" fmla="*/ 504825 h 750094"/>
                <a:gd name="connsiteX19" fmla="*/ 2035885 w 2750259"/>
                <a:gd name="connsiteY19" fmla="*/ 481013 h 750094"/>
                <a:gd name="connsiteX20" fmla="*/ 2173996 w 2750259"/>
                <a:gd name="connsiteY20" fmla="*/ 421481 h 750094"/>
                <a:gd name="connsiteX21" fmla="*/ 2283535 w 2750259"/>
                <a:gd name="connsiteY21" fmla="*/ 357188 h 750094"/>
                <a:gd name="connsiteX22" fmla="*/ 2421647 w 2750259"/>
                <a:gd name="connsiteY22" fmla="*/ 266701 h 750094"/>
                <a:gd name="connsiteX23" fmla="*/ 2493084 w 2750259"/>
                <a:gd name="connsiteY23" fmla="*/ 214313 h 750094"/>
                <a:gd name="connsiteX24" fmla="*/ 2545472 w 2750259"/>
                <a:gd name="connsiteY24" fmla="*/ 154782 h 750094"/>
                <a:gd name="connsiteX25" fmla="*/ 2590716 w 2750259"/>
                <a:gd name="connsiteY25" fmla="*/ 107157 h 750094"/>
                <a:gd name="connsiteX26" fmla="*/ 2666916 w 2750259"/>
                <a:gd name="connsiteY26" fmla="*/ 57150 h 750094"/>
                <a:gd name="connsiteX27" fmla="*/ 2733591 w 2750259"/>
                <a:gd name="connsiteY27" fmla="*/ 0 h 750094"/>
                <a:gd name="connsiteX28" fmla="*/ 2750259 w 2750259"/>
                <a:gd name="connsiteY28" fmla="*/ 59532 h 750094"/>
                <a:gd name="connsiteX29" fmla="*/ 2685966 w 2750259"/>
                <a:gd name="connsiteY29" fmla="*/ 104775 h 750094"/>
                <a:gd name="connsiteX30" fmla="*/ 2619291 w 2750259"/>
                <a:gd name="connsiteY30" fmla="*/ 164307 h 750094"/>
                <a:gd name="connsiteX31" fmla="*/ 2545472 w 2750259"/>
                <a:gd name="connsiteY31" fmla="*/ 247650 h 750094"/>
                <a:gd name="connsiteX32" fmla="*/ 2428791 w 2750259"/>
                <a:gd name="connsiteY32" fmla="*/ 326231 h 750094"/>
                <a:gd name="connsiteX33" fmla="*/ 2343066 w 2750259"/>
                <a:gd name="connsiteY33" fmla="*/ 381000 h 750094"/>
                <a:gd name="connsiteX34" fmla="*/ 2231147 w 2750259"/>
                <a:gd name="connsiteY34" fmla="*/ 450057 h 750094"/>
                <a:gd name="connsiteX35" fmla="*/ 2109703 w 2750259"/>
                <a:gd name="connsiteY35" fmla="*/ 509588 h 750094"/>
                <a:gd name="connsiteX36" fmla="*/ 1950159 w 2750259"/>
                <a:gd name="connsiteY36" fmla="*/ 557213 h 750094"/>
                <a:gd name="connsiteX37" fmla="*/ 1938253 w 2750259"/>
                <a:gd name="connsiteY37" fmla="*/ 550069 h 750094"/>
                <a:gd name="connsiteX38" fmla="*/ 1783473 w 2750259"/>
                <a:gd name="connsiteY38" fmla="*/ 595312 h 750094"/>
                <a:gd name="connsiteX39" fmla="*/ 1619166 w 2750259"/>
                <a:gd name="connsiteY39" fmla="*/ 638176 h 750094"/>
                <a:gd name="connsiteX40" fmla="*/ 1452478 w 2750259"/>
                <a:gd name="connsiteY40" fmla="*/ 676275 h 750094"/>
                <a:gd name="connsiteX41" fmla="*/ 1228641 w 2750259"/>
                <a:gd name="connsiteY41" fmla="*/ 721520 h 750094"/>
                <a:gd name="connsiteX42" fmla="*/ 1064335 w 2750259"/>
                <a:gd name="connsiteY42" fmla="*/ 733425 h 750094"/>
                <a:gd name="connsiteX43" fmla="*/ 985753 w 2750259"/>
                <a:gd name="connsiteY43" fmla="*/ 728663 h 750094"/>
                <a:gd name="connsiteX44" fmla="*/ 869072 w 2750259"/>
                <a:gd name="connsiteY44" fmla="*/ 711994 h 750094"/>
                <a:gd name="connsiteX45" fmla="*/ 757153 w 2750259"/>
                <a:gd name="connsiteY45" fmla="*/ 683419 h 750094"/>
                <a:gd name="connsiteX46" fmla="*/ 635710 w 2750259"/>
                <a:gd name="connsiteY46" fmla="*/ 692945 h 750094"/>
                <a:gd name="connsiteX47" fmla="*/ 569035 w 2750259"/>
                <a:gd name="connsiteY47" fmla="*/ 750094 h 750094"/>
                <a:gd name="connsiteX48" fmla="*/ 0 w 2750259"/>
                <a:gd name="connsiteY48" fmla="*/ 729299 h 750094"/>
                <a:gd name="connsiteX49" fmla="*/ 182840 w 2750259"/>
                <a:gd name="connsiteY49" fmla="*/ 682447 h 750094"/>
                <a:gd name="connsiteX0" fmla="*/ 515826 w 3083245"/>
                <a:gd name="connsiteY0" fmla="*/ 682447 h 783471"/>
                <a:gd name="connsiteX1" fmla="*/ 675021 w 3083245"/>
                <a:gd name="connsiteY1" fmla="*/ 676175 h 783471"/>
                <a:gd name="connsiteX2" fmla="*/ 775105 w 3083245"/>
                <a:gd name="connsiteY2" fmla="*/ 626189 h 783471"/>
                <a:gd name="connsiteX3" fmla="*/ 848000 w 3083245"/>
                <a:gd name="connsiteY3" fmla="*/ 598591 h 783471"/>
                <a:gd name="connsiteX4" fmla="*/ 931415 w 3083245"/>
                <a:gd name="connsiteY4" fmla="*/ 580986 h 783471"/>
                <a:gd name="connsiteX5" fmla="*/ 1011986 w 3083245"/>
                <a:gd name="connsiteY5" fmla="*/ 569547 h 783471"/>
                <a:gd name="connsiteX6" fmla="*/ 1100658 w 3083245"/>
                <a:gd name="connsiteY6" fmla="*/ 588597 h 783471"/>
                <a:gd name="connsiteX7" fmla="*/ 1159197 w 3083245"/>
                <a:gd name="connsiteY7" fmla="*/ 637197 h 783471"/>
                <a:gd name="connsiteX8" fmla="*/ 1225871 w 3083245"/>
                <a:gd name="connsiteY8" fmla="*/ 669132 h 783471"/>
                <a:gd name="connsiteX9" fmla="*/ 1323502 w 3083245"/>
                <a:gd name="connsiteY9" fmla="*/ 685800 h 783471"/>
                <a:gd name="connsiteX10" fmla="*/ 1413989 w 3083245"/>
                <a:gd name="connsiteY10" fmla="*/ 688182 h 783471"/>
                <a:gd name="connsiteX11" fmla="*/ 1516383 w 3083245"/>
                <a:gd name="connsiteY11" fmla="*/ 669132 h 783471"/>
                <a:gd name="connsiteX12" fmla="*/ 1635446 w 3083245"/>
                <a:gd name="connsiteY12" fmla="*/ 652463 h 783471"/>
                <a:gd name="connsiteX13" fmla="*/ 1737839 w 3083245"/>
                <a:gd name="connsiteY13" fmla="*/ 633413 h 783471"/>
                <a:gd name="connsiteX14" fmla="*/ 1852388 w 3083245"/>
                <a:gd name="connsiteY14" fmla="*/ 591818 h 783471"/>
                <a:gd name="connsiteX15" fmla="*/ 1944884 w 3083245"/>
                <a:gd name="connsiteY15" fmla="*/ 548089 h 783471"/>
                <a:gd name="connsiteX16" fmla="*/ 2052938 w 3083245"/>
                <a:gd name="connsiteY16" fmla="*/ 530153 h 783471"/>
                <a:gd name="connsiteX17" fmla="*/ 2164083 w 3083245"/>
                <a:gd name="connsiteY17" fmla="*/ 521494 h 783471"/>
                <a:gd name="connsiteX18" fmla="*/ 2249808 w 3083245"/>
                <a:gd name="connsiteY18" fmla="*/ 504825 h 783471"/>
                <a:gd name="connsiteX19" fmla="*/ 2368871 w 3083245"/>
                <a:gd name="connsiteY19" fmla="*/ 481013 h 783471"/>
                <a:gd name="connsiteX20" fmla="*/ 2506982 w 3083245"/>
                <a:gd name="connsiteY20" fmla="*/ 421481 h 783471"/>
                <a:gd name="connsiteX21" fmla="*/ 2616521 w 3083245"/>
                <a:gd name="connsiteY21" fmla="*/ 357188 h 783471"/>
                <a:gd name="connsiteX22" fmla="*/ 2754633 w 3083245"/>
                <a:gd name="connsiteY22" fmla="*/ 266701 h 783471"/>
                <a:gd name="connsiteX23" fmla="*/ 2826070 w 3083245"/>
                <a:gd name="connsiteY23" fmla="*/ 214313 h 783471"/>
                <a:gd name="connsiteX24" fmla="*/ 2878458 w 3083245"/>
                <a:gd name="connsiteY24" fmla="*/ 154782 h 783471"/>
                <a:gd name="connsiteX25" fmla="*/ 2923702 w 3083245"/>
                <a:gd name="connsiteY25" fmla="*/ 107157 h 783471"/>
                <a:gd name="connsiteX26" fmla="*/ 2999902 w 3083245"/>
                <a:gd name="connsiteY26" fmla="*/ 57150 h 783471"/>
                <a:gd name="connsiteX27" fmla="*/ 3066577 w 3083245"/>
                <a:gd name="connsiteY27" fmla="*/ 0 h 783471"/>
                <a:gd name="connsiteX28" fmla="*/ 3083245 w 3083245"/>
                <a:gd name="connsiteY28" fmla="*/ 59532 h 783471"/>
                <a:gd name="connsiteX29" fmla="*/ 3018952 w 3083245"/>
                <a:gd name="connsiteY29" fmla="*/ 104775 h 783471"/>
                <a:gd name="connsiteX30" fmla="*/ 2952277 w 3083245"/>
                <a:gd name="connsiteY30" fmla="*/ 164307 h 783471"/>
                <a:gd name="connsiteX31" fmla="*/ 2878458 w 3083245"/>
                <a:gd name="connsiteY31" fmla="*/ 247650 h 783471"/>
                <a:gd name="connsiteX32" fmla="*/ 2761777 w 3083245"/>
                <a:gd name="connsiteY32" fmla="*/ 326231 h 783471"/>
                <a:gd name="connsiteX33" fmla="*/ 2676052 w 3083245"/>
                <a:gd name="connsiteY33" fmla="*/ 381000 h 783471"/>
                <a:gd name="connsiteX34" fmla="*/ 2564133 w 3083245"/>
                <a:gd name="connsiteY34" fmla="*/ 450057 h 783471"/>
                <a:gd name="connsiteX35" fmla="*/ 2442689 w 3083245"/>
                <a:gd name="connsiteY35" fmla="*/ 509588 h 783471"/>
                <a:gd name="connsiteX36" fmla="*/ 2283145 w 3083245"/>
                <a:gd name="connsiteY36" fmla="*/ 557213 h 783471"/>
                <a:gd name="connsiteX37" fmla="*/ 2271239 w 3083245"/>
                <a:gd name="connsiteY37" fmla="*/ 550069 h 783471"/>
                <a:gd name="connsiteX38" fmla="*/ 2116459 w 3083245"/>
                <a:gd name="connsiteY38" fmla="*/ 595312 h 783471"/>
                <a:gd name="connsiteX39" fmla="*/ 1952152 w 3083245"/>
                <a:gd name="connsiteY39" fmla="*/ 638176 h 783471"/>
                <a:gd name="connsiteX40" fmla="*/ 1785464 w 3083245"/>
                <a:gd name="connsiteY40" fmla="*/ 676275 h 783471"/>
                <a:gd name="connsiteX41" fmla="*/ 1561627 w 3083245"/>
                <a:gd name="connsiteY41" fmla="*/ 721520 h 783471"/>
                <a:gd name="connsiteX42" fmla="*/ 1397321 w 3083245"/>
                <a:gd name="connsiteY42" fmla="*/ 733425 h 783471"/>
                <a:gd name="connsiteX43" fmla="*/ 1318739 w 3083245"/>
                <a:gd name="connsiteY43" fmla="*/ 728663 h 783471"/>
                <a:gd name="connsiteX44" fmla="*/ 1202058 w 3083245"/>
                <a:gd name="connsiteY44" fmla="*/ 711994 h 783471"/>
                <a:gd name="connsiteX45" fmla="*/ 1090139 w 3083245"/>
                <a:gd name="connsiteY45" fmla="*/ 683419 h 783471"/>
                <a:gd name="connsiteX46" fmla="*/ 968696 w 3083245"/>
                <a:gd name="connsiteY46" fmla="*/ 692945 h 783471"/>
                <a:gd name="connsiteX47" fmla="*/ 0 w 3083245"/>
                <a:gd name="connsiteY47" fmla="*/ 783471 h 783471"/>
                <a:gd name="connsiteX48" fmla="*/ 332986 w 3083245"/>
                <a:gd name="connsiteY48" fmla="*/ 729299 h 783471"/>
                <a:gd name="connsiteX49" fmla="*/ 515826 w 3083245"/>
                <a:gd name="connsiteY49" fmla="*/ 682447 h 783471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61683 w 3454789"/>
                <a:gd name="connsiteY45" fmla="*/ 683419 h 841356"/>
                <a:gd name="connsiteX46" fmla="*/ 571 w 3454789"/>
                <a:gd name="connsiteY46" fmla="*/ 839806 h 841356"/>
                <a:gd name="connsiteX47" fmla="*/ 371544 w 3454789"/>
                <a:gd name="connsiteY47" fmla="*/ 783471 h 841356"/>
                <a:gd name="connsiteX48" fmla="*/ 704530 w 3454789"/>
                <a:gd name="connsiteY48" fmla="*/ 729299 h 841356"/>
                <a:gd name="connsiteX49" fmla="*/ 887370 w 3454789"/>
                <a:gd name="connsiteY49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571 w 3454789"/>
                <a:gd name="connsiteY46" fmla="*/ 839806 h 841356"/>
                <a:gd name="connsiteX47" fmla="*/ 371544 w 3454789"/>
                <a:gd name="connsiteY47" fmla="*/ 783471 h 841356"/>
                <a:gd name="connsiteX48" fmla="*/ 704530 w 3454789"/>
                <a:gd name="connsiteY48" fmla="*/ 729299 h 841356"/>
                <a:gd name="connsiteX49" fmla="*/ 887370 w 3454789"/>
                <a:gd name="connsiteY49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571 w 3454789"/>
                <a:gd name="connsiteY47" fmla="*/ 839806 h 841356"/>
                <a:gd name="connsiteX48" fmla="*/ 371544 w 3454789"/>
                <a:gd name="connsiteY48" fmla="*/ 783471 h 841356"/>
                <a:gd name="connsiteX49" fmla="*/ 704530 w 3454789"/>
                <a:gd name="connsiteY49" fmla="*/ 729299 h 841356"/>
                <a:gd name="connsiteX50" fmla="*/ 887370 w 3454789"/>
                <a:gd name="connsiteY50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198408 w 3454789"/>
                <a:gd name="connsiteY47" fmla="*/ 684061 h 841356"/>
                <a:gd name="connsiteX48" fmla="*/ 571 w 3454789"/>
                <a:gd name="connsiteY48" fmla="*/ 839806 h 841356"/>
                <a:gd name="connsiteX49" fmla="*/ 371544 w 3454789"/>
                <a:gd name="connsiteY49" fmla="*/ 783471 h 841356"/>
                <a:gd name="connsiteX50" fmla="*/ 704530 w 3454789"/>
                <a:gd name="connsiteY50" fmla="*/ 729299 h 841356"/>
                <a:gd name="connsiteX51" fmla="*/ 887370 w 3454789"/>
                <a:gd name="connsiteY51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265225 w 3454789"/>
                <a:gd name="connsiteY47" fmla="*/ 664035 h 841356"/>
                <a:gd name="connsiteX48" fmla="*/ 571 w 3454789"/>
                <a:gd name="connsiteY48" fmla="*/ 839806 h 841356"/>
                <a:gd name="connsiteX49" fmla="*/ 371544 w 3454789"/>
                <a:gd name="connsiteY49" fmla="*/ 783471 h 841356"/>
                <a:gd name="connsiteX50" fmla="*/ 704530 w 3454789"/>
                <a:gd name="connsiteY50" fmla="*/ 729299 h 841356"/>
                <a:gd name="connsiteX51" fmla="*/ 887370 w 3454789"/>
                <a:gd name="connsiteY51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265225 w 3454789"/>
                <a:gd name="connsiteY47" fmla="*/ 664035 h 841356"/>
                <a:gd name="connsiteX48" fmla="*/ 917780 w 3454789"/>
                <a:gd name="connsiteY48" fmla="*/ 717439 h 841356"/>
                <a:gd name="connsiteX49" fmla="*/ 571 w 3454789"/>
                <a:gd name="connsiteY49" fmla="*/ 839806 h 841356"/>
                <a:gd name="connsiteX50" fmla="*/ 371544 w 3454789"/>
                <a:gd name="connsiteY50" fmla="*/ 783471 h 841356"/>
                <a:gd name="connsiteX51" fmla="*/ 704530 w 3454789"/>
                <a:gd name="connsiteY51" fmla="*/ 729299 h 841356"/>
                <a:gd name="connsiteX52" fmla="*/ 887370 w 3454789"/>
                <a:gd name="connsiteY52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265225 w 3454789"/>
                <a:gd name="connsiteY47" fmla="*/ 664035 h 841356"/>
                <a:gd name="connsiteX48" fmla="*/ 917780 w 3454789"/>
                <a:gd name="connsiteY48" fmla="*/ 717439 h 841356"/>
                <a:gd name="connsiteX49" fmla="*/ 917780 w 3454789"/>
                <a:gd name="connsiteY49" fmla="*/ 717439 h 841356"/>
                <a:gd name="connsiteX50" fmla="*/ 571 w 3454789"/>
                <a:gd name="connsiteY50" fmla="*/ 839806 h 841356"/>
                <a:gd name="connsiteX51" fmla="*/ 371544 w 3454789"/>
                <a:gd name="connsiteY51" fmla="*/ 783471 h 841356"/>
                <a:gd name="connsiteX52" fmla="*/ 704530 w 3454789"/>
                <a:gd name="connsiteY52" fmla="*/ 729299 h 841356"/>
                <a:gd name="connsiteX53" fmla="*/ 887370 w 3454789"/>
                <a:gd name="connsiteY53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265225 w 3454789"/>
                <a:gd name="connsiteY47" fmla="*/ 664035 h 841356"/>
                <a:gd name="connsiteX48" fmla="*/ 917780 w 3454789"/>
                <a:gd name="connsiteY48" fmla="*/ 717439 h 841356"/>
                <a:gd name="connsiteX49" fmla="*/ 917780 w 3454789"/>
                <a:gd name="connsiteY49" fmla="*/ 764167 h 841356"/>
                <a:gd name="connsiteX50" fmla="*/ 571 w 3454789"/>
                <a:gd name="connsiteY50" fmla="*/ 839806 h 841356"/>
                <a:gd name="connsiteX51" fmla="*/ 371544 w 3454789"/>
                <a:gd name="connsiteY51" fmla="*/ 783471 h 841356"/>
                <a:gd name="connsiteX52" fmla="*/ 704530 w 3454789"/>
                <a:gd name="connsiteY52" fmla="*/ 729299 h 841356"/>
                <a:gd name="connsiteX53" fmla="*/ 887370 w 3454789"/>
                <a:gd name="connsiteY53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265225 w 3454789"/>
                <a:gd name="connsiteY47" fmla="*/ 664035 h 841356"/>
                <a:gd name="connsiteX48" fmla="*/ 1034709 w 3454789"/>
                <a:gd name="connsiteY48" fmla="*/ 727453 h 841356"/>
                <a:gd name="connsiteX49" fmla="*/ 917780 w 3454789"/>
                <a:gd name="connsiteY49" fmla="*/ 764167 h 841356"/>
                <a:gd name="connsiteX50" fmla="*/ 571 w 3454789"/>
                <a:gd name="connsiteY50" fmla="*/ 839806 h 841356"/>
                <a:gd name="connsiteX51" fmla="*/ 371544 w 3454789"/>
                <a:gd name="connsiteY51" fmla="*/ 783471 h 841356"/>
                <a:gd name="connsiteX52" fmla="*/ 704530 w 3454789"/>
                <a:gd name="connsiteY52" fmla="*/ 729299 h 841356"/>
                <a:gd name="connsiteX53" fmla="*/ 887370 w 3454789"/>
                <a:gd name="connsiteY53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325359 w 3454789"/>
                <a:gd name="connsiteY47" fmla="*/ 637333 h 841356"/>
                <a:gd name="connsiteX48" fmla="*/ 1034709 w 3454789"/>
                <a:gd name="connsiteY48" fmla="*/ 727453 h 841356"/>
                <a:gd name="connsiteX49" fmla="*/ 917780 w 3454789"/>
                <a:gd name="connsiteY49" fmla="*/ 764167 h 841356"/>
                <a:gd name="connsiteX50" fmla="*/ 571 w 3454789"/>
                <a:gd name="connsiteY50" fmla="*/ 839806 h 841356"/>
                <a:gd name="connsiteX51" fmla="*/ 371544 w 3454789"/>
                <a:gd name="connsiteY51" fmla="*/ 783471 h 841356"/>
                <a:gd name="connsiteX52" fmla="*/ 704530 w 3454789"/>
                <a:gd name="connsiteY52" fmla="*/ 729299 h 841356"/>
                <a:gd name="connsiteX53" fmla="*/ 887370 w 3454789"/>
                <a:gd name="connsiteY53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325359 w 3454789"/>
                <a:gd name="connsiteY47" fmla="*/ 637333 h 841356"/>
                <a:gd name="connsiteX48" fmla="*/ 1034709 w 3454789"/>
                <a:gd name="connsiteY48" fmla="*/ 727453 h 841356"/>
                <a:gd name="connsiteX49" fmla="*/ 897735 w 3454789"/>
                <a:gd name="connsiteY49" fmla="*/ 767504 h 841356"/>
                <a:gd name="connsiteX50" fmla="*/ 571 w 3454789"/>
                <a:gd name="connsiteY50" fmla="*/ 839806 h 841356"/>
                <a:gd name="connsiteX51" fmla="*/ 371544 w 3454789"/>
                <a:gd name="connsiteY51" fmla="*/ 783471 h 841356"/>
                <a:gd name="connsiteX52" fmla="*/ 704530 w 3454789"/>
                <a:gd name="connsiteY52" fmla="*/ 729299 h 841356"/>
                <a:gd name="connsiteX53" fmla="*/ 887370 w 3454789"/>
                <a:gd name="connsiteY53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325359 w 3454789"/>
                <a:gd name="connsiteY47" fmla="*/ 637333 h 841356"/>
                <a:gd name="connsiteX48" fmla="*/ 1034709 w 3454789"/>
                <a:gd name="connsiteY48" fmla="*/ 727453 h 841356"/>
                <a:gd name="connsiteX49" fmla="*/ 897735 w 3454789"/>
                <a:gd name="connsiteY49" fmla="*/ 767504 h 841356"/>
                <a:gd name="connsiteX50" fmla="*/ 373226 w 3454789"/>
                <a:gd name="connsiteY50" fmla="*/ 814233 h 841356"/>
                <a:gd name="connsiteX51" fmla="*/ 571 w 3454789"/>
                <a:gd name="connsiteY51" fmla="*/ 839806 h 841356"/>
                <a:gd name="connsiteX52" fmla="*/ 371544 w 3454789"/>
                <a:gd name="connsiteY52" fmla="*/ 783471 h 841356"/>
                <a:gd name="connsiteX53" fmla="*/ 704530 w 3454789"/>
                <a:gd name="connsiteY53" fmla="*/ 729299 h 841356"/>
                <a:gd name="connsiteX54" fmla="*/ 887370 w 3454789"/>
                <a:gd name="connsiteY54" fmla="*/ 682447 h 841356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08702 w 3465756"/>
                <a:gd name="connsiteY49" fmla="*/ 767504 h 897677"/>
                <a:gd name="connsiteX50" fmla="*/ 0 w 3465756"/>
                <a:gd name="connsiteY50" fmla="*/ 897677 h 897677"/>
                <a:gd name="connsiteX51" fmla="*/ 11538 w 3465756"/>
                <a:gd name="connsiteY51" fmla="*/ 839806 h 897677"/>
                <a:gd name="connsiteX52" fmla="*/ 382511 w 3465756"/>
                <a:gd name="connsiteY52" fmla="*/ 783471 h 897677"/>
                <a:gd name="connsiteX53" fmla="*/ 715497 w 3465756"/>
                <a:gd name="connsiteY53" fmla="*/ 729299 h 897677"/>
                <a:gd name="connsiteX54" fmla="*/ 898337 w 3465756"/>
                <a:gd name="connsiteY54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0 w 3465756"/>
                <a:gd name="connsiteY50" fmla="*/ 897677 h 897677"/>
                <a:gd name="connsiteX51" fmla="*/ 11538 w 3465756"/>
                <a:gd name="connsiteY51" fmla="*/ 839806 h 897677"/>
                <a:gd name="connsiteX52" fmla="*/ 382511 w 3465756"/>
                <a:gd name="connsiteY52" fmla="*/ 783471 h 897677"/>
                <a:gd name="connsiteX53" fmla="*/ 715497 w 3465756"/>
                <a:gd name="connsiteY53" fmla="*/ 729299 h 897677"/>
                <a:gd name="connsiteX54" fmla="*/ 898337 w 3465756"/>
                <a:gd name="connsiteY54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521169 w 3465756"/>
                <a:gd name="connsiteY50" fmla="*/ 807559 h 897677"/>
                <a:gd name="connsiteX51" fmla="*/ 0 w 3465756"/>
                <a:gd name="connsiteY51" fmla="*/ 897677 h 897677"/>
                <a:gd name="connsiteX52" fmla="*/ 11538 w 3465756"/>
                <a:gd name="connsiteY52" fmla="*/ 839806 h 897677"/>
                <a:gd name="connsiteX53" fmla="*/ 382511 w 3465756"/>
                <a:gd name="connsiteY53" fmla="*/ 783471 h 897677"/>
                <a:gd name="connsiteX54" fmla="*/ 715497 w 3465756"/>
                <a:gd name="connsiteY54" fmla="*/ 729299 h 897677"/>
                <a:gd name="connsiteX55" fmla="*/ 898337 w 3465756"/>
                <a:gd name="connsiteY55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531192 w 3465756"/>
                <a:gd name="connsiteY50" fmla="*/ 810896 h 897677"/>
                <a:gd name="connsiteX51" fmla="*/ 0 w 3465756"/>
                <a:gd name="connsiteY51" fmla="*/ 897677 h 897677"/>
                <a:gd name="connsiteX52" fmla="*/ 11538 w 3465756"/>
                <a:gd name="connsiteY52" fmla="*/ 839806 h 897677"/>
                <a:gd name="connsiteX53" fmla="*/ 382511 w 3465756"/>
                <a:gd name="connsiteY53" fmla="*/ 783471 h 897677"/>
                <a:gd name="connsiteX54" fmla="*/ 715497 w 3465756"/>
                <a:gd name="connsiteY54" fmla="*/ 729299 h 897677"/>
                <a:gd name="connsiteX55" fmla="*/ 898337 w 3465756"/>
                <a:gd name="connsiteY55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531192 w 3465756"/>
                <a:gd name="connsiteY50" fmla="*/ 810896 h 897677"/>
                <a:gd name="connsiteX51" fmla="*/ 0 w 3465756"/>
                <a:gd name="connsiteY51" fmla="*/ 897677 h 897677"/>
                <a:gd name="connsiteX52" fmla="*/ 1515 w 3465756"/>
                <a:gd name="connsiteY52" fmla="*/ 839806 h 897677"/>
                <a:gd name="connsiteX53" fmla="*/ 382511 w 3465756"/>
                <a:gd name="connsiteY53" fmla="*/ 783471 h 897677"/>
                <a:gd name="connsiteX54" fmla="*/ 715497 w 3465756"/>
                <a:gd name="connsiteY54" fmla="*/ 729299 h 897677"/>
                <a:gd name="connsiteX55" fmla="*/ 898337 w 3465756"/>
                <a:gd name="connsiteY55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798456 w 3465756"/>
                <a:gd name="connsiteY50" fmla="*/ 767506 h 897677"/>
                <a:gd name="connsiteX51" fmla="*/ 531192 w 3465756"/>
                <a:gd name="connsiteY51" fmla="*/ 810896 h 897677"/>
                <a:gd name="connsiteX52" fmla="*/ 0 w 3465756"/>
                <a:gd name="connsiteY52" fmla="*/ 897677 h 897677"/>
                <a:gd name="connsiteX53" fmla="*/ 1515 w 3465756"/>
                <a:gd name="connsiteY53" fmla="*/ 839806 h 897677"/>
                <a:gd name="connsiteX54" fmla="*/ 382511 w 3465756"/>
                <a:gd name="connsiteY54" fmla="*/ 783471 h 897677"/>
                <a:gd name="connsiteX55" fmla="*/ 715497 w 3465756"/>
                <a:gd name="connsiteY55" fmla="*/ 729299 h 897677"/>
                <a:gd name="connsiteX56" fmla="*/ 898337 w 3465756"/>
                <a:gd name="connsiteY56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798456 w 3465756"/>
                <a:gd name="connsiteY50" fmla="*/ 767506 h 897677"/>
                <a:gd name="connsiteX51" fmla="*/ 798456 w 3465756"/>
                <a:gd name="connsiteY51" fmla="*/ 767506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045676 w 3465756"/>
                <a:gd name="connsiteY47" fmla="*/ 727453 h 897677"/>
                <a:gd name="connsiteX48" fmla="*/ 918725 w 3465756"/>
                <a:gd name="connsiteY48" fmla="*/ 734127 h 897677"/>
                <a:gd name="connsiteX49" fmla="*/ 798456 w 3465756"/>
                <a:gd name="connsiteY49" fmla="*/ 767506 h 897677"/>
                <a:gd name="connsiteX50" fmla="*/ 721617 w 3465756"/>
                <a:gd name="connsiteY50" fmla="*/ 780857 h 897677"/>
                <a:gd name="connsiteX51" fmla="*/ 531192 w 3465756"/>
                <a:gd name="connsiteY51" fmla="*/ 810896 h 897677"/>
                <a:gd name="connsiteX52" fmla="*/ 0 w 3465756"/>
                <a:gd name="connsiteY52" fmla="*/ 897677 h 897677"/>
                <a:gd name="connsiteX53" fmla="*/ 1515 w 3465756"/>
                <a:gd name="connsiteY53" fmla="*/ 839806 h 897677"/>
                <a:gd name="connsiteX54" fmla="*/ 382511 w 3465756"/>
                <a:gd name="connsiteY54" fmla="*/ 783471 h 897677"/>
                <a:gd name="connsiteX55" fmla="*/ 715497 w 3465756"/>
                <a:gd name="connsiteY55" fmla="*/ 729299 h 897677"/>
                <a:gd name="connsiteX56" fmla="*/ 898337 w 3465756"/>
                <a:gd name="connsiteY56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29646 w 3465756"/>
                <a:gd name="connsiteY46" fmla="*/ 667372 h 897677"/>
                <a:gd name="connsiteX47" fmla="*/ 1209375 w 3465756"/>
                <a:gd name="connsiteY47" fmla="*/ 684061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29646 w 3465756"/>
                <a:gd name="connsiteY46" fmla="*/ 667372 h 897677"/>
                <a:gd name="connsiteX47" fmla="*/ 1209375 w 3465756"/>
                <a:gd name="connsiteY47" fmla="*/ 684061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87816 w 3465756"/>
                <a:gd name="connsiteY5" fmla="*/ 519480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79828 w 3465756"/>
                <a:gd name="connsiteY6" fmla="*/ 578583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79828 w 3465756"/>
                <a:gd name="connsiteY6" fmla="*/ 578583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79828 w 3465756"/>
                <a:gd name="connsiteY6" fmla="*/ 578583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79828 w 3465756"/>
                <a:gd name="connsiteY6" fmla="*/ 578583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79828 w 3465756"/>
                <a:gd name="connsiteY6" fmla="*/ 578583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93121 w 3465756"/>
                <a:gd name="connsiteY46" fmla="*/ 610631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465756" h="897677">
                  <a:moveTo>
                    <a:pt x="898337" y="682447"/>
                  </a:moveTo>
                  <a:lnTo>
                    <a:pt x="1054192" y="649473"/>
                  </a:lnTo>
                  <a:lnTo>
                    <a:pt x="1157616" y="626189"/>
                  </a:lnTo>
                  <a:cubicBezTo>
                    <a:pt x="1178650" y="607139"/>
                    <a:pt x="1204459" y="610575"/>
                    <a:pt x="1230511" y="598591"/>
                  </a:cubicBezTo>
                  <a:cubicBezTo>
                    <a:pt x="1256563" y="586607"/>
                    <a:pt x="1289296" y="565884"/>
                    <a:pt x="1313926" y="554283"/>
                  </a:cubicBezTo>
                  <a:lnTo>
                    <a:pt x="1387816" y="519480"/>
                  </a:lnTo>
                  <a:cubicBezTo>
                    <a:pt x="1415466" y="523530"/>
                    <a:pt x="1459201" y="559045"/>
                    <a:pt x="1479828" y="578583"/>
                  </a:cubicBezTo>
                  <a:lnTo>
                    <a:pt x="1541708" y="637197"/>
                  </a:lnTo>
                  <a:lnTo>
                    <a:pt x="1608382" y="669132"/>
                  </a:lnTo>
                  <a:lnTo>
                    <a:pt x="1706013" y="685800"/>
                  </a:lnTo>
                  <a:lnTo>
                    <a:pt x="1796500" y="688182"/>
                  </a:lnTo>
                  <a:lnTo>
                    <a:pt x="1898894" y="669132"/>
                  </a:lnTo>
                  <a:lnTo>
                    <a:pt x="2017957" y="652463"/>
                  </a:lnTo>
                  <a:lnTo>
                    <a:pt x="2120350" y="633413"/>
                  </a:lnTo>
                  <a:cubicBezTo>
                    <a:pt x="2156507" y="623305"/>
                    <a:pt x="2200392" y="606039"/>
                    <a:pt x="2234899" y="591818"/>
                  </a:cubicBezTo>
                  <a:cubicBezTo>
                    <a:pt x="2269406" y="577597"/>
                    <a:pt x="2293970" y="558366"/>
                    <a:pt x="2327395" y="548089"/>
                  </a:cubicBezTo>
                  <a:cubicBezTo>
                    <a:pt x="2360820" y="537812"/>
                    <a:pt x="2398916" y="534585"/>
                    <a:pt x="2435449" y="530153"/>
                  </a:cubicBezTo>
                  <a:cubicBezTo>
                    <a:pt x="2471982" y="525721"/>
                    <a:pt x="2513782" y="525715"/>
                    <a:pt x="2546594" y="521494"/>
                  </a:cubicBezTo>
                  <a:cubicBezTo>
                    <a:pt x="2579406" y="517273"/>
                    <a:pt x="2602950" y="513556"/>
                    <a:pt x="2632319" y="504825"/>
                  </a:cubicBezTo>
                  <a:cubicBezTo>
                    <a:pt x="2666847" y="496491"/>
                    <a:pt x="2708520" y="494904"/>
                    <a:pt x="2751382" y="481013"/>
                  </a:cubicBezTo>
                  <a:cubicBezTo>
                    <a:pt x="2794244" y="467122"/>
                    <a:pt x="2848218" y="442119"/>
                    <a:pt x="2889493" y="421481"/>
                  </a:cubicBezTo>
                  <a:cubicBezTo>
                    <a:pt x="2930768" y="400844"/>
                    <a:pt x="2956963" y="382985"/>
                    <a:pt x="2999032" y="357188"/>
                  </a:cubicBezTo>
                  <a:lnTo>
                    <a:pt x="3137144" y="266701"/>
                  </a:lnTo>
                  <a:cubicBezTo>
                    <a:pt x="3172069" y="242889"/>
                    <a:pt x="3187944" y="232966"/>
                    <a:pt x="3208581" y="214313"/>
                  </a:cubicBezTo>
                  <a:cubicBezTo>
                    <a:pt x="3229218" y="195660"/>
                    <a:pt x="3244697" y="172641"/>
                    <a:pt x="3260969" y="154782"/>
                  </a:cubicBezTo>
                  <a:cubicBezTo>
                    <a:pt x="3277241" y="136923"/>
                    <a:pt x="3285972" y="123429"/>
                    <a:pt x="3306213" y="107157"/>
                  </a:cubicBezTo>
                  <a:lnTo>
                    <a:pt x="3382413" y="57150"/>
                  </a:lnTo>
                  <a:lnTo>
                    <a:pt x="3449088" y="0"/>
                  </a:lnTo>
                  <a:lnTo>
                    <a:pt x="3465756" y="59532"/>
                  </a:lnTo>
                  <a:lnTo>
                    <a:pt x="3401463" y="104775"/>
                  </a:lnTo>
                  <a:lnTo>
                    <a:pt x="3334788" y="164307"/>
                  </a:lnTo>
                  <a:cubicBezTo>
                    <a:pt x="3311372" y="188120"/>
                    <a:pt x="3292719" y="220663"/>
                    <a:pt x="3260969" y="247650"/>
                  </a:cubicBezTo>
                  <a:cubicBezTo>
                    <a:pt x="3229219" y="274637"/>
                    <a:pt x="3172863" y="307975"/>
                    <a:pt x="3144288" y="326231"/>
                  </a:cubicBezTo>
                  <a:lnTo>
                    <a:pt x="3058563" y="381000"/>
                  </a:lnTo>
                  <a:lnTo>
                    <a:pt x="2946644" y="450057"/>
                  </a:lnTo>
                  <a:cubicBezTo>
                    <a:pt x="2907750" y="471488"/>
                    <a:pt x="2872031" y="491729"/>
                    <a:pt x="2825200" y="509588"/>
                  </a:cubicBezTo>
                  <a:cubicBezTo>
                    <a:pt x="2778369" y="527447"/>
                    <a:pt x="2694231" y="550466"/>
                    <a:pt x="2665656" y="557213"/>
                  </a:cubicBezTo>
                  <a:cubicBezTo>
                    <a:pt x="2637081" y="563960"/>
                    <a:pt x="2681531" y="543719"/>
                    <a:pt x="2653750" y="550069"/>
                  </a:cubicBezTo>
                  <a:cubicBezTo>
                    <a:pt x="2625969" y="556419"/>
                    <a:pt x="2552151" y="580628"/>
                    <a:pt x="2498970" y="595312"/>
                  </a:cubicBezTo>
                  <a:cubicBezTo>
                    <a:pt x="2445789" y="609996"/>
                    <a:pt x="2389829" y="624682"/>
                    <a:pt x="2334663" y="638176"/>
                  </a:cubicBezTo>
                  <a:cubicBezTo>
                    <a:pt x="2279497" y="651670"/>
                    <a:pt x="2237428" y="662781"/>
                    <a:pt x="2167975" y="676275"/>
                  </a:cubicBezTo>
                  <a:cubicBezTo>
                    <a:pt x="2098919" y="690959"/>
                    <a:pt x="2008828" y="711995"/>
                    <a:pt x="1944138" y="721520"/>
                  </a:cubicBezTo>
                  <a:cubicBezTo>
                    <a:pt x="1879448" y="731045"/>
                    <a:pt x="1820313" y="732235"/>
                    <a:pt x="1779832" y="733425"/>
                  </a:cubicBezTo>
                  <a:cubicBezTo>
                    <a:pt x="1739351" y="734615"/>
                    <a:pt x="1733794" y="732235"/>
                    <a:pt x="1701250" y="728663"/>
                  </a:cubicBezTo>
                  <a:lnTo>
                    <a:pt x="1584569" y="711994"/>
                  </a:lnTo>
                  <a:lnTo>
                    <a:pt x="1462629" y="653378"/>
                  </a:lnTo>
                  <a:cubicBezTo>
                    <a:pt x="1420142" y="645941"/>
                    <a:pt x="1435330" y="605517"/>
                    <a:pt x="1393121" y="610631"/>
                  </a:cubicBezTo>
                  <a:cubicBezTo>
                    <a:pt x="1350912" y="615745"/>
                    <a:pt x="1256703" y="674048"/>
                    <a:pt x="1209375" y="684061"/>
                  </a:cubicBezTo>
                  <a:lnTo>
                    <a:pt x="1075743" y="704088"/>
                  </a:lnTo>
                  <a:lnTo>
                    <a:pt x="918725" y="734127"/>
                  </a:lnTo>
                  <a:lnTo>
                    <a:pt x="798456" y="767506"/>
                  </a:lnTo>
                  <a:lnTo>
                    <a:pt x="721617" y="780857"/>
                  </a:lnTo>
                  <a:lnTo>
                    <a:pt x="531192" y="810896"/>
                  </a:lnTo>
                  <a:lnTo>
                    <a:pt x="0" y="897677"/>
                  </a:lnTo>
                  <a:lnTo>
                    <a:pt x="1515" y="839806"/>
                  </a:lnTo>
                  <a:cubicBezTo>
                    <a:pt x="-16344" y="854094"/>
                    <a:pt x="400767" y="764421"/>
                    <a:pt x="382511" y="783471"/>
                  </a:cubicBezTo>
                  <a:lnTo>
                    <a:pt x="715497" y="729299"/>
                  </a:lnTo>
                  <a:lnTo>
                    <a:pt x="898337" y="682447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44" name="Freeform 42">
              <a:extLst>
                <a:ext uri="{FF2B5EF4-FFF2-40B4-BE49-F238E27FC236}">
                  <a16:creationId xmlns:a16="http://schemas.microsoft.com/office/drawing/2014/main" id="{57206E2F-E8ED-4BD9-B639-250E74165C49}"/>
                </a:ext>
              </a:extLst>
            </p:cNvPr>
            <p:cNvSpPr/>
            <p:nvPr/>
          </p:nvSpPr>
          <p:spPr bwMode="auto">
            <a:xfrm>
              <a:off x="5514374" y="5429986"/>
              <a:ext cx="1849866" cy="457187"/>
            </a:xfrm>
            <a:custGeom>
              <a:avLst/>
              <a:gdLst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97632 w 2240757"/>
                <a:gd name="connsiteY38" fmla="*/ 681038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104775 w 2240757"/>
                <a:gd name="connsiteY38" fmla="*/ 683419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104775 w 2240757"/>
                <a:gd name="connsiteY38" fmla="*/ 683419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04775 w 2240757"/>
                <a:gd name="connsiteY38" fmla="*/ 68341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04775 w 2240757"/>
                <a:gd name="connsiteY38" fmla="*/ 683419 h 747713"/>
                <a:gd name="connsiteX39" fmla="*/ 111919 w 2240757"/>
                <a:gd name="connsiteY39" fmla="*/ 700089 h 747713"/>
                <a:gd name="connsiteX40" fmla="*/ 69057 w 2240757"/>
                <a:gd name="connsiteY40" fmla="*/ 747713 h 747713"/>
                <a:gd name="connsiteX41" fmla="*/ 0 w 2240757"/>
                <a:gd name="connsiteY41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04838 w 2240757"/>
                <a:gd name="connsiteY7" fmla="*/ 676276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04838 w 2240757"/>
                <a:gd name="connsiteY7" fmla="*/ 676276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11919 w 2240757"/>
                <a:gd name="connsiteY37" fmla="*/ 700089 h 747713"/>
                <a:gd name="connsiteX38" fmla="*/ 69057 w 2240757"/>
                <a:gd name="connsiteY38" fmla="*/ 747713 h 747713"/>
                <a:gd name="connsiteX39" fmla="*/ 0 w 2240757"/>
                <a:gd name="connsiteY39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9442 w 2240757"/>
                <a:gd name="connsiteY29" fmla="*/ 592065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9442 w 2240757"/>
                <a:gd name="connsiteY29" fmla="*/ 592065 h 747713"/>
                <a:gd name="connsiteX30" fmla="*/ 1009650 w 2240757"/>
                <a:gd name="connsiteY30" fmla="*/ 656854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19817 w 2255786"/>
                <a:gd name="connsiteY35" fmla="*/ 671513 h 747713"/>
                <a:gd name="connsiteX36" fmla="*/ 126948 w 2255786"/>
                <a:gd name="connsiteY36" fmla="*/ 700089 h 747713"/>
                <a:gd name="connsiteX37" fmla="*/ 84086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19817 w 2255786"/>
                <a:gd name="connsiteY35" fmla="*/ 67151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7925 w 2255786"/>
                <a:gd name="connsiteY3" fmla="*/ 622442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82675 w 2255786"/>
                <a:gd name="connsiteY2" fmla="*/ 577177 h 747713"/>
                <a:gd name="connsiteX3" fmla="*/ 277925 w 2255786"/>
                <a:gd name="connsiteY3" fmla="*/ 622442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61175 w 2255786"/>
                <a:gd name="connsiteY1" fmla="*/ 587127 h 747713"/>
                <a:gd name="connsiteX2" fmla="*/ 182675 w 2255786"/>
                <a:gd name="connsiteY2" fmla="*/ 577177 h 747713"/>
                <a:gd name="connsiteX3" fmla="*/ 277925 w 2255786"/>
                <a:gd name="connsiteY3" fmla="*/ 622442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305878"/>
                <a:gd name="connsiteY0" fmla="*/ 649486 h 747713"/>
                <a:gd name="connsiteX1" fmla="*/ 111267 w 2305878"/>
                <a:gd name="connsiteY1" fmla="*/ 587127 h 747713"/>
                <a:gd name="connsiteX2" fmla="*/ 232767 w 2305878"/>
                <a:gd name="connsiteY2" fmla="*/ 577177 h 747713"/>
                <a:gd name="connsiteX3" fmla="*/ 328017 w 2305878"/>
                <a:gd name="connsiteY3" fmla="*/ 622442 h 747713"/>
                <a:gd name="connsiteX4" fmla="*/ 400878 w 2305878"/>
                <a:gd name="connsiteY4" fmla="*/ 650082 h 747713"/>
                <a:gd name="connsiteX5" fmla="*/ 522321 w 2305878"/>
                <a:gd name="connsiteY5" fmla="*/ 669132 h 747713"/>
                <a:gd name="connsiteX6" fmla="*/ 686628 w 2305878"/>
                <a:gd name="connsiteY6" fmla="*/ 666751 h 747713"/>
                <a:gd name="connsiteX7" fmla="*/ 841409 w 2305878"/>
                <a:gd name="connsiteY7" fmla="*/ 647700 h 747713"/>
                <a:gd name="connsiteX8" fmla="*/ 1010478 w 2305878"/>
                <a:gd name="connsiteY8" fmla="*/ 614363 h 747713"/>
                <a:gd name="connsiteX9" fmla="*/ 1215389 w 2305878"/>
                <a:gd name="connsiteY9" fmla="*/ 534173 h 747713"/>
                <a:gd name="connsiteX10" fmla="*/ 1367665 w 2305878"/>
                <a:gd name="connsiteY10" fmla="*/ 516732 h 747713"/>
                <a:gd name="connsiteX11" fmla="*/ 1493871 w 2305878"/>
                <a:gd name="connsiteY11" fmla="*/ 492919 h 747713"/>
                <a:gd name="connsiteX12" fmla="*/ 1615315 w 2305878"/>
                <a:gd name="connsiteY12" fmla="*/ 464344 h 747713"/>
                <a:gd name="connsiteX13" fmla="*/ 1743903 w 2305878"/>
                <a:gd name="connsiteY13" fmla="*/ 409575 h 747713"/>
                <a:gd name="connsiteX14" fmla="*/ 1886778 w 2305878"/>
                <a:gd name="connsiteY14" fmla="*/ 321469 h 747713"/>
                <a:gd name="connsiteX15" fmla="*/ 2017746 w 2305878"/>
                <a:gd name="connsiteY15" fmla="*/ 230982 h 747713"/>
                <a:gd name="connsiteX16" fmla="*/ 2103471 w 2305878"/>
                <a:gd name="connsiteY16" fmla="*/ 171451 h 747713"/>
                <a:gd name="connsiteX17" fmla="*/ 2179671 w 2305878"/>
                <a:gd name="connsiteY17" fmla="*/ 80963 h 747713"/>
                <a:gd name="connsiteX18" fmla="*/ 2251109 w 2305878"/>
                <a:gd name="connsiteY18" fmla="*/ 26194 h 747713"/>
                <a:gd name="connsiteX19" fmla="*/ 2289210 w 2305878"/>
                <a:gd name="connsiteY19" fmla="*/ 0 h 747713"/>
                <a:gd name="connsiteX20" fmla="*/ 2305878 w 2305878"/>
                <a:gd name="connsiteY20" fmla="*/ 54769 h 747713"/>
                <a:gd name="connsiteX21" fmla="*/ 2234440 w 2305878"/>
                <a:gd name="connsiteY21" fmla="*/ 102394 h 747713"/>
                <a:gd name="connsiteX22" fmla="*/ 2167765 w 2305878"/>
                <a:gd name="connsiteY22" fmla="*/ 178594 h 747713"/>
                <a:gd name="connsiteX23" fmla="*/ 2093947 w 2305878"/>
                <a:gd name="connsiteY23" fmla="*/ 247650 h 747713"/>
                <a:gd name="connsiteX24" fmla="*/ 1982027 w 2305878"/>
                <a:gd name="connsiteY24" fmla="*/ 321469 h 747713"/>
                <a:gd name="connsiteX25" fmla="*/ 1870109 w 2305878"/>
                <a:gd name="connsiteY25" fmla="*/ 395288 h 747713"/>
                <a:gd name="connsiteX26" fmla="*/ 1729615 w 2305878"/>
                <a:gd name="connsiteY26" fmla="*/ 473869 h 747713"/>
                <a:gd name="connsiteX27" fmla="*/ 1591503 w 2305878"/>
                <a:gd name="connsiteY27" fmla="*/ 519113 h 747713"/>
                <a:gd name="connsiteX28" fmla="*/ 1465296 w 2305878"/>
                <a:gd name="connsiteY28" fmla="*/ 545307 h 747713"/>
                <a:gd name="connsiteX29" fmla="*/ 1234563 w 2305878"/>
                <a:gd name="connsiteY29" fmla="*/ 592065 h 747713"/>
                <a:gd name="connsiteX30" fmla="*/ 1074771 w 2305878"/>
                <a:gd name="connsiteY30" fmla="*/ 656854 h 747713"/>
                <a:gd name="connsiteX31" fmla="*/ 908084 w 2305878"/>
                <a:gd name="connsiteY31" fmla="*/ 702469 h 747713"/>
                <a:gd name="connsiteX32" fmla="*/ 739015 w 2305878"/>
                <a:gd name="connsiteY32" fmla="*/ 721519 h 747713"/>
                <a:gd name="connsiteX33" fmla="*/ 524703 w 2305878"/>
                <a:gd name="connsiteY33" fmla="*/ 719138 h 747713"/>
                <a:gd name="connsiteX34" fmla="*/ 369922 w 2305878"/>
                <a:gd name="connsiteY34" fmla="*/ 704850 h 747713"/>
                <a:gd name="connsiteX35" fmla="*/ 259889 w 2305878"/>
                <a:gd name="connsiteY35" fmla="*/ 666503 h 747713"/>
                <a:gd name="connsiteX36" fmla="*/ 177040 w 2305878"/>
                <a:gd name="connsiteY36" fmla="*/ 700089 h 747713"/>
                <a:gd name="connsiteX37" fmla="*/ 121653 w 2305878"/>
                <a:gd name="connsiteY37" fmla="*/ 747713 h 747713"/>
                <a:gd name="connsiteX38" fmla="*/ 0 w 2305878"/>
                <a:gd name="connsiteY38" fmla="*/ 649486 h 747713"/>
                <a:gd name="connsiteX0" fmla="*/ 1150670 w 3456548"/>
                <a:gd name="connsiteY0" fmla="*/ 649486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1150670 w 3456548"/>
                <a:gd name="connsiteY38" fmla="*/ 649486 h 1011414"/>
                <a:gd name="connsiteX0" fmla="*/ 1150670 w 3456548"/>
                <a:gd name="connsiteY0" fmla="*/ 649486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46759 w 3456548"/>
                <a:gd name="connsiteY38" fmla="*/ 810957 h 1011414"/>
                <a:gd name="connsiteX39" fmla="*/ 1150670 w 3456548"/>
                <a:gd name="connsiteY39" fmla="*/ 649486 h 1011414"/>
                <a:gd name="connsiteX0" fmla="*/ 1150670 w 3456548"/>
                <a:gd name="connsiteY0" fmla="*/ 649486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20044 w 3456548"/>
                <a:gd name="connsiteY38" fmla="*/ 734184 h 1011414"/>
                <a:gd name="connsiteX39" fmla="*/ 1150670 w 3456548"/>
                <a:gd name="connsiteY39" fmla="*/ 649486 h 1011414"/>
                <a:gd name="connsiteX0" fmla="*/ 1150670 w 3456548"/>
                <a:gd name="connsiteY0" fmla="*/ 649486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20044 w 3456548"/>
                <a:gd name="connsiteY38" fmla="*/ 734184 h 1011414"/>
                <a:gd name="connsiteX39" fmla="*/ 997399 w 3456548"/>
                <a:gd name="connsiteY39" fmla="*/ 674099 h 1011414"/>
                <a:gd name="connsiteX40" fmla="*/ 1150670 w 3456548"/>
                <a:gd name="connsiteY40" fmla="*/ 649486 h 1011414"/>
                <a:gd name="connsiteX0" fmla="*/ 1150670 w 3456548"/>
                <a:gd name="connsiteY0" fmla="*/ 649486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20044 w 3456548"/>
                <a:gd name="connsiteY38" fmla="*/ 734184 h 1011414"/>
                <a:gd name="connsiteX39" fmla="*/ 994060 w 3456548"/>
                <a:gd name="connsiteY39" fmla="*/ 657408 h 1011414"/>
                <a:gd name="connsiteX40" fmla="*/ 1150670 w 3456548"/>
                <a:gd name="connsiteY40" fmla="*/ 649486 h 1011414"/>
                <a:gd name="connsiteX0" fmla="*/ 1147331 w 3456548"/>
                <a:gd name="connsiteY0" fmla="*/ 636133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20044 w 3456548"/>
                <a:gd name="connsiteY38" fmla="*/ 734184 h 1011414"/>
                <a:gd name="connsiteX39" fmla="*/ 994060 w 3456548"/>
                <a:gd name="connsiteY39" fmla="*/ 657408 h 1011414"/>
                <a:gd name="connsiteX40" fmla="*/ 1147331 w 3456548"/>
                <a:gd name="connsiteY40" fmla="*/ 636133 h 1011414"/>
                <a:gd name="connsiteX0" fmla="*/ 1147331 w 3456548"/>
                <a:gd name="connsiteY0" fmla="*/ 636133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20044 w 3456548"/>
                <a:gd name="connsiteY38" fmla="*/ 734184 h 1011414"/>
                <a:gd name="connsiteX39" fmla="*/ 994060 w 3456548"/>
                <a:gd name="connsiteY39" fmla="*/ 657408 h 1011414"/>
                <a:gd name="connsiteX40" fmla="*/ 1147331 w 3456548"/>
                <a:gd name="connsiteY40" fmla="*/ 636133 h 1011414"/>
                <a:gd name="connsiteX0" fmla="*/ 1147331 w 3456548"/>
                <a:gd name="connsiteY0" fmla="*/ 636133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229331 w 3456548"/>
                <a:gd name="connsiteY38" fmla="*/ 911098 h 1011414"/>
                <a:gd name="connsiteX39" fmla="*/ 620044 w 3456548"/>
                <a:gd name="connsiteY39" fmla="*/ 734184 h 1011414"/>
                <a:gd name="connsiteX40" fmla="*/ 994060 w 3456548"/>
                <a:gd name="connsiteY40" fmla="*/ 657408 h 1011414"/>
                <a:gd name="connsiteX41" fmla="*/ 1147331 w 3456548"/>
                <a:gd name="connsiteY41" fmla="*/ 636133 h 1011414"/>
                <a:gd name="connsiteX0" fmla="*/ 1175138 w 3484355"/>
                <a:gd name="connsiteY0" fmla="*/ 636133 h 1011414"/>
                <a:gd name="connsiteX1" fmla="*/ 1289744 w 3484355"/>
                <a:gd name="connsiteY1" fmla="*/ 587127 h 1011414"/>
                <a:gd name="connsiteX2" fmla="*/ 1411244 w 3484355"/>
                <a:gd name="connsiteY2" fmla="*/ 577177 h 1011414"/>
                <a:gd name="connsiteX3" fmla="*/ 1506494 w 3484355"/>
                <a:gd name="connsiteY3" fmla="*/ 622442 h 1011414"/>
                <a:gd name="connsiteX4" fmla="*/ 1579355 w 3484355"/>
                <a:gd name="connsiteY4" fmla="*/ 650082 h 1011414"/>
                <a:gd name="connsiteX5" fmla="*/ 1700798 w 3484355"/>
                <a:gd name="connsiteY5" fmla="*/ 669132 h 1011414"/>
                <a:gd name="connsiteX6" fmla="*/ 1865105 w 3484355"/>
                <a:gd name="connsiteY6" fmla="*/ 666751 h 1011414"/>
                <a:gd name="connsiteX7" fmla="*/ 2019886 w 3484355"/>
                <a:gd name="connsiteY7" fmla="*/ 647700 h 1011414"/>
                <a:gd name="connsiteX8" fmla="*/ 2188955 w 3484355"/>
                <a:gd name="connsiteY8" fmla="*/ 614363 h 1011414"/>
                <a:gd name="connsiteX9" fmla="*/ 2393866 w 3484355"/>
                <a:gd name="connsiteY9" fmla="*/ 534173 h 1011414"/>
                <a:gd name="connsiteX10" fmla="*/ 2546142 w 3484355"/>
                <a:gd name="connsiteY10" fmla="*/ 516732 h 1011414"/>
                <a:gd name="connsiteX11" fmla="*/ 2672348 w 3484355"/>
                <a:gd name="connsiteY11" fmla="*/ 492919 h 1011414"/>
                <a:gd name="connsiteX12" fmla="*/ 2793792 w 3484355"/>
                <a:gd name="connsiteY12" fmla="*/ 464344 h 1011414"/>
                <a:gd name="connsiteX13" fmla="*/ 2922380 w 3484355"/>
                <a:gd name="connsiteY13" fmla="*/ 409575 h 1011414"/>
                <a:gd name="connsiteX14" fmla="*/ 3065255 w 3484355"/>
                <a:gd name="connsiteY14" fmla="*/ 321469 h 1011414"/>
                <a:gd name="connsiteX15" fmla="*/ 3196223 w 3484355"/>
                <a:gd name="connsiteY15" fmla="*/ 230982 h 1011414"/>
                <a:gd name="connsiteX16" fmla="*/ 3281948 w 3484355"/>
                <a:gd name="connsiteY16" fmla="*/ 171451 h 1011414"/>
                <a:gd name="connsiteX17" fmla="*/ 3358148 w 3484355"/>
                <a:gd name="connsiteY17" fmla="*/ 80963 h 1011414"/>
                <a:gd name="connsiteX18" fmla="*/ 3429586 w 3484355"/>
                <a:gd name="connsiteY18" fmla="*/ 26194 h 1011414"/>
                <a:gd name="connsiteX19" fmla="*/ 3467687 w 3484355"/>
                <a:gd name="connsiteY19" fmla="*/ 0 h 1011414"/>
                <a:gd name="connsiteX20" fmla="*/ 3484355 w 3484355"/>
                <a:gd name="connsiteY20" fmla="*/ 54769 h 1011414"/>
                <a:gd name="connsiteX21" fmla="*/ 3412917 w 3484355"/>
                <a:gd name="connsiteY21" fmla="*/ 102394 h 1011414"/>
                <a:gd name="connsiteX22" fmla="*/ 3346242 w 3484355"/>
                <a:gd name="connsiteY22" fmla="*/ 178594 h 1011414"/>
                <a:gd name="connsiteX23" fmla="*/ 3272424 w 3484355"/>
                <a:gd name="connsiteY23" fmla="*/ 247650 h 1011414"/>
                <a:gd name="connsiteX24" fmla="*/ 3160504 w 3484355"/>
                <a:gd name="connsiteY24" fmla="*/ 321469 h 1011414"/>
                <a:gd name="connsiteX25" fmla="*/ 3048586 w 3484355"/>
                <a:gd name="connsiteY25" fmla="*/ 395288 h 1011414"/>
                <a:gd name="connsiteX26" fmla="*/ 2908092 w 3484355"/>
                <a:gd name="connsiteY26" fmla="*/ 473869 h 1011414"/>
                <a:gd name="connsiteX27" fmla="*/ 2769980 w 3484355"/>
                <a:gd name="connsiteY27" fmla="*/ 519113 h 1011414"/>
                <a:gd name="connsiteX28" fmla="*/ 2643773 w 3484355"/>
                <a:gd name="connsiteY28" fmla="*/ 545307 h 1011414"/>
                <a:gd name="connsiteX29" fmla="*/ 2413040 w 3484355"/>
                <a:gd name="connsiteY29" fmla="*/ 592065 h 1011414"/>
                <a:gd name="connsiteX30" fmla="*/ 2253248 w 3484355"/>
                <a:gd name="connsiteY30" fmla="*/ 656854 h 1011414"/>
                <a:gd name="connsiteX31" fmla="*/ 2086561 w 3484355"/>
                <a:gd name="connsiteY31" fmla="*/ 702469 h 1011414"/>
                <a:gd name="connsiteX32" fmla="*/ 1917492 w 3484355"/>
                <a:gd name="connsiteY32" fmla="*/ 721519 h 1011414"/>
                <a:gd name="connsiteX33" fmla="*/ 1703180 w 3484355"/>
                <a:gd name="connsiteY33" fmla="*/ 719138 h 1011414"/>
                <a:gd name="connsiteX34" fmla="*/ 1548399 w 3484355"/>
                <a:gd name="connsiteY34" fmla="*/ 704850 h 1011414"/>
                <a:gd name="connsiteX35" fmla="*/ 1438366 w 3484355"/>
                <a:gd name="connsiteY35" fmla="*/ 666503 h 1011414"/>
                <a:gd name="connsiteX36" fmla="*/ 1355517 w 3484355"/>
                <a:gd name="connsiteY36" fmla="*/ 700089 h 1011414"/>
                <a:gd name="connsiteX37" fmla="*/ 27807 w 3484355"/>
                <a:gd name="connsiteY37" fmla="*/ 1011414 h 1011414"/>
                <a:gd name="connsiteX38" fmla="*/ 0 w 3484355"/>
                <a:gd name="connsiteY38" fmla="*/ 830986 h 1011414"/>
                <a:gd name="connsiteX39" fmla="*/ 647851 w 3484355"/>
                <a:gd name="connsiteY39" fmla="*/ 734184 h 1011414"/>
                <a:gd name="connsiteX40" fmla="*/ 1021867 w 3484355"/>
                <a:gd name="connsiteY40" fmla="*/ 657408 h 1011414"/>
                <a:gd name="connsiteX41" fmla="*/ 1175138 w 3484355"/>
                <a:gd name="connsiteY41" fmla="*/ 636133 h 1011414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43953 w 3489942"/>
                <a:gd name="connsiteY35" fmla="*/ 666503 h 867880"/>
                <a:gd name="connsiteX36" fmla="*/ 1361104 w 3489942"/>
                <a:gd name="connsiteY36" fmla="*/ 700089 h 867880"/>
                <a:gd name="connsiteX37" fmla="*/ 0 w 3489942"/>
                <a:gd name="connsiteY37" fmla="*/ 867880 h 867880"/>
                <a:gd name="connsiteX38" fmla="*/ 5587 w 3489942"/>
                <a:gd name="connsiteY38" fmla="*/ 830986 h 867880"/>
                <a:gd name="connsiteX39" fmla="*/ 653438 w 3489942"/>
                <a:gd name="connsiteY39" fmla="*/ 734184 h 867880"/>
                <a:gd name="connsiteX40" fmla="*/ 1027454 w 3489942"/>
                <a:gd name="connsiteY40" fmla="*/ 657408 h 867880"/>
                <a:gd name="connsiteX41" fmla="*/ 1180725 w 3489942"/>
                <a:gd name="connsiteY41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43953 w 3489942"/>
                <a:gd name="connsiteY35" fmla="*/ 666503 h 867880"/>
                <a:gd name="connsiteX36" fmla="*/ 1361104 w 3489942"/>
                <a:gd name="connsiteY36" fmla="*/ 700089 h 867880"/>
                <a:gd name="connsiteX37" fmla="*/ 539897 w 3489942"/>
                <a:gd name="connsiteY37" fmla="*/ 804282 h 867880"/>
                <a:gd name="connsiteX38" fmla="*/ 0 w 3489942"/>
                <a:gd name="connsiteY38" fmla="*/ 867880 h 867880"/>
                <a:gd name="connsiteX39" fmla="*/ 5587 w 3489942"/>
                <a:gd name="connsiteY39" fmla="*/ 830986 h 867880"/>
                <a:gd name="connsiteX40" fmla="*/ 653438 w 3489942"/>
                <a:gd name="connsiteY40" fmla="*/ 734184 h 867880"/>
                <a:gd name="connsiteX41" fmla="*/ 1027454 w 3489942"/>
                <a:gd name="connsiteY41" fmla="*/ 657408 h 867880"/>
                <a:gd name="connsiteX42" fmla="*/ 1180725 w 3489942"/>
                <a:gd name="connsiteY42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43953 w 3489942"/>
                <a:gd name="connsiteY35" fmla="*/ 666503 h 867880"/>
                <a:gd name="connsiteX36" fmla="*/ 1361104 w 3489942"/>
                <a:gd name="connsiteY36" fmla="*/ 700089 h 867880"/>
                <a:gd name="connsiteX37" fmla="*/ 930611 w 3489942"/>
                <a:gd name="connsiteY37" fmla="*/ 750874 h 867880"/>
                <a:gd name="connsiteX38" fmla="*/ 539897 w 3489942"/>
                <a:gd name="connsiteY38" fmla="*/ 804282 h 867880"/>
                <a:gd name="connsiteX39" fmla="*/ 0 w 3489942"/>
                <a:gd name="connsiteY39" fmla="*/ 867880 h 867880"/>
                <a:gd name="connsiteX40" fmla="*/ 5587 w 3489942"/>
                <a:gd name="connsiteY40" fmla="*/ 830986 h 867880"/>
                <a:gd name="connsiteX41" fmla="*/ 653438 w 3489942"/>
                <a:gd name="connsiteY41" fmla="*/ 734184 h 867880"/>
                <a:gd name="connsiteX42" fmla="*/ 1027454 w 3489942"/>
                <a:gd name="connsiteY42" fmla="*/ 657408 h 867880"/>
                <a:gd name="connsiteX43" fmla="*/ 1180725 w 3489942"/>
                <a:gd name="connsiteY43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43953 w 3489942"/>
                <a:gd name="connsiteY35" fmla="*/ 666503 h 867880"/>
                <a:gd name="connsiteX36" fmla="*/ 1361104 w 3489942"/>
                <a:gd name="connsiteY36" fmla="*/ 700089 h 867880"/>
                <a:gd name="connsiteX37" fmla="*/ 937290 w 3489942"/>
                <a:gd name="connsiteY37" fmla="*/ 734185 h 867880"/>
                <a:gd name="connsiteX38" fmla="*/ 539897 w 3489942"/>
                <a:gd name="connsiteY38" fmla="*/ 804282 h 867880"/>
                <a:gd name="connsiteX39" fmla="*/ 0 w 3489942"/>
                <a:gd name="connsiteY39" fmla="*/ 867880 h 867880"/>
                <a:gd name="connsiteX40" fmla="*/ 5587 w 3489942"/>
                <a:gd name="connsiteY40" fmla="*/ 830986 h 867880"/>
                <a:gd name="connsiteX41" fmla="*/ 653438 w 3489942"/>
                <a:gd name="connsiteY41" fmla="*/ 734184 h 867880"/>
                <a:gd name="connsiteX42" fmla="*/ 1027454 w 3489942"/>
                <a:gd name="connsiteY42" fmla="*/ 657408 h 867880"/>
                <a:gd name="connsiteX43" fmla="*/ 1180725 w 3489942"/>
                <a:gd name="connsiteY43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61104 w 3489942"/>
                <a:gd name="connsiteY36" fmla="*/ 700089 h 867880"/>
                <a:gd name="connsiteX37" fmla="*/ 937290 w 3489942"/>
                <a:gd name="connsiteY37" fmla="*/ 734185 h 867880"/>
                <a:gd name="connsiteX38" fmla="*/ 539897 w 3489942"/>
                <a:gd name="connsiteY38" fmla="*/ 804282 h 867880"/>
                <a:gd name="connsiteX39" fmla="*/ 0 w 3489942"/>
                <a:gd name="connsiteY39" fmla="*/ 867880 h 867880"/>
                <a:gd name="connsiteX40" fmla="*/ 5587 w 3489942"/>
                <a:gd name="connsiteY40" fmla="*/ 830986 h 867880"/>
                <a:gd name="connsiteX41" fmla="*/ 653438 w 3489942"/>
                <a:gd name="connsiteY41" fmla="*/ 734184 h 867880"/>
                <a:gd name="connsiteX42" fmla="*/ 1027454 w 3489942"/>
                <a:gd name="connsiteY42" fmla="*/ 657408 h 867880"/>
                <a:gd name="connsiteX43" fmla="*/ 1180725 w 3489942"/>
                <a:gd name="connsiteY43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51085 w 3489942"/>
                <a:gd name="connsiteY36" fmla="*/ 646681 h 867880"/>
                <a:gd name="connsiteX37" fmla="*/ 937290 w 3489942"/>
                <a:gd name="connsiteY37" fmla="*/ 734185 h 867880"/>
                <a:gd name="connsiteX38" fmla="*/ 539897 w 3489942"/>
                <a:gd name="connsiteY38" fmla="*/ 804282 h 867880"/>
                <a:gd name="connsiteX39" fmla="*/ 0 w 3489942"/>
                <a:gd name="connsiteY39" fmla="*/ 867880 h 867880"/>
                <a:gd name="connsiteX40" fmla="*/ 5587 w 3489942"/>
                <a:gd name="connsiteY40" fmla="*/ 830986 h 867880"/>
                <a:gd name="connsiteX41" fmla="*/ 653438 w 3489942"/>
                <a:gd name="connsiteY41" fmla="*/ 734184 h 867880"/>
                <a:gd name="connsiteX42" fmla="*/ 1027454 w 3489942"/>
                <a:gd name="connsiteY42" fmla="*/ 657408 h 867880"/>
                <a:gd name="connsiteX43" fmla="*/ 1180725 w 3489942"/>
                <a:gd name="connsiteY43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51085 w 3489942"/>
                <a:gd name="connsiteY36" fmla="*/ 646681 h 867880"/>
                <a:gd name="connsiteX37" fmla="*/ 1184407 w 3489942"/>
                <a:gd name="connsiteY37" fmla="*/ 687452 h 867880"/>
                <a:gd name="connsiteX38" fmla="*/ 937290 w 3489942"/>
                <a:gd name="connsiteY38" fmla="*/ 734185 h 867880"/>
                <a:gd name="connsiteX39" fmla="*/ 539897 w 3489942"/>
                <a:gd name="connsiteY39" fmla="*/ 804282 h 867880"/>
                <a:gd name="connsiteX40" fmla="*/ 0 w 3489942"/>
                <a:gd name="connsiteY40" fmla="*/ 867880 h 867880"/>
                <a:gd name="connsiteX41" fmla="*/ 5587 w 3489942"/>
                <a:gd name="connsiteY41" fmla="*/ 830986 h 867880"/>
                <a:gd name="connsiteX42" fmla="*/ 653438 w 3489942"/>
                <a:gd name="connsiteY42" fmla="*/ 734184 h 867880"/>
                <a:gd name="connsiteX43" fmla="*/ 1027454 w 3489942"/>
                <a:gd name="connsiteY43" fmla="*/ 657408 h 867880"/>
                <a:gd name="connsiteX44" fmla="*/ 1180725 w 3489942"/>
                <a:gd name="connsiteY44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51085 w 3489942"/>
                <a:gd name="connsiteY36" fmla="*/ 646681 h 867880"/>
                <a:gd name="connsiteX37" fmla="*/ 1184407 w 3489942"/>
                <a:gd name="connsiteY37" fmla="*/ 697466 h 867880"/>
                <a:gd name="connsiteX38" fmla="*/ 937290 w 3489942"/>
                <a:gd name="connsiteY38" fmla="*/ 734185 h 867880"/>
                <a:gd name="connsiteX39" fmla="*/ 539897 w 3489942"/>
                <a:gd name="connsiteY39" fmla="*/ 804282 h 867880"/>
                <a:gd name="connsiteX40" fmla="*/ 0 w 3489942"/>
                <a:gd name="connsiteY40" fmla="*/ 867880 h 867880"/>
                <a:gd name="connsiteX41" fmla="*/ 5587 w 3489942"/>
                <a:gd name="connsiteY41" fmla="*/ 830986 h 867880"/>
                <a:gd name="connsiteX42" fmla="*/ 653438 w 3489942"/>
                <a:gd name="connsiteY42" fmla="*/ 734184 h 867880"/>
                <a:gd name="connsiteX43" fmla="*/ 1027454 w 3489942"/>
                <a:gd name="connsiteY43" fmla="*/ 657408 h 867880"/>
                <a:gd name="connsiteX44" fmla="*/ 1180725 w 3489942"/>
                <a:gd name="connsiteY44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390116 w 3489942"/>
                <a:gd name="connsiteY2" fmla="*/ 547136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51085 w 3489942"/>
                <a:gd name="connsiteY36" fmla="*/ 646681 h 867880"/>
                <a:gd name="connsiteX37" fmla="*/ 1184407 w 3489942"/>
                <a:gd name="connsiteY37" fmla="*/ 697466 h 867880"/>
                <a:gd name="connsiteX38" fmla="*/ 937290 w 3489942"/>
                <a:gd name="connsiteY38" fmla="*/ 734185 h 867880"/>
                <a:gd name="connsiteX39" fmla="*/ 539897 w 3489942"/>
                <a:gd name="connsiteY39" fmla="*/ 804282 h 867880"/>
                <a:gd name="connsiteX40" fmla="*/ 0 w 3489942"/>
                <a:gd name="connsiteY40" fmla="*/ 867880 h 867880"/>
                <a:gd name="connsiteX41" fmla="*/ 5587 w 3489942"/>
                <a:gd name="connsiteY41" fmla="*/ 830986 h 867880"/>
                <a:gd name="connsiteX42" fmla="*/ 653438 w 3489942"/>
                <a:gd name="connsiteY42" fmla="*/ 734184 h 867880"/>
                <a:gd name="connsiteX43" fmla="*/ 1027454 w 3489942"/>
                <a:gd name="connsiteY43" fmla="*/ 657408 h 867880"/>
                <a:gd name="connsiteX44" fmla="*/ 1180725 w 3489942"/>
                <a:gd name="connsiteY44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390116 w 3489942"/>
                <a:gd name="connsiteY2" fmla="*/ 547136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91451 w 3489942"/>
                <a:gd name="connsiteY36" fmla="*/ 607340 h 867880"/>
                <a:gd name="connsiteX37" fmla="*/ 1351085 w 3489942"/>
                <a:gd name="connsiteY37" fmla="*/ 646681 h 867880"/>
                <a:gd name="connsiteX38" fmla="*/ 1184407 w 3489942"/>
                <a:gd name="connsiteY38" fmla="*/ 697466 h 867880"/>
                <a:gd name="connsiteX39" fmla="*/ 937290 w 3489942"/>
                <a:gd name="connsiteY39" fmla="*/ 734185 h 867880"/>
                <a:gd name="connsiteX40" fmla="*/ 539897 w 3489942"/>
                <a:gd name="connsiteY40" fmla="*/ 804282 h 867880"/>
                <a:gd name="connsiteX41" fmla="*/ 0 w 3489942"/>
                <a:gd name="connsiteY41" fmla="*/ 867880 h 867880"/>
                <a:gd name="connsiteX42" fmla="*/ 5587 w 3489942"/>
                <a:gd name="connsiteY42" fmla="*/ 830986 h 867880"/>
                <a:gd name="connsiteX43" fmla="*/ 653438 w 3489942"/>
                <a:gd name="connsiteY43" fmla="*/ 734184 h 867880"/>
                <a:gd name="connsiteX44" fmla="*/ 1027454 w 3489942"/>
                <a:gd name="connsiteY44" fmla="*/ 657408 h 867880"/>
                <a:gd name="connsiteX45" fmla="*/ 1180725 w 3489942"/>
                <a:gd name="connsiteY45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390116 w 3489942"/>
                <a:gd name="connsiteY2" fmla="*/ 547136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91451 w 3489942"/>
                <a:gd name="connsiteY36" fmla="*/ 607340 h 867880"/>
                <a:gd name="connsiteX37" fmla="*/ 1337727 w 3489942"/>
                <a:gd name="connsiteY37" fmla="*/ 650018 h 867880"/>
                <a:gd name="connsiteX38" fmla="*/ 1184407 w 3489942"/>
                <a:gd name="connsiteY38" fmla="*/ 697466 h 867880"/>
                <a:gd name="connsiteX39" fmla="*/ 937290 w 3489942"/>
                <a:gd name="connsiteY39" fmla="*/ 734185 h 867880"/>
                <a:gd name="connsiteX40" fmla="*/ 539897 w 3489942"/>
                <a:gd name="connsiteY40" fmla="*/ 804282 h 867880"/>
                <a:gd name="connsiteX41" fmla="*/ 0 w 3489942"/>
                <a:gd name="connsiteY41" fmla="*/ 867880 h 867880"/>
                <a:gd name="connsiteX42" fmla="*/ 5587 w 3489942"/>
                <a:gd name="connsiteY42" fmla="*/ 830986 h 867880"/>
                <a:gd name="connsiteX43" fmla="*/ 653438 w 3489942"/>
                <a:gd name="connsiteY43" fmla="*/ 734184 h 867880"/>
                <a:gd name="connsiteX44" fmla="*/ 1027454 w 3489942"/>
                <a:gd name="connsiteY44" fmla="*/ 657408 h 867880"/>
                <a:gd name="connsiteX45" fmla="*/ 1180725 w 3489942"/>
                <a:gd name="connsiteY45" fmla="*/ 636133 h 86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489942" h="867880">
                  <a:moveTo>
                    <a:pt x="1180725" y="636133"/>
                  </a:moveTo>
                  <a:cubicBezTo>
                    <a:pt x="1225371" y="624419"/>
                    <a:pt x="1260433" y="601960"/>
                    <a:pt x="1295331" y="587127"/>
                  </a:cubicBezTo>
                  <a:cubicBezTo>
                    <a:pt x="1330229" y="572294"/>
                    <a:pt x="1353991" y="541250"/>
                    <a:pt x="1390116" y="547136"/>
                  </a:cubicBezTo>
                  <a:cubicBezTo>
                    <a:pt x="1426241" y="553022"/>
                    <a:pt x="1480331" y="612917"/>
                    <a:pt x="1512081" y="622442"/>
                  </a:cubicBezTo>
                  <a:cubicBezTo>
                    <a:pt x="1537481" y="627205"/>
                    <a:pt x="1552558" y="642300"/>
                    <a:pt x="1584942" y="650082"/>
                  </a:cubicBezTo>
                  <a:cubicBezTo>
                    <a:pt x="1617326" y="657864"/>
                    <a:pt x="1665904" y="662782"/>
                    <a:pt x="1706385" y="669132"/>
                  </a:cubicBezTo>
                  <a:cubicBezTo>
                    <a:pt x="1751232" y="673498"/>
                    <a:pt x="1817511" y="670323"/>
                    <a:pt x="1870692" y="666751"/>
                  </a:cubicBezTo>
                  <a:cubicBezTo>
                    <a:pt x="1923873" y="663179"/>
                    <a:pt x="1968720" y="658019"/>
                    <a:pt x="2025473" y="647700"/>
                  </a:cubicBezTo>
                  <a:lnTo>
                    <a:pt x="2194542" y="614363"/>
                  </a:lnTo>
                  <a:cubicBezTo>
                    <a:pt x="2256872" y="595442"/>
                    <a:pt x="2339922" y="550445"/>
                    <a:pt x="2399453" y="534173"/>
                  </a:cubicBezTo>
                  <a:cubicBezTo>
                    <a:pt x="2458984" y="517901"/>
                    <a:pt x="2505315" y="523608"/>
                    <a:pt x="2551729" y="516732"/>
                  </a:cubicBezTo>
                  <a:lnTo>
                    <a:pt x="2677935" y="492919"/>
                  </a:lnTo>
                  <a:lnTo>
                    <a:pt x="2799379" y="464344"/>
                  </a:lnTo>
                  <a:lnTo>
                    <a:pt x="2927967" y="409575"/>
                  </a:lnTo>
                  <a:lnTo>
                    <a:pt x="3070842" y="321469"/>
                  </a:lnTo>
                  <a:lnTo>
                    <a:pt x="3201810" y="230982"/>
                  </a:lnTo>
                  <a:lnTo>
                    <a:pt x="3287535" y="171451"/>
                  </a:lnTo>
                  <a:cubicBezTo>
                    <a:pt x="3314522" y="146448"/>
                    <a:pt x="3339129" y="105172"/>
                    <a:pt x="3363735" y="80963"/>
                  </a:cubicBezTo>
                  <a:cubicBezTo>
                    <a:pt x="3388341" y="56754"/>
                    <a:pt x="3415726" y="39688"/>
                    <a:pt x="3435173" y="26194"/>
                  </a:cubicBezTo>
                  <a:lnTo>
                    <a:pt x="3473274" y="0"/>
                  </a:lnTo>
                  <a:lnTo>
                    <a:pt x="3489942" y="54769"/>
                  </a:lnTo>
                  <a:cubicBezTo>
                    <a:pt x="3480814" y="71835"/>
                    <a:pt x="3441523" y="81757"/>
                    <a:pt x="3418504" y="102394"/>
                  </a:cubicBezTo>
                  <a:cubicBezTo>
                    <a:pt x="3395485" y="123031"/>
                    <a:pt x="3374848" y="152797"/>
                    <a:pt x="3351829" y="178594"/>
                  </a:cubicBezTo>
                  <a:cubicBezTo>
                    <a:pt x="3327223" y="201613"/>
                    <a:pt x="3308967" y="223838"/>
                    <a:pt x="3278011" y="247650"/>
                  </a:cubicBezTo>
                  <a:cubicBezTo>
                    <a:pt x="3247055" y="271463"/>
                    <a:pt x="3203397" y="296863"/>
                    <a:pt x="3166091" y="321469"/>
                  </a:cubicBezTo>
                  <a:lnTo>
                    <a:pt x="3054173" y="395288"/>
                  </a:lnTo>
                  <a:lnTo>
                    <a:pt x="2913679" y="473869"/>
                  </a:lnTo>
                  <a:lnTo>
                    <a:pt x="2775567" y="519113"/>
                  </a:lnTo>
                  <a:lnTo>
                    <a:pt x="2649360" y="545307"/>
                  </a:lnTo>
                  <a:lnTo>
                    <a:pt x="2418627" y="592065"/>
                  </a:lnTo>
                  <a:cubicBezTo>
                    <a:pt x="2353540" y="611909"/>
                    <a:pt x="2313248" y="638453"/>
                    <a:pt x="2258835" y="656854"/>
                  </a:cubicBezTo>
                  <a:cubicBezTo>
                    <a:pt x="2204422" y="675255"/>
                    <a:pt x="2148107" y="691692"/>
                    <a:pt x="2092148" y="702469"/>
                  </a:cubicBezTo>
                  <a:cubicBezTo>
                    <a:pt x="2036189" y="713246"/>
                    <a:pt x="1986976" y="718741"/>
                    <a:pt x="1923079" y="721519"/>
                  </a:cubicBezTo>
                  <a:cubicBezTo>
                    <a:pt x="1859182" y="724297"/>
                    <a:pt x="1770282" y="721916"/>
                    <a:pt x="1708767" y="719138"/>
                  </a:cubicBezTo>
                  <a:cubicBezTo>
                    <a:pt x="1647252" y="716360"/>
                    <a:pt x="1605580" y="709613"/>
                    <a:pt x="1553986" y="704850"/>
                  </a:cubicBezTo>
                  <a:cubicBezTo>
                    <a:pt x="1511521" y="696913"/>
                    <a:pt x="1464363" y="662727"/>
                    <a:pt x="1437274" y="646475"/>
                  </a:cubicBezTo>
                  <a:cubicBezTo>
                    <a:pt x="1410185" y="630223"/>
                    <a:pt x="1405816" y="607306"/>
                    <a:pt x="1391451" y="607340"/>
                  </a:cubicBezTo>
                  <a:cubicBezTo>
                    <a:pt x="1377086" y="607374"/>
                    <a:pt x="1368895" y="640004"/>
                    <a:pt x="1337727" y="650018"/>
                  </a:cubicBezTo>
                  <a:cubicBezTo>
                    <a:pt x="1306559" y="660032"/>
                    <a:pt x="1253373" y="682882"/>
                    <a:pt x="1184407" y="697466"/>
                  </a:cubicBezTo>
                  <a:cubicBezTo>
                    <a:pt x="1115441" y="712050"/>
                    <a:pt x="1044708" y="714713"/>
                    <a:pt x="937290" y="734185"/>
                  </a:cubicBezTo>
                  <a:lnTo>
                    <a:pt x="539897" y="804282"/>
                  </a:lnTo>
                  <a:cubicBezTo>
                    <a:pt x="384795" y="823783"/>
                    <a:pt x="89052" y="863429"/>
                    <a:pt x="0" y="867880"/>
                  </a:cubicBezTo>
                  <a:lnTo>
                    <a:pt x="5587" y="830986"/>
                  </a:lnTo>
                  <a:lnTo>
                    <a:pt x="653438" y="734184"/>
                  </a:lnTo>
                  <a:lnTo>
                    <a:pt x="1027454" y="657408"/>
                  </a:lnTo>
                  <a:cubicBezTo>
                    <a:pt x="1115335" y="641066"/>
                    <a:pt x="1136079" y="647847"/>
                    <a:pt x="1180725" y="636133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48" name="Freeform 46">
              <a:extLst>
                <a:ext uri="{FF2B5EF4-FFF2-40B4-BE49-F238E27FC236}">
                  <a16:creationId xmlns:a16="http://schemas.microsoft.com/office/drawing/2014/main" id="{023200A4-54FC-43B1-8247-20E2CCACDD1A}"/>
                </a:ext>
              </a:extLst>
            </p:cNvPr>
            <p:cNvSpPr/>
            <p:nvPr/>
          </p:nvSpPr>
          <p:spPr bwMode="auto">
            <a:xfrm>
              <a:off x="7166876" y="4513853"/>
              <a:ext cx="550497" cy="1586089"/>
            </a:xfrm>
            <a:custGeom>
              <a:avLst/>
              <a:gdLst>
                <a:gd name="connsiteX0" fmla="*/ 738187 w 738187"/>
                <a:gd name="connsiteY0" fmla="*/ 2495550 h 2495550"/>
                <a:gd name="connsiteX1" fmla="*/ 352425 w 738187"/>
                <a:gd name="connsiteY1" fmla="*/ 1747837 h 2495550"/>
                <a:gd name="connsiteX2" fmla="*/ 123825 w 738187"/>
                <a:gd name="connsiteY2" fmla="*/ 809625 h 2495550"/>
                <a:gd name="connsiteX3" fmla="*/ 0 w 738187"/>
                <a:gd name="connsiteY3" fmla="*/ 0 h 2495550"/>
                <a:gd name="connsiteX4" fmla="*/ 0 w 738187"/>
                <a:gd name="connsiteY4" fmla="*/ 0 h 2495550"/>
                <a:gd name="connsiteX0" fmla="*/ 1038807 w 1038807"/>
                <a:gd name="connsiteY0" fmla="*/ 3013369 h 3013369"/>
                <a:gd name="connsiteX1" fmla="*/ 352425 w 1038807"/>
                <a:gd name="connsiteY1" fmla="*/ 1747837 h 3013369"/>
                <a:gd name="connsiteX2" fmla="*/ 123825 w 1038807"/>
                <a:gd name="connsiteY2" fmla="*/ 809625 h 3013369"/>
                <a:gd name="connsiteX3" fmla="*/ 0 w 1038807"/>
                <a:gd name="connsiteY3" fmla="*/ 0 h 3013369"/>
                <a:gd name="connsiteX4" fmla="*/ 0 w 1038807"/>
                <a:gd name="connsiteY4" fmla="*/ 0 h 3013369"/>
                <a:gd name="connsiteX0" fmla="*/ 1038807 w 1038807"/>
                <a:gd name="connsiteY0" fmla="*/ 3013369 h 3013369"/>
                <a:gd name="connsiteX1" fmla="*/ 508055 w 1038807"/>
                <a:gd name="connsiteY1" fmla="*/ 2061072 h 3013369"/>
                <a:gd name="connsiteX2" fmla="*/ 352425 w 1038807"/>
                <a:gd name="connsiteY2" fmla="*/ 1747837 h 3013369"/>
                <a:gd name="connsiteX3" fmla="*/ 123825 w 1038807"/>
                <a:gd name="connsiteY3" fmla="*/ 809625 h 3013369"/>
                <a:gd name="connsiteX4" fmla="*/ 0 w 1038807"/>
                <a:gd name="connsiteY4" fmla="*/ 0 h 3013369"/>
                <a:gd name="connsiteX5" fmla="*/ 0 w 1038807"/>
                <a:gd name="connsiteY5" fmla="*/ 0 h 3013369"/>
                <a:gd name="connsiteX0" fmla="*/ 1038807 w 1038807"/>
                <a:gd name="connsiteY0" fmla="*/ 3013369 h 3013369"/>
                <a:gd name="connsiteX1" fmla="*/ 514735 w 1038807"/>
                <a:gd name="connsiteY1" fmla="*/ 2107844 h 3013369"/>
                <a:gd name="connsiteX2" fmla="*/ 352425 w 1038807"/>
                <a:gd name="connsiteY2" fmla="*/ 1747837 h 3013369"/>
                <a:gd name="connsiteX3" fmla="*/ 123825 w 1038807"/>
                <a:gd name="connsiteY3" fmla="*/ 809625 h 3013369"/>
                <a:gd name="connsiteX4" fmla="*/ 0 w 1038807"/>
                <a:gd name="connsiteY4" fmla="*/ 0 h 3013369"/>
                <a:gd name="connsiteX5" fmla="*/ 0 w 1038807"/>
                <a:gd name="connsiteY5" fmla="*/ 0 h 30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38807" h="3013369">
                  <a:moveTo>
                    <a:pt x="1038807" y="3013369"/>
                  </a:moveTo>
                  <a:cubicBezTo>
                    <a:pt x="950348" y="2854653"/>
                    <a:pt x="629132" y="2318766"/>
                    <a:pt x="514735" y="2107844"/>
                  </a:cubicBezTo>
                  <a:cubicBezTo>
                    <a:pt x="400338" y="1896922"/>
                    <a:pt x="417577" y="1964207"/>
                    <a:pt x="352425" y="1747837"/>
                  </a:cubicBezTo>
                  <a:cubicBezTo>
                    <a:pt x="287273" y="1531467"/>
                    <a:pt x="182562" y="1100931"/>
                    <a:pt x="123825" y="809625"/>
                  </a:cubicBezTo>
                  <a:cubicBezTo>
                    <a:pt x="65087" y="518319"/>
                    <a:pt x="0" y="0"/>
                    <a:pt x="0" y="0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49" name="Freeform 48">
              <a:extLst>
                <a:ext uri="{FF2B5EF4-FFF2-40B4-BE49-F238E27FC236}">
                  <a16:creationId xmlns:a16="http://schemas.microsoft.com/office/drawing/2014/main" id="{67B0E4C0-FC85-4EA4-9019-C16B19A4CA8C}"/>
                </a:ext>
              </a:extLst>
            </p:cNvPr>
            <p:cNvSpPr/>
            <p:nvPr/>
          </p:nvSpPr>
          <p:spPr bwMode="auto">
            <a:xfrm>
              <a:off x="8613922" y="4824213"/>
              <a:ext cx="532073" cy="744688"/>
            </a:xfrm>
            <a:custGeom>
              <a:avLst/>
              <a:gdLst>
                <a:gd name="connsiteX0" fmla="*/ 316707 w 950119"/>
                <a:gd name="connsiteY0" fmla="*/ 1521618 h 1521618"/>
                <a:gd name="connsiteX1" fmla="*/ 223838 w 950119"/>
                <a:gd name="connsiteY1" fmla="*/ 1404937 h 1521618"/>
                <a:gd name="connsiteX2" fmla="*/ 138113 w 950119"/>
                <a:gd name="connsiteY2" fmla="*/ 1283493 h 1521618"/>
                <a:gd name="connsiteX3" fmla="*/ 45244 w 950119"/>
                <a:gd name="connsiteY3" fmla="*/ 1138237 h 1521618"/>
                <a:gd name="connsiteX4" fmla="*/ 0 w 950119"/>
                <a:gd name="connsiteY4" fmla="*/ 1054893 h 1521618"/>
                <a:gd name="connsiteX5" fmla="*/ 45244 w 950119"/>
                <a:gd name="connsiteY5" fmla="*/ 954881 h 1521618"/>
                <a:gd name="connsiteX6" fmla="*/ 90488 w 950119"/>
                <a:gd name="connsiteY6" fmla="*/ 873918 h 1521618"/>
                <a:gd name="connsiteX7" fmla="*/ 152400 w 950119"/>
                <a:gd name="connsiteY7" fmla="*/ 812006 h 1521618"/>
                <a:gd name="connsiteX8" fmla="*/ 226219 w 950119"/>
                <a:gd name="connsiteY8" fmla="*/ 785812 h 1521618"/>
                <a:gd name="connsiteX9" fmla="*/ 283369 w 950119"/>
                <a:gd name="connsiteY9" fmla="*/ 819150 h 1521618"/>
                <a:gd name="connsiteX10" fmla="*/ 373857 w 950119"/>
                <a:gd name="connsiteY10" fmla="*/ 859631 h 1521618"/>
                <a:gd name="connsiteX11" fmla="*/ 435769 w 950119"/>
                <a:gd name="connsiteY11" fmla="*/ 819150 h 1521618"/>
                <a:gd name="connsiteX12" fmla="*/ 502444 w 950119"/>
                <a:gd name="connsiteY12" fmla="*/ 692943 h 1521618"/>
                <a:gd name="connsiteX13" fmla="*/ 595313 w 950119"/>
                <a:gd name="connsiteY13" fmla="*/ 421481 h 1521618"/>
                <a:gd name="connsiteX14" fmla="*/ 645319 w 950119"/>
                <a:gd name="connsiteY14" fmla="*/ 250031 h 1521618"/>
                <a:gd name="connsiteX15" fmla="*/ 669132 w 950119"/>
                <a:gd name="connsiteY15" fmla="*/ 214312 h 1521618"/>
                <a:gd name="connsiteX16" fmla="*/ 683419 w 950119"/>
                <a:gd name="connsiteY16" fmla="*/ 211931 h 1521618"/>
                <a:gd name="connsiteX17" fmla="*/ 704850 w 950119"/>
                <a:gd name="connsiteY17" fmla="*/ 164306 h 1521618"/>
                <a:gd name="connsiteX18" fmla="*/ 711994 w 950119"/>
                <a:gd name="connsiteY18" fmla="*/ 140493 h 1521618"/>
                <a:gd name="connsiteX19" fmla="*/ 747713 w 950119"/>
                <a:gd name="connsiteY19" fmla="*/ 140493 h 1521618"/>
                <a:gd name="connsiteX20" fmla="*/ 764382 w 950119"/>
                <a:gd name="connsiteY20" fmla="*/ 109537 h 1521618"/>
                <a:gd name="connsiteX21" fmla="*/ 795338 w 950119"/>
                <a:gd name="connsiteY21" fmla="*/ 66675 h 1521618"/>
                <a:gd name="connsiteX22" fmla="*/ 831057 w 950119"/>
                <a:gd name="connsiteY22" fmla="*/ 0 h 1521618"/>
                <a:gd name="connsiteX23" fmla="*/ 852488 w 950119"/>
                <a:gd name="connsiteY23" fmla="*/ 64293 h 1521618"/>
                <a:gd name="connsiteX24" fmla="*/ 871538 w 950119"/>
                <a:gd name="connsiteY24" fmla="*/ 116681 h 1521618"/>
                <a:gd name="connsiteX25" fmla="*/ 904875 w 950119"/>
                <a:gd name="connsiteY25" fmla="*/ 173831 h 1521618"/>
                <a:gd name="connsiteX26" fmla="*/ 931069 w 950119"/>
                <a:gd name="connsiteY26" fmla="*/ 428625 h 1521618"/>
                <a:gd name="connsiteX27" fmla="*/ 950119 w 950119"/>
                <a:gd name="connsiteY27" fmla="*/ 666750 h 1521618"/>
                <a:gd name="connsiteX28" fmla="*/ 888207 w 950119"/>
                <a:gd name="connsiteY28" fmla="*/ 862012 h 1521618"/>
                <a:gd name="connsiteX29" fmla="*/ 807244 w 950119"/>
                <a:gd name="connsiteY29" fmla="*/ 1040606 h 1521618"/>
                <a:gd name="connsiteX30" fmla="*/ 700088 w 950119"/>
                <a:gd name="connsiteY30" fmla="*/ 1202531 h 1521618"/>
                <a:gd name="connsiteX31" fmla="*/ 602457 w 950119"/>
                <a:gd name="connsiteY31" fmla="*/ 1323975 h 1521618"/>
                <a:gd name="connsiteX32" fmla="*/ 483394 w 950119"/>
                <a:gd name="connsiteY32" fmla="*/ 1307306 h 1521618"/>
                <a:gd name="connsiteX33" fmla="*/ 395288 w 950119"/>
                <a:gd name="connsiteY33" fmla="*/ 1281112 h 1521618"/>
                <a:gd name="connsiteX34" fmla="*/ 323850 w 950119"/>
                <a:gd name="connsiteY34" fmla="*/ 1388268 h 1521618"/>
                <a:gd name="connsiteX35" fmla="*/ 276225 w 950119"/>
                <a:gd name="connsiteY35" fmla="*/ 1473993 h 1521618"/>
                <a:gd name="connsiteX0" fmla="*/ 223838 w 950119"/>
                <a:gd name="connsiteY0" fmla="*/ 1404937 h 1473993"/>
                <a:gd name="connsiteX1" fmla="*/ 138113 w 950119"/>
                <a:gd name="connsiteY1" fmla="*/ 1283493 h 1473993"/>
                <a:gd name="connsiteX2" fmla="*/ 45244 w 950119"/>
                <a:gd name="connsiteY2" fmla="*/ 1138237 h 1473993"/>
                <a:gd name="connsiteX3" fmla="*/ 0 w 950119"/>
                <a:gd name="connsiteY3" fmla="*/ 1054893 h 1473993"/>
                <a:gd name="connsiteX4" fmla="*/ 45244 w 950119"/>
                <a:gd name="connsiteY4" fmla="*/ 954881 h 1473993"/>
                <a:gd name="connsiteX5" fmla="*/ 90488 w 950119"/>
                <a:gd name="connsiteY5" fmla="*/ 873918 h 1473993"/>
                <a:gd name="connsiteX6" fmla="*/ 152400 w 950119"/>
                <a:gd name="connsiteY6" fmla="*/ 812006 h 1473993"/>
                <a:gd name="connsiteX7" fmla="*/ 226219 w 950119"/>
                <a:gd name="connsiteY7" fmla="*/ 785812 h 1473993"/>
                <a:gd name="connsiteX8" fmla="*/ 283369 w 950119"/>
                <a:gd name="connsiteY8" fmla="*/ 819150 h 1473993"/>
                <a:gd name="connsiteX9" fmla="*/ 373857 w 950119"/>
                <a:gd name="connsiteY9" fmla="*/ 859631 h 1473993"/>
                <a:gd name="connsiteX10" fmla="*/ 435769 w 950119"/>
                <a:gd name="connsiteY10" fmla="*/ 819150 h 1473993"/>
                <a:gd name="connsiteX11" fmla="*/ 502444 w 950119"/>
                <a:gd name="connsiteY11" fmla="*/ 692943 h 1473993"/>
                <a:gd name="connsiteX12" fmla="*/ 595313 w 950119"/>
                <a:gd name="connsiteY12" fmla="*/ 421481 h 1473993"/>
                <a:gd name="connsiteX13" fmla="*/ 645319 w 950119"/>
                <a:gd name="connsiteY13" fmla="*/ 250031 h 1473993"/>
                <a:gd name="connsiteX14" fmla="*/ 669132 w 950119"/>
                <a:gd name="connsiteY14" fmla="*/ 214312 h 1473993"/>
                <a:gd name="connsiteX15" fmla="*/ 683419 w 950119"/>
                <a:gd name="connsiteY15" fmla="*/ 211931 h 1473993"/>
                <a:gd name="connsiteX16" fmla="*/ 704850 w 950119"/>
                <a:gd name="connsiteY16" fmla="*/ 164306 h 1473993"/>
                <a:gd name="connsiteX17" fmla="*/ 711994 w 950119"/>
                <a:gd name="connsiteY17" fmla="*/ 140493 h 1473993"/>
                <a:gd name="connsiteX18" fmla="*/ 747713 w 950119"/>
                <a:gd name="connsiteY18" fmla="*/ 140493 h 1473993"/>
                <a:gd name="connsiteX19" fmla="*/ 764382 w 950119"/>
                <a:gd name="connsiteY19" fmla="*/ 109537 h 1473993"/>
                <a:gd name="connsiteX20" fmla="*/ 795338 w 950119"/>
                <a:gd name="connsiteY20" fmla="*/ 66675 h 1473993"/>
                <a:gd name="connsiteX21" fmla="*/ 831057 w 950119"/>
                <a:gd name="connsiteY21" fmla="*/ 0 h 1473993"/>
                <a:gd name="connsiteX22" fmla="*/ 852488 w 950119"/>
                <a:gd name="connsiteY22" fmla="*/ 64293 h 1473993"/>
                <a:gd name="connsiteX23" fmla="*/ 871538 w 950119"/>
                <a:gd name="connsiteY23" fmla="*/ 116681 h 1473993"/>
                <a:gd name="connsiteX24" fmla="*/ 904875 w 950119"/>
                <a:gd name="connsiteY24" fmla="*/ 173831 h 1473993"/>
                <a:gd name="connsiteX25" fmla="*/ 931069 w 950119"/>
                <a:gd name="connsiteY25" fmla="*/ 428625 h 1473993"/>
                <a:gd name="connsiteX26" fmla="*/ 950119 w 950119"/>
                <a:gd name="connsiteY26" fmla="*/ 666750 h 1473993"/>
                <a:gd name="connsiteX27" fmla="*/ 888207 w 950119"/>
                <a:gd name="connsiteY27" fmla="*/ 862012 h 1473993"/>
                <a:gd name="connsiteX28" fmla="*/ 807244 w 950119"/>
                <a:gd name="connsiteY28" fmla="*/ 1040606 h 1473993"/>
                <a:gd name="connsiteX29" fmla="*/ 700088 w 950119"/>
                <a:gd name="connsiteY29" fmla="*/ 1202531 h 1473993"/>
                <a:gd name="connsiteX30" fmla="*/ 602457 w 950119"/>
                <a:gd name="connsiteY30" fmla="*/ 1323975 h 1473993"/>
                <a:gd name="connsiteX31" fmla="*/ 483394 w 950119"/>
                <a:gd name="connsiteY31" fmla="*/ 1307306 h 1473993"/>
                <a:gd name="connsiteX32" fmla="*/ 395288 w 950119"/>
                <a:gd name="connsiteY32" fmla="*/ 1281112 h 1473993"/>
                <a:gd name="connsiteX33" fmla="*/ 323850 w 950119"/>
                <a:gd name="connsiteY33" fmla="*/ 1388268 h 1473993"/>
                <a:gd name="connsiteX34" fmla="*/ 276225 w 950119"/>
                <a:gd name="connsiteY34" fmla="*/ 1473993 h 1473993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9 h 1412082"/>
                <a:gd name="connsiteX1" fmla="*/ 138113 w 950119"/>
                <a:gd name="connsiteY1" fmla="*/ 1283495 h 1412082"/>
                <a:gd name="connsiteX2" fmla="*/ 45244 w 950119"/>
                <a:gd name="connsiteY2" fmla="*/ 1138239 h 1412082"/>
                <a:gd name="connsiteX3" fmla="*/ 0 w 950119"/>
                <a:gd name="connsiteY3" fmla="*/ 1054895 h 1412082"/>
                <a:gd name="connsiteX4" fmla="*/ 45244 w 950119"/>
                <a:gd name="connsiteY4" fmla="*/ 954883 h 1412082"/>
                <a:gd name="connsiteX5" fmla="*/ 90488 w 950119"/>
                <a:gd name="connsiteY5" fmla="*/ 873920 h 1412082"/>
                <a:gd name="connsiteX6" fmla="*/ 152400 w 950119"/>
                <a:gd name="connsiteY6" fmla="*/ 812008 h 1412082"/>
                <a:gd name="connsiteX7" fmla="*/ 226219 w 950119"/>
                <a:gd name="connsiteY7" fmla="*/ 785814 h 1412082"/>
                <a:gd name="connsiteX8" fmla="*/ 283369 w 950119"/>
                <a:gd name="connsiteY8" fmla="*/ 819152 h 1412082"/>
                <a:gd name="connsiteX9" fmla="*/ 373857 w 950119"/>
                <a:gd name="connsiteY9" fmla="*/ 859633 h 1412082"/>
                <a:gd name="connsiteX10" fmla="*/ 435769 w 950119"/>
                <a:gd name="connsiteY10" fmla="*/ 819152 h 1412082"/>
                <a:gd name="connsiteX11" fmla="*/ 502444 w 950119"/>
                <a:gd name="connsiteY11" fmla="*/ 692945 h 1412082"/>
                <a:gd name="connsiteX12" fmla="*/ 595313 w 950119"/>
                <a:gd name="connsiteY12" fmla="*/ 421483 h 1412082"/>
                <a:gd name="connsiteX13" fmla="*/ 645319 w 950119"/>
                <a:gd name="connsiteY13" fmla="*/ 250033 h 1412082"/>
                <a:gd name="connsiteX14" fmla="*/ 669132 w 950119"/>
                <a:gd name="connsiteY14" fmla="*/ 214314 h 1412082"/>
                <a:gd name="connsiteX15" fmla="*/ 683419 w 950119"/>
                <a:gd name="connsiteY15" fmla="*/ 211933 h 1412082"/>
                <a:gd name="connsiteX16" fmla="*/ 704850 w 950119"/>
                <a:gd name="connsiteY16" fmla="*/ 164308 h 1412082"/>
                <a:gd name="connsiteX17" fmla="*/ 711994 w 950119"/>
                <a:gd name="connsiteY17" fmla="*/ 140495 h 1412082"/>
                <a:gd name="connsiteX18" fmla="*/ 747713 w 950119"/>
                <a:gd name="connsiteY18" fmla="*/ 140495 h 1412082"/>
                <a:gd name="connsiteX19" fmla="*/ 764382 w 950119"/>
                <a:gd name="connsiteY19" fmla="*/ 109539 h 1412082"/>
                <a:gd name="connsiteX20" fmla="*/ 795338 w 950119"/>
                <a:gd name="connsiteY20" fmla="*/ 66677 h 1412082"/>
                <a:gd name="connsiteX21" fmla="*/ 831057 w 950119"/>
                <a:gd name="connsiteY21" fmla="*/ 2 h 1412082"/>
                <a:gd name="connsiteX22" fmla="*/ 852488 w 950119"/>
                <a:gd name="connsiteY22" fmla="*/ 64295 h 1412082"/>
                <a:gd name="connsiteX23" fmla="*/ 871538 w 950119"/>
                <a:gd name="connsiteY23" fmla="*/ 116683 h 1412082"/>
                <a:gd name="connsiteX24" fmla="*/ 904875 w 950119"/>
                <a:gd name="connsiteY24" fmla="*/ 173833 h 1412082"/>
                <a:gd name="connsiteX25" fmla="*/ 931069 w 950119"/>
                <a:gd name="connsiteY25" fmla="*/ 428627 h 1412082"/>
                <a:gd name="connsiteX26" fmla="*/ 950119 w 950119"/>
                <a:gd name="connsiteY26" fmla="*/ 666752 h 1412082"/>
                <a:gd name="connsiteX27" fmla="*/ 888207 w 950119"/>
                <a:gd name="connsiteY27" fmla="*/ 862014 h 1412082"/>
                <a:gd name="connsiteX28" fmla="*/ 807244 w 950119"/>
                <a:gd name="connsiteY28" fmla="*/ 1040608 h 1412082"/>
                <a:gd name="connsiteX29" fmla="*/ 711994 w 950119"/>
                <a:gd name="connsiteY29" fmla="*/ 1207295 h 1412082"/>
                <a:gd name="connsiteX30" fmla="*/ 602457 w 950119"/>
                <a:gd name="connsiteY30" fmla="*/ 1323977 h 1412082"/>
                <a:gd name="connsiteX31" fmla="*/ 483394 w 950119"/>
                <a:gd name="connsiteY31" fmla="*/ 1307308 h 1412082"/>
                <a:gd name="connsiteX32" fmla="*/ 395288 w 950119"/>
                <a:gd name="connsiteY32" fmla="*/ 1281114 h 1412082"/>
                <a:gd name="connsiteX33" fmla="*/ 323850 w 950119"/>
                <a:gd name="connsiteY33" fmla="*/ 1388270 h 1412082"/>
                <a:gd name="connsiteX34" fmla="*/ 228600 w 950119"/>
                <a:gd name="connsiteY34" fmla="*/ 1412082 h 1412082"/>
                <a:gd name="connsiteX35" fmla="*/ 223838 w 950119"/>
                <a:gd name="connsiteY35" fmla="*/ 1404939 h 1412082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88131 w 950119"/>
                <a:gd name="connsiteY33" fmla="*/ 13501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95275 w 950119"/>
                <a:gd name="connsiteY33" fmla="*/ 1359704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8600 w 950119"/>
                <a:gd name="connsiteY0" fmla="*/ 1412091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95275 w 950119"/>
                <a:gd name="connsiteY33" fmla="*/ 1359704 h 1412091"/>
                <a:gd name="connsiteX34" fmla="*/ 228600 w 950119"/>
                <a:gd name="connsiteY34" fmla="*/ 1412091 h 1412091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73857 w 950119"/>
                <a:gd name="connsiteY9" fmla="*/ 859642 h 1419234"/>
                <a:gd name="connsiteX10" fmla="*/ 435769 w 950119"/>
                <a:gd name="connsiteY10" fmla="*/ 819161 h 1419234"/>
                <a:gd name="connsiteX11" fmla="*/ 502444 w 950119"/>
                <a:gd name="connsiteY11" fmla="*/ 692954 h 1419234"/>
                <a:gd name="connsiteX12" fmla="*/ 595313 w 950119"/>
                <a:gd name="connsiteY12" fmla="*/ 421492 h 1419234"/>
                <a:gd name="connsiteX13" fmla="*/ 645319 w 950119"/>
                <a:gd name="connsiteY13" fmla="*/ 250042 h 1419234"/>
                <a:gd name="connsiteX14" fmla="*/ 669132 w 950119"/>
                <a:gd name="connsiteY14" fmla="*/ 214323 h 1419234"/>
                <a:gd name="connsiteX15" fmla="*/ 683419 w 950119"/>
                <a:gd name="connsiteY15" fmla="*/ 211942 h 1419234"/>
                <a:gd name="connsiteX16" fmla="*/ 704850 w 950119"/>
                <a:gd name="connsiteY16" fmla="*/ 164317 h 1419234"/>
                <a:gd name="connsiteX17" fmla="*/ 711994 w 950119"/>
                <a:gd name="connsiteY17" fmla="*/ 140504 h 1419234"/>
                <a:gd name="connsiteX18" fmla="*/ 747713 w 950119"/>
                <a:gd name="connsiteY18" fmla="*/ 140504 h 1419234"/>
                <a:gd name="connsiteX19" fmla="*/ 764382 w 950119"/>
                <a:gd name="connsiteY19" fmla="*/ 109548 h 1419234"/>
                <a:gd name="connsiteX20" fmla="*/ 792956 w 950119"/>
                <a:gd name="connsiteY20" fmla="*/ 59542 h 1419234"/>
                <a:gd name="connsiteX21" fmla="*/ 831057 w 950119"/>
                <a:gd name="connsiteY21" fmla="*/ 11 h 1419234"/>
                <a:gd name="connsiteX22" fmla="*/ 852488 w 950119"/>
                <a:gd name="connsiteY22" fmla="*/ 64304 h 1419234"/>
                <a:gd name="connsiteX23" fmla="*/ 871538 w 950119"/>
                <a:gd name="connsiteY23" fmla="*/ 116692 h 1419234"/>
                <a:gd name="connsiteX24" fmla="*/ 904875 w 950119"/>
                <a:gd name="connsiteY24" fmla="*/ 173842 h 1419234"/>
                <a:gd name="connsiteX25" fmla="*/ 931069 w 950119"/>
                <a:gd name="connsiteY25" fmla="*/ 428636 h 1419234"/>
                <a:gd name="connsiteX26" fmla="*/ 950119 w 950119"/>
                <a:gd name="connsiteY26" fmla="*/ 666761 h 1419234"/>
                <a:gd name="connsiteX27" fmla="*/ 888207 w 950119"/>
                <a:gd name="connsiteY27" fmla="*/ 862023 h 1419234"/>
                <a:gd name="connsiteX28" fmla="*/ 807244 w 950119"/>
                <a:gd name="connsiteY28" fmla="*/ 1040617 h 1419234"/>
                <a:gd name="connsiteX29" fmla="*/ 711994 w 950119"/>
                <a:gd name="connsiteY29" fmla="*/ 1207304 h 1419234"/>
                <a:gd name="connsiteX30" fmla="*/ 602457 w 950119"/>
                <a:gd name="connsiteY30" fmla="*/ 1323986 h 1419234"/>
                <a:gd name="connsiteX31" fmla="*/ 483394 w 950119"/>
                <a:gd name="connsiteY31" fmla="*/ 1307317 h 1419234"/>
                <a:gd name="connsiteX32" fmla="*/ 395288 w 950119"/>
                <a:gd name="connsiteY32" fmla="*/ 1281123 h 1419234"/>
                <a:gd name="connsiteX33" fmla="*/ 295275 w 950119"/>
                <a:gd name="connsiteY33" fmla="*/ 1359704 h 1419234"/>
                <a:gd name="connsiteX34" fmla="*/ 238125 w 950119"/>
                <a:gd name="connsiteY34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35769 w 950119"/>
                <a:gd name="connsiteY11" fmla="*/ 819161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35769 w 950119"/>
                <a:gd name="connsiteY11" fmla="*/ 819161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7162 w 950119"/>
                <a:gd name="connsiteY6" fmla="*/ 807254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7162 w 950119"/>
                <a:gd name="connsiteY6" fmla="*/ 807254 h 1419234"/>
                <a:gd name="connsiteX7" fmla="*/ 228600 w 950119"/>
                <a:gd name="connsiteY7" fmla="*/ 778679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47613"/>
                <a:gd name="connsiteY0" fmla="*/ 1419234 h 1419234"/>
                <a:gd name="connsiteX1" fmla="*/ 138113 w 947613"/>
                <a:gd name="connsiteY1" fmla="*/ 1283504 h 1419234"/>
                <a:gd name="connsiteX2" fmla="*/ 45244 w 947613"/>
                <a:gd name="connsiteY2" fmla="*/ 1138248 h 1419234"/>
                <a:gd name="connsiteX3" fmla="*/ 0 w 947613"/>
                <a:gd name="connsiteY3" fmla="*/ 1054904 h 1419234"/>
                <a:gd name="connsiteX4" fmla="*/ 45244 w 947613"/>
                <a:gd name="connsiteY4" fmla="*/ 954892 h 1419234"/>
                <a:gd name="connsiteX5" fmla="*/ 90488 w 947613"/>
                <a:gd name="connsiteY5" fmla="*/ 873929 h 1419234"/>
                <a:gd name="connsiteX6" fmla="*/ 157162 w 947613"/>
                <a:gd name="connsiteY6" fmla="*/ 807254 h 1419234"/>
                <a:gd name="connsiteX7" fmla="*/ 228600 w 947613"/>
                <a:gd name="connsiteY7" fmla="*/ 778679 h 1419234"/>
                <a:gd name="connsiteX8" fmla="*/ 283369 w 947613"/>
                <a:gd name="connsiteY8" fmla="*/ 819161 h 1419234"/>
                <a:gd name="connsiteX9" fmla="*/ 330994 w 947613"/>
                <a:gd name="connsiteY9" fmla="*/ 840593 h 1419234"/>
                <a:gd name="connsiteX10" fmla="*/ 373857 w 947613"/>
                <a:gd name="connsiteY10" fmla="*/ 859642 h 1419234"/>
                <a:gd name="connsiteX11" fmla="*/ 416719 w 947613"/>
                <a:gd name="connsiteY11" fmla="*/ 840592 h 1419234"/>
                <a:gd name="connsiteX12" fmla="*/ 502444 w 947613"/>
                <a:gd name="connsiteY12" fmla="*/ 692954 h 1419234"/>
                <a:gd name="connsiteX13" fmla="*/ 595313 w 947613"/>
                <a:gd name="connsiteY13" fmla="*/ 421492 h 1419234"/>
                <a:gd name="connsiteX14" fmla="*/ 645319 w 947613"/>
                <a:gd name="connsiteY14" fmla="*/ 250042 h 1419234"/>
                <a:gd name="connsiteX15" fmla="*/ 669132 w 947613"/>
                <a:gd name="connsiteY15" fmla="*/ 214323 h 1419234"/>
                <a:gd name="connsiteX16" fmla="*/ 683419 w 947613"/>
                <a:gd name="connsiteY16" fmla="*/ 211942 h 1419234"/>
                <a:gd name="connsiteX17" fmla="*/ 704850 w 947613"/>
                <a:gd name="connsiteY17" fmla="*/ 164317 h 1419234"/>
                <a:gd name="connsiteX18" fmla="*/ 711994 w 947613"/>
                <a:gd name="connsiteY18" fmla="*/ 140504 h 1419234"/>
                <a:gd name="connsiteX19" fmla="*/ 747713 w 947613"/>
                <a:gd name="connsiteY19" fmla="*/ 140504 h 1419234"/>
                <a:gd name="connsiteX20" fmla="*/ 764382 w 947613"/>
                <a:gd name="connsiteY20" fmla="*/ 109548 h 1419234"/>
                <a:gd name="connsiteX21" fmla="*/ 792956 w 947613"/>
                <a:gd name="connsiteY21" fmla="*/ 59542 h 1419234"/>
                <a:gd name="connsiteX22" fmla="*/ 831057 w 947613"/>
                <a:gd name="connsiteY22" fmla="*/ 11 h 1419234"/>
                <a:gd name="connsiteX23" fmla="*/ 852488 w 947613"/>
                <a:gd name="connsiteY23" fmla="*/ 64304 h 1419234"/>
                <a:gd name="connsiteX24" fmla="*/ 871538 w 947613"/>
                <a:gd name="connsiteY24" fmla="*/ 116692 h 1419234"/>
                <a:gd name="connsiteX25" fmla="*/ 904875 w 947613"/>
                <a:gd name="connsiteY25" fmla="*/ 173842 h 1419234"/>
                <a:gd name="connsiteX26" fmla="*/ 931069 w 947613"/>
                <a:gd name="connsiteY26" fmla="*/ 428636 h 1419234"/>
                <a:gd name="connsiteX27" fmla="*/ 947613 w 947613"/>
                <a:gd name="connsiteY27" fmla="*/ 666761 h 1419234"/>
                <a:gd name="connsiteX28" fmla="*/ 888207 w 947613"/>
                <a:gd name="connsiteY28" fmla="*/ 862023 h 1419234"/>
                <a:gd name="connsiteX29" fmla="*/ 807244 w 947613"/>
                <a:gd name="connsiteY29" fmla="*/ 1040617 h 1419234"/>
                <a:gd name="connsiteX30" fmla="*/ 711994 w 947613"/>
                <a:gd name="connsiteY30" fmla="*/ 1207304 h 1419234"/>
                <a:gd name="connsiteX31" fmla="*/ 602457 w 947613"/>
                <a:gd name="connsiteY31" fmla="*/ 1323986 h 1419234"/>
                <a:gd name="connsiteX32" fmla="*/ 483394 w 947613"/>
                <a:gd name="connsiteY32" fmla="*/ 1307317 h 1419234"/>
                <a:gd name="connsiteX33" fmla="*/ 395288 w 947613"/>
                <a:gd name="connsiteY33" fmla="*/ 1281123 h 1419234"/>
                <a:gd name="connsiteX34" fmla="*/ 295275 w 947613"/>
                <a:gd name="connsiteY34" fmla="*/ 1359704 h 1419234"/>
                <a:gd name="connsiteX35" fmla="*/ 238125 w 947613"/>
                <a:gd name="connsiteY35" fmla="*/ 1419234 h 1419234"/>
                <a:gd name="connsiteX0" fmla="*/ 238125 w 947642"/>
                <a:gd name="connsiteY0" fmla="*/ 1419234 h 1419234"/>
                <a:gd name="connsiteX1" fmla="*/ 138113 w 947642"/>
                <a:gd name="connsiteY1" fmla="*/ 1283504 h 1419234"/>
                <a:gd name="connsiteX2" fmla="*/ 45244 w 947642"/>
                <a:gd name="connsiteY2" fmla="*/ 1138248 h 1419234"/>
                <a:gd name="connsiteX3" fmla="*/ 0 w 947642"/>
                <a:gd name="connsiteY3" fmla="*/ 1054904 h 1419234"/>
                <a:gd name="connsiteX4" fmla="*/ 45244 w 947642"/>
                <a:gd name="connsiteY4" fmla="*/ 954892 h 1419234"/>
                <a:gd name="connsiteX5" fmla="*/ 90488 w 947642"/>
                <a:gd name="connsiteY5" fmla="*/ 873929 h 1419234"/>
                <a:gd name="connsiteX6" fmla="*/ 157162 w 947642"/>
                <a:gd name="connsiteY6" fmla="*/ 807254 h 1419234"/>
                <a:gd name="connsiteX7" fmla="*/ 228600 w 947642"/>
                <a:gd name="connsiteY7" fmla="*/ 778679 h 1419234"/>
                <a:gd name="connsiteX8" fmla="*/ 283369 w 947642"/>
                <a:gd name="connsiteY8" fmla="*/ 819161 h 1419234"/>
                <a:gd name="connsiteX9" fmla="*/ 330994 w 947642"/>
                <a:gd name="connsiteY9" fmla="*/ 840593 h 1419234"/>
                <a:gd name="connsiteX10" fmla="*/ 373857 w 947642"/>
                <a:gd name="connsiteY10" fmla="*/ 859642 h 1419234"/>
                <a:gd name="connsiteX11" fmla="*/ 416719 w 947642"/>
                <a:gd name="connsiteY11" fmla="*/ 840592 h 1419234"/>
                <a:gd name="connsiteX12" fmla="*/ 502444 w 947642"/>
                <a:gd name="connsiteY12" fmla="*/ 692954 h 1419234"/>
                <a:gd name="connsiteX13" fmla="*/ 595313 w 947642"/>
                <a:gd name="connsiteY13" fmla="*/ 421492 h 1419234"/>
                <a:gd name="connsiteX14" fmla="*/ 645319 w 947642"/>
                <a:gd name="connsiteY14" fmla="*/ 250042 h 1419234"/>
                <a:gd name="connsiteX15" fmla="*/ 669132 w 947642"/>
                <a:gd name="connsiteY15" fmla="*/ 214323 h 1419234"/>
                <a:gd name="connsiteX16" fmla="*/ 683419 w 947642"/>
                <a:gd name="connsiteY16" fmla="*/ 211942 h 1419234"/>
                <a:gd name="connsiteX17" fmla="*/ 704850 w 947642"/>
                <a:gd name="connsiteY17" fmla="*/ 164317 h 1419234"/>
                <a:gd name="connsiteX18" fmla="*/ 711994 w 947642"/>
                <a:gd name="connsiteY18" fmla="*/ 140504 h 1419234"/>
                <a:gd name="connsiteX19" fmla="*/ 747713 w 947642"/>
                <a:gd name="connsiteY19" fmla="*/ 140504 h 1419234"/>
                <a:gd name="connsiteX20" fmla="*/ 764382 w 947642"/>
                <a:gd name="connsiteY20" fmla="*/ 109548 h 1419234"/>
                <a:gd name="connsiteX21" fmla="*/ 792956 w 947642"/>
                <a:gd name="connsiteY21" fmla="*/ 59542 h 1419234"/>
                <a:gd name="connsiteX22" fmla="*/ 831057 w 947642"/>
                <a:gd name="connsiteY22" fmla="*/ 11 h 1419234"/>
                <a:gd name="connsiteX23" fmla="*/ 852488 w 947642"/>
                <a:gd name="connsiteY23" fmla="*/ 64304 h 1419234"/>
                <a:gd name="connsiteX24" fmla="*/ 871538 w 947642"/>
                <a:gd name="connsiteY24" fmla="*/ 116692 h 1419234"/>
                <a:gd name="connsiteX25" fmla="*/ 904875 w 947642"/>
                <a:gd name="connsiteY25" fmla="*/ 173842 h 1419234"/>
                <a:gd name="connsiteX26" fmla="*/ 931069 w 947642"/>
                <a:gd name="connsiteY26" fmla="*/ 428636 h 1419234"/>
                <a:gd name="connsiteX27" fmla="*/ 947613 w 947642"/>
                <a:gd name="connsiteY27" fmla="*/ 666761 h 1419234"/>
                <a:gd name="connsiteX28" fmla="*/ 933706 w 947642"/>
                <a:gd name="connsiteY28" fmla="*/ 731154 h 1419234"/>
                <a:gd name="connsiteX29" fmla="*/ 888207 w 947642"/>
                <a:gd name="connsiteY29" fmla="*/ 862023 h 1419234"/>
                <a:gd name="connsiteX30" fmla="*/ 807244 w 947642"/>
                <a:gd name="connsiteY30" fmla="*/ 1040617 h 1419234"/>
                <a:gd name="connsiteX31" fmla="*/ 711994 w 947642"/>
                <a:gd name="connsiteY31" fmla="*/ 1207304 h 1419234"/>
                <a:gd name="connsiteX32" fmla="*/ 602457 w 947642"/>
                <a:gd name="connsiteY32" fmla="*/ 1323986 h 1419234"/>
                <a:gd name="connsiteX33" fmla="*/ 483394 w 947642"/>
                <a:gd name="connsiteY33" fmla="*/ 1307317 h 1419234"/>
                <a:gd name="connsiteX34" fmla="*/ 395288 w 947642"/>
                <a:gd name="connsiteY34" fmla="*/ 1281123 h 1419234"/>
                <a:gd name="connsiteX35" fmla="*/ 295275 w 947642"/>
                <a:gd name="connsiteY35" fmla="*/ 1359704 h 1419234"/>
                <a:gd name="connsiteX36" fmla="*/ 238125 w 947642"/>
                <a:gd name="connsiteY36" fmla="*/ 1419234 h 1419234"/>
                <a:gd name="connsiteX0" fmla="*/ 238125 w 977930"/>
                <a:gd name="connsiteY0" fmla="*/ 1419234 h 1419234"/>
                <a:gd name="connsiteX1" fmla="*/ 138113 w 977930"/>
                <a:gd name="connsiteY1" fmla="*/ 1283504 h 1419234"/>
                <a:gd name="connsiteX2" fmla="*/ 45244 w 977930"/>
                <a:gd name="connsiteY2" fmla="*/ 1138248 h 1419234"/>
                <a:gd name="connsiteX3" fmla="*/ 0 w 977930"/>
                <a:gd name="connsiteY3" fmla="*/ 1054904 h 1419234"/>
                <a:gd name="connsiteX4" fmla="*/ 45244 w 977930"/>
                <a:gd name="connsiteY4" fmla="*/ 954892 h 1419234"/>
                <a:gd name="connsiteX5" fmla="*/ 90488 w 977930"/>
                <a:gd name="connsiteY5" fmla="*/ 873929 h 1419234"/>
                <a:gd name="connsiteX6" fmla="*/ 157162 w 977930"/>
                <a:gd name="connsiteY6" fmla="*/ 807254 h 1419234"/>
                <a:gd name="connsiteX7" fmla="*/ 228600 w 977930"/>
                <a:gd name="connsiteY7" fmla="*/ 778679 h 1419234"/>
                <a:gd name="connsiteX8" fmla="*/ 283369 w 977930"/>
                <a:gd name="connsiteY8" fmla="*/ 819161 h 1419234"/>
                <a:gd name="connsiteX9" fmla="*/ 330994 w 977930"/>
                <a:gd name="connsiteY9" fmla="*/ 840593 h 1419234"/>
                <a:gd name="connsiteX10" fmla="*/ 373857 w 977930"/>
                <a:gd name="connsiteY10" fmla="*/ 859642 h 1419234"/>
                <a:gd name="connsiteX11" fmla="*/ 416719 w 977930"/>
                <a:gd name="connsiteY11" fmla="*/ 840592 h 1419234"/>
                <a:gd name="connsiteX12" fmla="*/ 502444 w 977930"/>
                <a:gd name="connsiteY12" fmla="*/ 692954 h 1419234"/>
                <a:gd name="connsiteX13" fmla="*/ 595313 w 977930"/>
                <a:gd name="connsiteY13" fmla="*/ 421492 h 1419234"/>
                <a:gd name="connsiteX14" fmla="*/ 645319 w 977930"/>
                <a:gd name="connsiteY14" fmla="*/ 250042 h 1419234"/>
                <a:gd name="connsiteX15" fmla="*/ 669132 w 977930"/>
                <a:gd name="connsiteY15" fmla="*/ 214323 h 1419234"/>
                <a:gd name="connsiteX16" fmla="*/ 683419 w 977930"/>
                <a:gd name="connsiteY16" fmla="*/ 211942 h 1419234"/>
                <a:gd name="connsiteX17" fmla="*/ 704850 w 977930"/>
                <a:gd name="connsiteY17" fmla="*/ 164317 h 1419234"/>
                <a:gd name="connsiteX18" fmla="*/ 711994 w 977930"/>
                <a:gd name="connsiteY18" fmla="*/ 140504 h 1419234"/>
                <a:gd name="connsiteX19" fmla="*/ 747713 w 977930"/>
                <a:gd name="connsiteY19" fmla="*/ 140504 h 1419234"/>
                <a:gd name="connsiteX20" fmla="*/ 764382 w 977930"/>
                <a:gd name="connsiteY20" fmla="*/ 109548 h 1419234"/>
                <a:gd name="connsiteX21" fmla="*/ 792956 w 977930"/>
                <a:gd name="connsiteY21" fmla="*/ 59542 h 1419234"/>
                <a:gd name="connsiteX22" fmla="*/ 831057 w 977930"/>
                <a:gd name="connsiteY22" fmla="*/ 11 h 1419234"/>
                <a:gd name="connsiteX23" fmla="*/ 852488 w 977930"/>
                <a:gd name="connsiteY23" fmla="*/ 64304 h 1419234"/>
                <a:gd name="connsiteX24" fmla="*/ 871538 w 977930"/>
                <a:gd name="connsiteY24" fmla="*/ 116692 h 1419234"/>
                <a:gd name="connsiteX25" fmla="*/ 904875 w 977930"/>
                <a:gd name="connsiteY25" fmla="*/ 173842 h 1419234"/>
                <a:gd name="connsiteX26" fmla="*/ 931069 w 977930"/>
                <a:gd name="connsiteY26" fmla="*/ 428636 h 1419234"/>
                <a:gd name="connsiteX27" fmla="*/ 947613 w 977930"/>
                <a:gd name="connsiteY27" fmla="*/ 666761 h 1419234"/>
                <a:gd name="connsiteX28" fmla="*/ 976290 w 977930"/>
                <a:gd name="connsiteY28" fmla="*/ 786264 h 1419234"/>
                <a:gd name="connsiteX29" fmla="*/ 888207 w 977930"/>
                <a:gd name="connsiteY29" fmla="*/ 862023 h 1419234"/>
                <a:gd name="connsiteX30" fmla="*/ 807244 w 977930"/>
                <a:gd name="connsiteY30" fmla="*/ 1040617 h 1419234"/>
                <a:gd name="connsiteX31" fmla="*/ 711994 w 977930"/>
                <a:gd name="connsiteY31" fmla="*/ 1207304 h 1419234"/>
                <a:gd name="connsiteX32" fmla="*/ 602457 w 977930"/>
                <a:gd name="connsiteY32" fmla="*/ 1323986 h 1419234"/>
                <a:gd name="connsiteX33" fmla="*/ 483394 w 977930"/>
                <a:gd name="connsiteY33" fmla="*/ 1307317 h 1419234"/>
                <a:gd name="connsiteX34" fmla="*/ 395288 w 977930"/>
                <a:gd name="connsiteY34" fmla="*/ 1281123 h 1419234"/>
                <a:gd name="connsiteX35" fmla="*/ 295275 w 977930"/>
                <a:gd name="connsiteY35" fmla="*/ 1359704 h 1419234"/>
                <a:gd name="connsiteX36" fmla="*/ 238125 w 977930"/>
                <a:gd name="connsiteY36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07244 w 978753"/>
                <a:gd name="connsiteY30" fmla="*/ 1040617 h 1419234"/>
                <a:gd name="connsiteX31" fmla="*/ 711994 w 978753"/>
                <a:gd name="connsiteY31" fmla="*/ 1207304 h 1419234"/>
                <a:gd name="connsiteX32" fmla="*/ 602457 w 978753"/>
                <a:gd name="connsiteY32" fmla="*/ 1323986 h 1419234"/>
                <a:gd name="connsiteX33" fmla="*/ 483394 w 978753"/>
                <a:gd name="connsiteY33" fmla="*/ 1307317 h 1419234"/>
                <a:gd name="connsiteX34" fmla="*/ 395288 w 978753"/>
                <a:gd name="connsiteY34" fmla="*/ 1281123 h 1419234"/>
                <a:gd name="connsiteX35" fmla="*/ 295275 w 978753"/>
                <a:gd name="connsiteY35" fmla="*/ 1359704 h 1419234"/>
                <a:gd name="connsiteX36" fmla="*/ 238125 w 978753"/>
                <a:gd name="connsiteY36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46031 w 978753"/>
                <a:gd name="connsiteY30" fmla="*/ 956603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1123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61061 w 978753"/>
                <a:gd name="connsiteY30" fmla="*/ 954098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1123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61061 w 978753"/>
                <a:gd name="connsiteY30" fmla="*/ 954098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8639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28105 w 978753"/>
                <a:gd name="connsiteY0" fmla="*/ 1414223 h 1414223"/>
                <a:gd name="connsiteX1" fmla="*/ 138113 w 978753"/>
                <a:gd name="connsiteY1" fmla="*/ 1283504 h 1414223"/>
                <a:gd name="connsiteX2" fmla="*/ 45244 w 978753"/>
                <a:gd name="connsiteY2" fmla="*/ 1138248 h 1414223"/>
                <a:gd name="connsiteX3" fmla="*/ 0 w 978753"/>
                <a:gd name="connsiteY3" fmla="*/ 1054904 h 1414223"/>
                <a:gd name="connsiteX4" fmla="*/ 45244 w 978753"/>
                <a:gd name="connsiteY4" fmla="*/ 954892 h 1414223"/>
                <a:gd name="connsiteX5" fmla="*/ 90488 w 978753"/>
                <a:gd name="connsiteY5" fmla="*/ 873929 h 1414223"/>
                <a:gd name="connsiteX6" fmla="*/ 157162 w 978753"/>
                <a:gd name="connsiteY6" fmla="*/ 807254 h 1414223"/>
                <a:gd name="connsiteX7" fmla="*/ 228600 w 978753"/>
                <a:gd name="connsiteY7" fmla="*/ 778679 h 1414223"/>
                <a:gd name="connsiteX8" fmla="*/ 283369 w 978753"/>
                <a:gd name="connsiteY8" fmla="*/ 819161 h 1414223"/>
                <a:gd name="connsiteX9" fmla="*/ 330994 w 978753"/>
                <a:gd name="connsiteY9" fmla="*/ 840593 h 1414223"/>
                <a:gd name="connsiteX10" fmla="*/ 373857 w 978753"/>
                <a:gd name="connsiteY10" fmla="*/ 859642 h 1414223"/>
                <a:gd name="connsiteX11" fmla="*/ 416719 w 978753"/>
                <a:gd name="connsiteY11" fmla="*/ 840592 h 1414223"/>
                <a:gd name="connsiteX12" fmla="*/ 502444 w 978753"/>
                <a:gd name="connsiteY12" fmla="*/ 692954 h 1414223"/>
                <a:gd name="connsiteX13" fmla="*/ 595313 w 978753"/>
                <a:gd name="connsiteY13" fmla="*/ 421492 h 1414223"/>
                <a:gd name="connsiteX14" fmla="*/ 645319 w 978753"/>
                <a:gd name="connsiteY14" fmla="*/ 250042 h 1414223"/>
                <a:gd name="connsiteX15" fmla="*/ 669132 w 978753"/>
                <a:gd name="connsiteY15" fmla="*/ 214323 h 1414223"/>
                <a:gd name="connsiteX16" fmla="*/ 683419 w 978753"/>
                <a:gd name="connsiteY16" fmla="*/ 211942 h 1414223"/>
                <a:gd name="connsiteX17" fmla="*/ 704850 w 978753"/>
                <a:gd name="connsiteY17" fmla="*/ 164317 h 1414223"/>
                <a:gd name="connsiteX18" fmla="*/ 711994 w 978753"/>
                <a:gd name="connsiteY18" fmla="*/ 140504 h 1414223"/>
                <a:gd name="connsiteX19" fmla="*/ 747713 w 978753"/>
                <a:gd name="connsiteY19" fmla="*/ 140504 h 1414223"/>
                <a:gd name="connsiteX20" fmla="*/ 764382 w 978753"/>
                <a:gd name="connsiteY20" fmla="*/ 109548 h 1414223"/>
                <a:gd name="connsiteX21" fmla="*/ 792956 w 978753"/>
                <a:gd name="connsiteY21" fmla="*/ 59542 h 1414223"/>
                <a:gd name="connsiteX22" fmla="*/ 831057 w 978753"/>
                <a:gd name="connsiteY22" fmla="*/ 11 h 1414223"/>
                <a:gd name="connsiteX23" fmla="*/ 852488 w 978753"/>
                <a:gd name="connsiteY23" fmla="*/ 64304 h 1414223"/>
                <a:gd name="connsiteX24" fmla="*/ 871538 w 978753"/>
                <a:gd name="connsiteY24" fmla="*/ 116692 h 1414223"/>
                <a:gd name="connsiteX25" fmla="*/ 904875 w 978753"/>
                <a:gd name="connsiteY25" fmla="*/ 173842 h 1414223"/>
                <a:gd name="connsiteX26" fmla="*/ 931069 w 978753"/>
                <a:gd name="connsiteY26" fmla="*/ 428636 h 1414223"/>
                <a:gd name="connsiteX27" fmla="*/ 962643 w 978753"/>
                <a:gd name="connsiteY27" fmla="*/ 666761 h 1414223"/>
                <a:gd name="connsiteX28" fmla="*/ 976290 w 978753"/>
                <a:gd name="connsiteY28" fmla="*/ 786264 h 1414223"/>
                <a:gd name="connsiteX29" fmla="*/ 888207 w 978753"/>
                <a:gd name="connsiteY29" fmla="*/ 862023 h 1414223"/>
                <a:gd name="connsiteX30" fmla="*/ 861061 w 978753"/>
                <a:gd name="connsiteY30" fmla="*/ 954098 h 1414223"/>
                <a:gd name="connsiteX31" fmla="*/ 807244 w 978753"/>
                <a:gd name="connsiteY31" fmla="*/ 1040617 h 1414223"/>
                <a:gd name="connsiteX32" fmla="*/ 711994 w 978753"/>
                <a:gd name="connsiteY32" fmla="*/ 1207304 h 1414223"/>
                <a:gd name="connsiteX33" fmla="*/ 602457 w 978753"/>
                <a:gd name="connsiteY33" fmla="*/ 1323986 h 1414223"/>
                <a:gd name="connsiteX34" fmla="*/ 483394 w 978753"/>
                <a:gd name="connsiteY34" fmla="*/ 1307317 h 1414223"/>
                <a:gd name="connsiteX35" fmla="*/ 395288 w 978753"/>
                <a:gd name="connsiteY35" fmla="*/ 1288639 h 1414223"/>
                <a:gd name="connsiteX36" fmla="*/ 295275 w 978753"/>
                <a:gd name="connsiteY36" fmla="*/ 1359704 h 1414223"/>
                <a:gd name="connsiteX37" fmla="*/ 228105 w 978753"/>
                <a:gd name="connsiteY37" fmla="*/ 1414223 h 1414223"/>
                <a:gd name="connsiteX0" fmla="*/ 228105 w 978753"/>
                <a:gd name="connsiteY0" fmla="*/ 1414223 h 1414223"/>
                <a:gd name="connsiteX1" fmla="*/ 138113 w 978753"/>
                <a:gd name="connsiteY1" fmla="*/ 1283504 h 1414223"/>
                <a:gd name="connsiteX2" fmla="*/ 45244 w 978753"/>
                <a:gd name="connsiteY2" fmla="*/ 1138248 h 1414223"/>
                <a:gd name="connsiteX3" fmla="*/ 0 w 978753"/>
                <a:gd name="connsiteY3" fmla="*/ 1049895 h 1414223"/>
                <a:gd name="connsiteX4" fmla="*/ 45244 w 978753"/>
                <a:gd name="connsiteY4" fmla="*/ 954892 h 1414223"/>
                <a:gd name="connsiteX5" fmla="*/ 90488 w 978753"/>
                <a:gd name="connsiteY5" fmla="*/ 873929 h 1414223"/>
                <a:gd name="connsiteX6" fmla="*/ 157162 w 978753"/>
                <a:gd name="connsiteY6" fmla="*/ 807254 h 1414223"/>
                <a:gd name="connsiteX7" fmla="*/ 228600 w 978753"/>
                <a:gd name="connsiteY7" fmla="*/ 778679 h 1414223"/>
                <a:gd name="connsiteX8" fmla="*/ 283369 w 978753"/>
                <a:gd name="connsiteY8" fmla="*/ 819161 h 1414223"/>
                <a:gd name="connsiteX9" fmla="*/ 330994 w 978753"/>
                <a:gd name="connsiteY9" fmla="*/ 840593 h 1414223"/>
                <a:gd name="connsiteX10" fmla="*/ 373857 w 978753"/>
                <a:gd name="connsiteY10" fmla="*/ 859642 h 1414223"/>
                <a:gd name="connsiteX11" fmla="*/ 416719 w 978753"/>
                <a:gd name="connsiteY11" fmla="*/ 840592 h 1414223"/>
                <a:gd name="connsiteX12" fmla="*/ 502444 w 978753"/>
                <a:gd name="connsiteY12" fmla="*/ 692954 h 1414223"/>
                <a:gd name="connsiteX13" fmla="*/ 595313 w 978753"/>
                <a:gd name="connsiteY13" fmla="*/ 421492 h 1414223"/>
                <a:gd name="connsiteX14" fmla="*/ 645319 w 978753"/>
                <a:gd name="connsiteY14" fmla="*/ 250042 h 1414223"/>
                <a:gd name="connsiteX15" fmla="*/ 669132 w 978753"/>
                <a:gd name="connsiteY15" fmla="*/ 214323 h 1414223"/>
                <a:gd name="connsiteX16" fmla="*/ 683419 w 978753"/>
                <a:gd name="connsiteY16" fmla="*/ 211942 h 1414223"/>
                <a:gd name="connsiteX17" fmla="*/ 704850 w 978753"/>
                <a:gd name="connsiteY17" fmla="*/ 164317 h 1414223"/>
                <a:gd name="connsiteX18" fmla="*/ 711994 w 978753"/>
                <a:gd name="connsiteY18" fmla="*/ 140504 h 1414223"/>
                <a:gd name="connsiteX19" fmla="*/ 747713 w 978753"/>
                <a:gd name="connsiteY19" fmla="*/ 140504 h 1414223"/>
                <a:gd name="connsiteX20" fmla="*/ 764382 w 978753"/>
                <a:gd name="connsiteY20" fmla="*/ 109548 h 1414223"/>
                <a:gd name="connsiteX21" fmla="*/ 792956 w 978753"/>
                <a:gd name="connsiteY21" fmla="*/ 59542 h 1414223"/>
                <a:gd name="connsiteX22" fmla="*/ 831057 w 978753"/>
                <a:gd name="connsiteY22" fmla="*/ 11 h 1414223"/>
                <a:gd name="connsiteX23" fmla="*/ 852488 w 978753"/>
                <a:gd name="connsiteY23" fmla="*/ 64304 h 1414223"/>
                <a:gd name="connsiteX24" fmla="*/ 871538 w 978753"/>
                <a:gd name="connsiteY24" fmla="*/ 116692 h 1414223"/>
                <a:gd name="connsiteX25" fmla="*/ 904875 w 978753"/>
                <a:gd name="connsiteY25" fmla="*/ 173842 h 1414223"/>
                <a:gd name="connsiteX26" fmla="*/ 931069 w 978753"/>
                <a:gd name="connsiteY26" fmla="*/ 428636 h 1414223"/>
                <a:gd name="connsiteX27" fmla="*/ 962643 w 978753"/>
                <a:gd name="connsiteY27" fmla="*/ 666761 h 1414223"/>
                <a:gd name="connsiteX28" fmla="*/ 976290 w 978753"/>
                <a:gd name="connsiteY28" fmla="*/ 786264 h 1414223"/>
                <a:gd name="connsiteX29" fmla="*/ 888207 w 978753"/>
                <a:gd name="connsiteY29" fmla="*/ 862023 h 1414223"/>
                <a:gd name="connsiteX30" fmla="*/ 861061 w 978753"/>
                <a:gd name="connsiteY30" fmla="*/ 954098 h 1414223"/>
                <a:gd name="connsiteX31" fmla="*/ 807244 w 978753"/>
                <a:gd name="connsiteY31" fmla="*/ 1040617 h 1414223"/>
                <a:gd name="connsiteX32" fmla="*/ 711994 w 978753"/>
                <a:gd name="connsiteY32" fmla="*/ 1207304 h 1414223"/>
                <a:gd name="connsiteX33" fmla="*/ 602457 w 978753"/>
                <a:gd name="connsiteY33" fmla="*/ 1323986 h 1414223"/>
                <a:gd name="connsiteX34" fmla="*/ 483394 w 978753"/>
                <a:gd name="connsiteY34" fmla="*/ 1307317 h 1414223"/>
                <a:gd name="connsiteX35" fmla="*/ 395288 w 978753"/>
                <a:gd name="connsiteY35" fmla="*/ 1288639 h 1414223"/>
                <a:gd name="connsiteX36" fmla="*/ 295275 w 978753"/>
                <a:gd name="connsiteY36" fmla="*/ 1359704 h 1414223"/>
                <a:gd name="connsiteX37" fmla="*/ 228105 w 978753"/>
                <a:gd name="connsiteY37" fmla="*/ 1414223 h 1414223"/>
                <a:gd name="connsiteX0" fmla="*/ 238125 w 988773"/>
                <a:gd name="connsiteY0" fmla="*/ 1414223 h 1414223"/>
                <a:gd name="connsiteX1" fmla="*/ 148133 w 988773"/>
                <a:gd name="connsiteY1" fmla="*/ 1283504 h 1414223"/>
                <a:gd name="connsiteX2" fmla="*/ 55264 w 988773"/>
                <a:gd name="connsiteY2" fmla="*/ 1138248 h 1414223"/>
                <a:gd name="connsiteX3" fmla="*/ 0 w 988773"/>
                <a:gd name="connsiteY3" fmla="*/ 1034865 h 1414223"/>
                <a:gd name="connsiteX4" fmla="*/ 55264 w 988773"/>
                <a:gd name="connsiteY4" fmla="*/ 954892 h 1414223"/>
                <a:gd name="connsiteX5" fmla="*/ 100508 w 988773"/>
                <a:gd name="connsiteY5" fmla="*/ 873929 h 1414223"/>
                <a:gd name="connsiteX6" fmla="*/ 167182 w 988773"/>
                <a:gd name="connsiteY6" fmla="*/ 807254 h 1414223"/>
                <a:gd name="connsiteX7" fmla="*/ 238620 w 988773"/>
                <a:gd name="connsiteY7" fmla="*/ 778679 h 1414223"/>
                <a:gd name="connsiteX8" fmla="*/ 293389 w 988773"/>
                <a:gd name="connsiteY8" fmla="*/ 819161 h 1414223"/>
                <a:gd name="connsiteX9" fmla="*/ 341014 w 988773"/>
                <a:gd name="connsiteY9" fmla="*/ 840593 h 1414223"/>
                <a:gd name="connsiteX10" fmla="*/ 383877 w 988773"/>
                <a:gd name="connsiteY10" fmla="*/ 859642 h 1414223"/>
                <a:gd name="connsiteX11" fmla="*/ 426739 w 988773"/>
                <a:gd name="connsiteY11" fmla="*/ 840592 h 1414223"/>
                <a:gd name="connsiteX12" fmla="*/ 512464 w 988773"/>
                <a:gd name="connsiteY12" fmla="*/ 692954 h 1414223"/>
                <a:gd name="connsiteX13" fmla="*/ 605333 w 988773"/>
                <a:gd name="connsiteY13" fmla="*/ 421492 h 1414223"/>
                <a:gd name="connsiteX14" fmla="*/ 655339 w 988773"/>
                <a:gd name="connsiteY14" fmla="*/ 250042 h 1414223"/>
                <a:gd name="connsiteX15" fmla="*/ 679152 w 988773"/>
                <a:gd name="connsiteY15" fmla="*/ 214323 h 1414223"/>
                <a:gd name="connsiteX16" fmla="*/ 693439 w 988773"/>
                <a:gd name="connsiteY16" fmla="*/ 211942 h 1414223"/>
                <a:gd name="connsiteX17" fmla="*/ 714870 w 988773"/>
                <a:gd name="connsiteY17" fmla="*/ 164317 h 1414223"/>
                <a:gd name="connsiteX18" fmla="*/ 722014 w 988773"/>
                <a:gd name="connsiteY18" fmla="*/ 140504 h 1414223"/>
                <a:gd name="connsiteX19" fmla="*/ 757733 w 988773"/>
                <a:gd name="connsiteY19" fmla="*/ 140504 h 1414223"/>
                <a:gd name="connsiteX20" fmla="*/ 774402 w 988773"/>
                <a:gd name="connsiteY20" fmla="*/ 109548 h 1414223"/>
                <a:gd name="connsiteX21" fmla="*/ 802976 w 988773"/>
                <a:gd name="connsiteY21" fmla="*/ 59542 h 1414223"/>
                <a:gd name="connsiteX22" fmla="*/ 841077 w 988773"/>
                <a:gd name="connsiteY22" fmla="*/ 11 h 1414223"/>
                <a:gd name="connsiteX23" fmla="*/ 862508 w 988773"/>
                <a:gd name="connsiteY23" fmla="*/ 64304 h 1414223"/>
                <a:gd name="connsiteX24" fmla="*/ 881558 w 988773"/>
                <a:gd name="connsiteY24" fmla="*/ 116692 h 1414223"/>
                <a:gd name="connsiteX25" fmla="*/ 914895 w 988773"/>
                <a:gd name="connsiteY25" fmla="*/ 173842 h 1414223"/>
                <a:gd name="connsiteX26" fmla="*/ 941089 w 988773"/>
                <a:gd name="connsiteY26" fmla="*/ 428636 h 1414223"/>
                <a:gd name="connsiteX27" fmla="*/ 972663 w 988773"/>
                <a:gd name="connsiteY27" fmla="*/ 666761 h 1414223"/>
                <a:gd name="connsiteX28" fmla="*/ 986310 w 988773"/>
                <a:gd name="connsiteY28" fmla="*/ 786264 h 1414223"/>
                <a:gd name="connsiteX29" fmla="*/ 898227 w 988773"/>
                <a:gd name="connsiteY29" fmla="*/ 862023 h 1414223"/>
                <a:gd name="connsiteX30" fmla="*/ 871081 w 988773"/>
                <a:gd name="connsiteY30" fmla="*/ 954098 h 1414223"/>
                <a:gd name="connsiteX31" fmla="*/ 817264 w 988773"/>
                <a:gd name="connsiteY31" fmla="*/ 1040617 h 1414223"/>
                <a:gd name="connsiteX32" fmla="*/ 722014 w 988773"/>
                <a:gd name="connsiteY32" fmla="*/ 1207304 h 1414223"/>
                <a:gd name="connsiteX33" fmla="*/ 612477 w 988773"/>
                <a:gd name="connsiteY33" fmla="*/ 1323986 h 1414223"/>
                <a:gd name="connsiteX34" fmla="*/ 493414 w 988773"/>
                <a:gd name="connsiteY34" fmla="*/ 1307317 h 1414223"/>
                <a:gd name="connsiteX35" fmla="*/ 405308 w 988773"/>
                <a:gd name="connsiteY35" fmla="*/ 1288639 h 1414223"/>
                <a:gd name="connsiteX36" fmla="*/ 305295 w 988773"/>
                <a:gd name="connsiteY36" fmla="*/ 1359704 h 1414223"/>
                <a:gd name="connsiteX37" fmla="*/ 238125 w 988773"/>
                <a:gd name="connsiteY37" fmla="*/ 1414223 h 1414223"/>
                <a:gd name="connsiteX0" fmla="*/ 238125 w 988773"/>
                <a:gd name="connsiteY0" fmla="*/ 1414223 h 1414223"/>
                <a:gd name="connsiteX1" fmla="*/ 148133 w 988773"/>
                <a:gd name="connsiteY1" fmla="*/ 1283504 h 1414223"/>
                <a:gd name="connsiteX2" fmla="*/ 55264 w 988773"/>
                <a:gd name="connsiteY2" fmla="*/ 1138248 h 1414223"/>
                <a:gd name="connsiteX3" fmla="*/ 0 w 988773"/>
                <a:gd name="connsiteY3" fmla="*/ 1034865 h 1414223"/>
                <a:gd name="connsiteX4" fmla="*/ 55264 w 988773"/>
                <a:gd name="connsiteY4" fmla="*/ 954892 h 1414223"/>
                <a:gd name="connsiteX5" fmla="*/ 100508 w 988773"/>
                <a:gd name="connsiteY5" fmla="*/ 873929 h 1414223"/>
                <a:gd name="connsiteX6" fmla="*/ 167182 w 988773"/>
                <a:gd name="connsiteY6" fmla="*/ 807254 h 1414223"/>
                <a:gd name="connsiteX7" fmla="*/ 238620 w 988773"/>
                <a:gd name="connsiteY7" fmla="*/ 778679 h 1414223"/>
                <a:gd name="connsiteX8" fmla="*/ 300905 w 988773"/>
                <a:gd name="connsiteY8" fmla="*/ 806636 h 1414223"/>
                <a:gd name="connsiteX9" fmla="*/ 341014 w 988773"/>
                <a:gd name="connsiteY9" fmla="*/ 840593 h 1414223"/>
                <a:gd name="connsiteX10" fmla="*/ 383877 w 988773"/>
                <a:gd name="connsiteY10" fmla="*/ 859642 h 1414223"/>
                <a:gd name="connsiteX11" fmla="*/ 426739 w 988773"/>
                <a:gd name="connsiteY11" fmla="*/ 840592 h 1414223"/>
                <a:gd name="connsiteX12" fmla="*/ 512464 w 988773"/>
                <a:gd name="connsiteY12" fmla="*/ 692954 h 1414223"/>
                <a:gd name="connsiteX13" fmla="*/ 605333 w 988773"/>
                <a:gd name="connsiteY13" fmla="*/ 421492 h 1414223"/>
                <a:gd name="connsiteX14" fmla="*/ 655339 w 988773"/>
                <a:gd name="connsiteY14" fmla="*/ 250042 h 1414223"/>
                <a:gd name="connsiteX15" fmla="*/ 679152 w 988773"/>
                <a:gd name="connsiteY15" fmla="*/ 214323 h 1414223"/>
                <a:gd name="connsiteX16" fmla="*/ 693439 w 988773"/>
                <a:gd name="connsiteY16" fmla="*/ 211942 h 1414223"/>
                <a:gd name="connsiteX17" fmla="*/ 714870 w 988773"/>
                <a:gd name="connsiteY17" fmla="*/ 164317 h 1414223"/>
                <a:gd name="connsiteX18" fmla="*/ 722014 w 988773"/>
                <a:gd name="connsiteY18" fmla="*/ 140504 h 1414223"/>
                <a:gd name="connsiteX19" fmla="*/ 757733 w 988773"/>
                <a:gd name="connsiteY19" fmla="*/ 140504 h 1414223"/>
                <a:gd name="connsiteX20" fmla="*/ 774402 w 988773"/>
                <a:gd name="connsiteY20" fmla="*/ 109548 h 1414223"/>
                <a:gd name="connsiteX21" fmla="*/ 802976 w 988773"/>
                <a:gd name="connsiteY21" fmla="*/ 59542 h 1414223"/>
                <a:gd name="connsiteX22" fmla="*/ 841077 w 988773"/>
                <a:gd name="connsiteY22" fmla="*/ 11 h 1414223"/>
                <a:gd name="connsiteX23" fmla="*/ 862508 w 988773"/>
                <a:gd name="connsiteY23" fmla="*/ 64304 h 1414223"/>
                <a:gd name="connsiteX24" fmla="*/ 881558 w 988773"/>
                <a:gd name="connsiteY24" fmla="*/ 116692 h 1414223"/>
                <a:gd name="connsiteX25" fmla="*/ 914895 w 988773"/>
                <a:gd name="connsiteY25" fmla="*/ 173842 h 1414223"/>
                <a:gd name="connsiteX26" fmla="*/ 941089 w 988773"/>
                <a:gd name="connsiteY26" fmla="*/ 428636 h 1414223"/>
                <a:gd name="connsiteX27" fmla="*/ 972663 w 988773"/>
                <a:gd name="connsiteY27" fmla="*/ 666761 h 1414223"/>
                <a:gd name="connsiteX28" fmla="*/ 986310 w 988773"/>
                <a:gd name="connsiteY28" fmla="*/ 786264 h 1414223"/>
                <a:gd name="connsiteX29" fmla="*/ 898227 w 988773"/>
                <a:gd name="connsiteY29" fmla="*/ 862023 h 1414223"/>
                <a:gd name="connsiteX30" fmla="*/ 871081 w 988773"/>
                <a:gd name="connsiteY30" fmla="*/ 954098 h 1414223"/>
                <a:gd name="connsiteX31" fmla="*/ 817264 w 988773"/>
                <a:gd name="connsiteY31" fmla="*/ 1040617 h 1414223"/>
                <a:gd name="connsiteX32" fmla="*/ 722014 w 988773"/>
                <a:gd name="connsiteY32" fmla="*/ 1207304 h 1414223"/>
                <a:gd name="connsiteX33" fmla="*/ 612477 w 988773"/>
                <a:gd name="connsiteY33" fmla="*/ 1323986 h 1414223"/>
                <a:gd name="connsiteX34" fmla="*/ 493414 w 988773"/>
                <a:gd name="connsiteY34" fmla="*/ 1307317 h 1414223"/>
                <a:gd name="connsiteX35" fmla="*/ 405308 w 988773"/>
                <a:gd name="connsiteY35" fmla="*/ 1288639 h 1414223"/>
                <a:gd name="connsiteX36" fmla="*/ 305295 w 988773"/>
                <a:gd name="connsiteY36" fmla="*/ 1359704 h 1414223"/>
                <a:gd name="connsiteX37" fmla="*/ 238125 w 988773"/>
                <a:gd name="connsiteY37" fmla="*/ 1414223 h 1414223"/>
                <a:gd name="connsiteX0" fmla="*/ 238125 w 988095"/>
                <a:gd name="connsiteY0" fmla="*/ 1414223 h 1414223"/>
                <a:gd name="connsiteX1" fmla="*/ 148133 w 988095"/>
                <a:gd name="connsiteY1" fmla="*/ 1283504 h 1414223"/>
                <a:gd name="connsiteX2" fmla="*/ 55264 w 988095"/>
                <a:gd name="connsiteY2" fmla="*/ 1138248 h 1414223"/>
                <a:gd name="connsiteX3" fmla="*/ 0 w 988095"/>
                <a:gd name="connsiteY3" fmla="*/ 1034865 h 1414223"/>
                <a:gd name="connsiteX4" fmla="*/ 55264 w 988095"/>
                <a:gd name="connsiteY4" fmla="*/ 954892 h 1414223"/>
                <a:gd name="connsiteX5" fmla="*/ 100508 w 988095"/>
                <a:gd name="connsiteY5" fmla="*/ 873929 h 1414223"/>
                <a:gd name="connsiteX6" fmla="*/ 167182 w 988095"/>
                <a:gd name="connsiteY6" fmla="*/ 807254 h 1414223"/>
                <a:gd name="connsiteX7" fmla="*/ 238620 w 988095"/>
                <a:gd name="connsiteY7" fmla="*/ 778679 h 1414223"/>
                <a:gd name="connsiteX8" fmla="*/ 300905 w 988095"/>
                <a:gd name="connsiteY8" fmla="*/ 806636 h 1414223"/>
                <a:gd name="connsiteX9" fmla="*/ 341014 w 988095"/>
                <a:gd name="connsiteY9" fmla="*/ 840593 h 1414223"/>
                <a:gd name="connsiteX10" fmla="*/ 383877 w 988095"/>
                <a:gd name="connsiteY10" fmla="*/ 859642 h 1414223"/>
                <a:gd name="connsiteX11" fmla="*/ 426739 w 988095"/>
                <a:gd name="connsiteY11" fmla="*/ 840592 h 1414223"/>
                <a:gd name="connsiteX12" fmla="*/ 512464 w 988095"/>
                <a:gd name="connsiteY12" fmla="*/ 692954 h 1414223"/>
                <a:gd name="connsiteX13" fmla="*/ 605333 w 988095"/>
                <a:gd name="connsiteY13" fmla="*/ 421492 h 1414223"/>
                <a:gd name="connsiteX14" fmla="*/ 655339 w 988095"/>
                <a:gd name="connsiteY14" fmla="*/ 250042 h 1414223"/>
                <a:gd name="connsiteX15" fmla="*/ 679152 w 988095"/>
                <a:gd name="connsiteY15" fmla="*/ 214323 h 1414223"/>
                <a:gd name="connsiteX16" fmla="*/ 693439 w 988095"/>
                <a:gd name="connsiteY16" fmla="*/ 211942 h 1414223"/>
                <a:gd name="connsiteX17" fmla="*/ 714870 w 988095"/>
                <a:gd name="connsiteY17" fmla="*/ 164317 h 1414223"/>
                <a:gd name="connsiteX18" fmla="*/ 722014 w 988095"/>
                <a:gd name="connsiteY18" fmla="*/ 140504 h 1414223"/>
                <a:gd name="connsiteX19" fmla="*/ 757733 w 988095"/>
                <a:gd name="connsiteY19" fmla="*/ 140504 h 1414223"/>
                <a:gd name="connsiteX20" fmla="*/ 774402 w 988095"/>
                <a:gd name="connsiteY20" fmla="*/ 109548 h 1414223"/>
                <a:gd name="connsiteX21" fmla="*/ 802976 w 988095"/>
                <a:gd name="connsiteY21" fmla="*/ 59542 h 1414223"/>
                <a:gd name="connsiteX22" fmla="*/ 841077 w 988095"/>
                <a:gd name="connsiteY22" fmla="*/ 11 h 1414223"/>
                <a:gd name="connsiteX23" fmla="*/ 862508 w 988095"/>
                <a:gd name="connsiteY23" fmla="*/ 64304 h 1414223"/>
                <a:gd name="connsiteX24" fmla="*/ 881558 w 988095"/>
                <a:gd name="connsiteY24" fmla="*/ 116692 h 1414223"/>
                <a:gd name="connsiteX25" fmla="*/ 914895 w 988095"/>
                <a:gd name="connsiteY25" fmla="*/ 173842 h 1414223"/>
                <a:gd name="connsiteX26" fmla="*/ 941089 w 988095"/>
                <a:gd name="connsiteY26" fmla="*/ 428636 h 1414223"/>
                <a:gd name="connsiteX27" fmla="*/ 972663 w 988095"/>
                <a:gd name="connsiteY27" fmla="*/ 666761 h 1414223"/>
                <a:gd name="connsiteX28" fmla="*/ 986310 w 988095"/>
                <a:gd name="connsiteY28" fmla="*/ 786264 h 1414223"/>
                <a:gd name="connsiteX29" fmla="*/ 924951 w 988095"/>
                <a:gd name="connsiteY29" fmla="*/ 815273 h 1414223"/>
                <a:gd name="connsiteX30" fmla="*/ 871081 w 988095"/>
                <a:gd name="connsiteY30" fmla="*/ 954098 h 1414223"/>
                <a:gd name="connsiteX31" fmla="*/ 817264 w 988095"/>
                <a:gd name="connsiteY31" fmla="*/ 1040617 h 1414223"/>
                <a:gd name="connsiteX32" fmla="*/ 722014 w 988095"/>
                <a:gd name="connsiteY32" fmla="*/ 1207304 h 1414223"/>
                <a:gd name="connsiteX33" fmla="*/ 612477 w 988095"/>
                <a:gd name="connsiteY33" fmla="*/ 1323986 h 1414223"/>
                <a:gd name="connsiteX34" fmla="*/ 493414 w 988095"/>
                <a:gd name="connsiteY34" fmla="*/ 1307317 h 1414223"/>
                <a:gd name="connsiteX35" fmla="*/ 405308 w 988095"/>
                <a:gd name="connsiteY35" fmla="*/ 1288639 h 1414223"/>
                <a:gd name="connsiteX36" fmla="*/ 305295 w 988095"/>
                <a:gd name="connsiteY36" fmla="*/ 1359704 h 1414223"/>
                <a:gd name="connsiteX37" fmla="*/ 238125 w 988095"/>
                <a:gd name="connsiteY37" fmla="*/ 1414223 h 1414223"/>
                <a:gd name="connsiteX0" fmla="*/ 238125 w 1004110"/>
                <a:gd name="connsiteY0" fmla="*/ 1414223 h 1414223"/>
                <a:gd name="connsiteX1" fmla="*/ 148133 w 1004110"/>
                <a:gd name="connsiteY1" fmla="*/ 1283504 h 1414223"/>
                <a:gd name="connsiteX2" fmla="*/ 55264 w 1004110"/>
                <a:gd name="connsiteY2" fmla="*/ 1138248 h 1414223"/>
                <a:gd name="connsiteX3" fmla="*/ 0 w 1004110"/>
                <a:gd name="connsiteY3" fmla="*/ 1034865 h 1414223"/>
                <a:gd name="connsiteX4" fmla="*/ 55264 w 1004110"/>
                <a:gd name="connsiteY4" fmla="*/ 954892 h 1414223"/>
                <a:gd name="connsiteX5" fmla="*/ 100508 w 1004110"/>
                <a:gd name="connsiteY5" fmla="*/ 873929 h 1414223"/>
                <a:gd name="connsiteX6" fmla="*/ 167182 w 1004110"/>
                <a:gd name="connsiteY6" fmla="*/ 807254 h 1414223"/>
                <a:gd name="connsiteX7" fmla="*/ 238620 w 1004110"/>
                <a:gd name="connsiteY7" fmla="*/ 778679 h 1414223"/>
                <a:gd name="connsiteX8" fmla="*/ 300905 w 1004110"/>
                <a:gd name="connsiteY8" fmla="*/ 806636 h 1414223"/>
                <a:gd name="connsiteX9" fmla="*/ 341014 w 1004110"/>
                <a:gd name="connsiteY9" fmla="*/ 840593 h 1414223"/>
                <a:gd name="connsiteX10" fmla="*/ 383877 w 1004110"/>
                <a:gd name="connsiteY10" fmla="*/ 859642 h 1414223"/>
                <a:gd name="connsiteX11" fmla="*/ 426739 w 1004110"/>
                <a:gd name="connsiteY11" fmla="*/ 840592 h 1414223"/>
                <a:gd name="connsiteX12" fmla="*/ 512464 w 1004110"/>
                <a:gd name="connsiteY12" fmla="*/ 692954 h 1414223"/>
                <a:gd name="connsiteX13" fmla="*/ 605333 w 1004110"/>
                <a:gd name="connsiteY13" fmla="*/ 421492 h 1414223"/>
                <a:gd name="connsiteX14" fmla="*/ 655339 w 1004110"/>
                <a:gd name="connsiteY14" fmla="*/ 250042 h 1414223"/>
                <a:gd name="connsiteX15" fmla="*/ 679152 w 1004110"/>
                <a:gd name="connsiteY15" fmla="*/ 214323 h 1414223"/>
                <a:gd name="connsiteX16" fmla="*/ 693439 w 1004110"/>
                <a:gd name="connsiteY16" fmla="*/ 211942 h 1414223"/>
                <a:gd name="connsiteX17" fmla="*/ 714870 w 1004110"/>
                <a:gd name="connsiteY17" fmla="*/ 164317 h 1414223"/>
                <a:gd name="connsiteX18" fmla="*/ 722014 w 1004110"/>
                <a:gd name="connsiteY18" fmla="*/ 140504 h 1414223"/>
                <a:gd name="connsiteX19" fmla="*/ 757733 w 1004110"/>
                <a:gd name="connsiteY19" fmla="*/ 140504 h 1414223"/>
                <a:gd name="connsiteX20" fmla="*/ 774402 w 1004110"/>
                <a:gd name="connsiteY20" fmla="*/ 109548 h 1414223"/>
                <a:gd name="connsiteX21" fmla="*/ 802976 w 1004110"/>
                <a:gd name="connsiteY21" fmla="*/ 59542 h 1414223"/>
                <a:gd name="connsiteX22" fmla="*/ 841077 w 1004110"/>
                <a:gd name="connsiteY22" fmla="*/ 11 h 1414223"/>
                <a:gd name="connsiteX23" fmla="*/ 862508 w 1004110"/>
                <a:gd name="connsiteY23" fmla="*/ 64304 h 1414223"/>
                <a:gd name="connsiteX24" fmla="*/ 881558 w 1004110"/>
                <a:gd name="connsiteY24" fmla="*/ 116692 h 1414223"/>
                <a:gd name="connsiteX25" fmla="*/ 914895 w 1004110"/>
                <a:gd name="connsiteY25" fmla="*/ 173842 h 1414223"/>
                <a:gd name="connsiteX26" fmla="*/ 941089 w 1004110"/>
                <a:gd name="connsiteY26" fmla="*/ 428636 h 1414223"/>
                <a:gd name="connsiteX27" fmla="*/ 972663 w 1004110"/>
                <a:gd name="connsiteY27" fmla="*/ 666761 h 1414223"/>
                <a:gd name="connsiteX28" fmla="*/ 1003013 w 1004110"/>
                <a:gd name="connsiteY28" fmla="*/ 826336 h 1414223"/>
                <a:gd name="connsiteX29" fmla="*/ 924951 w 1004110"/>
                <a:gd name="connsiteY29" fmla="*/ 815273 h 1414223"/>
                <a:gd name="connsiteX30" fmla="*/ 871081 w 1004110"/>
                <a:gd name="connsiteY30" fmla="*/ 954098 h 1414223"/>
                <a:gd name="connsiteX31" fmla="*/ 817264 w 1004110"/>
                <a:gd name="connsiteY31" fmla="*/ 1040617 h 1414223"/>
                <a:gd name="connsiteX32" fmla="*/ 722014 w 1004110"/>
                <a:gd name="connsiteY32" fmla="*/ 1207304 h 1414223"/>
                <a:gd name="connsiteX33" fmla="*/ 612477 w 1004110"/>
                <a:gd name="connsiteY33" fmla="*/ 1323986 h 1414223"/>
                <a:gd name="connsiteX34" fmla="*/ 493414 w 1004110"/>
                <a:gd name="connsiteY34" fmla="*/ 1307317 h 1414223"/>
                <a:gd name="connsiteX35" fmla="*/ 405308 w 1004110"/>
                <a:gd name="connsiteY35" fmla="*/ 1288639 h 1414223"/>
                <a:gd name="connsiteX36" fmla="*/ 305295 w 1004110"/>
                <a:gd name="connsiteY36" fmla="*/ 1359704 h 1414223"/>
                <a:gd name="connsiteX37" fmla="*/ 238125 w 1004110"/>
                <a:gd name="connsiteY37" fmla="*/ 1414223 h 1414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004110" h="1414223">
                  <a:moveTo>
                    <a:pt x="238125" y="1414223"/>
                  </a:moveTo>
                  <a:lnTo>
                    <a:pt x="148133" y="1283504"/>
                  </a:lnTo>
                  <a:lnTo>
                    <a:pt x="55264" y="1138248"/>
                  </a:lnTo>
                  <a:lnTo>
                    <a:pt x="0" y="1034865"/>
                  </a:lnTo>
                  <a:lnTo>
                    <a:pt x="55264" y="954892"/>
                  </a:lnTo>
                  <a:lnTo>
                    <a:pt x="100508" y="873929"/>
                  </a:lnTo>
                  <a:cubicBezTo>
                    <a:pt x="118367" y="850117"/>
                    <a:pt x="144164" y="823129"/>
                    <a:pt x="167182" y="807254"/>
                  </a:cubicBezTo>
                  <a:cubicBezTo>
                    <a:pt x="190200" y="791379"/>
                    <a:pt x="216333" y="778782"/>
                    <a:pt x="238620" y="778679"/>
                  </a:cubicBezTo>
                  <a:cubicBezTo>
                    <a:pt x="260907" y="778576"/>
                    <a:pt x="283443" y="797508"/>
                    <a:pt x="300905" y="806636"/>
                  </a:cubicBezTo>
                  <a:cubicBezTo>
                    <a:pt x="318367" y="815764"/>
                    <a:pt x="327185" y="831759"/>
                    <a:pt x="341014" y="840593"/>
                  </a:cubicBezTo>
                  <a:cubicBezTo>
                    <a:pt x="354843" y="849427"/>
                    <a:pt x="369590" y="859642"/>
                    <a:pt x="383877" y="859642"/>
                  </a:cubicBezTo>
                  <a:cubicBezTo>
                    <a:pt x="398164" y="859642"/>
                    <a:pt x="404514" y="882661"/>
                    <a:pt x="426739" y="840592"/>
                  </a:cubicBezTo>
                  <a:lnTo>
                    <a:pt x="512464" y="692954"/>
                  </a:lnTo>
                  <a:lnTo>
                    <a:pt x="605333" y="421492"/>
                  </a:lnTo>
                  <a:lnTo>
                    <a:pt x="655339" y="250042"/>
                  </a:lnTo>
                  <a:cubicBezTo>
                    <a:pt x="667642" y="215514"/>
                    <a:pt x="672802" y="220673"/>
                    <a:pt x="679152" y="214323"/>
                  </a:cubicBezTo>
                  <a:cubicBezTo>
                    <a:pt x="685502" y="207973"/>
                    <a:pt x="687486" y="220276"/>
                    <a:pt x="693439" y="211942"/>
                  </a:cubicBezTo>
                  <a:lnTo>
                    <a:pt x="714870" y="164317"/>
                  </a:lnTo>
                  <a:cubicBezTo>
                    <a:pt x="719632" y="152411"/>
                    <a:pt x="714870" y="144473"/>
                    <a:pt x="722014" y="140504"/>
                  </a:cubicBezTo>
                  <a:cubicBezTo>
                    <a:pt x="729158" y="136535"/>
                    <a:pt x="749002" y="145663"/>
                    <a:pt x="757733" y="140504"/>
                  </a:cubicBezTo>
                  <a:cubicBezTo>
                    <a:pt x="763289" y="130185"/>
                    <a:pt x="766862" y="123042"/>
                    <a:pt x="774402" y="109548"/>
                  </a:cubicBezTo>
                  <a:cubicBezTo>
                    <a:pt x="781942" y="96054"/>
                    <a:pt x="791864" y="77798"/>
                    <a:pt x="802976" y="59542"/>
                  </a:cubicBezTo>
                  <a:cubicBezTo>
                    <a:pt x="814089" y="41286"/>
                    <a:pt x="831155" y="-783"/>
                    <a:pt x="841077" y="11"/>
                  </a:cubicBezTo>
                  <a:cubicBezTo>
                    <a:pt x="850999" y="805"/>
                    <a:pt x="855761" y="44857"/>
                    <a:pt x="862508" y="64304"/>
                  </a:cubicBezTo>
                  <a:lnTo>
                    <a:pt x="881558" y="116692"/>
                  </a:lnTo>
                  <a:lnTo>
                    <a:pt x="914895" y="173842"/>
                  </a:lnTo>
                  <a:lnTo>
                    <a:pt x="941089" y="428636"/>
                  </a:lnTo>
                  <a:cubicBezTo>
                    <a:pt x="947439" y="508011"/>
                    <a:pt x="966313" y="587386"/>
                    <a:pt x="972663" y="666761"/>
                  </a:cubicBezTo>
                  <a:cubicBezTo>
                    <a:pt x="973102" y="717181"/>
                    <a:pt x="1010965" y="801584"/>
                    <a:pt x="1003013" y="826336"/>
                  </a:cubicBezTo>
                  <a:cubicBezTo>
                    <a:pt x="995061" y="851088"/>
                    <a:pt x="946940" y="793979"/>
                    <a:pt x="924951" y="815273"/>
                  </a:cubicBezTo>
                  <a:cubicBezTo>
                    <a:pt x="902962" y="836567"/>
                    <a:pt x="889029" y="916541"/>
                    <a:pt x="871081" y="954098"/>
                  </a:cubicBezTo>
                  <a:cubicBezTo>
                    <a:pt x="853133" y="991655"/>
                    <a:pt x="842108" y="998416"/>
                    <a:pt x="817264" y="1040617"/>
                  </a:cubicBezTo>
                  <a:cubicBezTo>
                    <a:pt x="792420" y="1082818"/>
                    <a:pt x="756145" y="1160076"/>
                    <a:pt x="722014" y="1207304"/>
                  </a:cubicBezTo>
                  <a:cubicBezTo>
                    <a:pt x="687883" y="1254532"/>
                    <a:pt x="650577" y="1307317"/>
                    <a:pt x="612477" y="1323986"/>
                  </a:cubicBezTo>
                  <a:cubicBezTo>
                    <a:pt x="574377" y="1340655"/>
                    <a:pt x="527942" y="1313208"/>
                    <a:pt x="493414" y="1307317"/>
                  </a:cubicBezTo>
                  <a:cubicBezTo>
                    <a:pt x="458886" y="1301426"/>
                    <a:pt x="436661" y="1279908"/>
                    <a:pt x="405308" y="1288639"/>
                  </a:cubicBezTo>
                  <a:cubicBezTo>
                    <a:pt x="373955" y="1297370"/>
                    <a:pt x="333159" y="1338773"/>
                    <a:pt x="305295" y="1359704"/>
                  </a:cubicBezTo>
                  <a:cubicBezTo>
                    <a:pt x="277431" y="1380635"/>
                    <a:pt x="257175" y="1394380"/>
                    <a:pt x="238125" y="1414223"/>
                  </a:cubicBez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0" name="Freeform 50">
              <a:extLst>
                <a:ext uri="{FF2B5EF4-FFF2-40B4-BE49-F238E27FC236}">
                  <a16:creationId xmlns:a16="http://schemas.microsoft.com/office/drawing/2014/main" id="{E45156ED-8857-49E2-94B5-03228716EE5C}"/>
                </a:ext>
              </a:extLst>
            </p:cNvPr>
            <p:cNvSpPr/>
            <p:nvPr/>
          </p:nvSpPr>
          <p:spPr bwMode="auto">
            <a:xfrm>
              <a:off x="8605073" y="4957852"/>
              <a:ext cx="354902" cy="411468"/>
            </a:xfrm>
            <a:custGeom>
              <a:avLst/>
              <a:gdLst>
                <a:gd name="connsiteX0" fmla="*/ 0 w 631031"/>
                <a:gd name="connsiteY0" fmla="*/ 792956 h 792956"/>
                <a:gd name="connsiteX1" fmla="*/ 57150 w 631031"/>
                <a:gd name="connsiteY1" fmla="*/ 671512 h 792956"/>
                <a:gd name="connsiteX2" fmla="*/ 119062 w 631031"/>
                <a:gd name="connsiteY2" fmla="*/ 569119 h 792956"/>
                <a:gd name="connsiteX3" fmla="*/ 176212 w 631031"/>
                <a:gd name="connsiteY3" fmla="*/ 535781 h 792956"/>
                <a:gd name="connsiteX4" fmla="*/ 228600 w 631031"/>
                <a:gd name="connsiteY4" fmla="*/ 523875 h 792956"/>
                <a:gd name="connsiteX5" fmla="*/ 300037 w 631031"/>
                <a:gd name="connsiteY5" fmla="*/ 571500 h 792956"/>
                <a:gd name="connsiteX6" fmla="*/ 369094 w 631031"/>
                <a:gd name="connsiteY6" fmla="*/ 600075 h 792956"/>
                <a:gd name="connsiteX7" fmla="*/ 414337 w 631031"/>
                <a:gd name="connsiteY7" fmla="*/ 588169 h 792956"/>
                <a:gd name="connsiteX8" fmla="*/ 481012 w 631031"/>
                <a:gd name="connsiteY8" fmla="*/ 476250 h 792956"/>
                <a:gd name="connsiteX9" fmla="*/ 533400 w 631031"/>
                <a:gd name="connsiteY9" fmla="*/ 345281 h 792956"/>
                <a:gd name="connsiteX10" fmla="*/ 583406 w 631031"/>
                <a:gd name="connsiteY10" fmla="*/ 202406 h 792956"/>
                <a:gd name="connsiteX11" fmla="*/ 619125 w 631031"/>
                <a:gd name="connsiteY11" fmla="*/ 45244 h 792956"/>
                <a:gd name="connsiteX12" fmla="*/ 631031 w 631031"/>
                <a:gd name="connsiteY12" fmla="*/ 0 h 792956"/>
                <a:gd name="connsiteX13" fmla="*/ 607219 w 631031"/>
                <a:gd name="connsiteY13" fmla="*/ 9525 h 792956"/>
                <a:gd name="connsiteX14" fmla="*/ 573881 w 631031"/>
                <a:gd name="connsiteY14" fmla="*/ 109537 h 792956"/>
                <a:gd name="connsiteX15" fmla="*/ 533400 w 631031"/>
                <a:gd name="connsiteY15" fmla="*/ 238125 h 792956"/>
                <a:gd name="connsiteX16" fmla="*/ 488156 w 631031"/>
                <a:gd name="connsiteY16" fmla="*/ 388144 h 792956"/>
                <a:gd name="connsiteX17" fmla="*/ 438150 w 631031"/>
                <a:gd name="connsiteY17" fmla="*/ 490537 h 792956"/>
                <a:gd name="connsiteX18" fmla="*/ 395287 w 631031"/>
                <a:gd name="connsiteY18" fmla="*/ 552450 h 792956"/>
                <a:gd name="connsiteX19" fmla="*/ 330994 w 631031"/>
                <a:gd name="connsiteY19" fmla="*/ 552450 h 792956"/>
                <a:gd name="connsiteX20" fmla="*/ 283369 w 631031"/>
                <a:gd name="connsiteY20" fmla="*/ 516731 h 792956"/>
                <a:gd name="connsiteX21" fmla="*/ 204787 w 631031"/>
                <a:gd name="connsiteY21" fmla="*/ 497681 h 792956"/>
                <a:gd name="connsiteX22" fmla="*/ 138112 w 631031"/>
                <a:gd name="connsiteY22" fmla="*/ 519112 h 792956"/>
                <a:gd name="connsiteX23" fmla="*/ 71437 w 631031"/>
                <a:gd name="connsiteY23" fmla="*/ 588169 h 792956"/>
                <a:gd name="connsiteX24" fmla="*/ 14287 w 631031"/>
                <a:gd name="connsiteY24" fmla="*/ 690562 h 792956"/>
                <a:gd name="connsiteX25" fmla="*/ 0 w 63103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33387 w 650081"/>
                <a:gd name="connsiteY6" fmla="*/ 58816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45256 w 650081"/>
                <a:gd name="connsiteY2" fmla="*/ 573881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45256 w 650081"/>
                <a:gd name="connsiteY2" fmla="*/ 573881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45319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7224"/>
                <a:gd name="connsiteY0" fmla="*/ 792956 h 792956"/>
                <a:gd name="connsiteX1" fmla="*/ 76200 w 657224"/>
                <a:gd name="connsiteY1" fmla="*/ 671512 h 792956"/>
                <a:gd name="connsiteX2" fmla="*/ 145256 w 657224"/>
                <a:gd name="connsiteY2" fmla="*/ 573881 h 792956"/>
                <a:gd name="connsiteX3" fmla="*/ 195262 w 657224"/>
                <a:gd name="connsiteY3" fmla="*/ 535781 h 792956"/>
                <a:gd name="connsiteX4" fmla="*/ 247650 w 657224"/>
                <a:gd name="connsiteY4" fmla="*/ 523875 h 792956"/>
                <a:gd name="connsiteX5" fmla="*/ 319087 w 657224"/>
                <a:gd name="connsiteY5" fmla="*/ 571500 h 792956"/>
                <a:gd name="connsiteX6" fmla="*/ 411956 w 657224"/>
                <a:gd name="connsiteY6" fmla="*/ 609600 h 792956"/>
                <a:gd name="connsiteX7" fmla="*/ 500062 w 657224"/>
                <a:gd name="connsiteY7" fmla="*/ 476250 h 792956"/>
                <a:gd name="connsiteX8" fmla="*/ 552450 w 657224"/>
                <a:gd name="connsiteY8" fmla="*/ 345281 h 792956"/>
                <a:gd name="connsiteX9" fmla="*/ 602456 w 657224"/>
                <a:gd name="connsiteY9" fmla="*/ 202406 h 792956"/>
                <a:gd name="connsiteX10" fmla="*/ 645319 w 657224"/>
                <a:gd name="connsiteY10" fmla="*/ 45244 h 792956"/>
                <a:gd name="connsiteX11" fmla="*/ 657224 w 657224"/>
                <a:gd name="connsiteY11" fmla="*/ 0 h 792956"/>
                <a:gd name="connsiteX12" fmla="*/ 626269 w 657224"/>
                <a:gd name="connsiteY12" fmla="*/ 9525 h 792956"/>
                <a:gd name="connsiteX13" fmla="*/ 592931 w 657224"/>
                <a:gd name="connsiteY13" fmla="*/ 109537 h 792956"/>
                <a:gd name="connsiteX14" fmla="*/ 552450 w 657224"/>
                <a:gd name="connsiteY14" fmla="*/ 238125 h 792956"/>
                <a:gd name="connsiteX15" fmla="*/ 507206 w 657224"/>
                <a:gd name="connsiteY15" fmla="*/ 388144 h 792956"/>
                <a:gd name="connsiteX16" fmla="*/ 457200 w 657224"/>
                <a:gd name="connsiteY16" fmla="*/ 490537 h 792956"/>
                <a:gd name="connsiteX17" fmla="*/ 414337 w 657224"/>
                <a:gd name="connsiteY17" fmla="*/ 552450 h 792956"/>
                <a:gd name="connsiteX18" fmla="*/ 369094 w 657224"/>
                <a:gd name="connsiteY18" fmla="*/ 583406 h 792956"/>
                <a:gd name="connsiteX19" fmla="*/ 302419 w 657224"/>
                <a:gd name="connsiteY19" fmla="*/ 516731 h 792956"/>
                <a:gd name="connsiteX20" fmla="*/ 235744 w 657224"/>
                <a:gd name="connsiteY20" fmla="*/ 488156 h 792956"/>
                <a:gd name="connsiteX21" fmla="*/ 157162 w 657224"/>
                <a:gd name="connsiteY21" fmla="*/ 519112 h 792956"/>
                <a:gd name="connsiteX22" fmla="*/ 90487 w 657224"/>
                <a:gd name="connsiteY22" fmla="*/ 588169 h 792956"/>
                <a:gd name="connsiteX23" fmla="*/ 0 w 657224"/>
                <a:gd name="connsiteY23" fmla="*/ 761999 h 792956"/>
                <a:gd name="connsiteX24" fmla="*/ 19050 w 657224"/>
                <a:gd name="connsiteY24" fmla="*/ 792956 h 792956"/>
                <a:gd name="connsiteX0" fmla="*/ 19050 w 657224"/>
                <a:gd name="connsiteY0" fmla="*/ 800100 h 800100"/>
                <a:gd name="connsiteX1" fmla="*/ 76200 w 657224"/>
                <a:gd name="connsiteY1" fmla="*/ 678656 h 800100"/>
                <a:gd name="connsiteX2" fmla="*/ 145256 w 657224"/>
                <a:gd name="connsiteY2" fmla="*/ 581025 h 800100"/>
                <a:gd name="connsiteX3" fmla="*/ 195262 w 657224"/>
                <a:gd name="connsiteY3" fmla="*/ 542925 h 800100"/>
                <a:gd name="connsiteX4" fmla="*/ 247650 w 657224"/>
                <a:gd name="connsiteY4" fmla="*/ 531019 h 800100"/>
                <a:gd name="connsiteX5" fmla="*/ 319087 w 657224"/>
                <a:gd name="connsiteY5" fmla="*/ 578644 h 800100"/>
                <a:gd name="connsiteX6" fmla="*/ 411956 w 657224"/>
                <a:gd name="connsiteY6" fmla="*/ 616744 h 800100"/>
                <a:gd name="connsiteX7" fmla="*/ 500062 w 657224"/>
                <a:gd name="connsiteY7" fmla="*/ 483394 h 800100"/>
                <a:gd name="connsiteX8" fmla="*/ 552450 w 657224"/>
                <a:gd name="connsiteY8" fmla="*/ 352425 h 800100"/>
                <a:gd name="connsiteX9" fmla="*/ 602456 w 657224"/>
                <a:gd name="connsiteY9" fmla="*/ 209550 h 800100"/>
                <a:gd name="connsiteX10" fmla="*/ 645319 w 657224"/>
                <a:gd name="connsiteY10" fmla="*/ 52388 h 800100"/>
                <a:gd name="connsiteX11" fmla="*/ 657224 w 657224"/>
                <a:gd name="connsiteY11" fmla="*/ 7144 h 800100"/>
                <a:gd name="connsiteX12" fmla="*/ 635794 w 657224"/>
                <a:gd name="connsiteY12" fmla="*/ 0 h 800100"/>
                <a:gd name="connsiteX13" fmla="*/ 592931 w 657224"/>
                <a:gd name="connsiteY13" fmla="*/ 116681 h 800100"/>
                <a:gd name="connsiteX14" fmla="*/ 552450 w 657224"/>
                <a:gd name="connsiteY14" fmla="*/ 245269 h 800100"/>
                <a:gd name="connsiteX15" fmla="*/ 507206 w 657224"/>
                <a:gd name="connsiteY15" fmla="*/ 395288 h 800100"/>
                <a:gd name="connsiteX16" fmla="*/ 457200 w 657224"/>
                <a:gd name="connsiteY16" fmla="*/ 497681 h 800100"/>
                <a:gd name="connsiteX17" fmla="*/ 414337 w 657224"/>
                <a:gd name="connsiteY17" fmla="*/ 559594 h 800100"/>
                <a:gd name="connsiteX18" fmla="*/ 369094 w 657224"/>
                <a:gd name="connsiteY18" fmla="*/ 590550 h 800100"/>
                <a:gd name="connsiteX19" fmla="*/ 302419 w 657224"/>
                <a:gd name="connsiteY19" fmla="*/ 523875 h 800100"/>
                <a:gd name="connsiteX20" fmla="*/ 235744 w 657224"/>
                <a:gd name="connsiteY20" fmla="*/ 495300 h 800100"/>
                <a:gd name="connsiteX21" fmla="*/ 157162 w 657224"/>
                <a:gd name="connsiteY21" fmla="*/ 526256 h 800100"/>
                <a:gd name="connsiteX22" fmla="*/ 90487 w 657224"/>
                <a:gd name="connsiteY22" fmla="*/ 595313 h 800100"/>
                <a:gd name="connsiteX23" fmla="*/ 0 w 657224"/>
                <a:gd name="connsiteY23" fmla="*/ 769143 h 800100"/>
                <a:gd name="connsiteX24" fmla="*/ 19050 w 657224"/>
                <a:gd name="connsiteY24" fmla="*/ 800100 h 800100"/>
                <a:gd name="connsiteX0" fmla="*/ 31575 w 669749"/>
                <a:gd name="connsiteY0" fmla="*/ 800100 h 800100"/>
                <a:gd name="connsiteX1" fmla="*/ 88725 w 669749"/>
                <a:gd name="connsiteY1" fmla="*/ 678656 h 800100"/>
                <a:gd name="connsiteX2" fmla="*/ 157781 w 669749"/>
                <a:gd name="connsiteY2" fmla="*/ 581025 h 800100"/>
                <a:gd name="connsiteX3" fmla="*/ 207787 w 669749"/>
                <a:gd name="connsiteY3" fmla="*/ 542925 h 800100"/>
                <a:gd name="connsiteX4" fmla="*/ 260175 w 669749"/>
                <a:gd name="connsiteY4" fmla="*/ 531019 h 800100"/>
                <a:gd name="connsiteX5" fmla="*/ 331612 w 669749"/>
                <a:gd name="connsiteY5" fmla="*/ 578644 h 800100"/>
                <a:gd name="connsiteX6" fmla="*/ 424481 w 669749"/>
                <a:gd name="connsiteY6" fmla="*/ 616744 h 800100"/>
                <a:gd name="connsiteX7" fmla="*/ 512587 w 669749"/>
                <a:gd name="connsiteY7" fmla="*/ 483394 h 800100"/>
                <a:gd name="connsiteX8" fmla="*/ 564975 w 669749"/>
                <a:gd name="connsiteY8" fmla="*/ 352425 h 800100"/>
                <a:gd name="connsiteX9" fmla="*/ 614981 w 669749"/>
                <a:gd name="connsiteY9" fmla="*/ 209550 h 800100"/>
                <a:gd name="connsiteX10" fmla="*/ 657844 w 669749"/>
                <a:gd name="connsiteY10" fmla="*/ 52388 h 800100"/>
                <a:gd name="connsiteX11" fmla="*/ 669749 w 669749"/>
                <a:gd name="connsiteY11" fmla="*/ 7144 h 800100"/>
                <a:gd name="connsiteX12" fmla="*/ 648319 w 669749"/>
                <a:gd name="connsiteY12" fmla="*/ 0 h 800100"/>
                <a:gd name="connsiteX13" fmla="*/ 605456 w 669749"/>
                <a:gd name="connsiteY13" fmla="*/ 116681 h 800100"/>
                <a:gd name="connsiteX14" fmla="*/ 564975 w 669749"/>
                <a:gd name="connsiteY14" fmla="*/ 245269 h 800100"/>
                <a:gd name="connsiteX15" fmla="*/ 519731 w 669749"/>
                <a:gd name="connsiteY15" fmla="*/ 395288 h 800100"/>
                <a:gd name="connsiteX16" fmla="*/ 469725 w 669749"/>
                <a:gd name="connsiteY16" fmla="*/ 497681 h 800100"/>
                <a:gd name="connsiteX17" fmla="*/ 426862 w 669749"/>
                <a:gd name="connsiteY17" fmla="*/ 559594 h 800100"/>
                <a:gd name="connsiteX18" fmla="*/ 381619 w 669749"/>
                <a:gd name="connsiteY18" fmla="*/ 590550 h 800100"/>
                <a:gd name="connsiteX19" fmla="*/ 314944 w 669749"/>
                <a:gd name="connsiteY19" fmla="*/ 523875 h 800100"/>
                <a:gd name="connsiteX20" fmla="*/ 248269 w 669749"/>
                <a:gd name="connsiteY20" fmla="*/ 495300 h 800100"/>
                <a:gd name="connsiteX21" fmla="*/ 169687 w 669749"/>
                <a:gd name="connsiteY21" fmla="*/ 526256 h 800100"/>
                <a:gd name="connsiteX22" fmla="*/ 103012 w 669749"/>
                <a:gd name="connsiteY22" fmla="*/ 595313 h 800100"/>
                <a:gd name="connsiteX23" fmla="*/ 0 w 669749"/>
                <a:gd name="connsiteY23" fmla="*/ 759123 h 800100"/>
                <a:gd name="connsiteX24" fmla="*/ 31575 w 669749"/>
                <a:gd name="connsiteY24" fmla="*/ 800100 h 800100"/>
                <a:gd name="connsiteX0" fmla="*/ 19050 w 669749"/>
                <a:gd name="connsiteY0" fmla="*/ 782566 h 782566"/>
                <a:gd name="connsiteX1" fmla="*/ 88725 w 669749"/>
                <a:gd name="connsiteY1" fmla="*/ 678656 h 782566"/>
                <a:gd name="connsiteX2" fmla="*/ 157781 w 669749"/>
                <a:gd name="connsiteY2" fmla="*/ 581025 h 782566"/>
                <a:gd name="connsiteX3" fmla="*/ 207787 w 669749"/>
                <a:gd name="connsiteY3" fmla="*/ 542925 h 782566"/>
                <a:gd name="connsiteX4" fmla="*/ 260175 w 669749"/>
                <a:gd name="connsiteY4" fmla="*/ 531019 h 782566"/>
                <a:gd name="connsiteX5" fmla="*/ 331612 w 669749"/>
                <a:gd name="connsiteY5" fmla="*/ 578644 h 782566"/>
                <a:gd name="connsiteX6" fmla="*/ 424481 w 669749"/>
                <a:gd name="connsiteY6" fmla="*/ 616744 h 782566"/>
                <a:gd name="connsiteX7" fmla="*/ 512587 w 669749"/>
                <a:gd name="connsiteY7" fmla="*/ 483394 h 782566"/>
                <a:gd name="connsiteX8" fmla="*/ 564975 w 669749"/>
                <a:gd name="connsiteY8" fmla="*/ 352425 h 782566"/>
                <a:gd name="connsiteX9" fmla="*/ 614981 w 669749"/>
                <a:gd name="connsiteY9" fmla="*/ 209550 h 782566"/>
                <a:gd name="connsiteX10" fmla="*/ 657844 w 669749"/>
                <a:gd name="connsiteY10" fmla="*/ 52388 h 782566"/>
                <a:gd name="connsiteX11" fmla="*/ 669749 w 669749"/>
                <a:gd name="connsiteY11" fmla="*/ 7144 h 782566"/>
                <a:gd name="connsiteX12" fmla="*/ 648319 w 669749"/>
                <a:gd name="connsiteY12" fmla="*/ 0 h 782566"/>
                <a:gd name="connsiteX13" fmla="*/ 605456 w 669749"/>
                <a:gd name="connsiteY13" fmla="*/ 116681 h 782566"/>
                <a:gd name="connsiteX14" fmla="*/ 564975 w 669749"/>
                <a:gd name="connsiteY14" fmla="*/ 245269 h 782566"/>
                <a:gd name="connsiteX15" fmla="*/ 519731 w 669749"/>
                <a:gd name="connsiteY15" fmla="*/ 395288 h 782566"/>
                <a:gd name="connsiteX16" fmla="*/ 469725 w 669749"/>
                <a:gd name="connsiteY16" fmla="*/ 497681 h 782566"/>
                <a:gd name="connsiteX17" fmla="*/ 426862 w 669749"/>
                <a:gd name="connsiteY17" fmla="*/ 559594 h 782566"/>
                <a:gd name="connsiteX18" fmla="*/ 381619 w 669749"/>
                <a:gd name="connsiteY18" fmla="*/ 590550 h 782566"/>
                <a:gd name="connsiteX19" fmla="*/ 314944 w 669749"/>
                <a:gd name="connsiteY19" fmla="*/ 523875 h 782566"/>
                <a:gd name="connsiteX20" fmla="*/ 248269 w 669749"/>
                <a:gd name="connsiteY20" fmla="*/ 495300 h 782566"/>
                <a:gd name="connsiteX21" fmla="*/ 169687 w 669749"/>
                <a:gd name="connsiteY21" fmla="*/ 526256 h 782566"/>
                <a:gd name="connsiteX22" fmla="*/ 103012 w 669749"/>
                <a:gd name="connsiteY22" fmla="*/ 595313 h 782566"/>
                <a:gd name="connsiteX23" fmla="*/ 0 w 669749"/>
                <a:gd name="connsiteY23" fmla="*/ 759123 h 782566"/>
                <a:gd name="connsiteX24" fmla="*/ 19050 w 669749"/>
                <a:gd name="connsiteY24" fmla="*/ 782566 h 78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9749" h="782566">
                  <a:moveTo>
                    <a:pt x="19050" y="782566"/>
                  </a:moveTo>
                  <a:cubicBezTo>
                    <a:pt x="31750" y="767485"/>
                    <a:pt x="65603" y="712246"/>
                    <a:pt x="88725" y="678656"/>
                  </a:cubicBezTo>
                  <a:cubicBezTo>
                    <a:pt x="111847" y="645066"/>
                    <a:pt x="137937" y="603647"/>
                    <a:pt x="157781" y="581025"/>
                  </a:cubicBezTo>
                  <a:cubicBezTo>
                    <a:pt x="177625" y="558403"/>
                    <a:pt x="190721" y="551259"/>
                    <a:pt x="207787" y="542925"/>
                  </a:cubicBezTo>
                  <a:cubicBezTo>
                    <a:pt x="224853" y="534591"/>
                    <a:pt x="239537" y="525066"/>
                    <a:pt x="260175" y="531019"/>
                  </a:cubicBezTo>
                  <a:cubicBezTo>
                    <a:pt x="280813" y="536972"/>
                    <a:pt x="304228" y="564357"/>
                    <a:pt x="331612" y="578644"/>
                  </a:cubicBezTo>
                  <a:cubicBezTo>
                    <a:pt x="358996" y="592931"/>
                    <a:pt x="375268" y="667543"/>
                    <a:pt x="424481" y="616744"/>
                  </a:cubicBezTo>
                  <a:cubicBezTo>
                    <a:pt x="473694" y="565945"/>
                    <a:pt x="480043" y="527050"/>
                    <a:pt x="512587" y="483394"/>
                  </a:cubicBezTo>
                  <a:lnTo>
                    <a:pt x="564975" y="352425"/>
                  </a:lnTo>
                  <a:lnTo>
                    <a:pt x="614981" y="209550"/>
                  </a:lnTo>
                  <a:lnTo>
                    <a:pt x="657844" y="52388"/>
                  </a:lnTo>
                  <a:lnTo>
                    <a:pt x="669749" y="7144"/>
                  </a:lnTo>
                  <a:lnTo>
                    <a:pt x="648319" y="0"/>
                  </a:lnTo>
                  <a:lnTo>
                    <a:pt x="605456" y="116681"/>
                  </a:lnTo>
                  <a:lnTo>
                    <a:pt x="564975" y="245269"/>
                  </a:lnTo>
                  <a:lnTo>
                    <a:pt x="519731" y="395288"/>
                  </a:lnTo>
                  <a:lnTo>
                    <a:pt x="469725" y="497681"/>
                  </a:lnTo>
                  <a:lnTo>
                    <a:pt x="426862" y="559594"/>
                  </a:lnTo>
                  <a:cubicBezTo>
                    <a:pt x="409003" y="569913"/>
                    <a:pt x="400272" y="596503"/>
                    <a:pt x="381619" y="590550"/>
                  </a:cubicBezTo>
                  <a:cubicBezTo>
                    <a:pt x="362966" y="584597"/>
                    <a:pt x="335979" y="533003"/>
                    <a:pt x="314944" y="523875"/>
                  </a:cubicBezTo>
                  <a:cubicBezTo>
                    <a:pt x="293910" y="514747"/>
                    <a:pt x="272478" y="494903"/>
                    <a:pt x="248269" y="495300"/>
                  </a:cubicBezTo>
                  <a:cubicBezTo>
                    <a:pt x="224060" y="495697"/>
                    <a:pt x="193896" y="509587"/>
                    <a:pt x="169687" y="526256"/>
                  </a:cubicBezTo>
                  <a:cubicBezTo>
                    <a:pt x="145478" y="542925"/>
                    <a:pt x="129206" y="554832"/>
                    <a:pt x="103012" y="595313"/>
                  </a:cubicBezTo>
                  <a:lnTo>
                    <a:pt x="0" y="759123"/>
                  </a:lnTo>
                  <a:cubicBezTo>
                    <a:pt x="6350" y="769442"/>
                    <a:pt x="12700" y="772247"/>
                    <a:pt x="19050" y="782566"/>
                  </a:cubicBez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1" name="Freeform 51">
              <a:extLst>
                <a:ext uri="{FF2B5EF4-FFF2-40B4-BE49-F238E27FC236}">
                  <a16:creationId xmlns:a16="http://schemas.microsoft.com/office/drawing/2014/main" id="{76AD134D-F5F3-4FB1-B6FA-7F60F028E971}"/>
                </a:ext>
              </a:extLst>
            </p:cNvPr>
            <p:cNvSpPr/>
            <p:nvPr/>
          </p:nvSpPr>
          <p:spPr bwMode="auto">
            <a:xfrm>
              <a:off x="8393547" y="5224252"/>
              <a:ext cx="277019" cy="393005"/>
            </a:xfrm>
            <a:custGeom>
              <a:avLst/>
              <a:gdLst>
                <a:gd name="connsiteX0" fmla="*/ 285750 w 592931"/>
                <a:gd name="connsiteY0" fmla="*/ 0 h 883444"/>
                <a:gd name="connsiteX1" fmla="*/ 350044 w 592931"/>
                <a:gd name="connsiteY1" fmla="*/ 171450 h 883444"/>
                <a:gd name="connsiteX2" fmla="*/ 414338 w 592931"/>
                <a:gd name="connsiteY2" fmla="*/ 304800 h 883444"/>
                <a:gd name="connsiteX3" fmla="*/ 519113 w 592931"/>
                <a:gd name="connsiteY3" fmla="*/ 488157 h 883444"/>
                <a:gd name="connsiteX4" fmla="*/ 592931 w 592931"/>
                <a:gd name="connsiteY4" fmla="*/ 588169 h 883444"/>
                <a:gd name="connsiteX5" fmla="*/ 319088 w 592931"/>
                <a:gd name="connsiteY5" fmla="*/ 883444 h 883444"/>
                <a:gd name="connsiteX6" fmla="*/ 238125 w 592931"/>
                <a:gd name="connsiteY6" fmla="*/ 745332 h 883444"/>
                <a:gd name="connsiteX7" fmla="*/ 107156 w 592931"/>
                <a:gd name="connsiteY7" fmla="*/ 542925 h 883444"/>
                <a:gd name="connsiteX8" fmla="*/ 40481 w 592931"/>
                <a:gd name="connsiteY8" fmla="*/ 426244 h 883444"/>
                <a:gd name="connsiteX9" fmla="*/ 0 w 592931"/>
                <a:gd name="connsiteY9" fmla="*/ 326232 h 883444"/>
                <a:gd name="connsiteX10" fmla="*/ 176213 w 592931"/>
                <a:gd name="connsiteY10" fmla="*/ 133350 h 883444"/>
                <a:gd name="connsiteX11" fmla="*/ 285750 w 592931"/>
                <a:gd name="connsiteY11" fmla="*/ 0 h 883444"/>
                <a:gd name="connsiteX0" fmla="*/ 292894 w 600075"/>
                <a:gd name="connsiteY0" fmla="*/ 0 h 883444"/>
                <a:gd name="connsiteX1" fmla="*/ 357188 w 600075"/>
                <a:gd name="connsiteY1" fmla="*/ 171450 h 883444"/>
                <a:gd name="connsiteX2" fmla="*/ 421482 w 600075"/>
                <a:gd name="connsiteY2" fmla="*/ 304800 h 883444"/>
                <a:gd name="connsiteX3" fmla="*/ 526257 w 600075"/>
                <a:gd name="connsiteY3" fmla="*/ 488157 h 883444"/>
                <a:gd name="connsiteX4" fmla="*/ 600075 w 600075"/>
                <a:gd name="connsiteY4" fmla="*/ 588169 h 883444"/>
                <a:gd name="connsiteX5" fmla="*/ 326232 w 600075"/>
                <a:gd name="connsiteY5" fmla="*/ 883444 h 883444"/>
                <a:gd name="connsiteX6" fmla="*/ 245269 w 600075"/>
                <a:gd name="connsiteY6" fmla="*/ 745332 h 883444"/>
                <a:gd name="connsiteX7" fmla="*/ 114300 w 600075"/>
                <a:gd name="connsiteY7" fmla="*/ 542925 h 883444"/>
                <a:gd name="connsiteX8" fmla="*/ 47625 w 600075"/>
                <a:gd name="connsiteY8" fmla="*/ 426244 h 883444"/>
                <a:gd name="connsiteX9" fmla="*/ 0 w 600075"/>
                <a:gd name="connsiteY9" fmla="*/ 333375 h 883444"/>
                <a:gd name="connsiteX10" fmla="*/ 183357 w 600075"/>
                <a:gd name="connsiteY10" fmla="*/ 133350 h 883444"/>
                <a:gd name="connsiteX11" fmla="*/ 292894 w 600075"/>
                <a:gd name="connsiteY11" fmla="*/ 0 h 883444"/>
                <a:gd name="connsiteX0" fmla="*/ 292894 w 600075"/>
                <a:gd name="connsiteY0" fmla="*/ 0 h 881063"/>
                <a:gd name="connsiteX1" fmla="*/ 357188 w 600075"/>
                <a:gd name="connsiteY1" fmla="*/ 171450 h 881063"/>
                <a:gd name="connsiteX2" fmla="*/ 421482 w 600075"/>
                <a:gd name="connsiteY2" fmla="*/ 304800 h 881063"/>
                <a:gd name="connsiteX3" fmla="*/ 526257 w 600075"/>
                <a:gd name="connsiteY3" fmla="*/ 488157 h 881063"/>
                <a:gd name="connsiteX4" fmla="*/ 600075 w 600075"/>
                <a:gd name="connsiteY4" fmla="*/ 588169 h 881063"/>
                <a:gd name="connsiteX5" fmla="*/ 338138 w 600075"/>
                <a:gd name="connsiteY5" fmla="*/ 881063 h 881063"/>
                <a:gd name="connsiteX6" fmla="*/ 245269 w 600075"/>
                <a:gd name="connsiteY6" fmla="*/ 745332 h 881063"/>
                <a:gd name="connsiteX7" fmla="*/ 114300 w 600075"/>
                <a:gd name="connsiteY7" fmla="*/ 542925 h 881063"/>
                <a:gd name="connsiteX8" fmla="*/ 47625 w 600075"/>
                <a:gd name="connsiteY8" fmla="*/ 426244 h 881063"/>
                <a:gd name="connsiteX9" fmla="*/ 0 w 600075"/>
                <a:gd name="connsiteY9" fmla="*/ 333375 h 881063"/>
                <a:gd name="connsiteX10" fmla="*/ 183357 w 600075"/>
                <a:gd name="connsiteY10" fmla="*/ 133350 h 881063"/>
                <a:gd name="connsiteX11" fmla="*/ 292894 w 600075"/>
                <a:gd name="connsiteY11" fmla="*/ 0 h 881063"/>
                <a:gd name="connsiteX0" fmla="*/ 292894 w 600075"/>
                <a:gd name="connsiteY0" fmla="*/ 0 h 881063"/>
                <a:gd name="connsiteX1" fmla="*/ 357188 w 600075"/>
                <a:gd name="connsiteY1" fmla="*/ 171450 h 881063"/>
                <a:gd name="connsiteX2" fmla="*/ 421482 w 600075"/>
                <a:gd name="connsiteY2" fmla="*/ 304800 h 881063"/>
                <a:gd name="connsiteX3" fmla="*/ 540545 w 600075"/>
                <a:gd name="connsiteY3" fmla="*/ 488157 h 881063"/>
                <a:gd name="connsiteX4" fmla="*/ 600075 w 600075"/>
                <a:gd name="connsiteY4" fmla="*/ 588169 h 881063"/>
                <a:gd name="connsiteX5" fmla="*/ 338138 w 600075"/>
                <a:gd name="connsiteY5" fmla="*/ 881063 h 881063"/>
                <a:gd name="connsiteX6" fmla="*/ 245269 w 600075"/>
                <a:gd name="connsiteY6" fmla="*/ 745332 h 881063"/>
                <a:gd name="connsiteX7" fmla="*/ 114300 w 600075"/>
                <a:gd name="connsiteY7" fmla="*/ 542925 h 881063"/>
                <a:gd name="connsiteX8" fmla="*/ 47625 w 600075"/>
                <a:gd name="connsiteY8" fmla="*/ 426244 h 881063"/>
                <a:gd name="connsiteX9" fmla="*/ 0 w 600075"/>
                <a:gd name="connsiteY9" fmla="*/ 333375 h 881063"/>
                <a:gd name="connsiteX10" fmla="*/ 183357 w 600075"/>
                <a:gd name="connsiteY10" fmla="*/ 133350 h 881063"/>
                <a:gd name="connsiteX11" fmla="*/ 292894 w 600075"/>
                <a:gd name="connsiteY11" fmla="*/ 0 h 881063"/>
                <a:gd name="connsiteX0" fmla="*/ 292894 w 540545"/>
                <a:gd name="connsiteY0" fmla="*/ 0 h 881063"/>
                <a:gd name="connsiteX1" fmla="*/ 357188 w 540545"/>
                <a:gd name="connsiteY1" fmla="*/ 171450 h 881063"/>
                <a:gd name="connsiteX2" fmla="*/ 421482 w 540545"/>
                <a:gd name="connsiteY2" fmla="*/ 304800 h 881063"/>
                <a:gd name="connsiteX3" fmla="*/ 540545 w 540545"/>
                <a:gd name="connsiteY3" fmla="*/ 488157 h 881063"/>
                <a:gd name="connsiteX4" fmla="*/ 338138 w 540545"/>
                <a:gd name="connsiteY4" fmla="*/ 881063 h 881063"/>
                <a:gd name="connsiteX5" fmla="*/ 245269 w 540545"/>
                <a:gd name="connsiteY5" fmla="*/ 745332 h 881063"/>
                <a:gd name="connsiteX6" fmla="*/ 114300 w 540545"/>
                <a:gd name="connsiteY6" fmla="*/ 542925 h 881063"/>
                <a:gd name="connsiteX7" fmla="*/ 47625 w 540545"/>
                <a:gd name="connsiteY7" fmla="*/ 426244 h 881063"/>
                <a:gd name="connsiteX8" fmla="*/ 0 w 540545"/>
                <a:gd name="connsiteY8" fmla="*/ 333375 h 881063"/>
                <a:gd name="connsiteX9" fmla="*/ 183357 w 540545"/>
                <a:gd name="connsiteY9" fmla="*/ 133350 h 881063"/>
                <a:gd name="connsiteX10" fmla="*/ 292894 w 540545"/>
                <a:gd name="connsiteY10" fmla="*/ 0 h 881063"/>
                <a:gd name="connsiteX0" fmla="*/ 292894 w 540545"/>
                <a:gd name="connsiteY0" fmla="*/ 0 h 745332"/>
                <a:gd name="connsiteX1" fmla="*/ 357188 w 540545"/>
                <a:gd name="connsiteY1" fmla="*/ 171450 h 745332"/>
                <a:gd name="connsiteX2" fmla="*/ 421482 w 540545"/>
                <a:gd name="connsiteY2" fmla="*/ 304800 h 745332"/>
                <a:gd name="connsiteX3" fmla="*/ 540545 w 540545"/>
                <a:gd name="connsiteY3" fmla="*/ 488157 h 745332"/>
                <a:gd name="connsiteX4" fmla="*/ 245269 w 540545"/>
                <a:gd name="connsiteY4" fmla="*/ 745332 h 745332"/>
                <a:gd name="connsiteX5" fmla="*/ 114300 w 540545"/>
                <a:gd name="connsiteY5" fmla="*/ 542925 h 745332"/>
                <a:gd name="connsiteX6" fmla="*/ 47625 w 540545"/>
                <a:gd name="connsiteY6" fmla="*/ 426244 h 745332"/>
                <a:gd name="connsiteX7" fmla="*/ 0 w 540545"/>
                <a:gd name="connsiteY7" fmla="*/ 333375 h 745332"/>
                <a:gd name="connsiteX8" fmla="*/ 183357 w 540545"/>
                <a:gd name="connsiteY8" fmla="*/ 133350 h 745332"/>
                <a:gd name="connsiteX9" fmla="*/ 292894 w 540545"/>
                <a:gd name="connsiteY9" fmla="*/ 0 h 745332"/>
                <a:gd name="connsiteX0" fmla="*/ 292894 w 515495"/>
                <a:gd name="connsiteY0" fmla="*/ 0 h 745332"/>
                <a:gd name="connsiteX1" fmla="*/ 357188 w 515495"/>
                <a:gd name="connsiteY1" fmla="*/ 171450 h 745332"/>
                <a:gd name="connsiteX2" fmla="*/ 421482 w 515495"/>
                <a:gd name="connsiteY2" fmla="*/ 304800 h 745332"/>
                <a:gd name="connsiteX3" fmla="*/ 515495 w 515495"/>
                <a:gd name="connsiteY3" fmla="*/ 473126 h 745332"/>
                <a:gd name="connsiteX4" fmla="*/ 245269 w 515495"/>
                <a:gd name="connsiteY4" fmla="*/ 745332 h 745332"/>
                <a:gd name="connsiteX5" fmla="*/ 114300 w 515495"/>
                <a:gd name="connsiteY5" fmla="*/ 542925 h 745332"/>
                <a:gd name="connsiteX6" fmla="*/ 47625 w 515495"/>
                <a:gd name="connsiteY6" fmla="*/ 426244 h 745332"/>
                <a:gd name="connsiteX7" fmla="*/ 0 w 515495"/>
                <a:gd name="connsiteY7" fmla="*/ 333375 h 745332"/>
                <a:gd name="connsiteX8" fmla="*/ 183357 w 515495"/>
                <a:gd name="connsiteY8" fmla="*/ 133350 h 745332"/>
                <a:gd name="connsiteX9" fmla="*/ 292894 w 515495"/>
                <a:gd name="connsiteY9" fmla="*/ 0 h 745332"/>
                <a:gd name="connsiteX0" fmla="*/ 300408 w 523009"/>
                <a:gd name="connsiteY0" fmla="*/ 0 h 745332"/>
                <a:gd name="connsiteX1" fmla="*/ 364702 w 523009"/>
                <a:gd name="connsiteY1" fmla="*/ 171450 h 745332"/>
                <a:gd name="connsiteX2" fmla="*/ 428996 w 523009"/>
                <a:gd name="connsiteY2" fmla="*/ 304800 h 745332"/>
                <a:gd name="connsiteX3" fmla="*/ 523009 w 523009"/>
                <a:gd name="connsiteY3" fmla="*/ 473126 h 745332"/>
                <a:gd name="connsiteX4" fmla="*/ 252783 w 523009"/>
                <a:gd name="connsiteY4" fmla="*/ 745332 h 745332"/>
                <a:gd name="connsiteX5" fmla="*/ 121814 w 523009"/>
                <a:gd name="connsiteY5" fmla="*/ 542925 h 745332"/>
                <a:gd name="connsiteX6" fmla="*/ 55139 w 523009"/>
                <a:gd name="connsiteY6" fmla="*/ 426244 h 745332"/>
                <a:gd name="connsiteX7" fmla="*/ 0 w 523009"/>
                <a:gd name="connsiteY7" fmla="*/ 333375 h 745332"/>
                <a:gd name="connsiteX8" fmla="*/ 190871 w 523009"/>
                <a:gd name="connsiteY8" fmla="*/ 133350 h 745332"/>
                <a:gd name="connsiteX9" fmla="*/ 300408 w 523009"/>
                <a:gd name="connsiteY9" fmla="*/ 0 h 74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3009" h="745332">
                  <a:moveTo>
                    <a:pt x="300408" y="0"/>
                  </a:moveTo>
                  <a:lnTo>
                    <a:pt x="364702" y="171450"/>
                  </a:lnTo>
                  <a:lnTo>
                    <a:pt x="428996" y="304800"/>
                  </a:lnTo>
                  <a:lnTo>
                    <a:pt x="523009" y="473126"/>
                  </a:lnTo>
                  <a:lnTo>
                    <a:pt x="252783" y="745332"/>
                  </a:lnTo>
                  <a:lnTo>
                    <a:pt x="121814" y="542925"/>
                  </a:lnTo>
                  <a:lnTo>
                    <a:pt x="55139" y="426244"/>
                  </a:lnTo>
                  <a:lnTo>
                    <a:pt x="0" y="333375"/>
                  </a:lnTo>
                  <a:lnTo>
                    <a:pt x="190871" y="133350"/>
                  </a:lnTo>
                  <a:lnTo>
                    <a:pt x="300408" y="0"/>
                  </a:ln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2" name="Freeform 52">
              <a:extLst>
                <a:ext uri="{FF2B5EF4-FFF2-40B4-BE49-F238E27FC236}">
                  <a16:creationId xmlns:a16="http://schemas.microsoft.com/office/drawing/2014/main" id="{2DD3C6C5-F858-4CAD-BCA9-7F401E254E84}"/>
                </a:ext>
              </a:extLst>
            </p:cNvPr>
            <p:cNvSpPr/>
            <p:nvPr/>
          </p:nvSpPr>
          <p:spPr bwMode="auto">
            <a:xfrm>
              <a:off x="8390892" y="5213702"/>
              <a:ext cx="161962" cy="182875"/>
            </a:xfrm>
            <a:custGeom>
              <a:avLst/>
              <a:gdLst>
                <a:gd name="connsiteX0" fmla="*/ 0 w 297657"/>
                <a:gd name="connsiteY0" fmla="*/ 347663 h 347663"/>
                <a:gd name="connsiteX1" fmla="*/ 145257 w 297657"/>
                <a:gd name="connsiteY1" fmla="*/ 192881 h 347663"/>
                <a:gd name="connsiteX2" fmla="*/ 297657 w 297657"/>
                <a:gd name="connsiteY2" fmla="*/ 19050 h 347663"/>
                <a:gd name="connsiteX3" fmla="*/ 278607 w 297657"/>
                <a:gd name="connsiteY3" fmla="*/ 0 h 347663"/>
                <a:gd name="connsiteX4" fmla="*/ 204788 w 297657"/>
                <a:gd name="connsiteY4" fmla="*/ 90488 h 347663"/>
                <a:gd name="connsiteX5" fmla="*/ 107157 w 297657"/>
                <a:gd name="connsiteY5" fmla="*/ 195263 h 347663"/>
                <a:gd name="connsiteX6" fmla="*/ 38100 w 297657"/>
                <a:gd name="connsiteY6" fmla="*/ 271463 h 347663"/>
                <a:gd name="connsiteX7" fmla="*/ 0 w 297657"/>
                <a:gd name="connsiteY7" fmla="*/ 347663 h 347663"/>
                <a:gd name="connsiteX0" fmla="*/ 11906 w 309563"/>
                <a:gd name="connsiteY0" fmla="*/ 347663 h 347663"/>
                <a:gd name="connsiteX1" fmla="*/ 157163 w 309563"/>
                <a:gd name="connsiteY1" fmla="*/ 192881 h 347663"/>
                <a:gd name="connsiteX2" fmla="*/ 309563 w 309563"/>
                <a:gd name="connsiteY2" fmla="*/ 19050 h 347663"/>
                <a:gd name="connsiteX3" fmla="*/ 290513 w 309563"/>
                <a:gd name="connsiteY3" fmla="*/ 0 h 347663"/>
                <a:gd name="connsiteX4" fmla="*/ 216694 w 309563"/>
                <a:gd name="connsiteY4" fmla="*/ 90488 h 347663"/>
                <a:gd name="connsiteX5" fmla="*/ 119063 w 309563"/>
                <a:gd name="connsiteY5" fmla="*/ 195263 h 347663"/>
                <a:gd name="connsiteX6" fmla="*/ 0 w 309563"/>
                <a:gd name="connsiteY6" fmla="*/ 333376 h 347663"/>
                <a:gd name="connsiteX7" fmla="*/ 11906 w 309563"/>
                <a:gd name="connsiteY7" fmla="*/ 347663 h 347663"/>
                <a:gd name="connsiteX0" fmla="*/ 11906 w 304800"/>
                <a:gd name="connsiteY0" fmla="*/ 347663 h 347663"/>
                <a:gd name="connsiteX1" fmla="*/ 157163 w 304800"/>
                <a:gd name="connsiteY1" fmla="*/ 192881 h 347663"/>
                <a:gd name="connsiteX2" fmla="*/ 304800 w 304800"/>
                <a:gd name="connsiteY2" fmla="*/ 26194 h 347663"/>
                <a:gd name="connsiteX3" fmla="*/ 290513 w 304800"/>
                <a:gd name="connsiteY3" fmla="*/ 0 h 347663"/>
                <a:gd name="connsiteX4" fmla="*/ 216694 w 304800"/>
                <a:gd name="connsiteY4" fmla="*/ 90488 h 347663"/>
                <a:gd name="connsiteX5" fmla="*/ 119063 w 304800"/>
                <a:gd name="connsiteY5" fmla="*/ 195263 h 347663"/>
                <a:gd name="connsiteX6" fmla="*/ 0 w 304800"/>
                <a:gd name="connsiteY6" fmla="*/ 333376 h 347663"/>
                <a:gd name="connsiteX7" fmla="*/ 11906 w 304800"/>
                <a:gd name="connsiteY7" fmla="*/ 347663 h 34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800" h="347663">
                  <a:moveTo>
                    <a:pt x="11906" y="347663"/>
                  </a:moveTo>
                  <a:lnTo>
                    <a:pt x="157163" y="192881"/>
                  </a:lnTo>
                  <a:lnTo>
                    <a:pt x="304800" y="26194"/>
                  </a:lnTo>
                  <a:lnTo>
                    <a:pt x="290513" y="0"/>
                  </a:lnTo>
                  <a:lnTo>
                    <a:pt x="216694" y="90488"/>
                  </a:lnTo>
                  <a:lnTo>
                    <a:pt x="119063" y="195263"/>
                  </a:lnTo>
                  <a:lnTo>
                    <a:pt x="0" y="333376"/>
                  </a:lnTo>
                  <a:lnTo>
                    <a:pt x="11906" y="347663"/>
                  </a:ln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3" name="Freeform 53">
              <a:extLst>
                <a:ext uri="{FF2B5EF4-FFF2-40B4-BE49-F238E27FC236}">
                  <a16:creationId xmlns:a16="http://schemas.microsoft.com/office/drawing/2014/main" id="{F5849BC2-CE55-4A62-921C-0554E96A9CF7}"/>
                </a:ext>
              </a:extLst>
            </p:cNvPr>
            <p:cNvSpPr/>
            <p:nvPr/>
          </p:nvSpPr>
          <p:spPr bwMode="auto">
            <a:xfrm>
              <a:off x="8358145" y="5130177"/>
              <a:ext cx="192054" cy="257607"/>
            </a:xfrm>
            <a:custGeom>
              <a:avLst/>
              <a:gdLst>
                <a:gd name="connsiteX0" fmla="*/ 64293 w 361950"/>
                <a:gd name="connsiteY0" fmla="*/ 488156 h 488156"/>
                <a:gd name="connsiteX1" fmla="*/ 195262 w 361950"/>
                <a:gd name="connsiteY1" fmla="*/ 340518 h 488156"/>
                <a:gd name="connsiteX2" fmla="*/ 361950 w 361950"/>
                <a:gd name="connsiteY2" fmla="*/ 154781 h 488156"/>
                <a:gd name="connsiteX3" fmla="*/ 330993 w 361950"/>
                <a:gd name="connsiteY3" fmla="*/ 85725 h 488156"/>
                <a:gd name="connsiteX4" fmla="*/ 295275 w 361950"/>
                <a:gd name="connsiteY4" fmla="*/ 0 h 488156"/>
                <a:gd name="connsiteX5" fmla="*/ 211931 w 361950"/>
                <a:gd name="connsiteY5" fmla="*/ 135731 h 488156"/>
                <a:gd name="connsiteX6" fmla="*/ 142875 w 361950"/>
                <a:gd name="connsiteY6" fmla="*/ 216693 h 488156"/>
                <a:gd name="connsiteX7" fmla="*/ 66675 w 361950"/>
                <a:gd name="connsiteY7" fmla="*/ 288131 h 488156"/>
                <a:gd name="connsiteX8" fmla="*/ 0 w 361950"/>
                <a:gd name="connsiteY8" fmla="*/ 354806 h 488156"/>
                <a:gd name="connsiteX9" fmla="*/ 64293 w 361950"/>
                <a:gd name="connsiteY9" fmla="*/ 488156 h 48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1950" h="488156">
                  <a:moveTo>
                    <a:pt x="64293" y="488156"/>
                  </a:moveTo>
                  <a:lnTo>
                    <a:pt x="195262" y="340518"/>
                  </a:lnTo>
                  <a:lnTo>
                    <a:pt x="361950" y="154781"/>
                  </a:lnTo>
                  <a:lnTo>
                    <a:pt x="330993" y="85725"/>
                  </a:lnTo>
                  <a:lnTo>
                    <a:pt x="295275" y="0"/>
                  </a:lnTo>
                  <a:lnTo>
                    <a:pt x="211931" y="135731"/>
                  </a:lnTo>
                  <a:lnTo>
                    <a:pt x="142875" y="216693"/>
                  </a:lnTo>
                  <a:lnTo>
                    <a:pt x="66675" y="288131"/>
                  </a:lnTo>
                  <a:lnTo>
                    <a:pt x="0" y="354806"/>
                  </a:lnTo>
                  <a:lnTo>
                    <a:pt x="64293" y="488156"/>
                  </a:ln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ZA" sz="700" dirty="0"/>
                <a:t>`</a:t>
              </a:r>
            </a:p>
          </p:txBody>
        </p:sp>
        <p:sp>
          <p:nvSpPr>
            <p:cNvPr id="554" name="Freeform 54">
              <a:extLst>
                <a:ext uri="{FF2B5EF4-FFF2-40B4-BE49-F238E27FC236}">
                  <a16:creationId xmlns:a16="http://schemas.microsoft.com/office/drawing/2014/main" id="{4F421B00-0565-4470-B1BE-4D6747CDDCEE}"/>
                </a:ext>
              </a:extLst>
            </p:cNvPr>
            <p:cNvSpPr/>
            <p:nvPr/>
          </p:nvSpPr>
          <p:spPr bwMode="auto">
            <a:xfrm>
              <a:off x="8328054" y="5102922"/>
              <a:ext cx="190284" cy="211888"/>
            </a:xfrm>
            <a:custGeom>
              <a:avLst/>
              <a:gdLst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7538 h 403275"/>
                <a:gd name="connsiteX1" fmla="*/ 61913 w 364331"/>
                <a:gd name="connsiteY1" fmla="*/ 403275 h 403275"/>
                <a:gd name="connsiteX2" fmla="*/ 169069 w 364331"/>
                <a:gd name="connsiteY2" fmla="*/ 296119 h 403275"/>
                <a:gd name="connsiteX3" fmla="*/ 264319 w 364331"/>
                <a:gd name="connsiteY3" fmla="*/ 200869 h 403275"/>
                <a:gd name="connsiteX4" fmla="*/ 364331 w 364331"/>
                <a:gd name="connsiteY4" fmla="*/ 60375 h 403275"/>
                <a:gd name="connsiteX5" fmla="*/ 342900 w 364331"/>
                <a:gd name="connsiteY5" fmla="*/ 844 h 403275"/>
                <a:gd name="connsiteX6" fmla="*/ 307181 w 364331"/>
                <a:gd name="connsiteY6" fmla="*/ 24657 h 403275"/>
                <a:gd name="connsiteX7" fmla="*/ 280988 w 364331"/>
                <a:gd name="connsiteY7" fmla="*/ 15132 h 403275"/>
                <a:gd name="connsiteX8" fmla="*/ 240506 w 364331"/>
                <a:gd name="connsiteY8" fmla="*/ 34182 h 403275"/>
                <a:gd name="connsiteX9" fmla="*/ 204788 w 364331"/>
                <a:gd name="connsiteY9" fmla="*/ 10369 h 403275"/>
                <a:gd name="connsiteX10" fmla="*/ 171450 w 364331"/>
                <a:gd name="connsiteY10" fmla="*/ 15132 h 403275"/>
                <a:gd name="connsiteX11" fmla="*/ 104775 w 364331"/>
                <a:gd name="connsiteY11" fmla="*/ 127050 h 403275"/>
                <a:gd name="connsiteX12" fmla="*/ 0 w 364331"/>
                <a:gd name="connsiteY12" fmla="*/ 217538 h 403275"/>
                <a:gd name="connsiteX0" fmla="*/ 0 w 364331"/>
                <a:gd name="connsiteY0" fmla="*/ 217538 h 403275"/>
                <a:gd name="connsiteX1" fmla="*/ 61913 w 364331"/>
                <a:gd name="connsiteY1" fmla="*/ 403275 h 403275"/>
                <a:gd name="connsiteX2" fmla="*/ 180975 w 364331"/>
                <a:gd name="connsiteY2" fmla="*/ 300882 h 403275"/>
                <a:gd name="connsiteX3" fmla="*/ 264319 w 364331"/>
                <a:gd name="connsiteY3" fmla="*/ 200869 h 403275"/>
                <a:gd name="connsiteX4" fmla="*/ 364331 w 364331"/>
                <a:gd name="connsiteY4" fmla="*/ 60375 h 403275"/>
                <a:gd name="connsiteX5" fmla="*/ 342900 w 364331"/>
                <a:gd name="connsiteY5" fmla="*/ 844 h 403275"/>
                <a:gd name="connsiteX6" fmla="*/ 307181 w 364331"/>
                <a:gd name="connsiteY6" fmla="*/ 24657 h 403275"/>
                <a:gd name="connsiteX7" fmla="*/ 280988 w 364331"/>
                <a:gd name="connsiteY7" fmla="*/ 15132 h 403275"/>
                <a:gd name="connsiteX8" fmla="*/ 240506 w 364331"/>
                <a:gd name="connsiteY8" fmla="*/ 34182 h 403275"/>
                <a:gd name="connsiteX9" fmla="*/ 204788 w 364331"/>
                <a:gd name="connsiteY9" fmla="*/ 10369 h 403275"/>
                <a:gd name="connsiteX10" fmla="*/ 171450 w 364331"/>
                <a:gd name="connsiteY10" fmla="*/ 15132 h 403275"/>
                <a:gd name="connsiteX11" fmla="*/ 104775 w 364331"/>
                <a:gd name="connsiteY11" fmla="*/ 127050 h 403275"/>
                <a:gd name="connsiteX12" fmla="*/ 0 w 364331"/>
                <a:gd name="connsiteY12" fmla="*/ 217538 h 403275"/>
                <a:gd name="connsiteX0" fmla="*/ 0 w 359568"/>
                <a:gd name="connsiteY0" fmla="*/ 229445 h 403275"/>
                <a:gd name="connsiteX1" fmla="*/ 57150 w 359568"/>
                <a:gd name="connsiteY1" fmla="*/ 403275 h 403275"/>
                <a:gd name="connsiteX2" fmla="*/ 176212 w 359568"/>
                <a:gd name="connsiteY2" fmla="*/ 300882 h 403275"/>
                <a:gd name="connsiteX3" fmla="*/ 259556 w 359568"/>
                <a:gd name="connsiteY3" fmla="*/ 200869 h 403275"/>
                <a:gd name="connsiteX4" fmla="*/ 359568 w 359568"/>
                <a:gd name="connsiteY4" fmla="*/ 60375 h 403275"/>
                <a:gd name="connsiteX5" fmla="*/ 338137 w 359568"/>
                <a:gd name="connsiteY5" fmla="*/ 844 h 403275"/>
                <a:gd name="connsiteX6" fmla="*/ 302418 w 359568"/>
                <a:gd name="connsiteY6" fmla="*/ 24657 h 403275"/>
                <a:gd name="connsiteX7" fmla="*/ 276225 w 359568"/>
                <a:gd name="connsiteY7" fmla="*/ 15132 h 403275"/>
                <a:gd name="connsiteX8" fmla="*/ 235743 w 359568"/>
                <a:gd name="connsiteY8" fmla="*/ 34182 h 403275"/>
                <a:gd name="connsiteX9" fmla="*/ 200025 w 359568"/>
                <a:gd name="connsiteY9" fmla="*/ 10369 h 403275"/>
                <a:gd name="connsiteX10" fmla="*/ 166687 w 359568"/>
                <a:gd name="connsiteY10" fmla="*/ 15132 h 403275"/>
                <a:gd name="connsiteX11" fmla="*/ 100012 w 359568"/>
                <a:gd name="connsiteY11" fmla="*/ 127050 h 403275"/>
                <a:gd name="connsiteX12" fmla="*/ 0 w 359568"/>
                <a:gd name="connsiteY12" fmla="*/ 229445 h 40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568" h="403275">
                  <a:moveTo>
                    <a:pt x="0" y="229445"/>
                  </a:moveTo>
                  <a:lnTo>
                    <a:pt x="57150" y="403275"/>
                  </a:lnTo>
                  <a:lnTo>
                    <a:pt x="176212" y="300882"/>
                  </a:lnTo>
                  <a:lnTo>
                    <a:pt x="259556" y="200869"/>
                  </a:lnTo>
                  <a:lnTo>
                    <a:pt x="359568" y="60375"/>
                  </a:lnTo>
                  <a:lnTo>
                    <a:pt x="338137" y="844"/>
                  </a:lnTo>
                  <a:cubicBezTo>
                    <a:pt x="328612" y="-5109"/>
                    <a:pt x="312737" y="22276"/>
                    <a:pt x="302418" y="24657"/>
                  </a:cubicBezTo>
                  <a:cubicBezTo>
                    <a:pt x="292099" y="27038"/>
                    <a:pt x="287337" y="13545"/>
                    <a:pt x="276225" y="15132"/>
                  </a:cubicBezTo>
                  <a:cubicBezTo>
                    <a:pt x="265113" y="16719"/>
                    <a:pt x="248443" y="34976"/>
                    <a:pt x="235743" y="34182"/>
                  </a:cubicBezTo>
                  <a:cubicBezTo>
                    <a:pt x="223043" y="33388"/>
                    <a:pt x="211534" y="13544"/>
                    <a:pt x="200025" y="10369"/>
                  </a:cubicBezTo>
                  <a:cubicBezTo>
                    <a:pt x="188516" y="7194"/>
                    <a:pt x="183356" y="-4315"/>
                    <a:pt x="166687" y="15132"/>
                  </a:cubicBezTo>
                  <a:lnTo>
                    <a:pt x="100012" y="127050"/>
                  </a:lnTo>
                  <a:lnTo>
                    <a:pt x="0" y="229445"/>
                  </a:ln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5" name="Freeform 55">
              <a:extLst>
                <a:ext uri="{FF2B5EF4-FFF2-40B4-BE49-F238E27FC236}">
                  <a16:creationId xmlns:a16="http://schemas.microsoft.com/office/drawing/2014/main" id="{18BA2CDF-EFDA-40A8-8986-FFC53C592BC1}"/>
                </a:ext>
              </a:extLst>
            </p:cNvPr>
            <p:cNvSpPr/>
            <p:nvPr/>
          </p:nvSpPr>
          <p:spPr bwMode="auto">
            <a:xfrm>
              <a:off x="8315663" y="5094130"/>
              <a:ext cx="104436" cy="127484"/>
            </a:xfrm>
            <a:custGeom>
              <a:avLst/>
              <a:gdLst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45256 w 190500"/>
                <a:gd name="connsiteY2" fmla="*/ 35719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47638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33350 w 190500"/>
                <a:gd name="connsiteY2" fmla="*/ 40482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47638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33350 w 190500"/>
                <a:gd name="connsiteY2" fmla="*/ 40482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54782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42888"/>
                <a:gd name="connsiteX1" fmla="*/ 71438 w 197644"/>
                <a:gd name="connsiteY1" fmla="*/ 126207 h 242888"/>
                <a:gd name="connsiteX2" fmla="*/ 133350 w 197644"/>
                <a:gd name="connsiteY2" fmla="*/ 40482 h 242888"/>
                <a:gd name="connsiteX3" fmla="*/ 161925 w 197644"/>
                <a:gd name="connsiteY3" fmla="*/ 0 h 242888"/>
                <a:gd name="connsiteX4" fmla="*/ 197644 w 197644"/>
                <a:gd name="connsiteY4" fmla="*/ 23813 h 242888"/>
                <a:gd name="connsiteX5" fmla="*/ 154782 w 197644"/>
                <a:gd name="connsiteY5" fmla="*/ 104775 h 242888"/>
                <a:gd name="connsiteX6" fmla="*/ 85725 w 197644"/>
                <a:gd name="connsiteY6" fmla="*/ 185738 h 242888"/>
                <a:gd name="connsiteX7" fmla="*/ 23812 w 197644"/>
                <a:gd name="connsiteY7" fmla="*/ 242888 h 242888"/>
                <a:gd name="connsiteX8" fmla="*/ 0 w 197644"/>
                <a:gd name="connsiteY8" fmla="*/ 180975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644" h="242888">
                  <a:moveTo>
                    <a:pt x="0" y="180975"/>
                  </a:moveTo>
                  <a:lnTo>
                    <a:pt x="71438" y="126207"/>
                  </a:lnTo>
                  <a:cubicBezTo>
                    <a:pt x="93663" y="102792"/>
                    <a:pt x="118269" y="61517"/>
                    <a:pt x="133350" y="40482"/>
                  </a:cubicBezTo>
                  <a:cubicBezTo>
                    <a:pt x="148431" y="19447"/>
                    <a:pt x="151209" y="2778"/>
                    <a:pt x="161925" y="0"/>
                  </a:cubicBezTo>
                  <a:lnTo>
                    <a:pt x="197644" y="23813"/>
                  </a:lnTo>
                  <a:cubicBezTo>
                    <a:pt x="196454" y="41276"/>
                    <a:pt x="173435" y="77788"/>
                    <a:pt x="154782" y="104775"/>
                  </a:cubicBezTo>
                  <a:cubicBezTo>
                    <a:pt x="136129" y="131762"/>
                    <a:pt x="107553" y="162719"/>
                    <a:pt x="85725" y="185738"/>
                  </a:cubicBezTo>
                  <a:cubicBezTo>
                    <a:pt x="63897" y="208757"/>
                    <a:pt x="44450" y="223838"/>
                    <a:pt x="23812" y="242888"/>
                  </a:cubicBezTo>
                  <a:lnTo>
                    <a:pt x="0" y="180975"/>
                  </a:ln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6" name="Freeform 56">
              <a:extLst>
                <a:ext uri="{FF2B5EF4-FFF2-40B4-BE49-F238E27FC236}">
                  <a16:creationId xmlns:a16="http://schemas.microsoft.com/office/drawing/2014/main" id="{9B79226A-3CFA-4409-AFE0-16EBF7A04124}"/>
                </a:ext>
              </a:extLst>
            </p:cNvPr>
            <p:cNvSpPr/>
            <p:nvPr/>
          </p:nvSpPr>
          <p:spPr bwMode="auto">
            <a:xfrm>
              <a:off x="8296192" y="5071270"/>
              <a:ext cx="102665" cy="118693"/>
            </a:xfrm>
            <a:custGeom>
              <a:avLst/>
              <a:gdLst>
                <a:gd name="connsiteX0" fmla="*/ 0 w 192882"/>
                <a:gd name="connsiteY0" fmla="*/ 97631 h 223837"/>
                <a:gd name="connsiteX1" fmla="*/ 40482 w 192882"/>
                <a:gd name="connsiteY1" fmla="*/ 223837 h 223837"/>
                <a:gd name="connsiteX2" fmla="*/ 111919 w 192882"/>
                <a:gd name="connsiteY2" fmla="*/ 164306 h 223837"/>
                <a:gd name="connsiteX3" fmla="*/ 164307 w 192882"/>
                <a:gd name="connsiteY3" fmla="*/ 102394 h 223837"/>
                <a:gd name="connsiteX4" fmla="*/ 192882 w 192882"/>
                <a:gd name="connsiteY4" fmla="*/ 45244 h 223837"/>
                <a:gd name="connsiteX5" fmla="*/ 152400 w 192882"/>
                <a:gd name="connsiteY5" fmla="*/ 0 h 223837"/>
                <a:gd name="connsiteX6" fmla="*/ 128588 w 192882"/>
                <a:gd name="connsiteY6" fmla="*/ 30956 h 223837"/>
                <a:gd name="connsiteX7" fmla="*/ 83344 w 192882"/>
                <a:gd name="connsiteY7" fmla="*/ 16669 h 223837"/>
                <a:gd name="connsiteX8" fmla="*/ 0 w 192882"/>
                <a:gd name="connsiteY8" fmla="*/ 97631 h 223837"/>
                <a:gd name="connsiteX0" fmla="*/ 0 w 192882"/>
                <a:gd name="connsiteY0" fmla="*/ 97763 h 223969"/>
                <a:gd name="connsiteX1" fmla="*/ 40482 w 192882"/>
                <a:gd name="connsiteY1" fmla="*/ 223969 h 223969"/>
                <a:gd name="connsiteX2" fmla="*/ 111919 w 192882"/>
                <a:gd name="connsiteY2" fmla="*/ 164438 h 223969"/>
                <a:gd name="connsiteX3" fmla="*/ 164307 w 192882"/>
                <a:gd name="connsiteY3" fmla="*/ 102526 h 223969"/>
                <a:gd name="connsiteX4" fmla="*/ 192882 w 192882"/>
                <a:gd name="connsiteY4" fmla="*/ 45376 h 223969"/>
                <a:gd name="connsiteX5" fmla="*/ 152400 w 192882"/>
                <a:gd name="connsiteY5" fmla="*/ 132 h 223969"/>
                <a:gd name="connsiteX6" fmla="*/ 128588 w 192882"/>
                <a:gd name="connsiteY6" fmla="*/ 31088 h 223969"/>
                <a:gd name="connsiteX7" fmla="*/ 83344 w 192882"/>
                <a:gd name="connsiteY7" fmla="*/ 16801 h 223969"/>
                <a:gd name="connsiteX8" fmla="*/ 0 w 192882"/>
                <a:gd name="connsiteY8" fmla="*/ 97763 h 223969"/>
                <a:gd name="connsiteX0" fmla="*/ 0 w 192882"/>
                <a:gd name="connsiteY0" fmla="*/ 97763 h 223969"/>
                <a:gd name="connsiteX1" fmla="*/ 40482 w 192882"/>
                <a:gd name="connsiteY1" fmla="*/ 223969 h 223969"/>
                <a:gd name="connsiteX2" fmla="*/ 111919 w 192882"/>
                <a:gd name="connsiteY2" fmla="*/ 164438 h 223969"/>
                <a:gd name="connsiteX3" fmla="*/ 164307 w 192882"/>
                <a:gd name="connsiteY3" fmla="*/ 102526 h 223969"/>
                <a:gd name="connsiteX4" fmla="*/ 192882 w 192882"/>
                <a:gd name="connsiteY4" fmla="*/ 45376 h 223969"/>
                <a:gd name="connsiteX5" fmla="*/ 152400 w 192882"/>
                <a:gd name="connsiteY5" fmla="*/ 132 h 223969"/>
                <a:gd name="connsiteX6" fmla="*/ 128588 w 192882"/>
                <a:gd name="connsiteY6" fmla="*/ 31088 h 223969"/>
                <a:gd name="connsiteX7" fmla="*/ 83344 w 192882"/>
                <a:gd name="connsiteY7" fmla="*/ 16801 h 223969"/>
                <a:gd name="connsiteX8" fmla="*/ 0 w 192882"/>
                <a:gd name="connsiteY8" fmla="*/ 97763 h 223969"/>
                <a:gd name="connsiteX0" fmla="*/ 0 w 192882"/>
                <a:gd name="connsiteY0" fmla="*/ 97763 h 225549"/>
                <a:gd name="connsiteX1" fmla="*/ 40482 w 192882"/>
                <a:gd name="connsiteY1" fmla="*/ 223969 h 225549"/>
                <a:gd name="connsiteX2" fmla="*/ 111919 w 192882"/>
                <a:gd name="connsiteY2" fmla="*/ 164438 h 225549"/>
                <a:gd name="connsiteX3" fmla="*/ 164307 w 192882"/>
                <a:gd name="connsiteY3" fmla="*/ 102526 h 225549"/>
                <a:gd name="connsiteX4" fmla="*/ 192882 w 192882"/>
                <a:gd name="connsiteY4" fmla="*/ 45376 h 225549"/>
                <a:gd name="connsiteX5" fmla="*/ 152400 w 192882"/>
                <a:gd name="connsiteY5" fmla="*/ 132 h 225549"/>
                <a:gd name="connsiteX6" fmla="*/ 128588 w 192882"/>
                <a:gd name="connsiteY6" fmla="*/ 31088 h 225549"/>
                <a:gd name="connsiteX7" fmla="*/ 83344 w 192882"/>
                <a:gd name="connsiteY7" fmla="*/ 16801 h 225549"/>
                <a:gd name="connsiteX8" fmla="*/ 0 w 192882"/>
                <a:gd name="connsiteY8" fmla="*/ 97763 h 225549"/>
                <a:gd name="connsiteX0" fmla="*/ 0 w 192882"/>
                <a:gd name="connsiteY0" fmla="*/ 97763 h 225549"/>
                <a:gd name="connsiteX1" fmla="*/ 40482 w 192882"/>
                <a:gd name="connsiteY1" fmla="*/ 223969 h 225549"/>
                <a:gd name="connsiteX2" fmla="*/ 111919 w 192882"/>
                <a:gd name="connsiteY2" fmla="*/ 164438 h 225549"/>
                <a:gd name="connsiteX3" fmla="*/ 164307 w 192882"/>
                <a:gd name="connsiteY3" fmla="*/ 102526 h 225549"/>
                <a:gd name="connsiteX4" fmla="*/ 192882 w 192882"/>
                <a:gd name="connsiteY4" fmla="*/ 45376 h 225549"/>
                <a:gd name="connsiteX5" fmla="*/ 152400 w 192882"/>
                <a:gd name="connsiteY5" fmla="*/ 132 h 225549"/>
                <a:gd name="connsiteX6" fmla="*/ 128588 w 192882"/>
                <a:gd name="connsiteY6" fmla="*/ 31088 h 225549"/>
                <a:gd name="connsiteX7" fmla="*/ 83344 w 192882"/>
                <a:gd name="connsiteY7" fmla="*/ 16801 h 225549"/>
                <a:gd name="connsiteX8" fmla="*/ 0 w 192882"/>
                <a:gd name="connsiteY8" fmla="*/ 97763 h 225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2882" h="225549">
                  <a:moveTo>
                    <a:pt x="0" y="97763"/>
                  </a:moveTo>
                  <a:lnTo>
                    <a:pt x="40482" y="223969"/>
                  </a:lnTo>
                  <a:cubicBezTo>
                    <a:pt x="59135" y="235081"/>
                    <a:pt x="91282" y="184678"/>
                    <a:pt x="111919" y="164438"/>
                  </a:cubicBezTo>
                  <a:cubicBezTo>
                    <a:pt x="132556" y="144198"/>
                    <a:pt x="154782" y="121576"/>
                    <a:pt x="164307" y="102526"/>
                  </a:cubicBezTo>
                  <a:lnTo>
                    <a:pt x="192882" y="45376"/>
                  </a:lnTo>
                  <a:cubicBezTo>
                    <a:pt x="190898" y="28310"/>
                    <a:pt x="163116" y="2513"/>
                    <a:pt x="152400" y="132"/>
                  </a:cubicBezTo>
                  <a:cubicBezTo>
                    <a:pt x="141684" y="-2249"/>
                    <a:pt x="140097" y="28310"/>
                    <a:pt x="128588" y="31088"/>
                  </a:cubicBezTo>
                  <a:cubicBezTo>
                    <a:pt x="117079" y="33866"/>
                    <a:pt x="104775" y="5689"/>
                    <a:pt x="83344" y="16801"/>
                  </a:cubicBezTo>
                  <a:lnTo>
                    <a:pt x="0" y="97763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7" name="Freeform 57">
              <a:extLst>
                <a:ext uri="{FF2B5EF4-FFF2-40B4-BE49-F238E27FC236}">
                  <a16:creationId xmlns:a16="http://schemas.microsoft.com/office/drawing/2014/main" id="{E024238B-EE41-4C80-B1F3-44C8BFBE06F1}"/>
                </a:ext>
              </a:extLst>
            </p:cNvPr>
            <p:cNvSpPr/>
            <p:nvPr/>
          </p:nvSpPr>
          <p:spPr bwMode="auto">
            <a:xfrm>
              <a:off x="8581175" y="4932356"/>
              <a:ext cx="366408" cy="423777"/>
            </a:xfrm>
            <a:custGeom>
              <a:avLst/>
              <a:gdLst>
                <a:gd name="connsiteX0" fmla="*/ 0 w 678656"/>
                <a:gd name="connsiteY0" fmla="*/ 721519 h 831056"/>
                <a:gd name="connsiteX1" fmla="*/ 35719 w 678656"/>
                <a:gd name="connsiteY1" fmla="*/ 831056 h 831056"/>
                <a:gd name="connsiteX2" fmla="*/ 97631 w 678656"/>
                <a:gd name="connsiteY2" fmla="*/ 723900 h 831056"/>
                <a:gd name="connsiteX3" fmla="*/ 142875 w 678656"/>
                <a:gd name="connsiteY3" fmla="*/ 631031 h 831056"/>
                <a:gd name="connsiteX4" fmla="*/ 204787 w 678656"/>
                <a:gd name="connsiteY4" fmla="*/ 583406 h 831056"/>
                <a:gd name="connsiteX5" fmla="*/ 261937 w 678656"/>
                <a:gd name="connsiteY5" fmla="*/ 559594 h 831056"/>
                <a:gd name="connsiteX6" fmla="*/ 328612 w 678656"/>
                <a:gd name="connsiteY6" fmla="*/ 576262 h 831056"/>
                <a:gd name="connsiteX7" fmla="*/ 373856 w 678656"/>
                <a:gd name="connsiteY7" fmla="*/ 609600 h 831056"/>
                <a:gd name="connsiteX8" fmla="*/ 409575 w 678656"/>
                <a:gd name="connsiteY8" fmla="*/ 654844 h 831056"/>
                <a:gd name="connsiteX9" fmla="*/ 435769 w 678656"/>
                <a:gd name="connsiteY9" fmla="*/ 654844 h 831056"/>
                <a:gd name="connsiteX10" fmla="*/ 514350 w 678656"/>
                <a:gd name="connsiteY10" fmla="*/ 538162 h 831056"/>
                <a:gd name="connsiteX11" fmla="*/ 554831 w 678656"/>
                <a:gd name="connsiteY11" fmla="*/ 426244 h 831056"/>
                <a:gd name="connsiteX12" fmla="*/ 611981 w 678656"/>
                <a:gd name="connsiteY12" fmla="*/ 257175 h 831056"/>
                <a:gd name="connsiteX13" fmla="*/ 640556 w 678656"/>
                <a:gd name="connsiteY13" fmla="*/ 154781 h 831056"/>
                <a:gd name="connsiteX14" fmla="*/ 678656 w 678656"/>
                <a:gd name="connsiteY14" fmla="*/ 66675 h 831056"/>
                <a:gd name="connsiteX15" fmla="*/ 650081 w 678656"/>
                <a:gd name="connsiteY15" fmla="*/ 14287 h 831056"/>
                <a:gd name="connsiteX16" fmla="*/ 626269 w 678656"/>
                <a:gd name="connsiteY16" fmla="*/ 78581 h 831056"/>
                <a:gd name="connsiteX17" fmla="*/ 604837 w 678656"/>
                <a:gd name="connsiteY17" fmla="*/ 0 h 831056"/>
                <a:gd name="connsiteX18" fmla="*/ 590550 w 678656"/>
                <a:gd name="connsiteY18" fmla="*/ 30956 h 831056"/>
                <a:gd name="connsiteX19" fmla="*/ 459581 w 678656"/>
                <a:gd name="connsiteY19" fmla="*/ 452437 h 831056"/>
                <a:gd name="connsiteX20" fmla="*/ 388144 w 678656"/>
                <a:gd name="connsiteY20" fmla="*/ 507206 h 831056"/>
                <a:gd name="connsiteX21" fmla="*/ 354806 w 678656"/>
                <a:gd name="connsiteY21" fmla="*/ 507206 h 831056"/>
                <a:gd name="connsiteX22" fmla="*/ 295275 w 678656"/>
                <a:gd name="connsiteY22" fmla="*/ 469106 h 831056"/>
                <a:gd name="connsiteX23" fmla="*/ 252412 w 678656"/>
                <a:gd name="connsiteY23" fmla="*/ 445294 h 831056"/>
                <a:gd name="connsiteX24" fmla="*/ 190500 w 678656"/>
                <a:gd name="connsiteY24" fmla="*/ 461962 h 831056"/>
                <a:gd name="connsiteX25" fmla="*/ 109537 w 678656"/>
                <a:gd name="connsiteY25" fmla="*/ 552450 h 831056"/>
                <a:gd name="connsiteX26" fmla="*/ 38100 w 678656"/>
                <a:gd name="connsiteY26" fmla="*/ 666750 h 831056"/>
                <a:gd name="connsiteX27" fmla="*/ 0 w 678656"/>
                <a:gd name="connsiteY27" fmla="*/ 721519 h 831056"/>
                <a:gd name="connsiteX0" fmla="*/ 0 w 678656"/>
                <a:gd name="connsiteY0" fmla="*/ 737328 h 846865"/>
                <a:gd name="connsiteX1" fmla="*/ 35719 w 678656"/>
                <a:gd name="connsiteY1" fmla="*/ 846865 h 846865"/>
                <a:gd name="connsiteX2" fmla="*/ 97631 w 678656"/>
                <a:gd name="connsiteY2" fmla="*/ 739709 h 846865"/>
                <a:gd name="connsiteX3" fmla="*/ 142875 w 678656"/>
                <a:gd name="connsiteY3" fmla="*/ 646840 h 846865"/>
                <a:gd name="connsiteX4" fmla="*/ 204787 w 678656"/>
                <a:gd name="connsiteY4" fmla="*/ 599215 h 846865"/>
                <a:gd name="connsiteX5" fmla="*/ 261937 w 678656"/>
                <a:gd name="connsiteY5" fmla="*/ 575403 h 846865"/>
                <a:gd name="connsiteX6" fmla="*/ 328612 w 678656"/>
                <a:gd name="connsiteY6" fmla="*/ 592071 h 846865"/>
                <a:gd name="connsiteX7" fmla="*/ 373856 w 678656"/>
                <a:gd name="connsiteY7" fmla="*/ 625409 h 846865"/>
                <a:gd name="connsiteX8" fmla="*/ 409575 w 678656"/>
                <a:gd name="connsiteY8" fmla="*/ 670653 h 846865"/>
                <a:gd name="connsiteX9" fmla="*/ 435769 w 678656"/>
                <a:gd name="connsiteY9" fmla="*/ 670653 h 846865"/>
                <a:gd name="connsiteX10" fmla="*/ 514350 w 678656"/>
                <a:gd name="connsiteY10" fmla="*/ 553971 h 846865"/>
                <a:gd name="connsiteX11" fmla="*/ 554831 w 678656"/>
                <a:gd name="connsiteY11" fmla="*/ 442053 h 846865"/>
                <a:gd name="connsiteX12" fmla="*/ 611981 w 678656"/>
                <a:gd name="connsiteY12" fmla="*/ 272984 h 846865"/>
                <a:gd name="connsiteX13" fmla="*/ 640556 w 678656"/>
                <a:gd name="connsiteY13" fmla="*/ 170590 h 846865"/>
                <a:gd name="connsiteX14" fmla="*/ 678656 w 678656"/>
                <a:gd name="connsiteY14" fmla="*/ 82484 h 846865"/>
                <a:gd name="connsiteX15" fmla="*/ 650081 w 678656"/>
                <a:gd name="connsiteY15" fmla="*/ 30096 h 846865"/>
                <a:gd name="connsiteX16" fmla="*/ 626269 w 678656"/>
                <a:gd name="connsiteY16" fmla="*/ 94390 h 846865"/>
                <a:gd name="connsiteX17" fmla="*/ 604837 w 678656"/>
                <a:gd name="connsiteY17" fmla="*/ 15809 h 846865"/>
                <a:gd name="connsiteX18" fmla="*/ 590550 w 678656"/>
                <a:gd name="connsiteY18" fmla="*/ 46765 h 846865"/>
                <a:gd name="connsiteX19" fmla="*/ 459581 w 678656"/>
                <a:gd name="connsiteY19" fmla="*/ 468246 h 846865"/>
                <a:gd name="connsiteX20" fmla="*/ 388144 w 678656"/>
                <a:gd name="connsiteY20" fmla="*/ 523015 h 846865"/>
                <a:gd name="connsiteX21" fmla="*/ 354806 w 678656"/>
                <a:gd name="connsiteY21" fmla="*/ 523015 h 846865"/>
                <a:gd name="connsiteX22" fmla="*/ 295275 w 678656"/>
                <a:gd name="connsiteY22" fmla="*/ 484915 h 846865"/>
                <a:gd name="connsiteX23" fmla="*/ 252412 w 678656"/>
                <a:gd name="connsiteY23" fmla="*/ 461103 h 846865"/>
                <a:gd name="connsiteX24" fmla="*/ 190500 w 678656"/>
                <a:gd name="connsiteY24" fmla="*/ 477771 h 846865"/>
                <a:gd name="connsiteX25" fmla="*/ 109537 w 678656"/>
                <a:gd name="connsiteY25" fmla="*/ 568259 h 846865"/>
                <a:gd name="connsiteX26" fmla="*/ 38100 w 678656"/>
                <a:gd name="connsiteY26" fmla="*/ 682559 h 846865"/>
                <a:gd name="connsiteX27" fmla="*/ 0 w 678656"/>
                <a:gd name="connsiteY27" fmla="*/ 737328 h 846865"/>
                <a:gd name="connsiteX0" fmla="*/ 0 w 678739"/>
                <a:gd name="connsiteY0" fmla="*/ 737328 h 846865"/>
                <a:gd name="connsiteX1" fmla="*/ 35719 w 678739"/>
                <a:gd name="connsiteY1" fmla="*/ 846865 h 846865"/>
                <a:gd name="connsiteX2" fmla="*/ 97631 w 678739"/>
                <a:gd name="connsiteY2" fmla="*/ 739709 h 846865"/>
                <a:gd name="connsiteX3" fmla="*/ 142875 w 678739"/>
                <a:gd name="connsiteY3" fmla="*/ 646840 h 846865"/>
                <a:gd name="connsiteX4" fmla="*/ 204787 w 678739"/>
                <a:gd name="connsiteY4" fmla="*/ 599215 h 846865"/>
                <a:gd name="connsiteX5" fmla="*/ 261937 w 678739"/>
                <a:gd name="connsiteY5" fmla="*/ 575403 h 846865"/>
                <a:gd name="connsiteX6" fmla="*/ 328612 w 678739"/>
                <a:gd name="connsiteY6" fmla="*/ 592071 h 846865"/>
                <a:gd name="connsiteX7" fmla="*/ 373856 w 678739"/>
                <a:gd name="connsiteY7" fmla="*/ 625409 h 846865"/>
                <a:gd name="connsiteX8" fmla="*/ 409575 w 678739"/>
                <a:gd name="connsiteY8" fmla="*/ 670653 h 846865"/>
                <a:gd name="connsiteX9" fmla="*/ 435769 w 678739"/>
                <a:gd name="connsiteY9" fmla="*/ 670653 h 846865"/>
                <a:gd name="connsiteX10" fmla="*/ 514350 w 678739"/>
                <a:gd name="connsiteY10" fmla="*/ 553971 h 846865"/>
                <a:gd name="connsiteX11" fmla="*/ 554831 w 678739"/>
                <a:gd name="connsiteY11" fmla="*/ 442053 h 846865"/>
                <a:gd name="connsiteX12" fmla="*/ 611981 w 678739"/>
                <a:gd name="connsiteY12" fmla="*/ 272984 h 846865"/>
                <a:gd name="connsiteX13" fmla="*/ 640556 w 678739"/>
                <a:gd name="connsiteY13" fmla="*/ 170590 h 846865"/>
                <a:gd name="connsiteX14" fmla="*/ 678656 w 678739"/>
                <a:gd name="connsiteY14" fmla="*/ 82484 h 846865"/>
                <a:gd name="connsiteX15" fmla="*/ 650081 w 678739"/>
                <a:gd name="connsiteY15" fmla="*/ 30096 h 846865"/>
                <a:gd name="connsiteX16" fmla="*/ 626269 w 678739"/>
                <a:gd name="connsiteY16" fmla="*/ 94390 h 846865"/>
                <a:gd name="connsiteX17" fmla="*/ 604837 w 678739"/>
                <a:gd name="connsiteY17" fmla="*/ 15809 h 846865"/>
                <a:gd name="connsiteX18" fmla="*/ 590550 w 678739"/>
                <a:gd name="connsiteY18" fmla="*/ 46765 h 846865"/>
                <a:gd name="connsiteX19" fmla="*/ 459581 w 678739"/>
                <a:gd name="connsiteY19" fmla="*/ 468246 h 846865"/>
                <a:gd name="connsiteX20" fmla="*/ 388144 w 678739"/>
                <a:gd name="connsiteY20" fmla="*/ 523015 h 846865"/>
                <a:gd name="connsiteX21" fmla="*/ 354806 w 678739"/>
                <a:gd name="connsiteY21" fmla="*/ 523015 h 846865"/>
                <a:gd name="connsiteX22" fmla="*/ 295275 w 678739"/>
                <a:gd name="connsiteY22" fmla="*/ 484915 h 846865"/>
                <a:gd name="connsiteX23" fmla="*/ 252412 w 678739"/>
                <a:gd name="connsiteY23" fmla="*/ 461103 h 846865"/>
                <a:gd name="connsiteX24" fmla="*/ 190500 w 678739"/>
                <a:gd name="connsiteY24" fmla="*/ 477771 h 846865"/>
                <a:gd name="connsiteX25" fmla="*/ 109537 w 678739"/>
                <a:gd name="connsiteY25" fmla="*/ 568259 h 846865"/>
                <a:gd name="connsiteX26" fmla="*/ 38100 w 678739"/>
                <a:gd name="connsiteY26" fmla="*/ 682559 h 846865"/>
                <a:gd name="connsiteX27" fmla="*/ 0 w 678739"/>
                <a:gd name="connsiteY27" fmla="*/ 737328 h 846865"/>
                <a:gd name="connsiteX0" fmla="*/ 0 w 678739"/>
                <a:gd name="connsiteY0" fmla="*/ 737328 h 846865"/>
                <a:gd name="connsiteX1" fmla="*/ 35719 w 678739"/>
                <a:gd name="connsiteY1" fmla="*/ 846865 h 846865"/>
                <a:gd name="connsiteX2" fmla="*/ 97631 w 678739"/>
                <a:gd name="connsiteY2" fmla="*/ 739709 h 846865"/>
                <a:gd name="connsiteX3" fmla="*/ 142875 w 678739"/>
                <a:gd name="connsiteY3" fmla="*/ 646840 h 846865"/>
                <a:gd name="connsiteX4" fmla="*/ 204787 w 678739"/>
                <a:gd name="connsiteY4" fmla="*/ 599215 h 846865"/>
                <a:gd name="connsiteX5" fmla="*/ 261937 w 678739"/>
                <a:gd name="connsiteY5" fmla="*/ 575403 h 846865"/>
                <a:gd name="connsiteX6" fmla="*/ 328612 w 678739"/>
                <a:gd name="connsiteY6" fmla="*/ 592071 h 846865"/>
                <a:gd name="connsiteX7" fmla="*/ 373856 w 678739"/>
                <a:gd name="connsiteY7" fmla="*/ 625409 h 846865"/>
                <a:gd name="connsiteX8" fmla="*/ 409575 w 678739"/>
                <a:gd name="connsiteY8" fmla="*/ 670653 h 846865"/>
                <a:gd name="connsiteX9" fmla="*/ 435769 w 678739"/>
                <a:gd name="connsiteY9" fmla="*/ 670653 h 846865"/>
                <a:gd name="connsiteX10" fmla="*/ 514350 w 678739"/>
                <a:gd name="connsiteY10" fmla="*/ 553971 h 846865"/>
                <a:gd name="connsiteX11" fmla="*/ 554831 w 678739"/>
                <a:gd name="connsiteY11" fmla="*/ 442053 h 846865"/>
                <a:gd name="connsiteX12" fmla="*/ 611981 w 678739"/>
                <a:gd name="connsiteY12" fmla="*/ 272984 h 846865"/>
                <a:gd name="connsiteX13" fmla="*/ 640556 w 678739"/>
                <a:gd name="connsiteY13" fmla="*/ 170590 h 846865"/>
                <a:gd name="connsiteX14" fmla="*/ 678656 w 678739"/>
                <a:gd name="connsiteY14" fmla="*/ 82484 h 846865"/>
                <a:gd name="connsiteX15" fmla="*/ 650081 w 678739"/>
                <a:gd name="connsiteY15" fmla="*/ 30096 h 846865"/>
                <a:gd name="connsiteX16" fmla="*/ 626269 w 678739"/>
                <a:gd name="connsiteY16" fmla="*/ 94390 h 846865"/>
                <a:gd name="connsiteX17" fmla="*/ 604837 w 678739"/>
                <a:gd name="connsiteY17" fmla="*/ 15809 h 846865"/>
                <a:gd name="connsiteX18" fmla="*/ 590550 w 678739"/>
                <a:gd name="connsiteY18" fmla="*/ 46765 h 846865"/>
                <a:gd name="connsiteX19" fmla="*/ 459581 w 678739"/>
                <a:gd name="connsiteY19" fmla="*/ 468246 h 846865"/>
                <a:gd name="connsiteX20" fmla="*/ 388144 w 678739"/>
                <a:gd name="connsiteY20" fmla="*/ 523015 h 846865"/>
                <a:gd name="connsiteX21" fmla="*/ 354806 w 678739"/>
                <a:gd name="connsiteY21" fmla="*/ 523015 h 846865"/>
                <a:gd name="connsiteX22" fmla="*/ 295275 w 678739"/>
                <a:gd name="connsiteY22" fmla="*/ 484915 h 846865"/>
                <a:gd name="connsiteX23" fmla="*/ 252412 w 678739"/>
                <a:gd name="connsiteY23" fmla="*/ 461103 h 846865"/>
                <a:gd name="connsiteX24" fmla="*/ 190500 w 678739"/>
                <a:gd name="connsiteY24" fmla="*/ 477771 h 846865"/>
                <a:gd name="connsiteX25" fmla="*/ 109537 w 678739"/>
                <a:gd name="connsiteY25" fmla="*/ 568259 h 846865"/>
                <a:gd name="connsiteX26" fmla="*/ 38100 w 678739"/>
                <a:gd name="connsiteY26" fmla="*/ 682559 h 846865"/>
                <a:gd name="connsiteX27" fmla="*/ 0 w 678739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35769 w 671625"/>
                <a:gd name="connsiteY9" fmla="*/ 670653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25409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95288 w 678769"/>
                <a:gd name="connsiteY20" fmla="*/ 523015 h 846866"/>
                <a:gd name="connsiteX21" fmla="*/ 361950 w 678769"/>
                <a:gd name="connsiteY21" fmla="*/ 523015 h 846866"/>
                <a:gd name="connsiteX22" fmla="*/ 302419 w 678769"/>
                <a:gd name="connsiteY22" fmla="*/ 484915 h 846866"/>
                <a:gd name="connsiteX23" fmla="*/ 259556 w 678769"/>
                <a:gd name="connsiteY23" fmla="*/ 461103 h 846866"/>
                <a:gd name="connsiteX24" fmla="*/ 197644 w 678769"/>
                <a:gd name="connsiteY24" fmla="*/ 477771 h 846866"/>
                <a:gd name="connsiteX25" fmla="*/ 116681 w 678769"/>
                <a:gd name="connsiteY25" fmla="*/ 568259 h 846866"/>
                <a:gd name="connsiteX26" fmla="*/ 45244 w 678769"/>
                <a:gd name="connsiteY26" fmla="*/ 682559 h 846866"/>
                <a:gd name="connsiteX27" fmla="*/ 0 w 678769"/>
                <a:gd name="connsiteY27" fmla="*/ 746853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25409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61950 w 678769"/>
                <a:gd name="connsiteY20" fmla="*/ 523015 h 846866"/>
                <a:gd name="connsiteX21" fmla="*/ 302419 w 678769"/>
                <a:gd name="connsiteY21" fmla="*/ 484915 h 846866"/>
                <a:gd name="connsiteX22" fmla="*/ 259556 w 678769"/>
                <a:gd name="connsiteY22" fmla="*/ 461103 h 846866"/>
                <a:gd name="connsiteX23" fmla="*/ 197644 w 678769"/>
                <a:gd name="connsiteY23" fmla="*/ 477771 h 846866"/>
                <a:gd name="connsiteX24" fmla="*/ 116681 w 678769"/>
                <a:gd name="connsiteY24" fmla="*/ 568259 h 846866"/>
                <a:gd name="connsiteX25" fmla="*/ 45244 w 678769"/>
                <a:gd name="connsiteY25" fmla="*/ 682559 h 846866"/>
                <a:gd name="connsiteX26" fmla="*/ 0 w 678769"/>
                <a:gd name="connsiteY26" fmla="*/ 746853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32553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61950 w 678769"/>
                <a:gd name="connsiteY20" fmla="*/ 523015 h 846866"/>
                <a:gd name="connsiteX21" fmla="*/ 302419 w 678769"/>
                <a:gd name="connsiteY21" fmla="*/ 484915 h 846866"/>
                <a:gd name="connsiteX22" fmla="*/ 259556 w 678769"/>
                <a:gd name="connsiteY22" fmla="*/ 461103 h 846866"/>
                <a:gd name="connsiteX23" fmla="*/ 197644 w 678769"/>
                <a:gd name="connsiteY23" fmla="*/ 477771 h 846866"/>
                <a:gd name="connsiteX24" fmla="*/ 116681 w 678769"/>
                <a:gd name="connsiteY24" fmla="*/ 568259 h 846866"/>
                <a:gd name="connsiteX25" fmla="*/ 45244 w 678769"/>
                <a:gd name="connsiteY25" fmla="*/ 682559 h 846866"/>
                <a:gd name="connsiteX26" fmla="*/ 0 w 678769"/>
                <a:gd name="connsiteY26" fmla="*/ 746853 h 846866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0019 w 678769"/>
                <a:gd name="connsiteY3" fmla="*/ 618883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59556 w 678769"/>
                <a:gd name="connsiteY21" fmla="*/ 433146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0019 w 678769"/>
                <a:gd name="connsiteY3" fmla="*/ 618883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66700 w 678769"/>
                <a:gd name="connsiteY21" fmla="*/ 426002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9544 w 678769"/>
                <a:gd name="connsiteY3" fmla="*/ 621264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66700 w 678769"/>
                <a:gd name="connsiteY21" fmla="*/ 426002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91294"/>
                <a:gd name="connsiteY0" fmla="*/ 696352 h 818909"/>
                <a:gd name="connsiteX1" fmla="*/ 55388 w 691294"/>
                <a:gd name="connsiteY1" fmla="*/ 818908 h 818909"/>
                <a:gd name="connsiteX2" fmla="*/ 117300 w 691294"/>
                <a:gd name="connsiteY2" fmla="*/ 711752 h 818909"/>
                <a:gd name="connsiteX3" fmla="*/ 172069 w 691294"/>
                <a:gd name="connsiteY3" fmla="*/ 621264 h 818909"/>
                <a:gd name="connsiteX4" fmla="*/ 224456 w 691294"/>
                <a:gd name="connsiteY4" fmla="*/ 571258 h 818909"/>
                <a:gd name="connsiteX5" fmla="*/ 281606 w 691294"/>
                <a:gd name="connsiteY5" fmla="*/ 547446 h 818909"/>
                <a:gd name="connsiteX6" fmla="*/ 348281 w 691294"/>
                <a:gd name="connsiteY6" fmla="*/ 564114 h 818909"/>
                <a:gd name="connsiteX7" fmla="*/ 393525 w 691294"/>
                <a:gd name="connsiteY7" fmla="*/ 604596 h 818909"/>
                <a:gd name="connsiteX8" fmla="*/ 429244 w 691294"/>
                <a:gd name="connsiteY8" fmla="*/ 642696 h 818909"/>
                <a:gd name="connsiteX9" fmla="*/ 474488 w 691294"/>
                <a:gd name="connsiteY9" fmla="*/ 630790 h 818909"/>
                <a:gd name="connsiteX10" fmla="*/ 534019 w 691294"/>
                <a:gd name="connsiteY10" fmla="*/ 526014 h 818909"/>
                <a:gd name="connsiteX11" fmla="*/ 574500 w 691294"/>
                <a:gd name="connsiteY11" fmla="*/ 414096 h 818909"/>
                <a:gd name="connsiteX12" fmla="*/ 631650 w 691294"/>
                <a:gd name="connsiteY12" fmla="*/ 245027 h 818909"/>
                <a:gd name="connsiteX13" fmla="*/ 660225 w 691294"/>
                <a:gd name="connsiteY13" fmla="*/ 142633 h 818909"/>
                <a:gd name="connsiteX14" fmla="*/ 691181 w 691294"/>
                <a:gd name="connsiteY14" fmla="*/ 49765 h 818909"/>
                <a:gd name="connsiteX15" fmla="*/ 669750 w 691294"/>
                <a:gd name="connsiteY15" fmla="*/ 2139 h 818909"/>
                <a:gd name="connsiteX16" fmla="*/ 645938 w 691294"/>
                <a:gd name="connsiteY16" fmla="*/ 66433 h 818909"/>
                <a:gd name="connsiteX17" fmla="*/ 610219 w 691294"/>
                <a:gd name="connsiteY17" fmla="*/ 18808 h 818909"/>
                <a:gd name="connsiteX18" fmla="*/ 479250 w 691294"/>
                <a:gd name="connsiteY18" fmla="*/ 440289 h 818909"/>
                <a:gd name="connsiteX19" fmla="*/ 374475 w 691294"/>
                <a:gd name="connsiteY19" fmla="*/ 495058 h 818909"/>
                <a:gd name="connsiteX20" fmla="*/ 314944 w 691294"/>
                <a:gd name="connsiteY20" fmla="*/ 456958 h 818909"/>
                <a:gd name="connsiteX21" fmla="*/ 279225 w 691294"/>
                <a:gd name="connsiteY21" fmla="*/ 426002 h 818909"/>
                <a:gd name="connsiteX22" fmla="*/ 210169 w 691294"/>
                <a:gd name="connsiteY22" fmla="*/ 449814 h 818909"/>
                <a:gd name="connsiteX23" fmla="*/ 129206 w 691294"/>
                <a:gd name="connsiteY23" fmla="*/ 540302 h 818909"/>
                <a:gd name="connsiteX24" fmla="*/ 57769 w 691294"/>
                <a:gd name="connsiteY24" fmla="*/ 654602 h 818909"/>
                <a:gd name="connsiteX25" fmla="*/ 0 w 691294"/>
                <a:gd name="connsiteY25" fmla="*/ 696352 h 818909"/>
                <a:gd name="connsiteX0" fmla="*/ 0 w 691294"/>
                <a:gd name="connsiteY0" fmla="*/ 696352 h 803878"/>
                <a:gd name="connsiteX1" fmla="*/ 47874 w 691294"/>
                <a:gd name="connsiteY1" fmla="*/ 803878 h 803878"/>
                <a:gd name="connsiteX2" fmla="*/ 117300 w 691294"/>
                <a:gd name="connsiteY2" fmla="*/ 711752 h 803878"/>
                <a:gd name="connsiteX3" fmla="*/ 172069 w 691294"/>
                <a:gd name="connsiteY3" fmla="*/ 621264 h 803878"/>
                <a:gd name="connsiteX4" fmla="*/ 224456 w 691294"/>
                <a:gd name="connsiteY4" fmla="*/ 571258 h 803878"/>
                <a:gd name="connsiteX5" fmla="*/ 281606 w 691294"/>
                <a:gd name="connsiteY5" fmla="*/ 547446 h 803878"/>
                <a:gd name="connsiteX6" fmla="*/ 348281 w 691294"/>
                <a:gd name="connsiteY6" fmla="*/ 564114 h 803878"/>
                <a:gd name="connsiteX7" fmla="*/ 393525 w 691294"/>
                <a:gd name="connsiteY7" fmla="*/ 604596 h 803878"/>
                <a:gd name="connsiteX8" fmla="*/ 429244 w 691294"/>
                <a:gd name="connsiteY8" fmla="*/ 642696 h 803878"/>
                <a:gd name="connsiteX9" fmla="*/ 474488 w 691294"/>
                <a:gd name="connsiteY9" fmla="*/ 630790 h 803878"/>
                <a:gd name="connsiteX10" fmla="*/ 534019 w 691294"/>
                <a:gd name="connsiteY10" fmla="*/ 526014 h 803878"/>
                <a:gd name="connsiteX11" fmla="*/ 574500 w 691294"/>
                <a:gd name="connsiteY11" fmla="*/ 414096 h 803878"/>
                <a:gd name="connsiteX12" fmla="*/ 631650 w 691294"/>
                <a:gd name="connsiteY12" fmla="*/ 245027 h 803878"/>
                <a:gd name="connsiteX13" fmla="*/ 660225 w 691294"/>
                <a:gd name="connsiteY13" fmla="*/ 142633 h 803878"/>
                <a:gd name="connsiteX14" fmla="*/ 691181 w 691294"/>
                <a:gd name="connsiteY14" fmla="*/ 49765 h 803878"/>
                <a:gd name="connsiteX15" fmla="*/ 669750 w 691294"/>
                <a:gd name="connsiteY15" fmla="*/ 2139 h 803878"/>
                <a:gd name="connsiteX16" fmla="*/ 645938 w 691294"/>
                <a:gd name="connsiteY16" fmla="*/ 66433 h 803878"/>
                <a:gd name="connsiteX17" fmla="*/ 610219 w 691294"/>
                <a:gd name="connsiteY17" fmla="*/ 18808 h 803878"/>
                <a:gd name="connsiteX18" fmla="*/ 479250 w 691294"/>
                <a:gd name="connsiteY18" fmla="*/ 440289 h 803878"/>
                <a:gd name="connsiteX19" fmla="*/ 374475 w 691294"/>
                <a:gd name="connsiteY19" fmla="*/ 495058 h 803878"/>
                <a:gd name="connsiteX20" fmla="*/ 314944 w 691294"/>
                <a:gd name="connsiteY20" fmla="*/ 456958 h 803878"/>
                <a:gd name="connsiteX21" fmla="*/ 279225 w 691294"/>
                <a:gd name="connsiteY21" fmla="*/ 426002 h 803878"/>
                <a:gd name="connsiteX22" fmla="*/ 210169 w 691294"/>
                <a:gd name="connsiteY22" fmla="*/ 449814 h 803878"/>
                <a:gd name="connsiteX23" fmla="*/ 129206 w 691294"/>
                <a:gd name="connsiteY23" fmla="*/ 540302 h 803878"/>
                <a:gd name="connsiteX24" fmla="*/ 57769 w 691294"/>
                <a:gd name="connsiteY24" fmla="*/ 654602 h 803878"/>
                <a:gd name="connsiteX25" fmla="*/ 0 w 691294"/>
                <a:gd name="connsiteY25" fmla="*/ 696352 h 80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91294" h="803878">
                  <a:moveTo>
                    <a:pt x="0" y="696352"/>
                  </a:moveTo>
                  <a:cubicBezTo>
                    <a:pt x="14288" y="729689"/>
                    <a:pt x="33586" y="770541"/>
                    <a:pt x="47874" y="803878"/>
                  </a:cubicBezTo>
                  <a:cubicBezTo>
                    <a:pt x="64146" y="804275"/>
                    <a:pt x="96601" y="742188"/>
                    <a:pt x="117300" y="711752"/>
                  </a:cubicBezTo>
                  <a:cubicBezTo>
                    <a:pt x="137999" y="681316"/>
                    <a:pt x="154210" y="644680"/>
                    <a:pt x="172069" y="621264"/>
                  </a:cubicBezTo>
                  <a:cubicBezTo>
                    <a:pt x="189928" y="597848"/>
                    <a:pt x="206200" y="583561"/>
                    <a:pt x="224456" y="571258"/>
                  </a:cubicBezTo>
                  <a:cubicBezTo>
                    <a:pt x="242712" y="558955"/>
                    <a:pt x="260969" y="548637"/>
                    <a:pt x="281606" y="547446"/>
                  </a:cubicBezTo>
                  <a:cubicBezTo>
                    <a:pt x="302243" y="546255"/>
                    <a:pt x="329628" y="555780"/>
                    <a:pt x="348281" y="564114"/>
                  </a:cubicBezTo>
                  <a:lnTo>
                    <a:pt x="393525" y="604596"/>
                  </a:lnTo>
                  <a:cubicBezTo>
                    <a:pt x="407019" y="617693"/>
                    <a:pt x="415750" y="638330"/>
                    <a:pt x="429244" y="642696"/>
                  </a:cubicBezTo>
                  <a:cubicBezTo>
                    <a:pt x="442738" y="647062"/>
                    <a:pt x="457026" y="650237"/>
                    <a:pt x="474488" y="630790"/>
                  </a:cubicBezTo>
                  <a:cubicBezTo>
                    <a:pt x="491950" y="611343"/>
                    <a:pt x="517350" y="562130"/>
                    <a:pt x="534019" y="526014"/>
                  </a:cubicBezTo>
                  <a:lnTo>
                    <a:pt x="574500" y="414096"/>
                  </a:lnTo>
                  <a:lnTo>
                    <a:pt x="631650" y="245027"/>
                  </a:lnTo>
                  <a:lnTo>
                    <a:pt x="660225" y="142633"/>
                  </a:lnTo>
                  <a:lnTo>
                    <a:pt x="691181" y="49765"/>
                  </a:lnTo>
                  <a:cubicBezTo>
                    <a:pt x="692769" y="26349"/>
                    <a:pt x="677290" y="-639"/>
                    <a:pt x="669750" y="2139"/>
                  </a:cubicBezTo>
                  <a:cubicBezTo>
                    <a:pt x="662210" y="4917"/>
                    <a:pt x="655860" y="63655"/>
                    <a:pt x="645938" y="66433"/>
                  </a:cubicBezTo>
                  <a:cubicBezTo>
                    <a:pt x="636016" y="69211"/>
                    <a:pt x="638000" y="-43501"/>
                    <a:pt x="610219" y="18808"/>
                  </a:cubicBezTo>
                  <a:cubicBezTo>
                    <a:pt x="582438" y="81117"/>
                    <a:pt x="518541" y="360914"/>
                    <a:pt x="479250" y="440289"/>
                  </a:cubicBezTo>
                  <a:cubicBezTo>
                    <a:pt x="439959" y="519664"/>
                    <a:pt x="401859" y="492280"/>
                    <a:pt x="374475" y="495058"/>
                  </a:cubicBezTo>
                  <a:cubicBezTo>
                    <a:pt x="347091" y="497836"/>
                    <a:pt x="330819" y="468467"/>
                    <a:pt x="314944" y="456958"/>
                  </a:cubicBezTo>
                  <a:cubicBezTo>
                    <a:pt x="299069" y="445449"/>
                    <a:pt x="296688" y="427193"/>
                    <a:pt x="279225" y="426002"/>
                  </a:cubicBezTo>
                  <a:cubicBezTo>
                    <a:pt x="261763" y="424811"/>
                    <a:pt x="235172" y="430764"/>
                    <a:pt x="210169" y="449814"/>
                  </a:cubicBezTo>
                  <a:cubicBezTo>
                    <a:pt x="185166" y="468864"/>
                    <a:pt x="156194" y="510139"/>
                    <a:pt x="129206" y="540302"/>
                  </a:cubicBezTo>
                  <a:lnTo>
                    <a:pt x="57769" y="654602"/>
                  </a:lnTo>
                  <a:lnTo>
                    <a:pt x="0" y="696352"/>
                  </a:ln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8" name="Freeform 58">
              <a:extLst>
                <a:ext uri="{FF2B5EF4-FFF2-40B4-BE49-F238E27FC236}">
                  <a16:creationId xmlns:a16="http://schemas.microsoft.com/office/drawing/2014/main" id="{974491E2-1F6A-46A1-9B6C-B01EBE7955E2}"/>
                </a:ext>
              </a:extLst>
            </p:cNvPr>
            <p:cNvSpPr/>
            <p:nvPr/>
          </p:nvSpPr>
          <p:spPr bwMode="auto">
            <a:xfrm>
              <a:off x="8557280" y="4929718"/>
              <a:ext cx="358442" cy="381575"/>
            </a:xfrm>
            <a:custGeom>
              <a:avLst/>
              <a:gdLst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16719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4319 w 676409"/>
                <a:gd name="connsiteY3" fmla="*/ 452419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4319 w 676409"/>
                <a:gd name="connsiteY3" fmla="*/ 452419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21494 w 676409"/>
                <a:gd name="connsiteY7" fmla="*/ 461944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76409" h="723882">
                  <a:moveTo>
                    <a:pt x="0" y="569100"/>
                  </a:moveTo>
                  <a:lnTo>
                    <a:pt x="54769" y="723882"/>
                  </a:lnTo>
                  <a:cubicBezTo>
                    <a:pt x="83741" y="720707"/>
                    <a:pt x="138906" y="595294"/>
                    <a:pt x="173831" y="550050"/>
                  </a:cubicBezTo>
                  <a:cubicBezTo>
                    <a:pt x="208756" y="504806"/>
                    <a:pt x="237728" y="470675"/>
                    <a:pt x="264319" y="452419"/>
                  </a:cubicBezTo>
                  <a:cubicBezTo>
                    <a:pt x="290910" y="434163"/>
                    <a:pt x="311944" y="432972"/>
                    <a:pt x="333375" y="440513"/>
                  </a:cubicBezTo>
                  <a:cubicBezTo>
                    <a:pt x="354806" y="448054"/>
                    <a:pt x="371872" y="486551"/>
                    <a:pt x="392906" y="497663"/>
                  </a:cubicBezTo>
                  <a:cubicBezTo>
                    <a:pt x="413940" y="508775"/>
                    <a:pt x="438151" y="513141"/>
                    <a:pt x="459582" y="507188"/>
                  </a:cubicBezTo>
                  <a:cubicBezTo>
                    <a:pt x="481013" y="501235"/>
                    <a:pt x="500857" y="477025"/>
                    <a:pt x="521494" y="461944"/>
                  </a:cubicBezTo>
                  <a:lnTo>
                    <a:pt x="566738" y="345263"/>
                  </a:lnTo>
                  <a:lnTo>
                    <a:pt x="623888" y="147619"/>
                  </a:lnTo>
                  <a:cubicBezTo>
                    <a:pt x="642144" y="91263"/>
                    <a:pt x="673894" y="27366"/>
                    <a:pt x="676275" y="7125"/>
                  </a:cubicBezTo>
                  <a:cubicBezTo>
                    <a:pt x="678656" y="-13116"/>
                    <a:pt x="648891" y="15063"/>
                    <a:pt x="638175" y="26175"/>
                  </a:cubicBezTo>
                  <a:cubicBezTo>
                    <a:pt x="627459" y="37287"/>
                    <a:pt x="623887" y="74990"/>
                    <a:pt x="611981" y="73800"/>
                  </a:cubicBezTo>
                  <a:cubicBezTo>
                    <a:pt x="600075" y="72610"/>
                    <a:pt x="584994" y="18238"/>
                    <a:pt x="566738" y="19032"/>
                  </a:cubicBezTo>
                  <a:cubicBezTo>
                    <a:pt x="548482" y="19826"/>
                    <a:pt x="515938" y="49194"/>
                    <a:pt x="502444" y="78563"/>
                  </a:cubicBezTo>
                  <a:lnTo>
                    <a:pt x="485775" y="195244"/>
                  </a:lnTo>
                  <a:lnTo>
                    <a:pt x="464344" y="290494"/>
                  </a:lnTo>
                  <a:lnTo>
                    <a:pt x="438150" y="330975"/>
                  </a:lnTo>
                  <a:cubicBezTo>
                    <a:pt x="423863" y="327403"/>
                    <a:pt x="395685" y="278588"/>
                    <a:pt x="378619" y="269063"/>
                  </a:cubicBezTo>
                  <a:cubicBezTo>
                    <a:pt x="361553" y="259538"/>
                    <a:pt x="346868" y="272237"/>
                    <a:pt x="335756" y="273825"/>
                  </a:cubicBezTo>
                  <a:lnTo>
                    <a:pt x="302419" y="278588"/>
                  </a:lnTo>
                  <a:cubicBezTo>
                    <a:pt x="291307" y="280176"/>
                    <a:pt x="272257" y="310735"/>
                    <a:pt x="261938" y="304782"/>
                  </a:cubicBezTo>
                  <a:cubicBezTo>
                    <a:pt x="251619" y="298829"/>
                    <a:pt x="256778" y="239694"/>
                    <a:pt x="240506" y="242869"/>
                  </a:cubicBezTo>
                  <a:cubicBezTo>
                    <a:pt x="224234" y="246044"/>
                    <a:pt x="190500" y="286526"/>
                    <a:pt x="164306" y="323832"/>
                  </a:cubicBezTo>
                  <a:lnTo>
                    <a:pt x="83344" y="466707"/>
                  </a:lnTo>
                  <a:cubicBezTo>
                    <a:pt x="56357" y="514332"/>
                    <a:pt x="4763" y="526238"/>
                    <a:pt x="0" y="569100"/>
                  </a:cubicBez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9" name="Freeform 59">
              <a:extLst>
                <a:ext uri="{FF2B5EF4-FFF2-40B4-BE49-F238E27FC236}">
                  <a16:creationId xmlns:a16="http://schemas.microsoft.com/office/drawing/2014/main" id="{9E63DBB9-8E63-4CD3-B82E-EBCCE5275344}"/>
                </a:ext>
              </a:extLst>
            </p:cNvPr>
            <p:cNvSpPr/>
            <p:nvPr/>
          </p:nvSpPr>
          <p:spPr bwMode="auto">
            <a:xfrm>
              <a:off x="8759069" y="4968403"/>
              <a:ext cx="64608" cy="141553"/>
            </a:xfrm>
            <a:custGeom>
              <a:avLst/>
              <a:gdLst>
                <a:gd name="connsiteX0" fmla="*/ 121444 w 121444"/>
                <a:gd name="connsiteY0" fmla="*/ 0 h 261938"/>
                <a:gd name="connsiteX1" fmla="*/ 64294 w 121444"/>
                <a:gd name="connsiteY1" fmla="*/ 90488 h 261938"/>
                <a:gd name="connsiteX2" fmla="*/ 50006 w 121444"/>
                <a:gd name="connsiteY2" fmla="*/ 147638 h 261938"/>
                <a:gd name="connsiteX3" fmla="*/ 30956 w 121444"/>
                <a:gd name="connsiteY3" fmla="*/ 169069 h 261938"/>
                <a:gd name="connsiteX4" fmla="*/ 0 w 121444"/>
                <a:gd name="connsiteY4" fmla="*/ 202407 h 261938"/>
                <a:gd name="connsiteX5" fmla="*/ 64294 w 121444"/>
                <a:gd name="connsiteY5" fmla="*/ 261938 h 261938"/>
                <a:gd name="connsiteX6" fmla="*/ 83344 w 121444"/>
                <a:gd name="connsiteY6" fmla="*/ 202407 h 261938"/>
                <a:gd name="connsiteX7" fmla="*/ 95250 w 121444"/>
                <a:gd name="connsiteY7" fmla="*/ 126207 h 261938"/>
                <a:gd name="connsiteX8" fmla="*/ 121444 w 121444"/>
                <a:gd name="connsiteY8" fmla="*/ 0 h 261938"/>
                <a:gd name="connsiteX0" fmla="*/ 121444 w 121444"/>
                <a:gd name="connsiteY0" fmla="*/ 0 h 261938"/>
                <a:gd name="connsiteX1" fmla="*/ 64294 w 121444"/>
                <a:gd name="connsiteY1" fmla="*/ 90488 h 261938"/>
                <a:gd name="connsiteX2" fmla="*/ 50006 w 121444"/>
                <a:gd name="connsiteY2" fmla="*/ 147638 h 261938"/>
                <a:gd name="connsiteX3" fmla="*/ 30956 w 121444"/>
                <a:gd name="connsiteY3" fmla="*/ 169069 h 261938"/>
                <a:gd name="connsiteX4" fmla="*/ 0 w 121444"/>
                <a:gd name="connsiteY4" fmla="*/ 202407 h 261938"/>
                <a:gd name="connsiteX5" fmla="*/ 64294 w 121444"/>
                <a:gd name="connsiteY5" fmla="*/ 261938 h 261938"/>
                <a:gd name="connsiteX6" fmla="*/ 83344 w 121444"/>
                <a:gd name="connsiteY6" fmla="*/ 202407 h 261938"/>
                <a:gd name="connsiteX7" fmla="*/ 104775 w 121444"/>
                <a:gd name="connsiteY7" fmla="*/ 126207 h 261938"/>
                <a:gd name="connsiteX8" fmla="*/ 121444 w 121444"/>
                <a:gd name="connsiteY8" fmla="*/ 0 h 261938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64294 w 121444"/>
                <a:gd name="connsiteY5" fmla="*/ 262287 h 262287"/>
                <a:gd name="connsiteX6" fmla="*/ 83344 w 121444"/>
                <a:gd name="connsiteY6" fmla="*/ 202756 h 262287"/>
                <a:gd name="connsiteX7" fmla="*/ 104775 w 121444"/>
                <a:gd name="connsiteY7" fmla="*/ 126556 h 262287"/>
                <a:gd name="connsiteX8" fmla="*/ 121444 w 121444"/>
                <a:gd name="connsiteY8" fmla="*/ 349 h 262287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64294 w 121444"/>
                <a:gd name="connsiteY5" fmla="*/ 262287 h 262287"/>
                <a:gd name="connsiteX6" fmla="*/ 83344 w 121444"/>
                <a:gd name="connsiteY6" fmla="*/ 202756 h 262287"/>
                <a:gd name="connsiteX7" fmla="*/ 104775 w 121444"/>
                <a:gd name="connsiteY7" fmla="*/ 126556 h 262287"/>
                <a:gd name="connsiteX8" fmla="*/ 121444 w 121444"/>
                <a:gd name="connsiteY8" fmla="*/ 349 h 262287"/>
                <a:gd name="connsiteX0" fmla="*/ 122123 w 122123"/>
                <a:gd name="connsiteY0" fmla="*/ 349 h 262287"/>
                <a:gd name="connsiteX1" fmla="*/ 64973 w 122123"/>
                <a:gd name="connsiteY1" fmla="*/ 90837 h 262287"/>
                <a:gd name="connsiteX2" fmla="*/ 50685 w 122123"/>
                <a:gd name="connsiteY2" fmla="*/ 147987 h 262287"/>
                <a:gd name="connsiteX3" fmla="*/ 31635 w 122123"/>
                <a:gd name="connsiteY3" fmla="*/ 169418 h 262287"/>
                <a:gd name="connsiteX4" fmla="*/ 679 w 122123"/>
                <a:gd name="connsiteY4" fmla="*/ 202756 h 262287"/>
                <a:gd name="connsiteX5" fmla="*/ 64973 w 122123"/>
                <a:gd name="connsiteY5" fmla="*/ 262287 h 262287"/>
                <a:gd name="connsiteX6" fmla="*/ 84023 w 122123"/>
                <a:gd name="connsiteY6" fmla="*/ 202756 h 262287"/>
                <a:gd name="connsiteX7" fmla="*/ 105454 w 122123"/>
                <a:gd name="connsiteY7" fmla="*/ 126556 h 262287"/>
                <a:gd name="connsiteX8" fmla="*/ 122123 w 122123"/>
                <a:gd name="connsiteY8" fmla="*/ 349 h 262287"/>
                <a:gd name="connsiteX0" fmla="*/ 122123 w 122123"/>
                <a:gd name="connsiteY0" fmla="*/ 349 h 266425"/>
                <a:gd name="connsiteX1" fmla="*/ 64973 w 122123"/>
                <a:gd name="connsiteY1" fmla="*/ 90837 h 266425"/>
                <a:gd name="connsiteX2" fmla="*/ 50685 w 122123"/>
                <a:gd name="connsiteY2" fmla="*/ 147987 h 266425"/>
                <a:gd name="connsiteX3" fmla="*/ 31635 w 122123"/>
                <a:gd name="connsiteY3" fmla="*/ 169418 h 266425"/>
                <a:gd name="connsiteX4" fmla="*/ 679 w 122123"/>
                <a:gd name="connsiteY4" fmla="*/ 202756 h 266425"/>
                <a:gd name="connsiteX5" fmla="*/ 64973 w 122123"/>
                <a:gd name="connsiteY5" fmla="*/ 262287 h 266425"/>
                <a:gd name="connsiteX6" fmla="*/ 84023 w 122123"/>
                <a:gd name="connsiteY6" fmla="*/ 202756 h 266425"/>
                <a:gd name="connsiteX7" fmla="*/ 105454 w 122123"/>
                <a:gd name="connsiteY7" fmla="*/ 126556 h 266425"/>
                <a:gd name="connsiteX8" fmla="*/ 122123 w 122123"/>
                <a:gd name="connsiteY8" fmla="*/ 349 h 266425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30957 w 121444"/>
                <a:gd name="connsiteY5" fmla="*/ 238475 h 262287"/>
                <a:gd name="connsiteX6" fmla="*/ 64294 w 121444"/>
                <a:gd name="connsiteY6" fmla="*/ 262287 h 262287"/>
                <a:gd name="connsiteX7" fmla="*/ 83344 w 121444"/>
                <a:gd name="connsiteY7" fmla="*/ 202756 h 262287"/>
                <a:gd name="connsiteX8" fmla="*/ 104775 w 121444"/>
                <a:gd name="connsiteY8" fmla="*/ 126556 h 262287"/>
                <a:gd name="connsiteX9" fmla="*/ 121444 w 121444"/>
                <a:gd name="connsiteY9" fmla="*/ 349 h 262287"/>
                <a:gd name="connsiteX0" fmla="*/ 121444 w 121444"/>
                <a:gd name="connsiteY0" fmla="*/ 349 h 265193"/>
                <a:gd name="connsiteX1" fmla="*/ 64294 w 121444"/>
                <a:gd name="connsiteY1" fmla="*/ 90837 h 265193"/>
                <a:gd name="connsiteX2" fmla="*/ 50006 w 121444"/>
                <a:gd name="connsiteY2" fmla="*/ 147987 h 265193"/>
                <a:gd name="connsiteX3" fmla="*/ 30956 w 121444"/>
                <a:gd name="connsiteY3" fmla="*/ 169418 h 265193"/>
                <a:gd name="connsiteX4" fmla="*/ 0 w 121444"/>
                <a:gd name="connsiteY4" fmla="*/ 202756 h 265193"/>
                <a:gd name="connsiteX5" fmla="*/ 21432 w 121444"/>
                <a:gd name="connsiteY5" fmla="*/ 255144 h 265193"/>
                <a:gd name="connsiteX6" fmla="*/ 64294 w 121444"/>
                <a:gd name="connsiteY6" fmla="*/ 262287 h 265193"/>
                <a:gd name="connsiteX7" fmla="*/ 83344 w 121444"/>
                <a:gd name="connsiteY7" fmla="*/ 202756 h 265193"/>
                <a:gd name="connsiteX8" fmla="*/ 104775 w 121444"/>
                <a:gd name="connsiteY8" fmla="*/ 126556 h 265193"/>
                <a:gd name="connsiteX9" fmla="*/ 121444 w 121444"/>
                <a:gd name="connsiteY9" fmla="*/ 349 h 265193"/>
                <a:gd name="connsiteX0" fmla="*/ 121444 w 121444"/>
                <a:gd name="connsiteY0" fmla="*/ 349 h 268650"/>
                <a:gd name="connsiteX1" fmla="*/ 64294 w 121444"/>
                <a:gd name="connsiteY1" fmla="*/ 90837 h 268650"/>
                <a:gd name="connsiteX2" fmla="*/ 50006 w 121444"/>
                <a:gd name="connsiteY2" fmla="*/ 147987 h 268650"/>
                <a:gd name="connsiteX3" fmla="*/ 30956 w 121444"/>
                <a:gd name="connsiteY3" fmla="*/ 169418 h 268650"/>
                <a:gd name="connsiteX4" fmla="*/ 0 w 121444"/>
                <a:gd name="connsiteY4" fmla="*/ 202756 h 268650"/>
                <a:gd name="connsiteX5" fmla="*/ 21432 w 121444"/>
                <a:gd name="connsiteY5" fmla="*/ 255144 h 268650"/>
                <a:gd name="connsiteX6" fmla="*/ 64294 w 121444"/>
                <a:gd name="connsiteY6" fmla="*/ 262287 h 268650"/>
                <a:gd name="connsiteX7" fmla="*/ 83344 w 121444"/>
                <a:gd name="connsiteY7" fmla="*/ 202756 h 268650"/>
                <a:gd name="connsiteX8" fmla="*/ 104775 w 121444"/>
                <a:gd name="connsiteY8" fmla="*/ 126556 h 268650"/>
                <a:gd name="connsiteX9" fmla="*/ 121444 w 121444"/>
                <a:gd name="connsiteY9" fmla="*/ 349 h 268650"/>
                <a:gd name="connsiteX0" fmla="*/ 121444 w 121444"/>
                <a:gd name="connsiteY0" fmla="*/ 349 h 268650"/>
                <a:gd name="connsiteX1" fmla="*/ 64294 w 121444"/>
                <a:gd name="connsiteY1" fmla="*/ 90837 h 268650"/>
                <a:gd name="connsiteX2" fmla="*/ 50006 w 121444"/>
                <a:gd name="connsiteY2" fmla="*/ 147987 h 268650"/>
                <a:gd name="connsiteX3" fmla="*/ 30956 w 121444"/>
                <a:gd name="connsiteY3" fmla="*/ 169418 h 268650"/>
                <a:gd name="connsiteX4" fmla="*/ 0 w 121444"/>
                <a:gd name="connsiteY4" fmla="*/ 202756 h 268650"/>
                <a:gd name="connsiteX5" fmla="*/ 21432 w 121444"/>
                <a:gd name="connsiteY5" fmla="*/ 255144 h 268650"/>
                <a:gd name="connsiteX6" fmla="*/ 64294 w 121444"/>
                <a:gd name="connsiteY6" fmla="*/ 262287 h 268650"/>
                <a:gd name="connsiteX7" fmla="*/ 90488 w 121444"/>
                <a:gd name="connsiteY7" fmla="*/ 202756 h 268650"/>
                <a:gd name="connsiteX8" fmla="*/ 104775 w 121444"/>
                <a:gd name="connsiteY8" fmla="*/ 126556 h 268650"/>
                <a:gd name="connsiteX9" fmla="*/ 121444 w 121444"/>
                <a:gd name="connsiteY9" fmla="*/ 349 h 2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444" h="268650">
                  <a:moveTo>
                    <a:pt x="121444" y="349"/>
                  </a:moveTo>
                  <a:cubicBezTo>
                    <a:pt x="114697" y="-5604"/>
                    <a:pt x="76200" y="66231"/>
                    <a:pt x="64294" y="90837"/>
                  </a:cubicBezTo>
                  <a:cubicBezTo>
                    <a:pt x="52388" y="115443"/>
                    <a:pt x="56356" y="140843"/>
                    <a:pt x="50006" y="147987"/>
                  </a:cubicBezTo>
                  <a:lnTo>
                    <a:pt x="30956" y="169418"/>
                  </a:lnTo>
                  <a:cubicBezTo>
                    <a:pt x="24606" y="176562"/>
                    <a:pt x="0" y="191247"/>
                    <a:pt x="0" y="202756"/>
                  </a:cubicBezTo>
                  <a:lnTo>
                    <a:pt x="21432" y="255144"/>
                  </a:lnTo>
                  <a:cubicBezTo>
                    <a:pt x="28576" y="272607"/>
                    <a:pt x="52785" y="271018"/>
                    <a:pt x="64294" y="262287"/>
                  </a:cubicBezTo>
                  <a:cubicBezTo>
                    <a:pt x="75803" y="253556"/>
                    <a:pt x="83741" y="225378"/>
                    <a:pt x="90488" y="202756"/>
                  </a:cubicBezTo>
                  <a:lnTo>
                    <a:pt x="104775" y="126556"/>
                  </a:lnTo>
                  <a:lnTo>
                    <a:pt x="121444" y="349"/>
                  </a:ln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60" name="Freeform 60">
              <a:extLst>
                <a:ext uri="{FF2B5EF4-FFF2-40B4-BE49-F238E27FC236}">
                  <a16:creationId xmlns:a16="http://schemas.microsoft.com/office/drawing/2014/main" id="{DEEDF726-AB49-4D94-8E71-322C777DA39B}"/>
                </a:ext>
              </a:extLst>
            </p:cNvPr>
            <p:cNvSpPr/>
            <p:nvPr/>
          </p:nvSpPr>
          <p:spPr bwMode="auto">
            <a:xfrm>
              <a:off x="8535153" y="5011484"/>
              <a:ext cx="157538" cy="220680"/>
            </a:xfrm>
            <a:custGeom>
              <a:avLst/>
              <a:gdLst>
                <a:gd name="connsiteX0" fmla="*/ 0 w 292894"/>
                <a:gd name="connsiteY0" fmla="*/ 328612 h 419100"/>
                <a:gd name="connsiteX1" fmla="*/ 28575 w 292894"/>
                <a:gd name="connsiteY1" fmla="*/ 419100 h 419100"/>
                <a:gd name="connsiteX2" fmla="*/ 85725 w 292894"/>
                <a:gd name="connsiteY2" fmla="*/ 350044 h 419100"/>
                <a:gd name="connsiteX3" fmla="*/ 128588 w 292894"/>
                <a:gd name="connsiteY3" fmla="*/ 319087 h 419100"/>
                <a:gd name="connsiteX4" fmla="*/ 188119 w 292894"/>
                <a:gd name="connsiteY4" fmla="*/ 188119 h 419100"/>
                <a:gd name="connsiteX5" fmla="*/ 230981 w 292894"/>
                <a:gd name="connsiteY5" fmla="*/ 126206 h 419100"/>
                <a:gd name="connsiteX6" fmla="*/ 292894 w 292894"/>
                <a:gd name="connsiteY6" fmla="*/ 78581 h 419100"/>
                <a:gd name="connsiteX7" fmla="*/ 254794 w 292894"/>
                <a:gd name="connsiteY7" fmla="*/ 50006 h 419100"/>
                <a:gd name="connsiteX8" fmla="*/ 219075 w 292894"/>
                <a:gd name="connsiteY8" fmla="*/ 47625 h 419100"/>
                <a:gd name="connsiteX9" fmla="*/ 200025 w 292894"/>
                <a:gd name="connsiteY9" fmla="*/ 0 h 419100"/>
                <a:gd name="connsiteX10" fmla="*/ 185738 w 292894"/>
                <a:gd name="connsiteY10" fmla="*/ 30956 h 419100"/>
                <a:gd name="connsiteX11" fmla="*/ 157163 w 292894"/>
                <a:gd name="connsiteY11" fmla="*/ 97631 h 419100"/>
                <a:gd name="connsiteX12" fmla="*/ 128588 w 292894"/>
                <a:gd name="connsiteY12" fmla="*/ 123825 h 419100"/>
                <a:gd name="connsiteX13" fmla="*/ 88106 w 292894"/>
                <a:gd name="connsiteY13" fmla="*/ 214312 h 419100"/>
                <a:gd name="connsiteX14" fmla="*/ 0 w 292894"/>
                <a:gd name="connsiteY14" fmla="*/ 328612 h 419100"/>
                <a:gd name="connsiteX0" fmla="*/ 0 w 292894"/>
                <a:gd name="connsiteY0" fmla="*/ 328905 h 419393"/>
                <a:gd name="connsiteX1" fmla="*/ 28575 w 292894"/>
                <a:gd name="connsiteY1" fmla="*/ 419393 h 419393"/>
                <a:gd name="connsiteX2" fmla="*/ 85725 w 292894"/>
                <a:gd name="connsiteY2" fmla="*/ 350337 h 419393"/>
                <a:gd name="connsiteX3" fmla="*/ 128588 w 292894"/>
                <a:gd name="connsiteY3" fmla="*/ 319380 h 419393"/>
                <a:gd name="connsiteX4" fmla="*/ 188119 w 292894"/>
                <a:gd name="connsiteY4" fmla="*/ 188412 h 419393"/>
                <a:gd name="connsiteX5" fmla="*/ 230981 w 292894"/>
                <a:gd name="connsiteY5" fmla="*/ 126499 h 419393"/>
                <a:gd name="connsiteX6" fmla="*/ 292894 w 292894"/>
                <a:gd name="connsiteY6" fmla="*/ 78874 h 419393"/>
                <a:gd name="connsiteX7" fmla="*/ 254794 w 292894"/>
                <a:gd name="connsiteY7" fmla="*/ 50299 h 419393"/>
                <a:gd name="connsiteX8" fmla="*/ 219075 w 292894"/>
                <a:gd name="connsiteY8" fmla="*/ 47918 h 419393"/>
                <a:gd name="connsiteX9" fmla="*/ 200025 w 292894"/>
                <a:gd name="connsiteY9" fmla="*/ 293 h 419393"/>
                <a:gd name="connsiteX10" fmla="*/ 185738 w 292894"/>
                <a:gd name="connsiteY10" fmla="*/ 31249 h 419393"/>
                <a:gd name="connsiteX11" fmla="*/ 157163 w 292894"/>
                <a:gd name="connsiteY11" fmla="*/ 97924 h 419393"/>
                <a:gd name="connsiteX12" fmla="*/ 128588 w 292894"/>
                <a:gd name="connsiteY12" fmla="*/ 124118 h 419393"/>
                <a:gd name="connsiteX13" fmla="*/ 88106 w 292894"/>
                <a:gd name="connsiteY13" fmla="*/ 214605 h 419393"/>
                <a:gd name="connsiteX14" fmla="*/ 0 w 292894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90488 w 293255"/>
                <a:gd name="connsiteY2" fmla="*/ 367005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8017"/>
                <a:gd name="connsiteY0" fmla="*/ 321761 h 419393"/>
                <a:gd name="connsiteX1" fmla="*/ 33337 w 298017"/>
                <a:gd name="connsiteY1" fmla="*/ 419393 h 419393"/>
                <a:gd name="connsiteX2" fmla="*/ 95250 w 298017"/>
                <a:gd name="connsiteY2" fmla="*/ 367005 h 419393"/>
                <a:gd name="connsiteX3" fmla="*/ 133350 w 298017"/>
                <a:gd name="connsiteY3" fmla="*/ 319380 h 419393"/>
                <a:gd name="connsiteX4" fmla="*/ 192881 w 298017"/>
                <a:gd name="connsiteY4" fmla="*/ 188412 h 419393"/>
                <a:gd name="connsiteX5" fmla="*/ 235743 w 298017"/>
                <a:gd name="connsiteY5" fmla="*/ 126499 h 419393"/>
                <a:gd name="connsiteX6" fmla="*/ 297656 w 298017"/>
                <a:gd name="connsiteY6" fmla="*/ 78874 h 419393"/>
                <a:gd name="connsiteX7" fmla="*/ 259556 w 298017"/>
                <a:gd name="connsiteY7" fmla="*/ 50299 h 419393"/>
                <a:gd name="connsiteX8" fmla="*/ 223837 w 298017"/>
                <a:gd name="connsiteY8" fmla="*/ 47918 h 419393"/>
                <a:gd name="connsiteX9" fmla="*/ 204787 w 298017"/>
                <a:gd name="connsiteY9" fmla="*/ 293 h 419393"/>
                <a:gd name="connsiteX10" fmla="*/ 190500 w 298017"/>
                <a:gd name="connsiteY10" fmla="*/ 31249 h 419393"/>
                <a:gd name="connsiteX11" fmla="*/ 161925 w 298017"/>
                <a:gd name="connsiteY11" fmla="*/ 97924 h 419393"/>
                <a:gd name="connsiteX12" fmla="*/ 133350 w 298017"/>
                <a:gd name="connsiteY12" fmla="*/ 124118 h 419393"/>
                <a:gd name="connsiteX13" fmla="*/ 92868 w 298017"/>
                <a:gd name="connsiteY13" fmla="*/ 214605 h 419393"/>
                <a:gd name="connsiteX14" fmla="*/ 0 w 298017"/>
                <a:gd name="connsiteY14" fmla="*/ 321761 h 419393"/>
                <a:gd name="connsiteX0" fmla="*/ 0 w 298017"/>
                <a:gd name="connsiteY0" fmla="*/ 321761 h 419393"/>
                <a:gd name="connsiteX1" fmla="*/ 33337 w 298017"/>
                <a:gd name="connsiteY1" fmla="*/ 419393 h 419393"/>
                <a:gd name="connsiteX2" fmla="*/ 95250 w 298017"/>
                <a:gd name="connsiteY2" fmla="*/ 367005 h 419393"/>
                <a:gd name="connsiteX3" fmla="*/ 133350 w 298017"/>
                <a:gd name="connsiteY3" fmla="*/ 319380 h 419393"/>
                <a:gd name="connsiteX4" fmla="*/ 200024 w 298017"/>
                <a:gd name="connsiteY4" fmla="*/ 188412 h 419393"/>
                <a:gd name="connsiteX5" fmla="*/ 235743 w 298017"/>
                <a:gd name="connsiteY5" fmla="*/ 126499 h 419393"/>
                <a:gd name="connsiteX6" fmla="*/ 297656 w 298017"/>
                <a:gd name="connsiteY6" fmla="*/ 78874 h 419393"/>
                <a:gd name="connsiteX7" fmla="*/ 259556 w 298017"/>
                <a:gd name="connsiteY7" fmla="*/ 50299 h 419393"/>
                <a:gd name="connsiteX8" fmla="*/ 223837 w 298017"/>
                <a:gd name="connsiteY8" fmla="*/ 47918 h 419393"/>
                <a:gd name="connsiteX9" fmla="*/ 204787 w 298017"/>
                <a:gd name="connsiteY9" fmla="*/ 293 h 419393"/>
                <a:gd name="connsiteX10" fmla="*/ 190500 w 298017"/>
                <a:gd name="connsiteY10" fmla="*/ 31249 h 419393"/>
                <a:gd name="connsiteX11" fmla="*/ 161925 w 298017"/>
                <a:gd name="connsiteY11" fmla="*/ 97924 h 419393"/>
                <a:gd name="connsiteX12" fmla="*/ 133350 w 298017"/>
                <a:gd name="connsiteY12" fmla="*/ 124118 h 419393"/>
                <a:gd name="connsiteX13" fmla="*/ 92868 w 298017"/>
                <a:gd name="connsiteY13" fmla="*/ 214605 h 419393"/>
                <a:gd name="connsiteX14" fmla="*/ 0 w 298017"/>
                <a:gd name="connsiteY14" fmla="*/ 321761 h 419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8017" h="419393">
                  <a:moveTo>
                    <a:pt x="0" y="321761"/>
                  </a:moveTo>
                  <a:lnTo>
                    <a:pt x="33337" y="419393"/>
                  </a:lnTo>
                  <a:lnTo>
                    <a:pt x="95250" y="367005"/>
                  </a:lnTo>
                  <a:cubicBezTo>
                    <a:pt x="111919" y="350336"/>
                    <a:pt x="115888" y="349145"/>
                    <a:pt x="133350" y="319380"/>
                  </a:cubicBezTo>
                  <a:cubicBezTo>
                    <a:pt x="150812" y="289615"/>
                    <a:pt x="185737" y="209050"/>
                    <a:pt x="200024" y="188412"/>
                  </a:cubicBezTo>
                  <a:lnTo>
                    <a:pt x="235743" y="126499"/>
                  </a:lnTo>
                  <a:cubicBezTo>
                    <a:pt x="253205" y="108243"/>
                    <a:pt x="293687" y="91574"/>
                    <a:pt x="297656" y="78874"/>
                  </a:cubicBezTo>
                  <a:cubicBezTo>
                    <a:pt x="301625" y="66174"/>
                    <a:pt x="271859" y="55458"/>
                    <a:pt x="259556" y="50299"/>
                  </a:cubicBezTo>
                  <a:cubicBezTo>
                    <a:pt x="247253" y="45140"/>
                    <a:pt x="232965" y="56252"/>
                    <a:pt x="223837" y="47918"/>
                  </a:cubicBezTo>
                  <a:cubicBezTo>
                    <a:pt x="214709" y="39584"/>
                    <a:pt x="210343" y="3071"/>
                    <a:pt x="204787" y="293"/>
                  </a:cubicBezTo>
                  <a:cubicBezTo>
                    <a:pt x="199231" y="-2485"/>
                    <a:pt x="197644" y="14977"/>
                    <a:pt x="190500" y="31249"/>
                  </a:cubicBezTo>
                  <a:lnTo>
                    <a:pt x="161925" y="97924"/>
                  </a:lnTo>
                  <a:cubicBezTo>
                    <a:pt x="152400" y="120149"/>
                    <a:pt x="144860" y="104671"/>
                    <a:pt x="133350" y="124118"/>
                  </a:cubicBezTo>
                  <a:lnTo>
                    <a:pt x="92868" y="214605"/>
                  </a:lnTo>
                  <a:lnTo>
                    <a:pt x="0" y="321761"/>
                  </a:ln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61" name="Freeform 61">
              <a:extLst>
                <a:ext uri="{FF2B5EF4-FFF2-40B4-BE49-F238E27FC236}">
                  <a16:creationId xmlns:a16="http://schemas.microsoft.com/office/drawing/2014/main" id="{3DC01889-61E1-4F0A-ABBF-3BDFDBA40407}"/>
                </a:ext>
              </a:extLst>
            </p:cNvPr>
            <p:cNvSpPr/>
            <p:nvPr/>
          </p:nvSpPr>
          <p:spPr bwMode="auto">
            <a:xfrm>
              <a:off x="8519223" y="5071270"/>
              <a:ext cx="92930" cy="109021"/>
            </a:xfrm>
            <a:custGeom>
              <a:avLst/>
              <a:gdLst>
                <a:gd name="connsiteX0" fmla="*/ 0 w 173831"/>
                <a:gd name="connsiteY0" fmla="*/ 109537 h 207169"/>
                <a:gd name="connsiteX1" fmla="*/ 54768 w 173831"/>
                <a:gd name="connsiteY1" fmla="*/ 45244 h 207169"/>
                <a:gd name="connsiteX2" fmla="*/ 95250 w 173831"/>
                <a:gd name="connsiteY2" fmla="*/ 7144 h 207169"/>
                <a:gd name="connsiteX3" fmla="*/ 126206 w 173831"/>
                <a:gd name="connsiteY3" fmla="*/ 42862 h 207169"/>
                <a:gd name="connsiteX4" fmla="*/ 173831 w 173831"/>
                <a:gd name="connsiteY4" fmla="*/ 0 h 207169"/>
                <a:gd name="connsiteX5" fmla="*/ 133350 w 173831"/>
                <a:gd name="connsiteY5" fmla="*/ 83344 h 207169"/>
                <a:gd name="connsiteX6" fmla="*/ 35718 w 173831"/>
                <a:gd name="connsiteY6" fmla="*/ 204787 h 207169"/>
                <a:gd name="connsiteX7" fmla="*/ 28575 w 173831"/>
                <a:gd name="connsiteY7" fmla="*/ 207169 h 207169"/>
                <a:gd name="connsiteX8" fmla="*/ 0 w 173831"/>
                <a:gd name="connsiteY8" fmla="*/ 109537 h 207169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831" h="207813">
                  <a:moveTo>
                    <a:pt x="0" y="110181"/>
                  </a:moveTo>
                  <a:lnTo>
                    <a:pt x="54768" y="45888"/>
                  </a:lnTo>
                  <a:cubicBezTo>
                    <a:pt x="70643" y="28823"/>
                    <a:pt x="83344" y="8185"/>
                    <a:pt x="95250" y="7788"/>
                  </a:cubicBezTo>
                  <a:cubicBezTo>
                    <a:pt x="107156" y="7391"/>
                    <a:pt x="113109" y="44697"/>
                    <a:pt x="126206" y="43506"/>
                  </a:cubicBezTo>
                  <a:cubicBezTo>
                    <a:pt x="139303" y="42315"/>
                    <a:pt x="172640" y="-6103"/>
                    <a:pt x="173831" y="644"/>
                  </a:cubicBezTo>
                  <a:lnTo>
                    <a:pt x="133350" y="83988"/>
                  </a:lnTo>
                  <a:cubicBezTo>
                    <a:pt x="119856" y="111769"/>
                    <a:pt x="53180" y="184794"/>
                    <a:pt x="35718" y="205431"/>
                  </a:cubicBezTo>
                  <a:lnTo>
                    <a:pt x="28575" y="207813"/>
                  </a:lnTo>
                  <a:lnTo>
                    <a:pt x="0" y="110181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62" name="Freeform 62">
              <a:extLst>
                <a:ext uri="{FF2B5EF4-FFF2-40B4-BE49-F238E27FC236}">
                  <a16:creationId xmlns:a16="http://schemas.microsoft.com/office/drawing/2014/main" id="{5783EB74-6285-42ED-AC1F-086721B42A8E}"/>
                </a:ext>
              </a:extLst>
            </p:cNvPr>
            <p:cNvSpPr/>
            <p:nvPr/>
          </p:nvSpPr>
          <p:spPr bwMode="auto">
            <a:xfrm>
              <a:off x="8512143" y="5094130"/>
              <a:ext cx="38942" cy="41322"/>
            </a:xfrm>
            <a:custGeom>
              <a:avLst/>
              <a:gdLst>
                <a:gd name="connsiteX0" fmla="*/ 0 w 64294"/>
                <a:gd name="connsiteY0" fmla="*/ 19050 h 66675"/>
                <a:gd name="connsiteX1" fmla="*/ 64294 w 64294"/>
                <a:gd name="connsiteY1" fmla="*/ 0 h 66675"/>
                <a:gd name="connsiteX2" fmla="*/ 19050 w 64294"/>
                <a:gd name="connsiteY2" fmla="*/ 66675 h 66675"/>
                <a:gd name="connsiteX3" fmla="*/ 0 w 64294"/>
                <a:gd name="connsiteY3" fmla="*/ 19050 h 66675"/>
                <a:gd name="connsiteX0" fmla="*/ 0 w 64294"/>
                <a:gd name="connsiteY0" fmla="*/ 19050 h 78582"/>
                <a:gd name="connsiteX1" fmla="*/ 64294 w 64294"/>
                <a:gd name="connsiteY1" fmla="*/ 0 h 78582"/>
                <a:gd name="connsiteX2" fmla="*/ 16669 w 64294"/>
                <a:gd name="connsiteY2" fmla="*/ 78582 h 78582"/>
                <a:gd name="connsiteX3" fmla="*/ 0 w 64294"/>
                <a:gd name="connsiteY3" fmla="*/ 19050 h 78582"/>
                <a:gd name="connsiteX0" fmla="*/ 0 w 73819"/>
                <a:gd name="connsiteY0" fmla="*/ 19050 h 78582"/>
                <a:gd name="connsiteX1" fmla="*/ 73819 w 73819"/>
                <a:gd name="connsiteY1" fmla="*/ 0 h 78582"/>
                <a:gd name="connsiteX2" fmla="*/ 16669 w 73819"/>
                <a:gd name="connsiteY2" fmla="*/ 78582 h 78582"/>
                <a:gd name="connsiteX3" fmla="*/ 0 w 73819"/>
                <a:gd name="connsiteY3" fmla="*/ 19050 h 78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819" h="78582">
                  <a:moveTo>
                    <a:pt x="0" y="19050"/>
                  </a:moveTo>
                  <a:lnTo>
                    <a:pt x="73819" y="0"/>
                  </a:lnTo>
                  <a:lnTo>
                    <a:pt x="16669" y="78582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63" name="Freeform 64">
              <a:extLst>
                <a:ext uri="{FF2B5EF4-FFF2-40B4-BE49-F238E27FC236}">
                  <a16:creationId xmlns:a16="http://schemas.microsoft.com/office/drawing/2014/main" id="{939A782E-48BE-4304-8221-2B9B40EC6B07}"/>
                </a:ext>
              </a:extLst>
            </p:cNvPr>
            <p:cNvSpPr/>
            <p:nvPr/>
          </p:nvSpPr>
          <p:spPr bwMode="auto">
            <a:xfrm rot="21000000">
              <a:off x="8291767" y="5076546"/>
              <a:ext cx="48677" cy="39564"/>
            </a:xfrm>
            <a:custGeom>
              <a:avLst/>
              <a:gdLst>
                <a:gd name="connsiteX0" fmla="*/ 0 w 95250"/>
                <a:gd name="connsiteY0" fmla="*/ 0 h 95250"/>
                <a:gd name="connsiteX1" fmla="*/ 9525 w 95250"/>
                <a:gd name="connsiteY1" fmla="*/ 95250 h 95250"/>
                <a:gd name="connsiteX2" fmla="*/ 95250 w 95250"/>
                <a:gd name="connsiteY2" fmla="*/ 21431 h 95250"/>
                <a:gd name="connsiteX3" fmla="*/ 0 w 95250"/>
                <a:gd name="connsiteY3" fmla="*/ 0 h 95250"/>
                <a:gd name="connsiteX0" fmla="*/ 0 w 102394"/>
                <a:gd name="connsiteY0" fmla="*/ 0 h 95250"/>
                <a:gd name="connsiteX1" fmla="*/ 16669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73819 w 102394"/>
                <a:gd name="connsiteY2" fmla="*/ 50006 h 95250"/>
                <a:gd name="connsiteX3" fmla="*/ 102394 w 102394"/>
                <a:gd name="connsiteY3" fmla="*/ 21431 h 95250"/>
                <a:gd name="connsiteX4" fmla="*/ 0 w 102394"/>
                <a:gd name="connsiteY4" fmla="*/ 0 h 95250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73819 w 102394"/>
                <a:gd name="connsiteY2" fmla="*/ 50006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66676 w 102394"/>
                <a:gd name="connsiteY2" fmla="*/ 40481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7742"/>
                <a:gd name="connsiteX1" fmla="*/ 15949 w 102394"/>
                <a:gd name="connsiteY1" fmla="*/ 67742 h 67742"/>
                <a:gd name="connsiteX2" fmla="*/ 66676 w 102394"/>
                <a:gd name="connsiteY2" fmla="*/ 40481 h 67742"/>
                <a:gd name="connsiteX3" fmla="*/ 102394 w 102394"/>
                <a:gd name="connsiteY3" fmla="*/ 21431 h 67742"/>
                <a:gd name="connsiteX4" fmla="*/ 0 w 102394"/>
                <a:gd name="connsiteY4" fmla="*/ 0 h 67742"/>
                <a:gd name="connsiteX0" fmla="*/ 0 w 90668"/>
                <a:gd name="connsiteY0" fmla="*/ 0 h 65674"/>
                <a:gd name="connsiteX1" fmla="*/ 4223 w 90668"/>
                <a:gd name="connsiteY1" fmla="*/ 65674 h 65674"/>
                <a:gd name="connsiteX2" fmla="*/ 54950 w 90668"/>
                <a:gd name="connsiteY2" fmla="*/ 38413 h 65674"/>
                <a:gd name="connsiteX3" fmla="*/ 90668 w 90668"/>
                <a:gd name="connsiteY3" fmla="*/ 19363 h 65674"/>
                <a:gd name="connsiteX4" fmla="*/ 0 w 90668"/>
                <a:gd name="connsiteY4" fmla="*/ 0 h 65674"/>
                <a:gd name="connsiteX0" fmla="*/ 0 w 90668"/>
                <a:gd name="connsiteY0" fmla="*/ 0 h 65674"/>
                <a:gd name="connsiteX1" fmla="*/ 4223 w 90668"/>
                <a:gd name="connsiteY1" fmla="*/ 65674 h 65674"/>
                <a:gd name="connsiteX2" fmla="*/ 59918 w 90668"/>
                <a:gd name="connsiteY2" fmla="*/ 51379 h 65674"/>
                <a:gd name="connsiteX3" fmla="*/ 90668 w 90668"/>
                <a:gd name="connsiteY3" fmla="*/ 19363 h 65674"/>
                <a:gd name="connsiteX4" fmla="*/ 0 w 90668"/>
                <a:gd name="connsiteY4" fmla="*/ 0 h 65674"/>
                <a:gd name="connsiteX0" fmla="*/ 0 w 90668"/>
                <a:gd name="connsiteY0" fmla="*/ 0 h 75054"/>
                <a:gd name="connsiteX1" fmla="*/ 2569 w 90668"/>
                <a:gd name="connsiteY1" fmla="*/ 75054 h 75054"/>
                <a:gd name="connsiteX2" fmla="*/ 59918 w 90668"/>
                <a:gd name="connsiteY2" fmla="*/ 51379 h 75054"/>
                <a:gd name="connsiteX3" fmla="*/ 90668 w 90668"/>
                <a:gd name="connsiteY3" fmla="*/ 19363 h 75054"/>
                <a:gd name="connsiteX4" fmla="*/ 0 w 90668"/>
                <a:gd name="connsiteY4" fmla="*/ 0 h 75054"/>
                <a:gd name="connsiteX0" fmla="*/ 0 w 93189"/>
                <a:gd name="connsiteY0" fmla="*/ 0 h 75054"/>
                <a:gd name="connsiteX1" fmla="*/ 2569 w 93189"/>
                <a:gd name="connsiteY1" fmla="*/ 75054 h 75054"/>
                <a:gd name="connsiteX2" fmla="*/ 59918 w 93189"/>
                <a:gd name="connsiteY2" fmla="*/ 51379 h 75054"/>
                <a:gd name="connsiteX3" fmla="*/ 90668 w 93189"/>
                <a:gd name="connsiteY3" fmla="*/ 19363 h 75054"/>
                <a:gd name="connsiteX4" fmla="*/ 0 w 93189"/>
                <a:gd name="connsiteY4" fmla="*/ 0 h 75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189" h="75054">
                  <a:moveTo>
                    <a:pt x="0" y="0"/>
                  </a:moveTo>
                  <a:cubicBezTo>
                    <a:pt x="856" y="25018"/>
                    <a:pt x="1713" y="50036"/>
                    <a:pt x="2569" y="75054"/>
                  </a:cubicBezTo>
                  <a:lnTo>
                    <a:pt x="59918" y="51379"/>
                  </a:lnTo>
                  <a:cubicBezTo>
                    <a:pt x="79034" y="43487"/>
                    <a:pt x="100654" y="27926"/>
                    <a:pt x="90668" y="1936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64" name="Freeform 65">
              <a:extLst>
                <a:ext uri="{FF2B5EF4-FFF2-40B4-BE49-F238E27FC236}">
                  <a16:creationId xmlns:a16="http://schemas.microsoft.com/office/drawing/2014/main" id="{0454F0D1-196F-4160-8876-C03397D23BF6}"/>
                </a:ext>
              </a:extLst>
            </p:cNvPr>
            <p:cNvSpPr/>
            <p:nvPr/>
          </p:nvSpPr>
          <p:spPr bwMode="auto">
            <a:xfrm rot="20940000">
              <a:off x="8289997" y="5073029"/>
              <a:ext cx="52217" cy="29893"/>
            </a:xfrm>
            <a:custGeom>
              <a:avLst/>
              <a:gdLst>
                <a:gd name="connsiteX0" fmla="*/ 0 w 95250"/>
                <a:gd name="connsiteY0" fmla="*/ 0 h 95250"/>
                <a:gd name="connsiteX1" fmla="*/ 9525 w 95250"/>
                <a:gd name="connsiteY1" fmla="*/ 95250 h 95250"/>
                <a:gd name="connsiteX2" fmla="*/ 95250 w 95250"/>
                <a:gd name="connsiteY2" fmla="*/ 21431 h 95250"/>
                <a:gd name="connsiteX3" fmla="*/ 0 w 95250"/>
                <a:gd name="connsiteY3" fmla="*/ 0 h 95250"/>
                <a:gd name="connsiteX0" fmla="*/ 0 w 102394"/>
                <a:gd name="connsiteY0" fmla="*/ 0 h 95250"/>
                <a:gd name="connsiteX1" fmla="*/ 16669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73819 w 102394"/>
                <a:gd name="connsiteY2" fmla="*/ 50006 h 95250"/>
                <a:gd name="connsiteX3" fmla="*/ 102394 w 102394"/>
                <a:gd name="connsiteY3" fmla="*/ 21431 h 95250"/>
                <a:gd name="connsiteX4" fmla="*/ 0 w 102394"/>
                <a:gd name="connsiteY4" fmla="*/ 0 h 95250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73819 w 102394"/>
                <a:gd name="connsiteY2" fmla="*/ 50006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66676 w 102394"/>
                <a:gd name="connsiteY2" fmla="*/ 40481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46129"/>
                <a:gd name="connsiteX1" fmla="*/ 14341 w 102394"/>
                <a:gd name="connsiteY1" fmla="*/ 46129 h 46129"/>
                <a:gd name="connsiteX2" fmla="*/ 66676 w 102394"/>
                <a:gd name="connsiteY2" fmla="*/ 40481 h 46129"/>
                <a:gd name="connsiteX3" fmla="*/ 102394 w 102394"/>
                <a:gd name="connsiteY3" fmla="*/ 21431 h 46129"/>
                <a:gd name="connsiteX4" fmla="*/ 0 w 102394"/>
                <a:gd name="connsiteY4" fmla="*/ 0 h 46129"/>
                <a:gd name="connsiteX0" fmla="*/ 0 w 104684"/>
                <a:gd name="connsiteY0" fmla="*/ 0 h 48685"/>
                <a:gd name="connsiteX1" fmla="*/ 14341 w 104684"/>
                <a:gd name="connsiteY1" fmla="*/ 46129 h 48685"/>
                <a:gd name="connsiteX2" fmla="*/ 66676 w 104684"/>
                <a:gd name="connsiteY2" fmla="*/ 40481 h 48685"/>
                <a:gd name="connsiteX3" fmla="*/ 102394 w 104684"/>
                <a:gd name="connsiteY3" fmla="*/ 21431 h 48685"/>
                <a:gd name="connsiteX4" fmla="*/ 0 w 104684"/>
                <a:gd name="connsiteY4" fmla="*/ 0 h 48685"/>
                <a:gd name="connsiteX0" fmla="*/ 0 w 98192"/>
                <a:gd name="connsiteY0" fmla="*/ 0 h 57126"/>
                <a:gd name="connsiteX1" fmla="*/ 7849 w 98192"/>
                <a:gd name="connsiteY1" fmla="*/ 54570 h 57126"/>
                <a:gd name="connsiteX2" fmla="*/ 60184 w 98192"/>
                <a:gd name="connsiteY2" fmla="*/ 48922 h 57126"/>
                <a:gd name="connsiteX3" fmla="*/ 95902 w 98192"/>
                <a:gd name="connsiteY3" fmla="*/ 29872 h 57126"/>
                <a:gd name="connsiteX4" fmla="*/ 0 w 98192"/>
                <a:gd name="connsiteY4" fmla="*/ 0 h 5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92" h="57126">
                  <a:moveTo>
                    <a:pt x="0" y="0"/>
                  </a:moveTo>
                  <a:lnTo>
                    <a:pt x="7849" y="54570"/>
                  </a:lnTo>
                  <a:cubicBezTo>
                    <a:pt x="18962" y="61317"/>
                    <a:pt x="45509" y="53038"/>
                    <a:pt x="60184" y="48922"/>
                  </a:cubicBezTo>
                  <a:cubicBezTo>
                    <a:pt x="74859" y="44806"/>
                    <a:pt x="107015" y="36619"/>
                    <a:pt x="95902" y="298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B916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 dirty="0"/>
            </a:p>
          </p:txBody>
        </p:sp>
        <p:sp>
          <p:nvSpPr>
            <p:cNvPr id="566" name="Freeform 70">
              <a:extLst>
                <a:ext uri="{FF2B5EF4-FFF2-40B4-BE49-F238E27FC236}">
                  <a16:creationId xmlns:a16="http://schemas.microsoft.com/office/drawing/2014/main" id="{F826123A-1B31-4D78-B177-4086FFB4702C}"/>
                </a:ext>
              </a:extLst>
            </p:cNvPr>
            <p:cNvSpPr/>
            <p:nvPr/>
          </p:nvSpPr>
          <p:spPr bwMode="auto">
            <a:xfrm>
              <a:off x="7970496" y="4538471"/>
              <a:ext cx="211526" cy="502026"/>
            </a:xfrm>
            <a:custGeom>
              <a:avLst/>
              <a:gdLst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336" h="983456">
                  <a:moveTo>
                    <a:pt x="141736" y="983456"/>
                  </a:moveTo>
                  <a:cubicBezTo>
                    <a:pt x="123480" y="929481"/>
                    <a:pt x="109589" y="885428"/>
                    <a:pt x="86967" y="821531"/>
                  </a:cubicBezTo>
                  <a:cubicBezTo>
                    <a:pt x="64345" y="757634"/>
                    <a:pt x="18308" y="666353"/>
                    <a:pt x="6005" y="600075"/>
                  </a:cubicBezTo>
                  <a:cubicBezTo>
                    <a:pt x="-6298" y="533797"/>
                    <a:pt x="2433" y="475456"/>
                    <a:pt x="13149" y="423862"/>
                  </a:cubicBezTo>
                  <a:cubicBezTo>
                    <a:pt x="23865" y="372268"/>
                    <a:pt x="43709" y="336550"/>
                    <a:pt x="70299" y="290512"/>
                  </a:cubicBezTo>
                  <a:cubicBezTo>
                    <a:pt x="96890" y="244475"/>
                    <a:pt x="134989" y="189706"/>
                    <a:pt x="172692" y="147637"/>
                  </a:cubicBezTo>
                  <a:cubicBezTo>
                    <a:pt x="210395" y="105568"/>
                    <a:pt x="264767" y="62706"/>
                    <a:pt x="296517" y="38100"/>
                  </a:cubicBezTo>
                  <a:cubicBezTo>
                    <a:pt x="328267" y="13494"/>
                    <a:pt x="350889" y="5953"/>
                    <a:pt x="363192" y="0"/>
                  </a:cubicBezTo>
                  <a:lnTo>
                    <a:pt x="370336" y="2381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cxnSp>
          <p:nvCxnSpPr>
            <p:cNvPr id="567" name="Straight Arrow Connector 566">
              <a:extLst>
                <a:ext uri="{FF2B5EF4-FFF2-40B4-BE49-F238E27FC236}">
                  <a16:creationId xmlns:a16="http://schemas.microsoft.com/office/drawing/2014/main" id="{A1454E04-AF66-4E91-8862-4997A3A1A689}"/>
                </a:ext>
              </a:extLst>
            </p:cNvPr>
            <p:cNvCxnSpPr/>
            <p:nvPr/>
          </p:nvCxnSpPr>
          <p:spPr bwMode="auto">
            <a:xfrm rot="11220000">
              <a:off x="7125279" y="4564514"/>
              <a:ext cx="39827" cy="119572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8" name="Straight Arrow Connector 567">
              <a:extLst>
                <a:ext uri="{FF2B5EF4-FFF2-40B4-BE49-F238E27FC236}">
                  <a16:creationId xmlns:a16="http://schemas.microsoft.com/office/drawing/2014/main" id="{105352D1-AB23-44C5-A763-2DA07DA141C7}"/>
                </a:ext>
              </a:extLst>
            </p:cNvPr>
            <p:cNvCxnSpPr/>
            <p:nvPr/>
          </p:nvCxnSpPr>
          <p:spPr bwMode="auto">
            <a:xfrm rot="600000">
              <a:off x="7201392" y="4567152"/>
              <a:ext cx="39827" cy="120451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9" name="Straight Arrow Connector 568">
              <a:extLst>
                <a:ext uri="{FF2B5EF4-FFF2-40B4-BE49-F238E27FC236}">
                  <a16:creationId xmlns:a16="http://schemas.microsoft.com/office/drawing/2014/main" id="{715965B2-D83B-4006-8F4B-864BFE2B5434}"/>
                </a:ext>
              </a:extLst>
            </p:cNvPr>
            <p:cNvCxnSpPr/>
            <p:nvPr/>
          </p:nvCxnSpPr>
          <p:spPr bwMode="auto">
            <a:xfrm rot="11580000">
              <a:off x="8093778" y="4302712"/>
              <a:ext cx="40712" cy="9882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0" name="Straight Arrow Connector 569">
              <a:extLst>
                <a:ext uri="{FF2B5EF4-FFF2-40B4-BE49-F238E27FC236}">
                  <a16:creationId xmlns:a16="http://schemas.microsoft.com/office/drawing/2014/main" id="{AD1A3759-EB8F-4186-AF75-E3C08DE8047C}"/>
                </a:ext>
              </a:extLst>
            </p:cNvPr>
            <p:cNvCxnSpPr/>
            <p:nvPr/>
          </p:nvCxnSpPr>
          <p:spPr bwMode="auto">
            <a:xfrm rot="960000">
              <a:off x="8153312" y="4293431"/>
              <a:ext cx="44252" cy="99546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1" name="Straight Arrow Connector 570">
              <a:extLst>
                <a:ext uri="{FF2B5EF4-FFF2-40B4-BE49-F238E27FC236}">
                  <a16:creationId xmlns:a16="http://schemas.microsoft.com/office/drawing/2014/main" id="{F84C6EDF-984C-4BF4-9158-41F6D597EEE7}"/>
                </a:ext>
              </a:extLst>
            </p:cNvPr>
            <p:cNvCxnSpPr>
              <a:cxnSpLocks/>
            </p:cNvCxnSpPr>
            <p:nvPr/>
          </p:nvCxnSpPr>
          <p:spPr bwMode="auto">
            <a:xfrm rot="11940000">
              <a:off x="8396202" y="4430960"/>
              <a:ext cx="39827" cy="9882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2" name="Straight Arrow Connector 571">
              <a:extLst>
                <a:ext uri="{FF2B5EF4-FFF2-40B4-BE49-F238E27FC236}">
                  <a16:creationId xmlns:a16="http://schemas.microsoft.com/office/drawing/2014/main" id="{2E72E615-E081-473A-9A97-9C62D4B59D87}"/>
                </a:ext>
              </a:extLst>
            </p:cNvPr>
            <p:cNvCxnSpPr>
              <a:cxnSpLocks/>
            </p:cNvCxnSpPr>
            <p:nvPr/>
          </p:nvCxnSpPr>
          <p:spPr bwMode="auto">
            <a:xfrm rot="1200000">
              <a:off x="8449298" y="4443892"/>
              <a:ext cx="40712" cy="99546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3" name="Straight Arrow Connector 572">
              <a:extLst>
                <a:ext uri="{FF2B5EF4-FFF2-40B4-BE49-F238E27FC236}">
                  <a16:creationId xmlns:a16="http://schemas.microsoft.com/office/drawing/2014/main" id="{9016C65E-C317-402D-AEE7-2DB9A936CE46}"/>
                </a:ext>
              </a:extLst>
            </p:cNvPr>
            <p:cNvCxnSpPr>
              <a:cxnSpLocks/>
            </p:cNvCxnSpPr>
            <p:nvPr/>
          </p:nvCxnSpPr>
          <p:spPr bwMode="auto">
            <a:xfrm rot="12000000">
              <a:off x="9029894" y="4286843"/>
              <a:ext cx="40712" cy="9882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4" name="Straight Arrow Connector 573">
              <a:extLst>
                <a:ext uri="{FF2B5EF4-FFF2-40B4-BE49-F238E27FC236}">
                  <a16:creationId xmlns:a16="http://schemas.microsoft.com/office/drawing/2014/main" id="{11CB05D5-1941-4BB2-BD8C-AA8ECB444563}"/>
                </a:ext>
              </a:extLst>
            </p:cNvPr>
            <p:cNvCxnSpPr>
              <a:cxnSpLocks/>
            </p:cNvCxnSpPr>
            <p:nvPr/>
          </p:nvCxnSpPr>
          <p:spPr bwMode="auto">
            <a:xfrm rot="1200000">
              <a:off x="9088308" y="4289480"/>
              <a:ext cx="39827" cy="9882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9" name="Freeform 118">
              <a:extLst>
                <a:ext uri="{FF2B5EF4-FFF2-40B4-BE49-F238E27FC236}">
                  <a16:creationId xmlns:a16="http://schemas.microsoft.com/office/drawing/2014/main" id="{3ECC41D8-3234-46AD-94F3-A497312153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76412" y="4922327"/>
              <a:ext cx="50490" cy="24285"/>
            </a:xfrm>
            <a:custGeom>
              <a:avLst/>
              <a:gdLst>
                <a:gd name="connsiteX0" fmla="*/ 0 w 92869"/>
                <a:gd name="connsiteY0" fmla="*/ 0 h 57150"/>
                <a:gd name="connsiteX1" fmla="*/ 73819 w 92869"/>
                <a:gd name="connsiteY1" fmla="*/ 19050 h 57150"/>
                <a:gd name="connsiteX2" fmla="*/ 92869 w 92869"/>
                <a:gd name="connsiteY2" fmla="*/ 21431 h 57150"/>
                <a:gd name="connsiteX3" fmla="*/ 80963 w 92869"/>
                <a:gd name="connsiteY3" fmla="*/ 45244 h 57150"/>
                <a:gd name="connsiteX4" fmla="*/ 42863 w 92869"/>
                <a:gd name="connsiteY4" fmla="*/ 57150 h 57150"/>
                <a:gd name="connsiteX5" fmla="*/ 0 w 92869"/>
                <a:gd name="connsiteY5" fmla="*/ 0 h 57150"/>
                <a:gd name="connsiteX0" fmla="*/ 521 w 93390"/>
                <a:gd name="connsiteY0" fmla="*/ 0 h 59382"/>
                <a:gd name="connsiteX1" fmla="*/ 74340 w 93390"/>
                <a:gd name="connsiteY1" fmla="*/ 19050 h 59382"/>
                <a:gd name="connsiteX2" fmla="*/ 93390 w 93390"/>
                <a:gd name="connsiteY2" fmla="*/ 21431 h 59382"/>
                <a:gd name="connsiteX3" fmla="*/ 81484 w 93390"/>
                <a:gd name="connsiteY3" fmla="*/ 45244 h 59382"/>
                <a:gd name="connsiteX4" fmla="*/ 43384 w 93390"/>
                <a:gd name="connsiteY4" fmla="*/ 57150 h 59382"/>
                <a:gd name="connsiteX5" fmla="*/ 521 w 93390"/>
                <a:gd name="connsiteY5" fmla="*/ 0 h 59382"/>
                <a:gd name="connsiteX0" fmla="*/ 521 w 93571"/>
                <a:gd name="connsiteY0" fmla="*/ 0 h 59382"/>
                <a:gd name="connsiteX1" fmla="*/ 74340 w 93571"/>
                <a:gd name="connsiteY1" fmla="*/ 19050 h 59382"/>
                <a:gd name="connsiteX2" fmla="*/ 93390 w 93571"/>
                <a:gd name="connsiteY2" fmla="*/ 21431 h 59382"/>
                <a:gd name="connsiteX3" fmla="*/ 81484 w 93571"/>
                <a:gd name="connsiteY3" fmla="*/ 45244 h 59382"/>
                <a:gd name="connsiteX4" fmla="*/ 43384 w 93571"/>
                <a:gd name="connsiteY4" fmla="*/ 57150 h 59382"/>
                <a:gd name="connsiteX5" fmla="*/ 521 w 93571"/>
                <a:gd name="connsiteY5" fmla="*/ 0 h 59382"/>
                <a:gd name="connsiteX0" fmla="*/ 16854 w 109904"/>
                <a:gd name="connsiteY0" fmla="*/ 1146 h 60068"/>
                <a:gd name="connsiteX1" fmla="*/ 90673 w 109904"/>
                <a:gd name="connsiteY1" fmla="*/ 20196 h 60068"/>
                <a:gd name="connsiteX2" fmla="*/ 109723 w 109904"/>
                <a:gd name="connsiteY2" fmla="*/ 22577 h 60068"/>
                <a:gd name="connsiteX3" fmla="*/ 97817 w 109904"/>
                <a:gd name="connsiteY3" fmla="*/ 46390 h 60068"/>
                <a:gd name="connsiteX4" fmla="*/ 59717 w 109904"/>
                <a:gd name="connsiteY4" fmla="*/ 58296 h 60068"/>
                <a:gd name="connsiteX5" fmla="*/ 2567 w 109904"/>
                <a:gd name="connsiteY5" fmla="*/ 8290 h 60068"/>
                <a:gd name="connsiteX6" fmla="*/ 16854 w 109904"/>
                <a:gd name="connsiteY6" fmla="*/ 1146 h 60068"/>
                <a:gd name="connsiteX0" fmla="*/ 16854 w 124070"/>
                <a:gd name="connsiteY0" fmla="*/ 1146 h 60068"/>
                <a:gd name="connsiteX1" fmla="*/ 90673 w 124070"/>
                <a:gd name="connsiteY1" fmla="*/ 20196 h 60068"/>
                <a:gd name="connsiteX2" fmla="*/ 124010 w 124070"/>
                <a:gd name="connsiteY2" fmla="*/ 22577 h 60068"/>
                <a:gd name="connsiteX3" fmla="*/ 97817 w 124070"/>
                <a:gd name="connsiteY3" fmla="*/ 46390 h 60068"/>
                <a:gd name="connsiteX4" fmla="*/ 59717 w 124070"/>
                <a:gd name="connsiteY4" fmla="*/ 58296 h 60068"/>
                <a:gd name="connsiteX5" fmla="*/ 2567 w 124070"/>
                <a:gd name="connsiteY5" fmla="*/ 8290 h 60068"/>
                <a:gd name="connsiteX6" fmla="*/ 16854 w 124070"/>
                <a:gd name="connsiteY6" fmla="*/ 1146 h 60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0" h="60068">
                  <a:moveTo>
                    <a:pt x="16854" y="1146"/>
                  </a:moveTo>
                  <a:lnTo>
                    <a:pt x="90673" y="20196"/>
                  </a:lnTo>
                  <a:lnTo>
                    <a:pt x="124010" y="22577"/>
                  </a:lnTo>
                  <a:cubicBezTo>
                    <a:pt x="125201" y="26943"/>
                    <a:pt x="108532" y="40437"/>
                    <a:pt x="97817" y="46390"/>
                  </a:cubicBezTo>
                  <a:cubicBezTo>
                    <a:pt x="87102" y="52343"/>
                    <a:pt x="75592" y="64646"/>
                    <a:pt x="59717" y="58296"/>
                  </a:cubicBezTo>
                  <a:cubicBezTo>
                    <a:pt x="43842" y="51946"/>
                    <a:pt x="9711" y="17815"/>
                    <a:pt x="2567" y="8290"/>
                  </a:cubicBezTo>
                  <a:cubicBezTo>
                    <a:pt x="-4577" y="-1235"/>
                    <a:pt x="4154" y="-838"/>
                    <a:pt x="16854" y="1146"/>
                  </a:cubicBez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10" name="Freeform 119">
              <a:extLst>
                <a:ext uri="{FF2B5EF4-FFF2-40B4-BE49-F238E27FC236}">
                  <a16:creationId xmlns:a16="http://schemas.microsoft.com/office/drawing/2014/main" id="{646A4AC0-788E-4C2E-88A9-6024B7F3CC01}"/>
                </a:ext>
              </a:extLst>
            </p:cNvPr>
            <p:cNvSpPr/>
            <p:nvPr/>
          </p:nvSpPr>
          <p:spPr>
            <a:xfrm>
              <a:off x="6691255" y="4931282"/>
              <a:ext cx="32226" cy="15829"/>
            </a:xfrm>
            <a:custGeom>
              <a:avLst/>
              <a:gdLst>
                <a:gd name="connsiteX0" fmla="*/ 0 w 109538"/>
                <a:gd name="connsiteY0" fmla="*/ 0 h 78581"/>
                <a:gd name="connsiteX1" fmla="*/ 42863 w 109538"/>
                <a:gd name="connsiteY1" fmla="*/ 78581 h 78581"/>
                <a:gd name="connsiteX2" fmla="*/ 69056 w 109538"/>
                <a:gd name="connsiteY2" fmla="*/ 42862 h 78581"/>
                <a:gd name="connsiteX3" fmla="*/ 109538 w 109538"/>
                <a:gd name="connsiteY3" fmla="*/ 2381 h 78581"/>
                <a:gd name="connsiteX4" fmla="*/ 0 w 109538"/>
                <a:gd name="connsiteY4" fmla="*/ 0 h 78581"/>
                <a:gd name="connsiteX0" fmla="*/ 0 w 109538"/>
                <a:gd name="connsiteY0" fmla="*/ 0 h 47625"/>
                <a:gd name="connsiteX1" fmla="*/ 38100 w 109538"/>
                <a:gd name="connsiteY1" fmla="*/ 47625 h 47625"/>
                <a:gd name="connsiteX2" fmla="*/ 69056 w 109538"/>
                <a:gd name="connsiteY2" fmla="*/ 42862 h 47625"/>
                <a:gd name="connsiteX3" fmla="*/ 109538 w 109538"/>
                <a:gd name="connsiteY3" fmla="*/ 2381 h 47625"/>
                <a:gd name="connsiteX4" fmla="*/ 0 w 109538"/>
                <a:gd name="connsiteY4" fmla="*/ 0 h 47625"/>
                <a:gd name="connsiteX0" fmla="*/ 0 w 109538"/>
                <a:gd name="connsiteY0" fmla="*/ 0 h 47625"/>
                <a:gd name="connsiteX1" fmla="*/ 38100 w 109538"/>
                <a:gd name="connsiteY1" fmla="*/ 47625 h 47625"/>
                <a:gd name="connsiteX2" fmla="*/ 73818 w 109538"/>
                <a:gd name="connsiteY2" fmla="*/ 33337 h 47625"/>
                <a:gd name="connsiteX3" fmla="*/ 109538 w 109538"/>
                <a:gd name="connsiteY3" fmla="*/ 2381 h 47625"/>
                <a:gd name="connsiteX4" fmla="*/ 0 w 109538"/>
                <a:gd name="connsiteY4" fmla="*/ 0 h 47625"/>
                <a:gd name="connsiteX0" fmla="*/ 0 w 112058"/>
                <a:gd name="connsiteY0" fmla="*/ 0 h 49022"/>
                <a:gd name="connsiteX1" fmla="*/ 38100 w 112058"/>
                <a:gd name="connsiteY1" fmla="*/ 47625 h 49022"/>
                <a:gd name="connsiteX2" fmla="*/ 73818 w 112058"/>
                <a:gd name="connsiteY2" fmla="*/ 33337 h 49022"/>
                <a:gd name="connsiteX3" fmla="*/ 109538 w 112058"/>
                <a:gd name="connsiteY3" fmla="*/ 2381 h 49022"/>
                <a:gd name="connsiteX4" fmla="*/ 0 w 112058"/>
                <a:gd name="connsiteY4" fmla="*/ 0 h 49022"/>
                <a:gd name="connsiteX0" fmla="*/ 2294 w 114352"/>
                <a:gd name="connsiteY0" fmla="*/ 0 h 49022"/>
                <a:gd name="connsiteX1" fmla="*/ 40394 w 114352"/>
                <a:gd name="connsiteY1" fmla="*/ 47625 h 49022"/>
                <a:gd name="connsiteX2" fmla="*/ 76112 w 114352"/>
                <a:gd name="connsiteY2" fmla="*/ 33337 h 49022"/>
                <a:gd name="connsiteX3" fmla="*/ 111832 w 114352"/>
                <a:gd name="connsiteY3" fmla="*/ 2381 h 49022"/>
                <a:gd name="connsiteX4" fmla="*/ 2294 w 114352"/>
                <a:gd name="connsiteY4" fmla="*/ 0 h 49022"/>
                <a:gd name="connsiteX0" fmla="*/ 5558 w 84279"/>
                <a:gd name="connsiteY0" fmla="*/ 0 h 49022"/>
                <a:gd name="connsiteX1" fmla="*/ 10321 w 84279"/>
                <a:gd name="connsiteY1" fmla="*/ 47625 h 49022"/>
                <a:gd name="connsiteX2" fmla="*/ 46039 w 84279"/>
                <a:gd name="connsiteY2" fmla="*/ 33337 h 49022"/>
                <a:gd name="connsiteX3" fmla="*/ 81759 w 84279"/>
                <a:gd name="connsiteY3" fmla="*/ 2381 h 49022"/>
                <a:gd name="connsiteX4" fmla="*/ 5558 w 84279"/>
                <a:gd name="connsiteY4" fmla="*/ 0 h 49022"/>
                <a:gd name="connsiteX0" fmla="*/ 5558 w 64464"/>
                <a:gd name="connsiteY0" fmla="*/ 0 h 49022"/>
                <a:gd name="connsiteX1" fmla="*/ 10321 w 64464"/>
                <a:gd name="connsiteY1" fmla="*/ 47625 h 49022"/>
                <a:gd name="connsiteX2" fmla="*/ 46039 w 64464"/>
                <a:gd name="connsiteY2" fmla="*/ 33337 h 49022"/>
                <a:gd name="connsiteX3" fmla="*/ 60327 w 64464"/>
                <a:gd name="connsiteY3" fmla="*/ 2381 h 49022"/>
                <a:gd name="connsiteX4" fmla="*/ 5558 w 64464"/>
                <a:gd name="connsiteY4" fmla="*/ 0 h 49022"/>
                <a:gd name="connsiteX0" fmla="*/ 6133 w 60913"/>
                <a:gd name="connsiteY0" fmla="*/ 0 h 47628"/>
                <a:gd name="connsiteX1" fmla="*/ 10896 w 60913"/>
                <a:gd name="connsiteY1" fmla="*/ 47625 h 47628"/>
                <a:gd name="connsiteX2" fmla="*/ 60902 w 60913"/>
                <a:gd name="connsiteY2" fmla="*/ 2381 h 47628"/>
                <a:gd name="connsiteX3" fmla="*/ 6133 w 60913"/>
                <a:gd name="connsiteY3" fmla="*/ 0 h 47628"/>
                <a:gd name="connsiteX0" fmla="*/ 3015 w 57804"/>
                <a:gd name="connsiteY0" fmla="*/ 0 h 28581"/>
                <a:gd name="connsiteX1" fmla="*/ 26828 w 57804"/>
                <a:gd name="connsiteY1" fmla="*/ 28575 h 28581"/>
                <a:gd name="connsiteX2" fmla="*/ 57784 w 57804"/>
                <a:gd name="connsiteY2" fmla="*/ 2381 h 28581"/>
                <a:gd name="connsiteX3" fmla="*/ 3015 w 57804"/>
                <a:gd name="connsiteY3" fmla="*/ 0 h 2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804" h="28581">
                  <a:moveTo>
                    <a:pt x="3015" y="0"/>
                  </a:moveTo>
                  <a:cubicBezTo>
                    <a:pt x="-8891" y="7541"/>
                    <a:pt x="17700" y="28178"/>
                    <a:pt x="26828" y="28575"/>
                  </a:cubicBezTo>
                  <a:cubicBezTo>
                    <a:pt x="35956" y="28972"/>
                    <a:pt x="58578" y="10318"/>
                    <a:pt x="57784" y="2381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11" name="Freeform 120">
              <a:extLst>
                <a:ext uri="{FF2B5EF4-FFF2-40B4-BE49-F238E27FC236}">
                  <a16:creationId xmlns:a16="http://schemas.microsoft.com/office/drawing/2014/main" id="{195530C9-B592-4C63-AB83-17E1499B256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46970" y="4941202"/>
              <a:ext cx="23383" cy="12503"/>
            </a:xfrm>
            <a:custGeom>
              <a:avLst/>
              <a:gdLst>
                <a:gd name="connsiteX0" fmla="*/ 0 w 200025"/>
                <a:gd name="connsiteY0" fmla="*/ 0 h 126206"/>
                <a:gd name="connsiteX1" fmla="*/ 200025 w 200025"/>
                <a:gd name="connsiteY1" fmla="*/ 0 h 126206"/>
                <a:gd name="connsiteX2" fmla="*/ 138113 w 200025"/>
                <a:gd name="connsiteY2" fmla="*/ 121444 h 126206"/>
                <a:gd name="connsiteX3" fmla="*/ 88106 w 200025"/>
                <a:gd name="connsiteY3" fmla="*/ 126206 h 126206"/>
                <a:gd name="connsiteX4" fmla="*/ 0 w 200025"/>
                <a:gd name="connsiteY4" fmla="*/ 0 h 126206"/>
                <a:gd name="connsiteX0" fmla="*/ 2687 w 202712"/>
                <a:gd name="connsiteY0" fmla="*/ 0 h 139475"/>
                <a:gd name="connsiteX1" fmla="*/ 202712 w 202712"/>
                <a:gd name="connsiteY1" fmla="*/ 0 h 139475"/>
                <a:gd name="connsiteX2" fmla="*/ 140800 w 202712"/>
                <a:gd name="connsiteY2" fmla="*/ 121444 h 139475"/>
                <a:gd name="connsiteX3" fmla="*/ 90793 w 202712"/>
                <a:gd name="connsiteY3" fmla="*/ 126206 h 139475"/>
                <a:gd name="connsiteX4" fmla="*/ 2687 w 202712"/>
                <a:gd name="connsiteY4" fmla="*/ 0 h 139475"/>
                <a:gd name="connsiteX0" fmla="*/ 2687 w 207510"/>
                <a:gd name="connsiteY0" fmla="*/ 0 h 139475"/>
                <a:gd name="connsiteX1" fmla="*/ 202712 w 207510"/>
                <a:gd name="connsiteY1" fmla="*/ 0 h 139475"/>
                <a:gd name="connsiteX2" fmla="*/ 140800 w 207510"/>
                <a:gd name="connsiteY2" fmla="*/ 121444 h 139475"/>
                <a:gd name="connsiteX3" fmla="*/ 90793 w 207510"/>
                <a:gd name="connsiteY3" fmla="*/ 126206 h 139475"/>
                <a:gd name="connsiteX4" fmla="*/ 2687 w 207510"/>
                <a:gd name="connsiteY4" fmla="*/ 0 h 139475"/>
                <a:gd name="connsiteX0" fmla="*/ 3236 w 208213"/>
                <a:gd name="connsiteY0" fmla="*/ 0 h 129395"/>
                <a:gd name="connsiteX1" fmla="*/ 203261 w 208213"/>
                <a:gd name="connsiteY1" fmla="*/ 0 h 129395"/>
                <a:gd name="connsiteX2" fmla="*/ 141349 w 208213"/>
                <a:gd name="connsiteY2" fmla="*/ 121444 h 129395"/>
                <a:gd name="connsiteX3" fmla="*/ 74673 w 208213"/>
                <a:gd name="connsiteY3" fmla="*/ 104775 h 129395"/>
                <a:gd name="connsiteX4" fmla="*/ 3236 w 208213"/>
                <a:gd name="connsiteY4" fmla="*/ 0 h 129395"/>
                <a:gd name="connsiteX0" fmla="*/ 3266 w 208548"/>
                <a:gd name="connsiteY0" fmla="*/ 0 h 119261"/>
                <a:gd name="connsiteX1" fmla="*/ 203291 w 208548"/>
                <a:gd name="connsiteY1" fmla="*/ 0 h 119261"/>
                <a:gd name="connsiteX2" fmla="*/ 146141 w 208548"/>
                <a:gd name="connsiteY2" fmla="*/ 107156 h 119261"/>
                <a:gd name="connsiteX3" fmla="*/ 74703 w 208548"/>
                <a:gd name="connsiteY3" fmla="*/ 104775 h 119261"/>
                <a:gd name="connsiteX4" fmla="*/ 3266 w 208548"/>
                <a:gd name="connsiteY4" fmla="*/ 0 h 119261"/>
                <a:gd name="connsiteX0" fmla="*/ 84228 w 208548"/>
                <a:gd name="connsiteY0" fmla="*/ 0 h 119261"/>
                <a:gd name="connsiteX1" fmla="*/ 203291 w 208548"/>
                <a:gd name="connsiteY1" fmla="*/ 0 h 119261"/>
                <a:gd name="connsiteX2" fmla="*/ 146141 w 208548"/>
                <a:gd name="connsiteY2" fmla="*/ 107156 h 119261"/>
                <a:gd name="connsiteX3" fmla="*/ 74703 w 208548"/>
                <a:gd name="connsiteY3" fmla="*/ 104775 h 119261"/>
                <a:gd name="connsiteX4" fmla="*/ 3266 w 208548"/>
                <a:gd name="connsiteY4" fmla="*/ 0 h 119261"/>
                <a:gd name="connsiteX0" fmla="*/ 84228 w 182333"/>
                <a:gd name="connsiteY0" fmla="*/ 0 h 119261"/>
                <a:gd name="connsiteX1" fmla="*/ 174716 w 182333"/>
                <a:gd name="connsiteY1" fmla="*/ 0 h 119261"/>
                <a:gd name="connsiteX2" fmla="*/ 146141 w 182333"/>
                <a:gd name="connsiteY2" fmla="*/ 107156 h 119261"/>
                <a:gd name="connsiteX3" fmla="*/ 74703 w 182333"/>
                <a:gd name="connsiteY3" fmla="*/ 104775 h 119261"/>
                <a:gd name="connsiteX4" fmla="*/ 3266 w 182333"/>
                <a:gd name="connsiteY4" fmla="*/ 0 h 119261"/>
                <a:gd name="connsiteX5" fmla="*/ 84228 w 182333"/>
                <a:gd name="connsiteY5" fmla="*/ 0 h 119261"/>
                <a:gd name="connsiteX0" fmla="*/ 9525 w 107630"/>
                <a:gd name="connsiteY0" fmla="*/ 0 h 119261"/>
                <a:gd name="connsiteX1" fmla="*/ 100013 w 107630"/>
                <a:gd name="connsiteY1" fmla="*/ 0 h 119261"/>
                <a:gd name="connsiteX2" fmla="*/ 71438 w 107630"/>
                <a:gd name="connsiteY2" fmla="*/ 107156 h 119261"/>
                <a:gd name="connsiteX3" fmla="*/ 0 w 107630"/>
                <a:gd name="connsiteY3" fmla="*/ 104775 h 119261"/>
                <a:gd name="connsiteX4" fmla="*/ 9525 w 107630"/>
                <a:gd name="connsiteY4" fmla="*/ 0 h 119261"/>
                <a:gd name="connsiteX0" fmla="*/ 16138 w 115831"/>
                <a:gd name="connsiteY0" fmla="*/ 0 h 107351"/>
                <a:gd name="connsiteX1" fmla="*/ 106626 w 115831"/>
                <a:gd name="connsiteY1" fmla="*/ 0 h 107351"/>
                <a:gd name="connsiteX2" fmla="*/ 87576 w 115831"/>
                <a:gd name="connsiteY2" fmla="*/ 69056 h 107351"/>
                <a:gd name="connsiteX3" fmla="*/ 6613 w 115831"/>
                <a:gd name="connsiteY3" fmla="*/ 104775 h 107351"/>
                <a:gd name="connsiteX4" fmla="*/ 16138 w 115831"/>
                <a:gd name="connsiteY4" fmla="*/ 0 h 107351"/>
                <a:gd name="connsiteX0" fmla="*/ 6113 w 105087"/>
                <a:gd name="connsiteY0" fmla="*/ 0 h 71381"/>
                <a:gd name="connsiteX1" fmla="*/ 96601 w 105087"/>
                <a:gd name="connsiteY1" fmla="*/ 0 h 71381"/>
                <a:gd name="connsiteX2" fmla="*/ 77551 w 105087"/>
                <a:gd name="connsiteY2" fmla="*/ 69056 h 71381"/>
                <a:gd name="connsiteX3" fmla="*/ 22782 w 105087"/>
                <a:gd name="connsiteY3" fmla="*/ 50006 h 71381"/>
                <a:gd name="connsiteX4" fmla="*/ 6113 w 105087"/>
                <a:gd name="connsiteY4" fmla="*/ 0 h 71381"/>
                <a:gd name="connsiteX0" fmla="*/ 5660 w 102234"/>
                <a:gd name="connsiteY0" fmla="*/ 0 h 55025"/>
                <a:gd name="connsiteX1" fmla="*/ 96148 w 102234"/>
                <a:gd name="connsiteY1" fmla="*/ 0 h 55025"/>
                <a:gd name="connsiteX2" fmla="*/ 58048 w 102234"/>
                <a:gd name="connsiteY2" fmla="*/ 47625 h 55025"/>
                <a:gd name="connsiteX3" fmla="*/ 22329 w 102234"/>
                <a:gd name="connsiteY3" fmla="*/ 50006 h 55025"/>
                <a:gd name="connsiteX4" fmla="*/ 5660 w 102234"/>
                <a:gd name="connsiteY4" fmla="*/ 0 h 55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234" h="55025">
                  <a:moveTo>
                    <a:pt x="5660" y="0"/>
                  </a:moveTo>
                  <a:lnTo>
                    <a:pt x="96148" y="0"/>
                  </a:lnTo>
                  <a:cubicBezTo>
                    <a:pt x="119167" y="20241"/>
                    <a:pt x="70351" y="39291"/>
                    <a:pt x="58048" y="47625"/>
                  </a:cubicBezTo>
                  <a:cubicBezTo>
                    <a:pt x="45745" y="55959"/>
                    <a:pt x="31060" y="57943"/>
                    <a:pt x="22329" y="50006"/>
                  </a:cubicBezTo>
                  <a:cubicBezTo>
                    <a:pt x="13598" y="42069"/>
                    <a:pt x="-11009" y="17463"/>
                    <a:pt x="5660" y="0"/>
                  </a:cubicBez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13" name="TextBox 138">
              <a:extLst>
                <a:ext uri="{FF2B5EF4-FFF2-40B4-BE49-F238E27FC236}">
                  <a16:creationId xmlns:a16="http://schemas.microsoft.com/office/drawing/2014/main" id="{77A47EFD-8ED6-448F-9D49-5F047C4A8C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4740000">
              <a:off x="7989370" y="4468625"/>
              <a:ext cx="577763" cy="1715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solidFill>
                    <a:srgbClr val="1F30D1"/>
                  </a:solidFill>
                  <a:latin typeface="Calibri" pitchFamily="34" charset="0"/>
                </a:rPr>
                <a:t>Kango Fault</a:t>
              </a:r>
            </a:p>
          </p:txBody>
        </p:sp>
        <p:sp>
          <p:nvSpPr>
            <p:cNvPr id="620" name="Freeform 238">
              <a:extLst>
                <a:ext uri="{FF2B5EF4-FFF2-40B4-BE49-F238E27FC236}">
                  <a16:creationId xmlns:a16="http://schemas.microsoft.com/office/drawing/2014/main" id="{6201CB59-9CBB-469E-90CD-483F11E3B3B3}"/>
                </a:ext>
              </a:extLst>
            </p:cNvPr>
            <p:cNvSpPr/>
            <p:nvPr/>
          </p:nvSpPr>
          <p:spPr>
            <a:xfrm rot="21540000">
              <a:off x="10171896" y="5068524"/>
              <a:ext cx="248200" cy="80365"/>
            </a:xfrm>
            <a:custGeom>
              <a:avLst/>
              <a:gdLst>
                <a:gd name="connsiteX0" fmla="*/ 0 w 330994"/>
                <a:gd name="connsiteY0" fmla="*/ 0 h 95250"/>
                <a:gd name="connsiteX1" fmla="*/ 57150 w 330994"/>
                <a:gd name="connsiteY1" fmla="*/ 28575 h 95250"/>
                <a:gd name="connsiteX2" fmla="*/ 121444 w 330994"/>
                <a:gd name="connsiteY2" fmla="*/ 30956 h 95250"/>
                <a:gd name="connsiteX3" fmla="*/ 176212 w 330994"/>
                <a:gd name="connsiteY3" fmla="*/ 35719 h 95250"/>
                <a:gd name="connsiteX4" fmla="*/ 209550 w 330994"/>
                <a:gd name="connsiteY4" fmla="*/ 35719 h 95250"/>
                <a:gd name="connsiteX5" fmla="*/ 238125 w 330994"/>
                <a:gd name="connsiteY5" fmla="*/ 30956 h 95250"/>
                <a:gd name="connsiteX6" fmla="*/ 259556 w 330994"/>
                <a:gd name="connsiteY6" fmla="*/ 23812 h 95250"/>
                <a:gd name="connsiteX7" fmla="*/ 292894 w 330994"/>
                <a:gd name="connsiteY7" fmla="*/ 23812 h 95250"/>
                <a:gd name="connsiteX8" fmla="*/ 316706 w 330994"/>
                <a:gd name="connsiteY8" fmla="*/ 21431 h 95250"/>
                <a:gd name="connsiteX9" fmla="*/ 326231 w 330994"/>
                <a:gd name="connsiteY9" fmla="*/ 66675 h 95250"/>
                <a:gd name="connsiteX10" fmla="*/ 330994 w 330994"/>
                <a:gd name="connsiteY10" fmla="*/ 90487 h 95250"/>
                <a:gd name="connsiteX11" fmla="*/ 309562 w 330994"/>
                <a:gd name="connsiteY11" fmla="*/ 95250 h 95250"/>
                <a:gd name="connsiteX12" fmla="*/ 292894 w 330994"/>
                <a:gd name="connsiteY12" fmla="*/ 85725 h 95250"/>
                <a:gd name="connsiteX13" fmla="*/ 254794 w 330994"/>
                <a:gd name="connsiteY13" fmla="*/ 85725 h 95250"/>
                <a:gd name="connsiteX14" fmla="*/ 204787 w 330994"/>
                <a:gd name="connsiteY14" fmla="*/ 95250 h 95250"/>
                <a:gd name="connsiteX15" fmla="*/ 166687 w 330994"/>
                <a:gd name="connsiteY15" fmla="*/ 80962 h 95250"/>
                <a:gd name="connsiteX16" fmla="*/ 119062 w 330994"/>
                <a:gd name="connsiteY16" fmla="*/ 80962 h 95250"/>
                <a:gd name="connsiteX17" fmla="*/ 80962 w 330994"/>
                <a:gd name="connsiteY17" fmla="*/ 83344 h 95250"/>
                <a:gd name="connsiteX18" fmla="*/ 71437 w 330994"/>
                <a:gd name="connsiteY18" fmla="*/ 83344 h 95250"/>
                <a:gd name="connsiteX19" fmla="*/ 42862 w 330994"/>
                <a:gd name="connsiteY19" fmla="*/ 52387 h 95250"/>
                <a:gd name="connsiteX20" fmla="*/ 0 w 330994"/>
                <a:gd name="connsiteY20" fmla="*/ 0 h 95250"/>
                <a:gd name="connsiteX0" fmla="*/ 0 w 342900"/>
                <a:gd name="connsiteY0" fmla="*/ 0 h 102393"/>
                <a:gd name="connsiteX1" fmla="*/ 57150 w 342900"/>
                <a:gd name="connsiteY1" fmla="*/ 28575 h 102393"/>
                <a:gd name="connsiteX2" fmla="*/ 121444 w 342900"/>
                <a:gd name="connsiteY2" fmla="*/ 30956 h 102393"/>
                <a:gd name="connsiteX3" fmla="*/ 176212 w 342900"/>
                <a:gd name="connsiteY3" fmla="*/ 35719 h 102393"/>
                <a:gd name="connsiteX4" fmla="*/ 209550 w 342900"/>
                <a:gd name="connsiteY4" fmla="*/ 35719 h 102393"/>
                <a:gd name="connsiteX5" fmla="*/ 238125 w 342900"/>
                <a:gd name="connsiteY5" fmla="*/ 30956 h 102393"/>
                <a:gd name="connsiteX6" fmla="*/ 259556 w 342900"/>
                <a:gd name="connsiteY6" fmla="*/ 23812 h 102393"/>
                <a:gd name="connsiteX7" fmla="*/ 292894 w 342900"/>
                <a:gd name="connsiteY7" fmla="*/ 23812 h 102393"/>
                <a:gd name="connsiteX8" fmla="*/ 316706 w 342900"/>
                <a:gd name="connsiteY8" fmla="*/ 21431 h 102393"/>
                <a:gd name="connsiteX9" fmla="*/ 326231 w 342900"/>
                <a:gd name="connsiteY9" fmla="*/ 66675 h 102393"/>
                <a:gd name="connsiteX10" fmla="*/ 342900 w 342900"/>
                <a:gd name="connsiteY10" fmla="*/ 102393 h 102393"/>
                <a:gd name="connsiteX11" fmla="*/ 309562 w 342900"/>
                <a:gd name="connsiteY11" fmla="*/ 95250 h 102393"/>
                <a:gd name="connsiteX12" fmla="*/ 292894 w 342900"/>
                <a:gd name="connsiteY12" fmla="*/ 85725 h 102393"/>
                <a:gd name="connsiteX13" fmla="*/ 254794 w 342900"/>
                <a:gd name="connsiteY13" fmla="*/ 85725 h 102393"/>
                <a:gd name="connsiteX14" fmla="*/ 204787 w 342900"/>
                <a:gd name="connsiteY14" fmla="*/ 95250 h 102393"/>
                <a:gd name="connsiteX15" fmla="*/ 166687 w 342900"/>
                <a:gd name="connsiteY15" fmla="*/ 80962 h 102393"/>
                <a:gd name="connsiteX16" fmla="*/ 119062 w 342900"/>
                <a:gd name="connsiteY16" fmla="*/ 80962 h 102393"/>
                <a:gd name="connsiteX17" fmla="*/ 80962 w 342900"/>
                <a:gd name="connsiteY17" fmla="*/ 83344 h 102393"/>
                <a:gd name="connsiteX18" fmla="*/ 71437 w 342900"/>
                <a:gd name="connsiteY18" fmla="*/ 83344 h 102393"/>
                <a:gd name="connsiteX19" fmla="*/ 42862 w 342900"/>
                <a:gd name="connsiteY19" fmla="*/ 52387 h 102393"/>
                <a:gd name="connsiteX20" fmla="*/ 0 w 342900"/>
                <a:gd name="connsiteY20" fmla="*/ 0 h 102393"/>
                <a:gd name="connsiteX0" fmla="*/ 0 w 342900"/>
                <a:gd name="connsiteY0" fmla="*/ 0 h 102393"/>
                <a:gd name="connsiteX1" fmla="*/ 57150 w 342900"/>
                <a:gd name="connsiteY1" fmla="*/ 28575 h 102393"/>
                <a:gd name="connsiteX2" fmla="*/ 121444 w 342900"/>
                <a:gd name="connsiteY2" fmla="*/ 30956 h 102393"/>
                <a:gd name="connsiteX3" fmla="*/ 176212 w 342900"/>
                <a:gd name="connsiteY3" fmla="*/ 35719 h 102393"/>
                <a:gd name="connsiteX4" fmla="*/ 209550 w 342900"/>
                <a:gd name="connsiteY4" fmla="*/ 35719 h 102393"/>
                <a:gd name="connsiteX5" fmla="*/ 238125 w 342900"/>
                <a:gd name="connsiteY5" fmla="*/ 30956 h 102393"/>
                <a:gd name="connsiteX6" fmla="*/ 259556 w 342900"/>
                <a:gd name="connsiteY6" fmla="*/ 23812 h 102393"/>
                <a:gd name="connsiteX7" fmla="*/ 292894 w 342900"/>
                <a:gd name="connsiteY7" fmla="*/ 23812 h 102393"/>
                <a:gd name="connsiteX8" fmla="*/ 316706 w 342900"/>
                <a:gd name="connsiteY8" fmla="*/ 21431 h 102393"/>
                <a:gd name="connsiteX9" fmla="*/ 326231 w 342900"/>
                <a:gd name="connsiteY9" fmla="*/ 66675 h 102393"/>
                <a:gd name="connsiteX10" fmla="*/ 342900 w 342900"/>
                <a:gd name="connsiteY10" fmla="*/ 102393 h 102393"/>
                <a:gd name="connsiteX11" fmla="*/ 309562 w 342900"/>
                <a:gd name="connsiteY11" fmla="*/ 95250 h 102393"/>
                <a:gd name="connsiteX12" fmla="*/ 292894 w 342900"/>
                <a:gd name="connsiteY12" fmla="*/ 85725 h 102393"/>
                <a:gd name="connsiteX13" fmla="*/ 254794 w 342900"/>
                <a:gd name="connsiteY13" fmla="*/ 85725 h 102393"/>
                <a:gd name="connsiteX14" fmla="*/ 204787 w 342900"/>
                <a:gd name="connsiteY14" fmla="*/ 95250 h 102393"/>
                <a:gd name="connsiteX15" fmla="*/ 166687 w 342900"/>
                <a:gd name="connsiteY15" fmla="*/ 80962 h 102393"/>
                <a:gd name="connsiteX16" fmla="*/ 119062 w 342900"/>
                <a:gd name="connsiteY16" fmla="*/ 80962 h 102393"/>
                <a:gd name="connsiteX17" fmla="*/ 80962 w 342900"/>
                <a:gd name="connsiteY17" fmla="*/ 83344 h 102393"/>
                <a:gd name="connsiteX18" fmla="*/ 42862 w 342900"/>
                <a:gd name="connsiteY18" fmla="*/ 52387 h 102393"/>
                <a:gd name="connsiteX19" fmla="*/ 0 w 342900"/>
                <a:gd name="connsiteY19" fmla="*/ 0 h 102393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3238"/>
                <a:gd name="connsiteY0" fmla="*/ 391 h 104136"/>
                <a:gd name="connsiteX1" fmla="*/ 57150 w 343238"/>
                <a:gd name="connsiteY1" fmla="*/ 28966 h 104136"/>
                <a:gd name="connsiteX2" fmla="*/ 121444 w 343238"/>
                <a:gd name="connsiteY2" fmla="*/ 31347 h 104136"/>
                <a:gd name="connsiteX3" fmla="*/ 176212 w 343238"/>
                <a:gd name="connsiteY3" fmla="*/ 36110 h 104136"/>
                <a:gd name="connsiteX4" fmla="*/ 209550 w 343238"/>
                <a:gd name="connsiteY4" fmla="*/ 36110 h 104136"/>
                <a:gd name="connsiteX5" fmla="*/ 238125 w 343238"/>
                <a:gd name="connsiteY5" fmla="*/ 31347 h 104136"/>
                <a:gd name="connsiteX6" fmla="*/ 259556 w 343238"/>
                <a:gd name="connsiteY6" fmla="*/ 24203 h 104136"/>
                <a:gd name="connsiteX7" fmla="*/ 292894 w 343238"/>
                <a:gd name="connsiteY7" fmla="*/ 24203 h 104136"/>
                <a:gd name="connsiteX8" fmla="*/ 316706 w 343238"/>
                <a:gd name="connsiteY8" fmla="*/ 21822 h 104136"/>
                <a:gd name="connsiteX9" fmla="*/ 326231 w 343238"/>
                <a:gd name="connsiteY9" fmla="*/ 67066 h 104136"/>
                <a:gd name="connsiteX10" fmla="*/ 342900 w 343238"/>
                <a:gd name="connsiteY10" fmla="*/ 102784 h 104136"/>
                <a:gd name="connsiteX11" fmla="*/ 309562 w 343238"/>
                <a:gd name="connsiteY11" fmla="*/ 95641 h 104136"/>
                <a:gd name="connsiteX12" fmla="*/ 292894 w 343238"/>
                <a:gd name="connsiteY12" fmla="*/ 86116 h 104136"/>
                <a:gd name="connsiteX13" fmla="*/ 254794 w 343238"/>
                <a:gd name="connsiteY13" fmla="*/ 86116 h 104136"/>
                <a:gd name="connsiteX14" fmla="*/ 204787 w 343238"/>
                <a:gd name="connsiteY14" fmla="*/ 95641 h 104136"/>
                <a:gd name="connsiteX15" fmla="*/ 166687 w 343238"/>
                <a:gd name="connsiteY15" fmla="*/ 81353 h 104136"/>
                <a:gd name="connsiteX16" fmla="*/ 119062 w 343238"/>
                <a:gd name="connsiteY16" fmla="*/ 81353 h 104136"/>
                <a:gd name="connsiteX17" fmla="*/ 80962 w 343238"/>
                <a:gd name="connsiteY17" fmla="*/ 83735 h 104136"/>
                <a:gd name="connsiteX18" fmla="*/ 42862 w 343238"/>
                <a:gd name="connsiteY18" fmla="*/ 52778 h 104136"/>
                <a:gd name="connsiteX19" fmla="*/ 0 w 343238"/>
                <a:gd name="connsiteY19" fmla="*/ 391 h 10413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425 h 103210"/>
                <a:gd name="connsiteX1" fmla="*/ 69057 w 343961"/>
                <a:gd name="connsiteY1" fmla="*/ 26619 h 103210"/>
                <a:gd name="connsiteX2" fmla="*/ 121444 w 343961"/>
                <a:gd name="connsiteY2" fmla="*/ 31381 h 103210"/>
                <a:gd name="connsiteX3" fmla="*/ 176212 w 343961"/>
                <a:gd name="connsiteY3" fmla="*/ 36144 h 103210"/>
                <a:gd name="connsiteX4" fmla="*/ 209550 w 343961"/>
                <a:gd name="connsiteY4" fmla="*/ 36144 h 103210"/>
                <a:gd name="connsiteX5" fmla="*/ 238125 w 343961"/>
                <a:gd name="connsiteY5" fmla="*/ 31381 h 103210"/>
                <a:gd name="connsiteX6" fmla="*/ 259556 w 343961"/>
                <a:gd name="connsiteY6" fmla="*/ 24237 h 103210"/>
                <a:gd name="connsiteX7" fmla="*/ 292894 w 343961"/>
                <a:gd name="connsiteY7" fmla="*/ 24237 h 103210"/>
                <a:gd name="connsiteX8" fmla="*/ 316706 w 343961"/>
                <a:gd name="connsiteY8" fmla="*/ 21856 h 103210"/>
                <a:gd name="connsiteX9" fmla="*/ 326231 w 343961"/>
                <a:gd name="connsiteY9" fmla="*/ 67100 h 103210"/>
                <a:gd name="connsiteX10" fmla="*/ 342900 w 343961"/>
                <a:gd name="connsiteY10" fmla="*/ 102818 h 103210"/>
                <a:gd name="connsiteX11" fmla="*/ 292894 w 343961"/>
                <a:gd name="connsiteY11" fmla="*/ 86150 h 103210"/>
                <a:gd name="connsiteX12" fmla="*/ 254794 w 343961"/>
                <a:gd name="connsiteY12" fmla="*/ 86150 h 103210"/>
                <a:gd name="connsiteX13" fmla="*/ 204787 w 343961"/>
                <a:gd name="connsiteY13" fmla="*/ 95675 h 103210"/>
                <a:gd name="connsiteX14" fmla="*/ 166687 w 343961"/>
                <a:gd name="connsiteY14" fmla="*/ 81387 h 103210"/>
                <a:gd name="connsiteX15" fmla="*/ 119062 w 343961"/>
                <a:gd name="connsiteY15" fmla="*/ 81387 h 103210"/>
                <a:gd name="connsiteX16" fmla="*/ 80962 w 343961"/>
                <a:gd name="connsiteY16" fmla="*/ 83769 h 103210"/>
                <a:gd name="connsiteX17" fmla="*/ 42862 w 343961"/>
                <a:gd name="connsiteY17" fmla="*/ 52812 h 103210"/>
                <a:gd name="connsiteX18" fmla="*/ 0 w 343961"/>
                <a:gd name="connsiteY18" fmla="*/ 425 h 103210"/>
                <a:gd name="connsiteX0" fmla="*/ 0 w 343961"/>
                <a:gd name="connsiteY0" fmla="*/ 425 h 103162"/>
                <a:gd name="connsiteX1" fmla="*/ 69057 w 343961"/>
                <a:gd name="connsiteY1" fmla="*/ 26619 h 103162"/>
                <a:gd name="connsiteX2" fmla="*/ 121444 w 343961"/>
                <a:gd name="connsiteY2" fmla="*/ 31381 h 103162"/>
                <a:gd name="connsiteX3" fmla="*/ 176212 w 343961"/>
                <a:gd name="connsiteY3" fmla="*/ 36144 h 103162"/>
                <a:gd name="connsiteX4" fmla="*/ 209550 w 343961"/>
                <a:gd name="connsiteY4" fmla="*/ 36144 h 103162"/>
                <a:gd name="connsiteX5" fmla="*/ 238125 w 343961"/>
                <a:gd name="connsiteY5" fmla="*/ 31381 h 103162"/>
                <a:gd name="connsiteX6" fmla="*/ 259556 w 343961"/>
                <a:gd name="connsiteY6" fmla="*/ 24237 h 103162"/>
                <a:gd name="connsiteX7" fmla="*/ 292894 w 343961"/>
                <a:gd name="connsiteY7" fmla="*/ 24237 h 103162"/>
                <a:gd name="connsiteX8" fmla="*/ 316706 w 343961"/>
                <a:gd name="connsiteY8" fmla="*/ 21856 h 103162"/>
                <a:gd name="connsiteX9" fmla="*/ 326231 w 343961"/>
                <a:gd name="connsiteY9" fmla="*/ 67100 h 103162"/>
                <a:gd name="connsiteX10" fmla="*/ 342900 w 343961"/>
                <a:gd name="connsiteY10" fmla="*/ 102818 h 103162"/>
                <a:gd name="connsiteX11" fmla="*/ 292894 w 343961"/>
                <a:gd name="connsiteY11" fmla="*/ 86150 h 103162"/>
                <a:gd name="connsiteX12" fmla="*/ 254794 w 343961"/>
                <a:gd name="connsiteY12" fmla="*/ 86150 h 103162"/>
                <a:gd name="connsiteX13" fmla="*/ 204787 w 343961"/>
                <a:gd name="connsiteY13" fmla="*/ 95675 h 103162"/>
                <a:gd name="connsiteX14" fmla="*/ 166687 w 343961"/>
                <a:gd name="connsiteY14" fmla="*/ 81387 h 103162"/>
                <a:gd name="connsiteX15" fmla="*/ 119062 w 343961"/>
                <a:gd name="connsiteY15" fmla="*/ 81387 h 103162"/>
                <a:gd name="connsiteX16" fmla="*/ 80962 w 343961"/>
                <a:gd name="connsiteY16" fmla="*/ 83769 h 103162"/>
                <a:gd name="connsiteX17" fmla="*/ 42862 w 343961"/>
                <a:gd name="connsiteY17" fmla="*/ 52812 h 103162"/>
                <a:gd name="connsiteX18" fmla="*/ 0 w 343961"/>
                <a:gd name="connsiteY18" fmla="*/ 425 h 103162"/>
                <a:gd name="connsiteX0" fmla="*/ 0 w 343961"/>
                <a:gd name="connsiteY0" fmla="*/ 425 h 103162"/>
                <a:gd name="connsiteX1" fmla="*/ 69057 w 343961"/>
                <a:gd name="connsiteY1" fmla="*/ 26619 h 103162"/>
                <a:gd name="connsiteX2" fmla="*/ 121444 w 343961"/>
                <a:gd name="connsiteY2" fmla="*/ 31381 h 103162"/>
                <a:gd name="connsiteX3" fmla="*/ 176212 w 343961"/>
                <a:gd name="connsiteY3" fmla="*/ 36144 h 103162"/>
                <a:gd name="connsiteX4" fmla="*/ 209550 w 343961"/>
                <a:gd name="connsiteY4" fmla="*/ 36144 h 103162"/>
                <a:gd name="connsiteX5" fmla="*/ 238125 w 343961"/>
                <a:gd name="connsiteY5" fmla="*/ 31381 h 103162"/>
                <a:gd name="connsiteX6" fmla="*/ 259556 w 343961"/>
                <a:gd name="connsiteY6" fmla="*/ 24237 h 103162"/>
                <a:gd name="connsiteX7" fmla="*/ 292894 w 343961"/>
                <a:gd name="connsiteY7" fmla="*/ 24237 h 103162"/>
                <a:gd name="connsiteX8" fmla="*/ 316706 w 343961"/>
                <a:gd name="connsiteY8" fmla="*/ 21856 h 103162"/>
                <a:gd name="connsiteX9" fmla="*/ 326231 w 343961"/>
                <a:gd name="connsiteY9" fmla="*/ 67100 h 103162"/>
                <a:gd name="connsiteX10" fmla="*/ 342900 w 343961"/>
                <a:gd name="connsiteY10" fmla="*/ 102818 h 103162"/>
                <a:gd name="connsiteX11" fmla="*/ 292894 w 343961"/>
                <a:gd name="connsiteY11" fmla="*/ 86150 h 103162"/>
                <a:gd name="connsiteX12" fmla="*/ 254794 w 343961"/>
                <a:gd name="connsiteY12" fmla="*/ 86150 h 103162"/>
                <a:gd name="connsiteX13" fmla="*/ 204787 w 343961"/>
                <a:gd name="connsiteY13" fmla="*/ 95675 h 103162"/>
                <a:gd name="connsiteX14" fmla="*/ 166687 w 343961"/>
                <a:gd name="connsiteY14" fmla="*/ 81387 h 103162"/>
                <a:gd name="connsiteX15" fmla="*/ 119062 w 343961"/>
                <a:gd name="connsiteY15" fmla="*/ 81387 h 103162"/>
                <a:gd name="connsiteX16" fmla="*/ 80962 w 343961"/>
                <a:gd name="connsiteY16" fmla="*/ 83769 h 103162"/>
                <a:gd name="connsiteX17" fmla="*/ 42862 w 343961"/>
                <a:gd name="connsiteY17" fmla="*/ 52812 h 103162"/>
                <a:gd name="connsiteX18" fmla="*/ 0 w 343961"/>
                <a:gd name="connsiteY18" fmla="*/ 425 h 103162"/>
                <a:gd name="connsiteX0" fmla="*/ 0 w 343622"/>
                <a:gd name="connsiteY0" fmla="*/ 425 h 103667"/>
                <a:gd name="connsiteX1" fmla="*/ 69057 w 343622"/>
                <a:gd name="connsiteY1" fmla="*/ 26619 h 103667"/>
                <a:gd name="connsiteX2" fmla="*/ 121444 w 343622"/>
                <a:gd name="connsiteY2" fmla="*/ 31381 h 103667"/>
                <a:gd name="connsiteX3" fmla="*/ 176212 w 343622"/>
                <a:gd name="connsiteY3" fmla="*/ 36144 h 103667"/>
                <a:gd name="connsiteX4" fmla="*/ 209550 w 343622"/>
                <a:gd name="connsiteY4" fmla="*/ 36144 h 103667"/>
                <a:gd name="connsiteX5" fmla="*/ 238125 w 343622"/>
                <a:gd name="connsiteY5" fmla="*/ 31381 h 103667"/>
                <a:gd name="connsiteX6" fmla="*/ 259556 w 343622"/>
                <a:gd name="connsiteY6" fmla="*/ 24237 h 103667"/>
                <a:gd name="connsiteX7" fmla="*/ 292894 w 343622"/>
                <a:gd name="connsiteY7" fmla="*/ 24237 h 103667"/>
                <a:gd name="connsiteX8" fmla="*/ 316706 w 343622"/>
                <a:gd name="connsiteY8" fmla="*/ 21856 h 103667"/>
                <a:gd name="connsiteX9" fmla="*/ 326231 w 343622"/>
                <a:gd name="connsiteY9" fmla="*/ 67100 h 103667"/>
                <a:gd name="connsiteX10" fmla="*/ 342900 w 343622"/>
                <a:gd name="connsiteY10" fmla="*/ 102818 h 103667"/>
                <a:gd name="connsiteX11" fmla="*/ 300037 w 343622"/>
                <a:gd name="connsiteY11" fmla="*/ 93294 h 103667"/>
                <a:gd name="connsiteX12" fmla="*/ 254794 w 343622"/>
                <a:gd name="connsiteY12" fmla="*/ 86150 h 103667"/>
                <a:gd name="connsiteX13" fmla="*/ 204787 w 343622"/>
                <a:gd name="connsiteY13" fmla="*/ 95675 h 103667"/>
                <a:gd name="connsiteX14" fmla="*/ 166687 w 343622"/>
                <a:gd name="connsiteY14" fmla="*/ 81387 h 103667"/>
                <a:gd name="connsiteX15" fmla="*/ 119062 w 343622"/>
                <a:gd name="connsiteY15" fmla="*/ 81387 h 103667"/>
                <a:gd name="connsiteX16" fmla="*/ 80962 w 343622"/>
                <a:gd name="connsiteY16" fmla="*/ 83769 h 103667"/>
                <a:gd name="connsiteX17" fmla="*/ 42862 w 343622"/>
                <a:gd name="connsiteY17" fmla="*/ 52812 h 103667"/>
                <a:gd name="connsiteX18" fmla="*/ 0 w 343622"/>
                <a:gd name="connsiteY18" fmla="*/ 425 h 103667"/>
                <a:gd name="connsiteX0" fmla="*/ 0 w 343622"/>
                <a:gd name="connsiteY0" fmla="*/ 425 h 103667"/>
                <a:gd name="connsiteX1" fmla="*/ 69057 w 343622"/>
                <a:gd name="connsiteY1" fmla="*/ 26619 h 103667"/>
                <a:gd name="connsiteX2" fmla="*/ 121444 w 343622"/>
                <a:gd name="connsiteY2" fmla="*/ 31381 h 103667"/>
                <a:gd name="connsiteX3" fmla="*/ 176212 w 343622"/>
                <a:gd name="connsiteY3" fmla="*/ 36144 h 103667"/>
                <a:gd name="connsiteX4" fmla="*/ 209550 w 343622"/>
                <a:gd name="connsiteY4" fmla="*/ 36144 h 103667"/>
                <a:gd name="connsiteX5" fmla="*/ 238125 w 343622"/>
                <a:gd name="connsiteY5" fmla="*/ 31381 h 103667"/>
                <a:gd name="connsiteX6" fmla="*/ 259556 w 343622"/>
                <a:gd name="connsiteY6" fmla="*/ 24237 h 103667"/>
                <a:gd name="connsiteX7" fmla="*/ 292894 w 343622"/>
                <a:gd name="connsiteY7" fmla="*/ 24237 h 103667"/>
                <a:gd name="connsiteX8" fmla="*/ 316706 w 343622"/>
                <a:gd name="connsiteY8" fmla="*/ 21856 h 103667"/>
                <a:gd name="connsiteX9" fmla="*/ 326231 w 343622"/>
                <a:gd name="connsiteY9" fmla="*/ 67100 h 103667"/>
                <a:gd name="connsiteX10" fmla="*/ 342900 w 343622"/>
                <a:gd name="connsiteY10" fmla="*/ 102818 h 103667"/>
                <a:gd name="connsiteX11" fmla="*/ 300037 w 343622"/>
                <a:gd name="connsiteY11" fmla="*/ 93294 h 103667"/>
                <a:gd name="connsiteX12" fmla="*/ 254794 w 343622"/>
                <a:gd name="connsiteY12" fmla="*/ 86150 h 103667"/>
                <a:gd name="connsiteX13" fmla="*/ 204787 w 343622"/>
                <a:gd name="connsiteY13" fmla="*/ 95675 h 103667"/>
                <a:gd name="connsiteX14" fmla="*/ 169068 w 343622"/>
                <a:gd name="connsiteY14" fmla="*/ 90912 h 103667"/>
                <a:gd name="connsiteX15" fmla="*/ 119062 w 343622"/>
                <a:gd name="connsiteY15" fmla="*/ 81387 h 103667"/>
                <a:gd name="connsiteX16" fmla="*/ 80962 w 343622"/>
                <a:gd name="connsiteY16" fmla="*/ 83769 h 103667"/>
                <a:gd name="connsiteX17" fmla="*/ 42862 w 343622"/>
                <a:gd name="connsiteY17" fmla="*/ 52812 h 103667"/>
                <a:gd name="connsiteX18" fmla="*/ 0 w 343622"/>
                <a:gd name="connsiteY18" fmla="*/ 425 h 10366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76212 w 343622"/>
                <a:gd name="connsiteY3" fmla="*/ 36144 h 103797"/>
                <a:gd name="connsiteX4" fmla="*/ 209550 w 343622"/>
                <a:gd name="connsiteY4" fmla="*/ 36144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76212 w 343622"/>
                <a:gd name="connsiteY3" fmla="*/ 36144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64306 w 343622"/>
                <a:gd name="connsiteY3" fmla="*/ 31381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64306 w 343622"/>
                <a:gd name="connsiteY3" fmla="*/ 31381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35718 w 343622"/>
                <a:gd name="connsiteY17" fmla="*/ 59955 h 103797"/>
                <a:gd name="connsiteX18" fmla="*/ 0 w 343622"/>
                <a:gd name="connsiteY18" fmla="*/ 425 h 103797"/>
                <a:gd name="connsiteX0" fmla="*/ 0 w 343622"/>
                <a:gd name="connsiteY0" fmla="*/ 512 h 103884"/>
                <a:gd name="connsiteX1" fmla="*/ 80963 w 343622"/>
                <a:gd name="connsiteY1" fmla="*/ 21943 h 103884"/>
                <a:gd name="connsiteX2" fmla="*/ 121444 w 343622"/>
                <a:gd name="connsiteY2" fmla="*/ 31468 h 103884"/>
                <a:gd name="connsiteX3" fmla="*/ 164306 w 343622"/>
                <a:gd name="connsiteY3" fmla="*/ 31468 h 103884"/>
                <a:gd name="connsiteX4" fmla="*/ 204787 w 343622"/>
                <a:gd name="connsiteY4" fmla="*/ 29087 h 103884"/>
                <a:gd name="connsiteX5" fmla="*/ 238125 w 343622"/>
                <a:gd name="connsiteY5" fmla="*/ 31468 h 103884"/>
                <a:gd name="connsiteX6" fmla="*/ 259556 w 343622"/>
                <a:gd name="connsiteY6" fmla="*/ 24324 h 103884"/>
                <a:gd name="connsiteX7" fmla="*/ 292894 w 343622"/>
                <a:gd name="connsiteY7" fmla="*/ 24324 h 103884"/>
                <a:gd name="connsiteX8" fmla="*/ 316706 w 343622"/>
                <a:gd name="connsiteY8" fmla="*/ 21943 h 103884"/>
                <a:gd name="connsiteX9" fmla="*/ 326231 w 343622"/>
                <a:gd name="connsiteY9" fmla="*/ 67187 h 103884"/>
                <a:gd name="connsiteX10" fmla="*/ 342900 w 343622"/>
                <a:gd name="connsiteY10" fmla="*/ 102905 h 103884"/>
                <a:gd name="connsiteX11" fmla="*/ 300037 w 343622"/>
                <a:gd name="connsiteY11" fmla="*/ 93381 h 103884"/>
                <a:gd name="connsiteX12" fmla="*/ 261937 w 343622"/>
                <a:gd name="connsiteY12" fmla="*/ 88618 h 103884"/>
                <a:gd name="connsiteX13" fmla="*/ 204787 w 343622"/>
                <a:gd name="connsiteY13" fmla="*/ 95762 h 103884"/>
                <a:gd name="connsiteX14" fmla="*/ 169068 w 343622"/>
                <a:gd name="connsiteY14" fmla="*/ 90999 h 103884"/>
                <a:gd name="connsiteX15" fmla="*/ 119062 w 343622"/>
                <a:gd name="connsiteY15" fmla="*/ 81474 h 103884"/>
                <a:gd name="connsiteX16" fmla="*/ 80962 w 343622"/>
                <a:gd name="connsiteY16" fmla="*/ 83856 h 103884"/>
                <a:gd name="connsiteX17" fmla="*/ 35718 w 343622"/>
                <a:gd name="connsiteY17" fmla="*/ 60042 h 103884"/>
                <a:gd name="connsiteX18" fmla="*/ 0 w 343622"/>
                <a:gd name="connsiteY18" fmla="*/ 512 h 103884"/>
                <a:gd name="connsiteX0" fmla="*/ 0 w 343419"/>
                <a:gd name="connsiteY0" fmla="*/ 512 h 108993"/>
                <a:gd name="connsiteX1" fmla="*/ 80963 w 343419"/>
                <a:gd name="connsiteY1" fmla="*/ 21943 h 108993"/>
                <a:gd name="connsiteX2" fmla="*/ 121444 w 343419"/>
                <a:gd name="connsiteY2" fmla="*/ 31468 h 108993"/>
                <a:gd name="connsiteX3" fmla="*/ 164306 w 343419"/>
                <a:gd name="connsiteY3" fmla="*/ 31468 h 108993"/>
                <a:gd name="connsiteX4" fmla="*/ 204787 w 343419"/>
                <a:gd name="connsiteY4" fmla="*/ 29087 h 108993"/>
                <a:gd name="connsiteX5" fmla="*/ 238125 w 343419"/>
                <a:gd name="connsiteY5" fmla="*/ 31468 h 108993"/>
                <a:gd name="connsiteX6" fmla="*/ 259556 w 343419"/>
                <a:gd name="connsiteY6" fmla="*/ 24324 h 108993"/>
                <a:gd name="connsiteX7" fmla="*/ 292894 w 343419"/>
                <a:gd name="connsiteY7" fmla="*/ 24324 h 108993"/>
                <a:gd name="connsiteX8" fmla="*/ 316706 w 343419"/>
                <a:gd name="connsiteY8" fmla="*/ 21943 h 108993"/>
                <a:gd name="connsiteX9" fmla="*/ 326231 w 343419"/>
                <a:gd name="connsiteY9" fmla="*/ 67187 h 108993"/>
                <a:gd name="connsiteX10" fmla="*/ 342900 w 343419"/>
                <a:gd name="connsiteY10" fmla="*/ 102905 h 108993"/>
                <a:gd name="connsiteX11" fmla="*/ 304799 w 343419"/>
                <a:gd name="connsiteY11" fmla="*/ 107668 h 108993"/>
                <a:gd name="connsiteX12" fmla="*/ 261937 w 343419"/>
                <a:gd name="connsiteY12" fmla="*/ 88618 h 108993"/>
                <a:gd name="connsiteX13" fmla="*/ 204787 w 343419"/>
                <a:gd name="connsiteY13" fmla="*/ 95762 h 108993"/>
                <a:gd name="connsiteX14" fmla="*/ 169068 w 343419"/>
                <a:gd name="connsiteY14" fmla="*/ 90999 h 108993"/>
                <a:gd name="connsiteX15" fmla="*/ 119062 w 343419"/>
                <a:gd name="connsiteY15" fmla="*/ 81474 h 108993"/>
                <a:gd name="connsiteX16" fmla="*/ 80962 w 343419"/>
                <a:gd name="connsiteY16" fmla="*/ 83856 h 108993"/>
                <a:gd name="connsiteX17" fmla="*/ 35718 w 343419"/>
                <a:gd name="connsiteY17" fmla="*/ 60042 h 108993"/>
                <a:gd name="connsiteX18" fmla="*/ 0 w 343419"/>
                <a:gd name="connsiteY18" fmla="*/ 512 h 108993"/>
                <a:gd name="connsiteX0" fmla="*/ 0 w 333896"/>
                <a:gd name="connsiteY0" fmla="*/ 516 h 108831"/>
                <a:gd name="connsiteX1" fmla="*/ 71440 w 333896"/>
                <a:gd name="connsiteY1" fmla="*/ 21781 h 108831"/>
                <a:gd name="connsiteX2" fmla="*/ 111921 w 333896"/>
                <a:gd name="connsiteY2" fmla="*/ 31306 h 108831"/>
                <a:gd name="connsiteX3" fmla="*/ 154783 w 333896"/>
                <a:gd name="connsiteY3" fmla="*/ 31306 h 108831"/>
                <a:gd name="connsiteX4" fmla="*/ 195264 w 333896"/>
                <a:gd name="connsiteY4" fmla="*/ 28925 h 108831"/>
                <a:gd name="connsiteX5" fmla="*/ 228602 w 333896"/>
                <a:gd name="connsiteY5" fmla="*/ 31306 h 108831"/>
                <a:gd name="connsiteX6" fmla="*/ 250033 w 333896"/>
                <a:gd name="connsiteY6" fmla="*/ 24162 h 108831"/>
                <a:gd name="connsiteX7" fmla="*/ 283371 w 333896"/>
                <a:gd name="connsiteY7" fmla="*/ 24162 h 108831"/>
                <a:gd name="connsiteX8" fmla="*/ 307183 w 333896"/>
                <a:gd name="connsiteY8" fmla="*/ 21781 h 108831"/>
                <a:gd name="connsiteX9" fmla="*/ 316708 w 333896"/>
                <a:gd name="connsiteY9" fmla="*/ 67025 h 108831"/>
                <a:gd name="connsiteX10" fmla="*/ 333377 w 333896"/>
                <a:gd name="connsiteY10" fmla="*/ 102743 h 108831"/>
                <a:gd name="connsiteX11" fmla="*/ 295276 w 333896"/>
                <a:gd name="connsiteY11" fmla="*/ 107506 h 108831"/>
                <a:gd name="connsiteX12" fmla="*/ 252414 w 333896"/>
                <a:gd name="connsiteY12" fmla="*/ 88456 h 108831"/>
                <a:gd name="connsiteX13" fmla="*/ 195264 w 333896"/>
                <a:gd name="connsiteY13" fmla="*/ 95600 h 108831"/>
                <a:gd name="connsiteX14" fmla="*/ 159545 w 333896"/>
                <a:gd name="connsiteY14" fmla="*/ 90837 h 108831"/>
                <a:gd name="connsiteX15" fmla="*/ 109539 w 333896"/>
                <a:gd name="connsiteY15" fmla="*/ 81312 h 108831"/>
                <a:gd name="connsiteX16" fmla="*/ 71439 w 333896"/>
                <a:gd name="connsiteY16" fmla="*/ 83694 h 108831"/>
                <a:gd name="connsiteX17" fmla="*/ 26195 w 333896"/>
                <a:gd name="connsiteY17" fmla="*/ 59880 h 108831"/>
                <a:gd name="connsiteX18" fmla="*/ 0 w 333896"/>
                <a:gd name="connsiteY18" fmla="*/ 516 h 108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3896" h="108831">
                  <a:moveTo>
                    <a:pt x="0" y="516"/>
                  </a:moveTo>
                  <a:cubicBezTo>
                    <a:pt x="2381" y="-3453"/>
                    <a:pt x="52787" y="16649"/>
                    <a:pt x="71440" y="21781"/>
                  </a:cubicBezTo>
                  <a:cubicBezTo>
                    <a:pt x="90093" y="26913"/>
                    <a:pt x="98030" y="29718"/>
                    <a:pt x="111921" y="31306"/>
                  </a:cubicBezTo>
                  <a:cubicBezTo>
                    <a:pt x="125812" y="32894"/>
                    <a:pt x="140893" y="31703"/>
                    <a:pt x="154783" y="31306"/>
                  </a:cubicBezTo>
                  <a:cubicBezTo>
                    <a:pt x="168673" y="30909"/>
                    <a:pt x="184945" y="29719"/>
                    <a:pt x="195264" y="28925"/>
                  </a:cubicBezTo>
                  <a:lnTo>
                    <a:pt x="228602" y="31306"/>
                  </a:lnTo>
                  <a:cubicBezTo>
                    <a:pt x="236936" y="29322"/>
                    <a:pt x="240905" y="25353"/>
                    <a:pt x="250033" y="24162"/>
                  </a:cubicBezTo>
                  <a:cubicBezTo>
                    <a:pt x="259161" y="22971"/>
                    <a:pt x="273846" y="24559"/>
                    <a:pt x="283371" y="24162"/>
                  </a:cubicBezTo>
                  <a:lnTo>
                    <a:pt x="307183" y="21781"/>
                  </a:lnTo>
                  <a:lnTo>
                    <a:pt x="316708" y="67025"/>
                  </a:lnTo>
                  <a:cubicBezTo>
                    <a:pt x="321074" y="80519"/>
                    <a:pt x="336949" y="95996"/>
                    <a:pt x="333377" y="102743"/>
                  </a:cubicBezTo>
                  <a:cubicBezTo>
                    <a:pt x="329805" y="109490"/>
                    <a:pt x="308770" y="109887"/>
                    <a:pt x="295276" y="107506"/>
                  </a:cubicBezTo>
                  <a:cubicBezTo>
                    <a:pt x="281782" y="105125"/>
                    <a:pt x="269083" y="90440"/>
                    <a:pt x="252414" y="88456"/>
                  </a:cubicBezTo>
                  <a:cubicBezTo>
                    <a:pt x="235745" y="86472"/>
                    <a:pt x="210742" y="95203"/>
                    <a:pt x="195264" y="95600"/>
                  </a:cubicBezTo>
                  <a:cubicBezTo>
                    <a:pt x="179786" y="95997"/>
                    <a:pt x="175420" y="90837"/>
                    <a:pt x="159545" y="90837"/>
                  </a:cubicBezTo>
                  <a:lnTo>
                    <a:pt x="109539" y="81312"/>
                  </a:lnTo>
                  <a:cubicBezTo>
                    <a:pt x="95252" y="81709"/>
                    <a:pt x="85330" y="87266"/>
                    <a:pt x="71439" y="83694"/>
                  </a:cubicBezTo>
                  <a:cubicBezTo>
                    <a:pt x="57548" y="80122"/>
                    <a:pt x="40482" y="77342"/>
                    <a:pt x="26195" y="59880"/>
                  </a:cubicBezTo>
                  <a:cubicBezTo>
                    <a:pt x="14289" y="40037"/>
                    <a:pt x="11906" y="20359"/>
                    <a:pt x="0" y="516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2" name="Freeform 245">
              <a:extLst>
                <a:ext uri="{FF2B5EF4-FFF2-40B4-BE49-F238E27FC236}">
                  <a16:creationId xmlns:a16="http://schemas.microsoft.com/office/drawing/2014/main" id="{61FDA93F-718A-4675-B2FB-0F6E9056BA7F}"/>
                </a:ext>
              </a:extLst>
            </p:cNvPr>
            <p:cNvSpPr/>
            <p:nvPr/>
          </p:nvSpPr>
          <p:spPr>
            <a:xfrm>
              <a:off x="9837386" y="5070783"/>
              <a:ext cx="207605" cy="63522"/>
            </a:xfrm>
            <a:custGeom>
              <a:avLst/>
              <a:gdLst>
                <a:gd name="connsiteX0" fmla="*/ 0 w 280987"/>
                <a:gd name="connsiteY0" fmla="*/ 35719 h 85725"/>
                <a:gd name="connsiteX1" fmla="*/ 71437 w 280987"/>
                <a:gd name="connsiteY1" fmla="*/ 42863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666 w 281653"/>
                <a:gd name="connsiteY0" fmla="*/ 35719 h 85725"/>
                <a:gd name="connsiteX1" fmla="*/ 57816 w 281653"/>
                <a:gd name="connsiteY1" fmla="*/ 30957 h 85725"/>
                <a:gd name="connsiteX2" fmla="*/ 88772 w 281653"/>
                <a:gd name="connsiteY2" fmla="*/ 38100 h 85725"/>
                <a:gd name="connsiteX3" fmla="*/ 153066 w 281653"/>
                <a:gd name="connsiteY3" fmla="*/ 38100 h 85725"/>
                <a:gd name="connsiteX4" fmla="*/ 243553 w 281653"/>
                <a:gd name="connsiteY4" fmla="*/ 14288 h 85725"/>
                <a:gd name="connsiteX5" fmla="*/ 272128 w 281653"/>
                <a:gd name="connsiteY5" fmla="*/ 0 h 85725"/>
                <a:gd name="connsiteX6" fmla="*/ 281653 w 281653"/>
                <a:gd name="connsiteY6" fmla="*/ 23813 h 85725"/>
                <a:gd name="connsiteX7" fmla="*/ 281653 w 281653"/>
                <a:gd name="connsiteY7" fmla="*/ 42863 h 85725"/>
                <a:gd name="connsiteX8" fmla="*/ 250697 w 281653"/>
                <a:gd name="connsiteY8" fmla="*/ 66675 h 85725"/>
                <a:gd name="connsiteX9" fmla="*/ 188785 w 281653"/>
                <a:gd name="connsiteY9" fmla="*/ 83344 h 85725"/>
                <a:gd name="connsiteX10" fmla="*/ 110203 w 281653"/>
                <a:gd name="connsiteY10" fmla="*/ 85725 h 85725"/>
                <a:gd name="connsiteX11" fmla="*/ 105441 w 281653"/>
                <a:gd name="connsiteY11" fmla="*/ 80963 h 85725"/>
                <a:gd name="connsiteX12" fmla="*/ 31622 w 281653"/>
                <a:gd name="connsiteY12" fmla="*/ 78581 h 85725"/>
                <a:gd name="connsiteX13" fmla="*/ 666 w 281653"/>
                <a:gd name="connsiteY13" fmla="*/ 35719 h 85725"/>
                <a:gd name="connsiteX0" fmla="*/ 666 w 281653"/>
                <a:gd name="connsiteY0" fmla="*/ 35719 h 85725"/>
                <a:gd name="connsiteX1" fmla="*/ 57816 w 281653"/>
                <a:gd name="connsiteY1" fmla="*/ 30957 h 85725"/>
                <a:gd name="connsiteX2" fmla="*/ 88772 w 281653"/>
                <a:gd name="connsiteY2" fmla="*/ 38100 h 85725"/>
                <a:gd name="connsiteX3" fmla="*/ 153066 w 281653"/>
                <a:gd name="connsiteY3" fmla="*/ 38100 h 85725"/>
                <a:gd name="connsiteX4" fmla="*/ 243553 w 281653"/>
                <a:gd name="connsiteY4" fmla="*/ 14288 h 85725"/>
                <a:gd name="connsiteX5" fmla="*/ 272128 w 281653"/>
                <a:gd name="connsiteY5" fmla="*/ 0 h 85725"/>
                <a:gd name="connsiteX6" fmla="*/ 281653 w 281653"/>
                <a:gd name="connsiteY6" fmla="*/ 23813 h 85725"/>
                <a:gd name="connsiteX7" fmla="*/ 281653 w 281653"/>
                <a:gd name="connsiteY7" fmla="*/ 42863 h 85725"/>
                <a:gd name="connsiteX8" fmla="*/ 250697 w 281653"/>
                <a:gd name="connsiteY8" fmla="*/ 66675 h 85725"/>
                <a:gd name="connsiteX9" fmla="*/ 188785 w 281653"/>
                <a:gd name="connsiteY9" fmla="*/ 83344 h 85725"/>
                <a:gd name="connsiteX10" fmla="*/ 110203 w 281653"/>
                <a:gd name="connsiteY10" fmla="*/ 85725 h 85725"/>
                <a:gd name="connsiteX11" fmla="*/ 105441 w 281653"/>
                <a:gd name="connsiteY11" fmla="*/ 80963 h 85725"/>
                <a:gd name="connsiteX12" fmla="*/ 31622 w 281653"/>
                <a:gd name="connsiteY12" fmla="*/ 78581 h 85725"/>
                <a:gd name="connsiteX13" fmla="*/ 666 w 281653"/>
                <a:gd name="connsiteY13" fmla="*/ 35719 h 85725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243553 w 281653"/>
                <a:gd name="connsiteY4" fmla="*/ 14288 h 85989"/>
                <a:gd name="connsiteX5" fmla="*/ 272128 w 281653"/>
                <a:gd name="connsiteY5" fmla="*/ 0 h 85989"/>
                <a:gd name="connsiteX6" fmla="*/ 281653 w 281653"/>
                <a:gd name="connsiteY6" fmla="*/ 23813 h 85989"/>
                <a:gd name="connsiteX7" fmla="*/ 281653 w 281653"/>
                <a:gd name="connsiteY7" fmla="*/ 42863 h 85989"/>
                <a:gd name="connsiteX8" fmla="*/ 250697 w 281653"/>
                <a:gd name="connsiteY8" fmla="*/ 66675 h 85989"/>
                <a:gd name="connsiteX9" fmla="*/ 188785 w 281653"/>
                <a:gd name="connsiteY9" fmla="*/ 83344 h 85989"/>
                <a:gd name="connsiteX10" fmla="*/ 110203 w 281653"/>
                <a:gd name="connsiteY10" fmla="*/ 85725 h 85989"/>
                <a:gd name="connsiteX11" fmla="*/ 105441 w 281653"/>
                <a:gd name="connsiteY11" fmla="*/ 80963 h 85989"/>
                <a:gd name="connsiteX12" fmla="*/ 31622 w 281653"/>
                <a:gd name="connsiteY12" fmla="*/ 78581 h 85989"/>
                <a:gd name="connsiteX13" fmla="*/ 666 w 281653"/>
                <a:gd name="connsiteY13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243553 w 281653"/>
                <a:gd name="connsiteY4" fmla="*/ 14288 h 85989"/>
                <a:gd name="connsiteX5" fmla="*/ 272128 w 281653"/>
                <a:gd name="connsiteY5" fmla="*/ 0 h 85989"/>
                <a:gd name="connsiteX6" fmla="*/ 281653 w 281653"/>
                <a:gd name="connsiteY6" fmla="*/ 23813 h 85989"/>
                <a:gd name="connsiteX7" fmla="*/ 281653 w 281653"/>
                <a:gd name="connsiteY7" fmla="*/ 42863 h 85989"/>
                <a:gd name="connsiteX8" fmla="*/ 250697 w 281653"/>
                <a:gd name="connsiteY8" fmla="*/ 66675 h 85989"/>
                <a:gd name="connsiteX9" fmla="*/ 188785 w 281653"/>
                <a:gd name="connsiteY9" fmla="*/ 83344 h 85989"/>
                <a:gd name="connsiteX10" fmla="*/ 110203 w 281653"/>
                <a:gd name="connsiteY10" fmla="*/ 85725 h 85989"/>
                <a:gd name="connsiteX11" fmla="*/ 105441 w 281653"/>
                <a:gd name="connsiteY11" fmla="*/ 80963 h 85989"/>
                <a:gd name="connsiteX12" fmla="*/ 31622 w 281653"/>
                <a:gd name="connsiteY12" fmla="*/ 78581 h 85989"/>
                <a:gd name="connsiteX13" fmla="*/ 666 w 281653"/>
                <a:gd name="connsiteY13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6194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6194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3813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43577 w 281677"/>
                <a:gd name="connsiteY5" fmla="*/ 14288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43577 w 281677"/>
                <a:gd name="connsiteY5" fmla="*/ 14288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36433 w 281677"/>
                <a:gd name="connsiteY5" fmla="*/ 11907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7852 w 281677"/>
                <a:gd name="connsiteY3" fmla="*/ 33338 h 86166"/>
                <a:gd name="connsiteX4" fmla="*/ 198334 w 281677"/>
                <a:gd name="connsiteY4" fmla="*/ 23813 h 86166"/>
                <a:gd name="connsiteX5" fmla="*/ 236433 w 281677"/>
                <a:gd name="connsiteY5" fmla="*/ 11907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1022 w 282009"/>
                <a:gd name="connsiteY0" fmla="*/ 35719 h 86166"/>
                <a:gd name="connsiteX1" fmla="*/ 58172 w 282009"/>
                <a:gd name="connsiteY1" fmla="*/ 30957 h 86166"/>
                <a:gd name="connsiteX2" fmla="*/ 89128 w 282009"/>
                <a:gd name="connsiteY2" fmla="*/ 38100 h 86166"/>
                <a:gd name="connsiteX3" fmla="*/ 158184 w 282009"/>
                <a:gd name="connsiteY3" fmla="*/ 33338 h 86166"/>
                <a:gd name="connsiteX4" fmla="*/ 198666 w 282009"/>
                <a:gd name="connsiteY4" fmla="*/ 23813 h 86166"/>
                <a:gd name="connsiteX5" fmla="*/ 236765 w 282009"/>
                <a:gd name="connsiteY5" fmla="*/ 11907 h 86166"/>
                <a:gd name="connsiteX6" fmla="*/ 272484 w 282009"/>
                <a:gd name="connsiteY6" fmla="*/ 0 h 86166"/>
                <a:gd name="connsiteX7" fmla="*/ 282009 w 282009"/>
                <a:gd name="connsiteY7" fmla="*/ 23813 h 86166"/>
                <a:gd name="connsiteX8" fmla="*/ 282009 w 282009"/>
                <a:gd name="connsiteY8" fmla="*/ 42863 h 86166"/>
                <a:gd name="connsiteX9" fmla="*/ 251053 w 282009"/>
                <a:gd name="connsiteY9" fmla="*/ 66675 h 86166"/>
                <a:gd name="connsiteX10" fmla="*/ 189141 w 282009"/>
                <a:gd name="connsiteY10" fmla="*/ 83344 h 86166"/>
                <a:gd name="connsiteX11" fmla="*/ 110559 w 282009"/>
                <a:gd name="connsiteY11" fmla="*/ 85725 h 86166"/>
                <a:gd name="connsiteX12" fmla="*/ 24834 w 282009"/>
                <a:gd name="connsiteY12" fmla="*/ 78581 h 86166"/>
                <a:gd name="connsiteX13" fmla="*/ 1022 w 282009"/>
                <a:gd name="connsiteY13" fmla="*/ 35719 h 86166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89128 w 282009"/>
                <a:gd name="connsiteY2" fmla="*/ 38100 h 86022"/>
                <a:gd name="connsiteX3" fmla="*/ 158184 w 282009"/>
                <a:gd name="connsiteY3" fmla="*/ 33338 h 86022"/>
                <a:gd name="connsiteX4" fmla="*/ 198666 w 282009"/>
                <a:gd name="connsiteY4" fmla="*/ 23813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198666 w 282009"/>
                <a:gd name="connsiteY4" fmla="*/ 23813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201047 w 282009"/>
                <a:gd name="connsiteY4" fmla="*/ 16669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201047 w 282009"/>
                <a:gd name="connsiteY4" fmla="*/ 16669 h 86022"/>
                <a:gd name="connsiteX5" fmla="*/ 232002 w 282009"/>
                <a:gd name="connsiteY5" fmla="*/ 4764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60565 w 282009"/>
                <a:gd name="connsiteY3" fmla="*/ 26194 h 86022"/>
                <a:gd name="connsiteX4" fmla="*/ 201047 w 282009"/>
                <a:gd name="connsiteY4" fmla="*/ 16669 h 86022"/>
                <a:gd name="connsiteX5" fmla="*/ 232002 w 282009"/>
                <a:gd name="connsiteY5" fmla="*/ 4764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176 w 279782"/>
                <a:gd name="connsiteY0" fmla="*/ 28575 h 86022"/>
                <a:gd name="connsiteX1" fmla="*/ 55945 w 279782"/>
                <a:gd name="connsiteY1" fmla="*/ 30957 h 86022"/>
                <a:gd name="connsiteX2" fmla="*/ 94045 w 279782"/>
                <a:gd name="connsiteY2" fmla="*/ 30956 h 86022"/>
                <a:gd name="connsiteX3" fmla="*/ 158338 w 279782"/>
                <a:gd name="connsiteY3" fmla="*/ 26194 h 86022"/>
                <a:gd name="connsiteX4" fmla="*/ 198820 w 279782"/>
                <a:gd name="connsiteY4" fmla="*/ 16669 h 86022"/>
                <a:gd name="connsiteX5" fmla="*/ 229775 w 279782"/>
                <a:gd name="connsiteY5" fmla="*/ 4764 h 86022"/>
                <a:gd name="connsiteX6" fmla="*/ 270257 w 279782"/>
                <a:gd name="connsiteY6" fmla="*/ 0 h 86022"/>
                <a:gd name="connsiteX7" fmla="*/ 279782 w 279782"/>
                <a:gd name="connsiteY7" fmla="*/ 23813 h 86022"/>
                <a:gd name="connsiteX8" fmla="*/ 279782 w 279782"/>
                <a:gd name="connsiteY8" fmla="*/ 42863 h 86022"/>
                <a:gd name="connsiteX9" fmla="*/ 260733 w 279782"/>
                <a:gd name="connsiteY9" fmla="*/ 71437 h 86022"/>
                <a:gd name="connsiteX10" fmla="*/ 186914 w 279782"/>
                <a:gd name="connsiteY10" fmla="*/ 83344 h 86022"/>
                <a:gd name="connsiteX11" fmla="*/ 108332 w 279782"/>
                <a:gd name="connsiteY11" fmla="*/ 85725 h 86022"/>
                <a:gd name="connsiteX12" fmla="*/ 22607 w 279782"/>
                <a:gd name="connsiteY12" fmla="*/ 78581 h 86022"/>
                <a:gd name="connsiteX13" fmla="*/ 1176 w 279782"/>
                <a:gd name="connsiteY13" fmla="*/ 28575 h 86022"/>
                <a:gd name="connsiteX0" fmla="*/ 679 w 279285"/>
                <a:gd name="connsiteY0" fmla="*/ 28575 h 86022"/>
                <a:gd name="connsiteX1" fmla="*/ 55448 w 279285"/>
                <a:gd name="connsiteY1" fmla="*/ 30957 h 86022"/>
                <a:gd name="connsiteX2" fmla="*/ 93548 w 279285"/>
                <a:gd name="connsiteY2" fmla="*/ 30956 h 86022"/>
                <a:gd name="connsiteX3" fmla="*/ 157841 w 279285"/>
                <a:gd name="connsiteY3" fmla="*/ 26194 h 86022"/>
                <a:gd name="connsiteX4" fmla="*/ 198323 w 279285"/>
                <a:gd name="connsiteY4" fmla="*/ 16669 h 86022"/>
                <a:gd name="connsiteX5" fmla="*/ 229278 w 279285"/>
                <a:gd name="connsiteY5" fmla="*/ 4764 h 86022"/>
                <a:gd name="connsiteX6" fmla="*/ 269760 w 279285"/>
                <a:gd name="connsiteY6" fmla="*/ 0 h 86022"/>
                <a:gd name="connsiteX7" fmla="*/ 279285 w 279285"/>
                <a:gd name="connsiteY7" fmla="*/ 23813 h 86022"/>
                <a:gd name="connsiteX8" fmla="*/ 279285 w 279285"/>
                <a:gd name="connsiteY8" fmla="*/ 42863 h 86022"/>
                <a:gd name="connsiteX9" fmla="*/ 260236 w 279285"/>
                <a:gd name="connsiteY9" fmla="*/ 71437 h 86022"/>
                <a:gd name="connsiteX10" fmla="*/ 186417 w 279285"/>
                <a:gd name="connsiteY10" fmla="*/ 83344 h 86022"/>
                <a:gd name="connsiteX11" fmla="*/ 107835 w 279285"/>
                <a:gd name="connsiteY11" fmla="*/ 85725 h 86022"/>
                <a:gd name="connsiteX12" fmla="*/ 31635 w 279285"/>
                <a:gd name="connsiteY12" fmla="*/ 78581 h 86022"/>
                <a:gd name="connsiteX13" fmla="*/ 679 w 279285"/>
                <a:gd name="connsiteY13" fmla="*/ 28575 h 8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9285" h="86022">
                  <a:moveTo>
                    <a:pt x="679" y="28575"/>
                  </a:moveTo>
                  <a:cubicBezTo>
                    <a:pt x="5045" y="20638"/>
                    <a:pt x="39970" y="30560"/>
                    <a:pt x="55448" y="30957"/>
                  </a:cubicBezTo>
                  <a:cubicBezTo>
                    <a:pt x="70926" y="31354"/>
                    <a:pt x="76483" y="31750"/>
                    <a:pt x="93548" y="30956"/>
                  </a:cubicBezTo>
                  <a:cubicBezTo>
                    <a:pt x="110613" y="30162"/>
                    <a:pt x="140379" y="28575"/>
                    <a:pt x="157841" y="26194"/>
                  </a:cubicBezTo>
                  <a:cubicBezTo>
                    <a:pt x="175303" y="23813"/>
                    <a:pt x="186417" y="20241"/>
                    <a:pt x="198323" y="16669"/>
                  </a:cubicBezTo>
                  <a:cubicBezTo>
                    <a:pt x="210229" y="13097"/>
                    <a:pt x="217372" y="7542"/>
                    <a:pt x="229278" y="4764"/>
                  </a:cubicBezTo>
                  <a:cubicBezTo>
                    <a:pt x="241184" y="1986"/>
                    <a:pt x="260235" y="4763"/>
                    <a:pt x="269760" y="0"/>
                  </a:cubicBezTo>
                  <a:lnTo>
                    <a:pt x="279285" y="23813"/>
                  </a:lnTo>
                  <a:lnTo>
                    <a:pt x="279285" y="42863"/>
                  </a:lnTo>
                  <a:cubicBezTo>
                    <a:pt x="274126" y="50007"/>
                    <a:pt x="275714" y="64690"/>
                    <a:pt x="260236" y="71437"/>
                  </a:cubicBezTo>
                  <a:cubicBezTo>
                    <a:pt x="244758" y="78184"/>
                    <a:pt x="211817" y="80963"/>
                    <a:pt x="186417" y="83344"/>
                  </a:cubicBezTo>
                  <a:cubicBezTo>
                    <a:pt x="161017" y="85725"/>
                    <a:pt x="133632" y="86519"/>
                    <a:pt x="107835" y="85725"/>
                  </a:cubicBezTo>
                  <a:cubicBezTo>
                    <a:pt x="82038" y="84931"/>
                    <a:pt x="49494" y="88106"/>
                    <a:pt x="31635" y="78581"/>
                  </a:cubicBezTo>
                  <a:cubicBezTo>
                    <a:pt x="13776" y="69056"/>
                    <a:pt x="-3687" y="36512"/>
                    <a:pt x="679" y="28575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3" name="Freeform 246">
              <a:extLst>
                <a:ext uri="{FF2B5EF4-FFF2-40B4-BE49-F238E27FC236}">
                  <a16:creationId xmlns:a16="http://schemas.microsoft.com/office/drawing/2014/main" id="{371F8FF3-FD37-4DF5-B44E-FD44498D8691}"/>
                </a:ext>
              </a:extLst>
            </p:cNvPr>
            <p:cNvSpPr/>
            <p:nvPr/>
          </p:nvSpPr>
          <p:spPr>
            <a:xfrm>
              <a:off x="9598678" y="5090710"/>
              <a:ext cx="138317" cy="84574"/>
            </a:xfrm>
            <a:custGeom>
              <a:avLst/>
              <a:gdLst>
                <a:gd name="connsiteX0" fmla="*/ 0 w 176213"/>
                <a:gd name="connsiteY0" fmla="*/ 0 h 109538"/>
                <a:gd name="connsiteX1" fmla="*/ 54769 w 176213"/>
                <a:gd name="connsiteY1" fmla="*/ 4763 h 109538"/>
                <a:gd name="connsiteX2" fmla="*/ 73819 w 176213"/>
                <a:gd name="connsiteY2" fmla="*/ 23813 h 109538"/>
                <a:gd name="connsiteX3" fmla="*/ 109538 w 176213"/>
                <a:gd name="connsiteY3" fmla="*/ 21431 h 109538"/>
                <a:gd name="connsiteX4" fmla="*/ 126207 w 176213"/>
                <a:gd name="connsiteY4" fmla="*/ 73819 h 109538"/>
                <a:gd name="connsiteX5" fmla="*/ 133350 w 176213"/>
                <a:gd name="connsiteY5" fmla="*/ 33338 h 109538"/>
                <a:gd name="connsiteX6" fmla="*/ 176213 w 176213"/>
                <a:gd name="connsiteY6" fmla="*/ 23813 h 109538"/>
                <a:gd name="connsiteX7" fmla="*/ 176213 w 176213"/>
                <a:gd name="connsiteY7" fmla="*/ 52388 h 109538"/>
                <a:gd name="connsiteX8" fmla="*/ 157163 w 176213"/>
                <a:gd name="connsiteY8" fmla="*/ 95250 h 109538"/>
                <a:gd name="connsiteX9" fmla="*/ 128588 w 176213"/>
                <a:gd name="connsiteY9" fmla="*/ 109538 h 109538"/>
                <a:gd name="connsiteX10" fmla="*/ 95250 w 176213"/>
                <a:gd name="connsiteY10" fmla="*/ 83344 h 109538"/>
                <a:gd name="connsiteX11" fmla="*/ 85725 w 176213"/>
                <a:gd name="connsiteY11" fmla="*/ 64294 h 109538"/>
                <a:gd name="connsiteX12" fmla="*/ 59532 w 176213"/>
                <a:gd name="connsiteY12" fmla="*/ 57150 h 109538"/>
                <a:gd name="connsiteX13" fmla="*/ 0 w 176213"/>
                <a:gd name="connsiteY13" fmla="*/ 0 h 109538"/>
                <a:gd name="connsiteX0" fmla="*/ 0 w 176213"/>
                <a:gd name="connsiteY0" fmla="*/ 0 h 109538"/>
                <a:gd name="connsiteX1" fmla="*/ 54769 w 176213"/>
                <a:gd name="connsiteY1" fmla="*/ 4763 h 109538"/>
                <a:gd name="connsiteX2" fmla="*/ 88106 w 176213"/>
                <a:gd name="connsiteY2" fmla="*/ 21432 h 109538"/>
                <a:gd name="connsiteX3" fmla="*/ 109538 w 176213"/>
                <a:gd name="connsiteY3" fmla="*/ 21431 h 109538"/>
                <a:gd name="connsiteX4" fmla="*/ 126207 w 176213"/>
                <a:gd name="connsiteY4" fmla="*/ 73819 h 109538"/>
                <a:gd name="connsiteX5" fmla="*/ 133350 w 176213"/>
                <a:gd name="connsiteY5" fmla="*/ 33338 h 109538"/>
                <a:gd name="connsiteX6" fmla="*/ 176213 w 176213"/>
                <a:gd name="connsiteY6" fmla="*/ 23813 h 109538"/>
                <a:gd name="connsiteX7" fmla="*/ 176213 w 176213"/>
                <a:gd name="connsiteY7" fmla="*/ 52388 h 109538"/>
                <a:gd name="connsiteX8" fmla="*/ 157163 w 176213"/>
                <a:gd name="connsiteY8" fmla="*/ 95250 h 109538"/>
                <a:gd name="connsiteX9" fmla="*/ 128588 w 176213"/>
                <a:gd name="connsiteY9" fmla="*/ 109538 h 109538"/>
                <a:gd name="connsiteX10" fmla="*/ 95250 w 176213"/>
                <a:gd name="connsiteY10" fmla="*/ 83344 h 109538"/>
                <a:gd name="connsiteX11" fmla="*/ 85725 w 176213"/>
                <a:gd name="connsiteY11" fmla="*/ 64294 h 109538"/>
                <a:gd name="connsiteX12" fmla="*/ 59532 w 176213"/>
                <a:gd name="connsiteY12" fmla="*/ 57150 h 109538"/>
                <a:gd name="connsiteX13" fmla="*/ 0 w 176213"/>
                <a:gd name="connsiteY13" fmla="*/ 0 h 109538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73830 w 176224"/>
                <a:gd name="connsiteY11" fmla="*/ 79700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73830 w 176224"/>
                <a:gd name="connsiteY11" fmla="*/ 79700 h 113037"/>
                <a:gd name="connsiteX12" fmla="*/ 40493 w 176224"/>
                <a:gd name="connsiteY12" fmla="*/ 55887 h 113037"/>
                <a:gd name="connsiteX13" fmla="*/ 11 w 176224"/>
                <a:gd name="connsiteY13" fmla="*/ 3499 h 113037"/>
                <a:gd name="connsiteX0" fmla="*/ 11 w 180986"/>
                <a:gd name="connsiteY0" fmla="*/ 3499 h 113037"/>
                <a:gd name="connsiteX1" fmla="*/ 54780 w 180986"/>
                <a:gd name="connsiteY1" fmla="*/ 8262 h 113037"/>
                <a:gd name="connsiteX2" fmla="*/ 88117 w 180986"/>
                <a:gd name="connsiteY2" fmla="*/ 24931 h 113037"/>
                <a:gd name="connsiteX3" fmla="*/ 109549 w 180986"/>
                <a:gd name="connsiteY3" fmla="*/ 24930 h 113037"/>
                <a:gd name="connsiteX4" fmla="*/ 126218 w 180986"/>
                <a:gd name="connsiteY4" fmla="*/ 77318 h 113037"/>
                <a:gd name="connsiteX5" fmla="*/ 133361 w 180986"/>
                <a:gd name="connsiteY5" fmla="*/ 36837 h 113037"/>
                <a:gd name="connsiteX6" fmla="*/ 180986 w 180986"/>
                <a:gd name="connsiteY6" fmla="*/ 17787 h 113037"/>
                <a:gd name="connsiteX7" fmla="*/ 176224 w 180986"/>
                <a:gd name="connsiteY7" fmla="*/ 55887 h 113037"/>
                <a:gd name="connsiteX8" fmla="*/ 157174 w 180986"/>
                <a:gd name="connsiteY8" fmla="*/ 98749 h 113037"/>
                <a:gd name="connsiteX9" fmla="*/ 128599 w 180986"/>
                <a:gd name="connsiteY9" fmla="*/ 113037 h 113037"/>
                <a:gd name="connsiteX10" fmla="*/ 95261 w 180986"/>
                <a:gd name="connsiteY10" fmla="*/ 86843 h 113037"/>
                <a:gd name="connsiteX11" fmla="*/ 73830 w 180986"/>
                <a:gd name="connsiteY11" fmla="*/ 79700 h 113037"/>
                <a:gd name="connsiteX12" fmla="*/ 40493 w 180986"/>
                <a:gd name="connsiteY12" fmla="*/ 55887 h 113037"/>
                <a:gd name="connsiteX13" fmla="*/ 11 w 180986"/>
                <a:gd name="connsiteY13" fmla="*/ 3499 h 113037"/>
                <a:gd name="connsiteX0" fmla="*/ 10 w 180985"/>
                <a:gd name="connsiteY0" fmla="*/ 4058 h 113596"/>
                <a:gd name="connsiteX1" fmla="*/ 64304 w 180985"/>
                <a:gd name="connsiteY1" fmla="*/ 6440 h 113596"/>
                <a:gd name="connsiteX2" fmla="*/ 88116 w 180985"/>
                <a:gd name="connsiteY2" fmla="*/ 25490 h 113596"/>
                <a:gd name="connsiteX3" fmla="*/ 109548 w 180985"/>
                <a:gd name="connsiteY3" fmla="*/ 25489 h 113596"/>
                <a:gd name="connsiteX4" fmla="*/ 126217 w 180985"/>
                <a:gd name="connsiteY4" fmla="*/ 77877 h 113596"/>
                <a:gd name="connsiteX5" fmla="*/ 133360 w 180985"/>
                <a:gd name="connsiteY5" fmla="*/ 37396 h 113596"/>
                <a:gd name="connsiteX6" fmla="*/ 180985 w 180985"/>
                <a:gd name="connsiteY6" fmla="*/ 18346 h 113596"/>
                <a:gd name="connsiteX7" fmla="*/ 176223 w 180985"/>
                <a:gd name="connsiteY7" fmla="*/ 56446 h 113596"/>
                <a:gd name="connsiteX8" fmla="*/ 157173 w 180985"/>
                <a:gd name="connsiteY8" fmla="*/ 99308 h 113596"/>
                <a:gd name="connsiteX9" fmla="*/ 128598 w 180985"/>
                <a:gd name="connsiteY9" fmla="*/ 113596 h 113596"/>
                <a:gd name="connsiteX10" fmla="*/ 95260 w 180985"/>
                <a:gd name="connsiteY10" fmla="*/ 87402 h 113596"/>
                <a:gd name="connsiteX11" fmla="*/ 73829 w 180985"/>
                <a:gd name="connsiteY11" fmla="*/ 80259 h 113596"/>
                <a:gd name="connsiteX12" fmla="*/ 40492 w 180985"/>
                <a:gd name="connsiteY12" fmla="*/ 56446 h 113596"/>
                <a:gd name="connsiteX13" fmla="*/ 10 w 180985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943"/>
                <a:gd name="connsiteX1" fmla="*/ 64631 w 181312"/>
                <a:gd name="connsiteY1" fmla="*/ 6440 h 113943"/>
                <a:gd name="connsiteX2" fmla="*/ 88443 w 181312"/>
                <a:gd name="connsiteY2" fmla="*/ 25490 h 113943"/>
                <a:gd name="connsiteX3" fmla="*/ 109875 w 181312"/>
                <a:gd name="connsiteY3" fmla="*/ 25489 h 113943"/>
                <a:gd name="connsiteX4" fmla="*/ 126544 w 181312"/>
                <a:gd name="connsiteY4" fmla="*/ 77877 h 113943"/>
                <a:gd name="connsiteX5" fmla="*/ 133687 w 181312"/>
                <a:gd name="connsiteY5" fmla="*/ 37396 h 113943"/>
                <a:gd name="connsiteX6" fmla="*/ 181312 w 181312"/>
                <a:gd name="connsiteY6" fmla="*/ 18346 h 113943"/>
                <a:gd name="connsiteX7" fmla="*/ 176550 w 181312"/>
                <a:gd name="connsiteY7" fmla="*/ 56446 h 113943"/>
                <a:gd name="connsiteX8" fmla="*/ 157500 w 181312"/>
                <a:gd name="connsiteY8" fmla="*/ 99308 h 113943"/>
                <a:gd name="connsiteX9" fmla="*/ 128925 w 181312"/>
                <a:gd name="connsiteY9" fmla="*/ 113596 h 113943"/>
                <a:gd name="connsiteX10" fmla="*/ 95587 w 181312"/>
                <a:gd name="connsiteY10" fmla="*/ 87402 h 113943"/>
                <a:gd name="connsiteX11" fmla="*/ 74156 w 181312"/>
                <a:gd name="connsiteY11" fmla="*/ 80259 h 113943"/>
                <a:gd name="connsiteX12" fmla="*/ 40819 w 181312"/>
                <a:gd name="connsiteY12" fmla="*/ 56446 h 113943"/>
                <a:gd name="connsiteX13" fmla="*/ 337 w 181312"/>
                <a:gd name="connsiteY13" fmla="*/ 4058 h 113943"/>
                <a:gd name="connsiteX0" fmla="*/ 337 w 181312"/>
                <a:gd name="connsiteY0" fmla="*/ 4058 h 113943"/>
                <a:gd name="connsiteX1" fmla="*/ 64631 w 181312"/>
                <a:gd name="connsiteY1" fmla="*/ 6440 h 113943"/>
                <a:gd name="connsiteX2" fmla="*/ 88443 w 181312"/>
                <a:gd name="connsiteY2" fmla="*/ 25490 h 113943"/>
                <a:gd name="connsiteX3" fmla="*/ 109875 w 181312"/>
                <a:gd name="connsiteY3" fmla="*/ 25489 h 113943"/>
                <a:gd name="connsiteX4" fmla="*/ 126544 w 181312"/>
                <a:gd name="connsiteY4" fmla="*/ 77877 h 113943"/>
                <a:gd name="connsiteX5" fmla="*/ 133687 w 181312"/>
                <a:gd name="connsiteY5" fmla="*/ 37396 h 113943"/>
                <a:gd name="connsiteX6" fmla="*/ 181312 w 181312"/>
                <a:gd name="connsiteY6" fmla="*/ 18346 h 113943"/>
                <a:gd name="connsiteX7" fmla="*/ 176550 w 181312"/>
                <a:gd name="connsiteY7" fmla="*/ 56446 h 113943"/>
                <a:gd name="connsiteX8" fmla="*/ 157500 w 181312"/>
                <a:gd name="connsiteY8" fmla="*/ 99308 h 113943"/>
                <a:gd name="connsiteX9" fmla="*/ 128925 w 181312"/>
                <a:gd name="connsiteY9" fmla="*/ 113596 h 113943"/>
                <a:gd name="connsiteX10" fmla="*/ 95587 w 181312"/>
                <a:gd name="connsiteY10" fmla="*/ 87402 h 113943"/>
                <a:gd name="connsiteX11" fmla="*/ 74156 w 181312"/>
                <a:gd name="connsiteY11" fmla="*/ 80259 h 113943"/>
                <a:gd name="connsiteX12" fmla="*/ 40819 w 181312"/>
                <a:gd name="connsiteY12" fmla="*/ 56446 h 113943"/>
                <a:gd name="connsiteX13" fmla="*/ 337 w 181312"/>
                <a:gd name="connsiteY13" fmla="*/ 4058 h 113943"/>
                <a:gd name="connsiteX0" fmla="*/ 337 w 186075"/>
                <a:gd name="connsiteY0" fmla="*/ 4058 h 113943"/>
                <a:gd name="connsiteX1" fmla="*/ 64631 w 186075"/>
                <a:gd name="connsiteY1" fmla="*/ 6440 h 113943"/>
                <a:gd name="connsiteX2" fmla="*/ 88443 w 186075"/>
                <a:gd name="connsiteY2" fmla="*/ 25490 h 113943"/>
                <a:gd name="connsiteX3" fmla="*/ 109875 w 186075"/>
                <a:gd name="connsiteY3" fmla="*/ 25489 h 113943"/>
                <a:gd name="connsiteX4" fmla="*/ 126544 w 186075"/>
                <a:gd name="connsiteY4" fmla="*/ 77877 h 113943"/>
                <a:gd name="connsiteX5" fmla="*/ 133687 w 186075"/>
                <a:gd name="connsiteY5" fmla="*/ 37396 h 113943"/>
                <a:gd name="connsiteX6" fmla="*/ 181312 w 186075"/>
                <a:gd name="connsiteY6" fmla="*/ 18346 h 113943"/>
                <a:gd name="connsiteX7" fmla="*/ 186075 w 186075"/>
                <a:gd name="connsiteY7" fmla="*/ 56446 h 113943"/>
                <a:gd name="connsiteX8" fmla="*/ 157500 w 186075"/>
                <a:gd name="connsiteY8" fmla="*/ 99308 h 113943"/>
                <a:gd name="connsiteX9" fmla="*/ 128925 w 186075"/>
                <a:gd name="connsiteY9" fmla="*/ 113596 h 113943"/>
                <a:gd name="connsiteX10" fmla="*/ 95587 w 186075"/>
                <a:gd name="connsiteY10" fmla="*/ 87402 h 113943"/>
                <a:gd name="connsiteX11" fmla="*/ 74156 w 186075"/>
                <a:gd name="connsiteY11" fmla="*/ 80259 h 113943"/>
                <a:gd name="connsiteX12" fmla="*/ 40819 w 186075"/>
                <a:gd name="connsiteY12" fmla="*/ 56446 h 113943"/>
                <a:gd name="connsiteX13" fmla="*/ 337 w 186075"/>
                <a:gd name="connsiteY13" fmla="*/ 4058 h 113943"/>
                <a:gd name="connsiteX0" fmla="*/ 337 w 186075"/>
                <a:gd name="connsiteY0" fmla="*/ 4058 h 114619"/>
                <a:gd name="connsiteX1" fmla="*/ 64631 w 186075"/>
                <a:gd name="connsiteY1" fmla="*/ 6440 h 114619"/>
                <a:gd name="connsiteX2" fmla="*/ 88443 w 186075"/>
                <a:gd name="connsiteY2" fmla="*/ 25490 h 114619"/>
                <a:gd name="connsiteX3" fmla="*/ 109875 w 186075"/>
                <a:gd name="connsiteY3" fmla="*/ 25489 h 114619"/>
                <a:gd name="connsiteX4" fmla="*/ 126544 w 186075"/>
                <a:gd name="connsiteY4" fmla="*/ 77877 h 114619"/>
                <a:gd name="connsiteX5" fmla="*/ 133687 w 186075"/>
                <a:gd name="connsiteY5" fmla="*/ 37396 h 114619"/>
                <a:gd name="connsiteX6" fmla="*/ 181312 w 186075"/>
                <a:gd name="connsiteY6" fmla="*/ 18346 h 114619"/>
                <a:gd name="connsiteX7" fmla="*/ 186075 w 186075"/>
                <a:gd name="connsiteY7" fmla="*/ 56446 h 114619"/>
                <a:gd name="connsiteX8" fmla="*/ 174169 w 186075"/>
                <a:gd name="connsiteY8" fmla="*/ 104071 h 114619"/>
                <a:gd name="connsiteX9" fmla="*/ 128925 w 186075"/>
                <a:gd name="connsiteY9" fmla="*/ 113596 h 114619"/>
                <a:gd name="connsiteX10" fmla="*/ 95587 w 186075"/>
                <a:gd name="connsiteY10" fmla="*/ 87402 h 114619"/>
                <a:gd name="connsiteX11" fmla="*/ 74156 w 186075"/>
                <a:gd name="connsiteY11" fmla="*/ 80259 h 114619"/>
                <a:gd name="connsiteX12" fmla="*/ 40819 w 186075"/>
                <a:gd name="connsiteY12" fmla="*/ 56446 h 114619"/>
                <a:gd name="connsiteX13" fmla="*/ 337 w 186075"/>
                <a:gd name="connsiteY13" fmla="*/ 4058 h 114619"/>
                <a:gd name="connsiteX0" fmla="*/ 337 w 186075"/>
                <a:gd name="connsiteY0" fmla="*/ 3969 h 114530"/>
                <a:gd name="connsiteX1" fmla="*/ 64631 w 186075"/>
                <a:gd name="connsiteY1" fmla="*/ 6351 h 114530"/>
                <a:gd name="connsiteX2" fmla="*/ 95587 w 186075"/>
                <a:gd name="connsiteY2" fmla="*/ 23020 h 114530"/>
                <a:gd name="connsiteX3" fmla="*/ 109875 w 186075"/>
                <a:gd name="connsiteY3" fmla="*/ 25400 h 114530"/>
                <a:gd name="connsiteX4" fmla="*/ 126544 w 186075"/>
                <a:gd name="connsiteY4" fmla="*/ 77788 h 114530"/>
                <a:gd name="connsiteX5" fmla="*/ 133687 w 186075"/>
                <a:gd name="connsiteY5" fmla="*/ 37307 h 114530"/>
                <a:gd name="connsiteX6" fmla="*/ 181312 w 186075"/>
                <a:gd name="connsiteY6" fmla="*/ 18257 h 114530"/>
                <a:gd name="connsiteX7" fmla="*/ 186075 w 186075"/>
                <a:gd name="connsiteY7" fmla="*/ 56357 h 114530"/>
                <a:gd name="connsiteX8" fmla="*/ 174169 w 186075"/>
                <a:gd name="connsiteY8" fmla="*/ 103982 h 114530"/>
                <a:gd name="connsiteX9" fmla="*/ 128925 w 186075"/>
                <a:gd name="connsiteY9" fmla="*/ 113507 h 114530"/>
                <a:gd name="connsiteX10" fmla="*/ 95587 w 186075"/>
                <a:gd name="connsiteY10" fmla="*/ 87313 h 114530"/>
                <a:gd name="connsiteX11" fmla="*/ 74156 w 186075"/>
                <a:gd name="connsiteY11" fmla="*/ 80170 h 114530"/>
                <a:gd name="connsiteX12" fmla="*/ 40819 w 186075"/>
                <a:gd name="connsiteY12" fmla="*/ 56357 h 114530"/>
                <a:gd name="connsiteX13" fmla="*/ 337 w 186075"/>
                <a:gd name="connsiteY13" fmla="*/ 3969 h 114530"/>
                <a:gd name="connsiteX0" fmla="*/ 337 w 186075"/>
                <a:gd name="connsiteY0" fmla="*/ 3969 h 114530"/>
                <a:gd name="connsiteX1" fmla="*/ 64631 w 186075"/>
                <a:gd name="connsiteY1" fmla="*/ 6351 h 114530"/>
                <a:gd name="connsiteX2" fmla="*/ 95587 w 186075"/>
                <a:gd name="connsiteY2" fmla="*/ 23020 h 114530"/>
                <a:gd name="connsiteX3" fmla="*/ 109875 w 186075"/>
                <a:gd name="connsiteY3" fmla="*/ 25400 h 114530"/>
                <a:gd name="connsiteX4" fmla="*/ 124163 w 186075"/>
                <a:gd name="connsiteY4" fmla="*/ 70645 h 114530"/>
                <a:gd name="connsiteX5" fmla="*/ 133687 w 186075"/>
                <a:gd name="connsiteY5" fmla="*/ 37307 h 114530"/>
                <a:gd name="connsiteX6" fmla="*/ 181312 w 186075"/>
                <a:gd name="connsiteY6" fmla="*/ 18257 h 114530"/>
                <a:gd name="connsiteX7" fmla="*/ 186075 w 186075"/>
                <a:gd name="connsiteY7" fmla="*/ 56357 h 114530"/>
                <a:gd name="connsiteX8" fmla="*/ 174169 w 186075"/>
                <a:gd name="connsiteY8" fmla="*/ 103982 h 114530"/>
                <a:gd name="connsiteX9" fmla="*/ 128925 w 186075"/>
                <a:gd name="connsiteY9" fmla="*/ 113507 h 114530"/>
                <a:gd name="connsiteX10" fmla="*/ 95587 w 186075"/>
                <a:gd name="connsiteY10" fmla="*/ 87313 h 114530"/>
                <a:gd name="connsiteX11" fmla="*/ 74156 w 186075"/>
                <a:gd name="connsiteY11" fmla="*/ 80170 h 114530"/>
                <a:gd name="connsiteX12" fmla="*/ 40819 w 186075"/>
                <a:gd name="connsiteY12" fmla="*/ 56357 h 114530"/>
                <a:gd name="connsiteX13" fmla="*/ 337 w 186075"/>
                <a:gd name="connsiteY13" fmla="*/ 3969 h 11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075" h="114530">
                  <a:moveTo>
                    <a:pt x="337" y="3969"/>
                  </a:moveTo>
                  <a:cubicBezTo>
                    <a:pt x="-457" y="-4762"/>
                    <a:pt x="48756" y="3176"/>
                    <a:pt x="64631" y="6351"/>
                  </a:cubicBezTo>
                  <a:cubicBezTo>
                    <a:pt x="80506" y="9526"/>
                    <a:pt x="88046" y="19845"/>
                    <a:pt x="95587" y="23020"/>
                  </a:cubicBezTo>
                  <a:cubicBezTo>
                    <a:pt x="103128" y="26195"/>
                    <a:pt x="102731" y="25400"/>
                    <a:pt x="109875" y="25400"/>
                  </a:cubicBezTo>
                  <a:cubicBezTo>
                    <a:pt x="116225" y="34131"/>
                    <a:pt x="120194" y="68661"/>
                    <a:pt x="124163" y="70645"/>
                  </a:cubicBezTo>
                  <a:cubicBezTo>
                    <a:pt x="128132" y="72629"/>
                    <a:pt x="124162" y="46038"/>
                    <a:pt x="133687" y="37307"/>
                  </a:cubicBezTo>
                  <a:cubicBezTo>
                    <a:pt x="143212" y="28576"/>
                    <a:pt x="165437" y="24607"/>
                    <a:pt x="181312" y="18257"/>
                  </a:cubicBezTo>
                  <a:lnTo>
                    <a:pt x="186075" y="56357"/>
                  </a:lnTo>
                  <a:cubicBezTo>
                    <a:pt x="182106" y="69851"/>
                    <a:pt x="183694" y="94457"/>
                    <a:pt x="174169" y="103982"/>
                  </a:cubicBezTo>
                  <a:cubicBezTo>
                    <a:pt x="164644" y="113507"/>
                    <a:pt x="142022" y="116285"/>
                    <a:pt x="128925" y="113507"/>
                  </a:cubicBezTo>
                  <a:cubicBezTo>
                    <a:pt x="115828" y="110729"/>
                    <a:pt x="104715" y="92869"/>
                    <a:pt x="95587" y="87313"/>
                  </a:cubicBezTo>
                  <a:cubicBezTo>
                    <a:pt x="86459" y="81757"/>
                    <a:pt x="83284" y="85329"/>
                    <a:pt x="74156" y="80170"/>
                  </a:cubicBezTo>
                  <a:cubicBezTo>
                    <a:pt x="65028" y="75011"/>
                    <a:pt x="53122" y="69057"/>
                    <a:pt x="40819" y="56357"/>
                  </a:cubicBezTo>
                  <a:cubicBezTo>
                    <a:pt x="28516" y="43657"/>
                    <a:pt x="-3632" y="12303"/>
                    <a:pt x="337" y="3969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4" name="Freeform 247">
              <a:extLst>
                <a:ext uri="{FF2B5EF4-FFF2-40B4-BE49-F238E27FC236}">
                  <a16:creationId xmlns:a16="http://schemas.microsoft.com/office/drawing/2014/main" id="{34B9E747-BA0F-4236-8F9E-84A37E2555FF}"/>
                </a:ext>
              </a:extLst>
            </p:cNvPr>
            <p:cNvSpPr/>
            <p:nvPr/>
          </p:nvSpPr>
          <p:spPr>
            <a:xfrm>
              <a:off x="9565296" y="5090125"/>
              <a:ext cx="250086" cy="114867"/>
            </a:xfrm>
            <a:custGeom>
              <a:avLst/>
              <a:gdLst>
                <a:gd name="connsiteX0" fmla="*/ 0 w 321469"/>
                <a:gd name="connsiteY0" fmla="*/ 0 h 154781"/>
                <a:gd name="connsiteX1" fmla="*/ 54769 w 321469"/>
                <a:gd name="connsiteY1" fmla="*/ 78581 h 154781"/>
                <a:gd name="connsiteX2" fmla="*/ 90488 w 321469"/>
                <a:gd name="connsiteY2" fmla="*/ 109537 h 154781"/>
                <a:gd name="connsiteX3" fmla="*/ 130969 w 321469"/>
                <a:gd name="connsiteY3" fmla="*/ 121444 h 154781"/>
                <a:gd name="connsiteX4" fmla="*/ 180975 w 321469"/>
                <a:gd name="connsiteY4" fmla="*/ 154781 h 154781"/>
                <a:gd name="connsiteX5" fmla="*/ 230981 w 321469"/>
                <a:gd name="connsiteY5" fmla="*/ 135731 h 154781"/>
                <a:gd name="connsiteX6" fmla="*/ 283369 w 321469"/>
                <a:gd name="connsiteY6" fmla="*/ 88106 h 154781"/>
                <a:gd name="connsiteX7" fmla="*/ 319088 w 321469"/>
                <a:gd name="connsiteY7" fmla="*/ 45244 h 154781"/>
                <a:gd name="connsiteX8" fmla="*/ 321469 w 321469"/>
                <a:gd name="connsiteY8" fmla="*/ 0 h 154781"/>
                <a:gd name="connsiteX9" fmla="*/ 292894 w 321469"/>
                <a:gd name="connsiteY9" fmla="*/ 7144 h 154781"/>
                <a:gd name="connsiteX10" fmla="*/ 276225 w 321469"/>
                <a:gd name="connsiteY10" fmla="*/ 28575 h 154781"/>
                <a:gd name="connsiteX11" fmla="*/ 261938 w 321469"/>
                <a:gd name="connsiteY11" fmla="*/ 30956 h 154781"/>
                <a:gd name="connsiteX12" fmla="*/ 242888 w 321469"/>
                <a:gd name="connsiteY12" fmla="*/ 42862 h 154781"/>
                <a:gd name="connsiteX13" fmla="*/ 226219 w 321469"/>
                <a:gd name="connsiteY13" fmla="*/ 35719 h 154781"/>
                <a:gd name="connsiteX14" fmla="*/ 219075 w 321469"/>
                <a:gd name="connsiteY14" fmla="*/ 78581 h 154781"/>
                <a:gd name="connsiteX15" fmla="*/ 197644 w 321469"/>
                <a:gd name="connsiteY15" fmla="*/ 100012 h 154781"/>
                <a:gd name="connsiteX16" fmla="*/ 161925 w 321469"/>
                <a:gd name="connsiteY16" fmla="*/ 97631 h 154781"/>
                <a:gd name="connsiteX17" fmla="*/ 133350 w 321469"/>
                <a:gd name="connsiteY17" fmla="*/ 78581 h 154781"/>
                <a:gd name="connsiteX18" fmla="*/ 90488 w 321469"/>
                <a:gd name="connsiteY18" fmla="*/ 47625 h 154781"/>
                <a:gd name="connsiteX19" fmla="*/ 57150 w 321469"/>
                <a:gd name="connsiteY19" fmla="*/ 19050 h 154781"/>
                <a:gd name="connsiteX20" fmla="*/ 0 w 321469"/>
                <a:gd name="connsiteY20" fmla="*/ 0 h 154781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30969 w 321469"/>
                <a:gd name="connsiteY3" fmla="*/ 130969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1938 w 326423"/>
                <a:gd name="connsiteY11" fmla="*/ 40481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33350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1938 w 326423"/>
                <a:gd name="connsiteY11" fmla="*/ 40481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64319 w 326423"/>
                <a:gd name="connsiteY10" fmla="*/ 35718 h 165416"/>
                <a:gd name="connsiteX11" fmla="*/ 242888 w 326423"/>
                <a:gd name="connsiteY11" fmla="*/ 52387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64319 w 326423"/>
                <a:gd name="connsiteY10" fmla="*/ 35718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1463 w 326423"/>
                <a:gd name="connsiteY10" fmla="*/ 26193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7657 w 326423"/>
                <a:gd name="connsiteY9" fmla="*/ 9525 h 165416"/>
                <a:gd name="connsiteX10" fmla="*/ 271463 w 326423"/>
                <a:gd name="connsiteY10" fmla="*/ 26193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31185"/>
                <a:gd name="connsiteY0" fmla="*/ 4762 h 165416"/>
                <a:gd name="connsiteX1" fmla="*/ 59531 w 331185"/>
                <a:gd name="connsiteY1" fmla="*/ 88106 h 165416"/>
                <a:gd name="connsiteX2" fmla="*/ 95250 w 331185"/>
                <a:gd name="connsiteY2" fmla="*/ 119062 h 165416"/>
                <a:gd name="connsiteX3" fmla="*/ 130968 w 331185"/>
                <a:gd name="connsiteY3" fmla="*/ 140494 h 165416"/>
                <a:gd name="connsiteX4" fmla="*/ 185737 w 331185"/>
                <a:gd name="connsiteY4" fmla="*/ 164306 h 165416"/>
                <a:gd name="connsiteX5" fmla="*/ 235743 w 331185"/>
                <a:gd name="connsiteY5" fmla="*/ 145256 h 165416"/>
                <a:gd name="connsiteX6" fmla="*/ 288131 w 331185"/>
                <a:gd name="connsiteY6" fmla="*/ 97631 h 165416"/>
                <a:gd name="connsiteX7" fmla="*/ 323850 w 331185"/>
                <a:gd name="connsiteY7" fmla="*/ 54769 h 165416"/>
                <a:gd name="connsiteX8" fmla="*/ 326231 w 331185"/>
                <a:gd name="connsiteY8" fmla="*/ 9525 h 165416"/>
                <a:gd name="connsiteX9" fmla="*/ 302419 w 331185"/>
                <a:gd name="connsiteY9" fmla="*/ 9525 h 165416"/>
                <a:gd name="connsiteX10" fmla="*/ 276225 w 331185"/>
                <a:gd name="connsiteY10" fmla="*/ 26193 h 165416"/>
                <a:gd name="connsiteX11" fmla="*/ 254794 w 331185"/>
                <a:gd name="connsiteY11" fmla="*/ 40481 h 165416"/>
                <a:gd name="connsiteX12" fmla="*/ 230981 w 331185"/>
                <a:gd name="connsiteY12" fmla="*/ 45244 h 165416"/>
                <a:gd name="connsiteX13" fmla="*/ 223837 w 331185"/>
                <a:gd name="connsiteY13" fmla="*/ 88106 h 165416"/>
                <a:gd name="connsiteX14" fmla="*/ 202406 w 331185"/>
                <a:gd name="connsiteY14" fmla="*/ 109537 h 165416"/>
                <a:gd name="connsiteX15" fmla="*/ 166687 w 331185"/>
                <a:gd name="connsiteY15" fmla="*/ 107156 h 165416"/>
                <a:gd name="connsiteX16" fmla="*/ 145256 w 331185"/>
                <a:gd name="connsiteY16" fmla="*/ 88106 h 165416"/>
                <a:gd name="connsiteX17" fmla="*/ 95250 w 331185"/>
                <a:gd name="connsiteY17" fmla="*/ 57150 h 165416"/>
                <a:gd name="connsiteX18" fmla="*/ 47625 w 331185"/>
                <a:gd name="connsiteY18" fmla="*/ 0 h 165416"/>
                <a:gd name="connsiteX19" fmla="*/ 0 w 331185"/>
                <a:gd name="connsiteY19" fmla="*/ 4762 h 165416"/>
                <a:gd name="connsiteX0" fmla="*/ 0 w 331185"/>
                <a:gd name="connsiteY0" fmla="*/ 4762 h 164816"/>
                <a:gd name="connsiteX1" fmla="*/ 59531 w 331185"/>
                <a:gd name="connsiteY1" fmla="*/ 88106 h 164816"/>
                <a:gd name="connsiteX2" fmla="*/ 95250 w 331185"/>
                <a:gd name="connsiteY2" fmla="*/ 119062 h 164816"/>
                <a:gd name="connsiteX3" fmla="*/ 130968 w 331185"/>
                <a:gd name="connsiteY3" fmla="*/ 140494 h 164816"/>
                <a:gd name="connsiteX4" fmla="*/ 185737 w 331185"/>
                <a:gd name="connsiteY4" fmla="*/ 164306 h 164816"/>
                <a:gd name="connsiteX5" fmla="*/ 235743 w 331185"/>
                <a:gd name="connsiteY5" fmla="*/ 145256 h 164816"/>
                <a:gd name="connsiteX6" fmla="*/ 288131 w 331185"/>
                <a:gd name="connsiteY6" fmla="*/ 97631 h 164816"/>
                <a:gd name="connsiteX7" fmla="*/ 323850 w 331185"/>
                <a:gd name="connsiteY7" fmla="*/ 54769 h 164816"/>
                <a:gd name="connsiteX8" fmla="*/ 326231 w 331185"/>
                <a:gd name="connsiteY8" fmla="*/ 9525 h 164816"/>
                <a:gd name="connsiteX9" fmla="*/ 302419 w 331185"/>
                <a:gd name="connsiteY9" fmla="*/ 9525 h 164816"/>
                <a:gd name="connsiteX10" fmla="*/ 276225 w 331185"/>
                <a:gd name="connsiteY10" fmla="*/ 26193 h 164816"/>
                <a:gd name="connsiteX11" fmla="*/ 254794 w 331185"/>
                <a:gd name="connsiteY11" fmla="*/ 40481 h 164816"/>
                <a:gd name="connsiteX12" fmla="*/ 230981 w 331185"/>
                <a:gd name="connsiteY12" fmla="*/ 45244 h 164816"/>
                <a:gd name="connsiteX13" fmla="*/ 223837 w 331185"/>
                <a:gd name="connsiteY13" fmla="*/ 88106 h 164816"/>
                <a:gd name="connsiteX14" fmla="*/ 202406 w 331185"/>
                <a:gd name="connsiteY14" fmla="*/ 109537 h 164816"/>
                <a:gd name="connsiteX15" fmla="*/ 166687 w 331185"/>
                <a:gd name="connsiteY15" fmla="*/ 107156 h 164816"/>
                <a:gd name="connsiteX16" fmla="*/ 145256 w 331185"/>
                <a:gd name="connsiteY16" fmla="*/ 88106 h 164816"/>
                <a:gd name="connsiteX17" fmla="*/ 95250 w 331185"/>
                <a:gd name="connsiteY17" fmla="*/ 57150 h 164816"/>
                <a:gd name="connsiteX18" fmla="*/ 47625 w 331185"/>
                <a:gd name="connsiteY18" fmla="*/ 0 h 164816"/>
                <a:gd name="connsiteX19" fmla="*/ 0 w 331185"/>
                <a:gd name="connsiteY19" fmla="*/ 4762 h 164816"/>
                <a:gd name="connsiteX0" fmla="*/ 0 w 336959"/>
                <a:gd name="connsiteY0" fmla="*/ 4762 h 164816"/>
                <a:gd name="connsiteX1" fmla="*/ 59531 w 336959"/>
                <a:gd name="connsiteY1" fmla="*/ 88106 h 164816"/>
                <a:gd name="connsiteX2" fmla="*/ 95250 w 336959"/>
                <a:gd name="connsiteY2" fmla="*/ 119062 h 164816"/>
                <a:gd name="connsiteX3" fmla="*/ 130968 w 336959"/>
                <a:gd name="connsiteY3" fmla="*/ 140494 h 164816"/>
                <a:gd name="connsiteX4" fmla="*/ 185737 w 336959"/>
                <a:gd name="connsiteY4" fmla="*/ 164306 h 164816"/>
                <a:gd name="connsiteX5" fmla="*/ 235743 w 336959"/>
                <a:gd name="connsiteY5" fmla="*/ 145256 h 164816"/>
                <a:gd name="connsiteX6" fmla="*/ 288131 w 336959"/>
                <a:gd name="connsiteY6" fmla="*/ 97631 h 164816"/>
                <a:gd name="connsiteX7" fmla="*/ 323850 w 336959"/>
                <a:gd name="connsiteY7" fmla="*/ 54769 h 164816"/>
                <a:gd name="connsiteX8" fmla="*/ 335756 w 336959"/>
                <a:gd name="connsiteY8" fmla="*/ 9525 h 164816"/>
                <a:gd name="connsiteX9" fmla="*/ 302419 w 336959"/>
                <a:gd name="connsiteY9" fmla="*/ 9525 h 164816"/>
                <a:gd name="connsiteX10" fmla="*/ 276225 w 336959"/>
                <a:gd name="connsiteY10" fmla="*/ 26193 h 164816"/>
                <a:gd name="connsiteX11" fmla="*/ 254794 w 336959"/>
                <a:gd name="connsiteY11" fmla="*/ 40481 h 164816"/>
                <a:gd name="connsiteX12" fmla="*/ 230981 w 336959"/>
                <a:gd name="connsiteY12" fmla="*/ 45244 h 164816"/>
                <a:gd name="connsiteX13" fmla="*/ 223837 w 336959"/>
                <a:gd name="connsiteY13" fmla="*/ 88106 h 164816"/>
                <a:gd name="connsiteX14" fmla="*/ 202406 w 336959"/>
                <a:gd name="connsiteY14" fmla="*/ 109537 h 164816"/>
                <a:gd name="connsiteX15" fmla="*/ 166687 w 336959"/>
                <a:gd name="connsiteY15" fmla="*/ 107156 h 164816"/>
                <a:gd name="connsiteX16" fmla="*/ 145256 w 336959"/>
                <a:gd name="connsiteY16" fmla="*/ 88106 h 164816"/>
                <a:gd name="connsiteX17" fmla="*/ 95250 w 336959"/>
                <a:gd name="connsiteY17" fmla="*/ 57150 h 164816"/>
                <a:gd name="connsiteX18" fmla="*/ 47625 w 336959"/>
                <a:gd name="connsiteY18" fmla="*/ 0 h 164816"/>
                <a:gd name="connsiteX19" fmla="*/ 0 w 336959"/>
                <a:gd name="connsiteY19" fmla="*/ 4762 h 164816"/>
                <a:gd name="connsiteX0" fmla="*/ 0 w 336959"/>
                <a:gd name="connsiteY0" fmla="*/ 4762 h 155554"/>
                <a:gd name="connsiteX1" fmla="*/ 59531 w 336959"/>
                <a:gd name="connsiteY1" fmla="*/ 88106 h 155554"/>
                <a:gd name="connsiteX2" fmla="*/ 95250 w 336959"/>
                <a:gd name="connsiteY2" fmla="*/ 119062 h 155554"/>
                <a:gd name="connsiteX3" fmla="*/ 130968 w 336959"/>
                <a:gd name="connsiteY3" fmla="*/ 140494 h 155554"/>
                <a:gd name="connsiteX4" fmla="*/ 185737 w 336959"/>
                <a:gd name="connsiteY4" fmla="*/ 154781 h 155554"/>
                <a:gd name="connsiteX5" fmla="*/ 235743 w 336959"/>
                <a:gd name="connsiteY5" fmla="*/ 145256 h 155554"/>
                <a:gd name="connsiteX6" fmla="*/ 288131 w 336959"/>
                <a:gd name="connsiteY6" fmla="*/ 97631 h 155554"/>
                <a:gd name="connsiteX7" fmla="*/ 323850 w 336959"/>
                <a:gd name="connsiteY7" fmla="*/ 54769 h 155554"/>
                <a:gd name="connsiteX8" fmla="*/ 335756 w 336959"/>
                <a:gd name="connsiteY8" fmla="*/ 9525 h 155554"/>
                <a:gd name="connsiteX9" fmla="*/ 302419 w 336959"/>
                <a:gd name="connsiteY9" fmla="*/ 9525 h 155554"/>
                <a:gd name="connsiteX10" fmla="*/ 276225 w 336959"/>
                <a:gd name="connsiteY10" fmla="*/ 26193 h 155554"/>
                <a:gd name="connsiteX11" fmla="*/ 254794 w 336959"/>
                <a:gd name="connsiteY11" fmla="*/ 40481 h 155554"/>
                <a:gd name="connsiteX12" fmla="*/ 230981 w 336959"/>
                <a:gd name="connsiteY12" fmla="*/ 45244 h 155554"/>
                <a:gd name="connsiteX13" fmla="*/ 223837 w 336959"/>
                <a:gd name="connsiteY13" fmla="*/ 88106 h 155554"/>
                <a:gd name="connsiteX14" fmla="*/ 202406 w 336959"/>
                <a:gd name="connsiteY14" fmla="*/ 109537 h 155554"/>
                <a:gd name="connsiteX15" fmla="*/ 166687 w 336959"/>
                <a:gd name="connsiteY15" fmla="*/ 107156 h 155554"/>
                <a:gd name="connsiteX16" fmla="*/ 145256 w 336959"/>
                <a:gd name="connsiteY16" fmla="*/ 88106 h 155554"/>
                <a:gd name="connsiteX17" fmla="*/ 95250 w 336959"/>
                <a:gd name="connsiteY17" fmla="*/ 57150 h 155554"/>
                <a:gd name="connsiteX18" fmla="*/ 47625 w 336959"/>
                <a:gd name="connsiteY18" fmla="*/ 0 h 155554"/>
                <a:gd name="connsiteX19" fmla="*/ 0 w 336959"/>
                <a:gd name="connsiteY19" fmla="*/ 4762 h 155554"/>
                <a:gd name="connsiteX0" fmla="*/ 0 w 336959"/>
                <a:gd name="connsiteY0" fmla="*/ 4762 h 155554"/>
                <a:gd name="connsiteX1" fmla="*/ 59531 w 336959"/>
                <a:gd name="connsiteY1" fmla="*/ 88106 h 155554"/>
                <a:gd name="connsiteX2" fmla="*/ 95250 w 336959"/>
                <a:gd name="connsiteY2" fmla="*/ 119062 h 155554"/>
                <a:gd name="connsiteX3" fmla="*/ 130968 w 336959"/>
                <a:gd name="connsiteY3" fmla="*/ 140494 h 155554"/>
                <a:gd name="connsiteX4" fmla="*/ 185737 w 336959"/>
                <a:gd name="connsiteY4" fmla="*/ 154781 h 155554"/>
                <a:gd name="connsiteX5" fmla="*/ 235743 w 336959"/>
                <a:gd name="connsiteY5" fmla="*/ 145256 h 155554"/>
                <a:gd name="connsiteX6" fmla="*/ 288131 w 336959"/>
                <a:gd name="connsiteY6" fmla="*/ 97631 h 155554"/>
                <a:gd name="connsiteX7" fmla="*/ 323850 w 336959"/>
                <a:gd name="connsiteY7" fmla="*/ 54769 h 155554"/>
                <a:gd name="connsiteX8" fmla="*/ 335756 w 336959"/>
                <a:gd name="connsiteY8" fmla="*/ 9525 h 155554"/>
                <a:gd name="connsiteX9" fmla="*/ 302419 w 336959"/>
                <a:gd name="connsiteY9" fmla="*/ 9525 h 155554"/>
                <a:gd name="connsiteX10" fmla="*/ 264319 w 336959"/>
                <a:gd name="connsiteY10" fmla="*/ 26193 h 155554"/>
                <a:gd name="connsiteX11" fmla="*/ 254794 w 336959"/>
                <a:gd name="connsiteY11" fmla="*/ 40481 h 155554"/>
                <a:gd name="connsiteX12" fmla="*/ 230981 w 336959"/>
                <a:gd name="connsiteY12" fmla="*/ 45244 h 155554"/>
                <a:gd name="connsiteX13" fmla="*/ 223837 w 336959"/>
                <a:gd name="connsiteY13" fmla="*/ 88106 h 155554"/>
                <a:gd name="connsiteX14" fmla="*/ 202406 w 336959"/>
                <a:gd name="connsiteY14" fmla="*/ 109537 h 155554"/>
                <a:gd name="connsiteX15" fmla="*/ 166687 w 336959"/>
                <a:gd name="connsiteY15" fmla="*/ 107156 h 155554"/>
                <a:gd name="connsiteX16" fmla="*/ 145256 w 336959"/>
                <a:gd name="connsiteY16" fmla="*/ 88106 h 155554"/>
                <a:gd name="connsiteX17" fmla="*/ 95250 w 336959"/>
                <a:gd name="connsiteY17" fmla="*/ 57150 h 155554"/>
                <a:gd name="connsiteX18" fmla="*/ 47625 w 336959"/>
                <a:gd name="connsiteY18" fmla="*/ 0 h 155554"/>
                <a:gd name="connsiteX19" fmla="*/ 0 w 336959"/>
                <a:gd name="connsiteY19" fmla="*/ 4762 h 155554"/>
                <a:gd name="connsiteX0" fmla="*/ 0 w 336433"/>
                <a:gd name="connsiteY0" fmla="*/ 4762 h 155554"/>
                <a:gd name="connsiteX1" fmla="*/ 59531 w 336433"/>
                <a:gd name="connsiteY1" fmla="*/ 88106 h 155554"/>
                <a:gd name="connsiteX2" fmla="*/ 95250 w 336433"/>
                <a:gd name="connsiteY2" fmla="*/ 119062 h 155554"/>
                <a:gd name="connsiteX3" fmla="*/ 130968 w 336433"/>
                <a:gd name="connsiteY3" fmla="*/ 140494 h 155554"/>
                <a:gd name="connsiteX4" fmla="*/ 185737 w 336433"/>
                <a:gd name="connsiteY4" fmla="*/ 154781 h 155554"/>
                <a:gd name="connsiteX5" fmla="*/ 235743 w 336433"/>
                <a:gd name="connsiteY5" fmla="*/ 145256 h 155554"/>
                <a:gd name="connsiteX6" fmla="*/ 288131 w 336433"/>
                <a:gd name="connsiteY6" fmla="*/ 97631 h 155554"/>
                <a:gd name="connsiteX7" fmla="*/ 314325 w 336433"/>
                <a:gd name="connsiteY7" fmla="*/ 54769 h 155554"/>
                <a:gd name="connsiteX8" fmla="*/ 335756 w 336433"/>
                <a:gd name="connsiteY8" fmla="*/ 9525 h 155554"/>
                <a:gd name="connsiteX9" fmla="*/ 302419 w 336433"/>
                <a:gd name="connsiteY9" fmla="*/ 9525 h 155554"/>
                <a:gd name="connsiteX10" fmla="*/ 264319 w 336433"/>
                <a:gd name="connsiteY10" fmla="*/ 26193 h 155554"/>
                <a:gd name="connsiteX11" fmla="*/ 254794 w 336433"/>
                <a:gd name="connsiteY11" fmla="*/ 40481 h 155554"/>
                <a:gd name="connsiteX12" fmla="*/ 230981 w 336433"/>
                <a:gd name="connsiteY12" fmla="*/ 45244 h 155554"/>
                <a:gd name="connsiteX13" fmla="*/ 223837 w 336433"/>
                <a:gd name="connsiteY13" fmla="*/ 88106 h 155554"/>
                <a:gd name="connsiteX14" fmla="*/ 202406 w 336433"/>
                <a:gd name="connsiteY14" fmla="*/ 109537 h 155554"/>
                <a:gd name="connsiteX15" fmla="*/ 166687 w 336433"/>
                <a:gd name="connsiteY15" fmla="*/ 107156 h 155554"/>
                <a:gd name="connsiteX16" fmla="*/ 145256 w 336433"/>
                <a:gd name="connsiteY16" fmla="*/ 88106 h 155554"/>
                <a:gd name="connsiteX17" fmla="*/ 95250 w 336433"/>
                <a:gd name="connsiteY17" fmla="*/ 57150 h 155554"/>
                <a:gd name="connsiteX18" fmla="*/ 47625 w 336433"/>
                <a:gd name="connsiteY18" fmla="*/ 0 h 155554"/>
                <a:gd name="connsiteX19" fmla="*/ 0 w 336433"/>
                <a:gd name="connsiteY19" fmla="*/ 4762 h 155554"/>
                <a:gd name="connsiteX0" fmla="*/ 0 w 336433"/>
                <a:gd name="connsiteY0" fmla="*/ 4762 h 155554"/>
                <a:gd name="connsiteX1" fmla="*/ 59531 w 336433"/>
                <a:gd name="connsiteY1" fmla="*/ 88106 h 155554"/>
                <a:gd name="connsiteX2" fmla="*/ 95250 w 336433"/>
                <a:gd name="connsiteY2" fmla="*/ 119062 h 155554"/>
                <a:gd name="connsiteX3" fmla="*/ 130968 w 336433"/>
                <a:gd name="connsiteY3" fmla="*/ 140494 h 155554"/>
                <a:gd name="connsiteX4" fmla="*/ 185737 w 336433"/>
                <a:gd name="connsiteY4" fmla="*/ 154781 h 155554"/>
                <a:gd name="connsiteX5" fmla="*/ 235743 w 336433"/>
                <a:gd name="connsiteY5" fmla="*/ 145256 h 155554"/>
                <a:gd name="connsiteX6" fmla="*/ 288131 w 336433"/>
                <a:gd name="connsiteY6" fmla="*/ 97631 h 155554"/>
                <a:gd name="connsiteX7" fmla="*/ 314325 w 336433"/>
                <a:gd name="connsiteY7" fmla="*/ 54769 h 155554"/>
                <a:gd name="connsiteX8" fmla="*/ 335756 w 336433"/>
                <a:gd name="connsiteY8" fmla="*/ 9525 h 155554"/>
                <a:gd name="connsiteX9" fmla="*/ 297657 w 336433"/>
                <a:gd name="connsiteY9" fmla="*/ 0 h 155554"/>
                <a:gd name="connsiteX10" fmla="*/ 264319 w 336433"/>
                <a:gd name="connsiteY10" fmla="*/ 26193 h 155554"/>
                <a:gd name="connsiteX11" fmla="*/ 254794 w 336433"/>
                <a:gd name="connsiteY11" fmla="*/ 40481 h 155554"/>
                <a:gd name="connsiteX12" fmla="*/ 230981 w 336433"/>
                <a:gd name="connsiteY12" fmla="*/ 45244 h 155554"/>
                <a:gd name="connsiteX13" fmla="*/ 223837 w 336433"/>
                <a:gd name="connsiteY13" fmla="*/ 88106 h 155554"/>
                <a:gd name="connsiteX14" fmla="*/ 202406 w 336433"/>
                <a:gd name="connsiteY14" fmla="*/ 109537 h 155554"/>
                <a:gd name="connsiteX15" fmla="*/ 166687 w 336433"/>
                <a:gd name="connsiteY15" fmla="*/ 107156 h 155554"/>
                <a:gd name="connsiteX16" fmla="*/ 145256 w 336433"/>
                <a:gd name="connsiteY16" fmla="*/ 88106 h 155554"/>
                <a:gd name="connsiteX17" fmla="*/ 95250 w 336433"/>
                <a:gd name="connsiteY17" fmla="*/ 57150 h 155554"/>
                <a:gd name="connsiteX18" fmla="*/ 47625 w 336433"/>
                <a:gd name="connsiteY18" fmla="*/ 0 h 155554"/>
                <a:gd name="connsiteX19" fmla="*/ 0 w 336433"/>
                <a:gd name="connsiteY19" fmla="*/ 4762 h 155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6433" h="155554">
                  <a:moveTo>
                    <a:pt x="0" y="4762"/>
                  </a:moveTo>
                  <a:cubicBezTo>
                    <a:pt x="1984" y="19446"/>
                    <a:pt x="43656" y="69056"/>
                    <a:pt x="59531" y="88106"/>
                  </a:cubicBezTo>
                  <a:cubicBezTo>
                    <a:pt x="75406" y="107156"/>
                    <a:pt x="83344" y="111918"/>
                    <a:pt x="95250" y="119062"/>
                  </a:cubicBezTo>
                  <a:cubicBezTo>
                    <a:pt x="107156" y="126206"/>
                    <a:pt x="115887" y="134541"/>
                    <a:pt x="130968" y="140494"/>
                  </a:cubicBezTo>
                  <a:cubicBezTo>
                    <a:pt x="146049" y="146447"/>
                    <a:pt x="180974" y="158750"/>
                    <a:pt x="185737" y="154781"/>
                  </a:cubicBezTo>
                  <a:cubicBezTo>
                    <a:pt x="190500" y="150812"/>
                    <a:pt x="218677" y="154781"/>
                    <a:pt x="235743" y="145256"/>
                  </a:cubicBezTo>
                  <a:cubicBezTo>
                    <a:pt x="252809" y="135731"/>
                    <a:pt x="275034" y="112712"/>
                    <a:pt x="288131" y="97631"/>
                  </a:cubicBezTo>
                  <a:cubicBezTo>
                    <a:pt x="301228" y="82550"/>
                    <a:pt x="306388" y="69453"/>
                    <a:pt x="314325" y="54769"/>
                  </a:cubicBezTo>
                  <a:cubicBezTo>
                    <a:pt x="322263" y="40085"/>
                    <a:pt x="340122" y="15875"/>
                    <a:pt x="335756" y="9525"/>
                  </a:cubicBezTo>
                  <a:lnTo>
                    <a:pt x="297657" y="0"/>
                  </a:lnTo>
                  <a:lnTo>
                    <a:pt x="264319" y="26193"/>
                  </a:lnTo>
                  <a:lnTo>
                    <a:pt x="254794" y="40481"/>
                  </a:lnTo>
                  <a:lnTo>
                    <a:pt x="230981" y="45244"/>
                  </a:lnTo>
                  <a:cubicBezTo>
                    <a:pt x="227012" y="51197"/>
                    <a:pt x="228599" y="77391"/>
                    <a:pt x="223837" y="88106"/>
                  </a:cubicBezTo>
                  <a:cubicBezTo>
                    <a:pt x="219075" y="98821"/>
                    <a:pt x="211931" y="106362"/>
                    <a:pt x="202406" y="109537"/>
                  </a:cubicBezTo>
                  <a:cubicBezTo>
                    <a:pt x="192881" y="112712"/>
                    <a:pt x="176212" y="110728"/>
                    <a:pt x="166687" y="107156"/>
                  </a:cubicBezTo>
                  <a:lnTo>
                    <a:pt x="145256" y="88106"/>
                  </a:lnTo>
                  <a:lnTo>
                    <a:pt x="95250" y="57150"/>
                  </a:lnTo>
                  <a:lnTo>
                    <a:pt x="47625" y="0"/>
                  </a:lnTo>
                  <a:lnTo>
                    <a:pt x="0" y="4762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6" name="Freeform 240">
              <a:extLst>
                <a:ext uri="{FF2B5EF4-FFF2-40B4-BE49-F238E27FC236}">
                  <a16:creationId xmlns:a16="http://schemas.microsoft.com/office/drawing/2014/main" id="{6B57288F-39DA-4987-ACB6-9946D22FBA45}"/>
                </a:ext>
              </a:extLst>
            </p:cNvPr>
            <p:cNvSpPr/>
            <p:nvPr/>
          </p:nvSpPr>
          <p:spPr>
            <a:xfrm rot="120000">
              <a:off x="10107750" y="5018732"/>
              <a:ext cx="383611" cy="170776"/>
            </a:xfrm>
            <a:custGeom>
              <a:avLst/>
              <a:gdLst>
                <a:gd name="connsiteX0" fmla="*/ 423862 w 476250"/>
                <a:gd name="connsiteY0" fmla="*/ 45244 h 219075"/>
                <a:gd name="connsiteX1" fmla="*/ 457200 w 476250"/>
                <a:gd name="connsiteY1" fmla="*/ 123825 h 219075"/>
                <a:gd name="connsiteX2" fmla="*/ 476250 w 476250"/>
                <a:gd name="connsiteY2" fmla="*/ 185738 h 219075"/>
                <a:gd name="connsiteX3" fmla="*/ 452437 w 476250"/>
                <a:gd name="connsiteY3" fmla="*/ 209550 h 219075"/>
                <a:gd name="connsiteX4" fmla="*/ 407193 w 476250"/>
                <a:gd name="connsiteY4" fmla="*/ 207169 h 219075"/>
                <a:gd name="connsiteX5" fmla="*/ 352425 w 476250"/>
                <a:gd name="connsiteY5" fmla="*/ 204788 h 219075"/>
                <a:gd name="connsiteX6" fmla="*/ 266700 w 476250"/>
                <a:gd name="connsiteY6" fmla="*/ 219075 h 219075"/>
                <a:gd name="connsiteX7" fmla="*/ 197643 w 476250"/>
                <a:gd name="connsiteY7" fmla="*/ 195263 h 219075"/>
                <a:gd name="connsiteX8" fmla="*/ 161925 w 476250"/>
                <a:gd name="connsiteY8" fmla="*/ 209550 h 219075"/>
                <a:gd name="connsiteX9" fmla="*/ 92868 w 476250"/>
                <a:gd name="connsiteY9" fmla="*/ 183356 h 219075"/>
                <a:gd name="connsiteX10" fmla="*/ 42862 w 476250"/>
                <a:gd name="connsiteY10" fmla="*/ 135731 h 219075"/>
                <a:gd name="connsiteX11" fmla="*/ 21431 w 476250"/>
                <a:gd name="connsiteY11" fmla="*/ 83344 h 219075"/>
                <a:gd name="connsiteX12" fmla="*/ 0 w 476250"/>
                <a:gd name="connsiteY12" fmla="*/ 0 h 219075"/>
                <a:gd name="connsiteX13" fmla="*/ 50006 w 476250"/>
                <a:gd name="connsiteY13" fmla="*/ 61913 h 219075"/>
                <a:gd name="connsiteX14" fmla="*/ 92868 w 476250"/>
                <a:gd name="connsiteY14" fmla="*/ 107156 h 219075"/>
                <a:gd name="connsiteX15" fmla="*/ 121443 w 476250"/>
                <a:gd name="connsiteY15" fmla="*/ 138113 h 219075"/>
                <a:gd name="connsiteX16" fmla="*/ 164306 w 476250"/>
                <a:gd name="connsiteY16" fmla="*/ 140494 h 219075"/>
                <a:gd name="connsiteX17" fmla="*/ 221456 w 476250"/>
                <a:gd name="connsiteY17" fmla="*/ 138113 h 219075"/>
                <a:gd name="connsiteX18" fmla="*/ 242887 w 476250"/>
                <a:gd name="connsiteY18" fmla="*/ 147638 h 219075"/>
                <a:gd name="connsiteX19" fmla="*/ 283368 w 476250"/>
                <a:gd name="connsiteY19" fmla="*/ 147638 h 219075"/>
                <a:gd name="connsiteX20" fmla="*/ 359568 w 476250"/>
                <a:gd name="connsiteY20" fmla="*/ 147638 h 219075"/>
                <a:gd name="connsiteX21" fmla="*/ 378618 w 476250"/>
                <a:gd name="connsiteY21" fmla="*/ 154781 h 219075"/>
                <a:gd name="connsiteX22" fmla="*/ 366712 w 476250"/>
                <a:gd name="connsiteY22" fmla="*/ 69056 h 219075"/>
                <a:gd name="connsiteX23" fmla="*/ 423862 w 47625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637"/>
                <a:gd name="connsiteX1" fmla="*/ 457200 w 476290"/>
                <a:gd name="connsiteY1" fmla="*/ 123825 h 219637"/>
                <a:gd name="connsiteX2" fmla="*/ 476250 w 476290"/>
                <a:gd name="connsiteY2" fmla="*/ 185738 h 219637"/>
                <a:gd name="connsiteX3" fmla="*/ 452437 w 476290"/>
                <a:gd name="connsiteY3" fmla="*/ 209550 h 219637"/>
                <a:gd name="connsiteX4" fmla="*/ 407193 w 476290"/>
                <a:gd name="connsiteY4" fmla="*/ 207169 h 219637"/>
                <a:gd name="connsiteX5" fmla="*/ 352425 w 476290"/>
                <a:gd name="connsiteY5" fmla="*/ 204788 h 219637"/>
                <a:gd name="connsiteX6" fmla="*/ 266700 w 476290"/>
                <a:gd name="connsiteY6" fmla="*/ 219075 h 219637"/>
                <a:gd name="connsiteX7" fmla="*/ 197643 w 476290"/>
                <a:gd name="connsiteY7" fmla="*/ 195263 h 219637"/>
                <a:gd name="connsiteX8" fmla="*/ 161925 w 476290"/>
                <a:gd name="connsiteY8" fmla="*/ 209550 h 219637"/>
                <a:gd name="connsiteX9" fmla="*/ 92868 w 476290"/>
                <a:gd name="connsiteY9" fmla="*/ 183356 h 219637"/>
                <a:gd name="connsiteX10" fmla="*/ 42862 w 476290"/>
                <a:gd name="connsiteY10" fmla="*/ 135731 h 219637"/>
                <a:gd name="connsiteX11" fmla="*/ 21431 w 476290"/>
                <a:gd name="connsiteY11" fmla="*/ 83344 h 219637"/>
                <a:gd name="connsiteX12" fmla="*/ 0 w 476290"/>
                <a:gd name="connsiteY12" fmla="*/ 0 h 219637"/>
                <a:gd name="connsiteX13" fmla="*/ 50006 w 476290"/>
                <a:gd name="connsiteY13" fmla="*/ 61913 h 219637"/>
                <a:gd name="connsiteX14" fmla="*/ 92868 w 476290"/>
                <a:gd name="connsiteY14" fmla="*/ 107156 h 219637"/>
                <a:gd name="connsiteX15" fmla="*/ 121443 w 476290"/>
                <a:gd name="connsiteY15" fmla="*/ 138113 h 219637"/>
                <a:gd name="connsiteX16" fmla="*/ 164306 w 476290"/>
                <a:gd name="connsiteY16" fmla="*/ 140494 h 219637"/>
                <a:gd name="connsiteX17" fmla="*/ 221456 w 476290"/>
                <a:gd name="connsiteY17" fmla="*/ 138113 h 219637"/>
                <a:gd name="connsiteX18" fmla="*/ 242887 w 476290"/>
                <a:gd name="connsiteY18" fmla="*/ 147638 h 219637"/>
                <a:gd name="connsiteX19" fmla="*/ 283368 w 476290"/>
                <a:gd name="connsiteY19" fmla="*/ 147638 h 219637"/>
                <a:gd name="connsiteX20" fmla="*/ 359568 w 476290"/>
                <a:gd name="connsiteY20" fmla="*/ 147638 h 219637"/>
                <a:gd name="connsiteX21" fmla="*/ 378618 w 476290"/>
                <a:gd name="connsiteY21" fmla="*/ 154781 h 219637"/>
                <a:gd name="connsiteX22" fmla="*/ 366712 w 476290"/>
                <a:gd name="connsiteY22" fmla="*/ 69056 h 219637"/>
                <a:gd name="connsiteX23" fmla="*/ 423862 w 476290"/>
                <a:gd name="connsiteY23" fmla="*/ 45244 h 219637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35756 w 476290"/>
                <a:gd name="connsiteY20" fmla="*/ 138113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30993 w 476290"/>
                <a:gd name="connsiteY19" fmla="*/ 142876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86"/>
                <a:gd name="connsiteX1" fmla="*/ 457200 w 476290"/>
                <a:gd name="connsiteY1" fmla="*/ 123825 h 219086"/>
                <a:gd name="connsiteX2" fmla="*/ 476250 w 476290"/>
                <a:gd name="connsiteY2" fmla="*/ 185738 h 219086"/>
                <a:gd name="connsiteX3" fmla="*/ 452437 w 476290"/>
                <a:gd name="connsiteY3" fmla="*/ 209550 h 219086"/>
                <a:gd name="connsiteX4" fmla="*/ 407193 w 476290"/>
                <a:gd name="connsiteY4" fmla="*/ 207169 h 219086"/>
                <a:gd name="connsiteX5" fmla="*/ 352425 w 476290"/>
                <a:gd name="connsiteY5" fmla="*/ 204788 h 219086"/>
                <a:gd name="connsiteX6" fmla="*/ 266700 w 476290"/>
                <a:gd name="connsiteY6" fmla="*/ 219075 h 219086"/>
                <a:gd name="connsiteX7" fmla="*/ 204787 w 476290"/>
                <a:gd name="connsiteY7" fmla="*/ 202407 h 219086"/>
                <a:gd name="connsiteX8" fmla="*/ 161925 w 476290"/>
                <a:gd name="connsiteY8" fmla="*/ 209550 h 219086"/>
                <a:gd name="connsiteX9" fmla="*/ 92868 w 476290"/>
                <a:gd name="connsiteY9" fmla="*/ 183356 h 219086"/>
                <a:gd name="connsiteX10" fmla="*/ 42862 w 476290"/>
                <a:gd name="connsiteY10" fmla="*/ 135731 h 219086"/>
                <a:gd name="connsiteX11" fmla="*/ 21431 w 476290"/>
                <a:gd name="connsiteY11" fmla="*/ 83344 h 219086"/>
                <a:gd name="connsiteX12" fmla="*/ 0 w 476290"/>
                <a:gd name="connsiteY12" fmla="*/ 0 h 219086"/>
                <a:gd name="connsiteX13" fmla="*/ 50006 w 476290"/>
                <a:gd name="connsiteY13" fmla="*/ 61913 h 219086"/>
                <a:gd name="connsiteX14" fmla="*/ 92868 w 476290"/>
                <a:gd name="connsiteY14" fmla="*/ 107156 h 219086"/>
                <a:gd name="connsiteX15" fmla="*/ 130968 w 476290"/>
                <a:gd name="connsiteY15" fmla="*/ 130969 h 219086"/>
                <a:gd name="connsiteX16" fmla="*/ 164306 w 476290"/>
                <a:gd name="connsiteY16" fmla="*/ 133350 h 219086"/>
                <a:gd name="connsiteX17" fmla="*/ 221456 w 476290"/>
                <a:gd name="connsiteY17" fmla="*/ 138113 h 219086"/>
                <a:gd name="connsiteX18" fmla="*/ 283368 w 476290"/>
                <a:gd name="connsiteY18" fmla="*/ 140494 h 219086"/>
                <a:gd name="connsiteX19" fmla="*/ 342899 w 476290"/>
                <a:gd name="connsiteY19" fmla="*/ 140495 h 219086"/>
                <a:gd name="connsiteX20" fmla="*/ 378618 w 476290"/>
                <a:gd name="connsiteY20" fmla="*/ 147637 h 219086"/>
                <a:gd name="connsiteX21" fmla="*/ 366712 w 476290"/>
                <a:gd name="connsiteY21" fmla="*/ 69056 h 219086"/>
                <a:gd name="connsiteX22" fmla="*/ 423862 w 476290"/>
                <a:gd name="connsiteY22" fmla="*/ 45244 h 219086"/>
                <a:gd name="connsiteX0" fmla="*/ 423862 w 476290"/>
                <a:gd name="connsiteY0" fmla="*/ 45244 h 219086"/>
                <a:gd name="connsiteX1" fmla="*/ 457200 w 476290"/>
                <a:gd name="connsiteY1" fmla="*/ 123825 h 219086"/>
                <a:gd name="connsiteX2" fmla="*/ 476250 w 476290"/>
                <a:gd name="connsiteY2" fmla="*/ 185738 h 219086"/>
                <a:gd name="connsiteX3" fmla="*/ 452437 w 476290"/>
                <a:gd name="connsiteY3" fmla="*/ 209550 h 219086"/>
                <a:gd name="connsiteX4" fmla="*/ 407193 w 476290"/>
                <a:gd name="connsiteY4" fmla="*/ 207169 h 219086"/>
                <a:gd name="connsiteX5" fmla="*/ 352425 w 476290"/>
                <a:gd name="connsiteY5" fmla="*/ 204788 h 219086"/>
                <a:gd name="connsiteX6" fmla="*/ 266700 w 476290"/>
                <a:gd name="connsiteY6" fmla="*/ 219075 h 219086"/>
                <a:gd name="connsiteX7" fmla="*/ 204787 w 476290"/>
                <a:gd name="connsiteY7" fmla="*/ 202407 h 219086"/>
                <a:gd name="connsiteX8" fmla="*/ 161925 w 476290"/>
                <a:gd name="connsiteY8" fmla="*/ 209550 h 219086"/>
                <a:gd name="connsiteX9" fmla="*/ 90487 w 476290"/>
                <a:gd name="connsiteY9" fmla="*/ 195262 h 219086"/>
                <a:gd name="connsiteX10" fmla="*/ 42862 w 476290"/>
                <a:gd name="connsiteY10" fmla="*/ 135731 h 219086"/>
                <a:gd name="connsiteX11" fmla="*/ 21431 w 476290"/>
                <a:gd name="connsiteY11" fmla="*/ 83344 h 219086"/>
                <a:gd name="connsiteX12" fmla="*/ 0 w 476290"/>
                <a:gd name="connsiteY12" fmla="*/ 0 h 219086"/>
                <a:gd name="connsiteX13" fmla="*/ 50006 w 476290"/>
                <a:gd name="connsiteY13" fmla="*/ 61913 h 219086"/>
                <a:gd name="connsiteX14" fmla="*/ 92868 w 476290"/>
                <a:gd name="connsiteY14" fmla="*/ 107156 h 219086"/>
                <a:gd name="connsiteX15" fmla="*/ 130968 w 476290"/>
                <a:gd name="connsiteY15" fmla="*/ 130969 h 219086"/>
                <a:gd name="connsiteX16" fmla="*/ 164306 w 476290"/>
                <a:gd name="connsiteY16" fmla="*/ 133350 h 219086"/>
                <a:gd name="connsiteX17" fmla="*/ 221456 w 476290"/>
                <a:gd name="connsiteY17" fmla="*/ 138113 h 219086"/>
                <a:gd name="connsiteX18" fmla="*/ 283368 w 476290"/>
                <a:gd name="connsiteY18" fmla="*/ 140494 h 219086"/>
                <a:gd name="connsiteX19" fmla="*/ 342899 w 476290"/>
                <a:gd name="connsiteY19" fmla="*/ 140495 h 219086"/>
                <a:gd name="connsiteX20" fmla="*/ 378618 w 476290"/>
                <a:gd name="connsiteY20" fmla="*/ 147637 h 219086"/>
                <a:gd name="connsiteX21" fmla="*/ 366712 w 476290"/>
                <a:gd name="connsiteY21" fmla="*/ 69056 h 219086"/>
                <a:gd name="connsiteX22" fmla="*/ 423862 w 476290"/>
                <a:gd name="connsiteY22" fmla="*/ 45244 h 219086"/>
                <a:gd name="connsiteX0" fmla="*/ 423862 w 476290"/>
                <a:gd name="connsiteY0" fmla="*/ 45244 h 221949"/>
                <a:gd name="connsiteX1" fmla="*/ 457200 w 476290"/>
                <a:gd name="connsiteY1" fmla="*/ 123825 h 221949"/>
                <a:gd name="connsiteX2" fmla="*/ 476250 w 476290"/>
                <a:gd name="connsiteY2" fmla="*/ 185738 h 221949"/>
                <a:gd name="connsiteX3" fmla="*/ 452437 w 476290"/>
                <a:gd name="connsiteY3" fmla="*/ 209550 h 221949"/>
                <a:gd name="connsiteX4" fmla="*/ 407193 w 476290"/>
                <a:gd name="connsiteY4" fmla="*/ 207169 h 221949"/>
                <a:gd name="connsiteX5" fmla="*/ 354806 w 476290"/>
                <a:gd name="connsiteY5" fmla="*/ 219075 h 221949"/>
                <a:gd name="connsiteX6" fmla="*/ 266700 w 476290"/>
                <a:gd name="connsiteY6" fmla="*/ 219075 h 221949"/>
                <a:gd name="connsiteX7" fmla="*/ 204787 w 476290"/>
                <a:gd name="connsiteY7" fmla="*/ 202407 h 221949"/>
                <a:gd name="connsiteX8" fmla="*/ 161925 w 476290"/>
                <a:gd name="connsiteY8" fmla="*/ 209550 h 221949"/>
                <a:gd name="connsiteX9" fmla="*/ 90487 w 476290"/>
                <a:gd name="connsiteY9" fmla="*/ 195262 h 221949"/>
                <a:gd name="connsiteX10" fmla="*/ 42862 w 476290"/>
                <a:gd name="connsiteY10" fmla="*/ 135731 h 221949"/>
                <a:gd name="connsiteX11" fmla="*/ 21431 w 476290"/>
                <a:gd name="connsiteY11" fmla="*/ 83344 h 221949"/>
                <a:gd name="connsiteX12" fmla="*/ 0 w 476290"/>
                <a:gd name="connsiteY12" fmla="*/ 0 h 221949"/>
                <a:gd name="connsiteX13" fmla="*/ 50006 w 476290"/>
                <a:gd name="connsiteY13" fmla="*/ 61913 h 221949"/>
                <a:gd name="connsiteX14" fmla="*/ 92868 w 476290"/>
                <a:gd name="connsiteY14" fmla="*/ 107156 h 221949"/>
                <a:gd name="connsiteX15" fmla="*/ 130968 w 476290"/>
                <a:gd name="connsiteY15" fmla="*/ 130969 h 221949"/>
                <a:gd name="connsiteX16" fmla="*/ 164306 w 476290"/>
                <a:gd name="connsiteY16" fmla="*/ 133350 h 221949"/>
                <a:gd name="connsiteX17" fmla="*/ 221456 w 476290"/>
                <a:gd name="connsiteY17" fmla="*/ 138113 h 221949"/>
                <a:gd name="connsiteX18" fmla="*/ 283368 w 476290"/>
                <a:gd name="connsiteY18" fmla="*/ 140494 h 221949"/>
                <a:gd name="connsiteX19" fmla="*/ 342899 w 476290"/>
                <a:gd name="connsiteY19" fmla="*/ 140495 h 221949"/>
                <a:gd name="connsiteX20" fmla="*/ 378618 w 476290"/>
                <a:gd name="connsiteY20" fmla="*/ 147637 h 221949"/>
                <a:gd name="connsiteX21" fmla="*/ 366712 w 476290"/>
                <a:gd name="connsiteY21" fmla="*/ 69056 h 221949"/>
                <a:gd name="connsiteX22" fmla="*/ 423862 w 476290"/>
                <a:gd name="connsiteY22" fmla="*/ 45244 h 221949"/>
                <a:gd name="connsiteX0" fmla="*/ 423862 w 476290"/>
                <a:gd name="connsiteY0" fmla="*/ 45244 h 224121"/>
                <a:gd name="connsiteX1" fmla="*/ 457200 w 476290"/>
                <a:gd name="connsiteY1" fmla="*/ 123825 h 224121"/>
                <a:gd name="connsiteX2" fmla="*/ 476250 w 476290"/>
                <a:gd name="connsiteY2" fmla="*/ 185738 h 224121"/>
                <a:gd name="connsiteX3" fmla="*/ 452437 w 476290"/>
                <a:gd name="connsiteY3" fmla="*/ 209550 h 224121"/>
                <a:gd name="connsiteX4" fmla="*/ 414337 w 476290"/>
                <a:gd name="connsiteY4" fmla="*/ 223838 h 224121"/>
                <a:gd name="connsiteX5" fmla="*/ 354806 w 476290"/>
                <a:gd name="connsiteY5" fmla="*/ 219075 h 224121"/>
                <a:gd name="connsiteX6" fmla="*/ 266700 w 476290"/>
                <a:gd name="connsiteY6" fmla="*/ 219075 h 224121"/>
                <a:gd name="connsiteX7" fmla="*/ 204787 w 476290"/>
                <a:gd name="connsiteY7" fmla="*/ 202407 h 224121"/>
                <a:gd name="connsiteX8" fmla="*/ 161925 w 476290"/>
                <a:gd name="connsiteY8" fmla="*/ 209550 h 224121"/>
                <a:gd name="connsiteX9" fmla="*/ 90487 w 476290"/>
                <a:gd name="connsiteY9" fmla="*/ 195262 h 224121"/>
                <a:gd name="connsiteX10" fmla="*/ 42862 w 476290"/>
                <a:gd name="connsiteY10" fmla="*/ 135731 h 224121"/>
                <a:gd name="connsiteX11" fmla="*/ 21431 w 476290"/>
                <a:gd name="connsiteY11" fmla="*/ 83344 h 224121"/>
                <a:gd name="connsiteX12" fmla="*/ 0 w 476290"/>
                <a:gd name="connsiteY12" fmla="*/ 0 h 224121"/>
                <a:gd name="connsiteX13" fmla="*/ 50006 w 476290"/>
                <a:gd name="connsiteY13" fmla="*/ 61913 h 224121"/>
                <a:gd name="connsiteX14" fmla="*/ 92868 w 476290"/>
                <a:gd name="connsiteY14" fmla="*/ 107156 h 224121"/>
                <a:gd name="connsiteX15" fmla="*/ 130968 w 476290"/>
                <a:gd name="connsiteY15" fmla="*/ 130969 h 224121"/>
                <a:gd name="connsiteX16" fmla="*/ 164306 w 476290"/>
                <a:gd name="connsiteY16" fmla="*/ 133350 h 224121"/>
                <a:gd name="connsiteX17" fmla="*/ 221456 w 476290"/>
                <a:gd name="connsiteY17" fmla="*/ 138113 h 224121"/>
                <a:gd name="connsiteX18" fmla="*/ 283368 w 476290"/>
                <a:gd name="connsiteY18" fmla="*/ 140494 h 224121"/>
                <a:gd name="connsiteX19" fmla="*/ 342899 w 476290"/>
                <a:gd name="connsiteY19" fmla="*/ 140495 h 224121"/>
                <a:gd name="connsiteX20" fmla="*/ 378618 w 476290"/>
                <a:gd name="connsiteY20" fmla="*/ 147637 h 224121"/>
                <a:gd name="connsiteX21" fmla="*/ 366712 w 476290"/>
                <a:gd name="connsiteY21" fmla="*/ 69056 h 224121"/>
                <a:gd name="connsiteX22" fmla="*/ 423862 w 476290"/>
                <a:gd name="connsiteY22" fmla="*/ 45244 h 224121"/>
                <a:gd name="connsiteX0" fmla="*/ 423862 w 476290"/>
                <a:gd name="connsiteY0" fmla="*/ 45244 h 224121"/>
                <a:gd name="connsiteX1" fmla="*/ 457200 w 476290"/>
                <a:gd name="connsiteY1" fmla="*/ 123825 h 224121"/>
                <a:gd name="connsiteX2" fmla="*/ 476250 w 476290"/>
                <a:gd name="connsiteY2" fmla="*/ 185738 h 224121"/>
                <a:gd name="connsiteX3" fmla="*/ 452437 w 476290"/>
                <a:gd name="connsiteY3" fmla="*/ 209550 h 224121"/>
                <a:gd name="connsiteX4" fmla="*/ 414337 w 476290"/>
                <a:gd name="connsiteY4" fmla="*/ 223838 h 224121"/>
                <a:gd name="connsiteX5" fmla="*/ 354806 w 476290"/>
                <a:gd name="connsiteY5" fmla="*/ 219075 h 224121"/>
                <a:gd name="connsiteX6" fmla="*/ 266700 w 476290"/>
                <a:gd name="connsiteY6" fmla="*/ 219075 h 224121"/>
                <a:gd name="connsiteX7" fmla="*/ 207168 w 476290"/>
                <a:gd name="connsiteY7" fmla="*/ 216695 h 224121"/>
                <a:gd name="connsiteX8" fmla="*/ 161925 w 476290"/>
                <a:gd name="connsiteY8" fmla="*/ 209550 h 224121"/>
                <a:gd name="connsiteX9" fmla="*/ 90487 w 476290"/>
                <a:gd name="connsiteY9" fmla="*/ 195262 h 224121"/>
                <a:gd name="connsiteX10" fmla="*/ 42862 w 476290"/>
                <a:gd name="connsiteY10" fmla="*/ 135731 h 224121"/>
                <a:gd name="connsiteX11" fmla="*/ 21431 w 476290"/>
                <a:gd name="connsiteY11" fmla="*/ 83344 h 224121"/>
                <a:gd name="connsiteX12" fmla="*/ 0 w 476290"/>
                <a:gd name="connsiteY12" fmla="*/ 0 h 224121"/>
                <a:gd name="connsiteX13" fmla="*/ 50006 w 476290"/>
                <a:gd name="connsiteY13" fmla="*/ 61913 h 224121"/>
                <a:gd name="connsiteX14" fmla="*/ 92868 w 476290"/>
                <a:gd name="connsiteY14" fmla="*/ 107156 h 224121"/>
                <a:gd name="connsiteX15" fmla="*/ 130968 w 476290"/>
                <a:gd name="connsiteY15" fmla="*/ 130969 h 224121"/>
                <a:gd name="connsiteX16" fmla="*/ 164306 w 476290"/>
                <a:gd name="connsiteY16" fmla="*/ 133350 h 224121"/>
                <a:gd name="connsiteX17" fmla="*/ 221456 w 476290"/>
                <a:gd name="connsiteY17" fmla="*/ 138113 h 224121"/>
                <a:gd name="connsiteX18" fmla="*/ 283368 w 476290"/>
                <a:gd name="connsiteY18" fmla="*/ 140494 h 224121"/>
                <a:gd name="connsiteX19" fmla="*/ 342899 w 476290"/>
                <a:gd name="connsiteY19" fmla="*/ 140495 h 224121"/>
                <a:gd name="connsiteX20" fmla="*/ 378618 w 476290"/>
                <a:gd name="connsiteY20" fmla="*/ 147637 h 224121"/>
                <a:gd name="connsiteX21" fmla="*/ 366712 w 476290"/>
                <a:gd name="connsiteY21" fmla="*/ 69056 h 224121"/>
                <a:gd name="connsiteX22" fmla="*/ 423862 w 476290"/>
                <a:gd name="connsiteY22" fmla="*/ 45244 h 224121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42862 w 469146"/>
                <a:gd name="connsiteY13" fmla="*/ 69057 h 231265"/>
                <a:gd name="connsiteX14" fmla="*/ 85724 w 469146"/>
                <a:gd name="connsiteY14" fmla="*/ 114300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0005 w 469146"/>
                <a:gd name="connsiteY13" fmla="*/ 66676 h 231265"/>
                <a:gd name="connsiteX14" fmla="*/ 85724 w 469146"/>
                <a:gd name="connsiteY14" fmla="*/ 114300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0005 w 469146"/>
                <a:gd name="connsiteY13" fmla="*/ 66676 h 231265"/>
                <a:gd name="connsiteX14" fmla="*/ 91156 w 469146"/>
                <a:gd name="connsiteY14" fmla="*/ 80734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2017 w 469146"/>
                <a:gd name="connsiteY13" fmla="*/ 61833 h 231265"/>
                <a:gd name="connsiteX14" fmla="*/ 91156 w 469146"/>
                <a:gd name="connsiteY14" fmla="*/ 80734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69146" h="231265">
                  <a:moveTo>
                    <a:pt x="416718" y="52388"/>
                  </a:moveTo>
                  <a:lnTo>
                    <a:pt x="450056" y="130969"/>
                  </a:lnTo>
                  <a:cubicBezTo>
                    <a:pt x="458787" y="154385"/>
                    <a:pt x="469900" y="178595"/>
                    <a:pt x="469106" y="192882"/>
                  </a:cubicBezTo>
                  <a:cubicBezTo>
                    <a:pt x="468312" y="207169"/>
                    <a:pt x="455612" y="210344"/>
                    <a:pt x="445293" y="216694"/>
                  </a:cubicBezTo>
                  <a:cubicBezTo>
                    <a:pt x="434974" y="223044"/>
                    <a:pt x="423465" y="229395"/>
                    <a:pt x="407193" y="230982"/>
                  </a:cubicBezTo>
                  <a:cubicBezTo>
                    <a:pt x="390921" y="232570"/>
                    <a:pt x="372268" y="227013"/>
                    <a:pt x="347662" y="226219"/>
                  </a:cubicBezTo>
                  <a:cubicBezTo>
                    <a:pt x="323056" y="225425"/>
                    <a:pt x="284162" y="226616"/>
                    <a:pt x="259556" y="226219"/>
                  </a:cubicBezTo>
                  <a:cubicBezTo>
                    <a:pt x="234950" y="225822"/>
                    <a:pt x="211930" y="219077"/>
                    <a:pt x="200024" y="223839"/>
                  </a:cubicBezTo>
                  <a:cubicBezTo>
                    <a:pt x="185737" y="226220"/>
                    <a:pt x="174228" y="220266"/>
                    <a:pt x="154781" y="216694"/>
                  </a:cubicBezTo>
                  <a:cubicBezTo>
                    <a:pt x="135334" y="213122"/>
                    <a:pt x="100012" y="218281"/>
                    <a:pt x="83343" y="202406"/>
                  </a:cubicBezTo>
                  <a:cubicBezTo>
                    <a:pt x="67468" y="182562"/>
                    <a:pt x="47227" y="161528"/>
                    <a:pt x="35718" y="142875"/>
                  </a:cubicBezTo>
                  <a:cubicBezTo>
                    <a:pt x="24209" y="124222"/>
                    <a:pt x="21431" y="118269"/>
                    <a:pt x="14287" y="90488"/>
                  </a:cubicBezTo>
                  <a:lnTo>
                    <a:pt x="0" y="0"/>
                  </a:lnTo>
                  <a:cubicBezTo>
                    <a:pt x="16669" y="20638"/>
                    <a:pt x="35348" y="41195"/>
                    <a:pt x="52017" y="61833"/>
                  </a:cubicBezTo>
                  <a:cubicBezTo>
                    <a:pt x="67495" y="79692"/>
                    <a:pt x="79188" y="68021"/>
                    <a:pt x="91156" y="80734"/>
                  </a:cubicBezTo>
                  <a:cubicBezTo>
                    <a:pt x="103124" y="93447"/>
                    <a:pt x="112823" y="128153"/>
                    <a:pt x="123824" y="138113"/>
                  </a:cubicBezTo>
                  <a:cubicBezTo>
                    <a:pt x="134825" y="148073"/>
                    <a:pt x="138112" y="138906"/>
                    <a:pt x="157162" y="140494"/>
                  </a:cubicBezTo>
                  <a:lnTo>
                    <a:pt x="214312" y="145257"/>
                  </a:lnTo>
                  <a:lnTo>
                    <a:pt x="276224" y="147638"/>
                  </a:lnTo>
                  <a:cubicBezTo>
                    <a:pt x="296464" y="148035"/>
                    <a:pt x="318292" y="150814"/>
                    <a:pt x="335755" y="147639"/>
                  </a:cubicBezTo>
                  <a:lnTo>
                    <a:pt x="371474" y="154781"/>
                  </a:lnTo>
                  <a:cubicBezTo>
                    <a:pt x="383380" y="157162"/>
                    <a:pt x="352027" y="93266"/>
                    <a:pt x="359568" y="76200"/>
                  </a:cubicBezTo>
                  <a:lnTo>
                    <a:pt x="416718" y="52388"/>
                  </a:ln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7" name="Freeform 1">
              <a:extLst>
                <a:ext uri="{FF2B5EF4-FFF2-40B4-BE49-F238E27FC236}">
                  <a16:creationId xmlns:a16="http://schemas.microsoft.com/office/drawing/2014/main" id="{BF34D1BE-FB60-4E72-83DF-795E7B64F6D4}"/>
                </a:ext>
              </a:extLst>
            </p:cNvPr>
            <p:cNvSpPr/>
            <p:nvPr/>
          </p:nvSpPr>
          <p:spPr>
            <a:xfrm>
              <a:off x="9416048" y="5039569"/>
              <a:ext cx="656395" cy="201777"/>
            </a:xfrm>
            <a:custGeom>
              <a:avLst/>
              <a:gdLst>
                <a:gd name="connsiteX0" fmla="*/ 0 w 1151353"/>
                <a:gd name="connsiteY0" fmla="*/ 0 h 400050"/>
                <a:gd name="connsiteX1" fmla="*/ 30957 w 1151353"/>
                <a:gd name="connsiteY1" fmla="*/ 26194 h 400050"/>
                <a:gd name="connsiteX2" fmla="*/ 50007 w 1151353"/>
                <a:gd name="connsiteY2" fmla="*/ 102394 h 400050"/>
                <a:gd name="connsiteX3" fmla="*/ 66675 w 1151353"/>
                <a:gd name="connsiteY3" fmla="*/ 121444 h 400050"/>
                <a:gd name="connsiteX4" fmla="*/ 92869 w 1151353"/>
                <a:gd name="connsiteY4" fmla="*/ 147638 h 400050"/>
                <a:gd name="connsiteX5" fmla="*/ 104775 w 1151353"/>
                <a:gd name="connsiteY5" fmla="*/ 164307 h 400050"/>
                <a:gd name="connsiteX6" fmla="*/ 121444 w 1151353"/>
                <a:gd name="connsiteY6" fmla="*/ 180975 h 400050"/>
                <a:gd name="connsiteX7" fmla="*/ 145257 w 1151353"/>
                <a:gd name="connsiteY7" fmla="*/ 171450 h 400050"/>
                <a:gd name="connsiteX8" fmla="*/ 183357 w 1151353"/>
                <a:gd name="connsiteY8" fmla="*/ 152400 h 400050"/>
                <a:gd name="connsiteX9" fmla="*/ 204788 w 1151353"/>
                <a:gd name="connsiteY9" fmla="*/ 147638 h 400050"/>
                <a:gd name="connsiteX10" fmla="*/ 238125 w 1151353"/>
                <a:gd name="connsiteY10" fmla="*/ 140494 h 400050"/>
                <a:gd name="connsiteX11" fmla="*/ 259557 w 1151353"/>
                <a:gd name="connsiteY11" fmla="*/ 188119 h 400050"/>
                <a:gd name="connsiteX12" fmla="*/ 290513 w 1151353"/>
                <a:gd name="connsiteY12" fmla="*/ 161925 h 400050"/>
                <a:gd name="connsiteX13" fmla="*/ 379781 w 1151353"/>
                <a:gd name="connsiteY13" fmla="*/ 159896 h 400050"/>
                <a:gd name="connsiteX14" fmla="*/ 378621 w 1151353"/>
                <a:gd name="connsiteY14" fmla="*/ 150019 h 400050"/>
                <a:gd name="connsiteX15" fmla="*/ 395081 w 1151353"/>
                <a:gd name="connsiteY15" fmla="*/ 159549 h 400050"/>
                <a:gd name="connsiteX16" fmla="*/ 395286 w 1151353"/>
                <a:gd name="connsiteY16" fmla="*/ 159544 h 400050"/>
                <a:gd name="connsiteX17" fmla="*/ 395579 w 1151353"/>
                <a:gd name="connsiteY17" fmla="*/ 159837 h 400050"/>
                <a:gd name="connsiteX18" fmla="*/ 423865 w 1151353"/>
                <a:gd name="connsiteY18" fmla="*/ 176213 h 400050"/>
                <a:gd name="connsiteX19" fmla="*/ 476251 w 1151353"/>
                <a:gd name="connsiteY19" fmla="*/ 197645 h 400050"/>
                <a:gd name="connsiteX20" fmla="*/ 504826 w 1151353"/>
                <a:gd name="connsiteY20" fmla="*/ 247650 h 400050"/>
                <a:gd name="connsiteX21" fmla="*/ 547689 w 1151353"/>
                <a:gd name="connsiteY21" fmla="*/ 290513 h 400050"/>
                <a:gd name="connsiteX22" fmla="*/ 592933 w 1151353"/>
                <a:gd name="connsiteY22" fmla="*/ 333375 h 400050"/>
                <a:gd name="connsiteX23" fmla="*/ 645320 w 1151353"/>
                <a:gd name="connsiteY23" fmla="*/ 345282 h 400050"/>
                <a:gd name="connsiteX24" fmla="*/ 704851 w 1151353"/>
                <a:gd name="connsiteY24" fmla="*/ 340519 h 400050"/>
                <a:gd name="connsiteX25" fmla="*/ 757239 w 1151353"/>
                <a:gd name="connsiteY25" fmla="*/ 297657 h 400050"/>
                <a:gd name="connsiteX26" fmla="*/ 792958 w 1151353"/>
                <a:gd name="connsiteY26" fmla="*/ 250031 h 400050"/>
                <a:gd name="connsiteX27" fmla="*/ 802483 w 1151353"/>
                <a:gd name="connsiteY27" fmla="*/ 207169 h 400050"/>
                <a:gd name="connsiteX28" fmla="*/ 831058 w 1151353"/>
                <a:gd name="connsiteY28" fmla="*/ 202407 h 400050"/>
                <a:gd name="connsiteX29" fmla="*/ 857251 w 1151353"/>
                <a:gd name="connsiteY29" fmla="*/ 235745 h 400050"/>
                <a:gd name="connsiteX30" fmla="*/ 892970 w 1151353"/>
                <a:gd name="connsiteY30" fmla="*/ 247650 h 400050"/>
                <a:gd name="connsiteX31" fmla="*/ 973933 w 1151353"/>
                <a:gd name="connsiteY31" fmla="*/ 254795 h 400050"/>
                <a:gd name="connsiteX32" fmla="*/ 1016795 w 1151353"/>
                <a:gd name="connsiteY32" fmla="*/ 250032 h 400050"/>
                <a:gd name="connsiteX33" fmla="*/ 1076326 w 1151353"/>
                <a:gd name="connsiteY33" fmla="*/ 238125 h 400050"/>
                <a:gd name="connsiteX34" fmla="*/ 1104901 w 1151353"/>
                <a:gd name="connsiteY34" fmla="*/ 228600 h 400050"/>
                <a:gd name="connsiteX35" fmla="*/ 1112045 w 1151353"/>
                <a:gd name="connsiteY35" fmla="*/ 161925 h 400050"/>
                <a:gd name="connsiteX36" fmla="*/ 1131095 w 1151353"/>
                <a:gd name="connsiteY36" fmla="*/ 161925 h 400050"/>
                <a:gd name="connsiteX37" fmla="*/ 1150145 w 1151353"/>
                <a:gd name="connsiteY37" fmla="*/ 226219 h 400050"/>
                <a:gd name="connsiteX38" fmla="*/ 1133476 w 1151353"/>
                <a:gd name="connsiteY38" fmla="*/ 297656 h 400050"/>
                <a:gd name="connsiteX39" fmla="*/ 1031083 w 1151353"/>
                <a:gd name="connsiteY39" fmla="*/ 321470 h 400050"/>
                <a:gd name="connsiteX40" fmla="*/ 919164 w 1151353"/>
                <a:gd name="connsiteY40" fmla="*/ 309563 h 400050"/>
                <a:gd name="connsiteX41" fmla="*/ 883445 w 1151353"/>
                <a:gd name="connsiteY41" fmla="*/ 292894 h 400050"/>
                <a:gd name="connsiteX42" fmla="*/ 840582 w 1151353"/>
                <a:gd name="connsiteY42" fmla="*/ 261939 h 400050"/>
                <a:gd name="connsiteX43" fmla="*/ 819150 w 1151353"/>
                <a:gd name="connsiteY43" fmla="*/ 295274 h 400050"/>
                <a:gd name="connsiteX44" fmla="*/ 769145 w 1151353"/>
                <a:gd name="connsiteY44" fmla="*/ 340519 h 400050"/>
                <a:gd name="connsiteX45" fmla="*/ 735807 w 1151353"/>
                <a:gd name="connsiteY45" fmla="*/ 366712 h 400050"/>
                <a:gd name="connsiteX46" fmla="*/ 666751 w 1151353"/>
                <a:gd name="connsiteY46" fmla="*/ 400050 h 400050"/>
                <a:gd name="connsiteX47" fmla="*/ 604839 w 1151353"/>
                <a:gd name="connsiteY47" fmla="*/ 400050 h 400050"/>
                <a:gd name="connsiteX48" fmla="*/ 547689 w 1151353"/>
                <a:gd name="connsiteY48" fmla="*/ 366713 h 400050"/>
                <a:gd name="connsiteX49" fmla="*/ 502445 w 1151353"/>
                <a:gd name="connsiteY49" fmla="*/ 328613 h 400050"/>
                <a:gd name="connsiteX50" fmla="*/ 452439 w 1151353"/>
                <a:gd name="connsiteY50" fmla="*/ 261938 h 400050"/>
                <a:gd name="connsiteX51" fmla="*/ 404814 w 1151353"/>
                <a:gd name="connsiteY51" fmla="*/ 216694 h 400050"/>
                <a:gd name="connsiteX52" fmla="*/ 401175 w 1151353"/>
                <a:gd name="connsiteY52" fmla="*/ 210108 h 400050"/>
                <a:gd name="connsiteX53" fmla="*/ 326232 w 1151353"/>
                <a:gd name="connsiteY53" fmla="*/ 207169 h 400050"/>
                <a:gd name="connsiteX54" fmla="*/ 307182 w 1151353"/>
                <a:gd name="connsiteY54" fmla="*/ 228600 h 400050"/>
                <a:gd name="connsiteX55" fmla="*/ 269082 w 1151353"/>
                <a:gd name="connsiteY55" fmla="*/ 245269 h 400050"/>
                <a:gd name="connsiteX56" fmla="*/ 235744 w 1151353"/>
                <a:gd name="connsiteY56" fmla="*/ 240507 h 400050"/>
                <a:gd name="connsiteX57" fmla="*/ 214313 w 1151353"/>
                <a:gd name="connsiteY57" fmla="*/ 221457 h 400050"/>
                <a:gd name="connsiteX58" fmla="*/ 173832 w 1151353"/>
                <a:gd name="connsiteY58" fmla="*/ 250032 h 400050"/>
                <a:gd name="connsiteX59" fmla="*/ 133350 w 1151353"/>
                <a:gd name="connsiteY59" fmla="*/ 266700 h 400050"/>
                <a:gd name="connsiteX60" fmla="*/ 88107 w 1151353"/>
                <a:gd name="connsiteY60" fmla="*/ 264319 h 400050"/>
                <a:gd name="connsiteX61" fmla="*/ 61913 w 1151353"/>
                <a:gd name="connsiteY61" fmla="*/ 254794 h 400050"/>
                <a:gd name="connsiteX62" fmla="*/ 42863 w 1151353"/>
                <a:gd name="connsiteY62" fmla="*/ 204788 h 400050"/>
                <a:gd name="connsiteX63" fmla="*/ 26194 w 1151353"/>
                <a:gd name="connsiteY63" fmla="*/ 166688 h 400050"/>
                <a:gd name="connsiteX64" fmla="*/ 11907 w 1151353"/>
                <a:gd name="connsiteY64" fmla="*/ 57150 h 400050"/>
                <a:gd name="connsiteX65" fmla="*/ 0 w 1151353"/>
                <a:gd name="connsiteY65" fmla="*/ 0 h 400050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50046 w 1151353"/>
                <a:gd name="connsiteY14" fmla="*/ 141563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36918 w 1151353"/>
                <a:gd name="connsiteY13" fmla="*/ 156202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70137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70137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65376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11907 w 1151353"/>
                <a:gd name="connsiteY62" fmla="*/ 5821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11907 w 1151353"/>
                <a:gd name="connsiteY62" fmla="*/ 5821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96412 w 1151353"/>
                <a:gd name="connsiteY50" fmla="*/ 223083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76200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76200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29657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44209"/>
                <a:gd name="connsiteY0" fmla="*/ 50006 h 373856"/>
                <a:gd name="connsiteX1" fmla="*/ 23813 w 1144209"/>
                <a:gd name="connsiteY1" fmla="*/ 0 h 373856"/>
                <a:gd name="connsiteX2" fmla="*/ 50007 w 1144209"/>
                <a:gd name="connsiteY2" fmla="*/ 76200 h 373856"/>
                <a:gd name="connsiteX3" fmla="*/ 69056 w 1144209"/>
                <a:gd name="connsiteY3" fmla="*/ 95250 h 373856"/>
                <a:gd name="connsiteX4" fmla="*/ 97631 w 1144209"/>
                <a:gd name="connsiteY4" fmla="*/ 123825 h 373856"/>
                <a:gd name="connsiteX5" fmla="*/ 114300 w 1144209"/>
                <a:gd name="connsiteY5" fmla="*/ 154781 h 373856"/>
                <a:gd name="connsiteX6" fmla="*/ 138113 w 1144209"/>
                <a:gd name="connsiteY6" fmla="*/ 135731 h 373856"/>
                <a:gd name="connsiteX7" fmla="*/ 176213 w 1144209"/>
                <a:gd name="connsiteY7" fmla="*/ 126206 h 373856"/>
                <a:gd name="connsiteX8" fmla="*/ 197644 w 1144209"/>
                <a:gd name="connsiteY8" fmla="*/ 121444 h 373856"/>
                <a:gd name="connsiteX9" fmla="*/ 230981 w 1144209"/>
                <a:gd name="connsiteY9" fmla="*/ 102394 h 373856"/>
                <a:gd name="connsiteX10" fmla="*/ 254794 w 1144209"/>
                <a:gd name="connsiteY10" fmla="*/ 142874 h 373856"/>
                <a:gd name="connsiteX11" fmla="*/ 283369 w 1144209"/>
                <a:gd name="connsiteY11" fmla="*/ 135731 h 373856"/>
                <a:gd name="connsiteX12" fmla="*/ 348824 w 1144209"/>
                <a:gd name="connsiteY12" fmla="*/ 102745 h 373856"/>
                <a:gd name="connsiteX13" fmla="*/ 387937 w 1144209"/>
                <a:gd name="connsiteY13" fmla="*/ 133355 h 373856"/>
                <a:gd name="connsiteX14" fmla="*/ 388142 w 1144209"/>
                <a:gd name="connsiteY14" fmla="*/ 133350 h 373856"/>
                <a:gd name="connsiteX15" fmla="*/ 388435 w 1144209"/>
                <a:gd name="connsiteY15" fmla="*/ 133643 h 373856"/>
                <a:gd name="connsiteX16" fmla="*/ 416721 w 1144209"/>
                <a:gd name="connsiteY16" fmla="*/ 150019 h 373856"/>
                <a:gd name="connsiteX17" fmla="*/ 469107 w 1144209"/>
                <a:gd name="connsiteY17" fmla="*/ 171451 h 373856"/>
                <a:gd name="connsiteX18" fmla="*/ 497682 w 1144209"/>
                <a:gd name="connsiteY18" fmla="*/ 221456 h 373856"/>
                <a:gd name="connsiteX19" fmla="*/ 540545 w 1144209"/>
                <a:gd name="connsiteY19" fmla="*/ 264319 h 373856"/>
                <a:gd name="connsiteX20" fmla="*/ 585789 w 1144209"/>
                <a:gd name="connsiteY20" fmla="*/ 307181 h 373856"/>
                <a:gd name="connsiteX21" fmla="*/ 638176 w 1144209"/>
                <a:gd name="connsiteY21" fmla="*/ 319088 h 373856"/>
                <a:gd name="connsiteX22" fmla="*/ 697707 w 1144209"/>
                <a:gd name="connsiteY22" fmla="*/ 314325 h 373856"/>
                <a:gd name="connsiteX23" fmla="*/ 750095 w 1144209"/>
                <a:gd name="connsiteY23" fmla="*/ 271463 h 373856"/>
                <a:gd name="connsiteX24" fmla="*/ 785814 w 1144209"/>
                <a:gd name="connsiteY24" fmla="*/ 223837 h 373856"/>
                <a:gd name="connsiteX25" fmla="*/ 795339 w 1144209"/>
                <a:gd name="connsiteY25" fmla="*/ 180975 h 373856"/>
                <a:gd name="connsiteX26" fmla="*/ 823914 w 1144209"/>
                <a:gd name="connsiteY26" fmla="*/ 176213 h 373856"/>
                <a:gd name="connsiteX27" fmla="*/ 850107 w 1144209"/>
                <a:gd name="connsiteY27" fmla="*/ 209551 h 373856"/>
                <a:gd name="connsiteX28" fmla="*/ 885826 w 1144209"/>
                <a:gd name="connsiteY28" fmla="*/ 221456 h 373856"/>
                <a:gd name="connsiteX29" fmla="*/ 966789 w 1144209"/>
                <a:gd name="connsiteY29" fmla="*/ 228601 h 373856"/>
                <a:gd name="connsiteX30" fmla="*/ 1009651 w 1144209"/>
                <a:gd name="connsiteY30" fmla="*/ 223838 h 373856"/>
                <a:gd name="connsiteX31" fmla="*/ 1069182 w 1144209"/>
                <a:gd name="connsiteY31" fmla="*/ 211931 h 373856"/>
                <a:gd name="connsiteX32" fmla="*/ 1097757 w 1144209"/>
                <a:gd name="connsiteY32" fmla="*/ 202406 h 373856"/>
                <a:gd name="connsiteX33" fmla="*/ 1104901 w 1144209"/>
                <a:gd name="connsiteY33" fmla="*/ 135731 h 373856"/>
                <a:gd name="connsiteX34" fmla="*/ 1123951 w 1144209"/>
                <a:gd name="connsiteY34" fmla="*/ 135731 h 373856"/>
                <a:gd name="connsiteX35" fmla="*/ 1143001 w 1144209"/>
                <a:gd name="connsiteY35" fmla="*/ 200025 h 373856"/>
                <a:gd name="connsiteX36" fmla="*/ 1126332 w 1144209"/>
                <a:gd name="connsiteY36" fmla="*/ 271462 h 373856"/>
                <a:gd name="connsiteX37" fmla="*/ 1023939 w 1144209"/>
                <a:gd name="connsiteY37" fmla="*/ 295276 h 373856"/>
                <a:gd name="connsiteX38" fmla="*/ 912020 w 1144209"/>
                <a:gd name="connsiteY38" fmla="*/ 283369 h 373856"/>
                <a:gd name="connsiteX39" fmla="*/ 876301 w 1144209"/>
                <a:gd name="connsiteY39" fmla="*/ 266700 h 373856"/>
                <a:gd name="connsiteX40" fmla="*/ 833438 w 1144209"/>
                <a:gd name="connsiteY40" fmla="*/ 235745 h 373856"/>
                <a:gd name="connsiteX41" fmla="*/ 812006 w 1144209"/>
                <a:gd name="connsiteY41" fmla="*/ 269080 h 373856"/>
                <a:gd name="connsiteX42" fmla="*/ 762001 w 1144209"/>
                <a:gd name="connsiteY42" fmla="*/ 314325 h 373856"/>
                <a:gd name="connsiteX43" fmla="*/ 728663 w 1144209"/>
                <a:gd name="connsiteY43" fmla="*/ 340518 h 373856"/>
                <a:gd name="connsiteX44" fmla="*/ 659607 w 1144209"/>
                <a:gd name="connsiteY44" fmla="*/ 373856 h 373856"/>
                <a:gd name="connsiteX45" fmla="*/ 597695 w 1144209"/>
                <a:gd name="connsiteY45" fmla="*/ 373856 h 373856"/>
                <a:gd name="connsiteX46" fmla="*/ 540545 w 1144209"/>
                <a:gd name="connsiteY46" fmla="*/ 340519 h 373856"/>
                <a:gd name="connsiteX47" fmla="*/ 495301 w 1144209"/>
                <a:gd name="connsiteY47" fmla="*/ 302419 h 373856"/>
                <a:gd name="connsiteX48" fmla="*/ 445295 w 1144209"/>
                <a:gd name="connsiteY48" fmla="*/ 235744 h 373856"/>
                <a:gd name="connsiteX49" fmla="*/ 392907 w 1144209"/>
                <a:gd name="connsiteY49" fmla="*/ 200025 h 373856"/>
                <a:gd name="connsiteX50" fmla="*/ 319088 w 1144209"/>
                <a:gd name="connsiteY50" fmla="*/ 180975 h 373856"/>
                <a:gd name="connsiteX51" fmla="*/ 300038 w 1144209"/>
                <a:gd name="connsiteY51" fmla="*/ 202406 h 373856"/>
                <a:gd name="connsiteX52" fmla="*/ 261938 w 1144209"/>
                <a:gd name="connsiteY52" fmla="*/ 219075 h 373856"/>
                <a:gd name="connsiteX53" fmla="*/ 228600 w 1144209"/>
                <a:gd name="connsiteY53" fmla="*/ 214313 h 373856"/>
                <a:gd name="connsiteX54" fmla="*/ 207169 w 1144209"/>
                <a:gd name="connsiteY54" fmla="*/ 195263 h 373856"/>
                <a:gd name="connsiteX55" fmla="*/ 166688 w 1144209"/>
                <a:gd name="connsiteY55" fmla="*/ 223838 h 373856"/>
                <a:gd name="connsiteX56" fmla="*/ 126206 w 1144209"/>
                <a:gd name="connsiteY56" fmla="*/ 240506 h 373856"/>
                <a:gd name="connsiteX57" fmla="*/ 80963 w 1144209"/>
                <a:gd name="connsiteY57" fmla="*/ 238125 h 373856"/>
                <a:gd name="connsiteX58" fmla="*/ 54769 w 1144209"/>
                <a:gd name="connsiteY58" fmla="*/ 228600 h 373856"/>
                <a:gd name="connsiteX59" fmla="*/ 35719 w 1144209"/>
                <a:gd name="connsiteY59" fmla="*/ 178594 h 373856"/>
                <a:gd name="connsiteX60" fmla="*/ 19050 w 1144209"/>
                <a:gd name="connsiteY60" fmla="*/ 140494 h 373856"/>
                <a:gd name="connsiteX61" fmla="*/ 0 w 1144209"/>
                <a:gd name="connsiteY61" fmla="*/ 50006 h 373856"/>
                <a:gd name="connsiteX0" fmla="*/ 0 w 1144209"/>
                <a:gd name="connsiteY0" fmla="*/ 0 h 323850"/>
                <a:gd name="connsiteX1" fmla="*/ 50007 w 1144209"/>
                <a:gd name="connsiteY1" fmla="*/ 26194 h 323850"/>
                <a:gd name="connsiteX2" fmla="*/ 69056 w 1144209"/>
                <a:gd name="connsiteY2" fmla="*/ 45244 h 323850"/>
                <a:gd name="connsiteX3" fmla="*/ 97631 w 1144209"/>
                <a:gd name="connsiteY3" fmla="*/ 73819 h 323850"/>
                <a:gd name="connsiteX4" fmla="*/ 114300 w 1144209"/>
                <a:gd name="connsiteY4" fmla="*/ 104775 h 323850"/>
                <a:gd name="connsiteX5" fmla="*/ 138113 w 1144209"/>
                <a:gd name="connsiteY5" fmla="*/ 85725 h 323850"/>
                <a:gd name="connsiteX6" fmla="*/ 176213 w 1144209"/>
                <a:gd name="connsiteY6" fmla="*/ 76200 h 323850"/>
                <a:gd name="connsiteX7" fmla="*/ 197644 w 1144209"/>
                <a:gd name="connsiteY7" fmla="*/ 71438 h 323850"/>
                <a:gd name="connsiteX8" fmla="*/ 230981 w 1144209"/>
                <a:gd name="connsiteY8" fmla="*/ 52388 h 323850"/>
                <a:gd name="connsiteX9" fmla="*/ 254794 w 1144209"/>
                <a:gd name="connsiteY9" fmla="*/ 92868 h 323850"/>
                <a:gd name="connsiteX10" fmla="*/ 283369 w 1144209"/>
                <a:gd name="connsiteY10" fmla="*/ 85725 h 323850"/>
                <a:gd name="connsiteX11" fmla="*/ 348824 w 1144209"/>
                <a:gd name="connsiteY11" fmla="*/ 52739 h 323850"/>
                <a:gd name="connsiteX12" fmla="*/ 387937 w 1144209"/>
                <a:gd name="connsiteY12" fmla="*/ 83349 h 323850"/>
                <a:gd name="connsiteX13" fmla="*/ 388142 w 1144209"/>
                <a:gd name="connsiteY13" fmla="*/ 83344 h 323850"/>
                <a:gd name="connsiteX14" fmla="*/ 388435 w 1144209"/>
                <a:gd name="connsiteY14" fmla="*/ 83637 h 323850"/>
                <a:gd name="connsiteX15" fmla="*/ 416721 w 1144209"/>
                <a:gd name="connsiteY15" fmla="*/ 100013 h 323850"/>
                <a:gd name="connsiteX16" fmla="*/ 469107 w 1144209"/>
                <a:gd name="connsiteY16" fmla="*/ 121445 h 323850"/>
                <a:gd name="connsiteX17" fmla="*/ 497682 w 1144209"/>
                <a:gd name="connsiteY17" fmla="*/ 171450 h 323850"/>
                <a:gd name="connsiteX18" fmla="*/ 540545 w 1144209"/>
                <a:gd name="connsiteY18" fmla="*/ 214313 h 323850"/>
                <a:gd name="connsiteX19" fmla="*/ 585789 w 1144209"/>
                <a:gd name="connsiteY19" fmla="*/ 257175 h 323850"/>
                <a:gd name="connsiteX20" fmla="*/ 638176 w 1144209"/>
                <a:gd name="connsiteY20" fmla="*/ 269082 h 323850"/>
                <a:gd name="connsiteX21" fmla="*/ 697707 w 1144209"/>
                <a:gd name="connsiteY21" fmla="*/ 264319 h 323850"/>
                <a:gd name="connsiteX22" fmla="*/ 750095 w 1144209"/>
                <a:gd name="connsiteY22" fmla="*/ 221457 h 323850"/>
                <a:gd name="connsiteX23" fmla="*/ 785814 w 1144209"/>
                <a:gd name="connsiteY23" fmla="*/ 173831 h 323850"/>
                <a:gd name="connsiteX24" fmla="*/ 795339 w 1144209"/>
                <a:gd name="connsiteY24" fmla="*/ 130969 h 323850"/>
                <a:gd name="connsiteX25" fmla="*/ 823914 w 1144209"/>
                <a:gd name="connsiteY25" fmla="*/ 126207 h 323850"/>
                <a:gd name="connsiteX26" fmla="*/ 850107 w 1144209"/>
                <a:gd name="connsiteY26" fmla="*/ 159545 h 323850"/>
                <a:gd name="connsiteX27" fmla="*/ 885826 w 1144209"/>
                <a:gd name="connsiteY27" fmla="*/ 171450 h 323850"/>
                <a:gd name="connsiteX28" fmla="*/ 966789 w 1144209"/>
                <a:gd name="connsiteY28" fmla="*/ 178595 h 323850"/>
                <a:gd name="connsiteX29" fmla="*/ 1009651 w 1144209"/>
                <a:gd name="connsiteY29" fmla="*/ 173832 h 323850"/>
                <a:gd name="connsiteX30" fmla="*/ 1069182 w 1144209"/>
                <a:gd name="connsiteY30" fmla="*/ 161925 h 323850"/>
                <a:gd name="connsiteX31" fmla="*/ 1097757 w 1144209"/>
                <a:gd name="connsiteY31" fmla="*/ 152400 h 323850"/>
                <a:gd name="connsiteX32" fmla="*/ 1104901 w 1144209"/>
                <a:gd name="connsiteY32" fmla="*/ 85725 h 323850"/>
                <a:gd name="connsiteX33" fmla="*/ 1123951 w 1144209"/>
                <a:gd name="connsiteY33" fmla="*/ 85725 h 323850"/>
                <a:gd name="connsiteX34" fmla="*/ 1143001 w 1144209"/>
                <a:gd name="connsiteY34" fmla="*/ 150019 h 323850"/>
                <a:gd name="connsiteX35" fmla="*/ 1126332 w 1144209"/>
                <a:gd name="connsiteY35" fmla="*/ 221456 h 323850"/>
                <a:gd name="connsiteX36" fmla="*/ 1023939 w 1144209"/>
                <a:gd name="connsiteY36" fmla="*/ 245270 h 323850"/>
                <a:gd name="connsiteX37" fmla="*/ 912020 w 1144209"/>
                <a:gd name="connsiteY37" fmla="*/ 233363 h 323850"/>
                <a:gd name="connsiteX38" fmla="*/ 876301 w 1144209"/>
                <a:gd name="connsiteY38" fmla="*/ 216694 h 323850"/>
                <a:gd name="connsiteX39" fmla="*/ 833438 w 1144209"/>
                <a:gd name="connsiteY39" fmla="*/ 185739 h 323850"/>
                <a:gd name="connsiteX40" fmla="*/ 812006 w 1144209"/>
                <a:gd name="connsiteY40" fmla="*/ 219074 h 323850"/>
                <a:gd name="connsiteX41" fmla="*/ 762001 w 1144209"/>
                <a:gd name="connsiteY41" fmla="*/ 264319 h 323850"/>
                <a:gd name="connsiteX42" fmla="*/ 728663 w 1144209"/>
                <a:gd name="connsiteY42" fmla="*/ 290512 h 323850"/>
                <a:gd name="connsiteX43" fmla="*/ 659607 w 1144209"/>
                <a:gd name="connsiteY43" fmla="*/ 323850 h 323850"/>
                <a:gd name="connsiteX44" fmla="*/ 597695 w 1144209"/>
                <a:gd name="connsiteY44" fmla="*/ 323850 h 323850"/>
                <a:gd name="connsiteX45" fmla="*/ 540545 w 1144209"/>
                <a:gd name="connsiteY45" fmla="*/ 290513 h 323850"/>
                <a:gd name="connsiteX46" fmla="*/ 495301 w 1144209"/>
                <a:gd name="connsiteY46" fmla="*/ 252413 h 323850"/>
                <a:gd name="connsiteX47" fmla="*/ 445295 w 1144209"/>
                <a:gd name="connsiteY47" fmla="*/ 185738 h 323850"/>
                <a:gd name="connsiteX48" fmla="*/ 392907 w 1144209"/>
                <a:gd name="connsiteY48" fmla="*/ 150019 h 323850"/>
                <a:gd name="connsiteX49" fmla="*/ 319088 w 1144209"/>
                <a:gd name="connsiteY49" fmla="*/ 130969 h 323850"/>
                <a:gd name="connsiteX50" fmla="*/ 300038 w 1144209"/>
                <a:gd name="connsiteY50" fmla="*/ 152400 h 323850"/>
                <a:gd name="connsiteX51" fmla="*/ 261938 w 1144209"/>
                <a:gd name="connsiteY51" fmla="*/ 169069 h 323850"/>
                <a:gd name="connsiteX52" fmla="*/ 228600 w 1144209"/>
                <a:gd name="connsiteY52" fmla="*/ 164307 h 323850"/>
                <a:gd name="connsiteX53" fmla="*/ 207169 w 1144209"/>
                <a:gd name="connsiteY53" fmla="*/ 145257 h 323850"/>
                <a:gd name="connsiteX54" fmla="*/ 166688 w 1144209"/>
                <a:gd name="connsiteY54" fmla="*/ 173832 h 323850"/>
                <a:gd name="connsiteX55" fmla="*/ 126206 w 1144209"/>
                <a:gd name="connsiteY55" fmla="*/ 190500 h 323850"/>
                <a:gd name="connsiteX56" fmla="*/ 80963 w 1144209"/>
                <a:gd name="connsiteY56" fmla="*/ 188119 h 323850"/>
                <a:gd name="connsiteX57" fmla="*/ 54769 w 1144209"/>
                <a:gd name="connsiteY57" fmla="*/ 178594 h 323850"/>
                <a:gd name="connsiteX58" fmla="*/ 35719 w 1144209"/>
                <a:gd name="connsiteY58" fmla="*/ 128588 h 323850"/>
                <a:gd name="connsiteX59" fmla="*/ 19050 w 1144209"/>
                <a:gd name="connsiteY59" fmla="*/ 90488 h 323850"/>
                <a:gd name="connsiteX60" fmla="*/ 0 w 1144209"/>
                <a:gd name="connsiteY60" fmla="*/ 0 h 323850"/>
                <a:gd name="connsiteX0" fmla="*/ 0 w 1144209"/>
                <a:gd name="connsiteY0" fmla="*/ 0 h 323850"/>
                <a:gd name="connsiteX1" fmla="*/ 69056 w 1144209"/>
                <a:gd name="connsiteY1" fmla="*/ 45244 h 323850"/>
                <a:gd name="connsiteX2" fmla="*/ 97631 w 1144209"/>
                <a:gd name="connsiteY2" fmla="*/ 73819 h 323850"/>
                <a:gd name="connsiteX3" fmla="*/ 114300 w 1144209"/>
                <a:gd name="connsiteY3" fmla="*/ 104775 h 323850"/>
                <a:gd name="connsiteX4" fmla="*/ 138113 w 1144209"/>
                <a:gd name="connsiteY4" fmla="*/ 85725 h 323850"/>
                <a:gd name="connsiteX5" fmla="*/ 176213 w 1144209"/>
                <a:gd name="connsiteY5" fmla="*/ 76200 h 323850"/>
                <a:gd name="connsiteX6" fmla="*/ 197644 w 1144209"/>
                <a:gd name="connsiteY6" fmla="*/ 71438 h 323850"/>
                <a:gd name="connsiteX7" fmla="*/ 230981 w 1144209"/>
                <a:gd name="connsiteY7" fmla="*/ 52388 h 323850"/>
                <a:gd name="connsiteX8" fmla="*/ 254794 w 1144209"/>
                <a:gd name="connsiteY8" fmla="*/ 92868 h 323850"/>
                <a:gd name="connsiteX9" fmla="*/ 283369 w 1144209"/>
                <a:gd name="connsiteY9" fmla="*/ 85725 h 323850"/>
                <a:gd name="connsiteX10" fmla="*/ 348824 w 1144209"/>
                <a:gd name="connsiteY10" fmla="*/ 52739 h 323850"/>
                <a:gd name="connsiteX11" fmla="*/ 387937 w 1144209"/>
                <a:gd name="connsiteY11" fmla="*/ 83349 h 323850"/>
                <a:gd name="connsiteX12" fmla="*/ 388142 w 1144209"/>
                <a:gd name="connsiteY12" fmla="*/ 83344 h 323850"/>
                <a:gd name="connsiteX13" fmla="*/ 388435 w 1144209"/>
                <a:gd name="connsiteY13" fmla="*/ 83637 h 323850"/>
                <a:gd name="connsiteX14" fmla="*/ 416721 w 1144209"/>
                <a:gd name="connsiteY14" fmla="*/ 100013 h 323850"/>
                <a:gd name="connsiteX15" fmla="*/ 469107 w 1144209"/>
                <a:gd name="connsiteY15" fmla="*/ 121445 h 323850"/>
                <a:gd name="connsiteX16" fmla="*/ 497682 w 1144209"/>
                <a:gd name="connsiteY16" fmla="*/ 171450 h 323850"/>
                <a:gd name="connsiteX17" fmla="*/ 540545 w 1144209"/>
                <a:gd name="connsiteY17" fmla="*/ 214313 h 323850"/>
                <a:gd name="connsiteX18" fmla="*/ 585789 w 1144209"/>
                <a:gd name="connsiteY18" fmla="*/ 257175 h 323850"/>
                <a:gd name="connsiteX19" fmla="*/ 638176 w 1144209"/>
                <a:gd name="connsiteY19" fmla="*/ 269082 h 323850"/>
                <a:gd name="connsiteX20" fmla="*/ 697707 w 1144209"/>
                <a:gd name="connsiteY20" fmla="*/ 264319 h 323850"/>
                <a:gd name="connsiteX21" fmla="*/ 750095 w 1144209"/>
                <a:gd name="connsiteY21" fmla="*/ 221457 h 323850"/>
                <a:gd name="connsiteX22" fmla="*/ 785814 w 1144209"/>
                <a:gd name="connsiteY22" fmla="*/ 173831 h 323850"/>
                <a:gd name="connsiteX23" fmla="*/ 795339 w 1144209"/>
                <a:gd name="connsiteY23" fmla="*/ 130969 h 323850"/>
                <a:gd name="connsiteX24" fmla="*/ 823914 w 1144209"/>
                <a:gd name="connsiteY24" fmla="*/ 126207 h 323850"/>
                <a:gd name="connsiteX25" fmla="*/ 850107 w 1144209"/>
                <a:gd name="connsiteY25" fmla="*/ 159545 h 323850"/>
                <a:gd name="connsiteX26" fmla="*/ 885826 w 1144209"/>
                <a:gd name="connsiteY26" fmla="*/ 171450 h 323850"/>
                <a:gd name="connsiteX27" fmla="*/ 966789 w 1144209"/>
                <a:gd name="connsiteY27" fmla="*/ 178595 h 323850"/>
                <a:gd name="connsiteX28" fmla="*/ 1009651 w 1144209"/>
                <a:gd name="connsiteY28" fmla="*/ 173832 h 323850"/>
                <a:gd name="connsiteX29" fmla="*/ 1069182 w 1144209"/>
                <a:gd name="connsiteY29" fmla="*/ 161925 h 323850"/>
                <a:gd name="connsiteX30" fmla="*/ 1097757 w 1144209"/>
                <a:gd name="connsiteY30" fmla="*/ 152400 h 323850"/>
                <a:gd name="connsiteX31" fmla="*/ 1104901 w 1144209"/>
                <a:gd name="connsiteY31" fmla="*/ 85725 h 323850"/>
                <a:gd name="connsiteX32" fmla="*/ 1123951 w 1144209"/>
                <a:gd name="connsiteY32" fmla="*/ 85725 h 323850"/>
                <a:gd name="connsiteX33" fmla="*/ 1143001 w 1144209"/>
                <a:gd name="connsiteY33" fmla="*/ 150019 h 323850"/>
                <a:gd name="connsiteX34" fmla="*/ 1126332 w 1144209"/>
                <a:gd name="connsiteY34" fmla="*/ 221456 h 323850"/>
                <a:gd name="connsiteX35" fmla="*/ 1023939 w 1144209"/>
                <a:gd name="connsiteY35" fmla="*/ 245270 h 323850"/>
                <a:gd name="connsiteX36" fmla="*/ 912020 w 1144209"/>
                <a:gd name="connsiteY36" fmla="*/ 233363 h 323850"/>
                <a:gd name="connsiteX37" fmla="*/ 876301 w 1144209"/>
                <a:gd name="connsiteY37" fmla="*/ 216694 h 323850"/>
                <a:gd name="connsiteX38" fmla="*/ 833438 w 1144209"/>
                <a:gd name="connsiteY38" fmla="*/ 185739 h 323850"/>
                <a:gd name="connsiteX39" fmla="*/ 812006 w 1144209"/>
                <a:gd name="connsiteY39" fmla="*/ 219074 h 323850"/>
                <a:gd name="connsiteX40" fmla="*/ 762001 w 1144209"/>
                <a:gd name="connsiteY40" fmla="*/ 264319 h 323850"/>
                <a:gd name="connsiteX41" fmla="*/ 728663 w 1144209"/>
                <a:gd name="connsiteY41" fmla="*/ 290512 h 323850"/>
                <a:gd name="connsiteX42" fmla="*/ 659607 w 1144209"/>
                <a:gd name="connsiteY42" fmla="*/ 323850 h 323850"/>
                <a:gd name="connsiteX43" fmla="*/ 597695 w 1144209"/>
                <a:gd name="connsiteY43" fmla="*/ 323850 h 323850"/>
                <a:gd name="connsiteX44" fmla="*/ 540545 w 1144209"/>
                <a:gd name="connsiteY44" fmla="*/ 290513 h 323850"/>
                <a:gd name="connsiteX45" fmla="*/ 495301 w 1144209"/>
                <a:gd name="connsiteY45" fmla="*/ 252413 h 323850"/>
                <a:gd name="connsiteX46" fmla="*/ 445295 w 1144209"/>
                <a:gd name="connsiteY46" fmla="*/ 185738 h 323850"/>
                <a:gd name="connsiteX47" fmla="*/ 392907 w 1144209"/>
                <a:gd name="connsiteY47" fmla="*/ 150019 h 323850"/>
                <a:gd name="connsiteX48" fmla="*/ 319088 w 1144209"/>
                <a:gd name="connsiteY48" fmla="*/ 130969 h 323850"/>
                <a:gd name="connsiteX49" fmla="*/ 300038 w 1144209"/>
                <a:gd name="connsiteY49" fmla="*/ 152400 h 323850"/>
                <a:gd name="connsiteX50" fmla="*/ 261938 w 1144209"/>
                <a:gd name="connsiteY50" fmla="*/ 169069 h 323850"/>
                <a:gd name="connsiteX51" fmla="*/ 228600 w 1144209"/>
                <a:gd name="connsiteY51" fmla="*/ 164307 h 323850"/>
                <a:gd name="connsiteX52" fmla="*/ 207169 w 1144209"/>
                <a:gd name="connsiteY52" fmla="*/ 145257 h 323850"/>
                <a:gd name="connsiteX53" fmla="*/ 166688 w 1144209"/>
                <a:gd name="connsiteY53" fmla="*/ 173832 h 323850"/>
                <a:gd name="connsiteX54" fmla="*/ 126206 w 1144209"/>
                <a:gd name="connsiteY54" fmla="*/ 190500 h 323850"/>
                <a:gd name="connsiteX55" fmla="*/ 80963 w 1144209"/>
                <a:gd name="connsiteY55" fmla="*/ 188119 h 323850"/>
                <a:gd name="connsiteX56" fmla="*/ 54769 w 1144209"/>
                <a:gd name="connsiteY56" fmla="*/ 178594 h 323850"/>
                <a:gd name="connsiteX57" fmla="*/ 35719 w 1144209"/>
                <a:gd name="connsiteY57" fmla="*/ 128588 h 323850"/>
                <a:gd name="connsiteX58" fmla="*/ 19050 w 1144209"/>
                <a:gd name="connsiteY58" fmla="*/ 90488 h 323850"/>
                <a:gd name="connsiteX59" fmla="*/ 0 w 1144209"/>
                <a:gd name="connsiteY59" fmla="*/ 0 h 323850"/>
                <a:gd name="connsiteX0" fmla="*/ 0 w 1144209"/>
                <a:gd name="connsiteY0" fmla="*/ 0 h 323850"/>
                <a:gd name="connsiteX1" fmla="*/ 97631 w 1144209"/>
                <a:gd name="connsiteY1" fmla="*/ 73819 h 323850"/>
                <a:gd name="connsiteX2" fmla="*/ 114300 w 1144209"/>
                <a:gd name="connsiteY2" fmla="*/ 104775 h 323850"/>
                <a:gd name="connsiteX3" fmla="*/ 138113 w 1144209"/>
                <a:gd name="connsiteY3" fmla="*/ 85725 h 323850"/>
                <a:gd name="connsiteX4" fmla="*/ 176213 w 1144209"/>
                <a:gd name="connsiteY4" fmla="*/ 76200 h 323850"/>
                <a:gd name="connsiteX5" fmla="*/ 197644 w 1144209"/>
                <a:gd name="connsiteY5" fmla="*/ 71438 h 323850"/>
                <a:gd name="connsiteX6" fmla="*/ 230981 w 1144209"/>
                <a:gd name="connsiteY6" fmla="*/ 52388 h 323850"/>
                <a:gd name="connsiteX7" fmla="*/ 254794 w 1144209"/>
                <a:gd name="connsiteY7" fmla="*/ 92868 h 323850"/>
                <a:gd name="connsiteX8" fmla="*/ 283369 w 1144209"/>
                <a:gd name="connsiteY8" fmla="*/ 85725 h 323850"/>
                <a:gd name="connsiteX9" fmla="*/ 348824 w 1144209"/>
                <a:gd name="connsiteY9" fmla="*/ 52739 h 323850"/>
                <a:gd name="connsiteX10" fmla="*/ 387937 w 1144209"/>
                <a:gd name="connsiteY10" fmla="*/ 83349 h 323850"/>
                <a:gd name="connsiteX11" fmla="*/ 388142 w 1144209"/>
                <a:gd name="connsiteY11" fmla="*/ 83344 h 323850"/>
                <a:gd name="connsiteX12" fmla="*/ 388435 w 1144209"/>
                <a:gd name="connsiteY12" fmla="*/ 83637 h 323850"/>
                <a:gd name="connsiteX13" fmla="*/ 416721 w 1144209"/>
                <a:gd name="connsiteY13" fmla="*/ 100013 h 323850"/>
                <a:gd name="connsiteX14" fmla="*/ 469107 w 1144209"/>
                <a:gd name="connsiteY14" fmla="*/ 121445 h 323850"/>
                <a:gd name="connsiteX15" fmla="*/ 497682 w 1144209"/>
                <a:gd name="connsiteY15" fmla="*/ 171450 h 323850"/>
                <a:gd name="connsiteX16" fmla="*/ 540545 w 1144209"/>
                <a:gd name="connsiteY16" fmla="*/ 214313 h 323850"/>
                <a:gd name="connsiteX17" fmla="*/ 585789 w 1144209"/>
                <a:gd name="connsiteY17" fmla="*/ 257175 h 323850"/>
                <a:gd name="connsiteX18" fmla="*/ 638176 w 1144209"/>
                <a:gd name="connsiteY18" fmla="*/ 269082 h 323850"/>
                <a:gd name="connsiteX19" fmla="*/ 697707 w 1144209"/>
                <a:gd name="connsiteY19" fmla="*/ 264319 h 323850"/>
                <a:gd name="connsiteX20" fmla="*/ 750095 w 1144209"/>
                <a:gd name="connsiteY20" fmla="*/ 221457 h 323850"/>
                <a:gd name="connsiteX21" fmla="*/ 785814 w 1144209"/>
                <a:gd name="connsiteY21" fmla="*/ 173831 h 323850"/>
                <a:gd name="connsiteX22" fmla="*/ 795339 w 1144209"/>
                <a:gd name="connsiteY22" fmla="*/ 130969 h 323850"/>
                <a:gd name="connsiteX23" fmla="*/ 823914 w 1144209"/>
                <a:gd name="connsiteY23" fmla="*/ 126207 h 323850"/>
                <a:gd name="connsiteX24" fmla="*/ 850107 w 1144209"/>
                <a:gd name="connsiteY24" fmla="*/ 159545 h 323850"/>
                <a:gd name="connsiteX25" fmla="*/ 885826 w 1144209"/>
                <a:gd name="connsiteY25" fmla="*/ 171450 h 323850"/>
                <a:gd name="connsiteX26" fmla="*/ 966789 w 1144209"/>
                <a:gd name="connsiteY26" fmla="*/ 178595 h 323850"/>
                <a:gd name="connsiteX27" fmla="*/ 1009651 w 1144209"/>
                <a:gd name="connsiteY27" fmla="*/ 173832 h 323850"/>
                <a:gd name="connsiteX28" fmla="*/ 1069182 w 1144209"/>
                <a:gd name="connsiteY28" fmla="*/ 161925 h 323850"/>
                <a:gd name="connsiteX29" fmla="*/ 1097757 w 1144209"/>
                <a:gd name="connsiteY29" fmla="*/ 152400 h 323850"/>
                <a:gd name="connsiteX30" fmla="*/ 1104901 w 1144209"/>
                <a:gd name="connsiteY30" fmla="*/ 85725 h 323850"/>
                <a:gd name="connsiteX31" fmla="*/ 1123951 w 1144209"/>
                <a:gd name="connsiteY31" fmla="*/ 85725 h 323850"/>
                <a:gd name="connsiteX32" fmla="*/ 1143001 w 1144209"/>
                <a:gd name="connsiteY32" fmla="*/ 150019 h 323850"/>
                <a:gd name="connsiteX33" fmla="*/ 1126332 w 1144209"/>
                <a:gd name="connsiteY33" fmla="*/ 221456 h 323850"/>
                <a:gd name="connsiteX34" fmla="*/ 1023939 w 1144209"/>
                <a:gd name="connsiteY34" fmla="*/ 245270 h 323850"/>
                <a:gd name="connsiteX35" fmla="*/ 912020 w 1144209"/>
                <a:gd name="connsiteY35" fmla="*/ 233363 h 323850"/>
                <a:gd name="connsiteX36" fmla="*/ 876301 w 1144209"/>
                <a:gd name="connsiteY36" fmla="*/ 216694 h 323850"/>
                <a:gd name="connsiteX37" fmla="*/ 833438 w 1144209"/>
                <a:gd name="connsiteY37" fmla="*/ 185739 h 323850"/>
                <a:gd name="connsiteX38" fmla="*/ 812006 w 1144209"/>
                <a:gd name="connsiteY38" fmla="*/ 219074 h 323850"/>
                <a:gd name="connsiteX39" fmla="*/ 762001 w 1144209"/>
                <a:gd name="connsiteY39" fmla="*/ 264319 h 323850"/>
                <a:gd name="connsiteX40" fmla="*/ 728663 w 1144209"/>
                <a:gd name="connsiteY40" fmla="*/ 290512 h 323850"/>
                <a:gd name="connsiteX41" fmla="*/ 659607 w 1144209"/>
                <a:gd name="connsiteY41" fmla="*/ 323850 h 323850"/>
                <a:gd name="connsiteX42" fmla="*/ 597695 w 1144209"/>
                <a:gd name="connsiteY42" fmla="*/ 323850 h 323850"/>
                <a:gd name="connsiteX43" fmla="*/ 540545 w 1144209"/>
                <a:gd name="connsiteY43" fmla="*/ 290513 h 323850"/>
                <a:gd name="connsiteX44" fmla="*/ 495301 w 1144209"/>
                <a:gd name="connsiteY44" fmla="*/ 252413 h 323850"/>
                <a:gd name="connsiteX45" fmla="*/ 445295 w 1144209"/>
                <a:gd name="connsiteY45" fmla="*/ 185738 h 323850"/>
                <a:gd name="connsiteX46" fmla="*/ 392907 w 1144209"/>
                <a:gd name="connsiteY46" fmla="*/ 150019 h 323850"/>
                <a:gd name="connsiteX47" fmla="*/ 319088 w 1144209"/>
                <a:gd name="connsiteY47" fmla="*/ 130969 h 323850"/>
                <a:gd name="connsiteX48" fmla="*/ 300038 w 1144209"/>
                <a:gd name="connsiteY48" fmla="*/ 152400 h 323850"/>
                <a:gd name="connsiteX49" fmla="*/ 261938 w 1144209"/>
                <a:gd name="connsiteY49" fmla="*/ 169069 h 323850"/>
                <a:gd name="connsiteX50" fmla="*/ 228600 w 1144209"/>
                <a:gd name="connsiteY50" fmla="*/ 164307 h 323850"/>
                <a:gd name="connsiteX51" fmla="*/ 207169 w 1144209"/>
                <a:gd name="connsiteY51" fmla="*/ 145257 h 323850"/>
                <a:gd name="connsiteX52" fmla="*/ 166688 w 1144209"/>
                <a:gd name="connsiteY52" fmla="*/ 173832 h 323850"/>
                <a:gd name="connsiteX53" fmla="*/ 126206 w 1144209"/>
                <a:gd name="connsiteY53" fmla="*/ 190500 h 323850"/>
                <a:gd name="connsiteX54" fmla="*/ 80963 w 1144209"/>
                <a:gd name="connsiteY54" fmla="*/ 188119 h 323850"/>
                <a:gd name="connsiteX55" fmla="*/ 54769 w 1144209"/>
                <a:gd name="connsiteY55" fmla="*/ 178594 h 323850"/>
                <a:gd name="connsiteX56" fmla="*/ 35719 w 1144209"/>
                <a:gd name="connsiteY56" fmla="*/ 128588 h 323850"/>
                <a:gd name="connsiteX57" fmla="*/ 19050 w 1144209"/>
                <a:gd name="connsiteY57" fmla="*/ 90488 h 323850"/>
                <a:gd name="connsiteX58" fmla="*/ 0 w 1144209"/>
                <a:gd name="connsiteY58" fmla="*/ 0 h 323850"/>
                <a:gd name="connsiteX0" fmla="*/ 0 w 1144209"/>
                <a:gd name="connsiteY0" fmla="*/ 0 h 323850"/>
                <a:gd name="connsiteX1" fmla="*/ 114300 w 1144209"/>
                <a:gd name="connsiteY1" fmla="*/ 104775 h 323850"/>
                <a:gd name="connsiteX2" fmla="*/ 138113 w 1144209"/>
                <a:gd name="connsiteY2" fmla="*/ 85725 h 323850"/>
                <a:gd name="connsiteX3" fmla="*/ 176213 w 1144209"/>
                <a:gd name="connsiteY3" fmla="*/ 76200 h 323850"/>
                <a:gd name="connsiteX4" fmla="*/ 197644 w 1144209"/>
                <a:gd name="connsiteY4" fmla="*/ 71438 h 323850"/>
                <a:gd name="connsiteX5" fmla="*/ 230981 w 1144209"/>
                <a:gd name="connsiteY5" fmla="*/ 52388 h 323850"/>
                <a:gd name="connsiteX6" fmla="*/ 254794 w 1144209"/>
                <a:gd name="connsiteY6" fmla="*/ 92868 h 323850"/>
                <a:gd name="connsiteX7" fmla="*/ 283369 w 1144209"/>
                <a:gd name="connsiteY7" fmla="*/ 85725 h 323850"/>
                <a:gd name="connsiteX8" fmla="*/ 348824 w 1144209"/>
                <a:gd name="connsiteY8" fmla="*/ 52739 h 323850"/>
                <a:gd name="connsiteX9" fmla="*/ 387937 w 1144209"/>
                <a:gd name="connsiteY9" fmla="*/ 83349 h 323850"/>
                <a:gd name="connsiteX10" fmla="*/ 388142 w 1144209"/>
                <a:gd name="connsiteY10" fmla="*/ 83344 h 323850"/>
                <a:gd name="connsiteX11" fmla="*/ 388435 w 1144209"/>
                <a:gd name="connsiteY11" fmla="*/ 83637 h 323850"/>
                <a:gd name="connsiteX12" fmla="*/ 416721 w 1144209"/>
                <a:gd name="connsiteY12" fmla="*/ 100013 h 323850"/>
                <a:gd name="connsiteX13" fmla="*/ 469107 w 1144209"/>
                <a:gd name="connsiteY13" fmla="*/ 121445 h 323850"/>
                <a:gd name="connsiteX14" fmla="*/ 497682 w 1144209"/>
                <a:gd name="connsiteY14" fmla="*/ 171450 h 323850"/>
                <a:gd name="connsiteX15" fmla="*/ 540545 w 1144209"/>
                <a:gd name="connsiteY15" fmla="*/ 214313 h 323850"/>
                <a:gd name="connsiteX16" fmla="*/ 585789 w 1144209"/>
                <a:gd name="connsiteY16" fmla="*/ 257175 h 323850"/>
                <a:gd name="connsiteX17" fmla="*/ 638176 w 1144209"/>
                <a:gd name="connsiteY17" fmla="*/ 269082 h 323850"/>
                <a:gd name="connsiteX18" fmla="*/ 697707 w 1144209"/>
                <a:gd name="connsiteY18" fmla="*/ 264319 h 323850"/>
                <a:gd name="connsiteX19" fmla="*/ 750095 w 1144209"/>
                <a:gd name="connsiteY19" fmla="*/ 221457 h 323850"/>
                <a:gd name="connsiteX20" fmla="*/ 785814 w 1144209"/>
                <a:gd name="connsiteY20" fmla="*/ 173831 h 323850"/>
                <a:gd name="connsiteX21" fmla="*/ 795339 w 1144209"/>
                <a:gd name="connsiteY21" fmla="*/ 130969 h 323850"/>
                <a:gd name="connsiteX22" fmla="*/ 823914 w 1144209"/>
                <a:gd name="connsiteY22" fmla="*/ 126207 h 323850"/>
                <a:gd name="connsiteX23" fmla="*/ 850107 w 1144209"/>
                <a:gd name="connsiteY23" fmla="*/ 159545 h 323850"/>
                <a:gd name="connsiteX24" fmla="*/ 885826 w 1144209"/>
                <a:gd name="connsiteY24" fmla="*/ 171450 h 323850"/>
                <a:gd name="connsiteX25" fmla="*/ 966789 w 1144209"/>
                <a:gd name="connsiteY25" fmla="*/ 178595 h 323850"/>
                <a:gd name="connsiteX26" fmla="*/ 1009651 w 1144209"/>
                <a:gd name="connsiteY26" fmla="*/ 173832 h 323850"/>
                <a:gd name="connsiteX27" fmla="*/ 1069182 w 1144209"/>
                <a:gd name="connsiteY27" fmla="*/ 161925 h 323850"/>
                <a:gd name="connsiteX28" fmla="*/ 1097757 w 1144209"/>
                <a:gd name="connsiteY28" fmla="*/ 152400 h 323850"/>
                <a:gd name="connsiteX29" fmla="*/ 1104901 w 1144209"/>
                <a:gd name="connsiteY29" fmla="*/ 85725 h 323850"/>
                <a:gd name="connsiteX30" fmla="*/ 1123951 w 1144209"/>
                <a:gd name="connsiteY30" fmla="*/ 85725 h 323850"/>
                <a:gd name="connsiteX31" fmla="*/ 1143001 w 1144209"/>
                <a:gd name="connsiteY31" fmla="*/ 150019 h 323850"/>
                <a:gd name="connsiteX32" fmla="*/ 1126332 w 1144209"/>
                <a:gd name="connsiteY32" fmla="*/ 221456 h 323850"/>
                <a:gd name="connsiteX33" fmla="*/ 1023939 w 1144209"/>
                <a:gd name="connsiteY33" fmla="*/ 245270 h 323850"/>
                <a:gd name="connsiteX34" fmla="*/ 912020 w 1144209"/>
                <a:gd name="connsiteY34" fmla="*/ 233363 h 323850"/>
                <a:gd name="connsiteX35" fmla="*/ 876301 w 1144209"/>
                <a:gd name="connsiteY35" fmla="*/ 216694 h 323850"/>
                <a:gd name="connsiteX36" fmla="*/ 833438 w 1144209"/>
                <a:gd name="connsiteY36" fmla="*/ 185739 h 323850"/>
                <a:gd name="connsiteX37" fmla="*/ 812006 w 1144209"/>
                <a:gd name="connsiteY37" fmla="*/ 219074 h 323850"/>
                <a:gd name="connsiteX38" fmla="*/ 762001 w 1144209"/>
                <a:gd name="connsiteY38" fmla="*/ 264319 h 323850"/>
                <a:gd name="connsiteX39" fmla="*/ 728663 w 1144209"/>
                <a:gd name="connsiteY39" fmla="*/ 290512 h 323850"/>
                <a:gd name="connsiteX40" fmla="*/ 659607 w 1144209"/>
                <a:gd name="connsiteY40" fmla="*/ 323850 h 323850"/>
                <a:gd name="connsiteX41" fmla="*/ 597695 w 1144209"/>
                <a:gd name="connsiteY41" fmla="*/ 323850 h 323850"/>
                <a:gd name="connsiteX42" fmla="*/ 540545 w 1144209"/>
                <a:gd name="connsiteY42" fmla="*/ 290513 h 323850"/>
                <a:gd name="connsiteX43" fmla="*/ 495301 w 1144209"/>
                <a:gd name="connsiteY43" fmla="*/ 252413 h 323850"/>
                <a:gd name="connsiteX44" fmla="*/ 445295 w 1144209"/>
                <a:gd name="connsiteY44" fmla="*/ 185738 h 323850"/>
                <a:gd name="connsiteX45" fmla="*/ 392907 w 1144209"/>
                <a:gd name="connsiteY45" fmla="*/ 150019 h 323850"/>
                <a:gd name="connsiteX46" fmla="*/ 319088 w 1144209"/>
                <a:gd name="connsiteY46" fmla="*/ 130969 h 323850"/>
                <a:gd name="connsiteX47" fmla="*/ 300038 w 1144209"/>
                <a:gd name="connsiteY47" fmla="*/ 152400 h 323850"/>
                <a:gd name="connsiteX48" fmla="*/ 261938 w 1144209"/>
                <a:gd name="connsiteY48" fmla="*/ 169069 h 323850"/>
                <a:gd name="connsiteX49" fmla="*/ 228600 w 1144209"/>
                <a:gd name="connsiteY49" fmla="*/ 164307 h 323850"/>
                <a:gd name="connsiteX50" fmla="*/ 207169 w 1144209"/>
                <a:gd name="connsiteY50" fmla="*/ 145257 h 323850"/>
                <a:gd name="connsiteX51" fmla="*/ 166688 w 1144209"/>
                <a:gd name="connsiteY51" fmla="*/ 173832 h 323850"/>
                <a:gd name="connsiteX52" fmla="*/ 126206 w 1144209"/>
                <a:gd name="connsiteY52" fmla="*/ 190500 h 323850"/>
                <a:gd name="connsiteX53" fmla="*/ 80963 w 1144209"/>
                <a:gd name="connsiteY53" fmla="*/ 188119 h 323850"/>
                <a:gd name="connsiteX54" fmla="*/ 54769 w 1144209"/>
                <a:gd name="connsiteY54" fmla="*/ 178594 h 323850"/>
                <a:gd name="connsiteX55" fmla="*/ 35719 w 1144209"/>
                <a:gd name="connsiteY55" fmla="*/ 128588 h 323850"/>
                <a:gd name="connsiteX56" fmla="*/ 19050 w 1144209"/>
                <a:gd name="connsiteY56" fmla="*/ 90488 h 323850"/>
                <a:gd name="connsiteX57" fmla="*/ 0 w 1144209"/>
                <a:gd name="connsiteY57" fmla="*/ 0 h 323850"/>
                <a:gd name="connsiteX0" fmla="*/ 3876 w 1129035"/>
                <a:gd name="connsiteY0" fmla="*/ 38888 h 272250"/>
                <a:gd name="connsiteX1" fmla="*/ 99126 w 1129035"/>
                <a:gd name="connsiteY1" fmla="*/ 53175 h 272250"/>
                <a:gd name="connsiteX2" fmla="*/ 122939 w 1129035"/>
                <a:gd name="connsiteY2" fmla="*/ 34125 h 272250"/>
                <a:gd name="connsiteX3" fmla="*/ 161039 w 1129035"/>
                <a:gd name="connsiteY3" fmla="*/ 24600 h 272250"/>
                <a:gd name="connsiteX4" fmla="*/ 182470 w 1129035"/>
                <a:gd name="connsiteY4" fmla="*/ 19838 h 272250"/>
                <a:gd name="connsiteX5" fmla="*/ 215807 w 1129035"/>
                <a:gd name="connsiteY5" fmla="*/ 788 h 272250"/>
                <a:gd name="connsiteX6" fmla="*/ 239620 w 1129035"/>
                <a:gd name="connsiteY6" fmla="*/ 41268 h 272250"/>
                <a:gd name="connsiteX7" fmla="*/ 268195 w 1129035"/>
                <a:gd name="connsiteY7" fmla="*/ 34125 h 272250"/>
                <a:gd name="connsiteX8" fmla="*/ 333650 w 1129035"/>
                <a:gd name="connsiteY8" fmla="*/ 1139 h 272250"/>
                <a:gd name="connsiteX9" fmla="*/ 372763 w 1129035"/>
                <a:gd name="connsiteY9" fmla="*/ 31749 h 272250"/>
                <a:gd name="connsiteX10" fmla="*/ 372968 w 1129035"/>
                <a:gd name="connsiteY10" fmla="*/ 31744 h 272250"/>
                <a:gd name="connsiteX11" fmla="*/ 373261 w 1129035"/>
                <a:gd name="connsiteY11" fmla="*/ 32037 h 272250"/>
                <a:gd name="connsiteX12" fmla="*/ 401547 w 1129035"/>
                <a:gd name="connsiteY12" fmla="*/ 48413 h 272250"/>
                <a:gd name="connsiteX13" fmla="*/ 453933 w 1129035"/>
                <a:gd name="connsiteY13" fmla="*/ 69845 h 272250"/>
                <a:gd name="connsiteX14" fmla="*/ 482508 w 1129035"/>
                <a:gd name="connsiteY14" fmla="*/ 119850 h 272250"/>
                <a:gd name="connsiteX15" fmla="*/ 525371 w 1129035"/>
                <a:gd name="connsiteY15" fmla="*/ 162713 h 272250"/>
                <a:gd name="connsiteX16" fmla="*/ 570615 w 1129035"/>
                <a:gd name="connsiteY16" fmla="*/ 205575 h 272250"/>
                <a:gd name="connsiteX17" fmla="*/ 623002 w 1129035"/>
                <a:gd name="connsiteY17" fmla="*/ 217482 h 272250"/>
                <a:gd name="connsiteX18" fmla="*/ 682533 w 1129035"/>
                <a:gd name="connsiteY18" fmla="*/ 212719 h 272250"/>
                <a:gd name="connsiteX19" fmla="*/ 734921 w 1129035"/>
                <a:gd name="connsiteY19" fmla="*/ 169857 h 272250"/>
                <a:gd name="connsiteX20" fmla="*/ 770640 w 1129035"/>
                <a:gd name="connsiteY20" fmla="*/ 122231 h 272250"/>
                <a:gd name="connsiteX21" fmla="*/ 780165 w 1129035"/>
                <a:gd name="connsiteY21" fmla="*/ 79369 h 272250"/>
                <a:gd name="connsiteX22" fmla="*/ 808740 w 1129035"/>
                <a:gd name="connsiteY22" fmla="*/ 74607 h 272250"/>
                <a:gd name="connsiteX23" fmla="*/ 834933 w 1129035"/>
                <a:gd name="connsiteY23" fmla="*/ 107945 h 272250"/>
                <a:gd name="connsiteX24" fmla="*/ 870652 w 1129035"/>
                <a:gd name="connsiteY24" fmla="*/ 119850 h 272250"/>
                <a:gd name="connsiteX25" fmla="*/ 951615 w 1129035"/>
                <a:gd name="connsiteY25" fmla="*/ 126995 h 272250"/>
                <a:gd name="connsiteX26" fmla="*/ 994477 w 1129035"/>
                <a:gd name="connsiteY26" fmla="*/ 122232 h 272250"/>
                <a:gd name="connsiteX27" fmla="*/ 1054008 w 1129035"/>
                <a:gd name="connsiteY27" fmla="*/ 110325 h 272250"/>
                <a:gd name="connsiteX28" fmla="*/ 1082583 w 1129035"/>
                <a:gd name="connsiteY28" fmla="*/ 100800 h 272250"/>
                <a:gd name="connsiteX29" fmla="*/ 1089727 w 1129035"/>
                <a:gd name="connsiteY29" fmla="*/ 34125 h 272250"/>
                <a:gd name="connsiteX30" fmla="*/ 1108777 w 1129035"/>
                <a:gd name="connsiteY30" fmla="*/ 34125 h 272250"/>
                <a:gd name="connsiteX31" fmla="*/ 1127827 w 1129035"/>
                <a:gd name="connsiteY31" fmla="*/ 98419 h 272250"/>
                <a:gd name="connsiteX32" fmla="*/ 1111158 w 1129035"/>
                <a:gd name="connsiteY32" fmla="*/ 169856 h 272250"/>
                <a:gd name="connsiteX33" fmla="*/ 1008765 w 1129035"/>
                <a:gd name="connsiteY33" fmla="*/ 193670 h 272250"/>
                <a:gd name="connsiteX34" fmla="*/ 896846 w 1129035"/>
                <a:gd name="connsiteY34" fmla="*/ 181763 h 272250"/>
                <a:gd name="connsiteX35" fmla="*/ 861127 w 1129035"/>
                <a:gd name="connsiteY35" fmla="*/ 165094 h 272250"/>
                <a:gd name="connsiteX36" fmla="*/ 818264 w 1129035"/>
                <a:gd name="connsiteY36" fmla="*/ 134139 h 272250"/>
                <a:gd name="connsiteX37" fmla="*/ 796832 w 1129035"/>
                <a:gd name="connsiteY37" fmla="*/ 167474 h 272250"/>
                <a:gd name="connsiteX38" fmla="*/ 746827 w 1129035"/>
                <a:gd name="connsiteY38" fmla="*/ 212719 h 272250"/>
                <a:gd name="connsiteX39" fmla="*/ 713489 w 1129035"/>
                <a:gd name="connsiteY39" fmla="*/ 238912 h 272250"/>
                <a:gd name="connsiteX40" fmla="*/ 644433 w 1129035"/>
                <a:gd name="connsiteY40" fmla="*/ 272250 h 272250"/>
                <a:gd name="connsiteX41" fmla="*/ 582521 w 1129035"/>
                <a:gd name="connsiteY41" fmla="*/ 272250 h 272250"/>
                <a:gd name="connsiteX42" fmla="*/ 525371 w 1129035"/>
                <a:gd name="connsiteY42" fmla="*/ 238913 h 272250"/>
                <a:gd name="connsiteX43" fmla="*/ 480127 w 1129035"/>
                <a:gd name="connsiteY43" fmla="*/ 200813 h 272250"/>
                <a:gd name="connsiteX44" fmla="*/ 430121 w 1129035"/>
                <a:gd name="connsiteY44" fmla="*/ 134138 h 272250"/>
                <a:gd name="connsiteX45" fmla="*/ 377733 w 1129035"/>
                <a:gd name="connsiteY45" fmla="*/ 98419 h 272250"/>
                <a:gd name="connsiteX46" fmla="*/ 303914 w 1129035"/>
                <a:gd name="connsiteY46" fmla="*/ 79369 h 272250"/>
                <a:gd name="connsiteX47" fmla="*/ 284864 w 1129035"/>
                <a:gd name="connsiteY47" fmla="*/ 100800 h 272250"/>
                <a:gd name="connsiteX48" fmla="*/ 246764 w 1129035"/>
                <a:gd name="connsiteY48" fmla="*/ 117469 h 272250"/>
                <a:gd name="connsiteX49" fmla="*/ 213426 w 1129035"/>
                <a:gd name="connsiteY49" fmla="*/ 112707 h 272250"/>
                <a:gd name="connsiteX50" fmla="*/ 191995 w 1129035"/>
                <a:gd name="connsiteY50" fmla="*/ 93657 h 272250"/>
                <a:gd name="connsiteX51" fmla="*/ 151514 w 1129035"/>
                <a:gd name="connsiteY51" fmla="*/ 122232 h 272250"/>
                <a:gd name="connsiteX52" fmla="*/ 111032 w 1129035"/>
                <a:gd name="connsiteY52" fmla="*/ 138900 h 272250"/>
                <a:gd name="connsiteX53" fmla="*/ 65789 w 1129035"/>
                <a:gd name="connsiteY53" fmla="*/ 136519 h 272250"/>
                <a:gd name="connsiteX54" fmla="*/ 39595 w 1129035"/>
                <a:gd name="connsiteY54" fmla="*/ 126994 h 272250"/>
                <a:gd name="connsiteX55" fmla="*/ 20545 w 1129035"/>
                <a:gd name="connsiteY55" fmla="*/ 76988 h 272250"/>
                <a:gd name="connsiteX56" fmla="*/ 3876 w 1129035"/>
                <a:gd name="connsiteY56" fmla="*/ 38888 h 272250"/>
                <a:gd name="connsiteX0" fmla="*/ 2575 w 1111065"/>
                <a:gd name="connsiteY0" fmla="*/ 76988 h 272250"/>
                <a:gd name="connsiteX1" fmla="*/ 81156 w 1111065"/>
                <a:gd name="connsiteY1" fmla="*/ 53175 h 272250"/>
                <a:gd name="connsiteX2" fmla="*/ 104969 w 1111065"/>
                <a:gd name="connsiteY2" fmla="*/ 34125 h 272250"/>
                <a:gd name="connsiteX3" fmla="*/ 143069 w 1111065"/>
                <a:gd name="connsiteY3" fmla="*/ 24600 h 272250"/>
                <a:gd name="connsiteX4" fmla="*/ 164500 w 1111065"/>
                <a:gd name="connsiteY4" fmla="*/ 19838 h 272250"/>
                <a:gd name="connsiteX5" fmla="*/ 197837 w 1111065"/>
                <a:gd name="connsiteY5" fmla="*/ 788 h 272250"/>
                <a:gd name="connsiteX6" fmla="*/ 221650 w 1111065"/>
                <a:gd name="connsiteY6" fmla="*/ 41268 h 272250"/>
                <a:gd name="connsiteX7" fmla="*/ 250225 w 1111065"/>
                <a:gd name="connsiteY7" fmla="*/ 34125 h 272250"/>
                <a:gd name="connsiteX8" fmla="*/ 315680 w 1111065"/>
                <a:gd name="connsiteY8" fmla="*/ 1139 h 272250"/>
                <a:gd name="connsiteX9" fmla="*/ 354793 w 1111065"/>
                <a:gd name="connsiteY9" fmla="*/ 31749 h 272250"/>
                <a:gd name="connsiteX10" fmla="*/ 354998 w 1111065"/>
                <a:gd name="connsiteY10" fmla="*/ 31744 h 272250"/>
                <a:gd name="connsiteX11" fmla="*/ 355291 w 1111065"/>
                <a:gd name="connsiteY11" fmla="*/ 32037 h 272250"/>
                <a:gd name="connsiteX12" fmla="*/ 383577 w 1111065"/>
                <a:gd name="connsiteY12" fmla="*/ 48413 h 272250"/>
                <a:gd name="connsiteX13" fmla="*/ 435963 w 1111065"/>
                <a:gd name="connsiteY13" fmla="*/ 69845 h 272250"/>
                <a:gd name="connsiteX14" fmla="*/ 464538 w 1111065"/>
                <a:gd name="connsiteY14" fmla="*/ 119850 h 272250"/>
                <a:gd name="connsiteX15" fmla="*/ 507401 w 1111065"/>
                <a:gd name="connsiteY15" fmla="*/ 162713 h 272250"/>
                <a:gd name="connsiteX16" fmla="*/ 552645 w 1111065"/>
                <a:gd name="connsiteY16" fmla="*/ 205575 h 272250"/>
                <a:gd name="connsiteX17" fmla="*/ 605032 w 1111065"/>
                <a:gd name="connsiteY17" fmla="*/ 217482 h 272250"/>
                <a:gd name="connsiteX18" fmla="*/ 664563 w 1111065"/>
                <a:gd name="connsiteY18" fmla="*/ 212719 h 272250"/>
                <a:gd name="connsiteX19" fmla="*/ 716951 w 1111065"/>
                <a:gd name="connsiteY19" fmla="*/ 169857 h 272250"/>
                <a:gd name="connsiteX20" fmla="*/ 752670 w 1111065"/>
                <a:gd name="connsiteY20" fmla="*/ 122231 h 272250"/>
                <a:gd name="connsiteX21" fmla="*/ 762195 w 1111065"/>
                <a:gd name="connsiteY21" fmla="*/ 79369 h 272250"/>
                <a:gd name="connsiteX22" fmla="*/ 790770 w 1111065"/>
                <a:gd name="connsiteY22" fmla="*/ 74607 h 272250"/>
                <a:gd name="connsiteX23" fmla="*/ 816963 w 1111065"/>
                <a:gd name="connsiteY23" fmla="*/ 107945 h 272250"/>
                <a:gd name="connsiteX24" fmla="*/ 852682 w 1111065"/>
                <a:gd name="connsiteY24" fmla="*/ 119850 h 272250"/>
                <a:gd name="connsiteX25" fmla="*/ 933645 w 1111065"/>
                <a:gd name="connsiteY25" fmla="*/ 126995 h 272250"/>
                <a:gd name="connsiteX26" fmla="*/ 976507 w 1111065"/>
                <a:gd name="connsiteY26" fmla="*/ 122232 h 272250"/>
                <a:gd name="connsiteX27" fmla="*/ 1036038 w 1111065"/>
                <a:gd name="connsiteY27" fmla="*/ 110325 h 272250"/>
                <a:gd name="connsiteX28" fmla="*/ 1064613 w 1111065"/>
                <a:gd name="connsiteY28" fmla="*/ 100800 h 272250"/>
                <a:gd name="connsiteX29" fmla="*/ 1071757 w 1111065"/>
                <a:gd name="connsiteY29" fmla="*/ 34125 h 272250"/>
                <a:gd name="connsiteX30" fmla="*/ 1090807 w 1111065"/>
                <a:gd name="connsiteY30" fmla="*/ 34125 h 272250"/>
                <a:gd name="connsiteX31" fmla="*/ 1109857 w 1111065"/>
                <a:gd name="connsiteY31" fmla="*/ 98419 h 272250"/>
                <a:gd name="connsiteX32" fmla="*/ 1093188 w 1111065"/>
                <a:gd name="connsiteY32" fmla="*/ 169856 h 272250"/>
                <a:gd name="connsiteX33" fmla="*/ 990795 w 1111065"/>
                <a:gd name="connsiteY33" fmla="*/ 193670 h 272250"/>
                <a:gd name="connsiteX34" fmla="*/ 878876 w 1111065"/>
                <a:gd name="connsiteY34" fmla="*/ 181763 h 272250"/>
                <a:gd name="connsiteX35" fmla="*/ 843157 w 1111065"/>
                <a:gd name="connsiteY35" fmla="*/ 165094 h 272250"/>
                <a:gd name="connsiteX36" fmla="*/ 800294 w 1111065"/>
                <a:gd name="connsiteY36" fmla="*/ 134139 h 272250"/>
                <a:gd name="connsiteX37" fmla="*/ 778862 w 1111065"/>
                <a:gd name="connsiteY37" fmla="*/ 167474 h 272250"/>
                <a:gd name="connsiteX38" fmla="*/ 728857 w 1111065"/>
                <a:gd name="connsiteY38" fmla="*/ 212719 h 272250"/>
                <a:gd name="connsiteX39" fmla="*/ 695519 w 1111065"/>
                <a:gd name="connsiteY39" fmla="*/ 238912 h 272250"/>
                <a:gd name="connsiteX40" fmla="*/ 626463 w 1111065"/>
                <a:gd name="connsiteY40" fmla="*/ 272250 h 272250"/>
                <a:gd name="connsiteX41" fmla="*/ 564551 w 1111065"/>
                <a:gd name="connsiteY41" fmla="*/ 272250 h 272250"/>
                <a:gd name="connsiteX42" fmla="*/ 507401 w 1111065"/>
                <a:gd name="connsiteY42" fmla="*/ 238913 h 272250"/>
                <a:gd name="connsiteX43" fmla="*/ 462157 w 1111065"/>
                <a:gd name="connsiteY43" fmla="*/ 200813 h 272250"/>
                <a:gd name="connsiteX44" fmla="*/ 412151 w 1111065"/>
                <a:gd name="connsiteY44" fmla="*/ 134138 h 272250"/>
                <a:gd name="connsiteX45" fmla="*/ 359763 w 1111065"/>
                <a:gd name="connsiteY45" fmla="*/ 98419 h 272250"/>
                <a:gd name="connsiteX46" fmla="*/ 285944 w 1111065"/>
                <a:gd name="connsiteY46" fmla="*/ 79369 h 272250"/>
                <a:gd name="connsiteX47" fmla="*/ 266894 w 1111065"/>
                <a:gd name="connsiteY47" fmla="*/ 100800 h 272250"/>
                <a:gd name="connsiteX48" fmla="*/ 228794 w 1111065"/>
                <a:gd name="connsiteY48" fmla="*/ 117469 h 272250"/>
                <a:gd name="connsiteX49" fmla="*/ 195456 w 1111065"/>
                <a:gd name="connsiteY49" fmla="*/ 112707 h 272250"/>
                <a:gd name="connsiteX50" fmla="*/ 174025 w 1111065"/>
                <a:gd name="connsiteY50" fmla="*/ 93657 h 272250"/>
                <a:gd name="connsiteX51" fmla="*/ 133544 w 1111065"/>
                <a:gd name="connsiteY51" fmla="*/ 122232 h 272250"/>
                <a:gd name="connsiteX52" fmla="*/ 93062 w 1111065"/>
                <a:gd name="connsiteY52" fmla="*/ 138900 h 272250"/>
                <a:gd name="connsiteX53" fmla="*/ 47819 w 1111065"/>
                <a:gd name="connsiteY53" fmla="*/ 136519 h 272250"/>
                <a:gd name="connsiteX54" fmla="*/ 21625 w 1111065"/>
                <a:gd name="connsiteY54" fmla="*/ 126994 h 272250"/>
                <a:gd name="connsiteX55" fmla="*/ 2575 w 1111065"/>
                <a:gd name="connsiteY55" fmla="*/ 76988 h 272250"/>
                <a:gd name="connsiteX0" fmla="*/ 961 w 1090401"/>
                <a:gd name="connsiteY0" fmla="*/ 126994 h 272250"/>
                <a:gd name="connsiteX1" fmla="*/ 60492 w 1090401"/>
                <a:gd name="connsiteY1" fmla="*/ 53175 h 272250"/>
                <a:gd name="connsiteX2" fmla="*/ 84305 w 1090401"/>
                <a:gd name="connsiteY2" fmla="*/ 34125 h 272250"/>
                <a:gd name="connsiteX3" fmla="*/ 122405 w 1090401"/>
                <a:gd name="connsiteY3" fmla="*/ 24600 h 272250"/>
                <a:gd name="connsiteX4" fmla="*/ 143836 w 1090401"/>
                <a:gd name="connsiteY4" fmla="*/ 19838 h 272250"/>
                <a:gd name="connsiteX5" fmla="*/ 177173 w 1090401"/>
                <a:gd name="connsiteY5" fmla="*/ 788 h 272250"/>
                <a:gd name="connsiteX6" fmla="*/ 200986 w 1090401"/>
                <a:gd name="connsiteY6" fmla="*/ 41268 h 272250"/>
                <a:gd name="connsiteX7" fmla="*/ 229561 w 1090401"/>
                <a:gd name="connsiteY7" fmla="*/ 34125 h 272250"/>
                <a:gd name="connsiteX8" fmla="*/ 295016 w 1090401"/>
                <a:gd name="connsiteY8" fmla="*/ 1139 h 272250"/>
                <a:gd name="connsiteX9" fmla="*/ 334129 w 1090401"/>
                <a:gd name="connsiteY9" fmla="*/ 31749 h 272250"/>
                <a:gd name="connsiteX10" fmla="*/ 334334 w 1090401"/>
                <a:gd name="connsiteY10" fmla="*/ 31744 h 272250"/>
                <a:gd name="connsiteX11" fmla="*/ 334627 w 1090401"/>
                <a:gd name="connsiteY11" fmla="*/ 32037 h 272250"/>
                <a:gd name="connsiteX12" fmla="*/ 362913 w 1090401"/>
                <a:gd name="connsiteY12" fmla="*/ 48413 h 272250"/>
                <a:gd name="connsiteX13" fmla="*/ 415299 w 1090401"/>
                <a:gd name="connsiteY13" fmla="*/ 69845 h 272250"/>
                <a:gd name="connsiteX14" fmla="*/ 443874 w 1090401"/>
                <a:gd name="connsiteY14" fmla="*/ 119850 h 272250"/>
                <a:gd name="connsiteX15" fmla="*/ 486737 w 1090401"/>
                <a:gd name="connsiteY15" fmla="*/ 162713 h 272250"/>
                <a:gd name="connsiteX16" fmla="*/ 531981 w 1090401"/>
                <a:gd name="connsiteY16" fmla="*/ 205575 h 272250"/>
                <a:gd name="connsiteX17" fmla="*/ 584368 w 1090401"/>
                <a:gd name="connsiteY17" fmla="*/ 217482 h 272250"/>
                <a:gd name="connsiteX18" fmla="*/ 643899 w 1090401"/>
                <a:gd name="connsiteY18" fmla="*/ 212719 h 272250"/>
                <a:gd name="connsiteX19" fmla="*/ 696287 w 1090401"/>
                <a:gd name="connsiteY19" fmla="*/ 169857 h 272250"/>
                <a:gd name="connsiteX20" fmla="*/ 732006 w 1090401"/>
                <a:gd name="connsiteY20" fmla="*/ 122231 h 272250"/>
                <a:gd name="connsiteX21" fmla="*/ 741531 w 1090401"/>
                <a:gd name="connsiteY21" fmla="*/ 79369 h 272250"/>
                <a:gd name="connsiteX22" fmla="*/ 770106 w 1090401"/>
                <a:gd name="connsiteY22" fmla="*/ 74607 h 272250"/>
                <a:gd name="connsiteX23" fmla="*/ 796299 w 1090401"/>
                <a:gd name="connsiteY23" fmla="*/ 107945 h 272250"/>
                <a:gd name="connsiteX24" fmla="*/ 832018 w 1090401"/>
                <a:gd name="connsiteY24" fmla="*/ 119850 h 272250"/>
                <a:gd name="connsiteX25" fmla="*/ 912981 w 1090401"/>
                <a:gd name="connsiteY25" fmla="*/ 126995 h 272250"/>
                <a:gd name="connsiteX26" fmla="*/ 955843 w 1090401"/>
                <a:gd name="connsiteY26" fmla="*/ 122232 h 272250"/>
                <a:gd name="connsiteX27" fmla="*/ 1015374 w 1090401"/>
                <a:gd name="connsiteY27" fmla="*/ 110325 h 272250"/>
                <a:gd name="connsiteX28" fmla="*/ 1043949 w 1090401"/>
                <a:gd name="connsiteY28" fmla="*/ 100800 h 272250"/>
                <a:gd name="connsiteX29" fmla="*/ 1051093 w 1090401"/>
                <a:gd name="connsiteY29" fmla="*/ 34125 h 272250"/>
                <a:gd name="connsiteX30" fmla="*/ 1070143 w 1090401"/>
                <a:gd name="connsiteY30" fmla="*/ 34125 h 272250"/>
                <a:gd name="connsiteX31" fmla="*/ 1089193 w 1090401"/>
                <a:gd name="connsiteY31" fmla="*/ 98419 h 272250"/>
                <a:gd name="connsiteX32" fmla="*/ 1072524 w 1090401"/>
                <a:gd name="connsiteY32" fmla="*/ 169856 h 272250"/>
                <a:gd name="connsiteX33" fmla="*/ 970131 w 1090401"/>
                <a:gd name="connsiteY33" fmla="*/ 193670 h 272250"/>
                <a:gd name="connsiteX34" fmla="*/ 858212 w 1090401"/>
                <a:gd name="connsiteY34" fmla="*/ 181763 h 272250"/>
                <a:gd name="connsiteX35" fmla="*/ 822493 w 1090401"/>
                <a:gd name="connsiteY35" fmla="*/ 165094 h 272250"/>
                <a:gd name="connsiteX36" fmla="*/ 779630 w 1090401"/>
                <a:gd name="connsiteY36" fmla="*/ 134139 h 272250"/>
                <a:gd name="connsiteX37" fmla="*/ 758198 w 1090401"/>
                <a:gd name="connsiteY37" fmla="*/ 167474 h 272250"/>
                <a:gd name="connsiteX38" fmla="*/ 708193 w 1090401"/>
                <a:gd name="connsiteY38" fmla="*/ 212719 h 272250"/>
                <a:gd name="connsiteX39" fmla="*/ 674855 w 1090401"/>
                <a:gd name="connsiteY39" fmla="*/ 238912 h 272250"/>
                <a:gd name="connsiteX40" fmla="*/ 605799 w 1090401"/>
                <a:gd name="connsiteY40" fmla="*/ 272250 h 272250"/>
                <a:gd name="connsiteX41" fmla="*/ 543887 w 1090401"/>
                <a:gd name="connsiteY41" fmla="*/ 272250 h 272250"/>
                <a:gd name="connsiteX42" fmla="*/ 486737 w 1090401"/>
                <a:gd name="connsiteY42" fmla="*/ 238913 h 272250"/>
                <a:gd name="connsiteX43" fmla="*/ 441493 w 1090401"/>
                <a:gd name="connsiteY43" fmla="*/ 200813 h 272250"/>
                <a:gd name="connsiteX44" fmla="*/ 391487 w 1090401"/>
                <a:gd name="connsiteY44" fmla="*/ 134138 h 272250"/>
                <a:gd name="connsiteX45" fmla="*/ 339099 w 1090401"/>
                <a:gd name="connsiteY45" fmla="*/ 98419 h 272250"/>
                <a:gd name="connsiteX46" fmla="*/ 265280 w 1090401"/>
                <a:gd name="connsiteY46" fmla="*/ 79369 h 272250"/>
                <a:gd name="connsiteX47" fmla="*/ 246230 w 1090401"/>
                <a:gd name="connsiteY47" fmla="*/ 100800 h 272250"/>
                <a:gd name="connsiteX48" fmla="*/ 208130 w 1090401"/>
                <a:gd name="connsiteY48" fmla="*/ 117469 h 272250"/>
                <a:gd name="connsiteX49" fmla="*/ 174792 w 1090401"/>
                <a:gd name="connsiteY49" fmla="*/ 112707 h 272250"/>
                <a:gd name="connsiteX50" fmla="*/ 153361 w 1090401"/>
                <a:gd name="connsiteY50" fmla="*/ 93657 h 272250"/>
                <a:gd name="connsiteX51" fmla="*/ 112880 w 1090401"/>
                <a:gd name="connsiteY51" fmla="*/ 122232 h 272250"/>
                <a:gd name="connsiteX52" fmla="*/ 72398 w 1090401"/>
                <a:gd name="connsiteY52" fmla="*/ 138900 h 272250"/>
                <a:gd name="connsiteX53" fmla="*/ 27155 w 1090401"/>
                <a:gd name="connsiteY53" fmla="*/ 136519 h 272250"/>
                <a:gd name="connsiteX54" fmla="*/ 961 w 1090401"/>
                <a:gd name="connsiteY54" fmla="*/ 126994 h 272250"/>
                <a:gd name="connsiteX0" fmla="*/ 109 w 1063355"/>
                <a:gd name="connsiteY0" fmla="*/ 136519 h 272250"/>
                <a:gd name="connsiteX1" fmla="*/ 33446 w 1063355"/>
                <a:gd name="connsiteY1" fmla="*/ 53175 h 272250"/>
                <a:gd name="connsiteX2" fmla="*/ 57259 w 1063355"/>
                <a:gd name="connsiteY2" fmla="*/ 34125 h 272250"/>
                <a:gd name="connsiteX3" fmla="*/ 95359 w 1063355"/>
                <a:gd name="connsiteY3" fmla="*/ 24600 h 272250"/>
                <a:gd name="connsiteX4" fmla="*/ 116790 w 1063355"/>
                <a:gd name="connsiteY4" fmla="*/ 19838 h 272250"/>
                <a:gd name="connsiteX5" fmla="*/ 150127 w 1063355"/>
                <a:gd name="connsiteY5" fmla="*/ 788 h 272250"/>
                <a:gd name="connsiteX6" fmla="*/ 173940 w 1063355"/>
                <a:gd name="connsiteY6" fmla="*/ 41268 h 272250"/>
                <a:gd name="connsiteX7" fmla="*/ 202515 w 1063355"/>
                <a:gd name="connsiteY7" fmla="*/ 34125 h 272250"/>
                <a:gd name="connsiteX8" fmla="*/ 267970 w 1063355"/>
                <a:gd name="connsiteY8" fmla="*/ 1139 h 272250"/>
                <a:gd name="connsiteX9" fmla="*/ 307083 w 1063355"/>
                <a:gd name="connsiteY9" fmla="*/ 31749 h 272250"/>
                <a:gd name="connsiteX10" fmla="*/ 307288 w 1063355"/>
                <a:gd name="connsiteY10" fmla="*/ 31744 h 272250"/>
                <a:gd name="connsiteX11" fmla="*/ 307581 w 1063355"/>
                <a:gd name="connsiteY11" fmla="*/ 32037 h 272250"/>
                <a:gd name="connsiteX12" fmla="*/ 335867 w 1063355"/>
                <a:gd name="connsiteY12" fmla="*/ 48413 h 272250"/>
                <a:gd name="connsiteX13" fmla="*/ 388253 w 1063355"/>
                <a:gd name="connsiteY13" fmla="*/ 69845 h 272250"/>
                <a:gd name="connsiteX14" fmla="*/ 416828 w 1063355"/>
                <a:gd name="connsiteY14" fmla="*/ 119850 h 272250"/>
                <a:gd name="connsiteX15" fmla="*/ 459691 w 1063355"/>
                <a:gd name="connsiteY15" fmla="*/ 162713 h 272250"/>
                <a:gd name="connsiteX16" fmla="*/ 504935 w 1063355"/>
                <a:gd name="connsiteY16" fmla="*/ 205575 h 272250"/>
                <a:gd name="connsiteX17" fmla="*/ 557322 w 1063355"/>
                <a:gd name="connsiteY17" fmla="*/ 217482 h 272250"/>
                <a:gd name="connsiteX18" fmla="*/ 616853 w 1063355"/>
                <a:gd name="connsiteY18" fmla="*/ 212719 h 272250"/>
                <a:gd name="connsiteX19" fmla="*/ 669241 w 1063355"/>
                <a:gd name="connsiteY19" fmla="*/ 169857 h 272250"/>
                <a:gd name="connsiteX20" fmla="*/ 704960 w 1063355"/>
                <a:gd name="connsiteY20" fmla="*/ 122231 h 272250"/>
                <a:gd name="connsiteX21" fmla="*/ 714485 w 1063355"/>
                <a:gd name="connsiteY21" fmla="*/ 79369 h 272250"/>
                <a:gd name="connsiteX22" fmla="*/ 743060 w 1063355"/>
                <a:gd name="connsiteY22" fmla="*/ 74607 h 272250"/>
                <a:gd name="connsiteX23" fmla="*/ 769253 w 1063355"/>
                <a:gd name="connsiteY23" fmla="*/ 107945 h 272250"/>
                <a:gd name="connsiteX24" fmla="*/ 804972 w 1063355"/>
                <a:gd name="connsiteY24" fmla="*/ 119850 h 272250"/>
                <a:gd name="connsiteX25" fmla="*/ 885935 w 1063355"/>
                <a:gd name="connsiteY25" fmla="*/ 126995 h 272250"/>
                <a:gd name="connsiteX26" fmla="*/ 928797 w 1063355"/>
                <a:gd name="connsiteY26" fmla="*/ 122232 h 272250"/>
                <a:gd name="connsiteX27" fmla="*/ 988328 w 1063355"/>
                <a:gd name="connsiteY27" fmla="*/ 110325 h 272250"/>
                <a:gd name="connsiteX28" fmla="*/ 1016903 w 1063355"/>
                <a:gd name="connsiteY28" fmla="*/ 100800 h 272250"/>
                <a:gd name="connsiteX29" fmla="*/ 1024047 w 1063355"/>
                <a:gd name="connsiteY29" fmla="*/ 34125 h 272250"/>
                <a:gd name="connsiteX30" fmla="*/ 1043097 w 1063355"/>
                <a:gd name="connsiteY30" fmla="*/ 34125 h 272250"/>
                <a:gd name="connsiteX31" fmla="*/ 1062147 w 1063355"/>
                <a:gd name="connsiteY31" fmla="*/ 98419 h 272250"/>
                <a:gd name="connsiteX32" fmla="*/ 1045478 w 1063355"/>
                <a:gd name="connsiteY32" fmla="*/ 169856 h 272250"/>
                <a:gd name="connsiteX33" fmla="*/ 943085 w 1063355"/>
                <a:gd name="connsiteY33" fmla="*/ 193670 h 272250"/>
                <a:gd name="connsiteX34" fmla="*/ 831166 w 1063355"/>
                <a:gd name="connsiteY34" fmla="*/ 181763 h 272250"/>
                <a:gd name="connsiteX35" fmla="*/ 795447 w 1063355"/>
                <a:gd name="connsiteY35" fmla="*/ 165094 h 272250"/>
                <a:gd name="connsiteX36" fmla="*/ 752584 w 1063355"/>
                <a:gd name="connsiteY36" fmla="*/ 134139 h 272250"/>
                <a:gd name="connsiteX37" fmla="*/ 731152 w 1063355"/>
                <a:gd name="connsiteY37" fmla="*/ 167474 h 272250"/>
                <a:gd name="connsiteX38" fmla="*/ 681147 w 1063355"/>
                <a:gd name="connsiteY38" fmla="*/ 212719 h 272250"/>
                <a:gd name="connsiteX39" fmla="*/ 647809 w 1063355"/>
                <a:gd name="connsiteY39" fmla="*/ 238912 h 272250"/>
                <a:gd name="connsiteX40" fmla="*/ 578753 w 1063355"/>
                <a:gd name="connsiteY40" fmla="*/ 272250 h 272250"/>
                <a:gd name="connsiteX41" fmla="*/ 516841 w 1063355"/>
                <a:gd name="connsiteY41" fmla="*/ 272250 h 272250"/>
                <a:gd name="connsiteX42" fmla="*/ 459691 w 1063355"/>
                <a:gd name="connsiteY42" fmla="*/ 238913 h 272250"/>
                <a:gd name="connsiteX43" fmla="*/ 414447 w 1063355"/>
                <a:gd name="connsiteY43" fmla="*/ 200813 h 272250"/>
                <a:gd name="connsiteX44" fmla="*/ 364441 w 1063355"/>
                <a:gd name="connsiteY44" fmla="*/ 134138 h 272250"/>
                <a:gd name="connsiteX45" fmla="*/ 312053 w 1063355"/>
                <a:gd name="connsiteY45" fmla="*/ 98419 h 272250"/>
                <a:gd name="connsiteX46" fmla="*/ 238234 w 1063355"/>
                <a:gd name="connsiteY46" fmla="*/ 79369 h 272250"/>
                <a:gd name="connsiteX47" fmla="*/ 219184 w 1063355"/>
                <a:gd name="connsiteY47" fmla="*/ 100800 h 272250"/>
                <a:gd name="connsiteX48" fmla="*/ 181084 w 1063355"/>
                <a:gd name="connsiteY48" fmla="*/ 117469 h 272250"/>
                <a:gd name="connsiteX49" fmla="*/ 147746 w 1063355"/>
                <a:gd name="connsiteY49" fmla="*/ 112707 h 272250"/>
                <a:gd name="connsiteX50" fmla="*/ 126315 w 1063355"/>
                <a:gd name="connsiteY50" fmla="*/ 93657 h 272250"/>
                <a:gd name="connsiteX51" fmla="*/ 85834 w 1063355"/>
                <a:gd name="connsiteY51" fmla="*/ 122232 h 272250"/>
                <a:gd name="connsiteX52" fmla="*/ 45352 w 1063355"/>
                <a:gd name="connsiteY52" fmla="*/ 138900 h 272250"/>
                <a:gd name="connsiteX53" fmla="*/ 109 w 1063355"/>
                <a:gd name="connsiteY53" fmla="*/ 136519 h 272250"/>
                <a:gd name="connsiteX0" fmla="*/ 12330 w 1030333"/>
                <a:gd name="connsiteY0" fmla="*/ 138900 h 272250"/>
                <a:gd name="connsiteX1" fmla="*/ 424 w 1030333"/>
                <a:gd name="connsiteY1" fmla="*/ 53175 h 272250"/>
                <a:gd name="connsiteX2" fmla="*/ 24237 w 1030333"/>
                <a:gd name="connsiteY2" fmla="*/ 34125 h 272250"/>
                <a:gd name="connsiteX3" fmla="*/ 62337 w 1030333"/>
                <a:gd name="connsiteY3" fmla="*/ 24600 h 272250"/>
                <a:gd name="connsiteX4" fmla="*/ 83768 w 1030333"/>
                <a:gd name="connsiteY4" fmla="*/ 19838 h 272250"/>
                <a:gd name="connsiteX5" fmla="*/ 117105 w 1030333"/>
                <a:gd name="connsiteY5" fmla="*/ 788 h 272250"/>
                <a:gd name="connsiteX6" fmla="*/ 140918 w 1030333"/>
                <a:gd name="connsiteY6" fmla="*/ 41268 h 272250"/>
                <a:gd name="connsiteX7" fmla="*/ 169493 w 1030333"/>
                <a:gd name="connsiteY7" fmla="*/ 34125 h 272250"/>
                <a:gd name="connsiteX8" fmla="*/ 234948 w 1030333"/>
                <a:gd name="connsiteY8" fmla="*/ 1139 h 272250"/>
                <a:gd name="connsiteX9" fmla="*/ 274061 w 1030333"/>
                <a:gd name="connsiteY9" fmla="*/ 31749 h 272250"/>
                <a:gd name="connsiteX10" fmla="*/ 274266 w 1030333"/>
                <a:gd name="connsiteY10" fmla="*/ 31744 h 272250"/>
                <a:gd name="connsiteX11" fmla="*/ 274559 w 1030333"/>
                <a:gd name="connsiteY11" fmla="*/ 32037 h 272250"/>
                <a:gd name="connsiteX12" fmla="*/ 302845 w 1030333"/>
                <a:gd name="connsiteY12" fmla="*/ 48413 h 272250"/>
                <a:gd name="connsiteX13" fmla="*/ 355231 w 1030333"/>
                <a:gd name="connsiteY13" fmla="*/ 69845 h 272250"/>
                <a:gd name="connsiteX14" fmla="*/ 383806 w 1030333"/>
                <a:gd name="connsiteY14" fmla="*/ 119850 h 272250"/>
                <a:gd name="connsiteX15" fmla="*/ 426669 w 1030333"/>
                <a:gd name="connsiteY15" fmla="*/ 162713 h 272250"/>
                <a:gd name="connsiteX16" fmla="*/ 471913 w 1030333"/>
                <a:gd name="connsiteY16" fmla="*/ 205575 h 272250"/>
                <a:gd name="connsiteX17" fmla="*/ 524300 w 1030333"/>
                <a:gd name="connsiteY17" fmla="*/ 217482 h 272250"/>
                <a:gd name="connsiteX18" fmla="*/ 583831 w 1030333"/>
                <a:gd name="connsiteY18" fmla="*/ 212719 h 272250"/>
                <a:gd name="connsiteX19" fmla="*/ 636219 w 1030333"/>
                <a:gd name="connsiteY19" fmla="*/ 169857 h 272250"/>
                <a:gd name="connsiteX20" fmla="*/ 671938 w 1030333"/>
                <a:gd name="connsiteY20" fmla="*/ 122231 h 272250"/>
                <a:gd name="connsiteX21" fmla="*/ 681463 w 1030333"/>
                <a:gd name="connsiteY21" fmla="*/ 79369 h 272250"/>
                <a:gd name="connsiteX22" fmla="*/ 710038 w 1030333"/>
                <a:gd name="connsiteY22" fmla="*/ 74607 h 272250"/>
                <a:gd name="connsiteX23" fmla="*/ 736231 w 1030333"/>
                <a:gd name="connsiteY23" fmla="*/ 107945 h 272250"/>
                <a:gd name="connsiteX24" fmla="*/ 771950 w 1030333"/>
                <a:gd name="connsiteY24" fmla="*/ 119850 h 272250"/>
                <a:gd name="connsiteX25" fmla="*/ 852913 w 1030333"/>
                <a:gd name="connsiteY25" fmla="*/ 126995 h 272250"/>
                <a:gd name="connsiteX26" fmla="*/ 895775 w 1030333"/>
                <a:gd name="connsiteY26" fmla="*/ 122232 h 272250"/>
                <a:gd name="connsiteX27" fmla="*/ 955306 w 1030333"/>
                <a:gd name="connsiteY27" fmla="*/ 110325 h 272250"/>
                <a:gd name="connsiteX28" fmla="*/ 983881 w 1030333"/>
                <a:gd name="connsiteY28" fmla="*/ 100800 h 272250"/>
                <a:gd name="connsiteX29" fmla="*/ 991025 w 1030333"/>
                <a:gd name="connsiteY29" fmla="*/ 34125 h 272250"/>
                <a:gd name="connsiteX30" fmla="*/ 1010075 w 1030333"/>
                <a:gd name="connsiteY30" fmla="*/ 34125 h 272250"/>
                <a:gd name="connsiteX31" fmla="*/ 1029125 w 1030333"/>
                <a:gd name="connsiteY31" fmla="*/ 98419 h 272250"/>
                <a:gd name="connsiteX32" fmla="*/ 1012456 w 1030333"/>
                <a:gd name="connsiteY32" fmla="*/ 169856 h 272250"/>
                <a:gd name="connsiteX33" fmla="*/ 910063 w 1030333"/>
                <a:gd name="connsiteY33" fmla="*/ 193670 h 272250"/>
                <a:gd name="connsiteX34" fmla="*/ 798144 w 1030333"/>
                <a:gd name="connsiteY34" fmla="*/ 181763 h 272250"/>
                <a:gd name="connsiteX35" fmla="*/ 762425 w 1030333"/>
                <a:gd name="connsiteY35" fmla="*/ 165094 h 272250"/>
                <a:gd name="connsiteX36" fmla="*/ 719562 w 1030333"/>
                <a:gd name="connsiteY36" fmla="*/ 134139 h 272250"/>
                <a:gd name="connsiteX37" fmla="*/ 698130 w 1030333"/>
                <a:gd name="connsiteY37" fmla="*/ 167474 h 272250"/>
                <a:gd name="connsiteX38" fmla="*/ 648125 w 1030333"/>
                <a:gd name="connsiteY38" fmla="*/ 212719 h 272250"/>
                <a:gd name="connsiteX39" fmla="*/ 614787 w 1030333"/>
                <a:gd name="connsiteY39" fmla="*/ 238912 h 272250"/>
                <a:gd name="connsiteX40" fmla="*/ 545731 w 1030333"/>
                <a:gd name="connsiteY40" fmla="*/ 272250 h 272250"/>
                <a:gd name="connsiteX41" fmla="*/ 483819 w 1030333"/>
                <a:gd name="connsiteY41" fmla="*/ 272250 h 272250"/>
                <a:gd name="connsiteX42" fmla="*/ 426669 w 1030333"/>
                <a:gd name="connsiteY42" fmla="*/ 238913 h 272250"/>
                <a:gd name="connsiteX43" fmla="*/ 381425 w 1030333"/>
                <a:gd name="connsiteY43" fmla="*/ 200813 h 272250"/>
                <a:gd name="connsiteX44" fmla="*/ 331419 w 1030333"/>
                <a:gd name="connsiteY44" fmla="*/ 134138 h 272250"/>
                <a:gd name="connsiteX45" fmla="*/ 279031 w 1030333"/>
                <a:gd name="connsiteY45" fmla="*/ 98419 h 272250"/>
                <a:gd name="connsiteX46" fmla="*/ 205212 w 1030333"/>
                <a:gd name="connsiteY46" fmla="*/ 79369 h 272250"/>
                <a:gd name="connsiteX47" fmla="*/ 186162 w 1030333"/>
                <a:gd name="connsiteY47" fmla="*/ 100800 h 272250"/>
                <a:gd name="connsiteX48" fmla="*/ 148062 w 1030333"/>
                <a:gd name="connsiteY48" fmla="*/ 117469 h 272250"/>
                <a:gd name="connsiteX49" fmla="*/ 114724 w 1030333"/>
                <a:gd name="connsiteY49" fmla="*/ 112707 h 272250"/>
                <a:gd name="connsiteX50" fmla="*/ 93293 w 1030333"/>
                <a:gd name="connsiteY50" fmla="*/ 93657 h 272250"/>
                <a:gd name="connsiteX51" fmla="*/ 52812 w 1030333"/>
                <a:gd name="connsiteY51" fmla="*/ 122232 h 272250"/>
                <a:gd name="connsiteX52" fmla="*/ 12330 w 1030333"/>
                <a:gd name="connsiteY52" fmla="*/ 138900 h 272250"/>
                <a:gd name="connsiteX0" fmla="*/ 53092 w 1030613"/>
                <a:gd name="connsiteY0" fmla="*/ 122232 h 272250"/>
                <a:gd name="connsiteX1" fmla="*/ 704 w 1030613"/>
                <a:gd name="connsiteY1" fmla="*/ 53175 h 272250"/>
                <a:gd name="connsiteX2" fmla="*/ 24517 w 1030613"/>
                <a:gd name="connsiteY2" fmla="*/ 34125 h 272250"/>
                <a:gd name="connsiteX3" fmla="*/ 62617 w 1030613"/>
                <a:gd name="connsiteY3" fmla="*/ 24600 h 272250"/>
                <a:gd name="connsiteX4" fmla="*/ 84048 w 1030613"/>
                <a:gd name="connsiteY4" fmla="*/ 19838 h 272250"/>
                <a:gd name="connsiteX5" fmla="*/ 117385 w 1030613"/>
                <a:gd name="connsiteY5" fmla="*/ 788 h 272250"/>
                <a:gd name="connsiteX6" fmla="*/ 141198 w 1030613"/>
                <a:gd name="connsiteY6" fmla="*/ 41268 h 272250"/>
                <a:gd name="connsiteX7" fmla="*/ 169773 w 1030613"/>
                <a:gd name="connsiteY7" fmla="*/ 34125 h 272250"/>
                <a:gd name="connsiteX8" fmla="*/ 235228 w 1030613"/>
                <a:gd name="connsiteY8" fmla="*/ 1139 h 272250"/>
                <a:gd name="connsiteX9" fmla="*/ 274341 w 1030613"/>
                <a:gd name="connsiteY9" fmla="*/ 31749 h 272250"/>
                <a:gd name="connsiteX10" fmla="*/ 274546 w 1030613"/>
                <a:gd name="connsiteY10" fmla="*/ 31744 h 272250"/>
                <a:gd name="connsiteX11" fmla="*/ 274839 w 1030613"/>
                <a:gd name="connsiteY11" fmla="*/ 32037 h 272250"/>
                <a:gd name="connsiteX12" fmla="*/ 303125 w 1030613"/>
                <a:gd name="connsiteY12" fmla="*/ 48413 h 272250"/>
                <a:gd name="connsiteX13" fmla="*/ 355511 w 1030613"/>
                <a:gd name="connsiteY13" fmla="*/ 69845 h 272250"/>
                <a:gd name="connsiteX14" fmla="*/ 384086 w 1030613"/>
                <a:gd name="connsiteY14" fmla="*/ 119850 h 272250"/>
                <a:gd name="connsiteX15" fmla="*/ 426949 w 1030613"/>
                <a:gd name="connsiteY15" fmla="*/ 162713 h 272250"/>
                <a:gd name="connsiteX16" fmla="*/ 472193 w 1030613"/>
                <a:gd name="connsiteY16" fmla="*/ 205575 h 272250"/>
                <a:gd name="connsiteX17" fmla="*/ 524580 w 1030613"/>
                <a:gd name="connsiteY17" fmla="*/ 217482 h 272250"/>
                <a:gd name="connsiteX18" fmla="*/ 584111 w 1030613"/>
                <a:gd name="connsiteY18" fmla="*/ 212719 h 272250"/>
                <a:gd name="connsiteX19" fmla="*/ 636499 w 1030613"/>
                <a:gd name="connsiteY19" fmla="*/ 169857 h 272250"/>
                <a:gd name="connsiteX20" fmla="*/ 672218 w 1030613"/>
                <a:gd name="connsiteY20" fmla="*/ 122231 h 272250"/>
                <a:gd name="connsiteX21" fmla="*/ 681743 w 1030613"/>
                <a:gd name="connsiteY21" fmla="*/ 79369 h 272250"/>
                <a:gd name="connsiteX22" fmla="*/ 710318 w 1030613"/>
                <a:gd name="connsiteY22" fmla="*/ 74607 h 272250"/>
                <a:gd name="connsiteX23" fmla="*/ 736511 w 1030613"/>
                <a:gd name="connsiteY23" fmla="*/ 107945 h 272250"/>
                <a:gd name="connsiteX24" fmla="*/ 772230 w 1030613"/>
                <a:gd name="connsiteY24" fmla="*/ 119850 h 272250"/>
                <a:gd name="connsiteX25" fmla="*/ 853193 w 1030613"/>
                <a:gd name="connsiteY25" fmla="*/ 126995 h 272250"/>
                <a:gd name="connsiteX26" fmla="*/ 896055 w 1030613"/>
                <a:gd name="connsiteY26" fmla="*/ 122232 h 272250"/>
                <a:gd name="connsiteX27" fmla="*/ 955586 w 1030613"/>
                <a:gd name="connsiteY27" fmla="*/ 110325 h 272250"/>
                <a:gd name="connsiteX28" fmla="*/ 984161 w 1030613"/>
                <a:gd name="connsiteY28" fmla="*/ 100800 h 272250"/>
                <a:gd name="connsiteX29" fmla="*/ 991305 w 1030613"/>
                <a:gd name="connsiteY29" fmla="*/ 34125 h 272250"/>
                <a:gd name="connsiteX30" fmla="*/ 1010355 w 1030613"/>
                <a:gd name="connsiteY30" fmla="*/ 34125 h 272250"/>
                <a:gd name="connsiteX31" fmla="*/ 1029405 w 1030613"/>
                <a:gd name="connsiteY31" fmla="*/ 98419 h 272250"/>
                <a:gd name="connsiteX32" fmla="*/ 1012736 w 1030613"/>
                <a:gd name="connsiteY32" fmla="*/ 169856 h 272250"/>
                <a:gd name="connsiteX33" fmla="*/ 910343 w 1030613"/>
                <a:gd name="connsiteY33" fmla="*/ 193670 h 272250"/>
                <a:gd name="connsiteX34" fmla="*/ 798424 w 1030613"/>
                <a:gd name="connsiteY34" fmla="*/ 181763 h 272250"/>
                <a:gd name="connsiteX35" fmla="*/ 762705 w 1030613"/>
                <a:gd name="connsiteY35" fmla="*/ 165094 h 272250"/>
                <a:gd name="connsiteX36" fmla="*/ 719842 w 1030613"/>
                <a:gd name="connsiteY36" fmla="*/ 134139 h 272250"/>
                <a:gd name="connsiteX37" fmla="*/ 698410 w 1030613"/>
                <a:gd name="connsiteY37" fmla="*/ 167474 h 272250"/>
                <a:gd name="connsiteX38" fmla="*/ 648405 w 1030613"/>
                <a:gd name="connsiteY38" fmla="*/ 212719 h 272250"/>
                <a:gd name="connsiteX39" fmla="*/ 615067 w 1030613"/>
                <a:gd name="connsiteY39" fmla="*/ 238912 h 272250"/>
                <a:gd name="connsiteX40" fmla="*/ 546011 w 1030613"/>
                <a:gd name="connsiteY40" fmla="*/ 272250 h 272250"/>
                <a:gd name="connsiteX41" fmla="*/ 484099 w 1030613"/>
                <a:gd name="connsiteY41" fmla="*/ 272250 h 272250"/>
                <a:gd name="connsiteX42" fmla="*/ 426949 w 1030613"/>
                <a:gd name="connsiteY42" fmla="*/ 238913 h 272250"/>
                <a:gd name="connsiteX43" fmla="*/ 381705 w 1030613"/>
                <a:gd name="connsiteY43" fmla="*/ 200813 h 272250"/>
                <a:gd name="connsiteX44" fmla="*/ 331699 w 1030613"/>
                <a:gd name="connsiteY44" fmla="*/ 134138 h 272250"/>
                <a:gd name="connsiteX45" fmla="*/ 279311 w 1030613"/>
                <a:gd name="connsiteY45" fmla="*/ 98419 h 272250"/>
                <a:gd name="connsiteX46" fmla="*/ 205492 w 1030613"/>
                <a:gd name="connsiteY46" fmla="*/ 79369 h 272250"/>
                <a:gd name="connsiteX47" fmla="*/ 186442 w 1030613"/>
                <a:gd name="connsiteY47" fmla="*/ 100800 h 272250"/>
                <a:gd name="connsiteX48" fmla="*/ 148342 w 1030613"/>
                <a:gd name="connsiteY48" fmla="*/ 117469 h 272250"/>
                <a:gd name="connsiteX49" fmla="*/ 115004 w 1030613"/>
                <a:gd name="connsiteY49" fmla="*/ 112707 h 272250"/>
                <a:gd name="connsiteX50" fmla="*/ 93573 w 1030613"/>
                <a:gd name="connsiteY50" fmla="*/ 93657 h 272250"/>
                <a:gd name="connsiteX51" fmla="*/ 53092 w 1030613"/>
                <a:gd name="connsiteY51" fmla="*/ 122232 h 272250"/>
                <a:gd name="connsiteX0" fmla="*/ 45678 w 1030343"/>
                <a:gd name="connsiteY0" fmla="*/ 103182 h 272250"/>
                <a:gd name="connsiteX1" fmla="*/ 434 w 1030343"/>
                <a:gd name="connsiteY1" fmla="*/ 53175 h 272250"/>
                <a:gd name="connsiteX2" fmla="*/ 24247 w 1030343"/>
                <a:gd name="connsiteY2" fmla="*/ 34125 h 272250"/>
                <a:gd name="connsiteX3" fmla="*/ 62347 w 1030343"/>
                <a:gd name="connsiteY3" fmla="*/ 24600 h 272250"/>
                <a:gd name="connsiteX4" fmla="*/ 83778 w 1030343"/>
                <a:gd name="connsiteY4" fmla="*/ 19838 h 272250"/>
                <a:gd name="connsiteX5" fmla="*/ 117115 w 1030343"/>
                <a:gd name="connsiteY5" fmla="*/ 788 h 272250"/>
                <a:gd name="connsiteX6" fmla="*/ 140928 w 1030343"/>
                <a:gd name="connsiteY6" fmla="*/ 41268 h 272250"/>
                <a:gd name="connsiteX7" fmla="*/ 169503 w 1030343"/>
                <a:gd name="connsiteY7" fmla="*/ 34125 h 272250"/>
                <a:gd name="connsiteX8" fmla="*/ 234958 w 1030343"/>
                <a:gd name="connsiteY8" fmla="*/ 1139 h 272250"/>
                <a:gd name="connsiteX9" fmla="*/ 274071 w 1030343"/>
                <a:gd name="connsiteY9" fmla="*/ 31749 h 272250"/>
                <a:gd name="connsiteX10" fmla="*/ 274276 w 1030343"/>
                <a:gd name="connsiteY10" fmla="*/ 31744 h 272250"/>
                <a:gd name="connsiteX11" fmla="*/ 274569 w 1030343"/>
                <a:gd name="connsiteY11" fmla="*/ 32037 h 272250"/>
                <a:gd name="connsiteX12" fmla="*/ 302855 w 1030343"/>
                <a:gd name="connsiteY12" fmla="*/ 48413 h 272250"/>
                <a:gd name="connsiteX13" fmla="*/ 355241 w 1030343"/>
                <a:gd name="connsiteY13" fmla="*/ 69845 h 272250"/>
                <a:gd name="connsiteX14" fmla="*/ 383816 w 1030343"/>
                <a:gd name="connsiteY14" fmla="*/ 119850 h 272250"/>
                <a:gd name="connsiteX15" fmla="*/ 426679 w 1030343"/>
                <a:gd name="connsiteY15" fmla="*/ 162713 h 272250"/>
                <a:gd name="connsiteX16" fmla="*/ 471923 w 1030343"/>
                <a:gd name="connsiteY16" fmla="*/ 205575 h 272250"/>
                <a:gd name="connsiteX17" fmla="*/ 524310 w 1030343"/>
                <a:gd name="connsiteY17" fmla="*/ 217482 h 272250"/>
                <a:gd name="connsiteX18" fmla="*/ 583841 w 1030343"/>
                <a:gd name="connsiteY18" fmla="*/ 212719 h 272250"/>
                <a:gd name="connsiteX19" fmla="*/ 636229 w 1030343"/>
                <a:gd name="connsiteY19" fmla="*/ 169857 h 272250"/>
                <a:gd name="connsiteX20" fmla="*/ 671948 w 1030343"/>
                <a:gd name="connsiteY20" fmla="*/ 122231 h 272250"/>
                <a:gd name="connsiteX21" fmla="*/ 681473 w 1030343"/>
                <a:gd name="connsiteY21" fmla="*/ 79369 h 272250"/>
                <a:gd name="connsiteX22" fmla="*/ 710048 w 1030343"/>
                <a:gd name="connsiteY22" fmla="*/ 74607 h 272250"/>
                <a:gd name="connsiteX23" fmla="*/ 736241 w 1030343"/>
                <a:gd name="connsiteY23" fmla="*/ 107945 h 272250"/>
                <a:gd name="connsiteX24" fmla="*/ 771960 w 1030343"/>
                <a:gd name="connsiteY24" fmla="*/ 119850 h 272250"/>
                <a:gd name="connsiteX25" fmla="*/ 852923 w 1030343"/>
                <a:gd name="connsiteY25" fmla="*/ 126995 h 272250"/>
                <a:gd name="connsiteX26" fmla="*/ 895785 w 1030343"/>
                <a:gd name="connsiteY26" fmla="*/ 122232 h 272250"/>
                <a:gd name="connsiteX27" fmla="*/ 955316 w 1030343"/>
                <a:gd name="connsiteY27" fmla="*/ 110325 h 272250"/>
                <a:gd name="connsiteX28" fmla="*/ 983891 w 1030343"/>
                <a:gd name="connsiteY28" fmla="*/ 100800 h 272250"/>
                <a:gd name="connsiteX29" fmla="*/ 991035 w 1030343"/>
                <a:gd name="connsiteY29" fmla="*/ 34125 h 272250"/>
                <a:gd name="connsiteX30" fmla="*/ 1010085 w 1030343"/>
                <a:gd name="connsiteY30" fmla="*/ 34125 h 272250"/>
                <a:gd name="connsiteX31" fmla="*/ 1029135 w 1030343"/>
                <a:gd name="connsiteY31" fmla="*/ 98419 h 272250"/>
                <a:gd name="connsiteX32" fmla="*/ 1012466 w 1030343"/>
                <a:gd name="connsiteY32" fmla="*/ 169856 h 272250"/>
                <a:gd name="connsiteX33" fmla="*/ 910073 w 1030343"/>
                <a:gd name="connsiteY33" fmla="*/ 193670 h 272250"/>
                <a:gd name="connsiteX34" fmla="*/ 798154 w 1030343"/>
                <a:gd name="connsiteY34" fmla="*/ 181763 h 272250"/>
                <a:gd name="connsiteX35" fmla="*/ 762435 w 1030343"/>
                <a:gd name="connsiteY35" fmla="*/ 165094 h 272250"/>
                <a:gd name="connsiteX36" fmla="*/ 719572 w 1030343"/>
                <a:gd name="connsiteY36" fmla="*/ 134139 h 272250"/>
                <a:gd name="connsiteX37" fmla="*/ 698140 w 1030343"/>
                <a:gd name="connsiteY37" fmla="*/ 167474 h 272250"/>
                <a:gd name="connsiteX38" fmla="*/ 648135 w 1030343"/>
                <a:gd name="connsiteY38" fmla="*/ 212719 h 272250"/>
                <a:gd name="connsiteX39" fmla="*/ 614797 w 1030343"/>
                <a:gd name="connsiteY39" fmla="*/ 238912 h 272250"/>
                <a:gd name="connsiteX40" fmla="*/ 545741 w 1030343"/>
                <a:gd name="connsiteY40" fmla="*/ 272250 h 272250"/>
                <a:gd name="connsiteX41" fmla="*/ 483829 w 1030343"/>
                <a:gd name="connsiteY41" fmla="*/ 272250 h 272250"/>
                <a:gd name="connsiteX42" fmla="*/ 426679 w 1030343"/>
                <a:gd name="connsiteY42" fmla="*/ 238913 h 272250"/>
                <a:gd name="connsiteX43" fmla="*/ 381435 w 1030343"/>
                <a:gd name="connsiteY43" fmla="*/ 200813 h 272250"/>
                <a:gd name="connsiteX44" fmla="*/ 331429 w 1030343"/>
                <a:gd name="connsiteY44" fmla="*/ 134138 h 272250"/>
                <a:gd name="connsiteX45" fmla="*/ 279041 w 1030343"/>
                <a:gd name="connsiteY45" fmla="*/ 98419 h 272250"/>
                <a:gd name="connsiteX46" fmla="*/ 205222 w 1030343"/>
                <a:gd name="connsiteY46" fmla="*/ 79369 h 272250"/>
                <a:gd name="connsiteX47" fmla="*/ 186172 w 1030343"/>
                <a:gd name="connsiteY47" fmla="*/ 100800 h 272250"/>
                <a:gd name="connsiteX48" fmla="*/ 148072 w 1030343"/>
                <a:gd name="connsiteY48" fmla="*/ 117469 h 272250"/>
                <a:gd name="connsiteX49" fmla="*/ 114734 w 1030343"/>
                <a:gd name="connsiteY49" fmla="*/ 112707 h 272250"/>
                <a:gd name="connsiteX50" fmla="*/ 93303 w 1030343"/>
                <a:gd name="connsiteY50" fmla="*/ 93657 h 272250"/>
                <a:gd name="connsiteX51" fmla="*/ 45678 w 1030343"/>
                <a:gd name="connsiteY51" fmla="*/ 103182 h 272250"/>
                <a:gd name="connsiteX0" fmla="*/ 57472 w 1042137"/>
                <a:gd name="connsiteY0" fmla="*/ 103182 h 272250"/>
                <a:gd name="connsiteX1" fmla="*/ 322 w 1042137"/>
                <a:gd name="connsiteY1" fmla="*/ 38888 h 272250"/>
                <a:gd name="connsiteX2" fmla="*/ 36041 w 1042137"/>
                <a:gd name="connsiteY2" fmla="*/ 34125 h 272250"/>
                <a:gd name="connsiteX3" fmla="*/ 74141 w 1042137"/>
                <a:gd name="connsiteY3" fmla="*/ 24600 h 272250"/>
                <a:gd name="connsiteX4" fmla="*/ 95572 w 1042137"/>
                <a:gd name="connsiteY4" fmla="*/ 19838 h 272250"/>
                <a:gd name="connsiteX5" fmla="*/ 128909 w 1042137"/>
                <a:gd name="connsiteY5" fmla="*/ 788 h 272250"/>
                <a:gd name="connsiteX6" fmla="*/ 152722 w 1042137"/>
                <a:gd name="connsiteY6" fmla="*/ 41268 h 272250"/>
                <a:gd name="connsiteX7" fmla="*/ 181297 w 1042137"/>
                <a:gd name="connsiteY7" fmla="*/ 34125 h 272250"/>
                <a:gd name="connsiteX8" fmla="*/ 246752 w 1042137"/>
                <a:gd name="connsiteY8" fmla="*/ 1139 h 272250"/>
                <a:gd name="connsiteX9" fmla="*/ 285865 w 1042137"/>
                <a:gd name="connsiteY9" fmla="*/ 31749 h 272250"/>
                <a:gd name="connsiteX10" fmla="*/ 286070 w 1042137"/>
                <a:gd name="connsiteY10" fmla="*/ 31744 h 272250"/>
                <a:gd name="connsiteX11" fmla="*/ 286363 w 1042137"/>
                <a:gd name="connsiteY11" fmla="*/ 32037 h 272250"/>
                <a:gd name="connsiteX12" fmla="*/ 314649 w 1042137"/>
                <a:gd name="connsiteY12" fmla="*/ 48413 h 272250"/>
                <a:gd name="connsiteX13" fmla="*/ 367035 w 1042137"/>
                <a:gd name="connsiteY13" fmla="*/ 69845 h 272250"/>
                <a:gd name="connsiteX14" fmla="*/ 395610 w 1042137"/>
                <a:gd name="connsiteY14" fmla="*/ 119850 h 272250"/>
                <a:gd name="connsiteX15" fmla="*/ 438473 w 1042137"/>
                <a:gd name="connsiteY15" fmla="*/ 162713 h 272250"/>
                <a:gd name="connsiteX16" fmla="*/ 483717 w 1042137"/>
                <a:gd name="connsiteY16" fmla="*/ 205575 h 272250"/>
                <a:gd name="connsiteX17" fmla="*/ 536104 w 1042137"/>
                <a:gd name="connsiteY17" fmla="*/ 217482 h 272250"/>
                <a:gd name="connsiteX18" fmla="*/ 595635 w 1042137"/>
                <a:gd name="connsiteY18" fmla="*/ 212719 h 272250"/>
                <a:gd name="connsiteX19" fmla="*/ 648023 w 1042137"/>
                <a:gd name="connsiteY19" fmla="*/ 169857 h 272250"/>
                <a:gd name="connsiteX20" fmla="*/ 683742 w 1042137"/>
                <a:gd name="connsiteY20" fmla="*/ 122231 h 272250"/>
                <a:gd name="connsiteX21" fmla="*/ 693267 w 1042137"/>
                <a:gd name="connsiteY21" fmla="*/ 79369 h 272250"/>
                <a:gd name="connsiteX22" fmla="*/ 721842 w 1042137"/>
                <a:gd name="connsiteY22" fmla="*/ 74607 h 272250"/>
                <a:gd name="connsiteX23" fmla="*/ 748035 w 1042137"/>
                <a:gd name="connsiteY23" fmla="*/ 107945 h 272250"/>
                <a:gd name="connsiteX24" fmla="*/ 783754 w 1042137"/>
                <a:gd name="connsiteY24" fmla="*/ 119850 h 272250"/>
                <a:gd name="connsiteX25" fmla="*/ 864717 w 1042137"/>
                <a:gd name="connsiteY25" fmla="*/ 126995 h 272250"/>
                <a:gd name="connsiteX26" fmla="*/ 907579 w 1042137"/>
                <a:gd name="connsiteY26" fmla="*/ 122232 h 272250"/>
                <a:gd name="connsiteX27" fmla="*/ 967110 w 1042137"/>
                <a:gd name="connsiteY27" fmla="*/ 110325 h 272250"/>
                <a:gd name="connsiteX28" fmla="*/ 995685 w 1042137"/>
                <a:gd name="connsiteY28" fmla="*/ 100800 h 272250"/>
                <a:gd name="connsiteX29" fmla="*/ 1002829 w 1042137"/>
                <a:gd name="connsiteY29" fmla="*/ 34125 h 272250"/>
                <a:gd name="connsiteX30" fmla="*/ 1021879 w 1042137"/>
                <a:gd name="connsiteY30" fmla="*/ 34125 h 272250"/>
                <a:gd name="connsiteX31" fmla="*/ 1040929 w 1042137"/>
                <a:gd name="connsiteY31" fmla="*/ 98419 h 272250"/>
                <a:gd name="connsiteX32" fmla="*/ 1024260 w 1042137"/>
                <a:gd name="connsiteY32" fmla="*/ 169856 h 272250"/>
                <a:gd name="connsiteX33" fmla="*/ 921867 w 1042137"/>
                <a:gd name="connsiteY33" fmla="*/ 193670 h 272250"/>
                <a:gd name="connsiteX34" fmla="*/ 809948 w 1042137"/>
                <a:gd name="connsiteY34" fmla="*/ 181763 h 272250"/>
                <a:gd name="connsiteX35" fmla="*/ 774229 w 1042137"/>
                <a:gd name="connsiteY35" fmla="*/ 165094 h 272250"/>
                <a:gd name="connsiteX36" fmla="*/ 731366 w 1042137"/>
                <a:gd name="connsiteY36" fmla="*/ 134139 h 272250"/>
                <a:gd name="connsiteX37" fmla="*/ 709934 w 1042137"/>
                <a:gd name="connsiteY37" fmla="*/ 167474 h 272250"/>
                <a:gd name="connsiteX38" fmla="*/ 659929 w 1042137"/>
                <a:gd name="connsiteY38" fmla="*/ 212719 h 272250"/>
                <a:gd name="connsiteX39" fmla="*/ 626591 w 1042137"/>
                <a:gd name="connsiteY39" fmla="*/ 238912 h 272250"/>
                <a:gd name="connsiteX40" fmla="*/ 557535 w 1042137"/>
                <a:gd name="connsiteY40" fmla="*/ 272250 h 272250"/>
                <a:gd name="connsiteX41" fmla="*/ 495623 w 1042137"/>
                <a:gd name="connsiteY41" fmla="*/ 272250 h 272250"/>
                <a:gd name="connsiteX42" fmla="*/ 438473 w 1042137"/>
                <a:gd name="connsiteY42" fmla="*/ 238913 h 272250"/>
                <a:gd name="connsiteX43" fmla="*/ 393229 w 1042137"/>
                <a:gd name="connsiteY43" fmla="*/ 200813 h 272250"/>
                <a:gd name="connsiteX44" fmla="*/ 343223 w 1042137"/>
                <a:gd name="connsiteY44" fmla="*/ 134138 h 272250"/>
                <a:gd name="connsiteX45" fmla="*/ 290835 w 1042137"/>
                <a:gd name="connsiteY45" fmla="*/ 98419 h 272250"/>
                <a:gd name="connsiteX46" fmla="*/ 217016 w 1042137"/>
                <a:gd name="connsiteY46" fmla="*/ 79369 h 272250"/>
                <a:gd name="connsiteX47" fmla="*/ 197966 w 1042137"/>
                <a:gd name="connsiteY47" fmla="*/ 100800 h 272250"/>
                <a:gd name="connsiteX48" fmla="*/ 159866 w 1042137"/>
                <a:gd name="connsiteY48" fmla="*/ 117469 h 272250"/>
                <a:gd name="connsiteX49" fmla="*/ 126528 w 1042137"/>
                <a:gd name="connsiteY49" fmla="*/ 112707 h 272250"/>
                <a:gd name="connsiteX50" fmla="*/ 105097 w 1042137"/>
                <a:gd name="connsiteY50" fmla="*/ 93657 h 272250"/>
                <a:gd name="connsiteX51" fmla="*/ 57472 w 1042137"/>
                <a:gd name="connsiteY51" fmla="*/ 103182 h 272250"/>
                <a:gd name="connsiteX0" fmla="*/ 57472 w 1042137"/>
                <a:gd name="connsiteY0" fmla="*/ 103182 h 272250"/>
                <a:gd name="connsiteX1" fmla="*/ 322 w 1042137"/>
                <a:gd name="connsiteY1" fmla="*/ 38888 h 272250"/>
                <a:gd name="connsiteX2" fmla="*/ 36041 w 1042137"/>
                <a:gd name="connsiteY2" fmla="*/ 34125 h 272250"/>
                <a:gd name="connsiteX3" fmla="*/ 74141 w 1042137"/>
                <a:gd name="connsiteY3" fmla="*/ 24600 h 272250"/>
                <a:gd name="connsiteX4" fmla="*/ 95572 w 1042137"/>
                <a:gd name="connsiteY4" fmla="*/ 19838 h 272250"/>
                <a:gd name="connsiteX5" fmla="*/ 128909 w 1042137"/>
                <a:gd name="connsiteY5" fmla="*/ 788 h 272250"/>
                <a:gd name="connsiteX6" fmla="*/ 152722 w 1042137"/>
                <a:gd name="connsiteY6" fmla="*/ 41268 h 272250"/>
                <a:gd name="connsiteX7" fmla="*/ 181297 w 1042137"/>
                <a:gd name="connsiteY7" fmla="*/ 34125 h 272250"/>
                <a:gd name="connsiteX8" fmla="*/ 246752 w 1042137"/>
                <a:gd name="connsiteY8" fmla="*/ 1139 h 272250"/>
                <a:gd name="connsiteX9" fmla="*/ 285865 w 1042137"/>
                <a:gd name="connsiteY9" fmla="*/ 31749 h 272250"/>
                <a:gd name="connsiteX10" fmla="*/ 286070 w 1042137"/>
                <a:gd name="connsiteY10" fmla="*/ 31744 h 272250"/>
                <a:gd name="connsiteX11" fmla="*/ 286363 w 1042137"/>
                <a:gd name="connsiteY11" fmla="*/ 32037 h 272250"/>
                <a:gd name="connsiteX12" fmla="*/ 314649 w 1042137"/>
                <a:gd name="connsiteY12" fmla="*/ 48413 h 272250"/>
                <a:gd name="connsiteX13" fmla="*/ 367035 w 1042137"/>
                <a:gd name="connsiteY13" fmla="*/ 69845 h 272250"/>
                <a:gd name="connsiteX14" fmla="*/ 395610 w 1042137"/>
                <a:gd name="connsiteY14" fmla="*/ 119850 h 272250"/>
                <a:gd name="connsiteX15" fmla="*/ 438473 w 1042137"/>
                <a:gd name="connsiteY15" fmla="*/ 162713 h 272250"/>
                <a:gd name="connsiteX16" fmla="*/ 483717 w 1042137"/>
                <a:gd name="connsiteY16" fmla="*/ 205575 h 272250"/>
                <a:gd name="connsiteX17" fmla="*/ 536104 w 1042137"/>
                <a:gd name="connsiteY17" fmla="*/ 217482 h 272250"/>
                <a:gd name="connsiteX18" fmla="*/ 595635 w 1042137"/>
                <a:gd name="connsiteY18" fmla="*/ 212719 h 272250"/>
                <a:gd name="connsiteX19" fmla="*/ 648023 w 1042137"/>
                <a:gd name="connsiteY19" fmla="*/ 169857 h 272250"/>
                <a:gd name="connsiteX20" fmla="*/ 683742 w 1042137"/>
                <a:gd name="connsiteY20" fmla="*/ 122231 h 272250"/>
                <a:gd name="connsiteX21" fmla="*/ 693267 w 1042137"/>
                <a:gd name="connsiteY21" fmla="*/ 79369 h 272250"/>
                <a:gd name="connsiteX22" fmla="*/ 721842 w 1042137"/>
                <a:gd name="connsiteY22" fmla="*/ 74607 h 272250"/>
                <a:gd name="connsiteX23" fmla="*/ 748035 w 1042137"/>
                <a:gd name="connsiteY23" fmla="*/ 107945 h 272250"/>
                <a:gd name="connsiteX24" fmla="*/ 783754 w 1042137"/>
                <a:gd name="connsiteY24" fmla="*/ 119850 h 272250"/>
                <a:gd name="connsiteX25" fmla="*/ 864717 w 1042137"/>
                <a:gd name="connsiteY25" fmla="*/ 126995 h 272250"/>
                <a:gd name="connsiteX26" fmla="*/ 907579 w 1042137"/>
                <a:gd name="connsiteY26" fmla="*/ 122232 h 272250"/>
                <a:gd name="connsiteX27" fmla="*/ 967110 w 1042137"/>
                <a:gd name="connsiteY27" fmla="*/ 110325 h 272250"/>
                <a:gd name="connsiteX28" fmla="*/ 995685 w 1042137"/>
                <a:gd name="connsiteY28" fmla="*/ 100800 h 272250"/>
                <a:gd name="connsiteX29" fmla="*/ 1002829 w 1042137"/>
                <a:gd name="connsiteY29" fmla="*/ 34125 h 272250"/>
                <a:gd name="connsiteX30" fmla="*/ 1021879 w 1042137"/>
                <a:gd name="connsiteY30" fmla="*/ 34125 h 272250"/>
                <a:gd name="connsiteX31" fmla="*/ 1040929 w 1042137"/>
                <a:gd name="connsiteY31" fmla="*/ 98419 h 272250"/>
                <a:gd name="connsiteX32" fmla="*/ 1024260 w 1042137"/>
                <a:gd name="connsiteY32" fmla="*/ 169856 h 272250"/>
                <a:gd name="connsiteX33" fmla="*/ 921867 w 1042137"/>
                <a:gd name="connsiteY33" fmla="*/ 193670 h 272250"/>
                <a:gd name="connsiteX34" fmla="*/ 809948 w 1042137"/>
                <a:gd name="connsiteY34" fmla="*/ 181763 h 272250"/>
                <a:gd name="connsiteX35" fmla="*/ 774229 w 1042137"/>
                <a:gd name="connsiteY35" fmla="*/ 165094 h 272250"/>
                <a:gd name="connsiteX36" fmla="*/ 731366 w 1042137"/>
                <a:gd name="connsiteY36" fmla="*/ 134139 h 272250"/>
                <a:gd name="connsiteX37" fmla="*/ 709934 w 1042137"/>
                <a:gd name="connsiteY37" fmla="*/ 167474 h 272250"/>
                <a:gd name="connsiteX38" fmla="*/ 659929 w 1042137"/>
                <a:gd name="connsiteY38" fmla="*/ 212719 h 272250"/>
                <a:gd name="connsiteX39" fmla="*/ 626591 w 1042137"/>
                <a:gd name="connsiteY39" fmla="*/ 238912 h 272250"/>
                <a:gd name="connsiteX40" fmla="*/ 557535 w 1042137"/>
                <a:gd name="connsiteY40" fmla="*/ 272250 h 272250"/>
                <a:gd name="connsiteX41" fmla="*/ 495623 w 1042137"/>
                <a:gd name="connsiteY41" fmla="*/ 272250 h 272250"/>
                <a:gd name="connsiteX42" fmla="*/ 438473 w 1042137"/>
                <a:gd name="connsiteY42" fmla="*/ 238913 h 272250"/>
                <a:gd name="connsiteX43" fmla="*/ 393229 w 1042137"/>
                <a:gd name="connsiteY43" fmla="*/ 200813 h 272250"/>
                <a:gd name="connsiteX44" fmla="*/ 343223 w 1042137"/>
                <a:gd name="connsiteY44" fmla="*/ 134138 h 272250"/>
                <a:gd name="connsiteX45" fmla="*/ 290835 w 1042137"/>
                <a:gd name="connsiteY45" fmla="*/ 98419 h 272250"/>
                <a:gd name="connsiteX46" fmla="*/ 217016 w 1042137"/>
                <a:gd name="connsiteY46" fmla="*/ 79369 h 272250"/>
                <a:gd name="connsiteX47" fmla="*/ 197966 w 1042137"/>
                <a:gd name="connsiteY47" fmla="*/ 100800 h 272250"/>
                <a:gd name="connsiteX48" fmla="*/ 159866 w 1042137"/>
                <a:gd name="connsiteY48" fmla="*/ 117469 h 272250"/>
                <a:gd name="connsiteX49" fmla="*/ 126528 w 1042137"/>
                <a:gd name="connsiteY49" fmla="*/ 112707 h 272250"/>
                <a:gd name="connsiteX50" fmla="*/ 105097 w 1042137"/>
                <a:gd name="connsiteY50" fmla="*/ 93657 h 272250"/>
                <a:gd name="connsiteX51" fmla="*/ 57472 w 1042137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1827 w 1042122"/>
                <a:gd name="connsiteY22" fmla="*/ 74607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17001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1827 w 1042122"/>
                <a:gd name="connsiteY22" fmla="*/ 74607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4208 w 1042122"/>
                <a:gd name="connsiteY22" fmla="*/ 62701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74202 w 1042122"/>
                <a:gd name="connsiteY20" fmla="*/ 122231 h 272250"/>
                <a:gd name="connsiteX21" fmla="*/ 693252 w 1042122"/>
                <a:gd name="connsiteY21" fmla="*/ 79369 h 272250"/>
                <a:gd name="connsiteX22" fmla="*/ 724208 w 1042122"/>
                <a:gd name="connsiteY22" fmla="*/ 62701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22171 h 291239"/>
                <a:gd name="connsiteX1" fmla="*/ 307 w 1042122"/>
                <a:gd name="connsiteY1" fmla="*/ 57877 h 291239"/>
                <a:gd name="connsiteX2" fmla="*/ 36026 w 1042122"/>
                <a:gd name="connsiteY2" fmla="*/ 53114 h 291239"/>
                <a:gd name="connsiteX3" fmla="*/ 64601 w 1042122"/>
                <a:gd name="connsiteY3" fmla="*/ 43589 h 291239"/>
                <a:gd name="connsiteX4" fmla="*/ 71745 w 1042122"/>
                <a:gd name="connsiteY4" fmla="*/ 727 h 291239"/>
                <a:gd name="connsiteX5" fmla="*/ 128894 w 1042122"/>
                <a:gd name="connsiteY5" fmla="*/ 19777 h 291239"/>
                <a:gd name="connsiteX6" fmla="*/ 152707 w 1042122"/>
                <a:gd name="connsiteY6" fmla="*/ 60257 h 291239"/>
                <a:gd name="connsiteX7" fmla="*/ 181282 w 1042122"/>
                <a:gd name="connsiteY7" fmla="*/ 53114 h 291239"/>
                <a:gd name="connsiteX8" fmla="*/ 246737 w 1042122"/>
                <a:gd name="connsiteY8" fmla="*/ 20128 h 291239"/>
                <a:gd name="connsiteX9" fmla="*/ 285850 w 1042122"/>
                <a:gd name="connsiteY9" fmla="*/ 50738 h 291239"/>
                <a:gd name="connsiteX10" fmla="*/ 286055 w 1042122"/>
                <a:gd name="connsiteY10" fmla="*/ 50733 h 291239"/>
                <a:gd name="connsiteX11" fmla="*/ 286348 w 1042122"/>
                <a:gd name="connsiteY11" fmla="*/ 51026 h 291239"/>
                <a:gd name="connsiteX12" fmla="*/ 314634 w 1042122"/>
                <a:gd name="connsiteY12" fmla="*/ 67402 h 291239"/>
                <a:gd name="connsiteX13" fmla="*/ 367020 w 1042122"/>
                <a:gd name="connsiteY13" fmla="*/ 88834 h 291239"/>
                <a:gd name="connsiteX14" fmla="*/ 395595 w 1042122"/>
                <a:gd name="connsiteY14" fmla="*/ 138839 h 291239"/>
                <a:gd name="connsiteX15" fmla="*/ 438458 w 1042122"/>
                <a:gd name="connsiteY15" fmla="*/ 181702 h 291239"/>
                <a:gd name="connsiteX16" fmla="*/ 483702 w 1042122"/>
                <a:gd name="connsiteY16" fmla="*/ 224564 h 291239"/>
                <a:gd name="connsiteX17" fmla="*/ 536089 w 1042122"/>
                <a:gd name="connsiteY17" fmla="*/ 236471 h 291239"/>
                <a:gd name="connsiteX18" fmla="*/ 595620 w 1042122"/>
                <a:gd name="connsiteY18" fmla="*/ 231708 h 291239"/>
                <a:gd name="connsiteX19" fmla="*/ 648008 w 1042122"/>
                <a:gd name="connsiteY19" fmla="*/ 188846 h 291239"/>
                <a:gd name="connsiteX20" fmla="*/ 674202 w 1042122"/>
                <a:gd name="connsiteY20" fmla="*/ 141220 h 291239"/>
                <a:gd name="connsiteX21" fmla="*/ 693252 w 1042122"/>
                <a:gd name="connsiteY21" fmla="*/ 98358 h 291239"/>
                <a:gd name="connsiteX22" fmla="*/ 724208 w 1042122"/>
                <a:gd name="connsiteY22" fmla="*/ 81690 h 291239"/>
                <a:gd name="connsiteX23" fmla="*/ 748020 w 1042122"/>
                <a:gd name="connsiteY23" fmla="*/ 126934 h 291239"/>
                <a:gd name="connsiteX24" fmla="*/ 783739 w 1042122"/>
                <a:gd name="connsiteY24" fmla="*/ 138839 h 291239"/>
                <a:gd name="connsiteX25" fmla="*/ 864702 w 1042122"/>
                <a:gd name="connsiteY25" fmla="*/ 145984 h 291239"/>
                <a:gd name="connsiteX26" fmla="*/ 907564 w 1042122"/>
                <a:gd name="connsiteY26" fmla="*/ 141221 h 291239"/>
                <a:gd name="connsiteX27" fmla="*/ 967095 w 1042122"/>
                <a:gd name="connsiteY27" fmla="*/ 129314 h 291239"/>
                <a:gd name="connsiteX28" fmla="*/ 995670 w 1042122"/>
                <a:gd name="connsiteY28" fmla="*/ 119789 h 291239"/>
                <a:gd name="connsiteX29" fmla="*/ 1002814 w 1042122"/>
                <a:gd name="connsiteY29" fmla="*/ 53114 h 291239"/>
                <a:gd name="connsiteX30" fmla="*/ 1021864 w 1042122"/>
                <a:gd name="connsiteY30" fmla="*/ 53114 h 291239"/>
                <a:gd name="connsiteX31" fmla="*/ 1040914 w 1042122"/>
                <a:gd name="connsiteY31" fmla="*/ 117408 h 291239"/>
                <a:gd name="connsiteX32" fmla="*/ 1024245 w 1042122"/>
                <a:gd name="connsiteY32" fmla="*/ 188845 h 291239"/>
                <a:gd name="connsiteX33" fmla="*/ 921852 w 1042122"/>
                <a:gd name="connsiteY33" fmla="*/ 212659 h 291239"/>
                <a:gd name="connsiteX34" fmla="*/ 809933 w 1042122"/>
                <a:gd name="connsiteY34" fmla="*/ 200752 h 291239"/>
                <a:gd name="connsiteX35" fmla="*/ 774214 w 1042122"/>
                <a:gd name="connsiteY35" fmla="*/ 184083 h 291239"/>
                <a:gd name="connsiteX36" fmla="*/ 731351 w 1042122"/>
                <a:gd name="connsiteY36" fmla="*/ 153128 h 291239"/>
                <a:gd name="connsiteX37" fmla="*/ 709919 w 1042122"/>
                <a:gd name="connsiteY37" fmla="*/ 186463 h 291239"/>
                <a:gd name="connsiteX38" fmla="*/ 659914 w 1042122"/>
                <a:gd name="connsiteY38" fmla="*/ 231708 h 291239"/>
                <a:gd name="connsiteX39" fmla="*/ 626576 w 1042122"/>
                <a:gd name="connsiteY39" fmla="*/ 257901 h 291239"/>
                <a:gd name="connsiteX40" fmla="*/ 557520 w 1042122"/>
                <a:gd name="connsiteY40" fmla="*/ 291239 h 291239"/>
                <a:gd name="connsiteX41" fmla="*/ 495608 w 1042122"/>
                <a:gd name="connsiteY41" fmla="*/ 291239 h 291239"/>
                <a:gd name="connsiteX42" fmla="*/ 438458 w 1042122"/>
                <a:gd name="connsiteY42" fmla="*/ 257902 h 291239"/>
                <a:gd name="connsiteX43" fmla="*/ 393214 w 1042122"/>
                <a:gd name="connsiteY43" fmla="*/ 219802 h 291239"/>
                <a:gd name="connsiteX44" fmla="*/ 343208 w 1042122"/>
                <a:gd name="connsiteY44" fmla="*/ 153127 h 291239"/>
                <a:gd name="connsiteX45" fmla="*/ 290820 w 1042122"/>
                <a:gd name="connsiteY45" fmla="*/ 117408 h 291239"/>
                <a:gd name="connsiteX46" fmla="*/ 238432 w 1042122"/>
                <a:gd name="connsiteY46" fmla="*/ 98358 h 291239"/>
                <a:gd name="connsiteX47" fmla="*/ 197951 w 1042122"/>
                <a:gd name="connsiteY47" fmla="*/ 119789 h 291239"/>
                <a:gd name="connsiteX48" fmla="*/ 159851 w 1042122"/>
                <a:gd name="connsiteY48" fmla="*/ 136458 h 291239"/>
                <a:gd name="connsiteX49" fmla="*/ 126513 w 1042122"/>
                <a:gd name="connsiteY49" fmla="*/ 131696 h 291239"/>
                <a:gd name="connsiteX50" fmla="*/ 105082 w 1042122"/>
                <a:gd name="connsiteY50" fmla="*/ 112646 h 291239"/>
                <a:gd name="connsiteX51" fmla="*/ 57457 w 1042122"/>
                <a:gd name="connsiteY51" fmla="*/ 122171 h 291239"/>
                <a:gd name="connsiteX0" fmla="*/ 57457 w 1042122"/>
                <a:gd name="connsiteY0" fmla="*/ 159015 h 328083"/>
                <a:gd name="connsiteX1" fmla="*/ 307 w 1042122"/>
                <a:gd name="connsiteY1" fmla="*/ 94721 h 328083"/>
                <a:gd name="connsiteX2" fmla="*/ 36026 w 1042122"/>
                <a:gd name="connsiteY2" fmla="*/ 89958 h 328083"/>
                <a:gd name="connsiteX3" fmla="*/ 64601 w 1042122"/>
                <a:gd name="connsiteY3" fmla="*/ 80433 h 328083"/>
                <a:gd name="connsiteX4" fmla="*/ 71745 w 1042122"/>
                <a:gd name="connsiteY4" fmla="*/ 37571 h 328083"/>
                <a:gd name="connsiteX5" fmla="*/ 109844 w 1042122"/>
                <a:gd name="connsiteY5" fmla="*/ 1852 h 328083"/>
                <a:gd name="connsiteX6" fmla="*/ 152707 w 1042122"/>
                <a:gd name="connsiteY6" fmla="*/ 97101 h 328083"/>
                <a:gd name="connsiteX7" fmla="*/ 181282 w 1042122"/>
                <a:gd name="connsiteY7" fmla="*/ 89958 h 328083"/>
                <a:gd name="connsiteX8" fmla="*/ 246737 w 1042122"/>
                <a:gd name="connsiteY8" fmla="*/ 56972 h 328083"/>
                <a:gd name="connsiteX9" fmla="*/ 285850 w 1042122"/>
                <a:gd name="connsiteY9" fmla="*/ 87582 h 328083"/>
                <a:gd name="connsiteX10" fmla="*/ 286055 w 1042122"/>
                <a:gd name="connsiteY10" fmla="*/ 87577 h 328083"/>
                <a:gd name="connsiteX11" fmla="*/ 286348 w 1042122"/>
                <a:gd name="connsiteY11" fmla="*/ 87870 h 328083"/>
                <a:gd name="connsiteX12" fmla="*/ 314634 w 1042122"/>
                <a:gd name="connsiteY12" fmla="*/ 104246 h 328083"/>
                <a:gd name="connsiteX13" fmla="*/ 367020 w 1042122"/>
                <a:gd name="connsiteY13" fmla="*/ 125678 h 328083"/>
                <a:gd name="connsiteX14" fmla="*/ 395595 w 1042122"/>
                <a:gd name="connsiteY14" fmla="*/ 175683 h 328083"/>
                <a:gd name="connsiteX15" fmla="*/ 438458 w 1042122"/>
                <a:gd name="connsiteY15" fmla="*/ 218546 h 328083"/>
                <a:gd name="connsiteX16" fmla="*/ 483702 w 1042122"/>
                <a:gd name="connsiteY16" fmla="*/ 261408 h 328083"/>
                <a:gd name="connsiteX17" fmla="*/ 536089 w 1042122"/>
                <a:gd name="connsiteY17" fmla="*/ 273315 h 328083"/>
                <a:gd name="connsiteX18" fmla="*/ 595620 w 1042122"/>
                <a:gd name="connsiteY18" fmla="*/ 268552 h 328083"/>
                <a:gd name="connsiteX19" fmla="*/ 648008 w 1042122"/>
                <a:gd name="connsiteY19" fmla="*/ 225690 h 328083"/>
                <a:gd name="connsiteX20" fmla="*/ 674202 w 1042122"/>
                <a:gd name="connsiteY20" fmla="*/ 178064 h 328083"/>
                <a:gd name="connsiteX21" fmla="*/ 693252 w 1042122"/>
                <a:gd name="connsiteY21" fmla="*/ 135202 h 328083"/>
                <a:gd name="connsiteX22" fmla="*/ 724208 w 1042122"/>
                <a:gd name="connsiteY22" fmla="*/ 118534 h 328083"/>
                <a:gd name="connsiteX23" fmla="*/ 748020 w 1042122"/>
                <a:gd name="connsiteY23" fmla="*/ 163778 h 328083"/>
                <a:gd name="connsiteX24" fmla="*/ 783739 w 1042122"/>
                <a:gd name="connsiteY24" fmla="*/ 175683 h 328083"/>
                <a:gd name="connsiteX25" fmla="*/ 864702 w 1042122"/>
                <a:gd name="connsiteY25" fmla="*/ 182828 h 328083"/>
                <a:gd name="connsiteX26" fmla="*/ 907564 w 1042122"/>
                <a:gd name="connsiteY26" fmla="*/ 178065 h 328083"/>
                <a:gd name="connsiteX27" fmla="*/ 967095 w 1042122"/>
                <a:gd name="connsiteY27" fmla="*/ 166158 h 328083"/>
                <a:gd name="connsiteX28" fmla="*/ 995670 w 1042122"/>
                <a:gd name="connsiteY28" fmla="*/ 156633 h 328083"/>
                <a:gd name="connsiteX29" fmla="*/ 1002814 w 1042122"/>
                <a:gd name="connsiteY29" fmla="*/ 89958 h 328083"/>
                <a:gd name="connsiteX30" fmla="*/ 1021864 w 1042122"/>
                <a:gd name="connsiteY30" fmla="*/ 89958 h 328083"/>
                <a:gd name="connsiteX31" fmla="*/ 1040914 w 1042122"/>
                <a:gd name="connsiteY31" fmla="*/ 154252 h 328083"/>
                <a:gd name="connsiteX32" fmla="*/ 1024245 w 1042122"/>
                <a:gd name="connsiteY32" fmla="*/ 225689 h 328083"/>
                <a:gd name="connsiteX33" fmla="*/ 921852 w 1042122"/>
                <a:gd name="connsiteY33" fmla="*/ 249503 h 328083"/>
                <a:gd name="connsiteX34" fmla="*/ 809933 w 1042122"/>
                <a:gd name="connsiteY34" fmla="*/ 237596 h 328083"/>
                <a:gd name="connsiteX35" fmla="*/ 774214 w 1042122"/>
                <a:gd name="connsiteY35" fmla="*/ 220927 h 328083"/>
                <a:gd name="connsiteX36" fmla="*/ 731351 w 1042122"/>
                <a:gd name="connsiteY36" fmla="*/ 189972 h 328083"/>
                <a:gd name="connsiteX37" fmla="*/ 709919 w 1042122"/>
                <a:gd name="connsiteY37" fmla="*/ 223307 h 328083"/>
                <a:gd name="connsiteX38" fmla="*/ 659914 w 1042122"/>
                <a:gd name="connsiteY38" fmla="*/ 268552 h 328083"/>
                <a:gd name="connsiteX39" fmla="*/ 626576 w 1042122"/>
                <a:gd name="connsiteY39" fmla="*/ 294745 h 328083"/>
                <a:gd name="connsiteX40" fmla="*/ 557520 w 1042122"/>
                <a:gd name="connsiteY40" fmla="*/ 328083 h 328083"/>
                <a:gd name="connsiteX41" fmla="*/ 495608 w 1042122"/>
                <a:gd name="connsiteY41" fmla="*/ 328083 h 328083"/>
                <a:gd name="connsiteX42" fmla="*/ 438458 w 1042122"/>
                <a:gd name="connsiteY42" fmla="*/ 294746 h 328083"/>
                <a:gd name="connsiteX43" fmla="*/ 393214 w 1042122"/>
                <a:gd name="connsiteY43" fmla="*/ 256646 h 328083"/>
                <a:gd name="connsiteX44" fmla="*/ 343208 w 1042122"/>
                <a:gd name="connsiteY44" fmla="*/ 189971 h 328083"/>
                <a:gd name="connsiteX45" fmla="*/ 290820 w 1042122"/>
                <a:gd name="connsiteY45" fmla="*/ 154252 h 328083"/>
                <a:gd name="connsiteX46" fmla="*/ 238432 w 1042122"/>
                <a:gd name="connsiteY46" fmla="*/ 135202 h 328083"/>
                <a:gd name="connsiteX47" fmla="*/ 197951 w 1042122"/>
                <a:gd name="connsiteY47" fmla="*/ 156633 h 328083"/>
                <a:gd name="connsiteX48" fmla="*/ 159851 w 1042122"/>
                <a:gd name="connsiteY48" fmla="*/ 173302 h 328083"/>
                <a:gd name="connsiteX49" fmla="*/ 126513 w 1042122"/>
                <a:gd name="connsiteY49" fmla="*/ 168540 h 328083"/>
                <a:gd name="connsiteX50" fmla="*/ 105082 w 1042122"/>
                <a:gd name="connsiteY50" fmla="*/ 149490 h 328083"/>
                <a:gd name="connsiteX51" fmla="*/ 57457 w 1042122"/>
                <a:gd name="connsiteY51" fmla="*/ 159015 h 328083"/>
                <a:gd name="connsiteX0" fmla="*/ 57457 w 1042122"/>
                <a:gd name="connsiteY0" fmla="*/ 157393 h 326461"/>
                <a:gd name="connsiteX1" fmla="*/ 307 w 1042122"/>
                <a:gd name="connsiteY1" fmla="*/ 93099 h 326461"/>
                <a:gd name="connsiteX2" fmla="*/ 36026 w 1042122"/>
                <a:gd name="connsiteY2" fmla="*/ 88336 h 326461"/>
                <a:gd name="connsiteX3" fmla="*/ 64601 w 1042122"/>
                <a:gd name="connsiteY3" fmla="*/ 78811 h 326461"/>
                <a:gd name="connsiteX4" fmla="*/ 71745 w 1042122"/>
                <a:gd name="connsiteY4" fmla="*/ 35949 h 326461"/>
                <a:gd name="connsiteX5" fmla="*/ 109844 w 1042122"/>
                <a:gd name="connsiteY5" fmla="*/ 230 h 326461"/>
                <a:gd name="connsiteX6" fmla="*/ 131276 w 1042122"/>
                <a:gd name="connsiteY6" fmla="*/ 24042 h 326461"/>
                <a:gd name="connsiteX7" fmla="*/ 181282 w 1042122"/>
                <a:gd name="connsiteY7" fmla="*/ 88336 h 326461"/>
                <a:gd name="connsiteX8" fmla="*/ 246737 w 1042122"/>
                <a:gd name="connsiteY8" fmla="*/ 55350 h 326461"/>
                <a:gd name="connsiteX9" fmla="*/ 285850 w 1042122"/>
                <a:gd name="connsiteY9" fmla="*/ 85960 h 326461"/>
                <a:gd name="connsiteX10" fmla="*/ 286055 w 1042122"/>
                <a:gd name="connsiteY10" fmla="*/ 85955 h 326461"/>
                <a:gd name="connsiteX11" fmla="*/ 286348 w 1042122"/>
                <a:gd name="connsiteY11" fmla="*/ 86248 h 326461"/>
                <a:gd name="connsiteX12" fmla="*/ 314634 w 1042122"/>
                <a:gd name="connsiteY12" fmla="*/ 102624 h 326461"/>
                <a:gd name="connsiteX13" fmla="*/ 367020 w 1042122"/>
                <a:gd name="connsiteY13" fmla="*/ 124056 h 326461"/>
                <a:gd name="connsiteX14" fmla="*/ 395595 w 1042122"/>
                <a:gd name="connsiteY14" fmla="*/ 174061 h 326461"/>
                <a:gd name="connsiteX15" fmla="*/ 438458 w 1042122"/>
                <a:gd name="connsiteY15" fmla="*/ 216924 h 326461"/>
                <a:gd name="connsiteX16" fmla="*/ 483702 w 1042122"/>
                <a:gd name="connsiteY16" fmla="*/ 259786 h 326461"/>
                <a:gd name="connsiteX17" fmla="*/ 536089 w 1042122"/>
                <a:gd name="connsiteY17" fmla="*/ 271693 h 326461"/>
                <a:gd name="connsiteX18" fmla="*/ 595620 w 1042122"/>
                <a:gd name="connsiteY18" fmla="*/ 266930 h 326461"/>
                <a:gd name="connsiteX19" fmla="*/ 648008 w 1042122"/>
                <a:gd name="connsiteY19" fmla="*/ 224068 h 326461"/>
                <a:gd name="connsiteX20" fmla="*/ 674202 w 1042122"/>
                <a:gd name="connsiteY20" fmla="*/ 176442 h 326461"/>
                <a:gd name="connsiteX21" fmla="*/ 693252 w 1042122"/>
                <a:gd name="connsiteY21" fmla="*/ 133580 h 326461"/>
                <a:gd name="connsiteX22" fmla="*/ 724208 w 1042122"/>
                <a:gd name="connsiteY22" fmla="*/ 116912 h 326461"/>
                <a:gd name="connsiteX23" fmla="*/ 748020 w 1042122"/>
                <a:gd name="connsiteY23" fmla="*/ 162156 h 326461"/>
                <a:gd name="connsiteX24" fmla="*/ 783739 w 1042122"/>
                <a:gd name="connsiteY24" fmla="*/ 174061 h 326461"/>
                <a:gd name="connsiteX25" fmla="*/ 864702 w 1042122"/>
                <a:gd name="connsiteY25" fmla="*/ 181206 h 326461"/>
                <a:gd name="connsiteX26" fmla="*/ 907564 w 1042122"/>
                <a:gd name="connsiteY26" fmla="*/ 176443 h 326461"/>
                <a:gd name="connsiteX27" fmla="*/ 967095 w 1042122"/>
                <a:gd name="connsiteY27" fmla="*/ 164536 h 326461"/>
                <a:gd name="connsiteX28" fmla="*/ 995670 w 1042122"/>
                <a:gd name="connsiteY28" fmla="*/ 155011 h 326461"/>
                <a:gd name="connsiteX29" fmla="*/ 1002814 w 1042122"/>
                <a:gd name="connsiteY29" fmla="*/ 88336 h 326461"/>
                <a:gd name="connsiteX30" fmla="*/ 1021864 w 1042122"/>
                <a:gd name="connsiteY30" fmla="*/ 88336 h 326461"/>
                <a:gd name="connsiteX31" fmla="*/ 1040914 w 1042122"/>
                <a:gd name="connsiteY31" fmla="*/ 152630 h 326461"/>
                <a:gd name="connsiteX32" fmla="*/ 1024245 w 1042122"/>
                <a:gd name="connsiteY32" fmla="*/ 224067 h 326461"/>
                <a:gd name="connsiteX33" fmla="*/ 921852 w 1042122"/>
                <a:gd name="connsiteY33" fmla="*/ 247881 h 326461"/>
                <a:gd name="connsiteX34" fmla="*/ 809933 w 1042122"/>
                <a:gd name="connsiteY34" fmla="*/ 235974 h 326461"/>
                <a:gd name="connsiteX35" fmla="*/ 774214 w 1042122"/>
                <a:gd name="connsiteY35" fmla="*/ 219305 h 326461"/>
                <a:gd name="connsiteX36" fmla="*/ 731351 w 1042122"/>
                <a:gd name="connsiteY36" fmla="*/ 188350 h 326461"/>
                <a:gd name="connsiteX37" fmla="*/ 709919 w 1042122"/>
                <a:gd name="connsiteY37" fmla="*/ 221685 h 326461"/>
                <a:gd name="connsiteX38" fmla="*/ 659914 w 1042122"/>
                <a:gd name="connsiteY38" fmla="*/ 266930 h 326461"/>
                <a:gd name="connsiteX39" fmla="*/ 626576 w 1042122"/>
                <a:gd name="connsiteY39" fmla="*/ 293123 h 326461"/>
                <a:gd name="connsiteX40" fmla="*/ 557520 w 1042122"/>
                <a:gd name="connsiteY40" fmla="*/ 326461 h 326461"/>
                <a:gd name="connsiteX41" fmla="*/ 495608 w 1042122"/>
                <a:gd name="connsiteY41" fmla="*/ 326461 h 326461"/>
                <a:gd name="connsiteX42" fmla="*/ 438458 w 1042122"/>
                <a:gd name="connsiteY42" fmla="*/ 293124 h 326461"/>
                <a:gd name="connsiteX43" fmla="*/ 393214 w 1042122"/>
                <a:gd name="connsiteY43" fmla="*/ 255024 h 326461"/>
                <a:gd name="connsiteX44" fmla="*/ 343208 w 1042122"/>
                <a:gd name="connsiteY44" fmla="*/ 188349 h 326461"/>
                <a:gd name="connsiteX45" fmla="*/ 290820 w 1042122"/>
                <a:gd name="connsiteY45" fmla="*/ 152630 h 326461"/>
                <a:gd name="connsiteX46" fmla="*/ 238432 w 1042122"/>
                <a:gd name="connsiteY46" fmla="*/ 133580 h 326461"/>
                <a:gd name="connsiteX47" fmla="*/ 197951 w 1042122"/>
                <a:gd name="connsiteY47" fmla="*/ 155011 h 326461"/>
                <a:gd name="connsiteX48" fmla="*/ 159851 w 1042122"/>
                <a:gd name="connsiteY48" fmla="*/ 171680 h 326461"/>
                <a:gd name="connsiteX49" fmla="*/ 126513 w 1042122"/>
                <a:gd name="connsiteY49" fmla="*/ 166918 h 326461"/>
                <a:gd name="connsiteX50" fmla="*/ 105082 w 1042122"/>
                <a:gd name="connsiteY50" fmla="*/ 147868 h 326461"/>
                <a:gd name="connsiteX51" fmla="*/ 57457 w 1042122"/>
                <a:gd name="connsiteY51" fmla="*/ 157393 h 326461"/>
                <a:gd name="connsiteX0" fmla="*/ 57457 w 1042122"/>
                <a:gd name="connsiteY0" fmla="*/ 157422 h 326490"/>
                <a:gd name="connsiteX1" fmla="*/ 307 w 1042122"/>
                <a:gd name="connsiteY1" fmla="*/ 93128 h 326490"/>
                <a:gd name="connsiteX2" fmla="*/ 36026 w 1042122"/>
                <a:gd name="connsiteY2" fmla="*/ 88365 h 326490"/>
                <a:gd name="connsiteX3" fmla="*/ 64601 w 1042122"/>
                <a:gd name="connsiteY3" fmla="*/ 78840 h 326490"/>
                <a:gd name="connsiteX4" fmla="*/ 71745 w 1042122"/>
                <a:gd name="connsiteY4" fmla="*/ 35978 h 326490"/>
                <a:gd name="connsiteX5" fmla="*/ 109844 w 1042122"/>
                <a:gd name="connsiteY5" fmla="*/ 259 h 326490"/>
                <a:gd name="connsiteX6" fmla="*/ 131276 w 1042122"/>
                <a:gd name="connsiteY6" fmla="*/ 24071 h 326490"/>
                <a:gd name="connsiteX7" fmla="*/ 183664 w 1042122"/>
                <a:gd name="connsiteY7" fmla="*/ 97890 h 326490"/>
                <a:gd name="connsiteX8" fmla="*/ 246737 w 1042122"/>
                <a:gd name="connsiteY8" fmla="*/ 55379 h 326490"/>
                <a:gd name="connsiteX9" fmla="*/ 285850 w 1042122"/>
                <a:gd name="connsiteY9" fmla="*/ 85989 h 326490"/>
                <a:gd name="connsiteX10" fmla="*/ 286055 w 1042122"/>
                <a:gd name="connsiteY10" fmla="*/ 85984 h 326490"/>
                <a:gd name="connsiteX11" fmla="*/ 286348 w 1042122"/>
                <a:gd name="connsiteY11" fmla="*/ 86277 h 326490"/>
                <a:gd name="connsiteX12" fmla="*/ 314634 w 1042122"/>
                <a:gd name="connsiteY12" fmla="*/ 102653 h 326490"/>
                <a:gd name="connsiteX13" fmla="*/ 367020 w 1042122"/>
                <a:gd name="connsiteY13" fmla="*/ 124085 h 326490"/>
                <a:gd name="connsiteX14" fmla="*/ 395595 w 1042122"/>
                <a:gd name="connsiteY14" fmla="*/ 174090 h 326490"/>
                <a:gd name="connsiteX15" fmla="*/ 438458 w 1042122"/>
                <a:gd name="connsiteY15" fmla="*/ 216953 h 326490"/>
                <a:gd name="connsiteX16" fmla="*/ 483702 w 1042122"/>
                <a:gd name="connsiteY16" fmla="*/ 259815 h 326490"/>
                <a:gd name="connsiteX17" fmla="*/ 536089 w 1042122"/>
                <a:gd name="connsiteY17" fmla="*/ 271722 h 326490"/>
                <a:gd name="connsiteX18" fmla="*/ 595620 w 1042122"/>
                <a:gd name="connsiteY18" fmla="*/ 266959 h 326490"/>
                <a:gd name="connsiteX19" fmla="*/ 648008 w 1042122"/>
                <a:gd name="connsiteY19" fmla="*/ 224097 h 326490"/>
                <a:gd name="connsiteX20" fmla="*/ 674202 w 1042122"/>
                <a:gd name="connsiteY20" fmla="*/ 176471 h 326490"/>
                <a:gd name="connsiteX21" fmla="*/ 693252 w 1042122"/>
                <a:gd name="connsiteY21" fmla="*/ 133609 h 326490"/>
                <a:gd name="connsiteX22" fmla="*/ 724208 w 1042122"/>
                <a:gd name="connsiteY22" fmla="*/ 116941 h 326490"/>
                <a:gd name="connsiteX23" fmla="*/ 748020 w 1042122"/>
                <a:gd name="connsiteY23" fmla="*/ 162185 h 326490"/>
                <a:gd name="connsiteX24" fmla="*/ 783739 w 1042122"/>
                <a:gd name="connsiteY24" fmla="*/ 174090 h 326490"/>
                <a:gd name="connsiteX25" fmla="*/ 864702 w 1042122"/>
                <a:gd name="connsiteY25" fmla="*/ 181235 h 326490"/>
                <a:gd name="connsiteX26" fmla="*/ 907564 w 1042122"/>
                <a:gd name="connsiteY26" fmla="*/ 176472 h 326490"/>
                <a:gd name="connsiteX27" fmla="*/ 967095 w 1042122"/>
                <a:gd name="connsiteY27" fmla="*/ 164565 h 326490"/>
                <a:gd name="connsiteX28" fmla="*/ 995670 w 1042122"/>
                <a:gd name="connsiteY28" fmla="*/ 155040 h 326490"/>
                <a:gd name="connsiteX29" fmla="*/ 1002814 w 1042122"/>
                <a:gd name="connsiteY29" fmla="*/ 88365 h 326490"/>
                <a:gd name="connsiteX30" fmla="*/ 1021864 w 1042122"/>
                <a:gd name="connsiteY30" fmla="*/ 88365 h 326490"/>
                <a:gd name="connsiteX31" fmla="*/ 1040914 w 1042122"/>
                <a:gd name="connsiteY31" fmla="*/ 152659 h 326490"/>
                <a:gd name="connsiteX32" fmla="*/ 1024245 w 1042122"/>
                <a:gd name="connsiteY32" fmla="*/ 224096 h 326490"/>
                <a:gd name="connsiteX33" fmla="*/ 921852 w 1042122"/>
                <a:gd name="connsiteY33" fmla="*/ 247910 h 326490"/>
                <a:gd name="connsiteX34" fmla="*/ 809933 w 1042122"/>
                <a:gd name="connsiteY34" fmla="*/ 236003 h 326490"/>
                <a:gd name="connsiteX35" fmla="*/ 774214 w 1042122"/>
                <a:gd name="connsiteY35" fmla="*/ 219334 h 326490"/>
                <a:gd name="connsiteX36" fmla="*/ 731351 w 1042122"/>
                <a:gd name="connsiteY36" fmla="*/ 188379 h 326490"/>
                <a:gd name="connsiteX37" fmla="*/ 709919 w 1042122"/>
                <a:gd name="connsiteY37" fmla="*/ 221714 h 326490"/>
                <a:gd name="connsiteX38" fmla="*/ 659914 w 1042122"/>
                <a:gd name="connsiteY38" fmla="*/ 266959 h 326490"/>
                <a:gd name="connsiteX39" fmla="*/ 626576 w 1042122"/>
                <a:gd name="connsiteY39" fmla="*/ 293152 h 326490"/>
                <a:gd name="connsiteX40" fmla="*/ 557520 w 1042122"/>
                <a:gd name="connsiteY40" fmla="*/ 326490 h 326490"/>
                <a:gd name="connsiteX41" fmla="*/ 495608 w 1042122"/>
                <a:gd name="connsiteY41" fmla="*/ 326490 h 326490"/>
                <a:gd name="connsiteX42" fmla="*/ 438458 w 1042122"/>
                <a:gd name="connsiteY42" fmla="*/ 293153 h 326490"/>
                <a:gd name="connsiteX43" fmla="*/ 393214 w 1042122"/>
                <a:gd name="connsiteY43" fmla="*/ 255053 h 326490"/>
                <a:gd name="connsiteX44" fmla="*/ 343208 w 1042122"/>
                <a:gd name="connsiteY44" fmla="*/ 188378 h 326490"/>
                <a:gd name="connsiteX45" fmla="*/ 290820 w 1042122"/>
                <a:gd name="connsiteY45" fmla="*/ 152659 h 326490"/>
                <a:gd name="connsiteX46" fmla="*/ 238432 w 1042122"/>
                <a:gd name="connsiteY46" fmla="*/ 133609 h 326490"/>
                <a:gd name="connsiteX47" fmla="*/ 197951 w 1042122"/>
                <a:gd name="connsiteY47" fmla="*/ 155040 h 326490"/>
                <a:gd name="connsiteX48" fmla="*/ 159851 w 1042122"/>
                <a:gd name="connsiteY48" fmla="*/ 171709 h 326490"/>
                <a:gd name="connsiteX49" fmla="*/ 126513 w 1042122"/>
                <a:gd name="connsiteY49" fmla="*/ 166947 h 326490"/>
                <a:gd name="connsiteX50" fmla="*/ 105082 w 1042122"/>
                <a:gd name="connsiteY50" fmla="*/ 147897 h 326490"/>
                <a:gd name="connsiteX51" fmla="*/ 57457 w 1042122"/>
                <a:gd name="connsiteY51" fmla="*/ 157422 h 326490"/>
                <a:gd name="connsiteX0" fmla="*/ 57457 w 1042122"/>
                <a:gd name="connsiteY0" fmla="*/ 157330 h 326398"/>
                <a:gd name="connsiteX1" fmla="*/ 307 w 1042122"/>
                <a:gd name="connsiteY1" fmla="*/ 93036 h 326398"/>
                <a:gd name="connsiteX2" fmla="*/ 36026 w 1042122"/>
                <a:gd name="connsiteY2" fmla="*/ 88273 h 326398"/>
                <a:gd name="connsiteX3" fmla="*/ 64601 w 1042122"/>
                <a:gd name="connsiteY3" fmla="*/ 78748 h 326398"/>
                <a:gd name="connsiteX4" fmla="*/ 71745 w 1042122"/>
                <a:gd name="connsiteY4" fmla="*/ 35886 h 326398"/>
                <a:gd name="connsiteX5" fmla="*/ 109844 w 1042122"/>
                <a:gd name="connsiteY5" fmla="*/ 167 h 326398"/>
                <a:gd name="connsiteX6" fmla="*/ 131276 w 1042122"/>
                <a:gd name="connsiteY6" fmla="*/ 23979 h 326398"/>
                <a:gd name="connsiteX7" fmla="*/ 153955 w 1042122"/>
                <a:gd name="connsiteY7" fmla="*/ 57913 h 326398"/>
                <a:gd name="connsiteX8" fmla="*/ 183664 w 1042122"/>
                <a:gd name="connsiteY8" fmla="*/ 97798 h 326398"/>
                <a:gd name="connsiteX9" fmla="*/ 246737 w 1042122"/>
                <a:gd name="connsiteY9" fmla="*/ 55287 h 326398"/>
                <a:gd name="connsiteX10" fmla="*/ 285850 w 1042122"/>
                <a:gd name="connsiteY10" fmla="*/ 85897 h 326398"/>
                <a:gd name="connsiteX11" fmla="*/ 286055 w 1042122"/>
                <a:gd name="connsiteY11" fmla="*/ 85892 h 326398"/>
                <a:gd name="connsiteX12" fmla="*/ 286348 w 1042122"/>
                <a:gd name="connsiteY12" fmla="*/ 86185 h 326398"/>
                <a:gd name="connsiteX13" fmla="*/ 314634 w 1042122"/>
                <a:gd name="connsiteY13" fmla="*/ 102561 h 326398"/>
                <a:gd name="connsiteX14" fmla="*/ 367020 w 1042122"/>
                <a:gd name="connsiteY14" fmla="*/ 123993 h 326398"/>
                <a:gd name="connsiteX15" fmla="*/ 395595 w 1042122"/>
                <a:gd name="connsiteY15" fmla="*/ 173998 h 326398"/>
                <a:gd name="connsiteX16" fmla="*/ 438458 w 1042122"/>
                <a:gd name="connsiteY16" fmla="*/ 216861 h 326398"/>
                <a:gd name="connsiteX17" fmla="*/ 483702 w 1042122"/>
                <a:gd name="connsiteY17" fmla="*/ 259723 h 326398"/>
                <a:gd name="connsiteX18" fmla="*/ 536089 w 1042122"/>
                <a:gd name="connsiteY18" fmla="*/ 271630 h 326398"/>
                <a:gd name="connsiteX19" fmla="*/ 595620 w 1042122"/>
                <a:gd name="connsiteY19" fmla="*/ 266867 h 326398"/>
                <a:gd name="connsiteX20" fmla="*/ 648008 w 1042122"/>
                <a:gd name="connsiteY20" fmla="*/ 224005 h 326398"/>
                <a:gd name="connsiteX21" fmla="*/ 674202 w 1042122"/>
                <a:gd name="connsiteY21" fmla="*/ 176379 h 326398"/>
                <a:gd name="connsiteX22" fmla="*/ 693252 w 1042122"/>
                <a:gd name="connsiteY22" fmla="*/ 133517 h 326398"/>
                <a:gd name="connsiteX23" fmla="*/ 724208 w 1042122"/>
                <a:gd name="connsiteY23" fmla="*/ 116849 h 326398"/>
                <a:gd name="connsiteX24" fmla="*/ 748020 w 1042122"/>
                <a:gd name="connsiteY24" fmla="*/ 162093 h 326398"/>
                <a:gd name="connsiteX25" fmla="*/ 783739 w 1042122"/>
                <a:gd name="connsiteY25" fmla="*/ 173998 h 326398"/>
                <a:gd name="connsiteX26" fmla="*/ 864702 w 1042122"/>
                <a:gd name="connsiteY26" fmla="*/ 181143 h 326398"/>
                <a:gd name="connsiteX27" fmla="*/ 907564 w 1042122"/>
                <a:gd name="connsiteY27" fmla="*/ 176380 h 326398"/>
                <a:gd name="connsiteX28" fmla="*/ 967095 w 1042122"/>
                <a:gd name="connsiteY28" fmla="*/ 164473 h 326398"/>
                <a:gd name="connsiteX29" fmla="*/ 995670 w 1042122"/>
                <a:gd name="connsiteY29" fmla="*/ 154948 h 326398"/>
                <a:gd name="connsiteX30" fmla="*/ 1002814 w 1042122"/>
                <a:gd name="connsiteY30" fmla="*/ 88273 h 326398"/>
                <a:gd name="connsiteX31" fmla="*/ 1021864 w 1042122"/>
                <a:gd name="connsiteY31" fmla="*/ 88273 h 326398"/>
                <a:gd name="connsiteX32" fmla="*/ 1040914 w 1042122"/>
                <a:gd name="connsiteY32" fmla="*/ 152567 h 326398"/>
                <a:gd name="connsiteX33" fmla="*/ 1024245 w 1042122"/>
                <a:gd name="connsiteY33" fmla="*/ 224004 h 326398"/>
                <a:gd name="connsiteX34" fmla="*/ 921852 w 1042122"/>
                <a:gd name="connsiteY34" fmla="*/ 247818 h 326398"/>
                <a:gd name="connsiteX35" fmla="*/ 809933 w 1042122"/>
                <a:gd name="connsiteY35" fmla="*/ 235911 h 326398"/>
                <a:gd name="connsiteX36" fmla="*/ 774214 w 1042122"/>
                <a:gd name="connsiteY36" fmla="*/ 219242 h 326398"/>
                <a:gd name="connsiteX37" fmla="*/ 731351 w 1042122"/>
                <a:gd name="connsiteY37" fmla="*/ 188287 h 326398"/>
                <a:gd name="connsiteX38" fmla="*/ 709919 w 1042122"/>
                <a:gd name="connsiteY38" fmla="*/ 221622 h 326398"/>
                <a:gd name="connsiteX39" fmla="*/ 659914 w 1042122"/>
                <a:gd name="connsiteY39" fmla="*/ 266867 h 326398"/>
                <a:gd name="connsiteX40" fmla="*/ 626576 w 1042122"/>
                <a:gd name="connsiteY40" fmla="*/ 293060 h 326398"/>
                <a:gd name="connsiteX41" fmla="*/ 557520 w 1042122"/>
                <a:gd name="connsiteY41" fmla="*/ 326398 h 326398"/>
                <a:gd name="connsiteX42" fmla="*/ 495608 w 1042122"/>
                <a:gd name="connsiteY42" fmla="*/ 326398 h 326398"/>
                <a:gd name="connsiteX43" fmla="*/ 438458 w 1042122"/>
                <a:gd name="connsiteY43" fmla="*/ 293061 h 326398"/>
                <a:gd name="connsiteX44" fmla="*/ 393214 w 1042122"/>
                <a:gd name="connsiteY44" fmla="*/ 254961 h 326398"/>
                <a:gd name="connsiteX45" fmla="*/ 343208 w 1042122"/>
                <a:gd name="connsiteY45" fmla="*/ 188286 h 326398"/>
                <a:gd name="connsiteX46" fmla="*/ 290820 w 1042122"/>
                <a:gd name="connsiteY46" fmla="*/ 152567 h 326398"/>
                <a:gd name="connsiteX47" fmla="*/ 238432 w 1042122"/>
                <a:gd name="connsiteY47" fmla="*/ 133517 h 326398"/>
                <a:gd name="connsiteX48" fmla="*/ 197951 w 1042122"/>
                <a:gd name="connsiteY48" fmla="*/ 154948 h 326398"/>
                <a:gd name="connsiteX49" fmla="*/ 159851 w 1042122"/>
                <a:gd name="connsiteY49" fmla="*/ 171617 h 326398"/>
                <a:gd name="connsiteX50" fmla="*/ 126513 w 1042122"/>
                <a:gd name="connsiteY50" fmla="*/ 166855 h 326398"/>
                <a:gd name="connsiteX51" fmla="*/ 105082 w 1042122"/>
                <a:gd name="connsiteY51" fmla="*/ 147805 h 326398"/>
                <a:gd name="connsiteX52" fmla="*/ 57457 w 1042122"/>
                <a:gd name="connsiteY52" fmla="*/ 157330 h 326398"/>
                <a:gd name="connsiteX0" fmla="*/ 57457 w 1042122"/>
                <a:gd name="connsiteY0" fmla="*/ 157333 h 326401"/>
                <a:gd name="connsiteX1" fmla="*/ 307 w 1042122"/>
                <a:gd name="connsiteY1" fmla="*/ 93039 h 326401"/>
                <a:gd name="connsiteX2" fmla="*/ 36026 w 1042122"/>
                <a:gd name="connsiteY2" fmla="*/ 88276 h 326401"/>
                <a:gd name="connsiteX3" fmla="*/ 64601 w 1042122"/>
                <a:gd name="connsiteY3" fmla="*/ 78751 h 326401"/>
                <a:gd name="connsiteX4" fmla="*/ 71745 w 1042122"/>
                <a:gd name="connsiteY4" fmla="*/ 35889 h 326401"/>
                <a:gd name="connsiteX5" fmla="*/ 109844 w 1042122"/>
                <a:gd name="connsiteY5" fmla="*/ 170 h 326401"/>
                <a:gd name="connsiteX6" fmla="*/ 131276 w 1042122"/>
                <a:gd name="connsiteY6" fmla="*/ 23982 h 326401"/>
                <a:gd name="connsiteX7" fmla="*/ 168243 w 1042122"/>
                <a:gd name="connsiteY7" fmla="*/ 60298 h 326401"/>
                <a:gd name="connsiteX8" fmla="*/ 183664 w 1042122"/>
                <a:gd name="connsiteY8" fmla="*/ 97801 h 326401"/>
                <a:gd name="connsiteX9" fmla="*/ 246737 w 1042122"/>
                <a:gd name="connsiteY9" fmla="*/ 55290 h 326401"/>
                <a:gd name="connsiteX10" fmla="*/ 285850 w 1042122"/>
                <a:gd name="connsiteY10" fmla="*/ 85900 h 326401"/>
                <a:gd name="connsiteX11" fmla="*/ 286055 w 1042122"/>
                <a:gd name="connsiteY11" fmla="*/ 85895 h 326401"/>
                <a:gd name="connsiteX12" fmla="*/ 286348 w 1042122"/>
                <a:gd name="connsiteY12" fmla="*/ 86188 h 326401"/>
                <a:gd name="connsiteX13" fmla="*/ 314634 w 1042122"/>
                <a:gd name="connsiteY13" fmla="*/ 102564 h 326401"/>
                <a:gd name="connsiteX14" fmla="*/ 367020 w 1042122"/>
                <a:gd name="connsiteY14" fmla="*/ 123996 h 326401"/>
                <a:gd name="connsiteX15" fmla="*/ 395595 w 1042122"/>
                <a:gd name="connsiteY15" fmla="*/ 174001 h 326401"/>
                <a:gd name="connsiteX16" fmla="*/ 438458 w 1042122"/>
                <a:gd name="connsiteY16" fmla="*/ 216864 h 326401"/>
                <a:gd name="connsiteX17" fmla="*/ 483702 w 1042122"/>
                <a:gd name="connsiteY17" fmla="*/ 259726 h 326401"/>
                <a:gd name="connsiteX18" fmla="*/ 536089 w 1042122"/>
                <a:gd name="connsiteY18" fmla="*/ 271633 h 326401"/>
                <a:gd name="connsiteX19" fmla="*/ 595620 w 1042122"/>
                <a:gd name="connsiteY19" fmla="*/ 266870 h 326401"/>
                <a:gd name="connsiteX20" fmla="*/ 648008 w 1042122"/>
                <a:gd name="connsiteY20" fmla="*/ 224008 h 326401"/>
                <a:gd name="connsiteX21" fmla="*/ 674202 w 1042122"/>
                <a:gd name="connsiteY21" fmla="*/ 176382 h 326401"/>
                <a:gd name="connsiteX22" fmla="*/ 693252 w 1042122"/>
                <a:gd name="connsiteY22" fmla="*/ 133520 h 326401"/>
                <a:gd name="connsiteX23" fmla="*/ 724208 w 1042122"/>
                <a:gd name="connsiteY23" fmla="*/ 116852 h 326401"/>
                <a:gd name="connsiteX24" fmla="*/ 748020 w 1042122"/>
                <a:gd name="connsiteY24" fmla="*/ 162096 h 326401"/>
                <a:gd name="connsiteX25" fmla="*/ 783739 w 1042122"/>
                <a:gd name="connsiteY25" fmla="*/ 174001 h 326401"/>
                <a:gd name="connsiteX26" fmla="*/ 864702 w 1042122"/>
                <a:gd name="connsiteY26" fmla="*/ 181146 h 326401"/>
                <a:gd name="connsiteX27" fmla="*/ 907564 w 1042122"/>
                <a:gd name="connsiteY27" fmla="*/ 176383 h 326401"/>
                <a:gd name="connsiteX28" fmla="*/ 967095 w 1042122"/>
                <a:gd name="connsiteY28" fmla="*/ 164476 h 326401"/>
                <a:gd name="connsiteX29" fmla="*/ 995670 w 1042122"/>
                <a:gd name="connsiteY29" fmla="*/ 154951 h 326401"/>
                <a:gd name="connsiteX30" fmla="*/ 1002814 w 1042122"/>
                <a:gd name="connsiteY30" fmla="*/ 88276 h 326401"/>
                <a:gd name="connsiteX31" fmla="*/ 1021864 w 1042122"/>
                <a:gd name="connsiteY31" fmla="*/ 88276 h 326401"/>
                <a:gd name="connsiteX32" fmla="*/ 1040914 w 1042122"/>
                <a:gd name="connsiteY32" fmla="*/ 152570 h 326401"/>
                <a:gd name="connsiteX33" fmla="*/ 1024245 w 1042122"/>
                <a:gd name="connsiteY33" fmla="*/ 224007 h 326401"/>
                <a:gd name="connsiteX34" fmla="*/ 921852 w 1042122"/>
                <a:gd name="connsiteY34" fmla="*/ 247821 h 326401"/>
                <a:gd name="connsiteX35" fmla="*/ 809933 w 1042122"/>
                <a:gd name="connsiteY35" fmla="*/ 235914 h 326401"/>
                <a:gd name="connsiteX36" fmla="*/ 774214 w 1042122"/>
                <a:gd name="connsiteY36" fmla="*/ 219245 h 326401"/>
                <a:gd name="connsiteX37" fmla="*/ 731351 w 1042122"/>
                <a:gd name="connsiteY37" fmla="*/ 188290 h 326401"/>
                <a:gd name="connsiteX38" fmla="*/ 709919 w 1042122"/>
                <a:gd name="connsiteY38" fmla="*/ 221625 h 326401"/>
                <a:gd name="connsiteX39" fmla="*/ 659914 w 1042122"/>
                <a:gd name="connsiteY39" fmla="*/ 266870 h 326401"/>
                <a:gd name="connsiteX40" fmla="*/ 626576 w 1042122"/>
                <a:gd name="connsiteY40" fmla="*/ 293063 h 326401"/>
                <a:gd name="connsiteX41" fmla="*/ 557520 w 1042122"/>
                <a:gd name="connsiteY41" fmla="*/ 326401 h 326401"/>
                <a:gd name="connsiteX42" fmla="*/ 495608 w 1042122"/>
                <a:gd name="connsiteY42" fmla="*/ 326401 h 326401"/>
                <a:gd name="connsiteX43" fmla="*/ 438458 w 1042122"/>
                <a:gd name="connsiteY43" fmla="*/ 293064 h 326401"/>
                <a:gd name="connsiteX44" fmla="*/ 393214 w 1042122"/>
                <a:gd name="connsiteY44" fmla="*/ 254964 h 326401"/>
                <a:gd name="connsiteX45" fmla="*/ 343208 w 1042122"/>
                <a:gd name="connsiteY45" fmla="*/ 188289 h 326401"/>
                <a:gd name="connsiteX46" fmla="*/ 290820 w 1042122"/>
                <a:gd name="connsiteY46" fmla="*/ 152570 h 326401"/>
                <a:gd name="connsiteX47" fmla="*/ 238432 w 1042122"/>
                <a:gd name="connsiteY47" fmla="*/ 133520 h 326401"/>
                <a:gd name="connsiteX48" fmla="*/ 197951 w 1042122"/>
                <a:gd name="connsiteY48" fmla="*/ 154951 h 326401"/>
                <a:gd name="connsiteX49" fmla="*/ 159851 w 1042122"/>
                <a:gd name="connsiteY49" fmla="*/ 171620 h 326401"/>
                <a:gd name="connsiteX50" fmla="*/ 126513 w 1042122"/>
                <a:gd name="connsiteY50" fmla="*/ 166858 h 326401"/>
                <a:gd name="connsiteX51" fmla="*/ 105082 w 1042122"/>
                <a:gd name="connsiteY51" fmla="*/ 147808 h 326401"/>
                <a:gd name="connsiteX52" fmla="*/ 57457 w 1042122"/>
                <a:gd name="connsiteY52" fmla="*/ 157333 h 326401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1276 w 1042122"/>
                <a:gd name="connsiteY6" fmla="*/ 28713 h 331132"/>
                <a:gd name="connsiteX7" fmla="*/ 168243 w 1042122"/>
                <a:gd name="connsiteY7" fmla="*/ 65029 h 331132"/>
                <a:gd name="connsiteX8" fmla="*/ 183664 w 1042122"/>
                <a:gd name="connsiteY8" fmla="*/ 102532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1276 w 1042122"/>
                <a:gd name="connsiteY6" fmla="*/ 28713 h 331132"/>
                <a:gd name="connsiteX7" fmla="*/ 168243 w 1042122"/>
                <a:gd name="connsiteY7" fmla="*/ 65029 h 331132"/>
                <a:gd name="connsiteX8" fmla="*/ 186045 w 1042122"/>
                <a:gd name="connsiteY8" fmla="*/ 90626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8420 w 1042122"/>
                <a:gd name="connsiteY6" fmla="*/ 28713 h 331132"/>
                <a:gd name="connsiteX7" fmla="*/ 168243 w 1042122"/>
                <a:gd name="connsiteY7" fmla="*/ 65029 h 331132"/>
                <a:gd name="connsiteX8" fmla="*/ 186045 w 1042122"/>
                <a:gd name="connsiteY8" fmla="*/ 90626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181 h 331249"/>
                <a:gd name="connsiteX1" fmla="*/ 307 w 1042122"/>
                <a:gd name="connsiteY1" fmla="*/ 97887 h 331249"/>
                <a:gd name="connsiteX2" fmla="*/ 36026 w 1042122"/>
                <a:gd name="connsiteY2" fmla="*/ 93124 h 331249"/>
                <a:gd name="connsiteX3" fmla="*/ 64601 w 1042122"/>
                <a:gd name="connsiteY3" fmla="*/ 83599 h 331249"/>
                <a:gd name="connsiteX4" fmla="*/ 81270 w 1042122"/>
                <a:gd name="connsiteY4" fmla="*/ 45500 h 331249"/>
                <a:gd name="connsiteX5" fmla="*/ 100319 w 1042122"/>
                <a:gd name="connsiteY5" fmla="*/ 255 h 331249"/>
                <a:gd name="connsiteX6" fmla="*/ 138420 w 1042122"/>
                <a:gd name="connsiteY6" fmla="*/ 28830 h 331249"/>
                <a:gd name="connsiteX7" fmla="*/ 168243 w 1042122"/>
                <a:gd name="connsiteY7" fmla="*/ 65146 h 331249"/>
                <a:gd name="connsiteX8" fmla="*/ 186045 w 1042122"/>
                <a:gd name="connsiteY8" fmla="*/ 90743 h 331249"/>
                <a:gd name="connsiteX9" fmla="*/ 246737 w 1042122"/>
                <a:gd name="connsiteY9" fmla="*/ 60138 h 331249"/>
                <a:gd name="connsiteX10" fmla="*/ 285850 w 1042122"/>
                <a:gd name="connsiteY10" fmla="*/ 90748 h 331249"/>
                <a:gd name="connsiteX11" fmla="*/ 286055 w 1042122"/>
                <a:gd name="connsiteY11" fmla="*/ 90743 h 331249"/>
                <a:gd name="connsiteX12" fmla="*/ 286348 w 1042122"/>
                <a:gd name="connsiteY12" fmla="*/ 91036 h 331249"/>
                <a:gd name="connsiteX13" fmla="*/ 314634 w 1042122"/>
                <a:gd name="connsiteY13" fmla="*/ 107412 h 331249"/>
                <a:gd name="connsiteX14" fmla="*/ 367020 w 1042122"/>
                <a:gd name="connsiteY14" fmla="*/ 128844 h 331249"/>
                <a:gd name="connsiteX15" fmla="*/ 395595 w 1042122"/>
                <a:gd name="connsiteY15" fmla="*/ 178849 h 331249"/>
                <a:gd name="connsiteX16" fmla="*/ 438458 w 1042122"/>
                <a:gd name="connsiteY16" fmla="*/ 221712 h 331249"/>
                <a:gd name="connsiteX17" fmla="*/ 483702 w 1042122"/>
                <a:gd name="connsiteY17" fmla="*/ 264574 h 331249"/>
                <a:gd name="connsiteX18" fmla="*/ 536089 w 1042122"/>
                <a:gd name="connsiteY18" fmla="*/ 276481 h 331249"/>
                <a:gd name="connsiteX19" fmla="*/ 595620 w 1042122"/>
                <a:gd name="connsiteY19" fmla="*/ 271718 h 331249"/>
                <a:gd name="connsiteX20" fmla="*/ 648008 w 1042122"/>
                <a:gd name="connsiteY20" fmla="*/ 228856 h 331249"/>
                <a:gd name="connsiteX21" fmla="*/ 674202 w 1042122"/>
                <a:gd name="connsiteY21" fmla="*/ 181230 h 331249"/>
                <a:gd name="connsiteX22" fmla="*/ 693252 w 1042122"/>
                <a:gd name="connsiteY22" fmla="*/ 138368 h 331249"/>
                <a:gd name="connsiteX23" fmla="*/ 724208 w 1042122"/>
                <a:gd name="connsiteY23" fmla="*/ 121700 h 331249"/>
                <a:gd name="connsiteX24" fmla="*/ 748020 w 1042122"/>
                <a:gd name="connsiteY24" fmla="*/ 166944 h 331249"/>
                <a:gd name="connsiteX25" fmla="*/ 783739 w 1042122"/>
                <a:gd name="connsiteY25" fmla="*/ 178849 h 331249"/>
                <a:gd name="connsiteX26" fmla="*/ 864702 w 1042122"/>
                <a:gd name="connsiteY26" fmla="*/ 185994 h 331249"/>
                <a:gd name="connsiteX27" fmla="*/ 907564 w 1042122"/>
                <a:gd name="connsiteY27" fmla="*/ 181231 h 331249"/>
                <a:gd name="connsiteX28" fmla="*/ 967095 w 1042122"/>
                <a:gd name="connsiteY28" fmla="*/ 169324 h 331249"/>
                <a:gd name="connsiteX29" fmla="*/ 995670 w 1042122"/>
                <a:gd name="connsiteY29" fmla="*/ 159799 h 331249"/>
                <a:gd name="connsiteX30" fmla="*/ 1002814 w 1042122"/>
                <a:gd name="connsiteY30" fmla="*/ 93124 h 331249"/>
                <a:gd name="connsiteX31" fmla="*/ 1021864 w 1042122"/>
                <a:gd name="connsiteY31" fmla="*/ 93124 h 331249"/>
                <a:gd name="connsiteX32" fmla="*/ 1040914 w 1042122"/>
                <a:gd name="connsiteY32" fmla="*/ 157418 h 331249"/>
                <a:gd name="connsiteX33" fmla="*/ 1024245 w 1042122"/>
                <a:gd name="connsiteY33" fmla="*/ 228855 h 331249"/>
                <a:gd name="connsiteX34" fmla="*/ 921852 w 1042122"/>
                <a:gd name="connsiteY34" fmla="*/ 252669 h 331249"/>
                <a:gd name="connsiteX35" fmla="*/ 809933 w 1042122"/>
                <a:gd name="connsiteY35" fmla="*/ 240762 h 331249"/>
                <a:gd name="connsiteX36" fmla="*/ 774214 w 1042122"/>
                <a:gd name="connsiteY36" fmla="*/ 224093 h 331249"/>
                <a:gd name="connsiteX37" fmla="*/ 731351 w 1042122"/>
                <a:gd name="connsiteY37" fmla="*/ 193138 h 331249"/>
                <a:gd name="connsiteX38" fmla="*/ 709919 w 1042122"/>
                <a:gd name="connsiteY38" fmla="*/ 226473 h 331249"/>
                <a:gd name="connsiteX39" fmla="*/ 659914 w 1042122"/>
                <a:gd name="connsiteY39" fmla="*/ 271718 h 331249"/>
                <a:gd name="connsiteX40" fmla="*/ 626576 w 1042122"/>
                <a:gd name="connsiteY40" fmla="*/ 297911 h 331249"/>
                <a:gd name="connsiteX41" fmla="*/ 557520 w 1042122"/>
                <a:gd name="connsiteY41" fmla="*/ 331249 h 331249"/>
                <a:gd name="connsiteX42" fmla="*/ 495608 w 1042122"/>
                <a:gd name="connsiteY42" fmla="*/ 331249 h 331249"/>
                <a:gd name="connsiteX43" fmla="*/ 438458 w 1042122"/>
                <a:gd name="connsiteY43" fmla="*/ 297912 h 331249"/>
                <a:gd name="connsiteX44" fmla="*/ 393214 w 1042122"/>
                <a:gd name="connsiteY44" fmla="*/ 259812 h 331249"/>
                <a:gd name="connsiteX45" fmla="*/ 343208 w 1042122"/>
                <a:gd name="connsiteY45" fmla="*/ 193137 h 331249"/>
                <a:gd name="connsiteX46" fmla="*/ 290820 w 1042122"/>
                <a:gd name="connsiteY46" fmla="*/ 157418 h 331249"/>
                <a:gd name="connsiteX47" fmla="*/ 238432 w 1042122"/>
                <a:gd name="connsiteY47" fmla="*/ 138368 h 331249"/>
                <a:gd name="connsiteX48" fmla="*/ 197951 w 1042122"/>
                <a:gd name="connsiteY48" fmla="*/ 159799 h 331249"/>
                <a:gd name="connsiteX49" fmla="*/ 159851 w 1042122"/>
                <a:gd name="connsiteY49" fmla="*/ 176468 h 331249"/>
                <a:gd name="connsiteX50" fmla="*/ 126513 w 1042122"/>
                <a:gd name="connsiteY50" fmla="*/ 171706 h 331249"/>
                <a:gd name="connsiteX51" fmla="*/ 105082 w 1042122"/>
                <a:gd name="connsiteY51" fmla="*/ 152656 h 331249"/>
                <a:gd name="connsiteX52" fmla="*/ 57457 w 1042122"/>
                <a:gd name="connsiteY52" fmla="*/ 162181 h 331249"/>
                <a:gd name="connsiteX0" fmla="*/ 57457 w 1042122"/>
                <a:gd name="connsiteY0" fmla="*/ 162181 h 331249"/>
                <a:gd name="connsiteX1" fmla="*/ 307 w 1042122"/>
                <a:gd name="connsiteY1" fmla="*/ 97887 h 331249"/>
                <a:gd name="connsiteX2" fmla="*/ 36026 w 1042122"/>
                <a:gd name="connsiteY2" fmla="*/ 93124 h 331249"/>
                <a:gd name="connsiteX3" fmla="*/ 64601 w 1042122"/>
                <a:gd name="connsiteY3" fmla="*/ 83599 h 331249"/>
                <a:gd name="connsiteX4" fmla="*/ 81270 w 1042122"/>
                <a:gd name="connsiteY4" fmla="*/ 45500 h 331249"/>
                <a:gd name="connsiteX5" fmla="*/ 109844 w 1042122"/>
                <a:gd name="connsiteY5" fmla="*/ 255 h 331249"/>
                <a:gd name="connsiteX6" fmla="*/ 138420 w 1042122"/>
                <a:gd name="connsiteY6" fmla="*/ 28830 h 331249"/>
                <a:gd name="connsiteX7" fmla="*/ 168243 w 1042122"/>
                <a:gd name="connsiteY7" fmla="*/ 65146 h 331249"/>
                <a:gd name="connsiteX8" fmla="*/ 186045 w 1042122"/>
                <a:gd name="connsiteY8" fmla="*/ 90743 h 331249"/>
                <a:gd name="connsiteX9" fmla="*/ 246737 w 1042122"/>
                <a:gd name="connsiteY9" fmla="*/ 60138 h 331249"/>
                <a:gd name="connsiteX10" fmla="*/ 285850 w 1042122"/>
                <a:gd name="connsiteY10" fmla="*/ 90748 h 331249"/>
                <a:gd name="connsiteX11" fmla="*/ 286055 w 1042122"/>
                <a:gd name="connsiteY11" fmla="*/ 90743 h 331249"/>
                <a:gd name="connsiteX12" fmla="*/ 286348 w 1042122"/>
                <a:gd name="connsiteY12" fmla="*/ 91036 h 331249"/>
                <a:gd name="connsiteX13" fmla="*/ 314634 w 1042122"/>
                <a:gd name="connsiteY13" fmla="*/ 107412 h 331249"/>
                <a:gd name="connsiteX14" fmla="*/ 367020 w 1042122"/>
                <a:gd name="connsiteY14" fmla="*/ 128844 h 331249"/>
                <a:gd name="connsiteX15" fmla="*/ 395595 w 1042122"/>
                <a:gd name="connsiteY15" fmla="*/ 178849 h 331249"/>
                <a:gd name="connsiteX16" fmla="*/ 438458 w 1042122"/>
                <a:gd name="connsiteY16" fmla="*/ 221712 h 331249"/>
                <a:gd name="connsiteX17" fmla="*/ 483702 w 1042122"/>
                <a:gd name="connsiteY17" fmla="*/ 264574 h 331249"/>
                <a:gd name="connsiteX18" fmla="*/ 536089 w 1042122"/>
                <a:gd name="connsiteY18" fmla="*/ 276481 h 331249"/>
                <a:gd name="connsiteX19" fmla="*/ 595620 w 1042122"/>
                <a:gd name="connsiteY19" fmla="*/ 271718 h 331249"/>
                <a:gd name="connsiteX20" fmla="*/ 648008 w 1042122"/>
                <a:gd name="connsiteY20" fmla="*/ 228856 h 331249"/>
                <a:gd name="connsiteX21" fmla="*/ 674202 w 1042122"/>
                <a:gd name="connsiteY21" fmla="*/ 181230 h 331249"/>
                <a:gd name="connsiteX22" fmla="*/ 693252 w 1042122"/>
                <a:gd name="connsiteY22" fmla="*/ 138368 h 331249"/>
                <a:gd name="connsiteX23" fmla="*/ 724208 w 1042122"/>
                <a:gd name="connsiteY23" fmla="*/ 121700 h 331249"/>
                <a:gd name="connsiteX24" fmla="*/ 748020 w 1042122"/>
                <a:gd name="connsiteY24" fmla="*/ 166944 h 331249"/>
                <a:gd name="connsiteX25" fmla="*/ 783739 w 1042122"/>
                <a:gd name="connsiteY25" fmla="*/ 178849 h 331249"/>
                <a:gd name="connsiteX26" fmla="*/ 864702 w 1042122"/>
                <a:gd name="connsiteY26" fmla="*/ 185994 h 331249"/>
                <a:gd name="connsiteX27" fmla="*/ 907564 w 1042122"/>
                <a:gd name="connsiteY27" fmla="*/ 181231 h 331249"/>
                <a:gd name="connsiteX28" fmla="*/ 967095 w 1042122"/>
                <a:gd name="connsiteY28" fmla="*/ 169324 h 331249"/>
                <a:gd name="connsiteX29" fmla="*/ 995670 w 1042122"/>
                <a:gd name="connsiteY29" fmla="*/ 159799 h 331249"/>
                <a:gd name="connsiteX30" fmla="*/ 1002814 w 1042122"/>
                <a:gd name="connsiteY30" fmla="*/ 93124 h 331249"/>
                <a:gd name="connsiteX31" fmla="*/ 1021864 w 1042122"/>
                <a:gd name="connsiteY31" fmla="*/ 93124 h 331249"/>
                <a:gd name="connsiteX32" fmla="*/ 1040914 w 1042122"/>
                <a:gd name="connsiteY32" fmla="*/ 157418 h 331249"/>
                <a:gd name="connsiteX33" fmla="*/ 1024245 w 1042122"/>
                <a:gd name="connsiteY33" fmla="*/ 228855 h 331249"/>
                <a:gd name="connsiteX34" fmla="*/ 921852 w 1042122"/>
                <a:gd name="connsiteY34" fmla="*/ 252669 h 331249"/>
                <a:gd name="connsiteX35" fmla="*/ 809933 w 1042122"/>
                <a:gd name="connsiteY35" fmla="*/ 240762 h 331249"/>
                <a:gd name="connsiteX36" fmla="*/ 774214 w 1042122"/>
                <a:gd name="connsiteY36" fmla="*/ 224093 h 331249"/>
                <a:gd name="connsiteX37" fmla="*/ 731351 w 1042122"/>
                <a:gd name="connsiteY37" fmla="*/ 193138 h 331249"/>
                <a:gd name="connsiteX38" fmla="*/ 709919 w 1042122"/>
                <a:gd name="connsiteY38" fmla="*/ 226473 h 331249"/>
                <a:gd name="connsiteX39" fmla="*/ 659914 w 1042122"/>
                <a:gd name="connsiteY39" fmla="*/ 271718 h 331249"/>
                <a:gd name="connsiteX40" fmla="*/ 626576 w 1042122"/>
                <a:gd name="connsiteY40" fmla="*/ 297911 h 331249"/>
                <a:gd name="connsiteX41" fmla="*/ 557520 w 1042122"/>
                <a:gd name="connsiteY41" fmla="*/ 331249 h 331249"/>
                <a:gd name="connsiteX42" fmla="*/ 495608 w 1042122"/>
                <a:gd name="connsiteY42" fmla="*/ 331249 h 331249"/>
                <a:gd name="connsiteX43" fmla="*/ 438458 w 1042122"/>
                <a:gd name="connsiteY43" fmla="*/ 297912 h 331249"/>
                <a:gd name="connsiteX44" fmla="*/ 393214 w 1042122"/>
                <a:gd name="connsiteY44" fmla="*/ 259812 h 331249"/>
                <a:gd name="connsiteX45" fmla="*/ 343208 w 1042122"/>
                <a:gd name="connsiteY45" fmla="*/ 193137 h 331249"/>
                <a:gd name="connsiteX46" fmla="*/ 290820 w 1042122"/>
                <a:gd name="connsiteY46" fmla="*/ 157418 h 331249"/>
                <a:gd name="connsiteX47" fmla="*/ 238432 w 1042122"/>
                <a:gd name="connsiteY47" fmla="*/ 138368 h 331249"/>
                <a:gd name="connsiteX48" fmla="*/ 197951 w 1042122"/>
                <a:gd name="connsiteY48" fmla="*/ 159799 h 331249"/>
                <a:gd name="connsiteX49" fmla="*/ 159851 w 1042122"/>
                <a:gd name="connsiteY49" fmla="*/ 176468 h 331249"/>
                <a:gd name="connsiteX50" fmla="*/ 126513 w 1042122"/>
                <a:gd name="connsiteY50" fmla="*/ 171706 h 331249"/>
                <a:gd name="connsiteX51" fmla="*/ 105082 w 1042122"/>
                <a:gd name="connsiteY51" fmla="*/ 152656 h 331249"/>
                <a:gd name="connsiteX52" fmla="*/ 57457 w 1042122"/>
                <a:gd name="connsiteY52" fmla="*/ 162181 h 331249"/>
                <a:gd name="connsiteX0" fmla="*/ 57457 w 1042122"/>
                <a:gd name="connsiteY0" fmla="*/ 161980 h 331048"/>
                <a:gd name="connsiteX1" fmla="*/ 307 w 1042122"/>
                <a:gd name="connsiteY1" fmla="*/ 97686 h 331048"/>
                <a:gd name="connsiteX2" fmla="*/ 36026 w 1042122"/>
                <a:gd name="connsiteY2" fmla="*/ 92923 h 331048"/>
                <a:gd name="connsiteX3" fmla="*/ 64601 w 1042122"/>
                <a:gd name="connsiteY3" fmla="*/ 83398 h 331048"/>
                <a:gd name="connsiteX4" fmla="*/ 81270 w 1042122"/>
                <a:gd name="connsiteY4" fmla="*/ 35774 h 331048"/>
                <a:gd name="connsiteX5" fmla="*/ 109844 w 1042122"/>
                <a:gd name="connsiteY5" fmla="*/ 54 h 331048"/>
                <a:gd name="connsiteX6" fmla="*/ 138420 w 1042122"/>
                <a:gd name="connsiteY6" fmla="*/ 28629 h 331048"/>
                <a:gd name="connsiteX7" fmla="*/ 168243 w 1042122"/>
                <a:gd name="connsiteY7" fmla="*/ 64945 h 331048"/>
                <a:gd name="connsiteX8" fmla="*/ 186045 w 1042122"/>
                <a:gd name="connsiteY8" fmla="*/ 90542 h 331048"/>
                <a:gd name="connsiteX9" fmla="*/ 246737 w 1042122"/>
                <a:gd name="connsiteY9" fmla="*/ 59937 h 331048"/>
                <a:gd name="connsiteX10" fmla="*/ 285850 w 1042122"/>
                <a:gd name="connsiteY10" fmla="*/ 90547 h 331048"/>
                <a:gd name="connsiteX11" fmla="*/ 286055 w 1042122"/>
                <a:gd name="connsiteY11" fmla="*/ 90542 h 331048"/>
                <a:gd name="connsiteX12" fmla="*/ 286348 w 1042122"/>
                <a:gd name="connsiteY12" fmla="*/ 90835 h 331048"/>
                <a:gd name="connsiteX13" fmla="*/ 314634 w 1042122"/>
                <a:gd name="connsiteY13" fmla="*/ 107211 h 331048"/>
                <a:gd name="connsiteX14" fmla="*/ 367020 w 1042122"/>
                <a:gd name="connsiteY14" fmla="*/ 128643 h 331048"/>
                <a:gd name="connsiteX15" fmla="*/ 395595 w 1042122"/>
                <a:gd name="connsiteY15" fmla="*/ 178648 h 331048"/>
                <a:gd name="connsiteX16" fmla="*/ 438458 w 1042122"/>
                <a:gd name="connsiteY16" fmla="*/ 221511 h 331048"/>
                <a:gd name="connsiteX17" fmla="*/ 483702 w 1042122"/>
                <a:gd name="connsiteY17" fmla="*/ 264373 h 331048"/>
                <a:gd name="connsiteX18" fmla="*/ 536089 w 1042122"/>
                <a:gd name="connsiteY18" fmla="*/ 276280 h 331048"/>
                <a:gd name="connsiteX19" fmla="*/ 595620 w 1042122"/>
                <a:gd name="connsiteY19" fmla="*/ 271517 h 331048"/>
                <a:gd name="connsiteX20" fmla="*/ 648008 w 1042122"/>
                <a:gd name="connsiteY20" fmla="*/ 228655 h 331048"/>
                <a:gd name="connsiteX21" fmla="*/ 674202 w 1042122"/>
                <a:gd name="connsiteY21" fmla="*/ 181029 h 331048"/>
                <a:gd name="connsiteX22" fmla="*/ 693252 w 1042122"/>
                <a:gd name="connsiteY22" fmla="*/ 138167 h 331048"/>
                <a:gd name="connsiteX23" fmla="*/ 724208 w 1042122"/>
                <a:gd name="connsiteY23" fmla="*/ 121499 h 331048"/>
                <a:gd name="connsiteX24" fmla="*/ 748020 w 1042122"/>
                <a:gd name="connsiteY24" fmla="*/ 166743 h 331048"/>
                <a:gd name="connsiteX25" fmla="*/ 783739 w 1042122"/>
                <a:gd name="connsiteY25" fmla="*/ 178648 h 331048"/>
                <a:gd name="connsiteX26" fmla="*/ 864702 w 1042122"/>
                <a:gd name="connsiteY26" fmla="*/ 185793 h 331048"/>
                <a:gd name="connsiteX27" fmla="*/ 907564 w 1042122"/>
                <a:gd name="connsiteY27" fmla="*/ 181030 h 331048"/>
                <a:gd name="connsiteX28" fmla="*/ 967095 w 1042122"/>
                <a:gd name="connsiteY28" fmla="*/ 169123 h 331048"/>
                <a:gd name="connsiteX29" fmla="*/ 995670 w 1042122"/>
                <a:gd name="connsiteY29" fmla="*/ 159598 h 331048"/>
                <a:gd name="connsiteX30" fmla="*/ 1002814 w 1042122"/>
                <a:gd name="connsiteY30" fmla="*/ 92923 h 331048"/>
                <a:gd name="connsiteX31" fmla="*/ 1021864 w 1042122"/>
                <a:gd name="connsiteY31" fmla="*/ 92923 h 331048"/>
                <a:gd name="connsiteX32" fmla="*/ 1040914 w 1042122"/>
                <a:gd name="connsiteY32" fmla="*/ 157217 h 331048"/>
                <a:gd name="connsiteX33" fmla="*/ 1024245 w 1042122"/>
                <a:gd name="connsiteY33" fmla="*/ 228654 h 331048"/>
                <a:gd name="connsiteX34" fmla="*/ 921852 w 1042122"/>
                <a:gd name="connsiteY34" fmla="*/ 252468 h 331048"/>
                <a:gd name="connsiteX35" fmla="*/ 809933 w 1042122"/>
                <a:gd name="connsiteY35" fmla="*/ 240561 h 331048"/>
                <a:gd name="connsiteX36" fmla="*/ 774214 w 1042122"/>
                <a:gd name="connsiteY36" fmla="*/ 223892 h 331048"/>
                <a:gd name="connsiteX37" fmla="*/ 731351 w 1042122"/>
                <a:gd name="connsiteY37" fmla="*/ 192937 h 331048"/>
                <a:gd name="connsiteX38" fmla="*/ 709919 w 1042122"/>
                <a:gd name="connsiteY38" fmla="*/ 226272 h 331048"/>
                <a:gd name="connsiteX39" fmla="*/ 659914 w 1042122"/>
                <a:gd name="connsiteY39" fmla="*/ 271517 h 331048"/>
                <a:gd name="connsiteX40" fmla="*/ 626576 w 1042122"/>
                <a:gd name="connsiteY40" fmla="*/ 297710 h 331048"/>
                <a:gd name="connsiteX41" fmla="*/ 557520 w 1042122"/>
                <a:gd name="connsiteY41" fmla="*/ 331048 h 331048"/>
                <a:gd name="connsiteX42" fmla="*/ 495608 w 1042122"/>
                <a:gd name="connsiteY42" fmla="*/ 331048 h 331048"/>
                <a:gd name="connsiteX43" fmla="*/ 438458 w 1042122"/>
                <a:gd name="connsiteY43" fmla="*/ 297711 h 331048"/>
                <a:gd name="connsiteX44" fmla="*/ 393214 w 1042122"/>
                <a:gd name="connsiteY44" fmla="*/ 259611 h 331048"/>
                <a:gd name="connsiteX45" fmla="*/ 343208 w 1042122"/>
                <a:gd name="connsiteY45" fmla="*/ 192936 h 331048"/>
                <a:gd name="connsiteX46" fmla="*/ 290820 w 1042122"/>
                <a:gd name="connsiteY46" fmla="*/ 157217 h 331048"/>
                <a:gd name="connsiteX47" fmla="*/ 238432 w 1042122"/>
                <a:gd name="connsiteY47" fmla="*/ 138167 h 331048"/>
                <a:gd name="connsiteX48" fmla="*/ 197951 w 1042122"/>
                <a:gd name="connsiteY48" fmla="*/ 159598 h 331048"/>
                <a:gd name="connsiteX49" fmla="*/ 159851 w 1042122"/>
                <a:gd name="connsiteY49" fmla="*/ 176267 h 331048"/>
                <a:gd name="connsiteX50" fmla="*/ 126513 w 1042122"/>
                <a:gd name="connsiteY50" fmla="*/ 171505 h 331048"/>
                <a:gd name="connsiteX51" fmla="*/ 105082 w 1042122"/>
                <a:gd name="connsiteY51" fmla="*/ 152455 h 331048"/>
                <a:gd name="connsiteX52" fmla="*/ 57457 w 1042122"/>
                <a:gd name="connsiteY52" fmla="*/ 161980 h 331048"/>
                <a:gd name="connsiteX0" fmla="*/ 57457 w 1042122"/>
                <a:gd name="connsiteY0" fmla="*/ 159605 h 328673"/>
                <a:gd name="connsiteX1" fmla="*/ 307 w 1042122"/>
                <a:gd name="connsiteY1" fmla="*/ 95311 h 328673"/>
                <a:gd name="connsiteX2" fmla="*/ 36026 w 1042122"/>
                <a:gd name="connsiteY2" fmla="*/ 90548 h 328673"/>
                <a:gd name="connsiteX3" fmla="*/ 64601 w 1042122"/>
                <a:gd name="connsiteY3" fmla="*/ 81023 h 328673"/>
                <a:gd name="connsiteX4" fmla="*/ 81270 w 1042122"/>
                <a:gd name="connsiteY4" fmla="*/ 33399 h 328673"/>
                <a:gd name="connsiteX5" fmla="*/ 97938 w 1042122"/>
                <a:gd name="connsiteY5" fmla="*/ 60 h 328673"/>
                <a:gd name="connsiteX6" fmla="*/ 138420 w 1042122"/>
                <a:gd name="connsiteY6" fmla="*/ 26254 h 328673"/>
                <a:gd name="connsiteX7" fmla="*/ 168243 w 1042122"/>
                <a:gd name="connsiteY7" fmla="*/ 62570 h 328673"/>
                <a:gd name="connsiteX8" fmla="*/ 186045 w 1042122"/>
                <a:gd name="connsiteY8" fmla="*/ 88167 h 328673"/>
                <a:gd name="connsiteX9" fmla="*/ 246737 w 1042122"/>
                <a:gd name="connsiteY9" fmla="*/ 57562 h 328673"/>
                <a:gd name="connsiteX10" fmla="*/ 285850 w 1042122"/>
                <a:gd name="connsiteY10" fmla="*/ 88172 h 328673"/>
                <a:gd name="connsiteX11" fmla="*/ 286055 w 1042122"/>
                <a:gd name="connsiteY11" fmla="*/ 88167 h 328673"/>
                <a:gd name="connsiteX12" fmla="*/ 286348 w 1042122"/>
                <a:gd name="connsiteY12" fmla="*/ 88460 h 328673"/>
                <a:gd name="connsiteX13" fmla="*/ 314634 w 1042122"/>
                <a:gd name="connsiteY13" fmla="*/ 104836 h 328673"/>
                <a:gd name="connsiteX14" fmla="*/ 367020 w 1042122"/>
                <a:gd name="connsiteY14" fmla="*/ 126268 h 328673"/>
                <a:gd name="connsiteX15" fmla="*/ 395595 w 1042122"/>
                <a:gd name="connsiteY15" fmla="*/ 176273 h 328673"/>
                <a:gd name="connsiteX16" fmla="*/ 438458 w 1042122"/>
                <a:gd name="connsiteY16" fmla="*/ 219136 h 328673"/>
                <a:gd name="connsiteX17" fmla="*/ 483702 w 1042122"/>
                <a:gd name="connsiteY17" fmla="*/ 261998 h 328673"/>
                <a:gd name="connsiteX18" fmla="*/ 536089 w 1042122"/>
                <a:gd name="connsiteY18" fmla="*/ 273905 h 328673"/>
                <a:gd name="connsiteX19" fmla="*/ 595620 w 1042122"/>
                <a:gd name="connsiteY19" fmla="*/ 269142 h 328673"/>
                <a:gd name="connsiteX20" fmla="*/ 648008 w 1042122"/>
                <a:gd name="connsiteY20" fmla="*/ 226280 h 328673"/>
                <a:gd name="connsiteX21" fmla="*/ 674202 w 1042122"/>
                <a:gd name="connsiteY21" fmla="*/ 178654 h 328673"/>
                <a:gd name="connsiteX22" fmla="*/ 693252 w 1042122"/>
                <a:gd name="connsiteY22" fmla="*/ 135792 h 328673"/>
                <a:gd name="connsiteX23" fmla="*/ 724208 w 1042122"/>
                <a:gd name="connsiteY23" fmla="*/ 119124 h 328673"/>
                <a:gd name="connsiteX24" fmla="*/ 748020 w 1042122"/>
                <a:gd name="connsiteY24" fmla="*/ 164368 h 328673"/>
                <a:gd name="connsiteX25" fmla="*/ 783739 w 1042122"/>
                <a:gd name="connsiteY25" fmla="*/ 176273 h 328673"/>
                <a:gd name="connsiteX26" fmla="*/ 864702 w 1042122"/>
                <a:gd name="connsiteY26" fmla="*/ 183418 h 328673"/>
                <a:gd name="connsiteX27" fmla="*/ 907564 w 1042122"/>
                <a:gd name="connsiteY27" fmla="*/ 178655 h 328673"/>
                <a:gd name="connsiteX28" fmla="*/ 967095 w 1042122"/>
                <a:gd name="connsiteY28" fmla="*/ 166748 h 328673"/>
                <a:gd name="connsiteX29" fmla="*/ 995670 w 1042122"/>
                <a:gd name="connsiteY29" fmla="*/ 157223 h 328673"/>
                <a:gd name="connsiteX30" fmla="*/ 1002814 w 1042122"/>
                <a:gd name="connsiteY30" fmla="*/ 90548 h 328673"/>
                <a:gd name="connsiteX31" fmla="*/ 1021864 w 1042122"/>
                <a:gd name="connsiteY31" fmla="*/ 90548 h 328673"/>
                <a:gd name="connsiteX32" fmla="*/ 1040914 w 1042122"/>
                <a:gd name="connsiteY32" fmla="*/ 154842 h 328673"/>
                <a:gd name="connsiteX33" fmla="*/ 1024245 w 1042122"/>
                <a:gd name="connsiteY33" fmla="*/ 226279 h 328673"/>
                <a:gd name="connsiteX34" fmla="*/ 921852 w 1042122"/>
                <a:gd name="connsiteY34" fmla="*/ 250093 h 328673"/>
                <a:gd name="connsiteX35" fmla="*/ 809933 w 1042122"/>
                <a:gd name="connsiteY35" fmla="*/ 238186 h 328673"/>
                <a:gd name="connsiteX36" fmla="*/ 774214 w 1042122"/>
                <a:gd name="connsiteY36" fmla="*/ 221517 h 328673"/>
                <a:gd name="connsiteX37" fmla="*/ 731351 w 1042122"/>
                <a:gd name="connsiteY37" fmla="*/ 190562 h 328673"/>
                <a:gd name="connsiteX38" fmla="*/ 709919 w 1042122"/>
                <a:gd name="connsiteY38" fmla="*/ 223897 h 328673"/>
                <a:gd name="connsiteX39" fmla="*/ 659914 w 1042122"/>
                <a:gd name="connsiteY39" fmla="*/ 269142 h 328673"/>
                <a:gd name="connsiteX40" fmla="*/ 626576 w 1042122"/>
                <a:gd name="connsiteY40" fmla="*/ 295335 h 328673"/>
                <a:gd name="connsiteX41" fmla="*/ 557520 w 1042122"/>
                <a:gd name="connsiteY41" fmla="*/ 328673 h 328673"/>
                <a:gd name="connsiteX42" fmla="*/ 495608 w 1042122"/>
                <a:gd name="connsiteY42" fmla="*/ 328673 h 328673"/>
                <a:gd name="connsiteX43" fmla="*/ 438458 w 1042122"/>
                <a:gd name="connsiteY43" fmla="*/ 295336 h 328673"/>
                <a:gd name="connsiteX44" fmla="*/ 393214 w 1042122"/>
                <a:gd name="connsiteY44" fmla="*/ 257236 h 328673"/>
                <a:gd name="connsiteX45" fmla="*/ 343208 w 1042122"/>
                <a:gd name="connsiteY45" fmla="*/ 190561 h 328673"/>
                <a:gd name="connsiteX46" fmla="*/ 290820 w 1042122"/>
                <a:gd name="connsiteY46" fmla="*/ 154842 h 328673"/>
                <a:gd name="connsiteX47" fmla="*/ 238432 w 1042122"/>
                <a:gd name="connsiteY47" fmla="*/ 135792 h 328673"/>
                <a:gd name="connsiteX48" fmla="*/ 197951 w 1042122"/>
                <a:gd name="connsiteY48" fmla="*/ 157223 h 328673"/>
                <a:gd name="connsiteX49" fmla="*/ 159851 w 1042122"/>
                <a:gd name="connsiteY49" fmla="*/ 173892 h 328673"/>
                <a:gd name="connsiteX50" fmla="*/ 126513 w 1042122"/>
                <a:gd name="connsiteY50" fmla="*/ 169130 h 328673"/>
                <a:gd name="connsiteX51" fmla="*/ 105082 w 1042122"/>
                <a:gd name="connsiteY51" fmla="*/ 150080 h 328673"/>
                <a:gd name="connsiteX52" fmla="*/ 57457 w 1042122"/>
                <a:gd name="connsiteY52" fmla="*/ 159605 h 328673"/>
                <a:gd name="connsiteX0" fmla="*/ 57457 w 1042122"/>
                <a:gd name="connsiteY0" fmla="*/ 166733 h 335801"/>
                <a:gd name="connsiteX1" fmla="*/ 307 w 1042122"/>
                <a:gd name="connsiteY1" fmla="*/ 102439 h 335801"/>
                <a:gd name="connsiteX2" fmla="*/ 36026 w 1042122"/>
                <a:gd name="connsiteY2" fmla="*/ 97676 h 335801"/>
                <a:gd name="connsiteX3" fmla="*/ 64601 w 1042122"/>
                <a:gd name="connsiteY3" fmla="*/ 88151 h 335801"/>
                <a:gd name="connsiteX4" fmla="*/ 81270 w 1042122"/>
                <a:gd name="connsiteY4" fmla="*/ 40527 h 335801"/>
                <a:gd name="connsiteX5" fmla="*/ 105082 w 1042122"/>
                <a:gd name="connsiteY5" fmla="*/ 44 h 335801"/>
                <a:gd name="connsiteX6" fmla="*/ 138420 w 1042122"/>
                <a:gd name="connsiteY6" fmla="*/ 33382 h 335801"/>
                <a:gd name="connsiteX7" fmla="*/ 168243 w 1042122"/>
                <a:gd name="connsiteY7" fmla="*/ 69698 h 335801"/>
                <a:gd name="connsiteX8" fmla="*/ 186045 w 1042122"/>
                <a:gd name="connsiteY8" fmla="*/ 95295 h 335801"/>
                <a:gd name="connsiteX9" fmla="*/ 246737 w 1042122"/>
                <a:gd name="connsiteY9" fmla="*/ 64690 h 335801"/>
                <a:gd name="connsiteX10" fmla="*/ 285850 w 1042122"/>
                <a:gd name="connsiteY10" fmla="*/ 95300 h 335801"/>
                <a:gd name="connsiteX11" fmla="*/ 286055 w 1042122"/>
                <a:gd name="connsiteY11" fmla="*/ 95295 h 335801"/>
                <a:gd name="connsiteX12" fmla="*/ 286348 w 1042122"/>
                <a:gd name="connsiteY12" fmla="*/ 95588 h 335801"/>
                <a:gd name="connsiteX13" fmla="*/ 314634 w 1042122"/>
                <a:gd name="connsiteY13" fmla="*/ 111964 h 335801"/>
                <a:gd name="connsiteX14" fmla="*/ 367020 w 1042122"/>
                <a:gd name="connsiteY14" fmla="*/ 133396 h 335801"/>
                <a:gd name="connsiteX15" fmla="*/ 395595 w 1042122"/>
                <a:gd name="connsiteY15" fmla="*/ 183401 h 335801"/>
                <a:gd name="connsiteX16" fmla="*/ 438458 w 1042122"/>
                <a:gd name="connsiteY16" fmla="*/ 226264 h 335801"/>
                <a:gd name="connsiteX17" fmla="*/ 483702 w 1042122"/>
                <a:gd name="connsiteY17" fmla="*/ 269126 h 335801"/>
                <a:gd name="connsiteX18" fmla="*/ 536089 w 1042122"/>
                <a:gd name="connsiteY18" fmla="*/ 281033 h 335801"/>
                <a:gd name="connsiteX19" fmla="*/ 595620 w 1042122"/>
                <a:gd name="connsiteY19" fmla="*/ 276270 h 335801"/>
                <a:gd name="connsiteX20" fmla="*/ 648008 w 1042122"/>
                <a:gd name="connsiteY20" fmla="*/ 233408 h 335801"/>
                <a:gd name="connsiteX21" fmla="*/ 674202 w 1042122"/>
                <a:gd name="connsiteY21" fmla="*/ 185782 h 335801"/>
                <a:gd name="connsiteX22" fmla="*/ 693252 w 1042122"/>
                <a:gd name="connsiteY22" fmla="*/ 142920 h 335801"/>
                <a:gd name="connsiteX23" fmla="*/ 724208 w 1042122"/>
                <a:gd name="connsiteY23" fmla="*/ 126252 h 335801"/>
                <a:gd name="connsiteX24" fmla="*/ 748020 w 1042122"/>
                <a:gd name="connsiteY24" fmla="*/ 171496 h 335801"/>
                <a:gd name="connsiteX25" fmla="*/ 783739 w 1042122"/>
                <a:gd name="connsiteY25" fmla="*/ 183401 h 335801"/>
                <a:gd name="connsiteX26" fmla="*/ 864702 w 1042122"/>
                <a:gd name="connsiteY26" fmla="*/ 190546 h 335801"/>
                <a:gd name="connsiteX27" fmla="*/ 907564 w 1042122"/>
                <a:gd name="connsiteY27" fmla="*/ 185783 h 335801"/>
                <a:gd name="connsiteX28" fmla="*/ 967095 w 1042122"/>
                <a:gd name="connsiteY28" fmla="*/ 173876 h 335801"/>
                <a:gd name="connsiteX29" fmla="*/ 995670 w 1042122"/>
                <a:gd name="connsiteY29" fmla="*/ 164351 h 335801"/>
                <a:gd name="connsiteX30" fmla="*/ 1002814 w 1042122"/>
                <a:gd name="connsiteY30" fmla="*/ 97676 h 335801"/>
                <a:gd name="connsiteX31" fmla="*/ 1021864 w 1042122"/>
                <a:gd name="connsiteY31" fmla="*/ 97676 h 335801"/>
                <a:gd name="connsiteX32" fmla="*/ 1040914 w 1042122"/>
                <a:gd name="connsiteY32" fmla="*/ 161970 h 335801"/>
                <a:gd name="connsiteX33" fmla="*/ 1024245 w 1042122"/>
                <a:gd name="connsiteY33" fmla="*/ 233407 h 335801"/>
                <a:gd name="connsiteX34" fmla="*/ 921852 w 1042122"/>
                <a:gd name="connsiteY34" fmla="*/ 257221 h 335801"/>
                <a:gd name="connsiteX35" fmla="*/ 809933 w 1042122"/>
                <a:gd name="connsiteY35" fmla="*/ 245314 h 335801"/>
                <a:gd name="connsiteX36" fmla="*/ 774214 w 1042122"/>
                <a:gd name="connsiteY36" fmla="*/ 228645 h 335801"/>
                <a:gd name="connsiteX37" fmla="*/ 731351 w 1042122"/>
                <a:gd name="connsiteY37" fmla="*/ 197690 h 335801"/>
                <a:gd name="connsiteX38" fmla="*/ 709919 w 1042122"/>
                <a:gd name="connsiteY38" fmla="*/ 231025 h 335801"/>
                <a:gd name="connsiteX39" fmla="*/ 659914 w 1042122"/>
                <a:gd name="connsiteY39" fmla="*/ 276270 h 335801"/>
                <a:gd name="connsiteX40" fmla="*/ 626576 w 1042122"/>
                <a:gd name="connsiteY40" fmla="*/ 302463 h 335801"/>
                <a:gd name="connsiteX41" fmla="*/ 557520 w 1042122"/>
                <a:gd name="connsiteY41" fmla="*/ 335801 h 335801"/>
                <a:gd name="connsiteX42" fmla="*/ 495608 w 1042122"/>
                <a:gd name="connsiteY42" fmla="*/ 335801 h 335801"/>
                <a:gd name="connsiteX43" fmla="*/ 438458 w 1042122"/>
                <a:gd name="connsiteY43" fmla="*/ 302464 h 335801"/>
                <a:gd name="connsiteX44" fmla="*/ 393214 w 1042122"/>
                <a:gd name="connsiteY44" fmla="*/ 264364 h 335801"/>
                <a:gd name="connsiteX45" fmla="*/ 343208 w 1042122"/>
                <a:gd name="connsiteY45" fmla="*/ 197689 h 335801"/>
                <a:gd name="connsiteX46" fmla="*/ 290820 w 1042122"/>
                <a:gd name="connsiteY46" fmla="*/ 161970 h 335801"/>
                <a:gd name="connsiteX47" fmla="*/ 238432 w 1042122"/>
                <a:gd name="connsiteY47" fmla="*/ 142920 h 335801"/>
                <a:gd name="connsiteX48" fmla="*/ 197951 w 1042122"/>
                <a:gd name="connsiteY48" fmla="*/ 164351 h 335801"/>
                <a:gd name="connsiteX49" fmla="*/ 159851 w 1042122"/>
                <a:gd name="connsiteY49" fmla="*/ 181020 h 335801"/>
                <a:gd name="connsiteX50" fmla="*/ 126513 w 1042122"/>
                <a:gd name="connsiteY50" fmla="*/ 176258 h 335801"/>
                <a:gd name="connsiteX51" fmla="*/ 105082 w 1042122"/>
                <a:gd name="connsiteY51" fmla="*/ 157208 h 335801"/>
                <a:gd name="connsiteX52" fmla="*/ 57457 w 1042122"/>
                <a:gd name="connsiteY52" fmla="*/ 166733 h 335801"/>
                <a:gd name="connsiteX0" fmla="*/ 57457 w 1042122"/>
                <a:gd name="connsiteY0" fmla="*/ 171490 h 340558"/>
                <a:gd name="connsiteX1" fmla="*/ 307 w 1042122"/>
                <a:gd name="connsiteY1" fmla="*/ 107196 h 340558"/>
                <a:gd name="connsiteX2" fmla="*/ 36026 w 1042122"/>
                <a:gd name="connsiteY2" fmla="*/ 102433 h 340558"/>
                <a:gd name="connsiteX3" fmla="*/ 64601 w 1042122"/>
                <a:gd name="connsiteY3" fmla="*/ 92908 h 340558"/>
                <a:gd name="connsiteX4" fmla="*/ 81270 w 1042122"/>
                <a:gd name="connsiteY4" fmla="*/ 45284 h 340558"/>
                <a:gd name="connsiteX5" fmla="*/ 112226 w 1042122"/>
                <a:gd name="connsiteY5" fmla="*/ 38 h 340558"/>
                <a:gd name="connsiteX6" fmla="*/ 138420 w 1042122"/>
                <a:gd name="connsiteY6" fmla="*/ 38139 h 340558"/>
                <a:gd name="connsiteX7" fmla="*/ 168243 w 1042122"/>
                <a:gd name="connsiteY7" fmla="*/ 74455 h 340558"/>
                <a:gd name="connsiteX8" fmla="*/ 186045 w 1042122"/>
                <a:gd name="connsiteY8" fmla="*/ 100052 h 340558"/>
                <a:gd name="connsiteX9" fmla="*/ 246737 w 1042122"/>
                <a:gd name="connsiteY9" fmla="*/ 69447 h 340558"/>
                <a:gd name="connsiteX10" fmla="*/ 285850 w 1042122"/>
                <a:gd name="connsiteY10" fmla="*/ 100057 h 340558"/>
                <a:gd name="connsiteX11" fmla="*/ 286055 w 1042122"/>
                <a:gd name="connsiteY11" fmla="*/ 100052 h 340558"/>
                <a:gd name="connsiteX12" fmla="*/ 286348 w 1042122"/>
                <a:gd name="connsiteY12" fmla="*/ 100345 h 340558"/>
                <a:gd name="connsiteX13" fmla="*/ 314634 w 1042122"/>
                <a:gd name="connsiteY13" fmla="*/ 116721 h 340558"/>
                <a:gd name="connsiteX14" fmla="*/ 367020 w 1042122"/>
                <a:gd name="connsiteY14" fmla="*/ 138153 h 340558"/>
                <a:gd name="connsiteX15" fmla="*/ 395595 w 1042122"/>
                <a:gd name="connsiteY15" fmla="*/ 188158 h 340558"/>
                <a:gd name="connsiteX16" fmla="*/ 438458 w 1042122"/>
                <a:gd name="connsiteY16" fmla="*/ 231021 h 340558"/>
                <a:gd name="connsiteX17" fmla="*/ 483702 w 1042122"/>
                <a:gd name="connsiteY17" fmla="*/ 273883 h 340558"/>
                <a:gd name="connsiteX18" fmla="*/ 536089 w 1042122"/>
                <a:gd name="connsiteY18" fmla="*/ 285790 h 340558"/>
                <a:gd name="connsiteX19" fmla="*/ 595620 w 1042122"/>
                <a:gd name="connsiteY19" fmla="*/ 281027 h 340558"/>
                <a:gd name="connsiteX20" fmla="*/ 648008 w 1042122"/>
                <a:gd name="connsiteY20" fmla="*/ 238165 h 340558"/>
                <a:gd name="connsiteX21" fmla="*/ 674202 w 1042122"/>
                <a:gd name="connsiteY21" fmla="*/ 190539 h 340558"/>
                <a:gd name="connsiteX22" fmla="*/ 693252 w 1042122"/>
                <a:gd name="connsiteY22" fmla="*/ 147677 h 340558"/>
                <a:gd name="connsiteX23" fmla="*/ 724208 w 1042122"/>
                <a:gd name="connsiteY23" fmla="*/ 131009 h 340558"/>
                <a:gd name="connsiteX24" fmla="*/ 748020 w 1042122"/>
                <a:gd name="connsiteY24" fmla="*/ 176253 h 340558"/>
                <a:gd name="connsiteX25" fmla="*/ 783739 w 1042122"/>
                <a:gd name="connsiteY25" fmla="*/ 188158 h 340558"/>
                <a:gd name="connsiteX26" fmla="*/ 864702 w 1042122"/>
                <a:gd name="connsiteY26" fmla="*/ 195303 h 340558"/>
                <a:gd name="connsiteX27" fmla="*/ 907564 w 1042122"/>
                <a:gd name="connsiteY27" fmla="*/ 190540 h 340558"/>
                <a:gd name="connsiteX28" fmla="*/ 967095 w 1042122"/>
                <a:gd name="connsiteY28" fmla="*/ 178633 h 340558"/>
                <a:gd name="connsiteX29" fmla="*/ 995670 w 1042122"/>
                <a:gd name="connsiteY29" fmla="*/ 169108 h 340558"/>
                <a:gd name="connsiteX30" fmla="*/ 1002814 w 1042122"/>
                <a:gd name="connsiteY30" fmla="*/ 102433 h 340558"/>
                <a:gd name="connsiteX31" fmla="*/ 1021864 w 1042122"/>
                <a:gd name="connsiteY31" fmla="*/ 102433 h 340558"/>
                <a:gd name="connsiteX32" fmla="*/ 1040914 w 1042122"/>
                <a:gd name="connsiteY32" fmla="*/ 166727 h 340558"/>
                <a:gd name="connsiteX33" fmla="*/ 1024245 w 1042122"/>
                <a:gd name="connsiteY33" fmla="*/ 238164 h 340558"/>
                <a:gd name="connsiteX34" fmla="*/ 921852 w 1042122"/>
                <a:gd name="connsiteY34" fmla="*/ 261978 h 340558"/>
                <a:gd name="connsiteX35" fmla="*/ 809933 w 1042122"/>
                <a:gd name="connsiteY35" fmla="*/ 250071 h 340558"/>
                <a:gd name="connsiteX36" fmla="*/ 774214 w 1042122"/>
                <a:gd name="connsiteY36" fmla="*/ 233402 h 340558"/>
                <a:gd name="connsiteX37" fmla="*/ 731351 w 1042122"/>
                <a:gd name="connsiteY37" fmla="*/ 202447 h 340558"/>
                <a:gd name="connsiteX38" fmla="*/ 709919 w 1042122"/>
                <a:gd name="connsiteY38" fmla="*/ 235782 h 340558"/>
                <a:gd name="connsiteX39" fmla="*/ 659914 w 1042122"/>
                <a:gd name="connsiteY39" fmla="*/ 281027 h 340558"/>
                <a:gd name="connsiteX40" fmla="*/ 626576 w 1042122"/>
                <a:gd name="connsiteY40" fmla="*/ 307220 h 340558"/>
                <a:gd name="connsiteX41" fmla="*/ 557520 w 1042122"/>
                <a:gd name="connsiteY41" fmla="*/ 340558 h 340558"/>
                <a:gd name="connsiteX42" fmla="*/ 495608 w 1042122"/>
                <a:gd name="connsiteY42" fmla="*/ 340558 h 340558"/>
                <a:gd name="connsiteX43" fmla="*/ 438458 w 1042122"/>
                <a:gd name="connsiteY43" fmla="*/ 307221 h 340558"/>
                <a:gd name="connsiteX44" fmla="*/ 393214 w 1042122"/>
                <a:gd name="connsiteY44" fmla="*/ 269121 h 340558"/>
                <a:gd name="connsiteX45" fmla="*/ 343208 w 1042122"/>
                <a:gd name="connsiteY45" fmla="*/ 202446 h 340558"/>
                <a:gd name="connsiteX46" fmla="*/ 290820 w 1042122"/>
                <a:gd name="connsiteY46" fmla="*/ 166727 h 340558"/>
                <a:gd name="connsiteX47" fmla="*/ 238432 w 1042122"/>
                <a:gd name="connsiteY47" fmla="*/ 147677 h 340558"/>
                <a:gd name="connsiteX48" fmla="*/ 197951 w 1042122"/>
                <a:gd name="connsiteY48" fmla="*/ 169108 h 340558"/>
                <a:gd name="connsiteX49" fmla="*/ 159851 w 1042122"/>
                <a:gd name="connsiteY49" fmla="*/ 185777 h 340558"/>
                <a:gd name="connsiteX50" fmla="*/ 126513 w 1042122"/>
                <a:gd name="connsiteY50" fmla="*/ 181015 h 340558"/>
                <a:gd name="connsiteX51" fmla="*/ 105082 w 1042122"/>
                <a:gd name="connsiteY51" fmla="*/ 161965 h 340558"/>
                <a:gd name="connsiteX52" fmla="*/ 57457 w 1042122"/>
                <a:gd name="connsiteY52" fmla="*/ 171490 h 340558"/>
                <a:gd name="connsiteX0" fmla="*/ 57439 w 1042104"/>
                <a:gd name="connsiteY0" fmla="*/ 171490 h 340558"/>
                <a:gd name="connsiteX1" fmla="*/ 289 w 1042104"/>
                <a:gd name="connsiteY1" fmla="*/ 107196 h 340558"/>
                <a:gd name="connsiteX2" fmla="*/ 36008 w 1042104"/>
                <a:gd name="connsiteY2" fmla="*/ 102433 h 340558"/>
                <a:gd name="connsiteX3" fmla="*/ 52677 w 1042104"/>
                <a:gd name="connsiteY3" fmla="*/ 83383 h 340558"/>
                <a:gd name="connsiteX4" fmla="*/ 81252 w 1042104"/>
                <a:gd name="connsiteY4" fmla="*/ 45284 h 340558"/>
                <a:gd name="connsiteX5" fmla="*/ 112208 w 1042104"/>
                <a:gd name="connsiteY5" fmla="*/ 38 h 340558"/>
                <a:gd name="connsiteX6" fmla="*/ 138402 w 1042104"/>
                <a:gd name="connsiteY6" fmla="*/ 38139 h 340558"/>
                <a:gd name="connsiteX7" fmla="*/ 168225 w 1042104"/>
                <a:gd name="connsiteY7" fmla="*/ 74455 h 340558"/>
                <a:gd name="connsiteX8" fmla="*/ 186027 w 1042104"/>
                <a:gd name="connsiteY8" fmla="*/ 100052 h 340558"/>
                <a:gd name="connsiteX9" fmla="*/ 246719 w 1042104"/>
                <a:gd name="connsiteY9" fmla="*/ 69447 h 340558"/>
                <a:gd name="connsiteX10" fmla="*/ 285832 w 1042104"/>
                <a:gd name="connsiteY10" fmla="*/ 100057 h 340558"/>
                <a:gd name="connsiteX11" fmla="*/ 286037 w 1042104"/>
                <a:gd name="connsiteY11" fmla="*/ 100052 h 340558"/>
                <a:gd name="connsiteX12" fmla="*/ 286330 w 1042104"/>
                <a:gd name="connsiteY12" fmla="*/ 100345 h 340558"/>
                <a:gd name="connsiteX13" fmla="*/ 314616 w 1042104"/>
                <a:gd name="connsiteY13" fmla="*/ 116721 h 340558"/>
                <a:gd name="connsiteX14" fmla="*/ 367002 w 1042104"/>
                <a:gd name="connsiteY14" fmla="*/ 138153 h 340558"/>
                <a:gd name="connsiteX15" fmla="*/ 395577 w 1042104"/>
                <a:gd name="connsiteY15" fmla="*/ 188158 h 340558"/>
                <a:gd name="connsiteX16" fmla="*/ 438440 w 1042104"/>
                <a:gd name="connsiteY16" fmla="*/ 231021 h 340558"/>
                <a:gd name="connsiteX17" fmla="*/ 483684 w 1042104"/>
                <a:gd name="connsiteY17" fmla="*/ 273883 h 340558"/>
                <a:gd name="connsiteX18" fmla="*/ 536071 w 1042104"/>
                <a:gd name="connsiteY18" fmla="*/ 285790 h 340558"/>
                <a:gd name="connsiteX19" fmla="*/ 595602 w 1042104"/>
                <a:gd name="connsiteY19" fmla="*/ 281027 h 340558"/>
                <a:gd name="connsiteX20" fmla="*/ 647990 w 1042104"/>
                <a:gd name="connsiteY20" fmla="*/ 238165 h 340558"/>
                <a:gd name="connsiteX21" fmla="*/ 674184 w 1042104"/>
                <a:gd name="connsiteY21" fmla="*/ 190539 h 340558"/>
                <a:gd name="connsiteX22" fmla="*/ 693234 w 1042104"/>
                <a:gd name="connsiteY22" fmla="*/ 147677 h 340558"/>
                <a:gd name="connsiteX23" fmla="*/ 724190 w 1042104"/>
                <a:gd name="connsiteY23" fmla="*/ 131009 h 340558"/>
                <a:gd name="connsiteX24" fmla="*/ 748002 w 1042104"/>
                <a:gd name="connsiteY24" fmla="*/ 176253 h 340558"/>
                <a:gd name="connsiteX25" fmla="*/ 783721 w 1042104"/>
                <a:gd name="connsiteY25" fmla="*/ 188158 h 340558"/>
                <a:gd name="connsiteX26" fmla="*/ 864684 w 1042104"/>
                <a:gd name="connsiteY26" fmla="*/ 195303 h 340558"/>
                <a:gd name="connsiteX27" fmla="*/ 907546 w 1042104"/>
                <a:gd name="connsiteY27" fmla="*/ 190540 h 340558"/>
                <a:gd name="connsiteX28" fmla="*/ 967077 w 1042104"/>
                <a:gd name="connsiteY28" fmla="*/ 178633 h 340558"/>
                <a:gd name="connsiteX29" fmla="*/ 995652 w 1042104"/>
                <a:gd name="connsiteY29" fmla="*/ 169108 h 340558"/>
                <a:gd name="connsiteX30" fmla="*/ 1002796 w 1042104"/>
                <a:gd name="connsiteY30" fmla="*/ 102433 h 340558"/>
                <a:gd name="connsiteX31" fmla="*/ 1021846 w 1042104"/>
                <a:gd name="connsiteY31" fmla="*/ 102433 h 340558"/>
                <a:gd name="connsiteX32" fmla="*/ 1040896 w 1042104"/>
                <a:gd name="connsiteY32" fmla="*/ 166727 h 340558"/>
                <a:gd name="connsiteX33" fmla="*/ 1024227 w 1042104"/>
                <a:gd name="connsiteY33" fmla="*/ 238164 h 340558"/>
                <a:gd name="connsiteX34" fmla="*/ 921834 w 1042104"/>
                <a:gd name="connsiteY34" fmla="*/ 261978 h 340558"/>
                <a:gd name="connsiteX35" fmla="*/ 809915 w 1042104"/>
                <a:gd name="connsiteY35" fmla="*/ 250071 h 340558"/>
                <a:gd name="connsiteX36" fmla="*/ 774196 w 1042104"/>
                <a:gd name="connsiteY36" fmla="*/ 233402 h 340558"/>
                <a:gd name="connsiteX37" fmla="*/ 731333 w 1042104"/>
                <a:gd name="connsiteY37" fmla="*/ 202447 h 340558"/>
                <a:gd name="connsiteX38" fmla="*/ 709901 w 1042104"/>
                <a:gd name="connsiteY38" fmla="*/ 235782 h 340558"/>
                <a:gd name="connsiteX39" fmla="*/ 659896 w 1042104"/>
                <a:gd name="connsiteY39" fmla="*/ 281027 h 340558"/>
                <a:gd name="connsiteX40" fmla="*/ 626558 w 1042104"/>
                <a:gd name="connsiteY40" fmla="*/ 307220 h 340558"/>
                <a:gd name="connsiteX41" fmla="*/ 557502 w 1042104"/>
                <a:gd name="connsiteY41" fmla="*/ 340558 h 340558"/>
                <a:gd name="connsiteX42" fmla="*/ 495590 w 1042104"/>
                <a:gd name="connsiteY42" fmla="*/ 340558 h 340558"/>
                <a:gd name="connsiteX43" fmla="*/ 438440 w 1042104"/>
                <a:gd name="connsiteY43" fmla="*/ 307221 h 340558"/>
                <a:gd name="connsiteX44" fmla="*/ 393196 w 1042104"/>
                <a:gd name="connsiteY44" fmla="*/ 269121 h 340558"/>
                <a:gd name="connsiteX45" fmla="*/ 343190 w 1042104"/>
                <a:gd name="connsiteY45" fmla="*/ 202446 h 340558"/>
                <a:gd name="connsiteX46" fmla="*/ 290802 w 1042104"/>
                <a:gd name="connsiteY46" fmla="*/ 166727 h 340558"/>
                <a:gd name="connsiteX47" fmla="*/ 238414 w 1042104"/>
                <a:gd name="connsiteY47" fmla="*/ 147677 h 340558"/>
                <a:gd name="connsiteX48" fmla="*/ 197933 w 1042104"/>
                <a:gd name="connsiteY48" fmla="*/ 169108 h 340558"/>
                <a:gd name="connsiteX49" fmla="*/ 159833 w 1042104"/>
                <a:gd name="connsiteY49" fmla="*/ 185777 h 340558"/>
                <a:gd name="connsiteX50" fmla="*/ 126495 w 1042104"/>
                <a:gd name="connsiteY50" fmla="*/ 181015 h 340558"/>
                <a:gd name="connsiteX51" fmla="*/ 105064 w 1042104"/>
                <a:gd name="connsiteY51" fmla="*/ 161965 h 340558"/>
                <a:gd name="connsiteX52" fmla="*/ 57439 w 1042104"/>
                <a:gd name="connsiteY52" fmla="*/ 171490 h 340558"/>
                <a:gd name="connsiteX0" fmla="*/ 57439 w 1042104"/>
                <a:gd name="connsiteY0" fmla="*/ 171559 h 340627"/>
                <a:gd name="connsiteX1" fmla="*/ 289 w 1042104"/>
                <a:gd name="connsiteY1" fmla="*/ 107265 h 340627"/>
                <a:gd name="connsiteX2" fmla="*/ 36008 w 1042104"/>
                <a:gd name="connsiteY2" fmla="*/ 102502 h 340627"/>
                <a:gd name="connsiteX3" fmla="*/ 52677 w 1042104"/>
                <a:gd name="connsiteY3" fmla="*/ 83452 h 340627"/>
                <a:gd name="connsiteX4" fmla="*/ 83633 w 1042104"/>
                <a:gd name="connsiteY4" fmla="*/ 28685 h 340627"/>
                <a:gd name="connsiteX5" fmla="*/ 112208 w 1042104"/>
                <a:gd name="connsiteY5" fmla="*/ 107 h 340627"/>
                <a:gd name="connsiteX6" fmla="*/ 138402 w 1042104"/>
                <a:gd name="connsiteY6" fmla="*/ 38208 h 340627"/>
                <a:gd name="connsiteX7" fmla="*/ 168225 w 1042104"/>
                <a:gd name="connsiteY7" fmla="*/ 74524 h 340627"/>
                <a:gd name="connsiteX8" fmla="*/ 186027 w 1042104"/>
                <a:gd name="connsiteY8" fmla="*/ 100121 h 340627"/>
                <a:gd name="connsiteX9" fmla="*/ 246719 w 1042104"/>
                <a:gd name="connsiteY9" fmla="*/ 69516 h 340627"/>
                <a:gd name="connsiteX10" fmla="*/ 285832 w 1042104"/>
                <a:gd name="connsiteY10" fmla="*/ 100126 h 340627"/>
                <a:gd name="connsiteX11" fmla="*/ 286037 w 1042104"/>
                <a:gd name="connsiteY11" fmla="*/ 100121 h 340627"/>
                <a:gd name="connsiteX12" fmla="*/ 286330 w 1042104"/>
                <a:gd name="connsiteY12" fmla="*/ 100414 h 340627"/>
                <a:gd name="connsiteX13" fmla="*/ 314616 w 1042104"/>
                <a:gd name="connsiteY13" fmla="*/ 116790 h 340627"/>
                <a:gd name="connsiteX14" fmla="*/ 367002 w 1042104"/>
                <a:gd name="connsiteY14" fmla="*/ 138222 h 340627"/>
                <a:gd name="connsiteX15" fmla="*/ 395577 w 1042104"/>
                <a:gd name="connsiteY15" fmla="*/ 188227 h 340627"/>
                <a:gd name="connsiteX16" fmla="*/ 438440 w 1042104"/>
                <a:gd name="connsiteY16" fmla="*/ 231090 h 340627"/>
                <a:gd name="connsiteX17" fmla="*/ 483684 w 1042104"/>
                <a:gd name="connsiteY17" fmla="*/ 273952 h 340627"/>
                <a:gd name="connsiteX18" fmla="*/ 536071 w 1042104"/>
                <a:gd name="connsiteY18" fmla="*/ 285859 h 340627"/>
                <a:gd name="connsiteX19" fmla="*/ 595602 w 1042104"/>
                <a:gd name="connsiteY19" fmla="*/ 281096 h 340627"/>
                <a:gd name="connsiteX20" fmla="*/ 647990 w 1042104"/>
                <a:gd name="connsiteY20" fmla="*/ 238234 h 340627"/>
                <a:gd name="connsiteX21" fmla="*/ 674184 w 1042104"/>
                <a:gd name="connsiteY21" fmla="*/ 190608 h 340627"/>
                <a:gd name="connsiteX22" fmla="*/ 693234 w 1042104"/>
                <a:gd name="connsiteY22" fmla="*/ 147746 h 340627"/>
                <a:gd name="connsiteX23" fmla="*/ 724190 w 1042104"/>
                <a:gd name="connsiteY23" fmla="*/ 131078 h 340627"/>
                <a:gd name="connsiteX24" fmla="*/ 748002 w 1042104"/>
                <a:gd name="connsiteY24" fmla="*/ 176322 h 340627"/>
                <a:gd name="connsiteX25" fmla="*/ 783721 w 1042104"/>
                <a:gd name="connsiteY25" fmla="*/ 188227 h 340627"/>
                <a:gd name="connsiteX26" fmla="*/ 864684 w 1042104"/>
                <a:gd name="connsiteY26" fmla="*/ 195372 h 340627"/>
                <a:gd name="connsiteX27" fmla="*/ 907546 w 1042104"/>
                <a:gd name="connsiteY27" fmla="*/ 190609 h 340627"/>
                <a:gd name="connsiteX28" fmla="*/ 967077 w 1042104"/>
                <a:gd name="connsiteY28" fmla="*/ 178702 h 340627"/>
                <a:gd name="connsiteX29" fmla="*/ 995652 w 1042104"/>
                <a:gd name="connsiteY29" fmla="*/ 169177 h 340627"/>
                <a:gd name="connsiteX30" fmla="*/ 1002796 w 1042104"/>
                <a:gd name="connsiteY30" fmla="*/ 102502 h 340627"/>
                <a:gd name="connsiteX31" fmla="*/ 1021846 w 1042104"/>
                <a:gd name="connsiteY31" fmla="*/ 102502 h 340627"/>
                <a:gd name="connsiteX32" fmla="*/ 1040896 w 1042104"/>
                <a:gd name="connsiteY32" fmla="*/ 166796 h 340627"/>
                <a:gd name="connsiteX33" fmla="*/ 1024227 w 1042104"/>
                <a:gd name="connsiteY33" fmla="*/ 238233 h 340627"/>
                <a:gd name="connsiteX34" fmla="*/ 921834 w 1042104"/>
                <a:gd name="connsiteY34" fmla="*/ 262047 h 340627"/>
                <a:gd name="connsiteX35" fmla="*/ 809915 w 1042104"/>
                <a:gd name="connsiteY35" fmla="*/ 250140 h 340627"/>
                <a:gd name="connsiteX36" fmla="*/ 774196 w 1042104"/>
                <a:gd name="connsiteY36" fmla="*/ 233471 h 340627"/>
                <a:gd name="connsiteX37" fmla="*/ 731333 w 1042104"/>
                <a:gd name="connsiteY37" fmla="*/ 202516 h 340627"/>
                <a:gd name="connsiteX38" fmla="*/ 709901 w 1042104"/>
                <a:gd name="connsiteY38" fmla="*/ 235851 h 340627"/>
                <a:gd name="connsiteX39" fmla="*/ 659896 w 1042104"/>
                <a:gd name="connsiteY39" fmla="*/ 281096 h 340627"/>
                <a:gd name="connsiteX40" fmla="*/ 626558 w 1042104"/>
                <a:gd name="connsiteY40" fmla="*/ 307289 h 340627"/>
                <a:gd name="connsiteX41" fmla="*/ 557502 w 1042104"/>
                <a:gd name="connsiteY41" fmla="*/ 340627 h 340627"/>
                <a:gd name="connsiteX42" fmla="*/ 495590 w 1042104"/>
                <a:gd name="connsiteY42" fmla="*/ 340627 h 340627"/>
                <a:gd name="connsiteX43" fmla="*/ 438440 w 1042104"/>
                <a:gd name="connsiteY43" fmla="*/ 307290 h 340627"/>
                <a:gd name="connsiteX44" fmla="*/ 393196 w 1042104"/>
                <a:gd name="connsiteY44" fmla="*/ 269190 h 340627"/>
                <a:gd name="connsiteX45" fmla="*/ 343190 w 1042104"/>
                <a:gd name="connsiteY45" fmla="*/ 202515 h 340627"/>
                <a:gd name="connsiteX46" fmla="*/ 290802 w 1042104"/>
                <a:gd name="connsiteY46" fmla="*/ 166796 h 340627"/>
                <a:gd name="connsiteX47" fmla="*/ 238414 w 1042104"/>
                <a:gd name="connsiteY47" fmla="*/ 147746 h 340627"/>
                <a:gd name="connsiteX48" fmla="*/ 197933 w 1042104"/>
                <a:gd name="connsiteY48" fmla="*/ 169177 h 340627"/>
                <a:gd name="connsiteX49" fmla="*/ 159833 w 1042104"/>
                <a:gd name="connsiteY49" fmla="*/ 185846 h 340627"/>
                <a:gd name="connsiteX50" fmla="*/ 126495 w 1042104"/>
                <a:gd name="connsiteY50" fmla="*/ 181084 h 340627"/>
                <a:gd name="connsiteX51" fmla="*/ 105064 w 1042104"/>
                <a:gd name="connsiteY51" fmla="*/ 162034 h 340627"/>
                <a:gd name="connsiteX52" fmla="*/ 57439 w 1042104"/>
                <a:gd name="connsiteY52" fmla="*/ 171559 h 340627"/>
                <a:gd name="connsiteX0" fmla="*/ 57439 w 1042104"/>
                <a:gd name="connsiteY0" fmla="*/ 171559 h 340627"/>
                <a:gd name="connsiteX1" fmla="*/ 289 w 1042104"/>
                <a:gd name="connsiteY1" fmla="*/ 107265 h 340627"/>
                <a:gd name="connsiteX2" fmla="*/ 36008 w 1042104"/>
                <a:gd name="connsiteY2" fmla="*/ 102502 h 340627"/>
                <a:gd name="connsiteX3" fmla="*/ 52677 w 1042104"/>
                <a:gd name="connsiteY3" fmla="*/ 83452 h 340627"/>
                <a:gd name="connsiteX4" fmla="*/ 83633 w 1042104"/>
                <a:gd name="connsiteY4" fmla="*/ 28685 h 340627"/>
                <a:gd name="connsiteX5" fmla="*/ 112208 w 1042104"/>
                <a:gd name="connsiteY5" fmla="*/ 107 h 340627"/>
                <a:gd name="connsiteX6" fmla="*/ 138402 w 1042104"/>
                <a:gd name="connsiteY6" fmla="*/ 38208 h 340627"/>
                <a:gd name="connsiteX7" fmla="*/ 168225 w 1042104"/>
                <a:gd name="connsiteY7" fmla="*/ 74524 h 340627"/>
                <a:gd name="connsiteX8" fmla="*/ 186027 w 1042104"/>
                <a:gd name="connsiteY8" fmla="*/ 90596 h 340627"/>
                <a:gd name="connsiteX9" fmla="*/ 246719 w 1042104"/>
                <a:gd name="connsiteY9" fmla="*/ 69516 h 340627"/>
                <a:gd name="connsiteX10" fmla="*/ 285832 w 1042104"/>
                <a:gd name="connsiteY10" fmla="*/ 100126 h 340627"/>
                <a:gd name="connsiteX11" fmla="*/ 286037 w 1042104"/>
                <a:gd name="connsiteY11" fmla="*/ 100121 h 340627"/>
                <a:gd name="connsiteX12" fmla="*/ 286330 w 1042104"/>
                <a:gd name="connsiteY12" fmla="*/ 100414 h 340627"/>
                <a:gd name="connsiteX13" fmla="*/ 314616 w 1042104"/>
                <a:gd name="connsiteY13" fmla="*/ 116790 h 340627"/>
                <a:gd name="connsiteX14" fmla="*/ 367002 w 1042104"/>
                <a:gd name="connsiteY14" fmla="*/ 138222 h 340627"/>
                <a:gd name="connsiteX15" fmla="*/ 395577 w 1042104"/>
                <a:gd name="connsiteY15" fmla="*/ 188227 h 340627"/>
                <a:gd name="connsiteX16" fmla="*/ 438440 w 1042104"/>
                <a:gd name="connsiteY16" fmla="*/ 231090 h 340627"/>
                <a:gd name="connsiteX17" fmla="*/ 483684 w 1042104"/>
                <a:gd name="connsiteY17" fmla="*/ 273952 h 340627"/>
                <a:gd name="connsiteX18" fmla="*/ 536071 w 1042104"/>
                <a:gd name="connsiteY18" fmla="*/ 285859 h 340627"/>
                <a:gd name="connsiteX19" fmla="*/ 595602 w 1042104"/>
                <a:gd name="connsiteY19" fmla="*/ 281096 h 340627"/>
                <a:gd name="connsiteX20" fmla="*/ 647990 w 1042104"/>
                <a:gd name="connsiteY20" fmla="*/ 238234 h 340627"/>
                <a:gd name="connsiteX21" fmla="*/ 674184 w 1042104"/>
                <a:gd name="connsiteY21" fmla="*/ 190608 h 340627"/>
                <a:gd name="connsiteX22" fmla="*/ 693234 w 1042104"/>
                <a:gd name="connsiteY22" fmla="*/ 147746 h 340627"/>
                <a:gd name="connsiteX23" fmla="*/ 724190 w 1042104"/>
                <a:gd name="connsiteY23" fmla="*/ 131078 h 340627"/>
                <a:gd name="connsiteX24" fmla="*/ 748002 w 1042104"/>
                <a:gd name="connsiteY24" fmla="*/ 176322 h 340627"/>
                <a:gd name="connsiteX25" fmla="*/ 783721 w 1042104"/>
                <a:gd name="connsiteY25" fmla="*/ 188227 h 340627"/>
                <a:gd name="connsiteX26" fmla="*/ 864684 w 1042104"/>
                <a:gd name="connsiteY26" fmla="*/ 195372 h 340627"/>
                <a:gd name="connsiteX27" fmla="*/ 907546 w 1042104"/>
                <a:gd name="connsiteY27" fmla="*/ 190609 h 340627"/>
                <a:gd name="connsiteX28" fmla="*/ 967077 w 1042104"/>
                <a:gd name="connsiteY28" fmla="*/ 178702 h 340627"/>
                <a:gd name="connsiteX29" fmla="*/ 995652 w 1042104"/>
                <a:gd name="connsiteY29" fmla="*/ 169177 h 340627"/>
                <a:gd name="connsiteX30" fmla="*/ 1002796 w 1042104"/>
                <a:gd name="connsiteY30" fmla="*/ 102502 h 340627"/>
                <a:gd name="connsiteX31" fmla="*/ 1021846 w 1042104"/>
                <a:gd name="connsiteY31" fmla="*/ 102502 h 340627"/>
                <a:gd name="connsiteX32" fmla="*/ 1040896 w 1042104"/>
                <a:gd name="connsiteY32" fmla="*/ 166796 h 340627"/>
                <a:gd name="connsiteX33" fmla="*/ 1024227 w 1042104"/>
                <a:gd name="connsiteY33" fmla="*/ 238233 h 340627"/>
                <a:gd name="connsiteX34" fmla="*/ 921834 w 1042104"/>
                <a:gd name="connsiteY34" fmla="*/ 262047 h 340627"/>
                <a:gd name="connsiteX35" fmla="*/ 809915 w 1042104"/>
                <a:gd name="connsiteY35" fmla="*/ 250140 h 340627"/>
                <a:gd name="connsiteX36" fmla="*/ 774196 w 1042104"/>
                <a:gd name="connsiteY36" fmla="*/ 233471 h 340627"/>
                <a:gd name="connsiteX37" fmla="*/ 731333 w 1042104"/>
                <a:gd name="connsiteY37" fmla="*/ 202516 h 340627"/>
                <a:gd name="connsiteX38" fmla="*/ 709901 w 1042104"/>
                <a:gd name="connsiteY38" fmla="*/ 235851 h 340627"/>
                <a:gd name="connsiteX39" fmla="*/ 659896 w 1042104"/>
                <a:gd name="connsiteY39" fmla="*/ 281096 h 340627"/>
                <a:gd name="connsiteX40" fmla="*/ 626558 w 1042104"/>
                <a:gd name="connsiteY40" fmla="*/ 307289 h 340627"/>
                <a:gd name="connsiteX41" fmla="*/ 557502 w 1042104"/>
                <a:gd name="connsiteY41" fmla="*/ 340627 h 340627"/>
                <a:gd name="connsiteX42" fmla="*/ 495590 w 1042104"/>
                <a:gd name="connsiteY42" fmla="*/ 340627 h 340627"/>
                <a:gd name="connsiteX43" fmla="*/ 438440 w 1042104"/>
                <a:gd name="connsiteY43" fmla="*/ 307290 h 340627"/>
                <a:gd name="connsiteX44" fmla="*/ 393196 w 1042104"/>
                <a:gd name="connsiteY44" fmla="*/ 269190 h 340627"/>
                <a:gd name="connsiteX45" fmla="*/ 343190 w 1042104"/>
                <a:gd name="connsiteY45" fmla="*/ 202515 h 340627"/>
                <a:gd name="connsiteX46" fmla="*/ 290802 w 1042104"/>
                <a:gd name="connsiteY46" fmla="*/ 166796 h 340627"/>
                <a:gd name="connsiteX47" fmla="*/ 238414 w 1042104"/>
                <a:gd name="connsiteY47" fmla="*/ 147746 h 340627"/>
                <a:gd name="connsiteX48" fmla="*/ 197933 w 1042104"/>
                <a:gd name="connsiteY48" fmla="*/ 169177 h 340627"/>
                <a:gd name="connsiteX49" fmla="*/ 159833 w 1042104"/>
                <a:gd name="connsiteY49" fmla="*/ 185846 h 340627"/>
                <a:gd name="connsiteX50" fmla="*/ 126495 w 1042104"/>
                <a:gd name="connsiteY50" fmla="*/ 181084 h 340627"/>
                <a:gd name="connsiteX51" fmla="*/ 105064 w 1042104"/>
                <a:gd name="connsiteY51" fmla="*/ 162034 h 340627"/>
                <a:gd name="connsiteX52" fmla="*/ 57439 w 1042104"/>
                <a:gd name="connsiteY52" fmla="*/ 171559 h 340627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26495 w 1042104"/>
                <a:gd name="connsiteY50" fmla="*/ 181271 h 340814"/>
                <a:gd name="connsiteX51" fmla="*/ 105064 w 1042104"/>
                <a:gd name="connsiteY51" fmla="*/ 162221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26495 w 1042104"/>
                <a:gd name="connsiteY50" fmla="*/ 181271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50320 w 1042104"/>
                <a:gd name="connsiteY47" fmla="*/ 166983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71751 w 1042104"/>
                <a:gd name="connsiteY47" fmla="*/ 145551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71751 w 1042104"/>
                <a:gd name="connsiteY47" fmla="*/ 145551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57439 w 1042104"/>
                <a:gd name="connsiteY52" fmla="*/ 171746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43170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43170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9826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8707 h 341588"/>
                <a:gd name="connsiteX1" fmla="*/ 289 w 1042104"/>
                <a:gd name="connsiteY1" fmla="*/ 108226 h 341588"/>
                <a:gd name="connsiteX2" fmla="*/ 36008 w 1042104"/>
                <a:gd name="connsiteY2" fmla="*/ 103463 h 341588"/>
                <a:gd name="connsiteX3" fmla="*/ 52677 w 1042104"/>
                <a:gd name="connsiteY3" fmla="*/ 84413 h 341588"/>
                <a:gd name="connsiteX4" fmla="*/ 81252 w 1042104"/>
                <a:gd name="connsiteY4" fmla="*/ 20121 h 341588"/>
                <a:gd name="connsiteX5" fmla="*/ 112208 w 1042104"/>
                <a:gd name="connsiteY5" fmla="*/ 1068 h 341588"/>
                <a:gd name="connsiteX6" fmla="*/ 150308 w 1042104"/>
                <a:gd name="connsiteY6" fmla="*/ 46313 h 341588"/>
                <a:gd name="connsiteX7" fmla="*/ 168225 w 1042104"/>
                <a:gd name="connsiteY7" fmla="*/ 75485 h 341588"/>
                <a:gd name="connsiteX8" fmla="*/ 186027 w 1042104"/>
                <a:gd name="connsiteY8" fmla="*/ 91557 h 341588"/>
                <a:gd name="connsiteX9" fmla="*/ 246719 w 1042104"/>
                <a:gd name="connsiteY9" fmla="*/ 70477 h 341588"/>
                <a:gd name="connsiteX10" fmla="*/ 285832 w 1042104"/>
                <a:gd name="connsiteY10" fmla="*/ 101087 h 341588"/>
                <a:gd name="connsiteX11" fmla="*/ 286037 w 1042104"/>
                <a:gd name="connsiteY11" fmla="*/ 101082 h 341588"/>
                <a:gd name="connsiteX12" fmla="*/ 286330 w 1042104"/>
                <a:gd name="connsiteY12" fmla="*/ 101375 h 341588"/>
                <a:gd name="connsiteX13" fmla="*/ 314616 w 1042104"/>
                <a:gd name="connsiteY13" fmla="*/ 117751 h 341588"/>
                <a:gd name="connsiteX14" fmla="*/ 367002 w 1042104"/>
                <a:gd name="connsiteY14" fmla="*/ 139183 h 341588"/>
                <a:gd name="connsiteX15" fmla="*/ 395577 w 1042104"/>
                <a:gd name="connsiteY15" fmla="*/ 189188 h 341588"/>
                <a:gd name="connsiteX16" fmla="*/ 438440 w 1042104"/>
                <a:gd name="connsiteY16" fmla="*/ 232051 h 341588"/>
                <a:gd name="connsiteX17" fmla="*/ 483684 w 1042104"/>
                <a:gd name="connsiteY17" fmla="*/ 274913 h 341588"/>
                <a:gd name="connsiteX18" fmla="*/ 536071 w 1042104"/>
                <a:gd name="connsiteY18" fmla="*/ 286820 h 341588"/>
                <a:gd name="connsiteX19" fmla="*/ 595602 w 1042104"/>
                <a:gd name="connsiteY19" fmla="*/ 282057 h 341588"/>
                <a:gd name="connsiteX20" fmla="*/ 647990 w 1042104"/>
                <a:gd name="connsiteY20" fmla="*/ 239195 h 341588"/>
                <a:gd name="connsiteX21" fmla="*/ 674184 w 1042104"/>
                <a:gd name="connsiteY21" fmla="*/ 191569 h 341588"/>
                <a:gd name="connsiteX22" fmla="*/ 693234 w 1042104"/>
                <a:gd name="connsiteY22" fmla="*/ 148707 h 341588"/>
                <a:gd name="connsiteX23" fmla="*/ 724190 w 1042104"/>
                <a:gd name="connsiteY23" fmla="*/ 132039 h 341588"/>
                <a:gd name="connsiteX24" fmla="*/ 748002 w 1042104"/>
                <a:gd name="connsiteY24" fmla="*/ 177283 h 341588"/>
                <a:gd name="connsiteX25" fmla="*/ 783721 w 1042104"/>
                <a:gd name="connsiteY25" fmla="*/ 189188 h 341588"/>
                <a:gd name="connsiteX26" fmla="*/ 864684 w 1042104"/>
                <a:gd name="connsiteY26" fmla="*/ 196333 h 341588"/>
                <a:gd name="connsiteX27" fmla="*/ 907546 w 1042104"/>
                <a:gd name="connsiteY27" fmla="*/ 191570 h 341588"/>
                <a:gd name="connsiteX28" fmla="*/ 967077 w 1042104"/>
                <a:gd name="connsiteY28" fmla="*/ 179663 h 341588"/>
                <a:gd name="connsiteX29" fmla="*/ 995652 w 1042104"/>
                <a:gd name="connsiteY29" fmla="*/ 170138 h 341588"/>
                <a:gd name="connsiteX30" fmla="*/ 1002796 w 1042104"/>
                <a:gd name="connsiteY30" fmla="*/ 103463 h 341588"/>
                <a:gd name="connsiteX31" fmla="*/ 1021846 w 1042104"/>
                <a:gd name="connsiteY31" fmla="*/ 103463 h 341588"/>
                <a:gd name="connsiteX32" fmla="*/ 1040896 w 1042104"/>
                <a:gd name="connsiteY32" fmla="*/ 167757 h 341588"/>
                <a:gd name="connsiteX33" fmla="*/ 1024227 w 1042104"/>
                <a:gd name="connsiteY33" fmla="*/ 239194 h 341588"/>
                <a:gd name="connsiteX34" fmla="*/ 921834 w 1042104"/>
                <a:gd name="connsiteY34" fmla="*/ 263008 h 341588"/>
                <a:gd name="connsiteX35" fmla="*/ 809915 w 1042104"/>
                <a:gd name="connsiteY35" fmla="*/ 251101 h 341588"/>
                <a:gd name="connsiteX36" fmla="*/ 774196 w 1042104"/>
                <a:gd name="connsiteY36" fmla="*/ 234432 h 341588"/>
                <a:gd name="connsiteX37" fmla="*/ 731333 w 1042104"/>
                <a:gd name="connsiteY37" fmla="*/ 203477 h 341588"/>
                <a:gd name="connsiteX38" fmla="*/ 709901 w 1042104"/>
                <a:gd name="connsiteY38" fmla="*/ 236812 h 341588"/>
                <a:gd name="connsiteX39" fmla="*/ 659896 w 1042104"/>
                <a:gd name="connsiteY39" fmla="*/ 282057 h 341588"/>
                <a:gd name="connsiteX40" fmla="*/ 626558 w 1042104"/>
                <a:gd name="connsiteY40" fmla="*/ 308250 h 341588"/>
                <a:gd name="connsiteX41" fmla="*/ 557502 w 1042104"/>
                <a:gd name="connsiteY41" fmla="*/ 341588 h 341588"/>
                <a:gd name="connsiteX42" fmla="*/ 495590 w 1042104"/>
                <a:gd name="connsiteY42" fmla="*/ 341588 h 341588"/>
                <a:gd name="connsiteX43" fmla="*/ 438440 w 1042104"/>
                <a:gd name="connsiteY43" fmla="*/ 308251 h 341588"/>
                <a:gd name="connsiteX44" fmla="*/ 393196 w 1042104"/>
                <a:gd name="connsiteY44" fmla="*/ 270151 h 341588"/>
                <a:gd name="connsiteX45" fmla="*/ 343190 w 1042104"/>
                <a:gd name="connsiteY45" fmla="*/ 203476 h 341588"/>
                <a:gd name="connsiteX46" fmla="*/ 290802 w 1042104"/>
                <a:gd name="connsiteY46" fmla="*/ 167757 h 341588"/>
                <a:gd name="connsiteX47" fmla="*/ 269370 w 1042104"/>
                <a:gd name="connsiteY47" fmla="*/ 143944 h 341588"/>
                <a:gd name="connsiteX48" fmla="*/ 216983 w 1042104"/>
                <a:gd name="connsiteY48" fmla="*/ 182044 h 341588"/>
                <a:gd name="connsiteX49" fmla="*/ 164595 w 1042104"/>
                <a:gd name="connsiteY49" fmla="*/ 165376 h 341588"/>
                <a:gd name="connsiteX50" fmla="*/ 143164 w 1042104"/>
                <a:gd name="connsiteY50" fmla="*/ 146326 h 341588"/>
                <a:gd name="connsiteX51" fmla="*/ 109826 w 1042104"/>
                <a:gd name="connsiteY51" fmla="*/ 108226 h 341588"/>
                <a:gd name="connsiteX52" fmla="*/ 71726 w 1042104"/>
                <a:gd name="connsiteY52" fmla="*/ 148707 h 341588"/>
                <a:gd name="connsiteX0" fmla="*/ 35718 w 1006096"/>
                <a:gd name="connsiteY0" fmla="*/ 148707 h 341588"/>
                <a:gd name="connsiteX1" fmla="*/ 0 w 1006096"/>
                <a:gd name="connsiteY1" fmla="*/ 103463 h 341588"/>
                <a:gd name="connsiteX2" fmla="*/ 16669 w 1006096"/>
                <a:gd name="connsiteY2" fmla="*/ 84413 h 341588"/>
                <a:gd name="connsiteX3" fmla="*/ 45244 w 1006096"/>
                <a:gd name="connsiteY3" fmla="*/ 20121 h 341588"/>
                <a:gd name="connsiteX4" fmla="*/ 76200 w 1006096"/>
                <a:gd name="connsiteY4" fmla="*/ 1068 h 341588"/>
                <a:gd name="connsiteX5" fmla="*/ 114300 w 1006096"/>
                <a:gd name="connsiteY5" fmla="*/ 46313 h 341588"/>
                <a:gd name="connsiteX6" fmla="*/ 132217 w 1006096"/>
                <a:gd name="connsiteY6" fmla="*/ 75485 h 341588"/>
                <a:gd name="connsiteX7" fmla="*/ 150019 w 1006096"/>
                <a:gd name="connsiteY7" fmla="*/ 91557 h 341588"/>
                <a:gd name="connsiteX8" fmla="*/ 210711 w 1006096"/>
                <a:gd name="connsiteY8" fmla="*/ 70477 h 341588"/>
                <a:gd name="connsiteX9" fmla="*/ 249824 w 1006096"/>
                <a:gd name="connsiteY9" fmla="*/ 101087 h 341588"/>
                <a:gd name="connsiteX10" fmla="*/ 250029 w 1006096"/>
                <a:gd name="connsiteY10" fmla="*/ 101082 h 341588"/>
                <a:gd name="connsiteX11" fmla="*/ 250322 w 1006096"/>
                <a:gd name="connsiteY11" fmla="*/ 101375 h 341588"/>
                <a:gd name="connsiteX12" fmla="*/ 278608 w 1006096"/>
                <a:gd name="connsiteY12" fmla="*/ 117751 h 341588"/>
                <a:gd name="connsiteX13" fmla="*/ 330994 w 1006096"/>
                <a:gd name="connsiteY13" fmla="*/ 139183 h 341588"/>
                <a:gd name="connsiteX14" fmla="*/ 359569 w 1006096"/>
                <a:gd name="connsiteY14" fmla="*/ 189188 h 341588"/>
                <a:gd name="connsiteX15" fmla="*/ 402432 w 1006096"/>
                <a:gd name="connsiteY15" fmla="*/ 232051 h 341588"/>
                <a:gd name="connsiteX16" fmla="*/ 447676 w 1006096"/>
                <a:gd name="connsiteY16" fmla="*/ 274913 h 341588"/>
                <a:gd name="connsiteX17" fmla="*/ 500063 w 1006096"/>
                <a:gd name="connsiteY17" fmla="*/ 286820 h 341588"/>
                <a:gd name="connsiteX18" fmla="*/ 559594 w 1006096"/>
                <a:gd name="connsiteY18" fmla="*/ 282057 h 341588"/>
                <a:gd name="connsiteX19" fmla="*/ 611982 w 1006096"/>
                <a:gd name="connsiteY19" fmla="*/ 239195 h 341588"/>
                <a:gd name="connsiteX20" fmla="*/ 638176 w 1006096"/>
                <a:gd name="connsiteY20" fmla="*/ 191569 h 341588"/>
                <a:gd name="connsiteX21" fmla="*/ 657226 w 1006096"/>
                <a:gd name="connsiteY21" fmla="*/ 148707 h 341588"/>
                <a:gd name="connsiteX22" fmla="*/ 688182 w 1006096"/>
                <a:gd name="connsiteY22" fmla="*/ 132039 h 341588"/>
                <a:gd name="connsiteX23" fmla="*/ 711994 w 1006096"/>
                <a:gd name="connsiteY23" fmla="*/ 177283 h 341588"/>
                <a:gd name="connsiteX24" fmla="*/ 747713 w 1006096"/>
                <a:gd name="connsiteY24" fmla="*/ 189188 h 341588"/>
                <a:gd name="connsiteX25" fmla="*/ 828676 w 1006096"/>
                <a:gd name="connsiteY25" fmla="*/ 196333 h 341588"/>
                <a:gd name="connsiteX26" fmla="*/ 871538 w 1006096"/>
                <a:gd name="connsiteY26" fmla="*/ 191570 h 341588"/>
                <a:gd name="connsiteX27" fmla="*/ 931069 w 1006096"/>
                <a:gd name="connsiteY27" fmla="*/ 179663 h 341588"/>
                <a:gd name="connsiteX28" fmla="*/ 959644 w 1006096"/>
                <a:gd name="connsiteY28" fmla="*/ 170138 h 341588"/>
                <a:gd name="connsiteX29" fmla="*/ 966788 w 1006096"/>
                <a:gd name="connsiteY29" fmla="*/ 103463 h 341588"/>
                <a:gd name="connsiteX30" fmla="*/ 985838 w 1006096"/>
                <a:gd name="connsiteY30" fmla="*/ 103463 h 341588"/>
                <a:gd name="connsiteX31" fmla="*/ 1004888 w 1006096"/>
                <a:gd name="connsiteY31" fmla="*/ 167757 h 341588"/>
                <a:gd name="connsiteX32" fmla="*/ 988219 w 1006096"/>
                <a:gd name="connsiteY32" fmla="*/ 239194 h 341588"/>
                <a:gd name="connsiteX33" fmla="*/ 885826 w 1006096"/>
                <a:gd name="connsiteY33" fmla="*/ 263008 h 341588"/>
                <a:gd name="connsiteX34" fmla="*/ 773907 w 1006096"/>
                <a:gd name="connsiteY34" fmla="*/ 251101 h 341588"/>
                <a:gd name="connsiteX35" fmla="*/ 738188 w 1006096"/>
                <a:gd name="connsiteY35" fmla="*/ 234432 h 341588"/>
                <a:gd name="connsiteX36" fmla="*/ 695325 w 1006096"/>
                <a:gd name="connsiteY36" fmla="*/ 203477 h 341588"/>
                <a:gd name="connsiteX37" fmla="*/ 673893 w 1006096"/>
                <a:gd name="connsiteY37" fmla="*/ 236812 h 341588"/>
                <a:gd name="connsiteX38" fmla="*/ 623888 w 1006096"/>
                <a:gd name="connsiteY38" fmla="*/ 282057 h 341588"/>
                <a:gd name="connsiteX39" fmla="*/ 590550 w 1006096"/>
                <a:gd name="connsiteY39" fmla="*/ 308250 h 341588"/>
                <a:gd name="connsiteX40" fmla="*/ 521494 w 1006096"/>
                <a:gd name="connsiteY40" fmla="*/ 341588 h 341588"/>
                <a:gd name="connsiteX41" fmla="*/ 459582 w 1006096"/>
                <a:gd name="connsiteY41" fmla="*/ 341588 h 341588"/>
                <a:gd name="connsiteX42" fmla="*/ 402432 w 1006096"/>
                <a:gd name="connsiteY42" fmla="*/ 308251 h 341588"/>
                <a:gd name="connsiteX43" fmla="*/ 357188 w 1006096"/>
                <a:gd name="connsiteY43" fmla="*/ 270151 h 341588"/>
                <a:gd name="connsiteX44" fmla="*/ 307182 w 1006096"/>
                <a:gd name="connsiteY44" fmla="*/ 203476 h 341588"/>
                <a:gd name="connsiteX45" fmla="*/ 254794 w 1006096"/>
                <a:gd name="connsiteY45" fmla="*/ 167757 h 341588"/>
                <a:gd name="connsiteX46" fmla="*/ 233362 w 1006096"/>
                <a:gd name="connsiteY46" fmla="*/ 143944 h 341588"/>
                <a:gd name="connsiteX47" fmla="*/ 180975 w 1006096"/>
                <a:gd name="connsiteY47" fmla="*/ 182044 h 341588"/>
                <a:gd name="connsiteX48" fmla="*/ 128587 w 1006096"/>
                <a:gd name="connsiteY48" fmla="*/ 165376 h 341588"/>
                <a:gd name="connsiteX49" fmla="*/ 107156 w 1006096"/>
                <a:gd name="connsiteY49" fmla="*/ 146326 h 341588"/>
                <a:gd name="connsiteX50" fmla="*/ 73818 w 1006096"/>
                <a:gd name="connsiteY50" fmla="*/ 108226 h 341588"/>
                <a:gd name="connsiteX51" fmla="*/ 35718 w 1006096"/>
                <a:gd name="connsiteY51" fmla="*/ 148707 h 341588"/>
                <a:gd name="connsiteX0" fmla="*/ 19202 w 989580"/>
                <a:gd name="connsiteY0" fmla="*/ 148707 h 341588"/>
                <a:gd name="connsiteX1" fmla="*/ 153 w 989580"/>
                <a:gd name="connsiteY1" fmla="*/ 84413 h 341588"/>
                <a:gd name="connsiteX2" fmla="*/ 28728 w 989580"/>
                <a:gd name="connsiteY2" fmla="*/ 20121 h 341588"/>
                <a:gd name="connsiteX3" fmla="*/ 59684 w 989580"/>
                <a:gd name="connsiteY3" fmla="*/ 1068 h 341588"/>
                <a:gd name="connsiteX4" fmla="*/ 97784 w 989580"/>
                <a:gd name="connsiteY4" fmla="*/ 46313 h 341588"/>
                <a:gd name="connsiteX5" fmla="*/ 115701 w 989580"/>
                <a:gd name="connsiteY5" fmla="*/ 75485 h 341588"/>
                <a:gd name="connsiteX6" fmla="*/ 133503 w 989580"/>
                <a:gd name="connsiteY6" fmla="*/ 91557 h 341588"/>
                <a:gd name="connsiteX7" fmla="*/ 194195 w 989580"/>
                <a:gd name="connsiteY7" fmla="*/ 70477 h 341588"/>
                <a:gd name="connsiteX8" fmla="*/ 233308 w 989580"/>
                <a:gd name="connsiteY8" fmla="*/ 101087 h 341588"/>
                <a:gd name="connsiteX9" fmla="*/ 233513 w 989580"/>
                <a:gd name="connsiteY9" fmla="*/ 101082 h 341588"/>
                <a:gd name="connsiteX10" fmla="*/ 233806 w 989580"/>
                <a:gd name="connsiteY10" fmla="*/ 101375 h 341588"/>
                <a:gd name="connsiteX11" fmla="*/ 262092 w 989580"/>
                <a:gd name="connsiteY11" fmla="*/ 117751 h 341588"/>
                <a:gd name="connsiteX12" fmla="*/ 314478 w 989580"/>
                <a:gd name="connsiteY12" fmla="*/ 139183 h 341588"/>
                <a:gd name="connsiteX13" fmla="*/ 343053 w 989580"/>
                <a:gd name="connsiteY13" fmla="*/ 189188 h 341588"/>
                <a:gd name="connsiteX14" fmla="*/ 385916 w 989580"/>
                <a:gd name="connsiteY14" fmla="*/ 232051 h 341588"/>
                <a:gd name="connsiteX15" fmla="*/ 431160 w 989580"/>
                <a:gd name="connsiteY15" fmla="*/ 274913 h 341588"/>
                <a:gd name="connsiteX16" fmla="*/ 483547 w 989580"/>
                <a:gd name="connsiteY16" fmla="*/ 286820 h 341588"/>
                <a:gd name="connsiteX17" fmla="*/ 543078 w 989580"/>
                <a:gd name="connsiteY17" fmla="*/ 282057 h 341588"/>
                <a:gd name="connsiteX18" fmla="*/ 595466 w 989580"/>
                <a:gd name="connsiteY18" fmla="*/ 239195 h 341588"/>
                <a:gd name="connsiteX19" fmla="*/ 621660 w 989580"/>
                <a:gd name="connsiteY19" fmla="*/ 191569 h 341588"/>
                <a:gd name="connsiteX20" fmla="*/ 640710 w 989580"/>
                <a:gd name="connsiteY20" fmla="*/ 148707 h 341588"/>
                <a:gd name="connsiteX21" fmla="*/ 671666 w 989580"/>
                <a:gd name="connsiteY21" fmla="*/ 132039 h 341588"/>
                <a:gd name="connsiteX22" fmla="*/ 695478 w 989580"/>
                <a:gd name="connsiteY22" fmla="*/ 177283 h 341588"/>
                <a:gd name="connsiteX23" fmla="*/ 731197 w 989580"/>
                <a:gd name="connsiteY23" fmla="*/ 189188 h 341588"/>
                <a:gd name="connsiteX24" fmla="*/ 812160 w 989580"/>
                <a:gd name="connsiteY24" fmla="*/ 196333 h 341588"/>
                <a:gd name="connsiteX25" fmla="*/ 855022 w 989580"/>
                <a:gd name="connsiteY25" fmla="*/ 191570 h 341588"/>
                <a:gd name="connsiteX26" fmla="*/ 914553 w 989580"/>
                <a:gd name="connsiteY26" fmla="*/ 179663 h 341588"/>
                <a:gd name="connsiteX27" fmla="*/ 943128 w 989580"/>
                <a:gd name="connsiteY27" fmla="*/ 170138 h 341588"/>
                <a:gd name="connsiteX28" fmla="*/ 950272 w 989580"/>
                <a:gd name="connsiteY28" fmla="*/ 103463 h 341588"/>
                <a:gd name="connsiteX29" fmla="*/ 969322 w 989580"/>
                <a:gd name="connsiteY29" fmla="*/ 103463 h 341588"/>
                <a:gd name="connsiteX30" fmla="*/ 988372 w 989580"/>
                <a:gd name="connsiteY30" fmla="*/ 167757 h 341588"/>
                <a:gd name="connsiteX31" fmla="*/ 971703 w 989580"/>
                <a:gd name="connsiteY31" fmla="*/ 239194 h 341588"/>
                <a:gd name="connsiteX32" fmla="*/ 869310 w 989580"/>
                <a:gd name="connsiteY32" fmla="*/ 263008 h 341588"/>
                <a:gd name="connsiteX33" fmla="*/ 757391 w 989580"/>
                <a:gd name="connsiteY33" fmla="*/ 251101 h 341588"/>
                <a:gd name="connsiteX34" fmla="*/ 721672 w 989580"/>
                <a:gd name="connsiteY34" fmla="*/ 234432 h 341588"/>
                <a:gd name="connsiteX35" fmla="*/ 678809 w 989580"/>
                <a:gd name="connsiteY35" fmla="*/ 203477 h 341588"/>
                <a:gd name="connsiteX36" fmla="*/ 657377 w 989580"/>
                <a:gd name="connsiteY36" fmla="*/ 236812 h 341588"/>
                <a:gd name="connsiteX37" fmla="*/ 607372 w 989580"/>
                <a:gd name="connsiteY37" fmla="*/ 282057 h 341588"/>
                <a:gd name="connsiteX38" fmla="*/ 574034 w 989580"/>
                <a:gd name="connsiteY38" fmla="*/ 308250 h 341588"/>
                <a:gd name="connsiteX39" fmla="*/ 504978 w 989580"/>
                <a:gd name="connsiteY39" fmla="*/ 341588 h 341588"/>
                <a:gd name="connsiteX40" fmla="*/ 443066 w 989580"/>
                <a:gd name="connsiteY40" fmla="*/ 341588 h 341588"/>
                <a:gd name="connsiteX41" fmla="*/ 385916 w 989580"/>
                <a:gd name="connsiteY41" fmla="*/ 308251 h 341588"/>
                <a:gd name="connsiteX42" fmla="*/ 340672 w 989580"/>
                <a:gd name="connsiteY42" fmla="*/ 270151 h 341588"/>
                <a:gd name="connsiteX43" fmla="*/ 290666 w 989580"/>
                <a:gd name="connsiteY43" fmla="*/ 203476 h 341588"/>
                <a:gd name="connsiteX44" fmla="*/ 238278 w 989580"/>
                <a:gd name="connsiteY44" fmla="*/ 167757 h 341588"/>
                <a:gd name="connsiteX45" fmla="*/ 216846 w 989580"/>
                <a:gd name="connsiteY45" fmla="*/ 143944 h 341588"/>
                <a:gd name="connsiteX46" fmla="*/ 164459 w 989580"/>
                <a:gd name="connsiteY46" fmla="*/ 182044 h 341588"/>
                <a:gd name="connsiteX47" fmla="*/ 112071 w 989580"/>
                <a:gd name="connsiteY47" fmla="*/ 165376 h 341588"/>
                <a:gd name="connsiteX48" fmla="*/ 90640 w 989580"/>
                <a:gd name="connsiteY48" fmla="*/ 146326 h 341588"/>
                <a:gd name="connsiteX49" fmla="*/ 57302 w 989580"/>
                <a:gd name="connsiteY49" fmla="*/ 108226 h 341588"/>
                <a:gd name="connsiteX50" fmla="*/ 19202 w 989580"/>
                <a:gd name="connsiteY50" fmla="*/ 148707 h 341588"/>
                <a:gd name="connsiteX0" fmla="*/ 1497 w 971875"/>
                <a:gd name="connsiteY0" fmla="*/ 150112 h 342993"/>
                <a:gd name="connsiteX1" fmla="*/ 11023 w 971875"/>
                <a:gd name="connsiteY1" fmla="*/ 21526 h 342993"/>
                <a:gd name="connsiteX2" fmla="*/ 41979 w 971875"/>
                <a:gd name="connsiteY2" fmla="*/ 2473 h 342993"/>
                <a:gd name="connsiteX3" fmla="*/ 80079 w 971875"/>
                <a:gd name="connsiteY3" fmla="*/ 47718 h 342993"/>
                <a:gd name="connsiteX4" fmla="*/ 97996 w 971875"/>
                <a:gd name="connsiteY4" fmla="*/ 76890 h 342993"/>
                <a:gd name="connsiteX5" fmla="*/ 115798 w 971875"/>
                <a:gd name="connsiteY5" fmla="*/ 92962 h 342993"/>
                <a:gd name="connsiteX6" fmla="*/ 176490 w 971875"/>
                <a:gd name="connsiteY6" fmla="*/ 71882 h 342993"/>
                <a:gd name="connsiteX7" fmla="*/ 215603 w 971875"/>
                <a:gd name="connsiteY7" fmla="*/ 102492 h 342993"/>
                <a:gd name="connsiteX8" fmla="*/ 215808 w 971875"/>
                <a:gd name="connsiteY8" fmla="*/ 102487 h 342993"/>
                <a:gd name="connsiteX9" fmla="*/ 216101 w 971875"/>
                <a:gd name="connsiteY9" fmla="*/ 102780 h 342993"/>
                <a:gd name="connsiteX10" fmla="*/ 244387 w 971875"/>
                <a:gd name="connsiteY10" fmla="*/ 119156 h 342993"/>
                <a:gd name="connsiteX11" fmla="*/ 296773 w 971875"/>
                <a:gd name="connsiteY11" fmla="*/ 140588 h 342993"/>
                <a:gd name="connsiteX12" fmla="*/ 325348 w 971875"/>
                <a:gd name="connsiteY12" fmla="*/ 190593 h 342993"/>
                <a:gd name="connsiteX13" fmla="*/ 368211 w 971875"/>
                <a:gd name="connsiteY13" fmla="*/ 233456 h 342993"/>
                <a:gd name="connsiteX14" fmla="*/ 413455 w 971875"/>
                <a:gd name="connsiteY14" fmla="*/ 276318 h 342993"/>
                <a:gd name="connsiteX15" fmla="*/ 465842 w 971875"/>
                <a:gd name="connsiteY15" fmla="*/ 288225 h 342993"/>
                <a:gd name="connsiteX16" fmla="*/ 525373 w 971875"/>
                <a:gd name="connsiteY16" fmla="*/ 283462 h 342993"/>
                <a:gd name="connsiteX17" fmla="*/ 577761 w 971875"/>
                <a:gd name="connsiteY17" fmla="*/ 240600 h 342993"/>
                <a:gd name="connsiteX18" fmla="*/ 603955 w 971875"/>
                <a:gd name="connsiteY18" fmla="*/ 192974 h 342993"/>
                <a:gd name="connsiteX19" fmla="*/ 623005 w 971875"/>
                <a:gd name="connsiteY19" fmla="*/ 150112 h 342993"/>
                <a:gd name="connsiteX20" fmla="*/ 653961 w 971875"/>
                <a:gd name="connsiteY20" fmla="*/ 133444 h 342993"/>
                <a:gd name="connsiteX21" fmla="*/ 677773 w 971875"/>
                <a:gd name="connsiteY21" fmla="*/ 178688 h 342993"/>
                <a:gd name="connsiteX22" fmla="*/ 713492 w 971875"/>
                <a:gd name="connsiteY22" fmla="*/ 190593 h 342993"/>
                <a:gd name="connsiteX23" fmla="*/ 794455 w 971875"/>
                <a:gd name="connsiteY23" fmla="*/ 197738 h 342993"/>
                <a:gd name="connsiteX24" fmla="*/ 837317 w 971875"/>
                <a:gd name="connsiteY24" fmla="*/ 192975 h 342993"/>
                <a:gd name="connsiteX25" fmla="*/ 896848 w 971875"/>
                <a:gd name="connsiteY25" fmla="*/ 181068 h 342993"/>
                <a:gd name="connsiteX26" fmla="*/ 925423 w 971875"/>
                <a:gd name="connsiteY26" fmla="*/ 171543 h 342993"/>
                <a:gd name="connsiteX27" fmla="*/ 932567 w 971875"/>
                <a:gd name="connsiteY27" fmla="*/ 104868 h 342993"/>
                <a:gd name="connsiteX28" fmla="*/ 951617 w 971875"/>
                <a:gd name="connsiteY28" fmla="*/ 104868 h 342993"/>
                <a:gd name="connsiteX29" fmla="*/ 970667 w 971875"/>
                <a:gd name="connsiteY29" fmla="*/ 169162 h 342993"/>
                <a:gd name="connsiteX30" fmla="*/ 953998 w 971875"/>
                <a:gd name="connsiteY30" fmla="*/ 240599 h 342993"/>
                <a:gd name="connsiteX31" fmla="*/ 851605 w 971875"/>
                <a:gd name="connsiteY31" fmla="*/ 264413 h 342993"/>
                <a:gd name="connsiteX32" fmla="*/ 739686 w 971875"/>
                <a:gd name="connsiteY32" fmla="*/ 252506 h 342993"/>
                <a:gd name="connsiteX33" fmla="*/ 703967 w 971875"/>
                <a:gd name="connsiteY33" fmla="*/ 235837 h 342993"/>
                <a:gd name="connsiteX34" fmla="*/ 661104 w 971875"/>
                <a:gd name="connsiteY34" fmla="*/ 204882 h 342993"/>
                <a:gd name="connsiteX35" fmla="*/ 639672 w 971875"/>
                <a:gd name="connsiteY35" fmla="*/ 238217 h 342993"/>
                <a:gd name="connsiteX36" fmla="*/ 589667 w 971875"/>
                <a:gd name="connsiteY36" fmla="*/ 283462 h 342993"/>
                <a:gd name="connsiteX37" fmla="*/ 556329 w 971875"/>
                <a:gd name="connsiteY37" fmla="*/ 309655 h 342993"/>
                <a:gd name="connsiteX38" fmla="*/ 487273 w 971875"/>
                <a:gd name="connsiteY38" fmla="*/ 342993 h 342993"/>
                <a:gd name="connsiteX39" fmla="*/ 425361 w 971875"/>
                <a:gd name="connsiteY39" fmla="*/ 342993 h 342993"/>
                <a:gd name="connsiteX40" fmla="*/ 368211 w 971875"/>
                <a:gd name="connsiteY40" fmla="*/ 309656 h 342993"/>
                <a:gd name="connsiteX41" fmla="*/ 322967 w 971875"/>
                <a:gd name="connsiteY41" fmla="*/ 271556 h 342993"/>
                <a:gd name="connsiteX42" fmla="*/ 272961 w 971875"/>
                <a:gd name="connsiteY42" fmla="*/ 204881 h 342993"/>
                <a:gd name="connsiteX43" fmla="*/ 220573 w 971875"/>
                <a:gd name="connsiteY43" fmla="*/ 169162 h 342993"/>
                <a:gd name="connsiteX44" fmla="*/ 199141 w 971875"/>
                <a:gd name="connsiteY44" fmla="*/ 145349 h 342993"/>
                <a:gd name="connsiteX45" fmla="*/ 146754 w 971875"/>
                <a:gd name="connsiteY45" fmla="*/ 183449 h 342993"/>
                <a:gd name="connsiteX46" fmla="*/ 94366 w 971875"/>
                <a:gd name="connsiteY46" fmla="*/ 166781 h 342993"/>
                <a:gd name="connsiteX47" fmla="*/ 72935 w 971875"/>
                <a:gd name="connsiteY47" fmla="*/ 147731 h 342993"/>
                <a:gd name="connsiteX48" fmla="*/ 39597 w 971875"/>
                <a:gd name="connsiteY48" fmla="*/ 109631 h 342993"/>
                <a:gd name="connsiteX49" fmla="*/ 1497 w 971875"/>
                <a:gd name="connsiteY49" fmla="*/ 150112 h 342993"/>
                <a:gd name="connsiteX0" fmla="*/ 0 w 970378"/>
                <a:gd name="connsiteY0" fmla="*/ 151157 h 344038"/>
                <a:gd name="connsiteX1" fmla="*/ 40482 w 970378"/>
                <a:gd name="connsiteY1" fmla="*/ 3518 h 344038"/>
                <a:gd name="connsiteX2" fmla="*/ 78582 w 970378"/>
                <a:gd name="connsiteY2" fmla="*/ 48763 h 344038"/>
                <a:gd name="connsiteX3" fmla="*/ 96499 w 970378"/>
                <a:gd name="connsiteY3" fmla="*/ 77935 h 344038"/>
                <a:gd name="connsiteX4" fmla="*/ 114301 w 970378"/>
                <a:gd name="connsiteY4" fmla="*/ 94007 h 344038"/>
                <a:gd name="connsiteX5" fmla="*/ 174993 w 970378"/>
                <a:gd name="connsiteY5" fmla="*/ 72927 h 344038"/>
                <a:gd name="connsiteX6" fmla="*/ 214106 w 970378"/>
                <a:gd name="connsiteY6" fmla="*/ 103537 h 344038"/>
                <a:gd name="connsiteX7" fmla="*/ 214311 w 970378"/>
                <a:gd name="connsiteY7" fmla="*/ 103532 h 344038"/>
                <a:gd name="connsiteX8" fmla="*/ 214604 w 970378"/>
                <a:gd name="connsiteY8" fmla="*/ 103825 h 344038"/>
                <a:gd name="connsiteX9" fmla="*/ 242890 w 970378"/>
                <a:gd name="connsiteY9" fmla="*/ 120201 h 344038"/>
                <a:gd name="connsiteX10" fmla="*/ 295276 w 970378"/>
                <a:gd name="connsiteY10" fmla="*/ 141633 h 344038"/>
                <a:gd name="connsiteX11" fmla="*/ 323851 w 970378"/>
                <a:gd name="connsiteY11" fmla="*/ 191638 h 344038"/>
                <a:gd name="connsiteX12" fmla="*/ 366714 w 970378"/>
                <a:gd name="connsiteY12" fmla="*/ 234501 h 344038"/>
                <a:gd name="connsiteX13" fmla="*/ 411958 w 970378"/>
                <a:gd name="connsiteY13" fmla="*/ 277363 h 344038"/>
                <a:gd name="connsiteX14" fmla="*/ 464345 w 970378"/>
                <a:gd name="connsiteY14" fmla="*/ 289270 h 344038"/>
                <a:gd name="connsiteX15" fmla="*/ 523876 w 970378"/>
                <a:gd name="connsiteY15" fmla="*/ 284507 h 344038"/>
                <a:gd name="connsiteX16" fmla="*/ 576264 w 970378"/>
                <a:gd name="connsiteY16" fmla="*/ 241645 h 344038"/>
                <a:gd name="connsiteX17" fmla="*/ 602458 w 970378"/>
                <a:gd name="connsiteY17" fmla="*/ 194019 h 344038"/>
                <a:gd name="connsiteX18" fmla="*/ 621508 w 970378"/>
                <a:gd name="connsiteY18" fmla="*/ 151157 h 344038"/>
                <a:gd name="connsiteX19" fmla="*/ 652464 w 970378"/>
                <a:gd name="connsiteY19" fmla="*/ 134489 h 344038"/>
                <a:gd name="connsiteX20" fmla="*/ 676276 w 970378"/>
                <a:gd name="connsiteY20" fmla="*/ 179733 h 344038"/>
                <a:gd name="connsiteX21" fmla="*/ 711995 w 970378"/>
                <a:gd name="connsiteY21" fmla="*/ 191638 h 344038"/>
                <a:gd name="connsiteX22" fmla="*/ 792958 w 970378"/>
                <a:gd name="connsiteY22" fmla="*/ 198783 h 344038"/>
                <a:gd name="connsiteX23" fmla="*/ 835820 w 970378"/>
                <a:gd name="connsiteY23" fmla="*/ 194020 h 344038"/>
                <a:gd name="connsiteX24" fmla="*/ 895351 w 970378"/>
                <a:gd name="connsiteY24" fmla="*/ 182113 h 344038"/>
                <a:gd name="connsiteX25" fmla="*/ 923926 w 970378"/>
                <a:gd name="connsiteY25" fmla="*/ 172588 h 344038"/>
                <a:gd name="connsiteX26" fmla="*/ 931070 w 970378"/>
                <a:gd name="connsiteY26" fmla="*/ 105913 h 344038"/>
                <a:gd name="connsiteX27" fmla="*/ 950120 w 970378"/>
                <a:gd name="connsiteY27" fmla="*/ 105913 h 344038"/>
                <a:gd name="connsiteX28" fmla="*/ 969170 w 970378"/>
                <a:gd name="connsiteY28" fmla="*/ 170207 h 344038"/>
                <a:gd name="connsiteX29" fmla="*/ 952501 w 970378"/>
                <a:gd name="connsiteY29" fmla="*/ 241644 h 344038"/>
                <a:gd name="connsiteX30" fmla="*/ 850108 w 970378"/>
                <a:gd name="connsiteY30" fmla="*/ 265458 h 344038"/>
                <a:gd name="connsiteX31" fmla="*/ 738189 w 970378"/>
                <a:gd name="connsiteY31" fmla="*/ 253551 h 344038"/>
                <a:gd name="connsiteX32" fmla="*/ 702470 w 970378"/>
                <a:gd name="connsiteY32" fmla="*/ 236882 h 344038"/>
                <a:gd name="connsiteX33" fmla="*/ 659607 w 970378"/>
                <a:gd name="connsiteY33" fmla="*/ 205927 h 344038"/>
                <a:gd name="connsiteX34" fmla="*/ 638175 w 970378"/>
                <a:gd name="connsiteY34" fmla="*/ 239262 h 344038"/>
                <a:gd name="connsiteX35" fmla="*/ 588170 w 970378"/>
                <a:gd name="connsiteY35" fmla="*/ 284507 h 344038"/>
                <a:gd name="connsiteX36" fmla="*/ 554832 w 970378"/>
                <a:gd name="connsiteY36" fmla="*/ 310700 h 344038"/>
                <a:gd name="connsiteX37" fmla="*/ 485776 w 970378"/>
                <a:gd name="connsiteY37" fmla="*/ 344038 h 344038"/>
                <a:gd name="connsiteX38" fmla="*/ 423864 w 970378"/>
                <a:gd name="connsiteY38" fmla="*/ 344038 h 344038"/>
                <a:gd name="connsiteX39" fmla="*/ 366714 w 970378"/>
                <a:gd name="connsiteY39" fmla="*/ 310701 h 344038"/>
                <a:gd name="connsiteX40" fmla="*/ 321470 w 970378"/>
                <a:gd name="connsiteY40" fmla="*/ 272601 h 344038"/>
                <a:gd name="connsiteX41" fmla="*/ 271464 w 970378"/>
                <a:gd name="connsiteY41" fmla="*/ 205926 h 344038"/>
                <a:gd name="connsiteX42" fmla="*/ 219076 w 970378"/>
                <a:gd name="connsiteY42" fmla="*/ 170207 h 344038"/>
                <a:gd name="connsiteX43" fmla="*/ 197644 w 970378"/>
                <a:gd name="connsiteY43" fmla="*/ 146394 h 344038"/>
                <a:gd name="connsiteX44" fmla="*/ 145257 w 970378"/>
                <a:gd name="connsiteY44" fmla="*/ 184494 h 344038"/>
                <a:gd name="connsiteX45" fmla="*/ 92869 w 970378"/>
                <a:gd name="connsiteY45" fmla="*/ 167826 h 344038"/>
                <a:gd name="connsiteX46" fmla="*/ 71438 w 970378"/>
                <a:gd name="connsiteY46" fmla="*/ 148776 h 344038"/>
                <a:gd name="connsiteX47" fmla="*/ 38100 w 970378"/>
                <a:gd name="connsiteY47" fmla="*/ 110676 h 344038"/>
                <a:gd name="connsiteX48" fmla="*/ 0 w 970378"/>
                <a:gd name="connsiteY48" fmla="*/ 151157 h 344038"/>
                <a:gd name="connsiteX0" fmla="*/ 0 w 970378"/>
                <a:gd name="connsiteY0" fmla="*/ 105326 h 298207"/>
                <a:gd name="connsiteX1" fmla="*/ 78582 w 970378"/>
                <a:gd name="connsiteY1" fmla="*/ 2932 h 298207"/>
                <a:gd name="connsiteX2" fmla="*/ 96499 w 970378"/>
                <a:gd name="connsiteY2" fmla="*/ 32104 h 298207"/>
                <a:gd name="connsiteX3" fmla="*/ 114301 w 970378"/>
                <a:gd name="connsiteY3" fmla="*/ 48176 h 298207"/>
                <a:gd name="connsiteX4" fmla="*/ 174993 w 970378"/>
                <a:gd name="connsiteY4" fmla="*/ 27096 h 298207"/>
                <a:gd name="connsiteX5" fmla="*/ 214106 w 970378"/>
                <a:gd name="connsiteY5" fmla="*/ 57706 h 298207"/>
                <a:gd name="connsiteX6" fmla="*/ 214311 w 970378"/>
                <a:gd name="connsiteY6" fmla="*/ 57701 h 298207"/>
                <a:gd name="connsiteX7" fmla="*/ 214604 w 970378"/>
                <a:gd name="connsiteY7" fmla="*/ 57994 h 298207"/>
                <a:gd name="connsiteX8" fmla="*/ 242890 w 970378"/>
                <a:gd name="connsiteY8" fmla="*/ 74370 h 298207"/>
                <a:gd name="connsiteX9" fmla="*/ 295276 w 970378"/>
                <a:gd name="connsiteY9" fmla="*/ 95802 h 298207"/>
                <a:gd name="connsiteX10" fmla="*/ 323851 w 970378"/>
                <a:gd name="connsiteY10" fmla="*/ 145807 h 298207"/>
                <a:gd name="connsiteX11" fmla="*/ 366714 w 970378"/>
                <a:gd name="connsiteY11" fmla="*/ 188670 h 298207"/>
                <a:gd name="connsiteX12" fmla="*/ 411958 w 970378"/>
                <a:gd name="connsiteY12" fmla="*/ 231532 h 298207"/>
                <a:gd name="connsiteX13" fmla="*/ 464345 w 970378"/>
                <a:gd name="connsiteY13" fmla="*/ 243439 h 298207"/>
                <a:gd name="connsiteX14" fmla="*/ 523876 w 970378"/>
                <a:gd name="connsiteY14" fmla="*/ 238676 h 298207"/>
                <a:gd name="connsiteX15" fmla="*/ 576264 w 970378"/>
                <a:gd name="connsiteY15" fmla="*/ 195814 h 298207"/>
                <a:gd name="connsiteX16" fmla="*/ 602458 w 970378"/>
                <a:gd name="connsiteY16" fmla="*/ 148188 h 298207"/>
                <a:gd name="connsiteX17" fmla="*/ 621508 w 970378"/>
                <a:gd name="connsiteY17" fmla="*/ 105326 h 298207"/>
                <a:gd name="connsiteX18" fmla="*/ 652464 w 970378"/>
                <a:gd name="connsiteY18" fmla="*/ 88658 h 298207"/>
                <a:gd name="connsiteX19" fmla="*/ 676276 w 970378"/>
                <a:gd name="connsiteY19" fmla="*/ 133902 h 298207"/>
                <a:gd name="connsiteX20" fmla="*/ 711995 w 970378"/>
                <a:gd name="connsiteY20" fmla="*/ 145807 h 298207"/>
                <a:gd name="connsiteX21" fmla="*/ 792958 w 970378"/>
                <a:gd name="connsiteY21" fmla="*/ 152952 h 298207"/>
                <a:gd name="connsiteX22" fmla="*/ 835820 w 970378"/>
                <a:gd name="connsiteY22" fmla="*/ 148189 h 298207"/>
                <a:gd name="connsiteX23" fmla="*/ 895351 w 970378"/>
                <a:gd name="connsiteY23" fmla="*/ 136282 h 298207"/>
                <a:gd name="connsiteX24" fmla="*/ 923926 w 970378"/>
                <a:gd name="connsiteY24" fmla="*/ 126757 h 298207"/>
                <a:gd name="connsiteX25" fmla="*/ 931070 w 970378"/>
                <a:gd name="connsiteY25" fmla="*/ 60082 h 298207"/>
                <a:gd name="connsiteX26" fmla="*/ 950120 w 970378"/>
                <a:gd name="connsiteY26" fmla="*/ 60082 h 298207"/>
                <a:gd name="connsiteX27" fmla="*/ 969170 w 970378"/>
                <a:gd name="connsiteY27" fmla="*/ 124376 h 298207"/>
                <a:gd name="connsiteX28" fmla="*/ 952501 w 970378"/>
                <a:gd name="connsiteY28" fmla="*/ 195813 h 298207"/>
                <a:gd name="connsiteX29" fmla="*/ 850108 w 970378"/>
                <a:gd name="connsiteY29" fmla="*/ 219627 h 298207"/>
                <a:gd name="connsiteX30" fmla="*/ 738189 w 970378"/>
                <a:gd name="connsiteY30" fmla="*/ 207720 h 298207"/>
                <a:gd name="connsiteX31" fmla="*/ 702470 w 970378"/>
                <a:gd name="connsiteY31" fmla="*/ 191051 h 298207"/>
                <a:gd name="connsiteX32" fmla="*/ 659607 w 970378"/>
                <a:gd name="connsiteY32" fmla="*/ 160096 h 298207"/>
                <a:gd name="connsiteX33" fmla="*/ 638175 w 970378"/>
                <a:gd name="connsiteY33" fmla="*/ 193431 h 298207"/>
                <a:gd name="connsiteX34" fmla="*/ 588170 w 970378"/>
                <a:gd name="connsiteY34" fmla="*/ 238676 h 298207"/>
                <a:gd name="connsiteX35" fmla="*/ 554832 w 970378"/>
                <a:gd name="connsiteY35" fmla="*/ 264869 h 298207"/>
                <a:gd name="connsiteX36" fmla="*/ 485776 w 970378"/>
                <a:gd name="connsiteY36" fmla="*/ 298207 h 298207"/>
                <a:gd name="connsiteX37" fmla="*/ 423864 w 970378"/>
                <a:gd name="connsiteY37" fmla="*/ 298207 h 298207"/>
                <a:gd name="connsiteX38" fmla="*/ 366714 w 970378"/>
                <a:gd name="connsiteY38" fmla="*/ 264870 h 298207"/>
                <a:gd name="connsiteX39" fmla="*/ 321470 w 970378"/>
                <a:gd name="connsiteY39" fmla="*/ 226770 h 298207"/>
                <a:gd name="connsiteX40" fmla="*/ 271464 w 970378"/>
                <a:gd name="connsiteY40" fmla="*/ 160095 h 298207"/>
                <a:gd name="connsiteX41" fmla="*/ 219076 w 970378"/>
                <a:gd name="connsiteY41" fmla="*/ 124376 h 298207"/>
                <a:gd name="connsiteX42" fmla="*/ 197644 w 970378"/>
                <a:gd name="connsiteY42" fmla="*/ 100563 h 298207"/>
                <a:gd name="connsiteX43" fmla="*/ 145257 w 970378"/>
                <a:gd name="connsiteY43" fmla="*/ 138663 h 298207"/>
                <a:gd name="connsiteX44" fmla="*/ 92869 w 970378"/>
                <a:gd name="connsiteY44" fmla="*/ 121995 h 298207"/>
                <a:gd name="connsiteX45" fmla="*/ 71438 w 970378"/>
                <a:gd name="connsiteY45" fmla="*/ 102945 h 298207"/>
                <a:gd name="connsiteX46" fmla="*/ 38100 w 970378"/>
                <a:gd name="connsiteY46" fmla="*/ 64845 h 298207"/>
                <a:gd name="connsiteX47" fmla="*/ 0 w 970378"/>
                <a:gd name="connsiteY47" fmla="*/ 105326 h 298207"/>
                <a:gd name="connsiteX0" fmla="*/ 0 w 970378"/>
                <a:gd name="connsiteY0" fmla="*/ 79369 h 272250"/>
                <a:gd name="connsiteX1" fmla="*/ 96499 w 970378"/>
                <a:gd name="connsiteY1" fmla="*/ 6147 h 272250"/>
                <a:gd name="connsiteX2" fmla="*/ 114301 w 970378"/>
                <a:gd name="connsiteY2" fmla="*/ 22219 h 272250"/>
                <a:gd name="connsiteX3" fmla="*/ 174993 w 970378"/>
                <a:gd name="connsiteY3" fmla="*/ 1139 h 272250"/>
                <a:gd name="connsiteX4" fmla="*/ 214106 w 970378"/>
                <a:gd name="connsiteY4" fmla="*/ 31749 h 272250"/>
                <a:gd name="connsiteX5" fmla="*/ 214311 w 970378"/>
                <a:gd name="connsiteY5" fmla="*/ 31744 h 272250"/>
                <a:gd name="connsiteX6" fmla="*/ 214604 w 970378"/>
                <a:gd name="connsiteY6" fmla="*/ 32037 h 272250"/>
                <a:gd name="connsiteX7" fmla="*/ 242890 w 970378"/>
                <a:gd name="connsiteY7" fmla="*/ 48413 h 272250"/>
                <a:gd name="connsiteX8" fmla="*/ 295276 w 970378"/>
                <a:gd name="connsiteY8" fmla="*/ 69845 h 272250"/>
                <a:gd name="connsiteX9" fmla="*/ 323851 w 970378"/>
                <a:gd name="connsiteY9" fmla="*/ 119850 h 272250"/>
                <a:gd name="connsiteX10" fmla="*/ 366714 w 970378"/>
                <a:gd name="connsiteY10" fmla="*/ 162713 h 272250"/>
                <a:gd name="connsiteX11" fmla="*/ 411958 w 970378"/>
                <a:gd name="connsiteY11" fmla="*/ 205575 h 272250"/>
                <a:gd name="connsiteX12" fmla="*/ 464345 w 970378"/>
                <a:gd name="connsiteY12" fmla="*/ 217482 h 272250"/>
                <a:gd name="connsiteX13" fmla="*/ 523876 w 970378"/>
                <a:gd name="connsiteY13" fmla="*/ 212719 h 272250"/>
                <a:gd name="connsiteX14" fmla="*/ 576264 w 970378"/>
                <a:gd name="connsiteY14" fmla="*/ 169857 h 272250"/>
                <a:gd name="connsiteX15" fmla="*/ 602458 w 970378"/>
                <a:gd name="connsiteY15" fmla="*/ 122231 h 272250"/>
                <a:gd name="connsiteX16" fmla="*/ 621508 w 970378"/>
                <a:gd name="connsiteY16" fmla="*/ 79369 h 272250"/>
                <a:gd name="connsiteX17" fmla="*/ 652464 w 970378"/>
                <a:gd name="connsiteY17" fmla="*/ 62701 h 272250"/>
                <a:gd name="connsiteX18" fmla="*/ 676276 w 970378"/>
                <a:gd name="connsiteY18" fmla="*/ 107945 h 272250"/>
                <a:gd name="connsiteX19" fmla="*/ 711995 w 970378"/>
                <a:gd name="connsiteY19" fmla="*/ 119850 h 272250"/>
                <a:gd name="connsiteX20" fmla="*/ 792958 w 970378"/>
                <a:gd name="connsiteY20" fmla="*/ 126995 h 272250"/>
                <a:gd name="connsiteX21" fmla="*/ 835820 w 970378"/>
                <a:gd name="connsiteY21" fmla="*/ 122232 h 272250"/>
                <a:gd name="connsiteX22" fmla="*/ 895351 w 970378"/>
                <a:gd name="connsiteY22" fmla="*/ 110325 h 272250"/>
                <a:gd name="connsiteX23" fmla="*/ 923926 w 970378"/>
                <a:gd name="connsiteY23" fmla="*/ 100800 h 272250"/>
                <a:gd name="connsiteX24" fmla="*/ 931070 w 970378"/>
                <a:gd name="connsiteY24" fmla="*/ 34125 h 272250"/>
                <a:gd name="connsiteX25" fmla="*/ 950120 w 970378"/>
                <a:gd name="connsiteY25" fmla="*/ 34125 h 272250"/>
                <a:gd name="connsiteX26" fmla="*/ 969170 w 970378"/>
                <a:gd name="connsiteY26" fmla="*/ 98419 h 272250"/>
                <a:gd name="connsiteX27" fmla="*/ 952501 w 970378"/>
                <a:gd name="connsiteY27" fmla="*/ 169856 h 272250"/>
                <a:gd name="connsiteX28" fmla="*/ 850108 w 970378"/>
                <a:gd name="connsiteY28" fmla="*/ 193670 h 272250"/>
                <a:gd name="connsiteX29" fmla="*/ 738189 w 970378"/>
                <a:gd name="connsiteY29" fmla="*/ 181763 h 272250"/>
                <a:gd name="connsiteX30" fmla="*/ 702470 w 970378"/>
                <a:gd name="connsiteY30" fmla="*/ 165094 h 272250"/>
                <a:gd name="connsiteX31" fmla="*/ 659607 w 970378"/>
                <a:gd name="connsiteY31" fmla="*/ 134139 h 272250"/>
                <a:gd name="connsiteX32" fmla="*/ 638175 w 970378"/>
                <a:gd name="connsiteY32" fmla="*/ 167474 h 272250"/>
                <a:gd name="connsiteX33" fmla="*/ 588170 w 970378"/>
                <a:gd name="connsiteY33" fmla="*/ 212719 h 272250"/>
                <a:gd name="connsiteX34" fmla="*/ 554832 w 970378"/>
                <a:gd name="connsiteY34" fmla="*/ 238912 h 272250"/>
                <a:gd name="connsiteX35" fmla="*/ 485776 w 970378"/>
                <a:gd name="connsiteY35" fmla="*/ 272250 h 272250"/>
                <a:gd name="connsiteX36" fmla="*/ 423864 w 970378"/>
                <a:gd name="connsiteY36" fmla="*/ 272250 h 272250"/>
                <a:gd name="connsiteX37" fmla="*/ 366714 w 970378"/>
                <a:gd name="connsiteY37" fmla="*/ 238913 h 272250"/>
                <a:gd name="connsiteX38" fmla="*/ 321470 w 970378"/>
                <a:gd name="connsiteY38" fmla="*/ 200813 h 272250"/>
                <a:gd name="connsiteX39" fmla="*/ 271464 w 970378"/>
                <a:gd name="connsiteY39" fmla="*/ 134138 h 272250"/>
                <a:gd name="connsiteX40" fmla="*/ 219076 w 970378"/>
                <a:gd name="connsiteY40" fmla="*/ 98419 h 272250"/>
                <a:gd name="connsiteX41" fmla="*/ 197644 w 970378"/>
                <a:gd name="connsiteY41" fmla="*/ 74606 h 272250"/>
                <a:gd name="connsiteX42" fmla="*/ 145257 w 970378"/>
                <a:gd name="connsiteY42" fmla="*/ 112706 h 272250"/>
                <a:gd name="connsiteX43" fmla="*/ 92869 w 970378"/>
                <a:gd name="connsiteY43" fmla="*/ 96038 h 272250"/>
                <a:gd name="connsiteX44" fmla="*/ 71438 w 970378"/>
                <a:gd name="connsiteY44" fmla="*/ 76988 h 272250"/>
                <a:gd name="connsiteX45" fmla="*/ 38100 w 970378"/>
                <a:gd name="connsiteY45" fmla="*/ 38888 h 272250"/>
                <a:gd name="connsiteX46" fmla="*/ 0 w 970378"/>
                <a:gd name="connsiteY46" fmla="*/ 79369 h 272250"/>
                <a:gd name="connsiteX0" fmla="*/ 417 w 932695"/>
                <a:gd name="connsiteY0" fmla="*/ 38888 h 272250"/>
                <a:gd name="connsiteX1" fmla="*/ 58816 w 932695"/>
                <a:gd name="connsiteY1" fmla="*/ 6147 h 272250"/>
                <a:gd name="connsiteX2" fmla="*/ 76618 w 932695"/>
                <a:gd name="connsiteY2" fmla="*/ 22219 h 272250"/>
                <a:gd name="connsiteX3" fmla="*/ 137310 w 932695"/>
                <a:gd name="connsiteY3" fmla="*/ 1139 h 272250"/>
                <a:gd name="connsiteX4" fmla="*/ 176423 w 932695"/>
                <a:gd name="connsiteY4" fmla="*/ 31749 h 272250"/>
                <a:gd name="connsiteX5" fmla="*/ 176628 w 932695"/>
                <a:gd name="connsiteY5" fmla="*/ 31744 h 272250"/>
                <a:gd name="connsiteX6" fmla="*/ 176921 w 932695"/>
                <a:gd name="connsiteY6" fmla="*/ 32037 h 272250"/>
                <a:gd name="connsiteX7" fmla="*/ 205207 w 932695"/>
                <a:gd name="connsiteY7" fmla="*/ 48413 h 272250"/>
                <a:gd name="connsiteX8" fmla="*/ 257593 w 932695"/>
                <a:gd name="connsiteY8" fmla="*/ 69845 h 272250"/>
                <a:gd name="connsiteX9" fmla="*/ 286168 w 932695"/>
                <a:gd name="connsiteY9" fmla="*/ 119850 h 272250"/>
                <a:gd name="connsiteX10" fmla="*/ 329031 w 932695"/>
                <a:gd name="connsiteY10" fmla="*/ 162713 h 272250"/>
                <a:gd name="connsiteX11" fmla="*/ 374275 w 932695"/>
                <a:gd name="connsiteY11" fmla="*/ 205575 h 272250"/>
                <a:gd name="connsiteX12" fmla="*/ 426662 w 932695"/>
                <a:gd name="connsiteY12" fmla="*/ 217482 h 272250"/>
                <a:gd name="connsiteX13" fmla="*/ 486193 w 932695"/>
                <a:gd name="connsiteY13" fmla="*/ 212719 h 272250"/>
                <a:gd name="connsiteX14" fmla="*/ 538581 w 932695"/>
                <a:gd name="connsiteY14" fmla="*/ 169857 h 272250"/>
                <a:gd name="connsiteX15" fmla="*/ 564775 w 932695"/>
                <a:gd name="connsiteY15" fmla="*/ 122231 h 272250"/>
                <a:gd name="connsiteX16" fmla="*/ 583825 w 932695"/>
                <a:gd name="connsiteY16" fmla="*/ 79369 h 272250"/>
                <a:gd name="connsiteX17" fmla="*/ 614781 w 932695"/>
                <a:gd name="connsiteY17" fmla="*/ 62701 h 272250"/>
                <a:gd name="connsiteX18" fmla="*/ 638593 w 932695"/>
                <a:gd name="connsiteY18" fmla="*/ 107945 h 272250"/>
                <a:gd name="connsiteX19" fmla="*/ 674312 w 932695"/>
                <a:gd name="connsiteY19" fmla="*/ 119850 h 272250"/>
                <a:gd name="connsiteX20" fmla="*/ 755275 w 932695"/>
                <a:gd name="connsiteY20" fmla="*/ 126995 h 272250"/>
                <a:gd name="connsiteX21" fmla="*/ 798137 w 932695"/>
                <a:gd name="connsiteY21" fmla="*/ 122232 h 272250"/>
                <a:gd name="connsiteX22" fmla="*/ 857668 w 932695"/>
                <a:gd name="connsiteY22" fmla="*/ 110325 h 272250"/>
                <a:gd name="connsiteX23" fmla="*/ 886243 w 932695"/>
                <a:gd name="connsiteY23" fmla="*/ 100800 h 272250"/>
                <a:gd name="connsiteX24" fmla="*/ 893387 w 932695"/>
                <a:gd name="connsiteY24" fmla="*/ 34125 h 272250"/>
                <a:gd name="connsiteX25" fmla="*/ 912437 w 932695"/>
                <a:gd name="connsiteY25" fmla="*/ 34125 h 272250"/>
                <a:gd name="connsiteX26" fmla="*/ 931487 w 932695"/>
                <a:gd name="connsiteY26" fmla="*/ 98419 h 272250"/>
                <a:gd name="connsiteX27" fmla="*/ 914818 w 932695"/>
                <a:gd name="connsiteY27" fmla="*/ 169856 h 272250"/>
                <a:gd name="connsiteX28" fmla="*/ 812425 w 932695"/>
                <a:gd name="connsiteY28" fmla="*/ 193670 h 272250"/>
                <a:gd name="connsiteX29" fmla="*/ 700506 w 932695"/>
                <a:gd name="connsiteY29" fmla="*/ 181763 h 272250"/>
                <a:gd name="connsiteX30" fmla="*/ 664787 w 932695"/>
                <a:gd name="connsiteY30" fmla="*/ 165094 h 272250"/>
                <a:gd name="connsiteX31" fmla="*/ 621924 w 932695"/>
                <a:gd name="connsiteY31" fmla="*/ 134139 h 272250"/>
                <a:gd name="connsiteX32" fmla="*/ 600492 w 932695"/>
                <a:gd name="connsiteY32" fmla="*/ 167474 h 272250"/>
                <a:gd name="connsiteX33" fmla="*/ 550487 w 932695"/>
                <a:gd name="connsiteY33" fmla="*/ 212719 h 272250"/>
                <a:gd name="connsiteX34" fmla="*/ 517149 w 932695"/>
                <a:gd name="connsiteY34" fmla="*/ 238912 h 272250"/>
                <a:gd name="connsiteX35" fmla="*/ 448093 w 932695"/>
                <a:gd name="connsiteY35" fmla="*/ 272250 h 272250"/>
                <a:gd name="connsiteX36" fmla="*/ 386181 w 932695"/>
                <a:gd name="connsiteY36" fmla="*/ 272250 h 272250"/>
                <a:gd name="connsiteX37" fmla="*/ 329031 w 932695"/>
                <a:gd name="connsiteY37" fmla="*/ 238913 h 272250"/>
                <a:gd name="connsiteX38" fmla="*/ 283787 w 932695"/>
                <a:gd name="connsiteY38" fmla="*/ 200813 h 272250"/>
                <a:gd name="connsiteX39" fmla="*/ 233781 w 932695"/>
                <a:gd name="connsiteY39" fmla="*/ 134138 h 272250"/>
                <a:gd name="connsiteX40" fmla="*/ 181393 w 932695"/>
                <a:gd name="connsiteY40" fmla="*/ 98419 h 272250"/>
                <a:gd name="connsiteX41" fmla="*/ 159961 w 932695"/>
                <a:gd name="connsiteY41" fmla="*/ 74606 h 272250"/>
                <a:gd name="connsiteX42" fmla="*/ 107574 w 932695"/>
                <a:gd name="connsiteY42" fmla="*/ 112706 h 272250"/>
                <a:gd name="connsiteX43" fmla="*/ 55186 w 932695"/>
                <a:gd name="connsiteY43" fmla="*/ 96038 h 272250"/>
                <a:gd name="connsiteX44" fmla="*/ 33755 w 932695"/>
                <a:gd name="connsiteY44" fmla="*/ 76988 h 272250"/>
                <a:gd name="connsiteX45" fmla="*/ 417 w 932695"/>
                <a:gd name="connsiteY45" fmla="*/ 38888 h 272250"/>
                <a:gd name="connsiteX0" fmla="*/ 26 w 898966"/>
                <a:gd name="connsiteY0" fmla="*/ 76988 h 272250"/>
                <a:gd name="connsiteX1" fmla="*/ 25087 w 898966"/>
                <a:gd name="connsiteY1" fmla="*/ 6147 h 272250"/>
                <a:gd name="connsiteX2" fmla="*/ 42889 w 898966"/>
                <a:gd name="connsiteY2" fmla="*/ 22219 h 272250"/>
                <a:gd name="connsiteX3" fmla="*/ 103581 w 898966"/>
                <a:gd name="connsiteY3" fmla="*/ 1139 h 272250"/>
                <a:gd name="connsiteX4" fmla="*/ 142694 w 898966"/>
                <a:gd name="connsiteY4" fmla="*/ 31749 h 272250"/>
                <a:gd name="connsiteX5" fmla="*/ 142899 w 898966"/>
                <a:gd name="connsiteY5" fmla="*/ 31744 h 272250"/>
                <a:gd name="connsiteX6" fmla="*/ 143192 w 898966"/>
                <a:gd name="connsiteY6" fmla="*/ 32037 h 272250"/>
                <a:gd name="connsiteX7" fmla="*/ 171478 w 898966"/>
                <a:gd name="connsiteY7" fmla="*/ 48413 h 272250"/>
                <a:gd name="connsiteX8" fmla="*/ 223864 w 898966"/>
                <a:gd name="connsiteY8" fmla="*/ 69845 h 272250"/>
                <a:gd name="connsiteX9" fmla="*/ 252439 w 898966"/>
                <a:gd name="connsiteY9" fmla="*/ 119850 h 272250"/>
                <a:gd name="connsiteX10" fmla="*/ 295302 w 898966"/>
                <a:gd name="connsiteY10" fmla="*/ 162713 h 272250"/>
                <a:gd name="connsiteX11" fmla="*/ 340546 w 898966"/>
                <a:gd name="connsiteY11" fmla="*/ 205575 h 272250"/>
                <a:gd name="connsiteX12" fmla="*/ 392933 w 898966"/>
                <a:gd name="connsiteY12" fmla="*/ 217482 h 272250"/>
                <a:gd name="connsiteX13" fmla="*/ 452464 w 898966"/>
                <a:gd name="connsiteY13" fmla="*/ 212719 h 272250"/>
                <a:gd name="connsiteX14" fmla="*/ 504852 w 898966"/>
                <a:gd name="connsiteY14" fmla="*/ 169857 h 272250"/>
                <a:gd name="connsiteX15" fmla="*/ 531046 w 898966"/>
                <a:gd name="connsiteY15" fmla="*/ 122231 h 272250"/>
                <a:gd name="connsiteX16" fmla="*/ 550096 w 898966"/>
                <a:gd name="connsiteY16" fmla="*/ 79369 h 272250"/>
                <a:gd name="connsiteX17" fmla="*/ 581052 w 898966"/>
                <a:gd name="connsiteY17" fmla="*/ 62701 h 272250"/>
                <a:gd name="connsiteX18" fmla="*/ 604864 w 898966"/>
                <a:gd name="connsiteY18" fmla="*/ 107945 h 272250"/>
                <a:gd name="connsiteX19" fmla="*/ 640583 w 898966"/>
                <a:gd name="connsiteY19" fmla="*/ 119850 h 272250"/>
                <a:gd name="connsiteX20" fmla="*/ 721546 w 898966"/>
                <a:gd name="connsiteY20" fmla="*/ 126995 h 272250"/>
                <a:gd name="connsiteX21" fmla="*/ 764408 w 898966"/>
                <a:gd name="connsiteY21" fmla="*/ 122232 h 272250"/>
                <a:gd name="connsiteX22" fmla="*/ 823939 w 898966"/>
                <a:gd name="connsiteY22" fmla="*/ 110325 h 272250"/>
                <a:gd name="connsiteX23" fmla="*/ 852514 w 898966"/>
                <a:gd name="connsiteY23" fmla="*/ 100800 h 272250"/>
                <a:gd name="connsiteX24" fmla="*/ 859658 w 898966"/>
                <a:gd name="connsiteY24" fmla="*/ 34125 h 272250"/>
                <a:gd name="connsiteX25" fmla="*/ 878708 w 898966"/>
                <a:gd name="connsiteY25" fmla="*/ 34125 h 272250"/>
                <a:gd name="connsiteX26" fmla="*/ 897758 w 898966"/>
                <a:gd name="connsiteY26" fmla="*/ 98419 h 272250"/>
                <a:gd name="connsiteX27" fmla="*/ 881089 w 898966"/>
                <a:gd name="connsiteY27" fmla="*/ 169856 h 272250"/>
                <a:gd name="connsiteX28" fmla="*/ 778696 w 898966"/>
                <a:gd name="connsiteY28" fmla="*/ 193670 h 272250"/>
                <a:gd name="connsiteX29" fmla="*/ 666777 w 898966"/>
                <a:gd name="connsiteY29" fmla="*/ 181763 h 272250"/>
                <a:gd name="connsiteX30" fmla="*/ 631058 w 898966"/>
                <a:gd name="connsiteY30" fmla="*/ 165094 h 272250"/>
                <a:gd name="connsiteX31" fmla="*/ 588195 w 898966"/>
                <a:gd name="connsiteY31" fmla="*/ 134139 h 272250"/>
                <a:gd name="connsiteX32" fmla="*/ 566763 w 898966"/>
                <a:gd name="connsiteY32" fmla="*/ 167474 h 272250"/>
                <a:gd name="connsiteX33" fmla="*/ 516758 w 898966"/>
                <a:gd name="connsiteY33" fmla="*/ 212719 h 272250"/>
                <a:gd name="connsiteX34" fmla="*/ 483420 w 898966"/>
                <a:gd name="connsiteY34" fmla="*/ 238912 h 272250"/>
                <a:gd name="connsiteX35" fmla="*/ 414364 w 898966"/>
                <a:gd name="connsiteY35" fmla="*/ 272250 h 272250"/>
                <a:gd name="connsiteX36" fmla="*/ 352452 w 898966"/>
                <a:gd name="connsiteY36" fmla="*/ 272250 h 272250"/>
                <a:gd name="connsiteX37" fmla="*/ 295302 w 898966"/>
                <a:gd name="connsiteY37" fmla="*/ 238913 h 272250"/>
                <a:gd name="connsiteX38" fmla="*/ 250058 w 898966"/>
                <a:gd name="connsiteY38" fmla="*/ 200813 h 272250"/>
                <a:gd name="connsiteX39" fmla="*/ 200052 w 898966"/>
                <a:gd name="connsiteY39" fmla="*/ 134138 h 272250"/>
                <a:gd name="connsiteX40" fmla="*/ 147664 w 898966"/>
                <a:gd name="connsiteY40" fmla="*/ 98419 h 272250"/>
                <a:gd name="connsiteX41" fmla="*/ 126232 w 898966"/>
                <a:gd name="connsiteY41" fmla="*/ 74606 h 272250"/>
                <a:gd name="connsiteX42" fmla="*/ 73845 w 898966"/>
                <a:gd name="connsiteY42" fmla="*/ 112706 h 272250"/>
                <a:gd name="connsiteX43" fmla="*/ 21457 w 898966"/>
                <a:gd name="connsiteY43" fmla="*/ 96038 h 272250"/>
                <a:gd name="connsiteX44" fmla="*/ 26 w 898966"/>
                <a:gd name="connsiteY44" fmla="*/ 76988 h 272250"/>
                <a:gd name="connsiteX0" fmla="*/ 3479 w 880988"/>
                <a:gd name="connsiteY0" fmla="*/ 96038 h 272250"/>
                <a:gd name="connsiteX1" fmla="*/ 7109 w 880988"/>
                <a:gd name="connsiteY1" fmla="*/ 6147 h 272250"/>
                <a:gd name="connsiteX2" fmla="*/ 24911 w 880988"/>
                <a:gd name="connsiteY2" fmla="*/ 22219 h 272250"/>
                <a:gd name="connsiteX3" fmla="*/ 85603 w 880988"/>
                <a:gd name="connsiteY3" fmla="*/ 1139 h 272250"/>
                <a:gd name="connsiteX4" fmla="*/ 124716 w 880988"/>
                <a:gd name="connsiteY4" fmla="*/ 31749 h 272250"/>
                <a:gd name="connsiteX5" fmla="*/ 124921 w 880988"/>
                <a:gd name="connsiteY5" fmla="*/ 31744 h 272250"/>
                <a:gd name="connsiteX6" fmla="*/ 125214 w 880988"/>
                <a:gd name="connsiteY6" fmla="*/ 32037 h 272250"/>
                <a:gd name="connsiteX7" fmla="*/ 153500 w 880988"/>
                <a:gd name="connsiteY7" fmla="*/ 48413 h 272250"/>
                <a:gd name="connsiteX8" fmla="*/ 205886 w 880988"/>
                <a:gd name="connsiteY8" fmla="*/ 69845 h 272250"/>
                <a:gd name="connsiteX9" fmla="*/ 234461 w 880988"/>
                <a:gd name="connsiteY9" fmla="*/ 119850 h 272250"/>
                <a:gd name="connsiteX10" fmla="*/ 277324 w 880988"/>
                <a:gd name="connsiteY10" fmla="*/ 162713 h 272250"/>
                <a:gd name="connsiteX11" fmla="*/ 322568 w 880988"/>
                <a:gd name="connsiteY11" fmla="*/ 205575 h 272250"/>
                <a:gd name="connsiteX12" fmla="*/ 374955 w 880988"/>
                <a:gd name="connsiteY12" fmla="*/ 217482 h 272250"/>
                <a:gd name="connsiteX13" fmla="*/ 434486 w 880988"/>
                <a:gd name="connsiteY13" fmla="*/ 212719 h 272250"/>
                <a:gd name="connsiteX14" fmla="*/ 486874 w 880988"/>
                <a:gd name="connsiteY14" fmla="*/ 169857 h 272250"/>
                <a:gd name="connsiteX15" fmla="*/ 513068 w 880988"/>
                <a:gd name="connsiteY15" fmla="*/ 122231 h 272250"/>
                <a:gd name="connsiteX16" fmla="*/ 532118 w 880988"/>
                <a:gd name="connsiteY16" fmla="*/ 79369 h 272250"/>
                <a:gd name="connsiteX17" fmla="*/ 563074 w 880988"/>
                <a:gd name="connsiteY17" fmla="*/ 62701 h 272250"/>
                <a:gd name="connsiteX18" fmla="*/ 586886 w 880988"/>
                <a:gd name="connsiteY18" fmla="*/ 107945 h 272250"/>
                <a:gd name="connsiteX19" fmla="*/ 622605 w 880988"/>
                <a:gd name="connsiteY19" fmla="*/ 119850 h 272250"/>
                <a:gd name="connsiteX20" fmla="*/ 703568 w 880988"/>
                <a:gd name="connsiteY20" fmla="*/ 126995 h 272250"/>
                <a:gd name="connsiteX21" fmla="*/ 746430 w 880988"/>
                <a:gd name="connsiteY21" fmla="*/ 122232 h 272250"/>
                <a:gd name="connsiteX22" fmla="*/ 805961 w 880988"/>
                <a:gd name="connsiteY22" fmla="*/ 110325 h 272250"/>
                <a:gd name="connsiteX23" fmla="*/ 834536 w 880988"/>
                <a:gd name="connsiteY23" fmla="*/ 100800 h 272250"/>
                <a:gd name="connsiteX24" fmla="*/ 841680 w 880988"/>
                <a:gd name="connsiteY24" fmla="*/ 34125 h 272250"/>
                <a:gd name="connsiteX25" fmla="*/ 860730 w 880988"/>
                <a:gd name="connsiteY25" fmla="*/ 34125 h 272250"/>
                <a:gd name="connsiteX26" fmla="*/ 879780 w 880988"/>
                <a:gd name="connsiteY26" fmla="*/ 98419 h 272250"/>
                <a:gd name="connsiteX27" fmla="*/ 863111 w 880988"/>
                <a:gd name="connsiteY27" fmla="*/ 169856 h 272250"/>
                <a:gd name="connsiteX28" fmla="*/ 760718 w 880988"/>
                <a:gd name="connsiteY28" fmla="*/ 193670 h 272250"/>
                <a:gd name="connsiteX29" fmla="*/ 648799 w 880988"/>
                <a:gd name="connsiteY29" fmla="*/ 181763 h 272250"/>
                <a:gd name="connsiteX30" fmla="*/ 613080 w 880988"/>
                <a:gd name="connsiteY30" fmla="*/ 165094 h 272250"/>
                <a:gd name="connsiteX31" fmla="*/ 570217 w 880988"/>
                <a:gd name="connsiteY31" fmla="*/ 134139 h 272250"/>
                <a:gd name="connsiteX32" fmla="*/ 548785 w 880988"/>
                <a:gd name="connsiteY32" fmla="*/ 167474 h 272250"/>
                <a:gd name="connsiteX33" fmla="*/ 498780 w 880988"/>
                <a:gd name="connsiteY33" fmla="*/ 212719 h 272250"/>
                <a:gd name="connsiteX34" fmla="*/ 465442 w 880988"/>
                <a:gd name="connsiteY34" fmla="*/ 238912 h 272250"/>
                <a:gd name="connsiteX35" fmla="*/ 396386 w 880988"/>
                <a:gd name="connsiteY35" fmla="*/ 272250 h 272250"/>
                <a:gd name="connsiteX36" fmla="*/ 334474 w 880988"/>
                <a:gd name="connsiteY36" fmla="*/ 272250 h 272250"/>
                <a:gd name="connsiteX37" fmla="*/ 277324 w 880988"/>
                <a:gd name="connsiteY37" fmla="*/ 238913 h 272250"/>
                <a:gd name="connsiteX38" fmla="*/ 232080 w 880988"/>
                <a:gd name="connsiteY38" fmla="*/ 200813 h 272250"/>
                <a:gd name="connsiteX39" fmla="*/ 182074 w 880988"/>
                <a:gd name="connsiteY39" fmla="*/ 134138 h 272250"/>
                <a:gd name="connsiteX40" fmla="*/ 129686 w 880988"/>
                <a:gd name="connsiteY40" fmla="*/ 98419 h 272250"/>
                <a:gd name="connsiteX41" fmla="*/ 108254 w 880988"/>
                <a:gd name="connsiteY41" fmla="*/ 74606 h 272250"/>
                <a:gd name="connsiteX42" fmla="*/ 55867 w 880988"/>
                <a:gd name="connsiteY42" fmla="*/ 112706 h 272250"/>
                <a:gd name="connsiteX43" fmla="*/ 3479 w 880988"/>
                <a:gd name="connsiteY43" fmla="*/ 96038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49458 w 874579"/>
                <a:gd name="connsiteY42" fmla="*/ 112706 h 272250"/>
                <a:gd name="connsiteX43" fmla="*/ 16120 w 874579"/>
                <a:gd name="connsiteY43" fmla="*/ 79370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54221 w 874579"/>
                <a:gd name="connsiteY42" fmla="*/ 93656 h 272250"/>
                <a:gd name="connsiteX43" fmla="*/ 16120 w 874579"/>
                <a:gd name="connsiteY43" fmla="*/ 79370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54221 w 874579"/>
                <a:gd name="connsiteY42" fmla="*/ 93656 h 272250"/>
                <a:gd name="connsiteX43" fmla="*/ 16120 w 874579"/>
                <a:gd name="connsiteY43" fmla="*/ 79370 h 272250"/>
                <a:gd name="connsiteX0" fmla="*/ 16120 w 874579"/>
                <a:gd name="connsiteY0" fmla="*/ 79221 h 272101"/>
                <a:gd name="connsiteX1" fmla="*/ 700 w 874579"/>
                <a:gd name="connsiteY1" fmla="*/ 5998 h 272101"/>
                <a:gd name="connsiteX2" fmla="*/ 18502 w 874579"/>
                <a:gd name="connsiteY2" fmla="*/ 22070 h 272101"/>
                <a:gd name="connsiteX3" fmla="*/ 79194 w 874579"/>
                <a:gd name="connsiteY3" fmla="*/ 990 h 272101"/>
                <a:gd name="connsiteX4" fmla="*/ 118307 w 874579"/>
                <a:gd name="connsiteY4" fmla="*/ 31600 h 272101"/>
                <a:gd name="connsiteX5" fmla="*/ 118512 w 874579"/>
                <a:gd name="connsiteY5" fmla="*/ 31595 h 272101"/>
                <a:gd name="connsiteX6" fmla="*/ 118805 w 874579"/>
                <a:gd name="connsiteY6" fmla="*/ 31888 h 272101"/>
                <a:gd name="connsiteX7" fmla="*/ 147091 w 874579"/>
                <a:gd name="connsiteY7" fmla="*/ 48264 h 272101"/>
                <a:gd name="connsiteX8" fmla="*/ 199477 w 874579"/>
                <a:gd name="connsiteY8" fmla="*/ 69696 h 272101"/>
                <a:gd name="connsiteX9" fmla="*/ 228052 w 874579"/>
                <a:gd name="connsiteY9" fmla="*/ 119701 h 272101"/>
                <a:gd name="connsiteX10" fmla="*/ 270915 w 874579"/>
                <a:gd name="connsiteY10" fmla="*/ 162564 h 272101"/>
                <a:gd name="connsiteX11" fmla="*/ 316159 w 874579"/>
                <a:gd name="connsiteY11" fmla="*/ 205426 h 272101"/>
                <a:gd name="connsiteX12" fmla="*/ 368546 w 874579"/>
                <a:gd name="connsiteY12" fmla="*/ 217333 h 272101"/>
                <a:gd name="connsiteX13" fmla="*/ 428077 w 874579"/>
                <a:gd name="connsiteY13" fmla="*/ 212570 h 272101"/>
                <a:gd name="connsiteX14" fmla="*/ 480465 w 874579"/>
                <a:gd name="connsiteY14" fmla="*/ 169708 h 272101"/>
                <a:gd name="connsiteX15" fmla="*/ 506659 w 874579"/>
                <a:gd name="connsiteY15" fmla="*/ 122082 h 272101"/>
                <a:gd name="connsiteX16" fmla="*/ 525709 w 874579"/>
                <a:gd name="connsiteY16" fmla="*/ 79220 h 272101"/>
                <a:gd name="connsiteX17" fmla="*/ 556665 w 874579"/>
                <a:gd name="connsiteY17" fmla="*/ 62552 h 272101"/>
                <a:gd name="connsiteX18" fmla="*/ 580477 w 874579"/>
                <a:gd name="connsiteY18" fmla="*/ 107796 h 272101"/>
                <a:gd name="connsiteX19" fmla="*/ 616196 w 874579"/>
                <a:gd name="connsiteY19" fmla="*/ 119701 h 272101"/>
                <a:gd name="connsiteX20" fmla="*/ 697159 w 874579"/>
                <a:gd name="connsiteY20" fmla="*/ 126846 h 272101"/>
                <a:gd name="connsiteX21" fmla="*/ 740021 w 874579"/>
                <a:gd name="connsiteY21" fmla="*/ 122083 h 272101"/>
                <a:gd name="connsiteX22" fmla="*/ 799552 w 874579"/>
                <a:gd name="connsiteY22" fmla="*/ 110176 h 272101"/>
                <a:gd name="connsiteX23" fmla="*/ 828127 w 874579"/>
                <a:gd name="connsiteY23" fmla="*/ 100651 h 272101"/>
                <a:gd name="connsiteX24" fmla="*/ 835271 w 874579"/>
                <a:gd name="connsiteY24" fmla="*/ 33976 h 272101"/>
                <a:gd name="connsiteX25" fmla="*/ 854321 w 874579"/>
                <a:gd name="connsiteY25" fmla="*/ 33976 h 272101"/>
                <a:gd name="connsiteX26" fmla="*/ 873371 w 874579"/>
                <a:gd name="connsiteY26" fmla="*/ 98270 h 272101"/>
                <a:gd name="connsiteX27" fmla="*/ 856702 w 874579"/>
                <a:gd name="connsiteY27" fmla="*/ 169707 h 272101"/>
                <a:gd name="connsiteX28" fmla="*/ 754309 w 874579"/>
                <a:gd name="connsiteY28" fmla="*/ 193521 h 272101"/>
                <a:gd name="connsiteX29" fmla="*/ 642390 w 874579"/>
                <a:gd name="connsiteY29" fmla="*/ 181614 h 272101"/>
                <a:gd name="connsiteX30" fmla="*/ 606671 w 874579"/>
                <a:gd name="connsiteY30" fmla="*/ 164945 h 272101"/>
                <a:gd name="connsiteX31" fmla="*/ 563808 w 874579"/>
                <a:gd name="connsiteY31" fmla="*/ 133990 h 272101"/>
                <a:gd name="connsiteX32" fmla="*/ 542376 w 874579"/>
                <a:gd name="connsiteY32" fmla="*/ 167325 h 272101"/>
                <a:gd name="connsiteX33" fmla="*/ 492371 w 874579"/>
                <a:gd name="connsiteY33" fmla="*/ 212570 h 272101"/>
                <a:gd name="connsiteX34" fmla="*/ 459033 w 874579"/>
                <a:gd name="connsiteY34" fmla="*/ 238763 h 272101"/>
                <a:gd name="connsiteX35" fmla="*/ 389977 w 874579"/>
                <a:gd name="connsiteY35" fmla="*/ 272101 h 272101"/>
                <a:gd name="connsiteX36" fmla="*/ 328065 w 874579"/>
                <a:gd name="connsiteY36" fmla="*/ 272101 h 272101"/>
                <a:gd name="connsiteX37" fmla="*/ 270915 w 874579"/>
                <a:gd name="connsiteY37" fmla="*/ 238764 h 272101"/>
                <a:gd name="connsiteX38" fmla="*/ 225671 w 874579"/>
                <a:gd name="connsiteY38" fmla="*/ 200664 h 272101"/>
                <a:gd name="connsiteX39" fmla="*/ 175665 w 874579"/>
                <a:gd name="connsiteY39" fmla="*/ 133989 h 272101"/>
                <a:gd name="connsiteX40" fmla="*/ 123277 w 874579"/>
                <a:gd name="connsiteY40" fmla="*/ 98270 h 272101"/>
                <a:gd name="connsiteX41" fmla="*/ 101845 w 874579"/>
                <a:gd name="connsiteY41" fmla="*/ 74457 h 272101"/>
                <a:gd name="connsiteX42" fmla="*/ 54221 w 874579"/>
                <a:gd name="connsiteY42" fmla="*/ 93507 h 272101"/>
                <a:gd name="connsiteX43" fmla="*/ 16120 w 874579"/>
                <a:gd name="connsiteY43" fmla="*/ 79221 h 272101"/>
                <a:gd name="connsiteX0" fmla="*/ 16120 w 874579"/>
                <a:gd name="connsiteY0" fmla="*/ 79221 h 272101"/>
                <a:gd name="connsiteX1" fmla="*/ 700 w 874579"/>
                <a:gd name="connsiteY1" fmla="*/ 5998 h 272101"/>
                <a:gd name="connsiteX2" fmla="*/ 18502 w 874579"/>
                <a:gd name="connsiteY2" fmla="*/ 22070 h 272101"/>
                <a:gd name="connsiteX3" fmla="*/ 79194 w 874579"/>
                <a:gd name="connsiteY3" fmla="*/ 990 h 272101"/>
                <a:gd name="connsiteX4" fmla="*/ 118307 w 874579"/>
                <a:gd name="connsiteY4" fmla="*/ 31600 h 272101"/>
                <a:gd name="connsiteX5" fmla="*/ 118512 w 874579"/>
                <a:gd name="connsiteY5" fmla="*/ 31595 h 272101"/>
                <a:gd name="connsiteX6" fmla="*/ 118805 w 874579"/>
                <a:gd name="connsiteY6" fmla="*/ 31888 h 272101"/>
                <a:gd name="connsiteX7" fmla="*/ 147091 w 874579"/>
                <a:gd name="connsiteY7" fmla="*/ 48264 h 272101"/>
                <a:gd name="connsiteX8" fmla="*/ 199477 w 874579"/>
                <a:gd name="connsiteY8" fmla="*/ 69696 h 272101"/>
                <a:gd name="connsiteX9" fmla="*/ 228052 w 874579"/>
                <a:gd name="connsiteY9" fmla="*/ 119701 h 272101"/>
                <a:gd name="connsiteX10" fmla="*/ 270915 w 874579"/>
                <a:gd name="connsiteY10" fmla="*/ 162564 h 272101"/>
                <a:gd name="connsiteX11" fmla="*/ 316159 w 874579"/>
                <a:gd name="connsiteY11" fmla="*/ 205426 h 272101"/>
                <a:gd name="connsiteX12" fmla="*/ 368546 w 874579"/>
                <a:gd name="connsiteY12" fmla="*/ 217333 h 272101"/>
                <a:gd name="connsiteX13" fmla="*/ 428077 w 874579"/>
                <a:gd name="connsiteY13" fmla="*/ 212570 h 272101"/>
                <a:gd name="connsiteX14" fmla="*/ 480465 w 874579"/>
                <a:gd name="connsiteY14" fmla="*/ 169708 h 272101"/>
                <a:gd name="connsiteX15" fmla="*/ 506659 w 874579"/>
                <a:gd name="connsiteY15" fmla="*/ 122082 h 272101"/>
                <a:gd name="connsiteX16" fmla="*/ 525709 w 874579"/>
                <a:gd name="connsiteY16" fmla="*/ 79220 h 272101"/>
                <a:gd name="connsiteX17" fmla="*/ 556665 w 874579"/>
                <a:gd name="connsiteY17" fmla="*/ 62552 h 272101"/>
                <a:gd name="connsiteX18" fmla="*/ 580477 w 874579"/>
                <a:gd name="connsiteY18" fmla="*/ 107796 h 272101"/>
                <a:gd name="connsiteX19" fmla="*/ 616196 w 874579"/>
                <a:gd name="connsiteY19" fmla="*/ 119701 h 272101"/>
                <a:gd name="connsiteX20" fmla="*/ 697159 w 874579"/>
                <a:gd name="connsiteY20" fmla="*/ 126846 h 272101"/>
                <a:gd name="connsiteX21" fmla="*/ 740021 w 874579"/>
                <a:gd name="connsiteY21" fmla="*/ 122083 h 272101"/>
                <a:gd name="connsiteX22" fmla="*/ 799552 w 874579"/>
                <a:gd name="connsiteY22" fmla="*/ 110176 h 272101"/>
                <a:gd name="connsiteX23" fmla="*/ 828127 w 874579"/>
                <a:gd name="connsiteY23" fmla="*/ 100651 h 272101"/>
                <a:gd name="connsiteX24" fmla="*/ 835271 w 874579"/>
                <a:gd name="connsiteY24" fmla="*/ 33976 h 272101"/>
                <a:gd name="connsiteX25" fmla="*/ 854321 w 874579"/>
                <a:gd name="connsiteY25" fmla="*/ 33976 h 272101"/>
                <a:gd name="connsiteX26" fmla="*/ 873371 w 874579"/>
                <a:gd name="connsiteY26" fmla="*/ 98270 h 272101"/>
                <a:gd name="connsiteX27" fmla="*/ 856702 w 874579"/>
                <a:gd name="connsiteY27" fmla="*/ 169707 h 272101"/>
                <a:gd name="connsiteX28" fmla="*/ 754309 w 874579"/>
                <a:gd name="connsiteY28" fmla="*/ 193521 h 272101"/>
                <a:gd name="connsiteX29" fmla="*/ 642390 w 874579"/>
                <a:gd name="connsiteY29" fmla="*/ 181614 h 272101"/>
                <a:gd name="connsiteX30" fmla="*/ 606671 w 874579"/>
                <a:gd name="connsiteY30" fmla="*/ 164945 h 272101"/>
                <a:gd name="connsiteX31" fmla="*/ 563808 w 874579"/>
                <a:gd name="connsiteY31" fmla="*/ 133990 h 272101"/>
                <a:gd name="connsiteX32" fmla="*/ 542376 w 874579"/>
                <a:gd name="connsiteY32" fmla="*/ 167325 h 272101"/>
                <a:gd name="connsiteX33" fmla="*/ 492371 w 874579"/>
                <a:gd name="connsiteY33" fmla="*/ 212570 h 272101"/>
                <a:gd name="connsiteX34" fmla="*/ 459033 w 874579"/>
                <a:gd name="connsiteY34" fmla="*/ 238763 h 272101"/>
                <a:gd name="connsiteX35" fmla="*/ 389977 w 874579"/>
                <a:gd name="connsiteY35" fmla="*/ 272101 h 272101"/>
                <a:gd name="connsiteX36" fmla="*/ 328065 w 874579"/>
                <a:gd name="connsiteY36" fmla="*/ 272101 h 272101"/>
                <a:gd name="connsiteX37" fmla="*/ 270915 w 874579"/>
                <a:gd name="connsiteY37" fmla="*/ 238764 h 272101"/>
                <a:gd name="connsiteX38" fmla="*/ 225671 w 874579"/>
                <a:gd name="connsiteY38" fmla="*/ 200664 h 272101"/>
                <a:gd name="connsiteX39" fmla="*/ 175665 w 874579"/>
                <a:gd name="connsiteY39" fmla="*/ 133989 h 272101"/>
                <a:gd name="connsiteX40" fmla="*/ 123277 w 874579"/>
                <a:gd name="connsiteY40" fmla="*/ 98270 h 272101"/>
                <a:gd name="connsiteX41" fmla="*/ 101845 w 874579"/>
                <a:gd name="connsiteY41" fmla="*/ 74457 h 272101"/>
                <a:gd name="connsiteX42" fmla="*/ 54221 w 874579"/>
                <a:gd name="connsiteY42" fmla="*/ 93507 h 272101"/>
                <a:gd name="connsiteX43" fmla="*/ 16120 w 874579"/>
                <a:gd name="connsiteY43" fmla="*/ 79221 h 272101"/>
                <a:gd name="connsiteX0" fmla="*/ 15453 w 873912"/>
                <a:gd name="connsiteY0" fmla="*/ 79221 h 272101"/>
                <a:gd name="connsiteX1" fmla="*/ 33 w 873912"/>
                <a:gd name="connsiteY1" fmla="*/ 5998 h 272101"/>
                <a:gd name="connsiteX2" fmla="*/ 17835 w 873912"/>
                <a:gd name="connsiteY2" fmla="*/ 22070 h 272101"/>
                <a:gd name="connsiteX3" fmla="*/ 78527 w 873912"/>
                <a:gd name="connsiteY3" fmla="*/ 990 h 272101"/>
                <a:gd name="connsiteX4" fmla="*/ 117640 w 873912"/>
                <a:gd name="connsiteY4" fmla="*/ 31600 h 272101"/>
                <a:gd name="connsiteX5" fmla="*/ 117845 w 873912"/>
                <a:gd name="connsiteY5" fmla="*/ 31595 h 272101"/>
                <a:gd name="connsiteX6" fmla="*/ 118138 w 873912"/>
                <a:gd name="connsiteY6" fmla="*/ 31888 h 272101"/>
                <a:gd name="connsiteX7" fmla="*/ 146424 w 873912"/>
                <a:gd name="connsiteY7" fmla="*/ 48264 h 272101"/>
                <a:gd name="connsiteX8" fmla="*/ 198810 w 873912"/>
                <a:gd name="connsiteY8" fmla="*/ 69696 h 272101"/>
                <a:gd name="connsiteX9" fmla="*/ 227385 w 873912"/>
                <a:gd name="connsiteY9" fmla="*/ 119701 h 272101"/>
                <a:gd name="connsiteX10" fmla="*/ 270248 w 873912"/>
                <a:gd name="connsiteY10" fmla="*/ 162564 h 272101"/>
                <a:gd name="connsiteX11" fmla="*/ 315492 w 873912"/>
                <a:gd name="connsiteY11" fmla="*/ 205426 h 272101"/>
                <a:gd name="connsiteX12" fmla="*/ 367879 w 873912"/>
                <a:gd name="connsiteY12" fmla="*/ 217333 h 272101"/>
                <a:gd name="connsiteX13" fmla="*/ 427410 w 873912"/>
                <a:gd name="connsiteY13" fmla="*/ 212570 h 272101"/>
                <a:gd name="connsiteX14" fmla="*/ 479798 w 873912"/>
                <a:gd name="connsiteY14" fmla="*/ 169708 h 272101"/>
                <a:gd name="connsiteX15" fmla="*/ 505992 w 873912"/>
                <a:gd name="connsiteY15" fmla="*/ 122082 h 272101"/>
                <a:gd name="connsiteX16" fmla="*/ 525042 w 873912"/>
                <a:gd name="connsiteY16" fmla="*/ 79220 h 272101"/>
                <a:gd name="connsiteX17" fmla="*/ 555998 w 873912"/>
                <a:gd name="connsiteY17" fmla="*/ 62552 h 272101"/>
                <a:gd name="connsiteX18" fmla="*/ 579810 w 873912"/>
                <a:gd name="connsiteY18" fmla="*/ 107796 h 272101"/>
                <a:gd name="connsiteX19" fmla="*/ 615529 w 873912"/>
                <a:gd name="connsiteY19" fmla="*/ 119701 h 272101"/>
                <a:gd name="connsiteX20" fmla="*/ 696492 w 873912"/>
                <a:gd name="connsiteY20" fmla="*/ 126846 h 272101"/>
                <a:gd name="connsiteX21" fmla="*/ 739354 w 873912"/>
                <a:gd name="connsiteY21" fmla="*/ 122083 h 272101"/>
                <a:gd name="connsiteX22" fmla="*/ 798885 w 873912"/>
                <a:gd name="connsiteY22" fmla="*/ 110176 h 272101"/>
                <a:gd name="connsiteX23" fmla="*/ 827460 w 873912"/>
                <a:gd name="connsiteY23" fmla="*/ 100651 h 272101"/>
                <a:gd name="connsiteX24" fmla="*/ 834604 w 873912"/>
                <a:gd name="connsiteY24" fmla="*/ 33976 h 272101"/>
                <a:gd name="connsiteX25" fmla="*/ 853654 w 873912"/>
                <a:gd name="connsiteY25" fmla="*/ 33976 h 272101"/>
                <a:gd name="connsiteX26" fmla="*/ 872704 w 873912"/>
                <a:gd name="connsiteY26" fmla="*/ 98270 h 272101"/>
                <a:gd name="connsiteX27" fmla="*/ 856035 w 873912"/>
                <a:gd name="connsiteY27" fmla="*/ 169707 h 272101"/>
                <a:gd name="connsiteX28" fmla="*/ 753642 w 873912"/>
                <a:gd name="connsiteY28" fmla="*/ 193521 h 272101"/>
                <a:gd name="connsiteX29" fmla="*/ 641723 w 873912"/>
                <a:gd name="connsiteY29" fmla="*/ 181614 h 272101"/>
                <a:gd name="connsiteX30" fmla="*/ 606004 w 873912"/>
                <a:gd name="connsiteY30" fmla="*/ 164945 h 272101"/>
                <a:gd name="connsiteX31" fmla="*/ 563141 w 873912"/>
                <a:gd name="connsiteY31" fmla="*/ 133990 h 272101"/>
                <a:gd name="connsiteX32" fmla="*/ 541709 w 873912"/>
                <a:gd name="connsiteY32" fmla="*/ 167325 h 272101"/>
                <a:gd name="connsiteX33" fmla="*/ 491704 w 873912"/>
                <a:gd name="connsiteY33" fmla="*/ 212570 h 272101"/>
                <a:gd name="connsiteX34" fmla="*/ 458366 w 873912"/>
                <a:gd name="connsiteY34" fmla="*/ 238763 h 272101"/>
                <a:gd name="connsiteX35" fmla="*/ 389310 w 873912"/>
                <a:gd name="connsiteY35" fmla="*/ 272101 h 272101"/>
                <a:gd name="connsiteX36" fmla="*/ 327398 w 873912"/>
                <a:gd name="connsiteY36" fmla="*/ 272101 h 272101"/>
                <a:gd name="connsiteX37" fmla="*/ 270248 w 873912"/>
                <a:gd name="connsiteY37" fmla="*/ 238764 h 272101"/>
                <a:gd name="connsiteX38" fmla="*/ 225004 w 873912"/>
                <a:gd name="connsiteY38" fmla="*/ 200664 h 272101"/>
                <a:gd name="connsiteX39" fmla="*/ 174998 w 873912"/>
                <a:gd name="connsiteY39" fmla="*/ 133989 h 272101"/>
                <a:gd name="connsiteX40" fmla="*/ 122610 w 873912"/>
                <a:gd name="connsiteY40" fmla="*/ 98270 h 272101"/>
                <a:gd name="connsiteX41" fmla="*/ 101178 w 873912"/>
                <a:gd name="connsiteY41" fmla="*/ 74457 h 272101"/>
                <a:gd name="connsiteX42" fmla="*/ 53554 w 873912"/>
                <a:gd name="connsiteY42" fmla="*/ 93507 h 272101"/>
                <a:gd name="connsiteX43" fmla="*/ 15453 w 873912"/>
                <a:gd name="connsiteY43" fmla="*/ 79221 h 272101"/>
                <a:gd name="connsiteX0" fmla="*/ 15453 w 873912"/>
                <a:gd name="connsiteY0" fmla="*/ 79221 h 272101"/>
                <a:gd name="connsiteX1" fmla="*/ 33 w 873912"/>
                <a:gd name="connsiteY1" fmla="*/ 5998 h 272101"/>
                <a:gd name="connsiteX2" fmla="*/ 17835 w 873912"/>
                <a:gd name="connsiteY2" fmla="*/ 22070 h 272101"/>
                <a:gd name="connsiteX3" fmla="*/ 78527 w 873912"/>
                <a:gd name="connsiteY3" fmla="*/ 990 h 272101"/>
                <a:gd name="connsiteX4" fmla="*/ 117640 w 873912"/>
                <a:gd name="connsiteY4" fmla="*/ 31600 h 272101"/>
                <a:gd name="connsiteX5" fmla="*/ 117845 w 873912"/>
                <a:gd name="connsiteY5" fmla="*/ 31595 h 272101"/>
                <a:gd name="connsiteX6" fmla="*/ 118138 w 873912"/>
                <a:gd name="connsiteY6" fmla="*/ 31888 h 272101"/>
                <a:gd name="connsiteX7" fmla="*/ 146424 w 873912"/>
                <a:gd name="connsiteY7" fmla="*/ 48264 h 272101"/>
                <a:gd name="connsiteX8" fmla="*/ 198810 w 873912"/>
                <a:gd name="connsiteY8" fmla="*/ 69696 h 272101"/>
                <a:gd name="connsiteX9" fmla="*/ 227385 w 873912"/>
                <a:gd name="connsiteY9" fmla="*/ 119701 h 272101"/>
                <a:gd name="connsiteX10" fmla="*/ 270248 w 873912"/>
                <a:gd name="connsiteY10" fmla="*/ 162564 h 272101"/>
                <a:gd name="connsiteX11" fmla="*/ 315492 w 873912"/>
                <a:gd name="connsiteY11" fmla="*/ 205426 h 272101"/>
                <a:gd name="connsiteX12" fmla="*/ 367879 w 873912"/>
                <a:gd name="connsiteY12" fmla="*/ 217333 h 272101"/>
                <a:gd name="connsiteX13" fmla="*/ 427410 w 873912"/>
                <a:gd name="connsiteY13" fmla="*/ 212570 h 272101"/>
                <a:gd name="connsiteX14" fmla="*/ 479798 w 873912"/>
                <a:gd name="connsiteY14" fmla="*/ 169708 h 272101"/>
                <a:gd name="connsiteX15" fmla="*/ 505992 w 873912"/>
                <a:gd name="connsiteY15" fmla="*/ 122082 h 272101"/>
                <a:gd name="connsiteX16" fmla="*/ 525042 w 873912"/>
                <a:gd name="connsiteY16" fmla="*/ 79220 h 272101"/>
                <a:gd name="connsiteX17" fmla="*/ 555998 w 873912"/>
                <a:gd name="connsiteY17" fmla="*/ 62552 h 272101"/>
                <a:gd name="connsiteX18" fmla="*/ 579810 w 873912"/>
                <a:gd name="connsiteY18" fmla="*/ 107796 h 272101"/>
                <a:gd name="connsiteX19" fmla="*/ 615529 w 873912"/>
                <a:gd name="connsiteY19" fmla="*/ 119701 h 272101"/>
                <a:gd name="connsiteX20" fmla="*/ 696492 w 873912"/>
                <a:gd name="connsiteY20" fmla="*/ 126846 h 272101"/>
                <a:gd name="connsiteX21" fmla="*/ 739354 w 873912"/>
                <a:gd name="connsiteY21" fmla="*/ 122083 h 272101"/>
                <a:gd name="connsiteX22" fmla="*/ 798885 w 873912"/>
                <a:gd name="connsiteY22" fmla="*/ 110176 h 272101"/>
                <a:gd name="connsiteX23" fmla="*/ 827460 w 873912"/>
                <a:gd name="connsiteY23" fmla="*/ 100651 h 272101"/>
                <a:gd name="connsiteX24" fmla="*/ 834604 w 873912"/>
                <a:gd name="connsiteY24" fmla="*/ 33976 h 272101"/>
                <a:gd name="connsiteX25" fmla="*/ 853654 w 873912"/>
                <a:gd name="connsiteY25" fmla="*/ 33976 h 272101"/>
                <a:gd name="connsiteX26" fmla="*/ 872704 w 873912"/>
                <a:gd name="connsiteY26" fmla="*/ 98270 h 272101"/>
                <a:gd name="connsiteX27" fmla="*/ 856035 w 873912"/>
                <a:gd name="connsiteY27" fmla="*/ 169707 h 272101"/>
                <a:gd name="connsiteX28" fmla="*/ 753642 w 873912"/>
                <a:gd name="connsiteY28" fmla="*/ 193521 h 272101"/>
                <a:gd name="connsiteX29" fmla="*/ 641723 w 873912"/>
                <a:gd name="connsiteY29" fmla="*/ 181614 h 272101"/>
                <a:gd name="connsiteX30" fmla="*/ 606004 w 873912"/>
                <a:gd name="connsiteY30" fmla="*/ 164945 h 272101"/>
                <a:gd name="connsiteX31" fmla="*/ 563141 w 873912"/>
                <a:gd name="connsiteY31" fmla="*/ 133990 h 272101"/>
                <a:gd name="connsiteX32" fmla="*/ 541709 w 873912"/>
                <a:gd name="connsiteY32" fmla="*/ 167325 h 272101"/>
                <a:gd name="connsiteX33" fmla="*/ 491704 w 873912"/>
                <a:gd name="connsiteY33" fmla="*/ 212570 h 272101"/>
                <a:gd name="connsiteX34" fmla="*/ 458366 w 873912"/>
                <a:gd name="connsiteY34" fmla="*/ 238763 h 272101"/>
                <a:gd name="connsiteX35" fmla="*/ 389310 w 873912"/>
                <a:gd name="connsiteY35" fmla="*/ 272101 h 272101"/>
                <a:gd name="connsiteX36" fmla="*/ 327398 w 873912"/>
                <a:gd name="connsiteY36" fmla="*/ 272101 h 272101"/>
                <a:gd name="connsiteX37" fmla="*/ 270248 w 873912"/>
                <a:gd name="connsiteY37" fmla="*/ 238764 h 272101"/>
                <a:gd name="connsiteX38" fmla="*/ 225004 w 873912"/>
                <a:gd name="connsiteY38" fmla="*/ 200664 h 272101"/>
                <a:gd name="connsiteX39" fmla="*/ 174998 w 873912"/>
                <a:gd name="connsiteY39" fmla="*/ 133989 h 272101"/>
                <a:gd name="connsiteX40" fmla="*/ 122610 w 873912"/>
                <a:gd name="connsiteY40" fmla="*/ 98270 h 272101"/>
                <a:gd name="connsiteX41" fmla="*/ 101178 w 873912"/>
                <a:gd name="connsiteY41" fmla="*/ 74457 h 272101"/>
                <a:gd name="connsiteX42" fmla="*/ 53554 w 873912"/>
                <a:gd name="connsiteY42" fmla="*/ 93507 h 272101"/>
                <a:gd name="connsiteX43" fmla="*/ 15453 w 873912"/>
                <a:gd name="connsiteY43" fmla="*/ 79221 h 272101"/>
                <a:gd name="connsiteX0" fmla="*/ 24955 w 873889"/>
                <a:gd name="connsiteY0" fmla="*/ 95889 h 272101"/>
                <a:gd name="connsiteX1" fmla="*/ 10 w 873889"/>
                <a:gd name="connsiteY1" fmla="*/ 5998 h 272101"/>
                <a:gd name="connsiteX2" fmla="*/ 17812 w 873889"/>
                <a:gd name="connsiteY2" fmla="*/ 22070 h 272101"/>
                <a:gd name="connsiteX3" fmla="*/ 78504 w 873889"/>
                <a:gd name="connsiteY3" fmla="*/ 990 h 272101"/>
                <a:gd name="connsiteX4" fmla="*/ 117617 w 873889"/>
                <a:gd name="connsiteY4" fmla="*/ 31600 h 272101"/>
                <a:gd name="connsiteX5" fmla="*/ 117822 w 873889"/>
                <a:gd name="connsiteY5" fmla="*/ 31595 h 272101"/>
                <a:gd name="connsiteX6" fmla="*/ 118115 w 873889"/>
                <a:gd name="connsiteY6" fmla="*/ 31888 h 272101"/>
                <a:gd name="connsiteX7" fmla="*/ 146401 w 873889"/>
                <a:gd name="connsiteY7" fmla="*/ 48264 h 272101"/>
                <a:gd name="connsiteX8" fmla="*/ 198787 w 873889"/>
                <a:gd name="connsiteY8" fmla="*/ 69696 h 272101"/>
                <a:gd name="connsiteX9" fmla="*/ 227362 w 873889"/>
                <a:gd name="connsiteY9" fmla="*/ 119701 h 272101"/>
                <a:gd name="connsiteX10" fmla="*/ 270225 w 873889"/>
                <a:gd name="connsiteY10" fmla="*/ 162564 h 272101"/>
                <a:gd name="connsiteX11" fmla="*/ 315469 w 873889"/>
                <a:gd name="connsiteY11" fmla="*/ 205426 h 272101"/>
                <a:gd name="connsiteX12" fmla="*/ 367856 w 873889"/>
                <a:gd name="connsiteY12" fmla="*/ 217333 h 272101"/>
                <a:gd name="connsiteX13" fmla="*/ 427387 w 873889"/>
                <a:gd name="connsiteY13" fmla="*/ 212570 h 272101"/>
                <a:gd name="connsiteX14" fmla="*/ 479775 w 873889"/>
                <a:gd name="connsiteY14" fmla="*/ 169708 h 272101"/>
                <a:gd name="connsiteX15" fmla="*/ 505969 w 873889"/>
                <a:gd name="connsiteY15" fmla="*/ 122082 h 272101"/>
                <a:gd name="connsiteX16" fmla="*/ 525019 w 873889"/>
                <a:gd name="connsiteY16" fmla="*/ 79220 h 272101"/>
                <a:gd name="connsiteX17" fmla="*/ 555975 w 873889"/>
                <a:gd name="connsiteY17" fmla="*/ 62552 h 272101"/>
                <a:gd name="connsiteX18" fmla="*/ 579787 w 873889"/>
                <a:gd name="connsiteY18" fmla="*/ 107796 h 272101"/>
                <a:gd name="connsiteX19" fmla="*/ 615506 w 873889"/>
                <a:gd name="connsiteY19" fmla="*/ 119701 h 272101"/>
                <a:gd name="connsiteX20" fmla="*/ 696469 w 873889"/>
                <a:gd name="connsiteY20" fmla="*/ 126846 h 272101"/>
                <a:gd name="connsiteX21" fmla="*/ 739331 w 873889"/>
                <a:gd name="connsiteY21" fmla="*/ 122083 h 272101"/>
                <a:gd name="connsiteX22" fmla="*/ 798862 w 873889"/>
                <a:gd name="connsiteY22" fmla="*/ 110176 h 272101"/>
                <a:gd name="connsiteX23" fmla="*/ 827437 w 873889"/>
                <a:gd name="connsiteY23" fmla="*/ 100651 h 272101"/>
                <a:gd name="connsiteX24" fmla="*/ 834581 w 873889"/>
                <a:gd name="connsiteY24" fmla="*/ 33976 h 272101"/>
                <a:gd name="connsiteX25" fmla="*/ 853631 w 873889"/>
                <a:gd name="connsiteY25" fmla="*/ 33976 h 272101"/>
                <a:gd name="connsiteX26" fmla="*/ 872681 w 873889"/>
                <a:gd name="connsiteY26" fmla="*/ 98270 h 272101"/>
                <a:gd name="connsiteX27" fmla="*/ 856012 w 873889"/>
                <a:gd name="connsiteY27" fmla="*/ 169707 h 272101"/>
                <a:gd name="connsiteX28" fmla="*/ 753619 w 873889"/>
                <a:gd name="connsiteY28" fmla="*/ 193521 h 272101"/>
                <a:gd name="connsiteX29" fmla="*/ 641700 w 873889"/>
                <a:gd name="connsiteY29" fmla="*/ 181614 h 272101"/>
                <a:gd name="connsiteX30" fmla="*/ 605981 w 873889"/>
                <a:gd name="connsiteY30" fmla="*/ 164945 h 272101"/>
                <a:gd name="connsiteX31" fmla="*/ 563118 w 873889"/>
                <a:gd name="connsiteY31" fmla="*/ 133990 h 272101"/>
                <a:gd name="connsiteX32" fmla="*/ 541686 w 873889"/>
                <a:gd name="connsiteY32" fmla="*/ 167325 h 272101"/>
                <a:gd name="connsiteX33" fmla="*/ 491681 w 873889"/>
                <a:gd name="connsiteY33" fmla="*/ 212570 h 272101"/>
                <a:gd name="connsiteX34" fmla="*/ 458343 w 873889"/>
                <a:gd name="connsiteY34" fmla="*/ 238763 h 272101"/>
                <a:gd name="connsiteX35" fmla="*/ 389287 w 873889"/>
                <a:gd name="connsiteY35" fmla="*/ 272101 h 272101"/>
                <a:gd name="connsiteX36" fmla="*/ 327375 w 873889"/>
                <a:gd name="connsiteY36" fmla="*/ 272101 h 272101"/>
                <a:gd name="connsiteX37" fmla="*/ 270225 w 873889"/>
                <a:gd name="connsiteY37" fmla="*/ 238764 h 272101"/>
                <a:gd name="connsiteX38" fmla="*/ 224981 w 873889"/>
                <a:gd name="connsiteY38" fmla="*/ 200664 h 272101"/>
                <a:gd name="connsiteX39" fmla="*/ 174975 w 873889"/>
                <a:gd name="connsiteY39" fmla="*/ 133989 h 272101"/>
                <a:gd name="connsiteX40" fmla="*/ 122587 w 873889"/>
                <a:gd name="connsiteY40" fmla="*/ 98270 h 272101"/>
                <a:gd name="connsiteX41" fmla="*/ 101155 w 873889"/>
                <a:gd name="connsiteY41" fmla="*/ 74457 h 272101"/>
                <a:gd name="connsiteX42" fmla="*/ 53531 w 873889"/>
                <a:gd name="connsiteY42" fmla="*/ 93507 h 272101"/>
                <a:gd name="connsiteX43" fmla="*/ 24955 w 873889"/>
                <a:gd name="connsiteY43" fmla="*/ 95889 h 272101"/>
                <a:gd name="connsiteX0" fmla="*/ 34474 w 883408"/>
                <a:gd name="connsiteY0" fmla="*/ 95889 h 272101"/>
                <a:gd name="connsiteX1" fmla="*/ 4 w 883408"/>
                <a:gd name="connsiteY1" fmla="*/ 5998 h 272101"/>
                <a:gd name="connsiteX2" fmla="*/ 27331 w 883408"/>
                <a:gd name="connsiteY2" fmla="*/ 22070 h 272101"/>
                <a:gd name="connsiteX3" fmla="*/ 88023 w 883408"/>
                <a:gd name="connsiteY3" fmla="*/ 990 h 272101"/>
                <a:gd name="connsiteX4" fmla="*/ 127136 w 883408"/>
                <a:gd name="connsiteY4" fmla="*/ 31600 h 272101"/>
                <a:gd name="connsiteX5" fmla="*/ 127341 w 883408"/>
                <a:gd name="connsiteY5" fmla="*/ 31595 h 272101"/>
                <a:gd name="connsiteX6" fmla="*/ 127634 w 883408"/>
                <a:gd name="connsiteY6" fmla="*/ 31888 h 272101"/>
                <a:gd name="connsiteX7" fmla="*/ 155920 w 883408"/>
                <a:gd name="connsiteY7" fmla="*/ 48264 h 272101"/>
                <a:gd name="connsiteX8" fmla="*/ 208306 w 883408"/>
                <a:gd name="connsiteY8" fmla="*/ 69696 h 272101"/>
                <a:gd name="connsiteX9" fmla="*/ 236881 w 883408"/>
                <a:gd name="connsiteY9" fmla="*/ 119701 h 272101"/>
                <a:gd name="connsiteX10" fmla="*/ 279744 w 883408"/>
                <a:gd name="connsiteY10" fmla="*/ 162564 h 272101"/>
                <a:gd name="connsiteX11" fmla="*/ 324988 w 883408"/>
                <a:gd name="connsiteY11" fmla="*/ 205426 h 272101"/>
                <a:gd name="connsiteX12" fmla="*/ 377375 w 883408"/>
                <a:gd name="connsiteY12" fmla="*/ 217333 h 272101"/>
                <a:gd name="connsiteX13" fmla="*/ 436906 w 883408"/>
                <a:gd name="connsiteY13" fmla="*/ 212570 h 272101"/>
                <a:gd name="connsiteX14" fmla="*/ 489294 w 883408"/>
                <a:gd name="connsiteY14" fmla="*/ 169708 h 272101"/>
                <a:gd name="connsiteX15" fmla="*/ 515488 w 883408"/>
                <a:gd name="connsiteY15" fmla="*/ 122082 h 272101"/>
                <a:gd name="connsiteX16" fmla="*/ 534538 w 883408"/>
                <a:gd name="connsiteY16" fmla="*/ 79220 h 272101"/>
                <a:gd name="connsiteX17" fmla="*/ 565494 w 883408"/>
                <a:gd name="connsiteY17" fmla="*/ 62552 h 272101"/>
                <a:gd name="connsiteX18" fmla="*/ 589306 w 883408"/>
                <a:gd name="connsiteY18" fmla="*/ 107796 h 272101"/>
                <a:gd name="connsiteX19" fmla="*/ 625025 w 883408"/>
                <a:gd name="connsiteY19" fmla="*/ 119701 h 272101"/>
                <a:gd name="connsiteX20" fmla="*/ 705988 w 883408"/>
                <a:gd name="connsiteY20" fmla="*/ 126846 h 272101"/>
                <a:gd name="connsiteX21" fmla="*/ 748850 w 883408"/>
                <a:gd name="connsiteY21" fmla="*/ 122083 h 272101"/>
                <a:gd name="connsiteX22" fmla="*/ 808381 w 883408"/>
                <a:gd name="connsiteY22" fmla="*/ 110176 h 272101"/>
                <a:gd name="connsiteX23" fmla="*/ 836956 w 883408"/>
                <a:gd name="connsiteY23" fmla="*/ 100651 h 272101"/>
                <a:gd name="connsiteX24" fmla="*/ 844100 w 883408"/>
                <a:gd name="connsiteY24" fmla="*/ 33976 h 272101"/>
                <a:gd name="connsiteX25" fmla="*/ 863150 w 883408"/>
                <a:gd name="connsiteY25" fmla="*/ 33976 h 272101"/>
                <a:gd name="connsiteX26" fmla="*/ 882200 w 883408"/>
                <a:gd name="connsiteY26" fmla="*/ 98270 h 272101"/>
                <a:gd name="connsiteX27" fmla="*/ 865531 w 883408"/>
                <a:gd name="connsiteY27" fmla="*/ 169707 h 272101"/>
                <a:gd name="connsiteX28" fmla="*/ 763138 w 883408"/>
                <a:gd name="connsiteY28" fmla="*/ 193521 h 272101"/>
                <a:gd name="connsiteX29" fmla="*/ 651219 w 883408"/>
                <a:gd name="connsiteY29" fmla="*/ 181614 h 272101"/>
                <a:gd name="connsiteX30" fmla="*/ 615500 w 883408"/>
                <a:gd name="connsiteY30" fmla="*/ 164945 h 272101"/>
                <a:gd name="connsiteX31" fmla="*/ 572637 w 883408"/>
                <a:gd name="connsiteY31" fmla="*/ 133990 h 272101"/>
                <a:gd name="connsiteX32" fmla="*/ 551205 w 883408"/>
                <a:gd name="connsiteY32" fmla="*/ 167325 h 272101"/>
                <a:gd name="connsiteX33" fmla="*/ 501200 w 883408"/>
                <a:gd name="connsiteY33" fmla="*/ 212570 h 272101"/>
                <a:gd name="connsiteX34" fmla="*/ 467862 w 883408"/>
                <a:gd name="connsiteY34" fmla="*/ 238763 h 272101"/>
                <a:gd name="connsiteX35" fmla="*/ 398806 w 883408"/>
                <a:gd name="connsiteY35" fmla="*/ 272101 h 272101"/>
                <a:gd name="connsiteX36" fmla="*/ 336894 w 883408"/>
                <a:gd name="connsiteY36" fmla="*/ 272101 h 272101"/>
                <a:gd name="connsiteX37" fmla="*/ 279744 w 883408"/>
                <a:gd name="connsiteY37" fmla="*/ 238764 h 272101"/>
                <a:gd name="connsiteX38" fmla="*/ 234500 w 883408"/>
                <a:gd name="connsiteY38" fmla="*/ 200664 h 272101"/>
                <a:gd name="connsiteX39" fmla="*/ 184494 w 883408"/>
                <a:gd name="connsiteY39" fmla="*/ 133989 h 272101"/>
                <a:gd name="connsiteX40" fmla="*/ 132106 w 883408"/>
                <a:gd name="connsiteY40" fmla="*/ 98270 h 272101"/>
                <a:gd name="connsiteX41" fmla="*/ 110674 w 883408"/>
                <a:gd name="connsiteY41" fmla="*/ 74457 h 272101"/>
                <a:gd name="connsiteX42" fmla="*/ 63050 w 883408"/>
                <a:gd name="connsiteY42" fmla="*/ 93507 h 272101"/>
                <a:gd name="connsiteX43" fmla="*/ 34474 w 883408"/>
                <a:gd name="connsiteY43" fmla="*/ 95889 h 272101"/>
                <a:gd name="connsiteX0" fmla="*/ 29714 w 878648"/>
                <a:gd name="connsiteY0" fmla="*/ 97035 h 273247"/>
                <a:gd name="connsiteX1" fmla="*/ 6 w 878648"/>
                <a:gd name="connsiteY1" fmla="*/ 0 h 273247"/>
                <a:gd name="connsiteX2" fmla="*/ 22571 w 878648"/>
                <a:gd name="connsiteY2" fmla="*/ 23216 h 273247"/>
                <a:gd name="connsiteX3" fmla="*/ 83263 w 878648"/>
                <a:gd name="connsiteY3" fmla="*/ 2136 h 273247"/>
                <a:gd name="connsiteX4" fmla="*/ 122376 w 878648"/>
                <a:gd name="connsiteY4" fmla="*/ 32746 h 273247"/>
                <a:gd name="connsiteX5" fmla="*/ 122581 w 878648"/>
                <a:gd name="connsiteY5" fmla="*/ 32741 h 273247"/>
                <a:gd name="connsiteX6" fmla="*/ 122874 w 878648"/>
                <a:gd name="connsiteY6" fmla="*/ 33034 h 273247"/>
                <a:gd name="connsiteX7" fmla="*/ 151160 w 878648"/>
                <a:gd name="connsiteY7" fmla="*/ 49410 h 273247"/>
                <a:gd name="connsiteX8" fmla="*/ 203546 w 878648"/>
                <a:gd name="connsiteY8" fmla="*/ 70842 h 273247"/>
                <a:gd name="connsiteX9" fmla="*/ 232121 w 878648"/>
                <a:gd name="connsiteY9" fmla="*/ 120847 h 273247"/>
                <a:gd name="connsiteX10" fmla="*/ 274984 w 878648"/>
                <a:gd name="connsiteY10" fmla="*/ 163710 h 273247"/>
                <a:gd name="connsiteX11" fmla="*/ 320228 w 878648"/>
                <a:gd name="connsiteY11" fmla="*/ 206572 h 273247"/>
                <a:gd name="connsiteX12" fmla="*/ 372615 w 878648"/>
                <a:gd name="connsiteY12" fmla="*/ 218479 h 273247"/>
                <a:gd name="connsiteX13" fmla="*/ 432146 w 878648"/>
                <a:gd name="connsiteY13" fmla="*/ 213716 h 273247"/>
                <a:gd name="connsiteX14" fmla="*/ 484534 w 878648"/>
                <a:gd name="connsiteY14" fmla="*/ 170854 h 273247"/>
                <a:gd name="connsiteX15" fmla="*/ 510728 w 878648"/>
                <a:gd name="connsiteY15" fmla="*/ 123228 h 273247"/>
                <a:gd name="connsiteX16" fmla="*/ 529778 w 878648"/>
                <a:gd name="connsiteY16" fmla="*/ 80366 h 273247"/>
                <a:gd name="connsiteX17" fmla="*/ 560734 w 878648"/>
                <a:gd name="connsiteY17" fmla="*/ 63698 h 273247"/>
                <a:gd name="connsiteX18" fmla="*/ 584546 w 878648"/>
                <a:gd name="connsiteY18" fmla="*/ 108942 h 273247"/>
                <a:gd name="connsiteX19" fmla="*/ 620265 w 878648"/>
                <a:gd name="connsiteY19" fmla="*/ 120847 h 273247"/>
                <a:gd name="connsiteX20" fmla="*/ 701228 w 878648"/>
                <a:gd name="connsiteY20" fmla="*/ 127992 h 273247"/>
                <a:gd name="connsiteX21" fmla="*/ 744090 w 878648"/>
                <a:gd name="connsiteY21" fmla="*/ 123229 h 273247"/>
                <a:gd name="connsiteX22" fmla="*/ 803621 w 878648"/>
                <a:gd name="connsiteY22" fmla="*/ 111322 h 273247"/>
                <a:gd name="connsiteX23" fmla="*/ 832196 w 878648"/>
                <a:gd name="connsiteY23" fmla="*/ 101797 h 273247"/>
                <a:gd name="connsiteX24" fmla="*/ 839340 w 878648"/>
                <a:gd name="connsiteY24" fmla="*/ 35122 h 273247"/>
                <a:gd name="connsiteX25" fmla="*/ 858390 w 878648"/>
                <a:gd name="connsiteY25" fmla="*/ 35122 h 273247"/>
                <a:gd name="connsiteX26" fmla="*/ 877440 w 878648"/>
                <a:gd name="connsiteY26" fmla="*/ 99416 h 273247"/>
                <a:gd name="connsiteX27" fmla="*/ 860771 w 878648"/>
                <a:gd name="connsiteY27" fmla="*/ 170853 h 273247"/>
                <a:gd name="connsiteX28" fmla="*/ 758378 w 878648"/>
                <a:gd name="connsiteY28" fmla="*/ 194667 h 273247"/>
                <a:gd name="connsiteX29" fmla="*/ 646459 w 878648"/>
                <a:gd name="connsiteY29" fmla="*/ 182760 h 273247"/>
                <a:gd name="connsiteX30" fmla="*/ 610740 w 878648"/>
                <a:gd name="connsiteY30" fmla="*/ 166091 h 273247"/>
                <a:gd name="connsiteX31" fmla="*/ 567877 w 878648"/>
                <a:gd name="connsiteY31" fmla="*/ 135136 h 273247"/>
                <a:gd name="connsiteX32" fmla="*/ 546445 w 878648"/>
                <a:gd name="connsiteY32" fmla="*/ 168471 h 273247"/>
                <a:gd name="connsiteX33" fmla="*/ 496440 w 878648"/>
                <a:gd name="connsiteY33" fmla="*/ 213716 h 273247"/>
                <a:gd name="connsiteX34" fmla="*/ 463102 w 878648"/>
                <a:gd name="connsiteY34" fmla="*/ 239909 h 273247"/>
                <a:gd name="connsiteX35" fmla="*/ 394046 w 878648"/>
                <a:gd name="connsiteY35" fmla="*/ 273247 h 273247"/>
                <a:gd name="connsiteX36" fmla="*/ 332134 w 878648"/>
                <a:gd name="connsiteY36" fmla="*/ 273247 h 273247"/>
                <a:gd name="connsiteX37" fmla="*/ 274984 w 878648"/>
                <a:gd name="connsiteY37" fmla="*/ 239910 h 273247"/>
                <a:gd name="connsiteX38" fmla="*/ 229740 w 878648"/>
                <a:gd name="connsiteY38" fmla="*/ 201810 h 273247"/>
                <a:gd name="connsiteX39" fmla="*/ 179734 w 878648"/>
                <a:gd name="connsiteY39" fmla="*/ 135135 h 273247"/>
                <a:gd name="connsiteX40" fmla="*/ 127346 w 878648"/>
                <a:gd name="connsiteY40" fmla="*/ 99416 h 273247"/>
                <a:gd name="connsiteX41" fmla="*/ 105914 w 878648"/>
                <a:gd name="connsiteY41" fmla="*/ 75603 h 273247"/>
                <a:gd name="connsiteX42" fmla="*/ 58290 w 878648"/>
                <a:gd name="connsiteY42" fmla="*/ 94653 h 273247"/>
                <a:gd name="connsiteX43" fmla="*/ 29714 w 878648"/>
                <a:gd name="connsiteY43" fmla="*/ 97035 h 273247"/>
                <a:gd name="connsiteX0" fmla="*/ 29942 w 878876"/>
                <a:gd name="connsiteY0" fmla="*/ 97035 h 273247"/>
                <a:gd name="connsiteX1" fmla="*/ 12137 w 878876"/>
                <a:gd name="connsiteY1" fmla="*/ 57152 h 273247"/>
                <a:gd name="connsiteX2" fmla="*/ 234 w 878876"/>
                <a:gd name="connsiteY2" fmla="*/ 0 h 273247"/>
                <a:gd name="connsiteX3" fmla="*/ 22799 w 878876"/>
                <a:gd name="connsiteY3" fmla="*/ 23216 h 273247"/>
                <a:gd name="connsiteX4" fmla="*/ 83491 w 878876"/>
                <a:gd name="connsiteY4" fmla="*/ 2136 h 273247"/>
                <a:gd name="connsiteX5" fmla="*/ 122604 w 878876"/>
                <a:gd name="connsiteY5" fmla="*/ 32746 h 273247"/>
                <a:gd name="connsiteX6" fmla="*/ 122809 w 878876"/>
                <a:gd name="connsiteY6" fmla="*/ 32741 h 273247"/>
                <a:gd name="connsiteX7" fmla="*/ 123102 w 878876"/>
                <a:gd name="connsiteY7" fmla="*/ 33034 h 273247"/>
                <a:gd name="connsiteX8" fmla="*/ 151388 w 878876"/>
                <a:gd name="connsiteY8" fmla="*/ 49410 h 273247"/>
                <a:gd name="connsiteX9" fmla="*/ 203774 w 878876"/>
                <a:gd name="connsiteY9" fmla="*/ 70842 h 273247"/>
                <a:gd name="connsiteX10" fmla="*/ 232349 w 878876"/>
                <a:gd name="connsiteY10" fmla="*/ 120847 h 273247"/>
                <a:gd name="connsiteX11" fmla="*/ 275212 w 878876"/>
                <a:gd name="connsiteY11" fmla="*/ 163710 h 273247"/>
                <a:gd name="connsiteX12" fmla="*/ 320456 w 878876"/>
                <a:gd name="connsiteY12" fmla="*/ 206572 h 273247"/>
                <a:gd name="connsiteX13" fmla="*/ 372843 w 878876"/>
                <a:gd name="connsiteY13" fmla="*/ 218479 h 273247"/>
                <a:gd name="connsiteX14" fmla="*/ 432374 w 878876"/>
                <a:gd name="connsiteY14" fmla="*/ 213716 h 273247"/>
                <a:gd name="connsiteX15" fmla="*/ 484762 w 878876"/>
                <a:gd name="connsiteY15" fmla="*/ 170854 h 273247"/>
                <a:gd name="connsiteX16" fmla="*/ 510956 w 878876"/>
                <a:gd name="connsiteY16" fmla="*/ 123228 h 273247"/>
                <a:gd name="connsiteX17" fmla="*/ 530006 w 878876"/>
                <a:gd name="connsiteY17" fmla="*/ 80366 h 273247"/>
                <a:gd name="connsiteX18" fmla="*/ 560962 w 878876"/>
                <a:gd name="connsiteY18" fmla="*/ 63698 h 273247"/>
                <a:gd name="connsiteX19" fmla="*/ 584774 w 878876"/>
                <a:gd name="connsiteY19" fmla="*/ 108942 h 273247"/>
                <a:gd name="connsiteX20" fmla="*/ 620493 w 878876"/>
                <a:gd name="connsiteY20" fmla="*/ 120847 h 273247"/>
                <a:gd name="connsiteX21" fmla="*/ 701456 w 878876"/>
                <a:gd name="connsiteY21" fmla="*/ 127992 h 273247"/>
                <a:gd name="connsiteX22" fmla="*/ 744318 w 878876"/>
                <a:gd name="connsiteY22" fmla="*/ 123229 h 273247"/>
                <a:gd name="connsiteX23" fmla="*/ 803849 w 878876"/>
                <a:gd name="connsiteY23" fmla="*/ 111322 h 273247"/>
                <a:gd name="connsiteX24" fmla="*/ 832424 w 878876"/>
                <a:gd name="connsiteY24" fmla="*/ 101797 h 273247"/>
                <a:gd name="connsiteX25" fmla="*/ 839568 w 878876"/>
                <a:gd name="connsiteY25" fmla="*/ 35122 h 273247"/>
                <a:gd name="connsiteX26" fmla="*/ 858618 w 878876"/>
                <a:gd name="connsiteY26" fmla="*/ 35122 h 273247"/>
                <a:gd name="connsiteX27" fmla="*/ 877668 w 878876"/>
                <a:gd name="connsiteY27" fmla="*/ 99416 h 273247"/>
                <a:gd name="connsiteX28" fmla="*/ 860999 w 878876"/>
                <a:gd name="connsiteY28" fmla="*/ 170853 h 273247"/>
                <a:gd name="connsiteX29" fmla="*/ 758606 w 878876"/>
                <a:gd name="connsiteY29" fmla="*/ 194667 h 273247"/>
                <a:gd name="connsiteX30" fmla="*/ 646687 w 878876"/>
                <a:gd name="connsiteY30" fmla="*/ 182760 h 273247"/>
                <a:gd name="connsiteX31" fmla="*/ 610968 w 878876"/>
                <a:gd name="connsiteY31" fmla="*/ 166091 h 273247"/>
                <a:gd name="connsiteX32" fmla="*/ 568105 w 878876"/>
                <a:gd name="connsiteY32" fmla="*/ 135136 h 273247"/>
                <a:gd name="connsiteX33" fmla="*/ 546673 w 878876"/>
                <a:gd name="connsiteY33" fmla="*/ 168471 h 273247"/>
                <a:gd name="connsiteX34" fmla="*/ 496668 w 878876"/>
                <a:gd name="connsiteY34" fmla="*/ 213716 h 273247"/>
                <a:gd name="connsiteX35" fmla="*/ 463330 w 878876"/>
                <a:gd name="connsiteY35" fmla="*/ 239909 h 273247"/>
                <a:gd name="connsiteX36" fmla="*/ 394274 w 878876"/>
                <a:gd name="connsiteY36" fmla="*/ 273247 h 273247"/>
                <a:gd name="connsiteX37" fmla="*/ 332362 w 878876"/>
                <a:gd name="connsiteY37" fmla="*/ 273247 h 273247"/>
                <a:gd name="connsiteX38" fmla="*/ 275212 w 878876"/>
                <a:gd name="connsiteY38" fmla="*/ 239910 h 273247"/>
                <a:gd name="connsiteX39" fmla="*/ 229968 w 878876"/>
                <a:gd name="connsiteY39" fmla="*/ 201810 h 273247"/>
                <a:gd name="connsiteX40" fmla="*/ 179962 w 878876"/>
                <a:gd name="connsiteY40" fmla="*/ 135135 h 273247"/>
                <a:gd name="connsiteX41" fmla="*/ 127574 w 878876"/>
                <a:gd name="connsiteY41" fmla="*/ 99416 h 273247"/>
                <a:gd name="connsiteX42" fmla="*/ 106142 w 878876"/>
                <a:gd name="connsiteY42" fmla="*/ 75603 h 273247"/>
                <a:gd name="connsiteX43" fmla="*/ 58518 w 878876"/>
                <a:gd name="connsiteY43" fmla="*/ 94653 h 273247"/>
                <a:gd name="connsiteX44" fmla="*/ 29942 w 878876"/>
                <a:gd name="connsiteY44" fmla="*/ 97035 h 273247"/>
                <a:gd name="connsiteX0" fmla="*/ 34097 w 883031"/>
                <a:gd name="connsiteY0" fmla="*/ 97035 h 273247"/>
                <a:gd name="connsiteX1" fmla="*/ 2004 w 883031"/>
                <a:gd name="connsiteY1" fmla="*/ 59534 h 273247"/>
                <a:gd name="connsiteX2" fmla="*/ 4389 w 883031"/>
                <a:gd name="connsiteY2" fmla="*/ 0 h 273247"/>
                <a:gd name="connsiteX3" fmla="*/ 26954 w 883031"/>
                <a:gd name="connsiteY3" fmla="*/ 23216 h 273247"/>
                <a:gd name="connsiteX4" fmla="*/ 87646 w 883031"/>
                <a:gd name="connsiteY4" fmla="*/ 2136 h 273247"/>
                <a:gd name="connsiteX5" fmla="*/ 126759 w 883031"/>
                <a:gd name="connsiteY5" fmla="*/ 32746 h 273247"/>
                <a:gd name="connsiteX6" fmla="*/ 126964 w 883031"/>
                <a:gd name="connsiteY6" fmla="*/ 32741 h 273247"/>
                <a:gd name="connsiteX7" fmla="*/ 127257 w 883031"/>
                <a:gd name="connsiteY7" fmla="*/ 33034 h 273247"/>
                <a:gd name="connsiteX8" fmla="*/ 155543 w 883031"/>
                <a:gd name="connsiteY8" fmla="*/ 49410 h 273247"/>
                <a:gd name="connsiteX9" fmla="*/ 207929 w 883031"/>
                <a:gd name="connsiteY9" fmla="*/ 70842 h 273247"/>
                <a:gd name="connsiteX10" fmla="*/ 236504 w 883031"/>
                <a:gd name="connsiteY10" fmla="*/ 120847 h 273247"/>
                <a:gd name="connsiteX11" fmla="*/ 279367 w 883031"/>
                <a:gd name="connsiteY11" fmla="*/ 163710 h 273247"/>
                <a:gd name="connsiteX12" fmla="*/ 324611 w 883031"/>
                <a:gd name="connsiteY12" fmla="*/ 206572 h 273247"/>
                <a:gd name="connsiteX13" fmla="*/ 376998 w 883031"/>
                <a:gd name="connsiteY13" fmla="*/ 218479 h 273247"/>
                <a:gd name="connsiteX14" fmla="*/ 436529 w 883031"/>
                <a:gd name="connsiteY14" fmla="*/ 213716 h 273247"/>
                <a:gd name="connsiteX15" fmla="*/ 488917 w 883031"/>
                <a:gd name="connsiteY15" fmla="*/ 170854 h 273247"/>
                <a:gd name="connsiteX16" fmla="*/ 515111 w 883031"/>
                <a:gd name="connsiteY16" fmla="*/ 123228 h 273247"/>
                <a:gd name="connsiteX17" fmla="*/ 534161 w 883031"/>
                <a:gd name="connsiteY17" fmla="*/ 80366 h 273247"/>
                <a:gd name="connsiteX18" fmla="*/ 565117 w 883031"/>
                <a:gd name="connsiteY18" fmla="*/ 63698 h 273247"/>
                <a:gd name="connsiteX19" fmla="*/ 588929 w 883031"/>
                <a:gd name="connsiteY19" fmla="*/ 108942 h 273247"/>
                <a:gd name="connsiteX20" fmla="*/ 624648 w 883031"/>
                <a:gd name="connsiteY20" fmla="*/ 120847 h 273247"/>
                <a:gd name="connsiteX21" fmla="*/ 705611 w 883031"/>
                <a:gd name="connsiteY21" fmla="*/ 127992 h 273247"/>
                <a:gd name="connsiteX22" fmla="*/ 748473 w 883031"/>
                <a:gd name="connsiteY22" fmla="*/ 123229 h 273247"/>
                <a:gd name="connsiteX23" fmla="*/ 808004 w 883031"/>
                <a:gd name="connsiteY23" fmla="*/ 111322 h 273247"/>
                <a:gd name="connsiteX24" fmla="*/ 836579 w 883031"/>
                <a:gd name="connsiteY24" fmla="*/ 101797 h 273247"/>
                <a:gd name="connsiteX25" fmla="*/ 843723 w 883031"/>
                <a:gd name="connsiteY25" fmla="*/ 35122 h 273247"/>
                <a:gd name="connsiteX26" fmla="*/ 862773 w 883031"/>
                <a:gd name="connsiteY26" fmla="*/ 35122 h 273247"/>
                <a:gd name="connsiteX27" fmla="*/ 881823 w 883031"/>
                <a:gd name="connsiteY27" fmla="*/ 99416 h 273247"/>
                <a:gd name="connsiteX28" fmla="*/ 865154 w 883031"/>
                <a:gd name="connsiteY28" fmla="*/ 170853 h 273247"/>
                <a:gd name="connsiteX29" fmla="*/ 762761 w 883031"/>
                <a:gd name="connsiteY29" fmla="*/ 194667 h 273247"/>
                <a:gd name="connsiteX30" fmla="*/ 650842 w 883031"/>
                <a:gd name="connsiteY30" fmla="*/ 182760 h 273247"/>
                <a:gd name="connsiteX31" fmla="*/ 615123 w 883031"/>
                <a:gd name="connsiteY31" fmla="*/ 166091 h 273247"/>
                <a:gd name="connsiteX32" fmla="*/ 572260 w 883031"/>
                <a:gd name="connsiteY32" fmla="*/ 135136 h 273247"/>
                <a:gd name="connsiteX33" fmla="*/ 550828 w 883031"/>
                <a:gd name="connsiteY33" fmla="*/ 168471 h 273247"/>
                <a:gd name="connsiteX34" fmla="*/ 500823 w 883031"/>
                <a:gd name="connsiteY34" fmla="*/ 213716 h 273247"/>
                <a:gd name="connsiteX35" fmla="*/ 467485 w 883031"/>
                <a:gd name="connsiteY35" fmla="*/ 239909 h 273247"/>
                <a:gd name="connsiteX36" fmla="*/ 398429 w 883031"/>
                <a:gd name="connsiteY36" fmla="*/ 273247 h 273247"/>
                <a:gd name="connsiteX37" fmla="*/ 336517 w 883031"/>
                <a:gd name="connsiteY37" fmla="*/ 273247 h 273247"/>
                <a:gd name="connsiteX38" fmla="*/ 279367 w 883031"/>
                <a:gd name="connsiteY38" fmla="*/ 239910 h 273247"/>
                <a:gd name="connsiteX39" fmla="*/ 234123 w 883031"/>
                <a:gd name="connsiteY39" fmla="*/ 201810 h 273247"/>
                <a:gd name="connsiteX40" fmla="*/ 184117 w 883031"/>
                <a:gd name="connsiteY40" fmla="*/ 135135 h 273247"/>
                <a:gd name="connsiteX41" fmla="*/ 131729 w 883031"/>
                <a:gd name="connsiteY41" fmla="*/ 99416 h 273247"/>
                <a:gd name="connsiteX42" fmla="*/ 110297 w 883031"/>
                <a:gd name="connsiteY42" fmla="*/ 75603 h 273247"/>
                <a:gd name="connsiteX43" fmla="*/ 62673 w 883031"/>
                <a:gd name="connsiteY43" fmla="*/ 94653 h 273247"/>
                <a:gd name="connsiteX44" fmla="*/ 34097 w 883031"/>
                <a:gd name="connsiteY44" fmla="*/ 97035 h 273247"/>
                <a:gd name="connsiteX0" fmla="*/ 34097 w 883031"/>
                <a:gd name="connsiteY0" fmla="*/ 97035 h 273247"/>
                <a:gd name="connsiteX1" fmla="*/ 2004 w 883031"/>
                <a:gd name="connsiteY1" fmla="*/ 59534 h 273247"/>
                <a:gd name="connsiteX2" fmla="*/ 4389 w 883031"/>
                <a:gd name="connsiteY2" fmla="*/ 0 h 273247"/>
                <a:gd name="connsiteX3" fmla="*/ 26954 w 883031"/>
                <a:gd name="connsiteY3" fmla="*/ 23216 h 273247"/>
                <a:gd name="connsiteX4" fmla="*/ 87646 w 883031"/>
                <a:gd name="connsiteY4" fmla="*/ 2136 h 273247"/>
                <a:gd name="connsiteX5" fmla="*/ 126759 w 883031"/>
                <a:gd name="connsiteY5" fmla="*/ 32746 h 273247"/>
                <a:gd name="connsiteX6" fmla="*/ 126964 w 883031"/>
                <a:gd name="connsiteY6" fmla="*/ 32741 h 273247"/>
                <a:gd name="connsiteX7" fmla="*/ 127257 w 883031"/>
                <a:gd name="connsiteY7" fmla="*/ 33034 h 273247"/>
                <a:gd name="connsiteX8" fmla="*/ 155543 w 883031"/>
                <a:gd name="connsiteY8" fmla="*/ 49410 h 273247"/>
                <a:gd name="connsiteX9" fmla="*/ 207929 w 883031"/>
                <a:gd name="connsiteY9" fmla="*/ 70842 h 273247"/>
                <a:gd name="connsiteX10" fmla="*/ 236504 w 883031"/>
                <a:gd name="connsiteY10" fmla="*/ 120847 h 273247"/>
                <a:gd name="connsiteX11" fmla="*/ 279367 w 883031"/>
                <a:gd name="connsiteY11" fmla="*/ 163710 h 273247"/>
                <a:gd name="connsiteX12" fmla="*/ 324611 w 883031"/>
                <a:gd name="connsiteY12" fmla="*/ 206572 h 273247"/>
                <a:gd name="connsiteX13" fmla="*/ 376998 w 883031"/>
                <a:gd name="connsiteY13" fmla="*/ 218479 h 273247"/>
                <a:gd name="connsiteX14" fmla="*/ 436529 w 883031"/>
                <a:gd name="connsiteY14" fmla="*/ 213716 h 273247"/>
                <a:gd name="connsiteX15" fmla="*/ 488917 w 883031"/>
                <a:gd name="connsiteY15" fmla="*/ 170854 h 273247"/>
                <a:gd name="connsiteX16" fmla="*/ 515111 w 883031"/>
                <a:gd name="connsiteY16" fmla="*/ 123228 h 273247"/>
                <a:gd name="connsiteX17" fmla="*/ 534161 w 883031"/>
                <a:gd name="connsiteY17" fmla="*/ 80366 h 273247"/>
                <a:gd name="connsiteX18" fmla="*/ 565117 w 883031"/>
                <a:gd name="connsiteY18" fmla="*/ 63698 h 273247"/>
                <a:gd name="connsiteX19" fmla="*/ 588929 w 883031"/>
                <a:gd name="connsiteY19" fmla="*/ 108942 h 273247"/>
                <a:gd name="connsiteX20" fmla="*/ 624648 w 883031"/>
                <a:gd name="connsiteY20" fmla="*/ 120847 h 273247"/>
                <a:gd name="connsiteX21" fmla="*/ 705611 w 883031"/>
                <a:gd name="connsiteY21" fmla="*/ 127992 h 273247"/>
                <a:gd name="connsiteX22" fmla="*/ 748473 w 883031"/>
                <a:gd name="connsiteY22" fmla="*/ 123229 h 273247"/>
                <a:gd name="connsiteX23" fmla="*/ 808004 w 883031"/>
                <a:gd name="connsiteY23" fmla="*/ 111322 h 273247"/>
                <a:gd name="connsiteX24" fmla="*/ 836579 w 883031"/>
                <a:gd name="connsiteY24" fmla="*/ 101797 h 273247"/>
                <a:gd name="connsiteX25" fmla="*/ 843723 w 883031"/>
                <a:gd name="connsiteY25" fmla="*/ 35122 h 273247"/>
                <a:gd name="connsiteX26" fmla="*/ 862773 w 883031"/>
                <a:gd name="connsiteY26" fmla="*/ 35122 h 273247"/>
                <a:gd name="connsiteX27" fmla="*/ 881823 w 883031"/>
                <a:gd name="connsiteY27" fmla="*/ 99416 h 273247"/>
                <a:gd name="connsiteX28" fmla="*/ 865154 w 883031"/>
                <a:gd name="connsiteY28" fmla="*/ 170853 h 273247"/>
                <a:gd name="connsiteX29" fmla="*/ 762761 w 883031"/>
                <a:gd name="connsiteY29" fmla="*/ 194667 h 273247"/>
                <a:gd name="connsiteX30" fmla="*/ 650842 w 883031"/>
                <a:gd name="connsiteY30" fmla="*/ 182760 h 273247"/>
                <a:gd name="connsiteX31" fmla="*/ 615123 w 883031"/>
                <a:gd name="connsiteY31" fmla="*/ 166091 h 273247"/>
                <a:gd name="connsiteX32" fmla="*/ 572260 w 883031"/>
                <a:gd name="connsiteY32" fmla="*/ 135136 h 273247"/>
                <a:gd name="connsiteX33" fmla="*/ 550828 w 883031"/>
                <a:gd name="connsiteY33" fmla="*/ 168471 h 273247"/>
                <a:gd name="connsiteX34" fmla="*/ 500823 w 883031"/>
                <a:gd name="connsiteY34" fmla="*/ 213716 h 273247"/>
                <a:gd name="connsiteX35" fmla="*/ 467485 w 883031"/>
                <a:gd name="connsiteY35" fmla="*/ 239909 h 273247"/>
                <a:gd name="connsiteX36" fmla="*/ 398429 w 883031"/>
                <a:gd name="connsiteY36" fmla="*/ 273247 h 273247"/>
                <a:gd name="connsiteX37" fmla="*/ 336517 w 883031"/>
                <a:gd name="connsiteY37" fmla="*/ 273247 h 273247"/>
                <a:gd name="connsiteX38" fmla="*/ 279367 w 883031"/>
                <a:gd name="connsiteY38" fmla="*/ 239910 h 273247"/>
                <a:gd name="connsiteX39" fmla="*/ 234123 w 883031"/>
                <a:gd name="connsiteY39" fmla="*/ 201810 h 273247"/>
                <a:gd name="connsiteX40" fmla="*/ 184117 w 883031"/>
                <a:gd name="connsiteY40" fmla="*/ 135135 h 273247"/>
                <a:gd name="connsiteX41" fmla="*/ 131729 w 883031"/>
                <a:gd name="connsiteY41" fmla="*/ 99416 h 273247"/>
                <a:gd name="connsiteX42" fmla="*/ 110297 w 883031"/>
                <a:gd name="connsiteY42" fmla="*/ 75603 h 273247"/>
                <a:gd name="connsiteX43" fmla="*/ 62673 w 883031"/>
                <a:gd name="connsiteY43" fmla="*/ 94653 h 273247"/>
                <a:gd name="connsiteX44" fmla="*/ 34097 w 883031"/>
                <a:gd name="connsiteY44" fmla="*/ 97035 h 273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883031" h="273247">
                  <a:moveTo>
                    <a:pt x="34097" y="97035"/>
                  </a:moveTo>
                  <a:cubicBezTo>
                    <a:pt x="23986" y="91182"/>
                    <a:pt x="6955" y="75706"/>
                    <a:pt x="2004" y="59534"/>
                  </a:cubicBezTo>
                  <a:cubicBezTo>
                    <a:pt x="-2947" y="43362"/>
                    <a:pt x="2612" y="5656"/>
                    <a:pt x="4389" y="0"/>
                  </a:cubicBezTo>
                  <a:cubicBezTo>
                    <a:pt x="13120" y="12303"/>
                    <a:pt x="13078" y="22860"/>
                    <a:pt x="26954" y="23216"/>
                  </a:cubicBezTo>
                  <a:cubicBezTo>
                    <a:pt x="40830" y="23572"/>
                    <a:pt x="67415" y="9163"/>
                    <a:pt x="87646" y="2136"/>
                  </a:cubicBezTo>
                  <a:cubicBezTo>
                    <a:pt x="107877" y="-4891"/>
                    <a:pt x="120206" y="27645"/>
                    <a:pt x="126759" y="32746"/>
                  </a:cubicBezTo>
                  <a:lnTo>
                    <a:pt x="126964" y="32741"/>
                  </a:lnTo>
                  <a:cubicBezTo>
                    <a:pt x="127047" y="32789"/>
                    <a:pt x="122494" y="30256"/>
                    <a:pt x="127257" y="33034"/>
                  </a:cubicBezTo>
                  <a:cubicBezTo>
                    <a:pt x="132020" y="35812"/>
                    <a:pt x="142098" y="43109"/>
                    <a:pt x="155543" y="49410"/>
                  </a:cubicBezTo>
                  <a:lnTo>
                    <a:pt x="207929" y="70842"/>
                  </a:lnTo>
                  <a:lnTo>
                    <a:pt x="236504" y="120847"/>
                  </a:lnTo>
                  <a:lnTo>
                    <a:pt x="279367" y="163710"/>
                  </a:lnTo>
                  <a:lnTo>
                    <a:pt x="324611" y="206572"/>
                  </a:lnTo>
                  <a:cubicBezTo>
                    <a:pt x="340883" y="215700"/>
                    <a:pt x="358345" y="217288"/>
                    <a:pt x="376998" y="218479"/>
                  </a:cubicBezTo>
                  <a:cubicBezTo>
                    <a:pt x="395651" y="219670"/>
                    <a:pt x="417876" y="221654"/>
                    <a:pt x="436529" y="213716"/>
                  </a:cubicBezTo>
                  <a:lnTo>
                    <a:pt x="488917" y="170854"/>
                  </a:lnTo>
                  <a:lnTo>
                    <a:pt x="515111" y="123228"/>
                  </a:lnTo>
                  <a:lnTo>
                    <a:pt x="534161" y="80366"/>
                  </a:lnTo>
                  <a:lnTo>
                    <a:pt x="565117" y="63698"/>
                  </a:lnTo>
                  <a:cubicBezTo>
                    <a:pt x="572657" y="69254"/>
                    <a:pt x="579007" y="99417"/>
                    <a:pt x="588929" y="108942"/>
                  </a:cubicBezTo>
                  <a:cubicBezTo>
                    <a:pt x="598851" y="118467"/>
                    <a:pt x="605201" y="117672"/>
                    <a:pt x="624648" y="120847"/>
                  </a:cubicBezTo>
                  <a:cubicBezTo>
                    <a:pt x="644095" y="124022"/>
                    <a:pt x="689736" y="126405"/>
                    <a:pt x="705611" y="127992"/>
                  </a:cubicBezTo>
                  <a:cubicBezTo>
                    <a:pt x="721486" y="129579"/>
                    <a:pt x="731408" y="126007"/>
                    <a:pt x="748473" y="123229"/>
                  </a:cubicBezTo>
                  <a:cubicBezTo>
                    <a:pt x="765538" y="120451"/>
                    <a:pt x="798479" y="114497"/>
                    <a:pt x="808004" y="111322"/>
                  </a:cubicBezTo>
                  <a:cubicBezTo>
                    <a:pt x="817529" y="108147"/>
                    <a:pt x="830626" y="114497"/>
                    <a:pt x="836579" y="101797"/>
                  </a:cubicBezTo>
                  <a:cubicBezTo>
                    <a:pt x="842532" y="89097"/>
                    <a:pt x="837770" y="35519"/>
                    <a:pt x="843723" y="35122"/>
                  </a:cubicBezTo>
                  <a:lnTo>
                    <a:pt x="862773" y="35122"/>
                  </a:lnTo>
                  <a:lnTo>
                    <a:pt x="881823" y="99416"/>
                  </a:lnTo>
                  <a:cubicBezTo>
                    <a:pt x="884204" y="118863"/>
                    <a:pt x="884998" y="154978"/>
                    <a:pt x="865154" y="170853"/>
                  </a:cubicBezTo>
                  <a:cubicBezTo>
                    <a:pt x="845310" y="186728"/>
                    <a:pt x="798480" y="192683"/>
                    <a:pt x="762761" y="194667"/>
                  </a:cubicBezTo>
                  <a:cubicBezTo>
                    <a:pt x="727042" y="196652"/>
                    <a:pt x="675448" y="187523"/>
                    <a:pt x="650842" y="182760"/>
                  </a:cubicBezTo>
                  <a:cubicBezTo>
                    <a:pt x="626236" y="177997"/>
                    <a:pt x="628220" y="174028"/>
                    <a:pt x="615123" y="166091"/>
                  </a:cubicBezTo>
                  <a:cubicBezTo>
                    <a:pt x="602026" y="158154"/>
                    <a:pt x="582976" y="134739"/>
                    <a:pt x="572260" y="135136"/>
                  </a:cubicBezTo>
                  <a:cubicBezTo>
                    <a:pt x="561544" y="135533"/>
                    <a:pt x="561147" y="155374"/>
                    <a:pt x="550828" y="168471"/>
                  </a:cubicBezTo>
                  <a:cubicBezTo>
                    <a:pt x="540509" y="181568"/>
                    <a:pt x="514713" y="201810"/>
                    <a:pt x="500823" y="213716"/>
                  </a:cubicBezTo>
                  <a:cubicBezTo>
                    <a:pt x="486933" y="225622"/>
                    <a:pt x="482169" y="231575"/>
                    <a:pt x="467485" y="239909"/>
                  </a:cubicBezTo>
                  <a:cubicBezTo>
                    <a:pt x="452801" y="248243"/>
                    <a:pt x="420257" y="267691"/>
                    <a:pt x="398429" y="273247"/>
                  </a:cubicBezTo>
                  <a:cubicBezTo>
                    <a:pt x="376601" y="278803"/>
                    <a:pt x="356361" y="278803"/>
                    <a:pt x="336517" y="273247"/>
                  </a:cubicBezTo>
                  <a:cubicBezTo>
                    <a:pt x="316673" y="267691"/>
                    <a:pt x="296433" y="251816"/>
                    <a:pt x="279367" y="239910"/>
                  </a:cubicBezTo>
                  <a:cubicBezTo>
                    <a:pt x="262301" y="228004"/>
                    <a:pt x="249998" y="219272"/>
                    <a:pt x="234123" y="201810"/>
                  </a:cubicBezTo>
                  <a:cubicBezTo>
                    <a:pt x="218248" y="184348"/>
                    <a:pt x="201183" y="152201"/>
                    <a:pt x="184117" y="135135"/>
                  </a:cubicBezTo>
                  <a:cubicBezTo>
                    <a:pt x="167051" y="118069"/>
                    <a:pt x="144032" y="109338"/>
                    <a:pt x="131729" y="99416"/>
                  </a:cubicBezTo>
                  <a:cubicBezTo>
                    <a:pt x="119426" y="89494"/>
                    <a:pt x="121806" y="76397"/>
                    <a:pt x="110297" y="75603"/>
                  </a:cubicBezTo>
                  <a:cubicBezTo>
                    <a:pt x="98788" y="74809"/>
                    <a:pt x="75373" y="91081"/>
                    <a:pt x="62673" y="94653"/>
                  </a:cubicBezTo>
                  <a:cubicBezTo>
                    <a:pt x="49973" y="98225"/>
                    <a:pt x="44209" y="102888"/>
                    <a:pt x="34097" y="97035"/>
                  </a:cubicBez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8" name="Freeform 2">
              <a:extLst>
                <a:ext uri="{FF2B5EF4-FFF2-40B4-BE49-F238E27FC236}">
                  <a16:creationId xmlns:a16="http://schemas.microsoft.com/office/drawing/2014/main" id="{AD96D8EA-F34D-4E28-8A6B-503459966AD4}"/>
                </a:ext>
              </a:extLst>
            </p:cNvPr>
            <p:cNvSpPr/>
            <p:nvPr/>
          </p:nvSpPr>
          <p:spPr>
            <a:xfrm>
              <a:off x="9189984" y="4891377"/>
              <a:ext cx="1386064" cy="407535"/>
            </a:xfrm>
            <a:custGeom>
              <a:avLst/>
              <a:gdLst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54793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38150 w 1845995"/>
                <a:gd name="connsiteY14" fmla="*/ 276225 h 513723"/>
                <a:gd name="connsiteX15" fmla="*/ 488156 w 1845995"/>
                <a:gd name="connsiteY15" fmla="*/ 330993 h 513723"/>
                <a:gd name="connsiteX16" fmla="*/ 535781 w 1845995"/>
                <a:gd name="connsiteY16" fmla="*/ 373856 h 513723"/>
                <a:gd name="connsiteX17" fmla="*/ 581025 w 1845995"/>
                <a:gd name="connsiteY17" fmla="*/ 407194 h 513723"/>
                <a:gd name="connsiteX18" fmla="*/ 626269 w 1845995"/>
                <a:gd name="connsiteY18" fmla="*/ 438150 h 513723"/>
                <a:gd name="connsiteX19" fmla="*/ 688181 w 1845995"/>
                <a:gd name="connsiteY19" fmla="*/ 423862 h 513723"/>
                <a:gd name="connsiteX20" fmla="*/ 738188 w 1845995"/>
                <a:gd name="connsiteY20" fmla="*/ 404812 h 513723"/>
                <a:gd name="connsiteX21" fmla="*/ 790575 w 1845995"/>
                <a:gd name="connsiteY21" fmla="*/ 354806 h 513723"/>
                <a:gd name="connsiteX22" fmla="*/ 826294 w 1845995"/>
                <a:gd name="connsiteY22" fmla="*/ 314325 h 513723"/>
                <a:gd name="connsiteX23" fmla="*/ 842963 w 1845995"/>
                <a:gd name="connsiteY23" fmla="*/ 300037 h 513723"/>
                <a:gd name="connsiteX24" fmla="*/ 869156 w 1845995"/>
                <a:gd name="connsiteY24" fmla="*/ 307181 h 513723"/>
                <a:gd name="connsiteX25" fmla="*/ 950119 w 1845995"/>
                <a:gd name="connsiteY25" fmla="*/ 345281 h 513723"/>
                <a:gd name="connsiteX26" fmla="*/ 1002506 w 1845995"/>
                <a:gd name="connsiteY26" fmla="*/ 350043 h 513723"/>
                <a:gd name="connsiteX27" fmla="*/ 1071563 w 1845995"/>
                <a:gd name="connsiteY27" fmla="*/ 342900 h 513723"/>
                <a:gd name="connsiteX28" fmla="*/ 1128713 w 1845995"/>
                <a:gd name="connsiteY28" fmla="*/ 333375 h 513723"/>
                <a:gd name="connsiteX29" fmla="*/ 1140619 w 1845995"/>
                <a:gd name="connsiteY29" fmla="*/ 309562 h 513723"/>
                <a:gd name="connsiteX30" fmla="*/ 1135856 w 1845995"/>
                <a:gd name="connsiteY30" fmla="*/ 257175 h 513723"/>
                <a:gd name="connsiteX31" fmla="*/ 1135857 w 1845995"/>
                <a:gd name="connsiteY31" fmla="*/ 230980 h 513723"/>
                <a:gd name="connsiteX32" fmla="*/ 1128713 w 1845995"/>
                <a:gd name="connsiteY32" fmla="*/ 202406 h 513723"/>
                <a:gd name="connsiteX33" fmla="*/ 1159669 w 1845995"/>
                <a:gd name="connsiteY33" fmla="*/ 159543 h 513723"/>
                <a:gd name="connsiteX34" fmla="*/ 1178719 w 1845995"/>
                <a:gd name="connsiteY34" fmla="*/ 111918 h 513723"/>
                <a:gd name="connsiteX35" fmla="*/ 1190625 w 1845995"/>
                <a:gd name="connsiteY35" fmla="*/ 61912 h 513723"/>
                <a:gd name="connsiteX36" fmla="*/ 1221581 w 1845995"/>
                <a:gd name="connsiteY36" fmla="*/ 107155 h 513723"/>
                <a:gd name="connsiteX37" fmla="*/ 1250157 w 1845995"/>
                <a:gd name="connsiteY37" fmla="*/ 159543 h 513723"/>
                <a:gd name="connsiteX38" fmla="*/ 1259681 w 1845995"/>
                <a:gd name="connsiteY38" fmla="*/ 228600 h 513723"/>
                <a:gd name="connsiteX39" fmla="*/ 1278731 w 1845995"/>
                <a:gd name="connsiteY39" fmla="*/ 271462 h 513723"/>
                <a:gd name="connsiteX40" fmla="*/ 1316831 w 1845995"/>
                <a:gd name="connsiteY40" fmla="*/ 328612 h 513723"/>
                <a:gd name="connsiteX41" fmla="*/ 1378744 w 1845995"/>
                <a:gd name="connsiteY41" fmla="*/ 352425 h 513723"/>
                <a:gd name="connsiteX42" fmla="*/ 1454944 w 1845995"/>
                <a:gd name="connsiteY42" fmla="*/ 352424 h 513723"/>
                <a:gd name="connsiteX43" fmla="*/ 1504950 w 1845995"/>
                <a:gd name="connsiteY43" fmla="*/ 364331 h 513723"/>
                <a:gd name="connsiteX44" fmla="*/ 1562100 w 1845995"/>
                <a:gd name="connsiteY44" fmla="*/ 364331 h 513723"/>
                <a:gd name="connsiteX45" fmla="*/ 1609725 w 1845995"/>
                <a:gd name="connsiteY45" fmla="*/ 352425 h 513723"/>
                <a:gd name="connsiteX46" fmla="*/ 1666875 w 1845995"/>
                <a:gd name="connsiteY46" fmla="*/ 359568 h 513723"/>
                <a:gd name="connsiteX47" fmla="*/ 1693069 w 1845995"/>
                <a:gd name="connsiteY47" fmla="*/ 347662 h 513723"/>
                <a:gd name="connsiteX48" fmla="*/ 1695449 w 1845995"/>
                <a:gd name="connsiteY48" fmla="*/ 307181 h 513723"/>
                <a:gd name="connsiteX49" fmla="*/ 1685925 w 1845995"/>
                <a:gd name="connsiteY49" fmla="*/ 273843 h 513723"/>
                <a:gd name="connsiteX50" fmla="*/ 1674019 w 1845995"/>
                <a:gd name="connsiteY50" fmla="*/ 223837 h 513723"/>
                <a:gd name="connsiteX51" fmla="*/ 1654969 w 1845995"/>
                <a:gd name="connsiteY51" fmla="*/ 195262 h 513723"/>
                <a:gd name="connsiteX52" fmla="*/ 1697831 w 1845995"/>
                <a:gd name="connsiteY52" fmla="*/ 121444 h 513723"/>
                <a:gd name="connsiteX53" fmla="*/ 1707356 w 1845995"/>
                <a:gd name="connsiteY53" fmla="*/ 73818 h 513723"/>
                <a:gd name="connsiteX54" fmla="*/ 1724025 w 1845995"/>
                <a:gd name="connsiteY54" fmla="*/ 35718 h 513723"/>
                <a:gd name="connsiteX55" fmla="*/ 1747838 w 1845995"/>
                <a:gd name="connsiteY55" fmla="*/ 109537 h 513723"/>
                <a:gd name="connsiteX56" fmla="*/ 1785938 w 1845995"/>
                <a:gd name="connsiteY56" fmla="*/ 178593 h 513723"/>
                <a:gd name="connsiteX57" fmla="*/ 1809750 w 1845995"/>
                <a:gd name="connsiteY57" fmla="*/ 242887 h 513723"/>
                <a:gd name="connsiteX58" fmla="*/ 1845469 w 1845995"/>
                <a:gd name="connsiteY58" fmla="*/ 359569 h 513723"/>
                <a:gd name="connsiteX59" fmla="*/ 1828800 w 1845995"/>
                <a:gd name="connsiteY59" fmla="*/ 426244 h 513723"/>
                <a:gd name="connsiteX60" fmla="*/ 1797844 w 1845995"/>
                <a:gd name="connsiteY60" fmla="*/ 461963 h 513723"/>
                <a:gd name="connsiteX61" fmla="*/ 1714500 w 1845995"/>
                <a:gd name="connsiteY61" fmla="*/ 466725 h 513723"/>
                <a:gd name="connsiteX62" fmla="*/ 1619249 w 1845995"/>
                <a:gd name="connsiteY62" fmla="*/ 473868 h 513723"/>
                <a:gd name="connsiteX63" fmla="*/ 1523999 w 1845995"/>
                <a:gd name="connsiteY63" fmla="*/ 481012 h 513723"/>
                <a:gd name="connsiteX64" fmla="*/ 1450181 w 1845995"/>
                <a:gd name="connsiteY64" fmla="*/ 481012 h 513723"/>
                <a:gd name="connsiteX65" fmla="*/ 1340644 w 1845995"/>
                <a:gd name="connsiteY65" fmla="*/ 447675 h 513723"/>
                <a:gd name="connsiteX66" fmla="*/ 1273969 w 1845995"/>
                <a:gd name="connsiteY66" fmla="*/ 378618 h 513723"/>
                <a:gd name="connsiteX67" fmla="*/ 1223962 w 1845995"/>
                <a:gd name="connsiteY67" fmla="*/ 295274 h 513723"/>
                <a:gd name="connsiteX68" fmla="*/ 1200151 w 1845995"/>
                <a:gd name="connsiteY68" fmla="*/ 366713 h 513723"/>
                <a:gd name="connsiteX69" fmla="*/ 1135856 w 1845995"/>
                <a:gd name="connsiteY69" fmla="*/ 423862 h 513723"/>
                <a:gd name="connsiteX70" fmla="*/ 1047750 w 1845995"/>
                <a:gd name="connsiteY70" fmla="*/ 433387 h 513723"/>
                <a:gd name="connsiteX71" fmla="*/ 928688 w 1845995"/>
                <a:gd name="connsiteY71" fmla="*/ 423862 h 513723"/>
                <a:gd name="connsiteX72" fmla="*/ 871538 w 1845995"/>
                <a:gd name="connsiteY72" fmla="*/ 407193 h 513723"/>
                <a:gd name="connsiteX73" fmla="*/ 804863 w 1845995"/>
                <a:gd name="connsiteY73" fmla="*/ 464343 h 513723"/>
                <a:gd name="connsiteX74" fmla="*/ 683419 w 1845995"/>
                <a:gd name="connsiteY74" fmla="*/ 509587 h 513723"/>
                <a:gd name="connsiteX75" fmla="*/ 573881 w 1845995"/>
                <a:gd name="connsiteY75" fmla="*/ 511968 h 513723"/>
                <a:gd name="connsiteX76" fmla="*/ 504825 w 1845995"/>
                <a:gd name="connsiteY76" fmla="*/ 481012 h 513723"/>
                <a:gd name="connsiteX77" fmla="*/ 435769 w 1845995"/>
                <a:gd name="connsiteY77" fmla="*/ 388143 h 513723"/>
                <a:gd name="connsiteX78" fmla="*/ 402062 w 1845995"/>
                <a:gd name="connsiteY78" fmla="*/ 341189 h 513723"/>
                <a:gd name="connsiteX79" fmla="*/ 378619 w 1845995"/>
                <a:gd name="connsiteY79" fmla="*/ 333375 h 513723"/>
                <a:gd name="connsiteX80" fmla="*/ 340519 w 1845995"/>
                <a:gd name="connsiteY80" fmla="*/ 345281 h 513723"/>
                <a:gd name="connsiteX81" fmla="*/ 280988 w 1845995"/>
                <a:gd name="connsiteY81" fmla="*/ 359568 h 513723"/>
                <a:gd name="connsiteX82" fmla="*/ 188119 w 1845995"/>
                <a:gd name="connsiteY82" fmla="*/ 369093 h 513723"/>
                <a:gd name="connsiteX83" fmla="*/ 116681 w 1845995"/>
                <a:gd name="connsiteY83" fmla="*/ 340518 h 513723"/>
                <a:gd name="connsiteX84" fmla="*/ 54769 w 1845995"/>
                <a:gd name="connsiteY84" fmla="*/ 278606 h 513723"/>
                <a:gd name="connsiteX85" fmla="*/ 19050 w 1845995"/>
                <a:gd name="connsiteY85" fmla="*/ 200025 h 513723"/>
                <a:gd name="connsiteX86" fmla="*/ 0 w 1845995"/>
                <a:gd name="connsiteY86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38150 w 1845995"/>
                <a:gd name="connsiteY14" fmla="*/ 276225 h 513723"/>
                <a:gd name="connsiteX15" fmla="*/ 488156 w 1845995"/>
                <a:gd name="connsiteY15" fmla="*/ 330993 h 513723"/>
                <a:gd name="connsiteX16" fmla="*/ 535781 w 1845995"/>
                <a:gd name="connsiteY16" fmla="*/ 373856 h 513723"/>
                <a:gd name="connsiteX17" fmla="*/ 581025 w 1845995"/>
                <a:gd name="connsiteY17" fmla="*/ 407194 h 513723"/>
                <a:gd name="connsiteX18" fmla="*/ 626269 w 1845995"/>
                <a:gd name="connsiteY18" fmla="*/ 438150 h 513723"/>
                <a:gd name="connsiteX19" fmla="*/ 688181 w 1845995"/>
                <a:gd name="connsiteY19" fmla="*/ 423862 h 513723"/>
                <a:gd name="connsiteX20" fmla="*/ 738188 w 1845995"/>
                <a:gd name="connsiteY20" fmla="*/ 404812 h 513723"/>
                <a:gd name="connsiteX21" fmla="*/ 790575 w 1845995"/>
                <a:gd name="connsiteY21" fmla="*/ 354806 h 513723"/>
                <a:gd name="connsiteX22" fmla="*/ 826294 w 1845995"/>
                <a:gd name="connsiteY22" fmla="*/ 314325 h 513723"/>
                <a:gd name="connsiteX23" fmla="*/ 842963 w 1845995"/>
                <a:gd name="connsiteY23" fmla="*/ 300037 h 513723"/>
                <a:gd name="connsiteX24" fmla="*/ 869156 w 1845995"/>
                <a:gd name="connsiteY24" fmla="*/ 307181 h 513723"/>
                <a:gd name="connsiteX25" fmla="*/ 950119 w 1845995"/>
                <a:gd name="connsiteY25" fmla="*/ 345281 h 513723"/>
                <a:gd name="connsiteX26" fmla="*/ 1002506 w 1845995"/>
                <a:gd name="connsiteY26" fmla="*/ 350043 h 513723"/>
                <a:gd name="connsiteX27" fmla="*/ 1071563 w 1845995"/>
                <a:gd name="connsiteY27" fmla="*/ 342900 h 513723"/>
                <a:gd name="connsiteX28" fmla="*/ 1128713 w 1845995"/>
                <a:gd name="connsiteY28" fmla="*/ 333375 h 513723"/>
                <a:gd name="connsiteX29" fmla="*/ 1140619 w 1845995"/>
                <a:gd name="connsiteY29" fmla="*/ 309562 h 513723"/>
                <a:gd name="connsiteX30" fmla="*/ 1135856 w 1845995"/>
                <a:gd name="connsiteY30" fmla="*/ 257175 h 513723"/>
                <a:gd name="connsiteX31" fmla="*/ 1135857 w 1845995"/>
                <a:gd name="connsiteY31" fmla="*/ 230980 h 513723"/>
                <a:gd name="connsiteX32" fmla="*/ 1128713 w 1845995"/>
                <a:gd name="connsiteY32" fmla="*/ 202406 h 513723"/>
                <a:gd name="connsiteX33" fmla="*/ 1159669 w 1845995"/>
                <a:gd name="connsiteY33" fmla="*/ 159543 h 513723"/>
                <a:gd name="connsiteX34" fmla="*/ 1178719 w 1845995"/>
                <a:gd name="connsiteY34" fmla="*/ 111918 h 513723"/>
                <a:gd name="connsiteX35" fmla="*/ 1190625 w 1845995"/>
                <a:gd name="connsiteY35" fmla="*/ 61912 h 513723"/>
                <a:gd name="connsiteX36" fmla="*/ 1221581 w 1845995"/>
                <a:gd name="connsiteY36" fmla="*/ 107155 h 513723"/>
                <a:gd name="connsiteX37" fmla="*/ 1250157 w 1845995"/>
                <a:gd name="connsiteY37" fmla="*/ 159543 h 513723"/>
                <a:gd name="connsiteX38" fmla="*/ 1259681 w 1845995"/>
                <a:gd name="connsiteY38" fmla="*/ 228600 h 513723"/>
                <a:gd name="connsiteX39" fmla="*/ 1278731 w 1845995"/>
                <a:gd name="connsiteY39" fmla="*/ 271462 h 513723"/>
                <a:gd name="connsiteX40" fmla="*/ 1316831 w 1845995"/>
                <a:gd name="connsiteY40" fmla="*/ 328612 h 513723"/>
                <a:gd name="connsiteX41" fmla="*/ 1378744 w 1845995"/>
                <a:gd name="connsiteY41" fmla="*/ 352425 h 513723"/>
                <a:gd name="connsiteX42" fmla="*/ 1454944 w 1845995"/>
                <a:gd name="connsiteY42" fmla="*/ 352424 h 513723"/>
                <a:gd name="connsiteX43" fmla="*/ 1504950 w 1845995"/>
                <a:gd name="connsiteY43" fmla="*/ 364331 h 513723"/>
                <a:gd name="connsiteX44" fmla="*/ 1562100 w 1845995"/>
                <a:gd name="connsiteY44" fmla="*/ 364331 h 513723"/>
                <a:gd name="connsiteX45" fmla="*/ 1609725 w 1845995"/>
                <a:gd name="connsiteY45" fmla="*/ 352425 h 513723"/>
                <a:gd name="connsiteX46" fmla="*/ 1666875 w 1845995"/>
                <a:gd name="connsiteY46" fmla="*/ 359568 h 513723"/>
                <a:gd name="connsiteX47" fmla="*/ 1693069 w 1845995"/>
                <a:gd name="connsiteY47" fmla="*/ 347662 h 513723"/>
                <a:gd name="connsiteX48" fmla="*/ 1695449 w 1845995"/>
                <a:gd name="connsiteY48" fmla="*/ 307181 h 513723"/>
                <a:gd name="connsiteX49" fmla="*/ 1685925 w 1845995"/>
                <a:gd name="connsiteY49" fmla="*/ 273843 h 513723"/>
                <a:gd name="connsiteX50" fmla="*/ 1674019 w 1845995"/>
                <a:gd name="connsiteY50" fmla="*/ 223837 h 513723"/>
                <a:gd name="connsiteX51" fmla="*/ 1654969 w 1845995"/>
                <a:gd name="connsiteY51" fmla="*/ 195262 h 513723"/>
                <a:gd name="connsiteX52" fmla="*/ 1697831 w 1845995"/>
                <a:gd name="connsiteY52" fmla="*/ 121444 h 513723"/>
                <a:gd name="connsiteX53" fmla="*/ 1707356 w 1845995"/>
                <a:gd name="connsiteY53" fmla="*/ 73818 h 513723"/>
                <a:gd name="connsiteX54" fmla="*/ 1724025 w 1845995"/>
                <a:gd name="connsiteY54" fmla="*/ 35718 h 513723"/>
                <a:gd name="connsiteX55" fmla="*/ 1747838 w 1845995"/>
                <a:gd name="connsiteY55" fmla="*/ 109537 h 513723"/>
                <a:gd name="connsiteX56" fmla="*/ 1785938 w 1845995"/>
                <a:gd name="connsiteY56" fmla="*/ 178593 h 513723"/>
                <a:gd name="connsiteX57" fmla="*/ 1809750 w 1845995"/>
                <a:gd name="connsiteY57" fmla="*/ 242887 h 513723"/>
                <a:gd name="connsiteX58" fmla="*/ 1845469 w 1845995"/>
                <a:gd name="connsiteY58" fmla="*/ 359569 h 513723"/>
                <a:gd name="connsiteX59" fmla="*/ 1828800 w 1845995"/>
                <a:gd name="connsiteY59" fmla="*/ 426244 h 513723"/>
                <a:gd name="connsiteX60" fmla="*/ 1797844 w 1845995"/>
                <a:gd name="connsiteY60" fmla="*/ 461963 h 513723"/>
                <a:gd name="connsiteX61" fmla="*/ 1714500 w 1845995"/>
                <a:gd name="connsiteY61" fmla="*/ 466725 h 513723"/>
                <a:gd name="connsiteX62" fmla="*/ 1619249 w 1845995"/>
                <a:gd name="connsiteY62" fmla="*/ 473868 h 513723"/>
                <a:gd name="connsiteX63" fmla="*/ 1523999 w 1845995"/>
                <a:gd name="connsiteY63" fmla="*/ 481012 h 513723"/>
                <a:gd name="connsiteX64" fmla="*/ 1450181 w 1845995"/>
                <a:gd name="connsiteY64" fmla="*/ 481012 h 513723"/>
                <a:gd name="connsiteX65" fmla="*/ 1340644 w 1845995"/>
                <a:gd name="connsiteY65" fmla="*/ 447675 h 513723"/>
                <a:gd name="connsiteX66" fmla="*/ 1273969 w 1845995"/>
                <a:gd name="connsiteY66" fmla="*/ 378618 h 513723"/>
                <a:gd name="connsiteX67" fmla="*/ 1223962 w 1845995"/>
                <a:gd name="connsiteY67" fmla="*/ 295274 h 513723"/>
                <a:gd name="connsiteX68" fmla="*/ 1200151 w 1845995"/>
                <a:gd name="connsiteY68" fmla="*/ 366713 h 513723"/>
                <a:gd name="connsiteX69" fmla="*/ 1135856 w 1845995"/>
                <a:gd name="connsiteY69" fmla="*/ 423862 h 513723"/>
                <a:gd name="connsiteX70" fmla="*/ 1047750 w 1845995"/>
                <a:gd name="connsiteY70" fmla="*/ 433387 h 513723"/>
                <a:gd name="connsiteX71" fmla="*/ 928688 w 1845995"/>
                <a:gd name="connsiteY71" fmla="*/ 423862 h 513723"/>
                <a:gd name="connsiteX72" fmla="*/ 871538 w 1845995"/>
                <a:gd name="connsiteY72" fmla="*/ 407193 h 513723"/>
                <a:gd name="connsiteX73" fmla="*/ 804863 w 1845995"/>
                <a:gd name="connsiteY73" fmla="*/ 464343 h 513723"/>
                <a:gd name="connsiteX74" fmla="*/ 683419 w 1845995"/>
                <a:gd name="connsiteY74" fmla="*/ 509587 h 513723"/>
                <a:gd name="connsiteX75" fmla="*/ 573881 w 1845995"/>
                <a:gd name="connsiteY75" fmla="*/ 511968 h 513723"/>
                <a:gd name="connsiteX76" fmla="*/ 504825 w 1845995"/>
                <a:gd name="connsiteY76" fmla="*/ 481012 h 513723"/>
                <a:gd name="connsiteX77" fmla="*/ 435769 w 1845995"/>
                <a:gd name="connsiteY77" fmla="*/ 388143 h 513723"/>
                <a:gd name="connsiteX78" fmla="*/ 402062 w 1845995"/>
                <a:gd name="connsiteY78" fmla="*/ 341189 h 513723"/>
                <a:gd name="connsiteX79" fmla="*/ 378619 w 1845995"/>
                <a:gd name="connsiteY79" fmla="*/ 333375 h 513723"/>
                <a:gd name="connsiteX80" fmla="*/ 340519 w 1845995"/>
                <a:gd name="connsiteY80" fmla="*/ 345281 h 513723"/>
                <a:gd name="connsiteX81" fmla="*/ 280988 w 1845995"/>
                <a:gd name="connsiteY81" fmla="*/ 359568 h 513723"/>
                <a:gd name="connsiteX82" fmla="*/ 202406 w 1845995"/>
                <a:gd name="connsiteY82" fmla="*/ 347662 h 513723"/>
                <a:gd name="connsiteX83" fmla="*/ 116681 w 1845995"/>
                <a:gd name="connsiteY83" fmla="*/ 340518 h 513723"/>
                <a:gd name="connsiteX84" fmla="*/ 54769 w 1845995"/>
                <a:gd name="connsiteY84" fmla="*/ 278606 h 513723"/>
                <a:gd name="connsiteX85" fmla="*/ 19050 w 1845995"/>
                <a:gd name="connsiteY85" fmla="*/ 200025 h 513723"/>
                <a:gd name="connsiteX86" fmla="*/ 0 w 1845995"/>
                <a:gd name="connsiteY86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88156 w 1845995"/>
                <a:gd name="connsiteY14" fmla="*/ 330993 h 513723"/>
                <a:gd name="connsiteX15" fmla="*/ 535781 w 1845995"/>
                <a:gd name="connsiteY15" fmla="*/ 373856 h 513723"/>
                <a:gd name="connsiteX16" fmla="*/ 581025 w 1845995"/>
                <a:gd name="connsiteY16" fmla="*/ 407194 h 513723"/>
                <a:gd name="connsiteX17" fmla="*/ 626269 w 1845995"/>
                <a:gd name="connsiteY17" fmla="*/ 438150 h 513723"/>
                <a:gd name="connsiteX18" fmla="*/ 688181 w 1845995"/>
                <a:gd name="connsiteY18" fmla="*/ 423862 h 513723"/>
                <a:gd name="connsiteX19" fmla="*/ 738188 w 1845995"/>
                <a:gd name="connsiteY19" fmla="*/ 404812 h 513723"/>
                <a:gd name="connsiteX20" fmla="*/ 790575 w 1845995"/>
                <a:gd name="connsiteY20" fmla="*/ 354806 h 513723"/>
                <a:gd name="connsiteX21" fmla="*/ 826294 w 1845995"/>
                <a:gd name="connsiteY21" fmla="*/ 314325 h 513723"/>
                <a:gd name="connsiteX22" fmla="*/ 842963 w 1845995"/>
                <a:gd name="connsiteY22" fmla="*/ 300037 h 513723"/>
                <a:gd name="connsiteX23" fmla="*/ 869156 w 1845995"/>
                <a:gd name="connsiteY23" fmla="*/ 307181 h 513723"/>
                <a:gd name="connsiteX24" fmla="*/ 950119 w 1845995"/>
                <a:gd name="connsiteY24" fmla="*/ 345281 h 513723"/>
                <a:gd name="connsiteX25" fmla="*/ 1002506 w 1845995"/>
                <a:gd name="connsiteY25" fmla="*/ 350043 h 513723"/>
                <a:gd name="connsiteX26" fmla="*/ 1071563 w 1845995"/>
                <a:gd name="connsiteY26" fmla="*/ 342900 h 513723"/>
                <a:gd name="connsiteX27" fmla="*/ 1128713 w 1845995"/>
                <a:gd name="connsiteY27" fmla="*/ 333375 h 513723"/>
                <a:gd name="connsiteX28" fmla="*/ 1140619 w 1845995"/>
                <a:gd name="connsiteY28" fmla="*/ 309562 h 513723"/>
                <a:gd name="connsiteX29" fmla="*/ 1135856 w 1845995"/>
                <a:gd name="connsiteY29" fmla="*/ 257175 h 513723"/>
                <a:gd name="connsiteX30" fmla="*/ 1135857 w 1845995"/>
                <a:gd name="connsiteY30" fmla="*/ 230980 h 513723"/>
                <a:gd name="connsiteX31" fmla="*/ 1128713 w 1845995"/>
                <a:gd name="connsiteY31" fmla="*/ 202406 h 513723"/>
                <a:gd name="connsiteX32" fmla="*/ 1159669 w 1845995"/>
                <a:gd name="connsiteY32" fmla="*/ 159543 h 513723"/>
                <a:gd name="connsiteX33" fmla="*/ 1178719 w 1845995"/>
                <a:gd name="connsiteY33" fmla="*/ 111918 h 513723"/>
                <a:gd name="connsiteX34" fmla="*/ 1190625 w 1845995"/>
                <a:gd name="connsiteY34" fmla="*/ 61912 h 513723"/>
                <a:gd name="connsiteX35" fmla="*/ 1221581 w 1845995"/>
                <a:gd name="connsiteY35" fmla="*/ 107155 h 513723"/>
                <a:gd name="connsiteX36" fmla="*/ 1250157 w 1845995"/>
                <a:gd name="connsiteY36" fmla="*/ 159543 h 513723"/>
                <a:gd name="connsiteX37" fmla="*/ 1259681 w 1845995"/>
                <a:gd name="connsiteY37" fmla="*/ 228600 h 513723"/>
                <a:gd name="connsiteX38" fmla="*/ 1278731 w 1845995"/>
                <a:gd name="connsiteY38" fmla="*/ 271462 h 513723"/>
                <a:gd name="connsiteX39" fmla="*/ 1316831 w 1845995"/>
                <a:gd name="connsiteY39" fmla="*/ 328612 h 513723"/>
                <a:gd name="connsiteX40" fmla="*/ 1378744 w 1845995"/>
                <a:gd name="connsiteY40" fmla="*/ 352425 h 513723"/>
                <a:gd name="connsiteX41" fmla="*/ 1454944 w 1845995"/>
                <a:gd name="connsiteY41" fmla="*/ 352424 h 513723"/>
                <a:gd name="connsiteX42" fmla="*/ 1504950 w 1845995"/>
                <a:gd name="connsiteY42" fmla="*/ 364331 h 513723"/>
                <a:gd name="connsiteX43" fmla="*/ 1562100 w 1845995"/>
                <a:gd name="connsiteY43" fmla="*/ 364331 h 513723"/>
                <a:gd name="connsiteX44" fmla="*/ 1609725 w 1845995"/>
                <a:gd name="connsiteY44" fmla="*/ 352425 h 513723"/>
                <a:gd name="connsiteX45" fmla="*/ 1666875 w 1845995"/>
                <a:gd name="connsiteY45" fmla="*/ 359568 h 513723"/>
                <a:gd name="connsiteX46" fmla="*/ 1693069 w 1845995"/>
                <a:gd name="connsiteY46" fmla="*/ 347662 h 513723"/>
                <a:gd name="connsiteX47" fmla="*/ 1695449 w 1845995"/>
                <a:gd name="connsiteY47" fmla="*/ 307181 h 513723"/>
                <a:gd name="connsiteX48" fmla="*/ 1685925 w 1845995"/>
                <a:gd name="connsiteY48" fmla="*/ 273843 h 513723"/>
                <a:gd name="connsiteX49" fmla="*/ 1674019 w 1845995"/>
                <a:gd name="connsiteY49" fmla="*/ 223837 h 513723"/>
                <a:gd name="connsiteX50" fmla="*/ 1654969 w 1845995"/>
                <a:gd name="connsiteY50" fmla="*/ 195262 h 513723"/>
                <a:gd name="connsiteX51" fmla="*/ 1697831 w 1845995"/>
                <a:gd name="connsiteY51" fmla="*/ 121444 h 513723"/>
                <a:gd name="connsiteX52" fmla="*/ 1707356 w 1845995"/>
                <a:gd name="connsiteY52" fmla="*/ 73818 h 513723"/>
                <a:gd name="connsiteX53" fmla="*/ 1724025 w 1845995"/>
                <a:gd name="connsiteY53" fmla="*/ 35718 h 513723"/>
                <a:gd name="connsiteX54" fmla="*/ 1747838 w 1845995"/>
                <a:gd name="connsiteY54" fmla="*/ 109537 h 513723"/>
                <a:gd name="connsiteX55" fmla="*/ 1785938 w 1845995"/>
                <a:gd name="connsiteY55" fmla="*/ 178593 h 513723"/>
                <a:gd name="connsiteX56" fmla="*/ 1809750 w 1845995"/>
                <a:gd name="connsiteY56" fmla="*/ 242887 h 513723"/>
                <a:gd name="connsiteX57" fmla="*/ 1845469 w 1845995"/>
                <a:gd name="connsiteY57" fmla="*/ 359569 h 513723"/>
                <a:gd name="connsiteX58" fmla="*/ 1828800 w 1845995"/>
                <a:gd name="connsiteY58" fmla="*/ 426244 h 513723"/>
                <a:gd name="connsiteX59" fmla="*/ 1797844 w 1845995"/>
                <a:gd name="connsiteY59" fmla="*/ 461963 h 513723"/>
                <a:gd name="connsiteX60" fmla="*/ 1714500 w 1845995"/>
                <a:gd name="connsiteY60" fmla="*/ 466725 h 513723"/>
                <a:gd name="connsiteX61" fmla="*/ 1619249 w 1845995"/>
                <a:gd name="connsiteY61" fmla="*/ 473868 h 513723"/>
                <a:gd name="connsiteX62" fmla="*/ 1523999 w 1845995"/>
                <a:gd name="connsiteY62" fmla="*/ 481012 h 513723"/>
                <a:gd name="connsiteX63" fmla="*/ 1450181 w 1845995"/>
                <a:gd name="connsiteY63" fmla="*/ 481012 h 513723"/>
                <a:gd name="connsiteX64" fmla="*/ 1340644 w 1845995"/>
                <a:gd name="connsiteY64" fmla="*/ 447675 h 513723"/>
                <a:gd name="connsiteX65" fmla="*/ 1273969 w 1845995"/>
                <a:gd name="connsiteY65" fmla="*/ 378618 h 513723"/>
                <a:gd name="connsiteX66" fmla="*/ 1223962 w 1845995"/>
                <a:gd name="connsiteY66" fmla="*/ 295274 h 513723"/>
                <a:gd name="connsiteX67" fmla="*/ 1200151 w 1845995"/>
                <a:gd name="connsiteY67" fmla="*/ 366713 h 513723"/>
                <a:gd name="connsiteX68" fmla="*/ 1135856 w 1845995"/>
                <a:gd name="connsiteY68" fmla="*/ 423862 h 513723"/>
                <a:gd name="connsiteX69" fmla="*/ 1047750 w 1845995"/>
                <a:gd name="connsiteY69" fmla="*/ 433387 h 513723"/>
                <a:gd name="connsiteX70" fmla="*/ 928688 w 1845995"/>
                <a:gd name="connsiteY70" fmla="*/ 423862 h 513723"/>
                <a:gd name="connsiteX71" fmla="*/ 871538 w 1845995"/>
                <a:gd name="connsiteY71" fmla="*/ 407193 h 513723"/>
                <a:gd name="connsiteX72" fmla="*/ 804863 w 1845995"/>
                <a:gd name="connsiteY72" fmla="*/ 464343 h 513723"/>
                <a:gd name="connsiteX73" fmla="*/ 683419 w 1845995"/>
                <a:gd name="connsiteY73" fmla="*/ 509587 h 513723"/>
                <a:gd name="connsiteX74" fmla="*/ 573881 w 1845995"/>
                <a:gd name="connsiteY74" fmla="*/ 511968 h 513723"/>
                <a:gd name="connsiteX75" fmla="*/ 504825 w 1845995"/>
                <a:gd name="connsiteY75" fmla="*/ 481012 h 513723"/>
                <a:gd name="connsiteX76" fmla="*/ 435769 w 1845995"/>
                <a:gd name="connsiteY76" fmla="*/ 388143 h 513723"/>
                <a:gd name="connsiteX77" fmla="*/ 402062 w 1845995"/>
                <a:gd name="connsiteY77" fmla="*/ 341189 h 513723"/>
                <a:gd name="connsiteX78" fmla="*/ 378619 w 1845995"/>
                <a:gd name="connsiteY78" fmla="*/ 333375 h 513723"/>
                <a:gd name="connsiteX79" fmla="*/ 340519 w 1845995"/>
                <a:gd name="connsiteY79" fmla="*/ 345281 h 513723"/>
                <a:gd name="connsiteX80" fmla="*/ 280988 w 1845995"/>
                <a:gd name="connsiteY80" fmla="*/ 359568 h 513723"/>
                <a:gd name="connsiteX81" fmla="*/ 202406 w 1845995"/>
                <a:gd name="connsiteY81" fmla="*/ 347662 h 513723"/>
                <a:gd name="connsiteX82" fmla="*/ 116681 w 1845995"/>
                <a:gd name="connsiteY82" fmla="*/ 340518 h 513723"/>
                <a:gd name="connsiteX83" fmla="*/ 54769 w 1845995"/>
                <a:gd name="connsiteY83" fmla="*/ 278606 h 513723"/>
                <a:gd name="connsiteX84" fmla="*/ 19050 w 1845995"/>
                <a:gd name="connsiteY84" fmla="*/ 200025 h 513723"/>
                <a:gd name="connsiteX85" fmla="*/ 0 w 1845995"/>
                <a:gd name="connsiteY85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6055"/>
                <a:gd name="connsiteY0" fmla="*/ 0 h 513723"/>
                <a:gd name="connsiteX1" fmla="*/ 14288 w 1846055"/>
                <a:gd name="connsiteY1" fmla="*/ 57150 h 513723"/>
                <a:gd name="connsiteX2" fmla="*/ 26194 w 1846055"/>
                <a:gd name="connsiteY2" fmla="*/ 59531 h 513723"/>
                <a:gd name="connsiteX3" fmla="*/ 42863 w 1846055"/>
                <a:gd name="connsiteY3" fmla="*/ 114300 h 513723"/>
                <a:gd name="connsiteX4" fmla="*/ 54769 w 1846055"/>
                <a:gd name="connsiteY4" fmla="*/ 140493 h 513723"/>
                <a:gd name="connsiteX5" fmla="*/ 104775 w 1846055"/>
                <a:gd name="connsiteY5" fmla="*/ 183356 h 513723"/>
                <a:gd name="connsiteX6" fmla="*/ 159544 w 1846055"/>
                <a:gd name="connsiteY6" fmla="*/ 259556 h 513723"/>
                <a:gd name="connsiteX7" fmla="*/ 223838 w 1846055"/>
                <a:gd name="connsiteY7" fmla="*/ 254793 h 513723"/>
                <a:gd name="connsiteX8" fmla="*/ 257175 w 1846055"/>
                <a:gd name="connsiteY8" fmla="*/ 280987 h 513723"/>
                <a:gd name="connsiteX9" fmla="*/ 307181 w 1846055"/>
                <a:gd name="connsiteY9" fmla="*/ 264319 h 513723"/>
                <a:gd name="connsiteX10" fmla="*/ 345281 w 1846055"/>
                <a:gd name="connsiteY10" fmla="*/ 240506 h 513723"/>
                <a:gd name="connsiteX11" fmla="*/ 381000 w 1846055"/>
                <a:gd name="connsiteY11" fmla="*/ 254793 h 513723"/>
                <a:gd name="connsiteX12" fmla="*/ 426244 w 1846055"/>
                <a:gd name="connsiteY12" fmla="*/ 271462 h 513723"/>
                <a:gd name="connsiteX13" fmla="*/ 488156 w 1846055"/>
                <a:gd name="connsiteY13" fmla="*/ 330993 h 513723"/>
                <a:gd name="connsiteX14" fmla="*/ 535781 w 1846055"/>
                <a:gd name="connsiteY14" fmla="*/ 373856 h 513723"/>
                <a:gd name="connsiteX15" fmla="*/ 581025 w 1846055"/>
                <a:gd name="connsiteY15" fmla="*/ 407194 h 513723"/>
                <a:gd name="connsiteX16" fmla="*/ 626269 w 1846055"/>
                <a:gd name="connsiteY16" fmla="*/ 438150 h 513723"/>
                <a:gd name="connsiteX17" fmla="*/ 688181 w 1846055"/>
                <a:gd name="connsiteY17" fmla="*/ 423862 h 513723"/>
                <a:gd name="connsiteX18" fmla="*/ 738188 w 1846055"/>
                <a:gd name="connsiteY18" fmla="*/ 404812 h 513723"/>
                <a:gd name="connsiteX19" fmla="*/ 790575 w 1846055"/>
                <a:gd name="connsiteY19" fmla="*/ 354806 h 513723"/>
                <a:gd name="connsiteX20" fmla="*/ 826294 w 1846055"/>
                <a:gd name="connsiteY20" fmla="*/ 314325 h 513723"/>
                <a:gd name="connsiteX21" fmla="*/ 842963 w 1846055"/>
                <a:gd name="connsiteY21" fmla="*/ 300037 h 513723"/>
                <a:gd name="connsiteX22" fmla="*/ 869156 w 1846055"/>
                <a:gd name="connsiteY22" fmla="*/ 307181 h 513723"/>
                <a:gd name="connsiteX23" fmla="*/ 950119 w 1846055"/>
                <a:gd name="connsiteY23" fmla="*/ 345281 h 513723"/>
                <a:gd name="connsiteX24" fmla="*/ 1002506 w 1846055"/>
                <a:gd name="connsiteY24" fmla="*/ 350043 h 513723"/>
                <a:gd name="connsiteX25" fmla="*/ 1071563 w 1846055"/>
                <a:gd name="connsiteY25" fmla="*/ 342900 h 513723"/>
                <a:gd name="connsiteX26" fmla="*/ 1128713 w 1846055"/>
                <a:gd name="connsiteY26" fmla="*/ 333375 h 513723"/>
                <a:gd name="connsiteX27" fmla="*/ 1140619 w 1846055"/>
                <a:gd name="connsiteY27" fmla="*/ 309562 h 513723"/>
                <a:gd name="connsiteX28" fmla="*/ 1135856 w 1846055"/>
                <a:gd name="connsiteY28" fmla="*/ 257175 h 513723"/>
                <a:gd name="connsiteX29" fmla="*/ 1135857 w 1846055"/>
                <a:gd name="connsiteY29" fmla="*/ 230980 h 513723"/>
                <a:gd name="connsiteX30" fmla="*/ 1128713 w 1846055"/>
                <a:gd name="connsiteY30" fmla="*/ 202406 h 513723"/>
                <a:gd name="connsiteX31" fmla="*/ 1159669 w 1846055"/>
                <a:gd name="connsiteY31" fmla="*/ 159543 h 513723"/>
                <a:gd name="connsiteX32" fmla="*/ 1178719 w 1846055"/>
                <a:gd name="connsiteY32" fmla="*/ 111918 h 513723"/>
                <a:gd name="connsiteX33" fmla="*/ 1190625 w 1846055"/>
                <a:gd name="connsiteY33" fmla="*/ 61912 h 513723"/>
                <a:gd name="connsiteX34" fmla="*/ 1221581 w 1846055"/>
                <a:gd name="connsiteY34" fmla="*/ 107155 h 513723"/>
                <a:gd name="connsiteX35" fmla="*/ 1250157 w 1846055"/>
                <a:gd name="connsiteY35" fmla="*/ 159543 h 513723"/>
                <a:gd name="connsiteX36" fmla="*/ 1259681 w 1846055"/>
                <a:gd name="connsiteY36" fmla="*/ 228600 h 513723"/>
                <a:gd name="connsiteX37" fmla="*/ 1278731 w 1846055"/>
                <a:gd name="connsiteY37" fmla="*/ 271462 h 513723"/>
                <a:gd name="connsiteX38" fmla="*/ 1316831 w 1846055"/>
                <a:gd name="connsiteY38" fmla="*/ 328612 h 513723"/>
                <a:gd name="connsiteX39" fmla="*/ 1378744 w 1846055"/>
                <a:gd name="connsiteY39" fmla="*/ 352425 h 513723"/>
                <a:gd name="connsiteX40" fmla="*/ 1454944 w 1846055"/>
                <a:gd name="connsiteY40" fmla="*/ 352424 h 513723"/>
                <a:gd name="connsiteX41" fmla="*/ 1504950 w 1846055"/>
                <a:gd name="connsiteY41" fmla="*/ 364331 h 513723"/>
                <a:gd name="connsiteX42" fmla="*/ 1562100 w 1846055"/>
                <a:gd name="connsiteY42" fmla="*/ 364331 h 513723"/>
                <a:gd name="connsiteX43" fmla="*/ 1609725 w 1846055"/>
                <a:gd name="connsiteY43" fmla="*/ 352425 h 513723"/>
                <a:gd name="connsiteX44" fmla="*/ 1666875 w 1846055"/>
                <a:gd name="connsiteY44" fmla="*/ 359568 h 513723"/>
                <a:gd name="connsiteX45" fmla="*/ 1693069 w 1846055"/>
                <a:gd name="connsiteY45" fmla="*/ 347662 h 513723"/>
                <a:gd name="connsiteX46" fmla="*/ 1695449 w 1846055"/>
                <a:gd name="connsiteY46" fmla="*/ 307181 h 513723"/>
                <a:gd name="connsiteX47" fmla="*/ 1685925 w 1846055"/>
                <a:gd name="connsiteY47" fmla="*/ 273843 h 513723"/>
                <a:gd name="connsiteX48" fmla="*/ 1674019 w 1846055"/>
                <a:gd name="connsiteY48" fmla="*/ 223837 h 513723"/>
                <a:gd name="connsiteX49" fmla="*/ 1654969 w 1846055"/>
                <a:gd name="connsiteY49" fmla="*/ 195262 h 513723"/>
                <a:gd name="connsiteX50" fmla="*/ 1697831 w 1846055"/>
                <a:gd name="connsiteY50" fmla="*/ 121444 h 513723"/>
                <a:gd name="connsiteX51" fmla="*/ 1707356 w 1846055"/>
                <a:gd name="connsiteY51" fmla="*/ 73818 h 513723"/>
                <a:gd name="connsiteX52" fmla="*/ 1724025 w 1846055"/>
                <a:gd name="connsiteY52" fmla="*/ 35718 h 513723"/>
                <a:gd name="connsiteX53" fmla="*/ 1747838 w 1846055"/>
                <a:gd name="connsiteY53" fmla="*/ 109537 h 513723"/>
                <a:gd name="connsiteX54" fmla="*/ 1785938 w 1846055"/>
                <a:gd name="connsiteY54" fmla="*/ 178593 h 513723"/>
                <a:gd name="connsiteX55" fmla="*/ 1809750 w 1846055"/>
                <a:gd name="connsiteY55" fmla="*/ 242887 h 513723"/>
                <a:gd name="connsiteX56" fmla="*/ 1845469 w 1846055"/>
                <a:gd name="connsiteY56" fmla="*/ 359569 h 513723"/>
                <a:gd name="connsiteX57" fmla="*/ 1828800 w 1846055"/>
                <a:gd name="connsiteY57" fmla="*/ 426244 h 513723"/>
                <a:gd name="connsiteX58" fmla="*/ 1788319 w 1846055"/>
                <a:gd name="connsiteY58" fmla="*/ 442913 h 513723"/>
                <a:gd name="connsiteX59" fmla="*/ 1714500 w 1846055"/>
                <a:gd name="connsiteY59" fmla="*/ 466725 h 513723"/>
                <a:gd name="connsiteX60" fmla="*/ 1619249 w 1846055"/>
                <a:gd name="connsiteY60" fmla="*/ 473868 h 513723"/>
                <a:gd name="connsiteX61" fmla="*/ 1523999 w 1846055"/>
                <a:gd name="connsiteY61" fmla="*/ 481012 h 513723"/>
                <a:gd name="connsiteX62" fmla="*/ 1450181 w 1846055"/>
                <a:gd name="connsiteY62" fmla="*/ 481012 h 513723"/>
                <a:gd name="connsiteX63" fmla="*/ 1340644 w 1846055"/>
                <a:gd name="connsiteY63" fmla="*/ 447675 h 513723"/>
                <a:gd name="connsiteX64" fmla="*/ 1273969 w 1846055"/>
                <a:gd name="connsiteY64" fmla="*/ 378618 h 513723"/>
                <a:gd name="connsiteX65" fmla="*/ 1223962 w 1846055"/>
                <a:gd name="connsiteY65" fmla="*/ 295274 h 513723"/>
                <a:gd name="connsiteX66" fmla="*/ 1200151 w 1846055"/>
                <a:gd name="connsiteY66" fmla="*/ 366713 h 513723"/>
                <a:gd name="connsiteX67" fmla="*/ 1135856 w 1846055"/>
                <a:gd name="connsiteY67" fmla="*/ 423862 h 513723"/>
                <a:gd name="connsiteX68" fmla="*/ 1047750 w 1846055"/>
                <a:gd name="connsiteY68" fmla="*/ 433387 h 513723"/>
                <a:gd name="connsiteX69" fmla="*/ 928688 w 1846055"/>
                <a:gd name="connsiteY69" fmla="*/ 423862 h 513723"/>
                <a:gd name="connsiteX70" fmla="*/ 871538 w 1846055"/>
                <a:gd name="connsiteY70" fmla="*/ 407193 h 513723"/>
                <a:gd name="connsiteX71" fmla="*/ 804863 w 1846055"/>
                <a:gd name="connsiteY71" fmla="*/ 464343 h 513723"/>
                <a:gd name="connsiteX72" fmla="*/ 683419 w 1846055"/>
                <a:gd name="connsiteY72" fmla="*/ 509587 h 513723"/>
                <a:gd name="connsiteX73" fmla="*/ 573881 w 1846055"/>
                <a:gd name="connsiteY73" fmla="*/ 511968 h 513723"/>
                <a:gd name="connsiteX74" fmla="*/ 504825 w 1846055"/>
                <a:gd name="connsiteY74" fmla="*/ 481012 h 513723"/>
                <a:gd name="connsiteX75" fmla="*/ 435769 w 1846055"/>
                <a:gd name="connsiteY75" fmla="*/ 388143 h 513723"/>
                <a:gd name="connsiteX76" fmla="*/ 402062 w 1846055"/>
                <a:gd name="connsiteY76" fmla="*/ 341189 h 513723"/>
                <a:gd name="connsiteX77" fmla="*/ 378619 w 1846055"/>
                <a:gd name="connsiteY77" fmla="*/ 333375 h 513723"/>
                <a:gd name="connsiteX78" fmla="*/ 340519 w 1846055"/>
                <a:gd name="connsiteY78" fmla="*/ 345281 h 513723"/>
                <a:gd name="connsiteX79" fmla="*/ 280988 w 1846055"/>
                <a:gd name="connsiteY79" fmla="*/ 359568 h 513723"/>
                <a:gd name="connsiteX80" fmla="*/ 202406 w 1846055"/>
                <a:gd name="connsiteY80" fmla="*/ 347662 h 513723"/>
                <a:gd name="connsiteX81" fmla="*/ 116681 w 1846055"/>
                <a:gd name="connsiteY81" fmla="*/ 340518 h 513723"/>
                <a:gd name="connsiteX82" fmla="*/ 54769 w 1846055"/>
                <a:gd name="connsiteY82" fmla="*/ 278606 h 513723"/>
                <a:gd name="connsiteX83" fmla="*/ 19050 w 1846055"/>
                <a:gd name="connsiteY83" fmla="*/ 200025 h 513723"/>
                <a:gd name="connsiteX84" fmla="*/ 0 w 1846055"/>
                <a:gd name="connsiteY84" fmla="*/ 0 h 513723"/>
                <a:gd name="connsiteX0" fmla="*/ 0 w 1845489"/>
                <a:gd name="connsiteY0" fmla="*/ 0 h 513723"/>
                <a:gd name="connsiteX1" fmla="*/ 14288 w 1845489"/>
                <a:gd name="connsiteY1" fmla="*/ 57150 h 513723"/>
                <a:gd name="connsiteX2" fmla="*/ 26194 w 1845489"/>
                <a:gd name="connsiteY2" fmla="*/ 59531 h 513723"/>
                <a:gd name="connsiteX3" fmla="*/ 42863 w 1845489"/>
                <a:gd name="connsiteY3" fmla="*/ 114300 h 513723"/>
                <a:gd name="connsiteX4" fmla="*/ 54769 w 1845489"/>
                <a:gd name="connsiteY4" fmla="*/ 140493 h 513723"/>
                <a:gd name="connsiteX5" fmla="*/ 104775 w 1845489"/>
                <a:gd name="connsiteY5" fmla="*/ 183356 h 513723"/>
                <a:gd name="connsiteX6" fmla="*/ 159544 w 1845489"/>
                <a:gd name="connsiteY6" fmla="*/ 259556 h 513723"/>
                <a:gd name="connsiteX7" fmla="*/ 223838 w 1845489"/>
                <a:gd name="connsiteY7" fmla="*/ 254793 h 513723"/>
                <a:gd name="connsiteX8" fmla="*/ 257175 w 1845489"/>
                <a:gd name="connsiteY8" fmla="*/ 280987 h 513723"/>
                <a:gd name="connsiteX9" fmla="*/ 307181 w 1845489"/>
                <a:gd name="connsiteY9" fmla="*/ 264319 h 513723"/>
                <a:gd name="connsiteX10" fmla="*/ 345281 w 1845489"/>
                <a:gd name="connsiteY10" fmla="*/ 240506 h 513723"/>
                <a:gd name="connsiteX11" fmla="*/ 381000 w 1845489"/>
                <a:gd name="connsiteY11" fmla="*/ 254793 h 513723"/>
                <a:gd name="connsiteX12" fmla="*/ 426244 w 1845489"/>
                <a:gd name="connsiteY12" fmla="*/ 271462 h 513723"/>
                <a:gd name="connsiteX13" fmla="*/ 488156 w 1845489"/>
                <a:gd name="connsiteY13" fmla="*/ 330993 h 513723"/>
                <a:gd name="connsiteX14" fmla="*/ 535781 w 1845489"/>
                <a:gd name="connsiteY14" fmla="*/ 373856 h 513723"/>
                <a:gd name="connsiteX15" fmla="*/ 581025 w 1845489"/>
                <a:gd name="connsiteY15" fmla="*/ 407194 h 513723"/>
                <a:gd name="connsiteX16" fmla="*/ 626269 w 1845489"/>
                <a:gd name="connsiteY16" fmla="*/ 438150 h 513723"/>
                <a:gd name="connsiteX17" fmla="*/ 688181 w 1845489"/>
                <a:gd name="connsiteY17" fmla="*/ 423862 h 513723"/>
                <a:gd name="connsiteX18" fmla="*/ 738188 w 1845489"/>
                <a:gd name="connsiteY18" fmla="*/ 404812 h 513723"/>
                <a:gd name="connsiteX19" fmla="*/ 790575 w 1845489"/>
                <a:gd name="connsiteY19" fmla="*/ 354806 h 513723"/>
                <a:gd name="connsiteX20" fmla="*/ 826294 w 1845489"/>
                <a:gd name="connsiteY20" fmla="*/ 314325 h 513723"/>
                <a:gd name="connsiteX21" fmla="*/ 842963 w 1845489"/>
                <a:gd name="connsiteY21" fmla="*/ 300037 h 513723"/>
                <a:gd name="connsiteX22" fmla="*/ 869156 w 1845489"/>
                <a:gd name="connsiteY22" fmla="*/ 307181 h 513723"/>
                <a:gd name="connsiteX23" fmla="*/ 950119 w 1845489"/>
                <a:gd name="connsiteY23" fmla="*/ 345281 h 513723"/>
                <a:gd name="connsiteX24" fmla="*/ 1002506 w 1845489"/>
                <a:gd name="connsiteY24" fmla="*/ 350043 h 513723"/>
                <a:gd name="connsiteX25" fmla="*/ 1071563 w 1845489"/>
                <a:gd name="connsiteY25" fmla="*/ 342900 h 513723"/>
                <a:gd name="connsiteX26" fmla="*/ 1128713 w 1845489"/>
                <a:gd name="connsiteY26" fmla="*/ 333375 h 513723"/>
                <a:gd name="connsiteX27" fmla="*/ 1140619 w 1845489"/>
                <a:gd name="connsiteY27" fmla="*/ 309562 h 513723"/>
                <a:gd name="connsiteX28" fmla="*/ 1135856 w 1845489"/>
                <a:gd name="connsiteY28" fmla="*/ 257175 h 513723"/>
                <a:gd name="connsiteX29" fmla="*/ 1135857 w 1845489"/>
                <a:gd name="connsiteY29" fmla="*/ 230980 h 513723"/>
                <a:gd name="connsiteX30" fmla="*/ 1128713 w 1845489"/>
                <a:gd name="connsiteY30" fmla="*/ 202406 h 513723"/>
                <a:gd name="connsiteX31" fmla="*/ 1159669 w 1845489"/>
                <a:gd name="connsiteY31" fmla="*/ 159543 h 513723"/>
                <a:gd name="connsiteX32" fmla="*/ 1178719 w 1845489"/>
                <a:gd name="connsiteY32" fmla="*/ 111918 h 513723"/>
                <a:gd name="connsiteX33" fmla="*/ 1190625 w 1845489"/>
                <a:gd name="connsiteY33" fmla="*/ 61912 h 513723"/>
                <a:gd name="connsiteX34" fmla="*/ 1221581 w 1845489"/>
                <a:gd name="connsiteY34" fmla="*/ 107155 h 513723"/>
                <a:gd name="connsiteX35" fmla="*/ 1250157 w 1845489"/>
                <a:gd name="connsiteY35" fmla="*/ 159543 h 513723"/>
                <a:gd name="connsiteX36" fmla="*/ 1259681 w 1845489"/>
                <a:gd name="connsiteY36" fmla="*/ 228600 h 513723"/>
                <a:gd name="connsiteX37" fmla="*/ 1278731 w 1845489"/>
                <a:gd name="connsiteY37" fmla="*/ 271462 h 513723"/>
                <a:gd name="connsiteX38" fmla="*/ 1316831 w 1845489"/>
                <a:gd name="connsiteY38" fmla="*/ 328612 h 513723"/>
                <a:gd name="connsiteX39" fmla="*/ 1378744 w 1845489"/>
                <a:gd name="connsiteY39" fmla="*/ 352425 h 513723"/>
                <a:gd name="connsiteX40" fmla="*/ 1454944 w 1845489"/>
                <a:gd name="connsiteY40" fmla="*/ 352424 h 513723"/>
                <a:gd name="connsiteX41" fmla="*/ 1504950 w 1845489"/>
                <a:gd name="connsiteY41" fmla="*/ 364331 h 513723"/>
                <a:gd name="connsiteX42" fmla="*/ 1562100 w 1845489"/>
                <a:gd name="connsiteY42" fmla="*/ 364331 h 513723"/>
                <a:gd name="connsiteX43" fmla="*/ 1609725 w 1845489"/>
                <a:gd name="connsiteY43" fmla="*/ 352425 h 513723"/>
                <a:gd name="connsiteX44" fmla="*/ 1666875 w 1845489"/>
                <a:gd name="connsiteY44" fmla="*/ 359568 h 513723"/>
                <a:gd name="connsiteX45" fmla="*/ 1693069 w 1845489"/>
                <a:gd name="connsiteY45" fmla="*/ 347662 h 513723"/>
                <a:gd name="connsiteX46" fmla="*/ 1695449 w 1845489"/>
                <a:gd name="connsiteY46" fmla="*/ 307181 h 513723"/>
                <a:gd name="connsiteX47" fmla="*/ 1685925 w 1845489"/>
                <a:gd name="connsiteY47" fmla="*/ 273843 h 513723"/>
                <a:gd name="connsiteX48" fmla="*/ 1674019 w 1845489"/>
                <a:gd name="connsiteY48" fmla="*/ 223837 h 513723"/>
                <a:gd name="connsiteX49" fmla="*/ 1654969 w 1845489"/>
                <a:gd name="connsiteY49" fmla="*/ 195262 h 513723"/>
                <a:gd name="connsiteX50" fmla="*/ 1697831 w 1845489"/>
                <a:gd name="connsiteY50" fmla="*/ 121444 h 513723"/>
                <a:gd name="connsiteX51" fmla="*/ 1707356 w 1845489"/>
                <a:gd name="connsiteY51" fmla="*/ 73818 h 513723"/>
                <a:gd name="connsiteX52" fmla="*/ 1724025 w 1845489"/>
                <a:gd name="connsiteY52" fmla="*/ 35718 h 513723"/>
                <a:gd name="connsiteX53" fmla="*/ 1747838 w 1845489"/>
                <a:gd name="connsiteY53" fmla="*/ 109537 h 513723"/>
                <a:gd name="connsiteX54" fmla="*/ 1785938 w 1845489"/>
                <a:gd name="connsiteY54" fmla="*/ 178593 h 513723"/>
                <a:gd name="connsiteX55" fmla="*/ 1809750 w 1845489"/>
                <a:gd name="connsiteY55" fmla="*/ 242887 h 513723"/>
                <a:gd name="connsiteX56" fmla="*/ 1845469 w 1845489"/>
                <a:gd name="connsiteY56" fmla="*/ 359569 h 513723"/>
                <a:gd name="connsiteX57" fmla="*/ 1814512 w 1845489"/>
                <a:gd name="connsiteY57" fmla="*/ 402431 h 513723"/>
                <a:gd name="connsiteX58" fmla="*/ 1788319 w 1845489"/>
                <a:gd name="connsiteY58" fmla="*/ 442913 h 513723"/>
                <a:gd name="connsiteX59" fmla="*/ 1714500 w 1845489"/>
                <a:gd name="connsiteY59" fmla="*/ 466725 h 513723"/>
                <a:gd name="connsiteX60" fmla="*/ 1619249 w 1845489"/>
                <a:gd name="connsiteY60" fmla="*/ 473868 h 513723"/>
                <a:gd name="connsiteX61" fmla="*/ 1523999 w 1845489"/>
                <a:gd name="connsiteY61" fmla="*/ 481012 h 513723"/>
                <a:gd name="connsiteX62" fmla="*/ 1450181 w 1845489"/>
                <a:gd name="connsiteY62" fmla="*/ 481012 h 513723"/>
                <a:gd name="connsiteX63" fmla="*/ 1340644 w 1845489"/>
                <a:gd name="connsiteY63" fmla="*/ 447675 h 513723"/>
                <a:gd name="connsiteX64" fmla="*/ 1273969 w 1845489"/>
                <a:gd name="connsiteY64" fmla="*/ 378618 h 513723"/>
                <a:gd name="connsiteX65" fmla="*/ 1223962 w 1845489"/>
                <a:gd name="connsiteY65" fmla="*/ 295274 h 513723"/>
                <a:gd name="connsiteX66" fmla="*/ 1200151 w 1845489"/>
                <a:gd name="connsiteY66" fmla="*/ 366713 h 513723"/>
                <a:gd name="connsiteX67" fmla="*/ 1135856 w 1845489"/>
                <a:gd name="connsiteY67" fmla="*/ 423862 h 513723"/>
                <a:gd name="connsiteX68" fmla="*/ 1047750 w 1845489"/>
                <a:gd name="connsiteY68" fmla="*/ 433387 h 513723"/>
                <a:gd name="connsiteX69" fmla="*/ 928688 w 1845489"/>
                <a:gd name="connsiteY69" fmla="*/ 423862 h 513723"/>
                <a:gd name="connsiteX70" fmla="*/ 871538 w 1845489"/>
                <a:gd name="connsiteY70" fmla="*/ 407193 h 513723"/>
                <a:gd name="connsiteX71" fmla="*/ 804863 w 1845489"/>
                <a:gd name="connsiteY71" fmla="*/ 464343 h 513723"/>
                <a:gd name="connsiteX72" fmla="*/ 683419 w 1845489"/>
                <a:gd name="connsiteY72" fmla="*/ 509587 h 513723"/>
                <a:gd name="connsiteX73" fmla="*/ 573881 w 1845489"/>
                <a:gd name="connsiteY73" fmla="*/ 511968 h 513723"/>
                <a:gd name="connsiteX74" fmla="*/ 504825 w 1845489"/>
                <a:gd name="connsiteY74" fmla="*/ 481012 h 513723"/>
                <a:gd name="connsiteX75" fmla="*/ 435769 w 1845489"/>
                <a:gd name="connsiteY75" fmla="*/ 388143 h 513723"/>
                <a:gd name="connsiteX76" fmla="*/ 402062 w 1845489"/>
                <a:gd name="connsiteY76" fmla="*/ 341189 h 513723"/>
                <a:gd name="connsiteX77" fmla="*/ 378619 w 1845489"/>
                <a:gd name="connsiteY77" fmla="*/ 333375 h 513723"/>
                <a:gd name="connsiteX78" fmla="*/ 340519 w 1845489"/>
                <a:gd name="connsiteY78" fmla="*/ 345281 h 513723"/>
                <a:gd name="connsiteX79" fmla="*/ 280988 w 1845489"/>
                <a:gd name="connsiteY79" fmla="*/ 359568 h 513723"/>
                <a:gd name="connsiteX80" fmla="*/ 202406 w 1845489"/>
                <a:gd name="connsiteY80" fmla="*/ 347662 h 513723"/>
                <a:gd name="connsiteX81" fmla="*/ 116681 w 1845489"/>
                <a:gd name="connsiteY81" fmla="*/ 340518 h 513723"/>
                <a:gd name="connsiteX82" fmla="*/ 54769 w 1845489"/>
                <a:gd name="connsiteY82" fmla="*/ 278606 h 513723"/>
                <a:gd name="connsiteX83" fmla="*/ 19050 w 1845489"/>
                <a:gd name="connsiteY83" fmla="*/ 200025 h 513723"/>
                <a:gd name="connsiteX84" fmla="*/ 0 w 1845489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04950 w 1831225"/>
                <a:gd name="connsiteY41" fmla="*/ 364331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435894 w 1831225"/>
                <a:gd name="connsiteY63" fmla="*/ 452437 h 513723"/>
                <a:gd name="connsiteX64" fmla="*/ 1340644 w 1831225"/>
                <a:gd name="connsiteY64" fmla="*/ 447675 h 513723"/>
                <a:gd name="connsiteX65" fmla="*/ 1273969 w 1831225"/>
                <a:gd name="connsiteY65" fmla="*/ 378618 h 513723"/>
                <a:gd name="connsiteX66" fmla="*/ 1223962 w 1831225"/>
                <a:gd name="connsiteY66" fmla="*/ 295274 h 513723"/>
                <a:gd name="connsiteX67" fmla="*/ 1200151 w 1831225"/>
                <a:gd name="connsiteY67" fmla="*/ 366713 h 513723"/>
                <a:gd name="connsiteX68" fmla="*/ 1135856 w 1831225"/>
                <a:gd name="connsiteY68" fmla="*/ 423862 h 513723"/>
                <a:gd name="connsiteX69" fmla="*/ 1047750 w 1831225"/>
                <a:gd name="connsiteY69" fmla="*/ 433387 h 513723"/>
                <a:gd name="connsiteX70" fmla="*/ 928688 w 1831225"/>
                <a:gd name="connsiteY70" fmla="*/ 423862 h 513723"/>
                <a:gd name="connsiteX71" fmla="*/ 871538 w 1831225"/>
                <a:gd name="connsiteY71" fmla="*/ 407193 h 513723"/>
                <a:gd name="connsiteX72" fmla="*/ 804863 w 1831225"/>
                <a:gd name="connsiteY72" fmla="*/ 464343 h 513723"/>
                <a:gd name="connsiteX73" fmla="*/ 683419 w 1831225"/>
                <a:gd name="connsiteY73" fmla="*/ 509587 h 513723"/>
                <a:gd name="connsiteX74" fmla="*/ 573881 w 1831225"/>
                <a:gd name="connsiteY74" fmla="*/ 511968 h 513723"/>
                <a:gd name="connsiteX75" fmla="*/ 504825 w 1831225"/>
                <a:gd name="connsiteY75" fmla="*/ 481012 h 513723"/>
                <a:gd name="connsiteX76" fmla="*/ 435769 w 1831225"/>
                <a:gd name="connsiteY76" fmla="*/ 388143 h 513723"/>
                <a:gd name="connsiteX77" fmla="*/ 402062 w 1831225"/>
                <a:gd name="connsiteY77" fmla="*/ 341189 h 513723"/>
                <a:gd name="connsiteX78" fmla="*/ 378619 w 1831225"/>
                <a:gd name="connsiteY78" fmla="*/ 333375 h 513723"/>
                <a:gd name="connsiteX79" fmla="*/ 340519 w 1831225"/>
                <a:gd name="connsiteY79" fmla="*/ 345281 h 513723"/>
                <a:gd name="connsiteX80" fmla="*/ 280988 w 1831225"/>
                <a:gd name="connsiteY80" fmla="*/ 359568 h 513723"/>
                <a:gd name="connsiteX81" fmla="*/ 202406 w 1831225"/>
                <a:gd name="connsiteY81" fmla="*/ 347662 h 513723"/>
                <a:gd name="connsiteX82" fmla="*/ 116681 w 1831225"/>
                <a:gd name="connsiteY82" fmla="*/ 340518 h 513723"/>
                <a:gd name="connsiteX83" fmla="*/ 54769 w 1831225"/>
                <a:gd name="connsiteY83" fmla="*/ 278606 h 513723"/>
                <a:gd name="connsiteX84" fmla="*/ 19050 w 1831225"/>
                <a:gd name="connsiteY84" fmla="*/ 200025 h 513723"/>
                <a:gd name="connsiteX85" fmla="*/ 0 w 1831225"/>
                <a:gd name="connsiteY85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33412 w 1831225"/>
                <a:gd name="connsiteY16" fmla="*/ 433388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0 w 1831225"/>
                <a:gd name="connsiteY1" fmla="*/ 59532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33412 w 1831225"/>
                <a:gd name="connsiteY16" fmla="*/ 433388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0 w 1843132"/>
                <a:gd name="connsiteY84" fmla="*/ 0 h 516104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16670 w 1843132"/>
                <a:gd name="connsiteY84" fmla="*/ 123824 h 516104"/>
                <a:gd name="connsiteX85" fmla="*/ 0 w 1843132"/>
                <a:gd name="connsiteY85" fmla="*/ 0 h 516104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16670 w 1843132"/>
                <a:gd name="connsiteY84" fmla="*/ 123824 h 516104"/>
                <a:gd name="connsiteX85" fmla="*/ 0 w 1843132"/>
                <a:gd name="connsiteY85" fmla="*/ 0 h 516104"/>
                <a:gd name="connsiteX0" fmla="*/ 5975 w 1832437"/>
                <a:gd name="connsiteY0" fmla="*/ 86520 h 478800"/>
                <a:gd name="connsiteX1" fmla="*/ 1212 w 1832437"/>
                <a:gd name="connsiteY1" fmla="*/ 24609 h 478800"/>
                <a:gd name="connsiteX2" fmla="*/ 27406 w 1832437"/>
                <a:gd name="connsiteY2" fmla="*/ 24608 h 478800"/>
                <a:gd name="connsiteX3" fmla="*/ 44075 w 1832437"/>
                <a:gd name="connsiteY3" fmla="*/ 79377 h 478800"/>
                <a:gd name="connsiteX4" fmla="*/ 55981 w 1832437"/>
                <a:gd name="connsiteY4" fmla="*/ 105570 h 478800"/>
                <a:gd name="connsiteX5" fmla="*/ 105987 w 1832437"/>
                <a:gd name="connsiteY5" fmla="*/ 148433 h 478800"/>
                <a:gd name="connsiteX6" fmla="*/ 160756 w 1832437"/>
                <a:gd name="connsiteY6" fmla="*/ 224633 h 478800"/>
                <a:gd name="connsiteX7" fmla="*/ 225050 w 1832437"/>
                <a:gd name="connsiteY7" fmla="*/ 219870 h 478800"/>
                <a:gd name="connsiteX8" fmla="*/ 258387 w 1832437"/>
                <a:gd name="connsiteY8" fmla="*/ 246064 h 478800"/>
                <a:gd name="connsiteX9" fmla="*/ 308393 w 1832437"/>
                <a:gd name="connsiteY9" fmla="*/ 229396 h 478800"/>
                <a:gd name="connsiteX10" fmla="*/ 346493 w 1832437"/>
                <a:gd name="connsiteY10" fmla="*/ 205583 h 478800"/>
                <a:gd name="connsiteX11" fmla="*/ 394119 w 1832437"/>
                <a:gd name="connsiteY11" fmla="*/ 203201 h 478800"/>
                <a:gd name="connsiteX12" fmla="*/ 427456 w 1832437"/>
                <a:gd name="connsiteY12" fmla="*/ 236539 h 478800"/>
                <a:gd name="connsiteX13" fmla="*/ 489368 w 1832437"/>
                <a:gd name="connsiteY13" fmla="*/ 296070 h 478800"/>
                <a:gd name="connsiteX14" fmla="*/ 536993 w 1832437"/>
                <a:gd name="connsiteY14" fmla="*/ 338933 h 478800"/>
                <a:gd name="connsiteX15" fmla="*/ 582237 w 1832437"/>
                <a:gd name="connsiteY15" fmla="*/ 372271 h 478800"/>
                <a:gd name="connsiteX16" fmla="*/ 634624 w 1832437"/>
                <a:gd name="connsiteY16" fmla="*/ 398465 h 478800"/>
                <a:gd name="connsiteX17" fmla="*/ 689393 w 1832437"/>
                <a:gd name="connsiteY17" fmla="*/ 388939 h 478800"/>
                <a:gd name="connsiteX18" fmla="*/ 739400 w 1832437"/>
                <a:gd name="connsiteY18" fmla="*/ 369889 h 478800"/>
                <a:gd name="connsiteX19" fmla="*/ 791787 w 1832437"/>
                <a:gd name="connsiteY19" fmla="*/ 319883 h 478800"/>
                <a:gd name="connsiteX20" fmla="*/ 827506 w 1832437"/>
                <a:gd name="connsiteY20" fmla="*/ 279402 h 478800"/>
                <a:gd name="connsiteX21" fmla="*/ 844175 w 1832437"/>
                <a:gd name="connsiteY21" fmla="*/ 265114 h 478800"/>
                <a:gd name="connsiteX22" fmla="*/ 870368 w 1832437"/>
                <a:gd name="connsiteY22" fmla="*/ 272258 h 478800"/>
                <a:gd name="connsiteX23" fmla="*/ 951331 w 1832437"/>
                <a:gd name="connsiteY23" fmla="*/ 310358 h 478800"/>
                <a:gd name="connsiteX24" fmla="*/ 1003718 w 1832437"/>
                <a:gd name="connsiteY24" fmla="*/ 315120 h 478800"/>
                <a:gd name="connsiteX25" fmla="*/ 1072775 w 1832437"/>
                <a:gd name="connsiteY25" fmla="*/ 307977 h 478800"/>
                <a:gd name="connsiteX26" fmla="*/ 1129925 w 1832437"/>
                <a:gd name="connsiteY26" fmla="*/ 298452 h 478800"/>
                <a:gd name="connsiteX27" fmla="*/ 1141831 w 1832437"/>
                <a:gd name="connsiteY27" fmla="*/ 274639 h 478800"/>
                <a:gd name="connsiteX28" fmla="*/ 1137068 w 1832437"/>
                <a:gd name="connsiteY28" fmla="*/ 222252 h 478800"/>
                <a:gd name="connsiteX29" fmla="*/ 1137069 w 1832437"/>
                <a:gd name="connsiteY29" fmla="*/ 196057 h 478800"/>
                <a:gd name="connsiteX30" fmla="*/ 1129925 w 1832437"/>
                <a:gd name="connsiteY30" fmla="*/ 167483 h 478800"/>
                <a:gd name="connsiteX31" fmla="*/ 1160881 w 1832437"/>
                <a:gd name="connsiteY31" fmla="*/ 124620 h 478800"/>
                <a:gd name="connsiteX32" fmla="*/ 1172787 w 1832437"/>
                <a:gd name="connsiteY32" fmla="*/ 74614 h 478800"/>
                <a:gd name="connsiteX33" fmla="*/ 1191837 w 1832437"/>
                <a:gd name="connsiteY33" fmla="*/ 26989 h 478800"/>
                <a:gd name="connsiteX34" fmla="*/ 1222793 w 1832437"/>
                <a:gd name="connsiteY34" fmla="*/ 72232 h 478800"/>
                <a:gd name="connsiteX35" fmla="*/ 1251369 w 1832437"/>
                <a:gd name="connsiteY35" fmla="*/ 124620 h 478800"/>
                <a:gd name="connsiteX36" fmla="*/ 1260893 w 1832437"/>
                <a:gd name="connsiteY36" fmla="*/ 193677 h 478800"/>
                <a:gd name="connsiteX37" fmla="*/ 1279943 w 1832437"/>
                <a:gd name="connsiteY37" fmla="*/ 236539 h 478800"/>
                <a:gd name="connsiteX38" fmla="*/ 1318043 w 1832437"/>
                <a:gd name="connsiteY38" fmla="*/ 293689 h 478800"/>
                <a:gd name="connsiteX39" fmla="*/ 1375194 w 1832437"/>
                <a:gd name="connsiteY39" fmla="*/ 300833 h 478800"/>
                <a:gd name="connsiteX40" fmla="*/ 1456156 w 1832437"/>
                <a:gd name="connsiteY40" fmla="*/ 317501 h 478800"/>
                <a:gd name="connsiteX41" fmla="*/ 1527593 w 1832437"/>
                <a:gd name="connsiteY41" fmla="*/ 322264 h 478800"/>
                <a:gd name="connsiteX42" fmla="*/ 1563312 w 1832437"/>
                <a:gd name="connsiteY42" fmla="*/ 329408 h 478800"/>
                <a:gd name="connsiteX43" fmla="*/ 1610937 w 1832437"/>
                <a:gd name="connsiteY43" fmla="*/ 317502 h 478800"/>
                <a:gd name="connsiteX44" fmla="*/ 1668087 w 1832437"/>
                <a:gd name="connsiteY44" fmla="*/ 324645 h 478800"/>
                <a:gd name="connsiteX45" fmla="*/ 1694281 w 1832437"/>
                <a:gd name="connsiteY45" fmla="*/ 312739 h 478800"/>
                <a:gd name="connsiteX46" fmla="*/ 1696661 w 1832437"/>
                <a:gd name="connsiteY46" fmla="*/ 272258 h 478800"/>
                <a:gd name="connsiteX47" fmla="*/ 1687137 w 1832437"/>
                <a:gd name="connsiteY47" fmla="*/ 238920 h 478800"/>
                <a:gd name="connsiteX48" fmla="*/ 1675231 w 1832437"/>
                <a:gd name="connsiteY48" fmla="*/ 188914 h 478800"/>
                <a:gd name="connsiteX49" fmla="*/ 1656181 w 1832437"/>
                <a:gd name="connsiteY49" fmla="*/ 160339 h 478800"/>
                <a:gd name="connsiteX50" fmla="*/ 1699043 w 1832437"/>
                <a:gd name="connsiteY50" fmla="*/ 86521 h 478800"/>
                <a:gd name="connsiteX51" fmla="*/ 1708568 w 1832437"/>
                <a:gd name="connsiteY51" fmla="*/ 38895 h 478800"/>
                <a:gd name="connsiteX52" fmla="*/ 1725237 w 1832437"/>
                <a:gd name="connsiteY52" fmla="*/ 795 h 478800"/>
                <a:gd name="connsiteX53" fmla="*/ 1749050 w 1832437"/>
                <a:gd name="connsiteY53" fmla="*/ 74614 h 478800"/>
                <a:gd name="connsiteX54" fmla="*/ 1787150 w 1832437"/>
                <a:gd name="connsiteY54" fmla="*/ 143670 h 478800"/>
                <a:gd name="connsiteX55" fmla="*/ 1810962 w 1832437"/>
                <a:gd name="connsiteY55" fmla="*/ 207964 h 478800"/>
                <a:gd name="connsiteX56" fmla="*/ 1832394 w 1832437"/>
                <a:gd name="connsiteY56" fmla="*/ 317502 h 478800"/>
                <a:gd name="connsiteX57" fmla="*/ 1815724 w 1832437"/>
                <a:gd name="connsiteY57" fmla="*/ 367508 h 478800"/>
                <a:gd name="connsiteX58" fmla="*/ 1789531 w 1832437"/>
                <a:gd name="connsiteY58" fmla="*/ 407990 h 478800"/>
                <a:gd name="connsiteX59" fmla="*/ 1715712 w 1832437"/>
                <a:gd name="connsiteY59" fmla="*/ 431802 h 478800"/>
                <a:gd name="connsiteX60" fmla="*/ 1639511 w 1832437"/>
                <a:gd name="connsiteY60" fmla="*/ 422277 h 478800"/>
                <a:gd name="connsiteX61" fmla="*/ 1532355 w 1832437"/>
                <a:gd name="connsiteY61" fmla="*/ 419896 h 478800"/>
                <a:gd name="connsiteX62" fmla="*/ 1437106 w 1832437"/>
                <a:gd name="connsiteY62" fmla="*/ 417514 h 478800"/>
                <a:gd name="connsiteX63" fmla="*/ 1341856 w 1832437"/>
                <a:gd name="connsiteY63" fmla="*/ 412752 h 478800"/>
                <a:gd name="connsiteX64" fmla="*/ 1275181 w 1832437"/>
                <a:gd name="connsiteY64" fmla="*/ 343695 h 478800"/>
                <a:gd name="connsiteX65" fmla="*/ 1225174 w 1832437"/>
                <a:gd name="connsiteY65" fmla="*/ 260351 h 478800"/>
                <a:gd name="connsiteX66" fmla="*/ 1201363 w 1832437"/>
                <a:gd name="connsiteY66" fmla="*/ 331790 h 478800"/>
                <a:gd name="connsiteX67" fmla="*/ 1137068 w 1832437"/>
                <a:gd name="connsiteY67" fmla="*/ 388939 h 478800"/>
                <a:gd name="connsiteX68" fmla="*/ 1048962 w 1832437"/>
                <a:gd name="connsiteY68" fmla="*/ 398464 h 478800"/>
                <a:gd name="connsiteX69" fmla="*/ 929900 w 1832437"/>
                <a:gd name="connsiteY69" fmla="*/ 388939 h 478800"/>
                <a:gd name="connsiteX70" fmla="*/ 872750 w 1832437"/>
                <a:gd name="connsiteY70" fmla="*/ 372270 h 478800"/>
                <a:gd name="connsiteX71" fmla="*/ 806075 w 1832437"/>
                <a:gd name="connsiteY71" fmla="*/ 429420 h 478800"/>
                <a:gd name="connsiteX72" fmla="*/ 684631 w 1832437"/>
                <a:gd name="connsiteY72" fmla="*/ 474664 h 478800"/>
                <a:gd name="connsiteX73" fmla="*/ 575093 w 1832437"/>
                <a:gd name="connsiteY73" fmla="*/ 477045 h 478800"/>
                <a:gd name="connsiteX74" fmla="*/ 506037 w 1832437"/>
                <a:gd name="connsiteY74" fmla="*/ 446089 h 478800"/>
                <a:gd name="connsiteX75" fmla="*/ 436981 w 1832437"/>
                <a:gd name="connsiteY75" fmla="*/ 353220 h 478800"/>
                <a:gd name="connsiteX76" fmla="*/ 403274 w 1832437"/>
                <a:gd name="connsiteY76" fmla="*/ 306266 h 478800"/>
                <a:gd name="connsiteX77" fmla="*/ 379831 w 1832437"/>
                <a:gd name="connsiteY77" fmla="*/ 298452 h 478800"/>
                <a:gd name="connsiteX78" fmla="*/ 341731 w 1832437"/>
                <a:gd name="connsiteY78" fmla="*/ 310358 h 478800"/>
                <a:gd name="connsiteX79" fmla="*/ 282200 w 1832437"/>
                <a:gd name="connsiteY79" fmla="*/ 324645 h 478800"/>
                <a:gd name="connsiteX80" fmla="*/ 203618 w 1832437"/>
                <a:gd name="connsiteY80" fmla="*/ 312739 h 478800"/>
                <a:gd name="connsiteX81" fmla="*/ 117893 w 1832437"/>
                <a:gd name="connsiteY81" fmla="*/ 305595 h 478800"/>
                <a:gd name="connsiteX82" fmla="*/ 55981 w 1832437"/>
                <a:gd name="connsiteY82" fmla="*/ 243683 h 478800"/>
                <a:gd name="connsiteX83" fmla="*/ 20262 w 1832437"/>
                <a:gd name="connsiteY83" fmla="*/ 165102 h 478800"/>
                <a:gd name="connsiteX84" fmla="*/ 5975 w 1832437"/>
                <a:gd name="connsiteY84" fmla="*/ 86520 h 478800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405416 w 1834579"/>
                <a:gd name="connsiteY76" fmla="*/ 319757 h 492291"/>
                <a:gd name="connsiteX77" fmla="*/ 381973 w 1834579"/>
                <a:gd name="connsiteY77" fmla="*/ 311943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1973 w 1834579"/>
                <a:gd name="connsiteY76" fmla="*/ 311943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07180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5892 w 1834579"/>
                <a:gd name="connsiteY65" fmla="*/ 311944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5892 w 1834579"/>
                <a:gd name="connsiteY65" fmla="*/ 311944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53398 w 1834579"/>
                <a:gd name="connsiteY10" fmla="*/ 240506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53398 w 1834579"/>
                <a:gd name="connsiteY10" fmla="*/ 240506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41479 w 1834579"/>
                <a:gd name="connsiteY7" fmla="*/ 188117 h 492291"/>
                <a:gd name="connsiteX8" fmla="*/ 260529 w 1834579"/>
                <a:gd name="connsiteY8" fmla="*/ 259555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72448 w 1834579"/>
                <a:gd name="connsiteY10" fmla="*/ 230980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391499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15297 w 1834579"/>
                <a:gd name="connsiteY9" fmla="*/ 250031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22441 w 1834579"/>
                <a:gd name="connsiteY9" fmla="*/ 247650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93867 w 1834579"/>
                <a:gd name="connsiteY8" fmla="*/ 214312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74817 w 1834579"/>
                <a:gd name="connsiteY7" fmla="*/ 147636 h 492291"/>
                <a:gd name="connsiteX8" fmla="*/ 293867 w 1834579"/>
                <a:gd name="connsiteY8" fmla="*/ 214312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74817 w 1834579"/>
                <a:gd name="connsiteY7" fmla="*/ 147636 h 492291"/>
                <a:gd name="connsiteX8" fmla="*/ 293867 w 1834579"/>
                <a:gd name="connsiteY8" fmla="*/ 214312 h 492291"/>
                <a:gd name="connsiteX9" fmla="*/ 317679 w 1834579"/>
                <a:gd name="connsiteY9" fmla="*/ 235744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74817 w 1834579"/>
                <a:gd name="connsiteY8" fmla="*/ 147636 h 492291"/>
                <a:gd name="connsiteX9" fmla="*/ 293867 w 1834579"/>
                <a:gd name="connsiteY9" fmla="*/ 214312 h 492291"/>
                <a:gd name="connsiteX10" fmla="*/ 317679 w 1834579"/>
                <a:gd name="connsiteY10" fmla="*/ 235744 h 492291"/>
                <a:gd name="connsiteX11" fmla="*/ 386736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33204 w 1834579"/>
                <a:gd name="connsiteY8" fmla="*/ 179189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52254 w 1834579"/>
                <a:gd name="connsiteY7" fmla="*/ 114895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52254 w 1834579"/>
                <a:gd name="connsiteY7" fmla="*/ 114895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23679 w 1834579"/>
                <a:gd name="connsiteY7" fmla="*/ 13632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9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2254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2254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91472 w 1834579"/>
                <a:gd name="connsiteY6" fmla="*/ 150018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37954 w 1834579"/>
                <a:gd name="connsiteY84" fmla="*/ 279201 h 492291"/>
                <a:gd name="connsiteX85" fmla="*/ 120035 w 1834579"/>
                <a:gd name="connsiteY85" fmla="*/ 319086 h 492291"/>
                <a:gd name="connsiteX86" fmla="*/ 58123 w 1834579"/>
                <a:gd name="connsiteY86" fmla="*/ 257174 h 492291"/>
                <a:gd name="connsiteX87" fmla="*/ 22404 w 1834579"/>
                <a:gd name="connsiteY87" fmla="*/ 178593 h 492291"/>
                <a:gd name="connsiteX88" fmla="*/ 8117 w 1834579"/>
                <a:gd name="connsiteY88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54635 w 1834579"/>
                <a:gd name="connsiteY10" fmla="*/ 110133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4155 w 1834579"/>
                <a:gd name="connsiteY8" fmla="*/ 74414 h 492291"/>
                <a:gd name="connsiteX9" fmla="*/ 259398 w 1834579"/>
                <a:gd name="connsiteY9" fmla="*/ 114895 h 492291"/>
                <a:gd name="connsiteX10" fmla="*/ 254635 w 1834579"/>
                <a:gd name="connsiteY10" fmla="*/ 110133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19536 w 1845998"/>
                <a:gd name="connsiteY0" fmla="*/ 138111 h 530391"/>
                <a:gd name="connsiteX1" fmla="*/ 486 w 1845998"/>
                <a:gd name="connsiteY1" fmla="*/ 0 h 530391"/>
                <a:gd name="connsiteX2" fmla="*/ 40967 w 1845998"/>
                <a:gd name="connsiteY2" fmla="*/ 76199 h 530391"/>
                <a:gd name="connsiteX3" fmla="*/ 57636 w 1845998"/>
                <a:gd name="connsiteY3" fmla="*/ 130968 h 530391"/>
                <a:gd name="connsiteX4" fmla="*/ 79067 w 1845998"/>
                <a:gd name="connsiteY4" fmla="*/ 166686 h 530391"/>
                <a:gd name="connsiteX5" fmla="*/ 119548 w 1845998"/>
                <a:gd name="connsiteY5" fmla="*/ 200024 h 530391"/>
                <a:gd name="connsiteX6" fmla="*/ 195747 w 1845998"/>
                <a:gd name="connsiteY6" fmla="*/ 180974 h 530391"/>
                <a:gd name="connsiteX7" fmla="*/ 206523 w 1845998"/>
                <a:gd name="connsiteY7" fmla="*/ 141089 h 530391"/>
                <a:gd name="connsiteX8" fmla="*/ 225574 w 1845998"/>
                <a:gd name="connsiteY8" fmla="*/ 112514 h 530391"/>
                <a:gd name="connsiteX9" fmla="*/ 270817 w 1845998"/>
                <a:gd name="connsiteY9" fmla="*/ 152995 h 530391"/>
                <a:gd name="connsiteX10" fmla="*/ 266054 w 1845998"/>
                <a:gd name="connsiteY10" fmla="*/ 148233 h 530391"/>
                <a:gd name="connsiteX11" fmla="*/ 286236 w 1845998"/>
                <a:gd name="connsiteY11" fmla="*/ 185736 h 530391"/>
                <a:gd name="connsiteX12" fmla="*/ 305286 w 1845998"/>
                <a:gd name="connsiteY12" fmla="*/ 252412 h 530391"/>
                <a:gd name="connsiteX13" fmla="*/ 329098 w 1845998"/>
                <a:gd name="connsiteY13" fmla="*/ 273844 h 530391"/>
                <a:gd name="connsiteX14" fmla="*/ 398155 w 1845998"/>
                <a:gd name="connsiteY14" fmla="*/ 254792 h 530391"/>
                <a:gd name="connsiteX15" fmla="*/ 441017 w 1845998"/>
                <a:gd name="connsiteY15" fmla="*/ 288130 h 530391"/>
                <a:gd name="connsiteX16" fmla="*/ 502929 w 1845998"/>
                <a:gd name="connsiteY16" fmla="*/ 347661 h 530391"/>
                <a:gd name="connsiteX17" fmla="*/ 550554 w 1845998"/>
                <a:gd name="connsiteY17" fmla="*/ 390524 h 530391"/>
                <a:gd name="connsiteX18" fmla="*/ 595798 w 1845998"/>
                <a:gd name="connsiteY18" fmla="*/ 423862 h 530391"/>
                <a:gd name="connsiteX19" fmla="*/ 648185 w 1845998"/>
                <a:gd name="connsiteY19" fmla="*/ 450056 h 530391"/>
                <a:gd name="connsiteX20" fmla="*/ 702954 w 1845998"/>
                <a:gd name="connsiteY20" fmla="*/ 440530 h 530391"/>
                <a:gd name="connsiteX21" fmla="*/ 752961 w 1845998"/>
                <a:gd name="connsiteY21" fmla="*/ 421480 h 530391"/>
                <a:gd name="connsiteX22" fmla="*/ 805348 w 1845998"/>
                <a:gd name="connsiteY22" fmla="*/ 371474 h 530391"/>
                <a:gd name="connsiteX23" fmla="*/ 841067 w 1845998"/>
                <a:gd name="connsiteY23" fmla="*/ 330993 h 530391"/>
                <a:gd name="connsiteX24" fmla="*/ 857736 w 1845998"/>
                <a:gd name="connsiteY24" fmla="*/ 316705 h 530391"/>
                <a:gd name="connsiteX25" fmla="*/ 883929 w 1845998"/>
                <a:gd name="connsiteY25" fmla="*/ 323849 h 530391"/>
                <a:gd name="connsiteX26" fmla="*/ 964892 w 1845998"/>
                <a:gd name="connsiteY26" fmla="*/ 361949 h 530391"/>
                <a:gd name="connsiteX27" fmla="*/ 1017279 w 1845998"/>
                <a:gd name="connsiteY27" fmla="*/ 366711 h 530391"/>
                <a:gd name="connsiteX28" fmla="*/ 1086336 w 1845998"/>
                <a:gd name="connsiteY28" fmla="*/ 359568 h 530391"/>
                <a:gd name="connsiteX29" fmla="*/ 1143486 w 1845998"/>
                <a:gd name="connsiteY29" fmla="*/ 350043 h 530391"/>
                <a:gd name="connsiteX30" fmla="*/ 1155392 w 1845998"/>
                <a:gd name="connsiteY30" fmla="*/ 326230 h 530391"/>
                <a:gd name="connsiteX31" fmla="*/ 1150629 w 1845998"/>
                <a:gd name="connsiteY31" fmla="*/ 273843 h 530391"/>
                <a:gd name="connsiteX32" fmla="*/ 1150630 w 1845998"/>
                <a:gd name="connsiteY32" fmla="*/ 247648 h 530391"/>
                <a:gd name="connsiteX33" fmla="*/ 1143486 w 1845998"/>
                <a:gd name="connsiteY33" fmla="*/ 219074 h 530391"/>
                <a:gd name="connsiteX34" fmla="*/ 1174442 w 1845998"/>
                <a:gd name="connsiteY34" fmla="*/ 176211 h 530391"/>
                <a:gd name="connsiteX35" fmla="*/ 1186348 w 1845998"/>
                <a:gd name="connsiteY35" fmla="*/ 126205 h 530391"/>
                <a:gd name="connsiteX36" fmla="*/ 1205398 w 1845998"/>
                <a:gd name="connsiteY36" fmla="*/ 78580 h 530391"/>
                <a:gd name="connsiteX37" fmla="*/ 1236354 w 1845998"/>
                <a:gd name="connsiteY37" fmla="*/ 123823 h 530391"/>
                <a:gd name="connsiteX38" fmla="*/ 1264930 w 1845998"/>
                <a:gd name="connsiteY38" fmla="*/ 176211 h 530391"/>
                <a:gd name="connsiteX39" fmla="*/ 1274454 w 1845998"/>
                <a:gd name="connsiteY39" fmla="*/ 245268 h 530391"/>
                <a:gd name="connsiteX40" fmla="*/ 1293504 w 1845998"/>
                <a:gd name="connsiteY40" fmla="*/ 288130 h 530391"/>
                <a:gd name="connsiteX41" fmla="*/ 1331604 w 1845998"/>
                <a:gd name="connsiteY41" fmla="*/ 345280 h 530391"/>
                <a:gd name="connsiteX42" fmla="*/ 1388755 w 1845998"/>
                <a:gd name="connsiteY42" fmla="*/ 352424 h 530391"/>
                <a:gd name="connsiteX43" fmla="*/ 1469717 w 1845998"/>
                <a:gd name="connsiteY43" fmla="*/ 369092 h 530391"/>
                <a:gd name="connsiteX44" fmla="*/ 1541154 w 1845998"/>
                <a:gd name="connsiteY44" fmla="*/ 373855 h 530391"/>
                <a:gd name="connsiteX45" fmla="*/ 1576873 w 1845998"/>
                <a:gd name="connsiteY45" fmla="*/ 380999 h 530391"/>
                <a:gd name="connsiteX46" fmla="*/ 1624498 w 1845998"/>
                <a:gd name="connsiteY46" fmla="*/ 369093 h 530391"/>
                <a:gd name="connsiteX47" fmla="*/ 1681648 w 1845998"/>
                <a:gd name="connsiteY47" fmla="*/ 376236 h 530391"/>
                <a:gd name="connsiteX48" fmla="*/ 1707842 w 1845998"/>
                <a:gd name="connsiteY48" fmla="*/ 364330 h 530391"/>
                <a:gd name="connsiteX49" fmla="*/ 1710222 w 1845998"/>
                <a:gd name="connsiteY49" fmla="*/ 323849 h 530391"/>
                <a:gd name="connsiteX50" fmla="*/ 1700698 w 1845998"/>
                <a:gd name="connsiteY50" fmla="*/ 290511 h 530391"/>
                <a:gd name="connsiteX51" fmla="*/ 1688792 w 1845998"/>
                <a:gd name="connsiteY51" fmla="*/ 240505 h 530391"/>
                <a:gd name="connsiteX52" fmla="*/ 1669742 w 1845998"/>
                <a:gd name="connsiteY52" fmla="*/ 211930 h 530391"/>
                <a:gd name="connsiteX53" fmla="*/ 1712604 w 1845998"/>
                <a:gd name="connsiteY53" fmla="*/ 138112 h 530391"/>
                <a:gd name="connsiteX54" fmla="*/ 1722129 w 1845998"/>
                <a:gd name="connsiteY54" fmla="*/ 90486 h 530391"/>
                <a:gd name="connsiteX55" fmla="*/ 1738798 w 1845998"/>
                <a:gd name="connsiteY55" fmla="*/ 52386 h 530391"/>
                <a:gd name="connsiteX56" fmla="*/ 1762611 w 1845998"/>
                <a:gd name="connsiteY56" fmla="*/ 126205 h 530391"/>
                <a:gd name="connsiteX57" fmla="*/ 1800711 w 1845998"/>
                <a:gd name="connsiteY57" fmla="*/ 195261 h 530391"/>
                <a:gd name="connsiteX58" fmla="*/ 1824523 w 1845998"/>
                <a:gd name="connsiteY58" fmla="*/ 259555 h 530391"/>
                <a:gd name="connsiteX59" fmla="*/ 1845955 w 1845998"/>
                <a:gd name="connsiteY59" fmla="*/ 369093 h 530391"/>
                <a:gd name="connsiteX60" fmla="*/ 1829285 w 1845998"/>
                <a:gd name="connsiteY60" fmla="*/ 419099 h 530391"/>
                <a:gd name="connsiteX61" fmla="*/ 1803092 w 1845998"/>
                <a:gd name="connsiteY61" fmla="*/ 459581 h 530391"/>
                <a:gd name="connsiteX62" fmla="*/ 1729273 w 1845998"/>
                <a:gd name="connsiteY62" fmla="*/ 483393 h 530391"/>
                <a:gd name="connsiteX63" fmla="*/ 1653072 w 1845998"/>
                <a:gd name="connsiteY63" fmla="*/ 473868 h 530391"/>
                <a:gd name="connsiteX64" fmla="*/ 1545916 w 1845998"/>
                <a:gd name="connsiteY64" fmla="*/ 471487 h 530391"/>
                <a:gd name="connsiteX65" fmla="*/ 1450667 w 1845998"/>
                <a:gd name="connsiteY65" fmla="*/ 469105 h 530391"/>
                <a:gd name="connsiteX66" fmla="*/ 1355417 w 1845998"/>
                <a:gd name="connsiteY66" fmla="*/ 464343 h 530391"/>
                <a:gd name="connsiteX67" fmla="*/ 1288742 w 1845998"/>
                <a:gd name="connsiteY67" fmla="*/ 395286 h 530391"/>
                <a:gd name="connsiteX68" fmla="*/ 1262549 w 1845998"/>
                <a:gd name="connsiteY68" fmla="*/ 357187 h 530391"/>
                <a:gd name="connsiteX69" fmla="*/ 1238735 w 1845998"/>
                <a:gd name="connsiteY69" fmla="*/ 311942 h 530391"/>
                <a:gd name="connsiteX70" fmla="*/ 1212543 w 1845998"/>
                <a:gd name="connsiteY70" fmla="*/ 392906 h 530391"/>
                <a:gd name="connsiteX71" fmla="*/ 1150629 w 1845998"/>
                <a:gd name="connsiteY71" fmla="*/ 440530 h 530391"/>
                <a:gd name="connsiteX72" fmla="*/ 1062523 w 1845998"/>
                <a:gd name="connsiteY72" fmla="*/ 450055 h 530391"/>
                <a:gd name="connsiteX73" fmla="*/ 943461 w 1845998"/>
                <a:gd name="connsiteY73" fmla="*/ 440530 h 530391"/>
                <a:gd name="connsiteX74" fmla="*/ 886311 w 1845998"/>
                <a:gd name="connsiteY74" fmla="*/ 423861 h 530391"/>
                <a:gd name="connsiteX75" fmla="*/ 819636 w 1845998"/>
                <a:gd name="connsiteY75" fmla="*/ 481011 h 530391"/>
                <a:gd name="connsiteX76" fmla="*/ 698192 w 1845998"/>
                <a:gd name="connsiteY76" fmla="*/ 526255 h 530391"/>
                <a:gd name="connsiteX77" fmla="*/ 588654 w 1845998"/>
                <a:gd name="connsiteY77" fmla="*/ 528636 h 530391"/>
                <a:gd name="connsiteX78" fmla="*/ 519598 w 1845998"/>
                <a:gd name="connsiteY78" fmla="*/ 497680 h 530391"/>
                <a:gd name="connsiteX79" fmla="*/ 450542 w 1845998"/>
                <a:gd name="connsiteY79" fmla="*/ 404811 h 530391"/>
                <a:gd name="connsiteX80" fmla="*/ 400536 w 1845998"/>
                <a:gd name="connsiteY80" fmla="*/ 359568 h 530391"/>
                <a:gd name="connsiteX81" fmla="*/ 355292 w 1845998"/>
                <a:gd name="connsiteY81" fmla="*/ 361949 h 530391"/>
                <a:gd name="connsiteX82" fmla="*/ 295761 w 1845998"/>
                <a:gd name="connsiteY82" fmla="*/ 354804 h 530391"/>
                <a:gd name="connsiteX83" fmla="*/ 243374 w 1845998"/>
                <a:gd name="connsiteY83" fmla="*/ 271462 h 530391"/>
                <a:gd name="connsiteX84" fmla="*/ 138598 w 1845998"/>
                <a:gd name="connsiteY84" fmla="*/ 326230 h 530391"/>
                <a:gd name="connsiteX85" fmla="*/ 69542 w 1845998"/>
                <a:gd name="connsiteY85" fmla="*/ 295274 h 530391"/>
                <a:gd name="connsiteX86" fmla="*/ 33823 w 1845998"/>
                <a:gd name="connsiteY86" fmla="*/ 216693 h 530391"/>
                <a:gd name="connsiteX87" fmla="*/ 19536 w 1845998"/>
                <a:gd name="connsiteY87" fmla="*/ 138111 h 530391"/>
                <a:gd name="connsiteX0" fmla="*/ 3462 w 1848974"/>
                <a:gd name="connsiteY0" fmla="*/ 130968 h 530391"/>
                <a:gd name="connsiteX1" fmla="*/ 3462 w 1848974"/>
                <a:gd name="connsiteY1" fmla="*/ 0 h 530391"/>
                <a:gd name="connsiteX2" fmla="*/ 43943 w 1848974"/>
                <a:gd name="connsiteY2" fmla="*/ 76199 h 530391"/>
                <a:gd name="connsiteX3" fmla="*/ 60612 w 1848974"/>
                <a:gd name="connsiteY3" fmla="*/ 130968 h 530391"/>
                <a:gd name="connsiteX4" fmla="*/ 82043 w 1848974"/>
                <a:gd name="connsiteY4" fmla="*/ 166686 h 530391"/>
                <a:gd name="connsiteX5" fmla="*/ 122524 w 1848974"/>
                <a:gd name="connsiteY5" fmla="*/ 200024 h 530391"/>
                <a:gd name="connsiteX6" fmla="*/ 198723 w 1848974"/>
                <a:gd name="connsiteY6" fmla="*/ 180974 h 530391"/>
                <a:gd name="connsiteX7" fmla="*/ 209499 w 1848974"/>
                <a:gd name="connsiteY7" fmla="*/ 141089 h 530391"/>
                <a:gd name="connsiteX8" fmla="*/ 228550 w 1848974"/>
                <a:gd name="connsiteY8" fmla="*/ 112514 h 530391"/>
                <a:gd name="connsiteX9" fmla="*/ 273793 w 1848974"/>
                <a:gd name="connsiteY9" fmla="*/ 152995 h 530391"/>
                <a:gd name="connsiteX10" fmla="*/ 269030 w 1848974"/>
                <a:gd name="connsiteY10" fmla="*/ 148233 h 530391"/>
                <a:gd name="connsiteX11" fmla="*/ 289212 w 1848974"/>
                <a:gd name="connsiteY11" fmla="*/ 185736 h 530391"/>
                <a:gd name="connsiteX12" fmla="*/ 308262 w 1848974"/>
                <a:gd name="connsiteY12" fmla="*/ 252412 h 530391"/>
                <a:gd name="connsiteX13" fmla="*/ 332074 w 1848974"/>
                <a:gd name="connsiteY13" fmla="*/ 273844 h 530391"/>
                <a:gd name="connsiteX14" fmla="*/ 401131 w 1848974"/>
                <a:gd name="connsiteY14" fmla="*/ 254792 h 530391"/>
                <a:gd name="connsiteX15" fmla="*/ 443993 w 1848974"/>
                <a:gd name="connsiteY15" fmla="*/ 288130 h 530391"/>
                <a:gd name="connsiteX16" fmla="*/ 505905 w 1848974"/>
                <a:gd name="connsiteY16" fmla="*/ 347661 h 530391"/>
                <a:gd name="connsiteX17" fmla="*/ 553530 w 1848974"/>
                <a:gd name="connsiteY17" fmla="*/ 390524 h 530391"/>
                <a:gd name="connsiteX18" fmla="*/ 598774 w 1848974"/>
                <a:gd name="connsiteY18" fmla="*/ 423862 h 530391"/>
                <a:gd name="connsiteX19" fmla="*/ 651161 w 1848974"/>
                <a:gd name="connsiteY19" fmla="*/ 450056 h 530391"/>
                <a:gd name="connsiteX20" fmla="*/ 705930 w 1848974"/>
                <a:gd name="connsiteY20" fmla="*/ 440530 h 530391"/>
                <a:gd name="connsiteX21" fmla="*/ 755937 w 1848974"/>
                <a:gd name="connsiteY21" fmla="*/ 421480 h 530391"/>
                <a:gd name="connsiteX22" fmla="*/ 808324 w 1848974"/>
                <a:gd name="connsiteY22" fmla="*/ 371474 h 530391"/>
                <a:gd name="connsiteX23" fmla="*/ 844043 w 1848974"/>
                <a:gd name="connsiteY23" fmla="*/ 330993 h 530391"/>
                <a:gd name="connsiteX24" fmla="*/ 860712 w 1848974"/>
                <a:gd name="connsiteY24" fmla="*/ 316705 h 530391"/>
                <a:gd name="connsiteX25" fmla="*/ 886905 w 1848974"/>
                <a:gd name="connsiteY25" fmla="*/ 323849 h 530391"/>
                <a:gd name="connsiteX26" fmla="*/ 967868 w 1848974"/>
                <a:gd name="connsiteY26" fmla="*/ 361949 h 530391"/>
                <a:gd name="connsiteX27" fmla="*/ 1020255 w 1848974"/>
                <a:gd name="connsiteY27" fmla="*/ 366711 h 530391"/>
                <a:gd name="connsiteX28" fmla="*/ 1089312 w 1848974"/>
                <a:gd name="connsiteY28" fmla="*/ 359568 h 530391"/>
                <a:gd name="connsiteX29" fmla="*/ 1146462 w 1848974"/>
                <a:gd name="connsiteY29" fmla="*/ 350043 h 530391"/>
                <a:gd name="connsiteX30" fmla="*/ 1158368 w 1848974"/>
                <a:gd name="connsiteY30" fmla="*/ 326230 h 530391"/>
                <a:gd name="connsiteX31" fmla="*/ 1153605 w 1848974"/>
                <a:gd name="connsiteY31" fmla="*/ 273843 h 530391"/>
                <a:gd name="connsiteX32" fmla="*/ 1153606 w 1848974"/>
                <a:gd name="connsiteY32" fmla="*/ 247648 h 530391"/>
                <a:gd name="connsiteX33" fmla="*/ 1146462 w 1848974"/>
                <a:gd name="connsiteY33" fmla="*/ 219074 h 530391"/>
                <a:gd name="connsiteX34" fmla="*/ 1177418 w 1848974"/>
                <a:gd name="connsiteY34" fmla="*/ 176211 h 530391"/>
                <a:gd name="connsiteX35" fmla="*/ 1189324 w 1848974"/>
                <a:gd name="connsiteY35" fmla="*/ 126205 h 530391"/>
                <a:gd name="connsiteX36" fmla="*/ 1208374 w 1848974"/>
                <a:gd name="connsiteY36" fmla="*/ 78580 h 530391"/>
                <a:gd name="connsiteX37" fmla="*/ 1239330 w 1848974"/>
                <a:gd name="connsiteY37" fmla="*/ 123823 h 530391"/>
                <a:gd name="connsiteX38" fmla="*/ 1267906 w 1848974"/>
                <a:gd name="connsiteY38" fmla="*/ 176211 h 530391"/>
                <a:gd name="connsiteX39" fmla="*/ 1277430 w 1848974"/>
                <a:gd name="connsiteY39" fmla="*/ 245268 h 530391"/>
                <a:gd name="connsiteX40" fmla="*/ 1296480 w 1848974"/>
                <a:gd name="connsiteY40" fmla="*/ 288130 h 530391"/>
                <a:gd name="connsiteX41" fmla="*/ 1334580 w 1848974"/>
                <a:gd name="connsiteY41" fmla="*/ 345280 h 530391"/>
                <a:gd name="connsiteX42" fmla="*/ 1391731 w 1848974"/>
                <a:gd name="connsiteY42" fmla="*/ 352424 h 530391"/>
                <a:gd name="connsiteX43" fmla="*/ 1472693 w 1848974"/>
                <a:gd name="connsiteY43" fmla="*/ 369092 h 530391"/>
                <a:gd name="connsiteX44" fmla="*/ 1544130 w 1848974"/>
                <a:gd name="connsiteY44" fmla="*/ 373855 h 530391"/>
                <a:gd name="connsiteX45" fmla="*/ 1579849 w 1848974"/>
                <a:gd name="connsiteY45" fmla="*/ 380999 h 530391"/>
                <a:gd name="connsiteX46" fmla="*/ 1627474 w 1848974"/>
                <a:gd name="connsiteY46" fmla="*/ 369093 h 530391"/>
                <a:gd name="connsiteX47" fmla="*/ 1684624 w 1848974"/>
                <a:gd name="connsiteY47" fmla="*/ 376236 h 530391"/>
                <a:gd name="connsiteX48" fmla="*/ 1710818 w 1848974"/>
                <a:gd name="connsiteY48" fmla="*/ 364330 h 530391"/>
                <a:gd name="connsiteX49" fmla="*/ 1713198 w 1848974"/>
                <a:gd name="connsiteY49" fmla="*/ 323849 h 530391"/>
                <a:gd name="connsiteX50" fmla="*/ 1703674 w 1848974"/>
                <a:gd name="connsiteY50" fmla="*/ 290511 h 530391"/>
                <a:gd name="connsiteX51" fmla="*/ 1691768 w 1848974"/>
                <a:gd name="connsiteY51" fmla="*/ 240505 h 530391"/>
                <a:gd name="connsiteX52" fmla="*/ 1672718 w 1848974"/>
                <a:gd name="connsiteY52" fmla="*/ 211930 h 530391"/>
                <a:gd name="connsiteX53" fmla="*/ 1715580 w 1848974"/>
                <a:gd name="connsiteY53" fmla="*/ 138112 h 530391"/>
                <a:gd name="connsiteX54" fmla="*/ 1725105 w 1848974"/>
                <a:gd name="connsiteY54" fmla="*/ 90486 h 530391"/>
                <a:gd name="connsiteX55" fmla="*/ 1741774 w 1848974"/>
                <a:gd name="connsiteY55" fmla="*/ 52386 h 530391"/>
                <a:gd name="connsiteX56" fmla="*/ 1765587 w 1848974"/>
                <a:gd name="connsiteY56" fmla="*/ 126205 h 530391"/>
                <a:gd name="connsiteX57" fmla="*/ 1803687 w 1848974"/>
                <a:gd name="connsiteY57" fmla="*/ 195261 h 530391"/>
                <a:gd name="connsiteX58" fmla="*/ 1827499 w 1848974"/>
                <a:gd name="connsiteY58" fmla="*/ 259555 h 530391"/>
                <a:gd name="connsiteX59" fmla="*/ 1848931 w 1848974"/>
                <a:gd name="connsiteY59" fmla="*/ 369093 h 530391"/>
                <a:gd name="connsiteX60" fmla="*/ 1832261 w 1848974"/>
                <a:gd name="connsiteY60" fmla="*/ 419099 h 530391"/>
                <a:gd name="connsiteX61" fmla="*/ 1806068 w 1848974"/>
                <a:gd name="connsiteY61" fmla="*/ 459581 h 530391"/>
                <a:gd name="connsiteX62" fmla="*/ 1732249 w 1848974"/>
                <a:gd name="connsiteY62" fmla="*/ 483393 h 530391"/>
                <a:gd name="connsiteX63" fmla="*/ 1656048 w 1848974"/>
                <a:gd name="connsiteY63" fmla="*/ 473868 h 530391"/>
                <a:gd name="connsiteX64" fmla="*/ 1548892 w 1848974"/>
                <a:gd name="connsiteY64" fmla="*/ 471487 h 530391"/>
                <a:gd name="connsiteX65" fmla="*/ 1453643 w 1848974"/>
                <a:gd name="connsiteY65" fmla="*/ 469105 h 530391"/>
                <a:gd name="connsiteX66" fmla="*/ 1358393 w 1848974"/>
                <a:gd name="connsiteY66" fmla="*/ 464343 h 530391"/>
                <a:gd name="connsiteX67" fmla="*/ 1291718 w 1848974"/>
                <a:gd name="connsiteY67" fmla="*/ 395286 h 530391"/>
                <a:gd name="connsiteX68" fmla="*/ 1265525 w 1848974"/>
                <a:gd name="connsiteY68" fmla="*/ 357187 h 530391"/>
                <a:gd name="connsiteX69" fmla="*/ 1241711 w 1848974"/>
                <a:gd name="connsiteY69" fmla="*/ 311942 h 530391"/>
                <a:gd name="connsiteX70" fmla="*/ 1215519 w 1848974"/>
                <a:gd name="connsiteY70" fmla="*/ 392906 h 530391"/>
                <a:gd name="connsiteX71" fmla="*/ 1153605 w 1848974"/>
                <a:gd name="connsiteY71" fmla="*/ 440530 h 530391"/>
                <a:gd name="connsiteX72" fmla="*/ 1065499 w 1848974"/>
                <a:gd name="connsiteY72" fmla="*/ 450055 h 530391"/>
                <a:gd name="connsiteX73" fmla="*/ 946437 w 1848974"/>
                <a:gd name="connsiteY73" fmla="*/ 440530 h 530391"/>
                <a:gd name="connsiteX74" fmla="*/ 889287 w 1848974"/>
                <a:gd name="connsiteY74" fmla="*/ 423861 h 530391"/>
                <a:gd name="connsiteX75" fmla="*/ 822612 w 1848974"/>
                <a:gd name="connsiteY75" fmla="*/ 481011 h 530391"/>
                <a:gd name="connsiteX76" fmla="*/ 701168 w 1848974"/>
                <a:gd name="connsiteY76" fmla="*/ 526255 h 530391"/>
                <a:gd name="connsiteX77" fmla="*/ 591630 w 1848974"/>
                <a:gd name="connsiteY77" fmla="*/ 528636 h 530391"/>
                <a:gd name="connsiteX78" fmla="*/ 522574 w 1848974"/>
                <a:gd name="connsiteY78" fmla="*/ 497680 h 530391"/>
                <a:gd name="connsiteX79" fmla="*/ 453518 w 1848974"/>
                <a:gd name="connsiteY79" fmla="*/ 404811 h 530391"/>
                <a:gd name="connsiteX80" fmla="*/ 403512 w 1848974"/>
                <a:gd name="connsiteY80" fmla="*/ 359568 h 530391"/>
                <a:gd name="connsiteX81" fmla="*/ 358268 w 1848974"/>
                <a:gd name="connsiteY81" fmla="*/ 361949 h 530391"/>
                <a:gd name="connsiteX82" fmla="*/ 298737 w 1848974"/>
                <a:gd name="connsiteY82" fmla="*/ 354804 h 530391"/>
                <a:gd name="connsiteX83" fmla="*/ 246350 w 1848974"/>
                <a:gd name="connsiteY83" fmla="*/ 271462 h 530391"/>
                <a:gd name="connsiteX84" fmla="*/ 141574 w 1848974"/>
                <a:gd name="connsiteY84" fmla="*/ 326230 h 530391"/>
                <a:gd name="connsiteX85" fmla="*/ 72518 w 1848974"/>
                <a:gd name="connsiteY85" fmla="*/ 295274 h 530391"/>
                <a:gd name="connsiteX86" fmla="*/ 36799 w 1848974"/>
                <a:gd name="connsiteY86" fmla="*/ 216693 h 530391"/>
                <a:gd name="connsiteX87" fmla="*/ 3462 w 1848974"/>
                <a:gd name="connsiteY87" fmla="*/ 130968 h 530391"/>
                <a:gd name="connsiteX0" fmla="*/ 3462 w 1848974"/>
                <a:gd name="connsiteY0" fmla="*/ 130968 h 530391"/>
                <a:gd name="connsiteX1" fmla="*/ 3462 w 1848974"/>
                <a:gd name="connsiteY1" fmla="*/ 0 h 530391"/>
                <a:gd name="connsiteX2" fmla="*/ 43943 w 1848974"/>
                <a:gd name="connsiteY2" fmla="*/ 76199 h 530391"/>
                <a:gd name="connsiteX3" fmla="*/ 60612 w 1848974"/>
                <a:gd name="connsiteY3" fmla="*/ 130968 h 530391"/>
                <a:gd name="connsiteX4" fmla="*/ 82043 w 1848974"/>
                <a:gd name="connsiteY4" fmla="*/ 166686 h 530391"/>
                <a:gd name="connsiteX5" fmla="*/ 122524 w 1848974"/>
                <a:gd name="connsiteY5" fmla="*/ 200024 h 530391"/>
                <a:gd name="connsiteX6" fmla="*/ 198723 w 1848974"/>
                <a:gd name="connsiteY6" fmla="*/ 180974 h 530391"/>
                <a:gd name="connsiteX7" fmla="*/ 209499 w 1848974"/>
                <a:gd name="connsiteY7" fmla="*/ 141089 h 530391"/>
                <a:gd name="connsiteX8" fmla="*/ 228550 w 1848974"/>
                <a:gd name="connsiteY8" fmla="*/ 112514 h 530391"/>
                <a:gd name="connsiteX9" fmla="*/ 273793 w 1848974"/>
                <a:gd name="connsiteY9" fmla="*/ 152995 h 530391"/>
                <a:gd name="connsiteX10" fmla="*/ 269030 w 1848974"/>
                <a:gd name="connsiteY10" fmla="*/ 148233 h 530391"/>
                <a:gd name="connsiteX11" fmla="*/ 289212 w 1848974"/>
                <a:gd name="connsiteY11" fmla="*/ 185736 h 530391"/>
                <a:gd name="connsiteX12" fmla="*/ 308262 w 1848974"/>
                <a:gd name="connsiteY12" fmla="*/ 252412 h 530391"/>
                <a:gd name="connsiteX13" fmla="*/ 332074 w 1848974"/>
                <a:gd name="connsiteY13" fmla="*/ 273844 h 530391"/>
                <a:gd name="connsiteX14" fmla="*/ 401131 w 1848974"/>
                <a:gd name="connsiteY14" fmla="*/ 254792 h 530391"/>
                <a:gd name="connsiteX15" fmla="*/ 443993 w 1848974"/>
                <a:gd name="connsiteY15" fmla="*/ 288130 h 530391"/>
                <a:gd name="connsiteX16" fmla="*/ 505905 w 1848974"/>
                <a:gd name="connsiteY16" fmla="*/ 347661 h 530391"/>
                <a:gd name="connsiteX17" fmla="*/ 553530 w 1848974"/>
                <a:gd name="connsiteY17" fmla="*/ 390524 h 530391"/>
                <a:gd name="connsiteX18" fmla="*/ 598774 w 1848974"/>
                <a:gd name="connsiteY18" fmla="*/ 423862 h 530391"/>
                <a:gd name="connsiteX19" fmla="*/ 651161 w 1848974"/>
                <a:gd name="connsiteY19" fmla="*/ 450056 h 530391"/>
                <a:gd name="connsiteX20" fmla="*/ 705930 w 1848974"/>
                <a:gd name="connsiteY20" fmla="*/ 440530 h 530391"/>
                <a:gd name="connsiteX21" fmla="*/ 755937 w 1848974"/>
                <a:gd name="connsiteY21" fmla="*/ 421480 h 530391"/>
                <a:gd name="connsiteX22" fmla="*/ 808324 w 1848974"/>
                <a:gd name="connsiteY22" fmla="*/ 371474 h 530391"/>
                <a:gd name="connsiteX23" fmla="*/ 844043 w 1848974"/>
                <a:gd name="connsiteY23" fmla="*/ 330993 h 530391"/>
                <a:gd name="connsiteX24" fmla="*/ 860712 w 1848974"/>
                <a:gd name="connsiteY24" fmla="*/ 316705 h 530391"/>
                <a:gd name="connsiteX25" fmla="*/ 886905 w 1848974"/>
                <a:gd name="connsiteY25" fmla="*/ 323849 h 530391"/>
                <a:gd name="connsiteX26" fmla="*/ 967868 w 1848974"/>
                <a:gd name="connsiteY26" fmla="*/ 361949 h 530391"/>
                <a:gd name="connsiteX27" fmla="*/ 1020255 w 1848974"/>
                <a:gd name="connsiteY27" fmla="*/ 366711 h 530391"/>
                <a:gd name="connsiteX28" fmla="*/ 1089312 w 1848974"/>
                <a:gd name="connsiteY28" fmla="*/ 359568 h 530391"/>
                <a:gd name="connsiteX29" fmla="*/ 1146462 w 1848974"/>
                <a:gd name="connsiteY29" fmla="*/ 350043 h 530391"/>
                <a:gd name="connsiteX30" fmla="*/ 1158368 w 1848974"/>
                <a:gd name="connsiteY30" fmla="*/ 326230 h 530391"/>
                <a:gd name="connsiteX31" fmla="*/ 1153605 w 1848974"/>
                <a:gd name="connsiteY31" fmla="*/ 273843 h 530391"/>
                <a:gd name="connsiteX32" fmla="*/ 1153606 w 1848974"/>
                <a:gd name="connsiteY32" fmla="*/ 247648 h 530391"/>
                <a:gd name="connsiteX33" fmla="*/ 1146462 w 1848974"/>
                <a:gd name="connsiteY33" fmla="*/ 219074 h 530391"/>
                <a:gd name="connsiteX34" fmla="*/ 1177418 w 1848974"/>
                <a:gd name="connsiteY34" fmla="*/ 176211 h 530391"/>
                <a:gd name="connsiteX35" fmla="*/ 1189324 w 1848974"/>
                <a:gd name="connsiteY35" fmla="*/ 126205 h 530391"/>
                <a:gd name="connsiteX36" fmla="*/ 1208374 w 1848974"/>
                <a:gd name="connsiteY36" fmla="*/ 78580 h 530391"/>
                <a:gd name="connsiteX37" fmla="*/ 1239330 w 1848974"/>
                <a:gd name="connsiteY37" fmla="*/ 123823 h 530391"/>
                <a:gd name="connsiteX38" fmla="*/ 1267906 w 1848974"/>
                <a:gd name="connsiteY38" fmla="*/ 176211 h 530391"/>
                <a:gd name="connsiteX39" fmla="*/ 1277430 w 1848974"/>
                <a:gd name="connsiteY39" fmla="*/ 245268 h 530391"/>
                <a:gd name="connsiteX40" fmla="*/ 1296480 w 1848974"/>
                <a:gd name="connsiteY40" fmla="*/ 288130 h 530391"/>
                <a:gd name="connsiteX41" fmla="*/ 1334580 w 1848974"/>
                <a:gd name="connsiteY41" fmla="*/ 345280 h 530391"/>
                <a:gd name="connsiteX42" fmla="*/ 1391731 w 1848974"/>
                <a:gd name="connsiteY42" fmla="*/ 352424 h 530391"/>
                <a:gd name="connsiteX43" fmla="*/ 1472693 w 1848974"/>
                <a:gd name="connsiteY43" fmla="*/ 369092 h 530391"/>
                <a:gd name="connsiteX44" fmla="*/ 1544130 w 1848974"/>
                <a:gd name="connsiteY44" fmla="*/ 373855 h 530391"/>
                <a:gd name="connsiteX45" fmla="*/ 1579849 w 1848974"/>
                <a:gd name="connsiteY45" fmla="*/ 380999 h 530391"/>
                <a:gd name="connsiteX46" fmla="*/ 1627474 w 1848974"/>
                <a:gd name="connsiteY46" fmla="*/ 369093 h 530391"/>
                <a:gd name="connsiteX47" fmla="*/ 1684624 w 1848974"/>
                <a:gd name="connsiteY47" fmla="*/ 376236 h 530391"/>
                <a:gd name="connsiteX48" fmla="*/ 1710818 w 1848974"/>
                <a:gd name="connsiteY48" fmla="*/ 364330 h 530391"/>
                <a:gd name="connsiteX49" fmla="*/ 1713198 w 1848974"/>
                <a:gd name="connsiteY49" fmla="*/ 323849 h 530391"/>
                <a:gd name="connsiteX50" fmla="*/ 1703674 w 1848974"/>
                <a:gd name="connsiteY50" fmla="*/ 290511 h 530391"/>
                <a:gd name="connsiteX51" fmla="*/ 1691768 w 1848974"/>
                <a:gd name="connsiteY51" fmla="*/ 240505 h 530391"/>
                <a:gd name="connsiteX52" fmla="*/ 1672718 w 1848974"/>
                <a:gd name="connsiteY52" fmla="*/ 211930 h 530391"/>
                <a:gd name="connsiteX53" fmla="*/ 1715580 w 1848974"/>
                <a:gd name="connsiteY53" fmla="*/ 138112 h 530391"/>
                <a:gd name="connsiteX54" fmla="*/ 1725105 w 1848974"/>
                <a:gd name="connsiteY54" fmla="*/ 90486 h 530391"/>
                <a:gd name="connsiteX55" fmla="*/ 1741774 w 1848974"/>
                <a:gd name="connsiteY55" fmla="*/ 52386 h 530391"/>
                <a:gd name="connsiteX56" fmla="*/ 1765587 w 1848974"/>
                <a:gd name="connsiteY56" fmla="*/ 126205 h 530391"/>
                <a:gd name="connsiteX57" fmla="*/ 1803687 w 1848974"/>
                <a:gd name="connsiteY57" fmla="*/ 195261 h 530391"/>
                <a:gd name="connsiteX58" fmla="*/ 1827499 w 1848974"/>
                <a:gd name="connsiteY58" fmla="*/ 259555 h 530391"/>
                <a:gd name="connsiteX59" fmla="*/ 1848931 w 1848974"/>
                <a:gd name="connsiteY59" fmla="*/ 369093 h 530391"/>
                <a:gd name="connsiteX60" fmla="*/ 1832261 w 1848974"/>
                <a:gd name="connsiteY60" fmla="*/ 419099 h 530391"/>
                <a:gd name="connsiteX61" fmla="*/ 1806068 w 1848974"/>
                <a:gd name="connsiteY61" fmla="*/ 459581 h 530391"/>
                <a:gd name="connsiteX62" fmla="*/ 1732249 w 1848974"/>
                <a:gd name="connsiteY62" fmla="*/ 483393 h 530391"/>
                <a:gd name="connsiteX63" fmla="*/ 1656048 w 1848974"/>
                <a:gd name="connsiteY63" fmla="*/ 473868 h 530391"/>
                <a:gd name="connsiteX64" fmla="*/ 1548892 w 1848974"/>
                <a:gd name="connsiteY64" fmla="*/ 471487 h 530391"/>
                <a:gd name="connsiteX65" fmla="*/ 1453643 w 1848974"/>
                <a:gd name="connsiteY65" fmla="*/ 469105 h 530391"/>
                <a:gd name="connsiteX66" fmla="*/ 1358393 w 1848974"/>
                <a:gd name="connsiteY66" fmla="*/ 464343 h 530391"/>
                <a:gd name="connsiteX67" fmla="*/ 1291718 w 1848974"/>
                <a:gd name="connsiteY67" fmla="*/ 395286 h 530391"/>
                <a:gd name="connsiteX68" fmla="*/ 1265525 w 1848974"/>
                <a:gd name="connsiteY68" fmla="*/ 357187 h 530391"/>
                <a:gd name="connsiteX69" fmla="*/ 1241711 w 1848974"/>
                <a:gd name="connsiteY69" fmla="*/ 311942 h 530391"/>
                <a:gd name="connsiteX70" fmla="*/ 1215519 w 1848974"/>
                <a:gd name="connsiteY70" fmla="*/ 392906 h 530391"/>
                <a:gd name="connsiteX71" fmla="*/ 1153605 w 1848974"/>
                <a:gd name="connsiteY71" fmla="*/ 440530 h 530391"/>
                <a:gd name="connsiteX72" fmla="*/ 1065499 w 1848974"/>
                <a:gd name="connsiteY72" fmla="*/ 450055 h 530391"/>
                <a:gd name="connsiteX73" fmla="*/ 946437 w 1848974"/>
                <a:gd name="connsiteY73" fmla="*/ 440530 h 530391"/>
                <a:gd name="connsiteX74" fmla="*/ 889287 w 1848974"/>
                <a:gd name="connsiteY74" fmla="*/ 423861 h 530391"/>
                <a:gd name="connsiteX75" fmla="*/ 822612 w 1848974"/>
                <a:gd name="connsiteY75" fmla="*/ 481011 h 530391"/>
                <a:gd name="connsiteX76" fmla="*/ 701168 w 1848974"/>
                <a:gd name="connsiteY76" fmla="*/ 526255 h 530391"/>
                <a:gd name="connsiteX77" fmla="*/ 591630 w 1848974"/>
                <a:gd name="connsiteY77" fmla="*/ 528636 h 530391"/>
                <a:gd name="connsiteX78" fmla="*/ 522574 w 1848974"/>
                <a:gd name="connsiteY78" fmla="*/ 497680 h 530391"/>
                <a:gd name="connsiteX79" fmla="*/ 453518 w 1848974"/>
                <a:gd name="connsiteY79" fmla="*/ 404811 h 530391"/>
                <a:gd name="connsiteX80" fmla="*/ 403512 w 1848974"/>
                <a:gd name="connsiteY80" fmla="*/ 359568 h 530391"/>
                <a:gd name="connsiteX81" fmla="*/ 358268 w 1848974"/>
                <a:gd name="connsiteY81" fmla="*/ 361949 h 530391"/>
                <a:gd name="connsiteX82" fmla="*/ 298737 w 1848974"/>
                <a:gd name="connsiteY82" fmla="*/ 354804 h 530391"/>
                <a:gd name="connsiteX83" fmla="*/ 246350 w 1848974"/>
                <a:gd name="connsiteY83" fmla="*/ 271462 h 530391"/>
                <a:gd name="connsiteX84" fmla="*/ 141574 w 1848974"/>
                <a:gd name="connsiteY84" fmla="*/ 326230 h 530391"/>
                <a:gd name="connsiteX85" fmla="*/ 72518 w 1848974"/>
                <a:gd name="connsiteY85" fmla="*/ 295274 h 530391"/>
                <a:gd name="connsiteX86" fmla="*/ 36799 w 1848974"/>
                <a:gd name="connsiteY86" fmla="*/ 216693 h 530391"/>
                <a:gd name="connsiteX87" fmla="*/ 3462 w 1848974"/>
                <a:gd name="connsiteY87" fmla="*/ 130968 h 530391"/>
                <a:gd name="connsiteX0" fmla="*/ 14164 w 1859676"/>
                <a:gd name="connsiteY0" fmla="*/ 131063 h 530486"/>
                <a:gd name="connsiteX1" fmla="*/ 0 w 1859676"/>
                <a:gd name="connsiteY1" fmla="*/ 59989 h 530486"/>
                <a:gd name="connsiteX2" fmla="*/ 14164 w 1859676"/>
                <a:gd name="connsiteY2" fmla="*/ 95 h 530486"/>
                <a:gd name="connsiteX3" fmla="*/ 54645 w 1859676"/>
                <a:gd name="connsiteY3" fmla="*/ 76294 h 530486"/>
                <a:gd name="connsiteX4" fmla="*/ 71314 w 1859676"/>
                <a:gd name="connsiteY4" fmla="*/ 131063 h 530486"/>
                <a:gd name="connsiteX5" fmla="*/ 92745 w 1859676"/>
                <a:gd name="connsiteY5" fmla="*/ 166781 h 530486"/>
                <a:gd name="connsiteX6" fmla="*/ 133226 w 1859676"/>
                <a:gd name="connsiteY6" fmla="*/ 200119 h 530486"/>
                <a:gd name="connsiteX7" fmla="*/ 209425 w 1859676"/>
                <a:gd name="connsiteY7" fmla="*/ 181069 h 530486"/>
                <a:gd name="connsiteX8" fmla="*/ 220201 w 1859676"/>
                <a:gd name="connsiteY8" fmla="*/ 141184 h 530486"/>
                <a:gd name="connsiteX9" fmla="*/ 239252 w 1859676"/>
                <a:gd name="connsiteY9" fmla="*/ 112609 h 530486"/>
                <a:gd name="connsiteX10" fmla="*/ 284495 w 1859676"/>
                <a:gd name="connsiteY10" fmla="*/ 153090 h 530486"/>
                <a:gd name="connsiteX11" fmla="*/ 279732 w 1859676"/>
                <a:gd name="connsiteY11" fmla="*/ 148328 h 530486"/>
                <a:gd name="connsiteX12" fmla="*/ 299914 w 1859676"/>
                <a:gd name="connsiteY12" fmla="*/ 185831 h 530486"/>
                <a:gd name="connsiteX13" fmla="*/ 318964 w 1859676"/>
                <a:gd name="connsiteY13" fmla="*/ 252507 h 530486"/>
                <a:gd name="connsiteX14" fmla="*/ 342776 w 1859676"/>
                <a:gd name="connsiteY14" fmla="*/ 273939 h 530486"/>
                <a:gd name="connsiteX15" fmla="*/ 411833 w 1859676"/>
                <a:gd name="connsiteY15" fmla="*/ 254887 h 530486"/>
                <a:gd name="connsiteX16" fmla="*/ 454695 w 1859676"/>
                <a:gd name="connsiteY16" fmla="*/ 288225 h 530486"/>
                <a:gd name="connsiteX17" fmla="*/ 516607 w 1859676"/>
                <a:gd name="connsiteY17" fmla="*/ 347756 h 530486"/>
                <a:gd name="connsiteX18" fmla="*/ 564232 w 1859676"/>
                <a:gd name="connsiteY18" fmla="*/ 390619 h 530486"/>
                <a:gd name="connsiteX19" fmla="*/ 609476 w 1859676"/>
                <a:gd name="connsiteY19" fmla="*/ 423957 h 530486"/>
                <a:gd name="connsiteX20" fmla="*/ 661863 w 1859676"/>
                <a:gd name="connsiteY20" fmla="*/ 450151 h 530486"/>
                <a:gd name="connsiteX21" fmla="*/ 716632 w 1859676"/>
                <a:gd name="connsiteY21" fmla="*/ 440625 h 530486"/>
                <a:gd name="connsiteX22" fmla="*/ 766639 w 1859676"/>
                <a:gd name="connsiteY22" fmla="*/ 421575 h 530486"/>
                <a:gd name="connsiteX23" fmla="*/ 819026 w 1859676"/>
                <a:gd name="connsiteY23" fmla="*/ 371569 h 530486"/>
                <a:gd name="connsiteX24" fmla="*/ 854745 w 1859676"/>
                <a:gd name="connsiteY24" fmla="*/ 331088 h 530486"/>
                <a:gd name="connsiteX25" fmla="*/ 871414 w 1859676"/>
                <a:gd name="connsiteY25" fmla="*/ 316800 h 530486"/>
                <a:gd name="connsiteX26" fmla="*/ 897607 w 1859676"/>
                <a:gd name="connsiteY26" fmla="*/ 323944 h 530486"/>
                <a:gd name="connsiteX27" fmla="*/ 978570 w 1859676"/>
                <a:gd name="connsiteY27" fmla="*/ 362044 h 530486"/>
                <a:gd name="connsiteX28" fmla="*/ 1030957 w 1859676"/>
                <a:gd name="connsiteY28" fmla="*/ 366806 h 530486"/>
                <a:gd name="connsiteX29" fmla="*/ 1100014 w 1859676"/>
                <a:gd name="connsiteY29" fmla="*/ 359663 h 530486"/>
                <a:gd name="connsiteX30" fmla="*/ 1157164 w 1859676"/>
                <a:gd name="connsiteY30" fmla="*/ 350138 h 530486"/>
                <a:gd name="connsiteX31" fmla="*/ 1169070 w 1859676"/>
                <a:gd name="connsiteY31" fmla="*/ 326325 h 530486"/>
                <a:gd name="connsiteX32" fmla="*/ 1164307 w 1859676"/>
                <a:gd name="connsiteY32" fmla="*/ 273938 h 530486"/>
                <a:gd name="connsiteX33" fmla="*/ 1164308 w 1859676"/>
                <a:gd name="connsiteY33" fmla="*/ 247743 h 530486"/>
                <a:gd name="connsiteX34" fmla="*/ 1157164 w 1859676"/>
                <a:gd name="connsiteY34" fmla="*/ 219169 h 530486"/>
                <a:gd name="connsiteX35" fmla="*/ 1188120 w 1859676"/>
                <a:gd name="connsiteY35" fmla="*/ 176306 h 530486"/>
                <a:gd name="connsiteX36" fmla="*/ 1200026 w 1859676"/>
                <a:gd name="connsiteY36" fmla="*/ 126300 h 530486"/>
                <a:gd name="connsiteX37" fmla="*/ 1219076 w 1859676"/>
                <a:gd name="connsiteY37" fmla="*/ 78675 h 530486"/>
                <a:gd name="connsiteX38" fmla="*/ 1250032 w 1859676"/>
                <a:gd name="connsiteY38" fmla="*/ 123918 h 530486"/>
                <a:gd name="connsiteX39" fmla="*/ 1278608 w 1859676"/>
                <a:gd name="connsiteY39" fmla="*/ 176306 h 530486"/>
                <a:gd name="connsiteX40" fmla="*/ 1288132 w 1859676"/>
                <a:gd name="connsiteY40" fmla="*/ 245363 h 530486"/>
                <a:gd name="connsiteX41" fmla="*/ 1307182 w 1859676"/>
                <a:gd name="connsiteY41" fmla="*/ 288225 h 530486"/>
                <a:gd name="connsiteX42" fmla="*/ 1345282 w 1859676"/>
                <a:gd name="connsiteY42" fmla="*/ 345375 h 530486"/>
                <a:gd name="connsiteX43" fmla="*/ 1402433 w 1859676"/>
                <a:gd name="connsiteY43" fmla="*/ 352519 h 530486"/>
                <a:gd name="connsiteX44" fmla="*/ 1483395 w 1859676"/>
                <a:gd name="connsiteY44" fmla="*/ 369187 h 530486"/>
                <a:gd name="connsiteX45" fmla="*/ 1554832 w 1859676"/>
                <a:gd name="connsiteY45" fmla="*/ 373950 h 530486"/>
                <a:gd name="connsiteX46" fmla="*/ 1590551 w 1859676"/>
                <a:gd name="connsiteY46" fmla="*/ 381094 h 530486"/>
                <a:gd name="connsiteX47" fmla="*/ 1638176 w 1859676"/>
                <a:gd name="connsiteY47" fmla="*/ 369188 h 530486"/>
                <a:gd name="connsiteX48" fmla="*/ 1695326 w 1859676"/>
                <a:gd name="connsiteY48" fmla="*/ 376331 h 530486"/>
                <a:gd name="connsiteX49" fmla="*/ 1721520 w 1859676"/>
                <a:gd name="connsiteY49" fmla="*/ 364425 h 530486"/>
                <a:gd name="connsiteX50" fmla="*/ 1723900 w 1859676"/>
                <a:gd name="connsiteY50" fmla="*/ 323944 h 530486"/>
                <a:gd name="connsiteX51" fmla="*/ 1714376 w 1859676"/>
                <a:gd name="connsiteY51" fmla="*/ 290606 h 530486"/>
                <a:gd name="connsiteX52" fmla="*/ 1702470 w 1859676"/>
                <a:gd name="connsiteY52" fmla="*/ 240600 h 530486"/>
                <a:gd name="connsiteX53" fmla="*/ 1683420 w 1859676"/>
                <a:gd name="connsiteY53" fmla="*/ 212025 h 530486"/>
                <a:gd name="connsiteX54" fmla="*/ 1726282 w 1859676"/>
                <a:gd name="connsiteY54" fmla="*/ 138207 h 530486"/>
                <a:gd name="connsiteX55" fmla="*/ 1735807 w 1859676"/>
                <a:gd name="connsiteY55" fmla="*/ 90581 h 530486"/>
                <a:gd name="connsiteX56" fmla="*/ 1752476 w 1859676"/>
                <a:gd name="connsiteY56" fmla="*/ 52481 h 530486"/>
                <a:gd name="connsiteX57" fmla="*/ 1776289 w 1859676"/>
                <a:gd name="connsiteY57" fmla="*/ 126300 h 530486"/>
                <a:gd name="connsiteX58" fmla="*/ 1814389 w 1859676"/>
                <a:gd name="connsiteY58" fmla="*/ 195356 h 530486"/>
                <a:gd name="connsiteX59" fmla="*/ 1838201 w 1859676"/>
                <a:gd name="connsiteY59" fmla="*/ 259650 h 530486"/>
                <a:gd name="connsiteX60" fmla="*/ 1859633 w 1859676"/>
                <a:gd name="connsiteY60" fmla="*/ 369188 h 530486"/>
                <a:gd name="connsiteX61" fmla="*/ 1842963 w 1859676"/>
                <a:gd name="connsiteY61" fmla="*/ 419194 h 530486"/>
                <a:gd name="connsiteX62" fmla="*/ 1816770 w 1859676"/>
                <a:gd name="connsiteY62" fmla="*/ 459676 h 530486"/>
                <a:gd name="connsiteX63" fmla="*/ 1742951 w 1859676"/>
                <a:gd name="connsiteY63" fmla="*/ 483488 h 530486"/>
                <a:gd name="connsiteX64" fmla="*/ 1666750 w 1859676"/>
                <a:gd name="connsiteY64" fmla="*/ 473963 h 530486"/>
                <a:gd name="connsiteX65" fmla="*/ 1559594 w 1859676"/>
                <a:gd name="connsiteY65" fmla="*/ 471582 h 530486"/>
                <a:gd name="connsiteX66" fmla="*/ 1464345 w 1859676"/>
                <a:gd name="connsiteY66" fmla="*/ 469200 h 530486"/>
                <a:gd name="connsiteX67" fmla="*/ 1369095 w 1859676"/>
                <a:gd name="connsiteY67" fmla="*/ 464438 h 530486"/>
                <a:gd name="connsiteX68" fmla="*/ 1302420 w 1859676"/>
                <a:gd name="connsiteY68" fmla="*/ 395381 h 530486"/>
                <a:gd name="connsiteX69" fmla="*/ 1276227 w 1859676"/>
                <a:gd name="connsiteY69" fmla="*/ 357282 h 530486"/>
                <a:gd name="connsiteX70" fmla="*/ 1252413 w 1859676"/>
                <a:gd name="connsiteY70" fmla="*/ 312037 h 530486"/>
                <a:gd name="connsiteX71" fmla="*/ 1226221 w 1859676"/>
                <a:gd name="connsiteY71" fmla="*/ 393001 h 530486"/>
                <a:gd name="connsiteX72" fmla="*/ 1164307 w 1859676"/>
                <a:gd name="connsiteY72" fmla="*/ 440625 h 530486"/>
                <a:gd name="connsiteX73" fmla="*/ 1076201 w 1859676"/>
                <a:gd name="connsiteY73" fmla="*/ 450150 h 530486"/>
                <a:gd name="connsiteX74" fmla="*/ 957139 w 1859676"/>
                <a:gd name="connsiteY74" fmla="*/ 440625 h 530486"/>
                <a:gd name="connsiteX75" fmla="*/ 899989 w 1859676"/>
                <a:gd name="connsiteY75" fmla="*/ 423956 h 530486"/>
                <a:gd name="connsiteX76" fmla="*/ 833314 w 1859676"/>
                <a:gd name="connsiteY76" fmla="*/ 481106 h 530486"/>
                <a:gd name="connsiteX77" fmla="*/ 711870 w 1859676"/>
                <a:gd name="connsiteY77" fmla="*/ 526350 h 530486"/>
                <a:gd name="connsiteX78" fmla="*/ 602332 w 1859676"/>
                <a:gd name="connsiteY78" fmla="*/ 528731 h 530486"/>
                <a:gd name="connsiteX79" fmla="*/ 533276 w 1859676"/>
                <a:gd name="connsiteY79" fmla="*/ 497775 h 530486"/>
                <a:gd name="connsiteX80" fmla="*/ 464220 w 1859676"/>
                <a:gd name="connsiteY80" fmla="*/ 404906 h 530486"/>
                <a:gd name="connsiteX81" fmla="*/ 414214 w 1859676"/>
                <a:gd name="connsiteY81" fmla="*/ 359663 h 530486"/>
                <a:gd name="connsiteX82" fmla="*/ 368970 w 1859676"/>
                <a:gd name="connsiteY82" fmla="*/ 362044 h 530486"/>
                <a:gd name="connsiteX83" fmla="*/ 309439 w 1859676"/>
                <a:gd name="connsiteY83" fmla="*/ 354899 h 530486"/>
                <a:gd name="connsiteX84" fmla="*/ 257052 w 1859676"/>
                <a:gd name="connsiteY84" fmla="*/ 271557 h 530486"/>
                <a:gd name="connsiteX85" fmla="*/ 152276 w 1859676"/>
                <a:gd name="connsiteY85" fmla="*/ 326325 h 530486"/>
                <a:gd name="connsiteX86" fmla="*/ 83220 w 1859676"/>
                <a:gd name="connsiteY86" fmla="*/ 295369 h 530486"/>
                <a:gd name="connsiteX87" fmla="*/ 47501 w 1859676"/>
                <a:gd name="connsiteY87" fmla="*/ 216788 h 530486"/>
                <a:gd name="connsiteX88" fmla="*/ 14164 w 1859676"/>
                <a:gd name="connsiteY88" fmla="*/ 131063 h 530486"/>
                <a:gd name="connsiteX0" fmla="*/ 19123 w 1864635"/>
                <a:gd name="connsiteY0" fmla="*/ 152462 h 551885"/>
                <a:gd name="connsiteX1" fmla="*/ 4959 w 1864635"/>
                <a:gd name="connsiteY1" fmla="*/ 81388 h 551885"/>
                <a:gd name="connsiteX2" fmla="*/ 2454 w 1864635"/>
                <a:gd name="connsiteY2" fmla="*/ 63 h 551885"/>
                <a:gd name="connsiteX3" fmla="*/ 59604 w 1864635"/>
                <a:gd name="connsiteY3" fmla="*/ 97693 h 551885"/>
                <a:gd name="connsiteX4" fmla="*/ 76273 w 1864635"/>
                <a:gd name="connsiteY4" fmla="*/ 152462 h 551885"/>
                <a:gd name="connsiteX5" fmla="*/ 97704 w 1864635"/>
                <a:gd name="connsiteY5" fmla="*/ 188180 h 551885"/>
                <a:gd name="connsiteX6" fmla="*/ 138185 w 1864635"/>
                <a:gd name="connsiteY6" fmla="*/ 221518 h 551885"/>
                <a:gd name="connsiteX7" fmla="*/ 214384 w 1864635"/>
                <a:gd name="connsiteY7" fmla="*/ 202468 h 551885"/>
                <a:gd name="connsiteX8" fmla="*/ 225160 w 1864635"/>
                <a:gd name="connsiteY8" fmla="*/ 162583 h 551885"/>
                <a:gd name="connsiteX9" fmla="*/ 244211 w 1864635"/>
                <a:gd name="connsiteY9" fmla="*/ 134008 h 551885"/>
                <a:gd name="connsiteX10" fmla="*/ 289454 w 1864635"/>
                <a:gd name="connsiteY10" fmla="*/ 174489 h 551885"/>
                <a:gd name="connsiteX11" fmla="*/ 284691 w 1864635"/>
                <a:gd name="connsiteY11" fmla="*/ 169727 h 551885"/>
                <a:gd name="connsiteX12" fmla="*/ 304873 w 1864635"/>
                <a:gd name="connsiteY12" fmla="*/ 207230 h 551885"/>
                <a:gd name="connsiteX13" fmla="*/ 323923 w 1864635"/>
                <a:gd name="connsiteY13" fmla="*/ 273906 h 551885"/>
                <a:gd name="connsiteX14" fmla="*/ 347735 w 1864635"/>
                <a:gd name="connsiteY14" fmla="*/ 295338 h 551885"/>
                <a:gd name="connsiteX15" fmla="*/ 416792 w 1864635"/>
                <a:gd name="connsiteY15" fmla="*/ 276286 h 551885"/>
                <a:gd name="connsiteX16" fmla="*/ 459654 w 1864635"/>
                <a:gd name="connsiteY16" fmla="*/ 309624 h 551885"/>
                <a:gd name="connsiteX17" fmla="*/ 521566 w 1864635"/>
                <a:gd name="connsiteY17" fmla="*/ 369155 h 551885"/>
                <a:gd name="connsiteX18" fmla="*/ 569191 w 1864635"/>
                <a:gd name="connsiteY18" fmla="*/ 412018 h 551885"/>
                <a:gd name="connsiteX19" fmla="*/ 614435 w 1864635"/>
                <a:gd name="connsiteY19" fmla="*/ 445356 h 551885"/>
                <a:gd name="connsiteX20" fmla="*/ 666822 w 1864635"/>
                <a:gd name="connsiteY20" fmla="*/ 471550 h 551885"/>
                <a:gd name="connsiteX21" fmla="*/ 721591 w 1864635"/>
                <a:gd name="connsiteY21" fmla="*/ 462024 h 551885"/>
                <a:gd name="connsiteX22" fmla="*/ 771598 w 1864635"/>
                <a:gd name="connsiteY22" fmla="*/ 442974 h 551885"/>
                <a:gd name="connsiteX23" fmla="*/ 823985 w 1864635"/>
                <a:gd name="connsiteY23" fmla="*/ 392968 h 551885"/>
                <a:gd name="connsiteX24" fmla="*/ 859704 w 1864635"/>
                <a:gd name="connsiteY24" fmla="*/ 352487 h 551885"/>
                <a:gd name="connsiteX25" fmla="*/ 876373 w 1864635"/>
                <a:gd name="connsiteY25" fmla="*/ 338199 h 551885"/>
                <a:gd name="connsiteX26" fmla="*/ 902566 w 1864635"/>
                <a:gd name="connsiteY26" fmla="*/ 345343 h 551885"/>
                <a:gd name="connsiteX27" fmla="*/ 983529 w 1864635"/>
                <a:gd name="connsiteY27" fmla="*/ 383443 h 551885"/>
                <a:gd name="connsiteX28" fmla="*/ 1035916 w 1864635"/>
                <a:gd name="connsiteY28" fmla="*/ 388205 h 551885"/>
                <a:gd name="connsiteX29" fmla="*/ 1104973 w 1864635"/>
                <a:gd name="connsiteY29" fmla="*/ 381062 h 551885"/>
                <a:gd name="connsiteX30" fmla="*/ 1162123 w 1864635"/>
                <a:gd name="connsiteY30" fmla="*/ 371537 h 551885"/>
                <a:gd name="connsiteX31" fmla="*/ 1174029 w 1864635"/>
                <a:gd name="connsiteY31" fmla="*/ 347724 h 551885"/>
                <a:gd name="connsiteX32" fmla="*/ 1169266 w 1864635"/>
                <a:gd name="connsiteY32" fmla="*/ 295337 h 551885"/>
                <a:gd name="connsiteX33" fmla="*/ 1169267 w 1864635"/>
                <a:gd name="connsiteY33" fmla="*/ 269142 h 551885"/>
                <a:gd name="connsiteX34" fmla="*/ 1162123 w 1864635"/>
                <a:gd name="connsiteY34" fmla="*/ 240568 h 551885"/>
                <a:gd name="connsiteX35" fmla="*/ 1193079 w 1864635"/>
                <a:gd name="connsiteY35" fmla="*/ 197705 h 551885"/>
                <a:gd name="connsiteX36" fmla="*/ 1204985 w 1864635"/>
                <a:gd name="connsiteY36" fmla="*/ 147699 h 551885"/>
                <a:gd name="connsiteX37" fmla="*/ 1224035 w 1864635"/>
                <a:gd name="connsiteY37" fmla="*/ 100074 h 551885"/>
                <a:gd name="connsiteX38" fmla="*/ 1254991 w 1864635"/>
                <a:gd name="connsiteY38" fmla="*/ 145317 h 551885"/>
                <a:gd name="connsiteX39" fmla="*/ 1283567 w 1864635"/>
                <a:gd name="connsiteY39" fmla="*/ 197705 h 551885"/>
                <a:gd name="connsiteX40" fmla="*/ 1293091 w 1864635"/>
                <a:gd name="connsiteY40" fmla="*/ 266762 h 551885"/>
                <a:gd name="connsiteX41" fmla="*/ 1312141 w 1864635"/>
                <a:gd name="connsiteY41" fmla="*/ 309624 h 551885"/>
                <a:gd name="connsiteX42" fmla="*/ 1350241 w 1864635"/>
                <a:gd name="connsiteY42" fmla="*/ 366774 h 551885"/>
                <a:gd name="connsiteX43" fmla="*/ 1407392 w 1864635"/>
                <a:gd name="connsiteY43" fmla="*/ 373918 h 551885"/>
                <a:gd name="connsiteX44" fmla="*/ 1488354 w 1864635"/>
                <a:gd name="connsiteY44" fmla="*/ 390586 h 551885"/>
                <a:gd name="connsiteX45" fmla="*/ 1559791 w 1864635"/>
                <a:gd name="connsiteY45" fmla="*/ 395349 h 551885"/>
                <a:gd name="connsiteX46" fmla="*/ 1595510 w 1864635"/>
                <a:gd name="connsiteY46" fmla="*/ 402493 h 551885"/>
                <a:gd name="connsiteX47" fmla="*/ 1643135 w 1864635"/>
                <a:gd name="connsiteY47" fmla="*/ 390587 h 551885"/>
                <a:gd name="connsiteX48" fmla="*/ 1700285 w 1864635"/>
                <a:gd name="connsiteY48" fmla="*/ 397730 h 551885"/>
                <a:gd name="connsiteX49" fmla="*/ 1726479 w 1864635"/>
                <a:gd name="connsiteY49" fmla="*/ 385824 h 551885"/>
                <a:gd name="connsiteX50" fmla="*/ 1728859 w 1864635"/>
                <a:gd name="connsiteY50" fmla="*/ 345343 h 551885"/>
                <a:gd name="connsiteX51" fmla="*/ 1719335 w 1864635"/>
                <a:gd name="connsiteY51" fmla="*/ 312005 h 551885"/>
                <a:gd name="connsiteX52" fmla="*/ 1707429 w 1864635"/>
                <a:gd name="connsiteY52" fmla="*/ 261999 h 551885"/>
                <a:gd name="connsiteX53" fmla="*/ 1688379 w 1864635"/>
                <a:gd name="connsiteY53" fmla="*/ 233424 h 551885"/>
                <a:gd name="connsiteX54" fmla="*/ 1731241 w 1864635"/>
                <a:gd name="connsiteY54" fmla="*/ 159606 h 551885"/>
                <a:gd name="connsiteX55" fmla="*/ 1740766 w 1864635"/>
                <a:gd name="connsiteY55" fmla="*/ 111980 h 551885"/>
                <a:gd name="connsiteX56" fmla="*/ 1757435 w 1864635"/>
                <a:gd name="connsiteY56" fmla="*/ 73880 h 551885"/>
                <a:gd name="connsiteX57" fmla="*/ 1781248 w 1864635"/>
                <a:gd name="connsiteY57" fmla="*/ 147699 h 551885"/>
                <a:gd name="connsiteX58" fmla="*/ 1819348 w 1864635"/>
                <a:gd name="connsiteY58" fmla="*/ 216755 h 551885"/>
                <a:gd name="connsiteX59" fmla="*/ 1843160 w 1864635"/>
                <a:gd name="connsiteY59" fmla="*/ 281049 h 551885"/>
                <a:gd name="connsiteX60" fmla="*/ 1864592 w 1864635"/>
                <a:gd name="connsiteY60" fmla="*/ 390587 h 551885"/>
                <a:gd name="connsiteX61" fmla="*/ 1847922 w 1864635"/>
                <a:gd name="connsiteY61" fmla="*/ 440593 h 551885"/>
                <a:gd name="connsiteX62" fmla="*/ 1821729 w 1864635"/>
                <a:gd name="connsiteY62" fmla="*/ 481075 h 551885"/>
                <a:gd name="connsiteX63" fmla="*/ 1747910 w 1864635"/>
                <a:gd name="connsiteY63" fmla="*/ 504887 h 551885"/>
                <a:gd name="connsiteX64" fmla="*/ 1671709 w 1864635"/>
                <a:gd name="connsiteY64" fmla="*/ 495362 h 551885"/>
                <a:gd name="connsiteX65" fmla="*/ 1564553 w 1864635"/>
                <a:gd name="connsiteY65" fmla="*/ 492981 h 551885"/>
                <a:gd name="connsiteX66" fmla="*/ 1469304 w 1864635"/>
                <a:gd name="connsiteY66" fmla="*/ 490599 h 551885"/>
                <a:gd name="connsiteX67" fmla="*/ 1374054 w 1864635"/>
                <a:gd name="connsiteY67" fmla="*/ 485837 h 551885"/>
                <a:gd name="connsiteX68" fmla="*/ 1307379 w 1864635"/>
                <a:gd name="connsiteY68" fmla="*/ 416780 h 551885"/>
                <a:gd name="connsiteX69" fmla="*/ 1281186 w 1864635"/>
                <a:gd name="connsiteY69" fmla="*/ 378681 h 551885"/>
                <a:gd name="connsiteX70" fmla="*/ 1257372 w 1864635"/>
                <a:gd name="connsiteY70" fmla="*/ 333436 h 551885"/>
                <a:gd name="connsiteX71" fmla="*/ 1231180 w 1864635"/>
                <a:gd name="connsiteY71" fmla="*/ 414400 h 551885"/>
                <a:gd name="connsiteX72" fmla="*/ 1169266 w 1864635"/>
                <a:gd name="connsiteY72" fmla="*/ 462024 h 551885"/>
                <a:gd name="connsiteX73" fmla="*/ 1081160 w 1864635"/>
                <a:gd name="connsiteY73" fmla="*/ 471549 h 551885"/>
                <a:gd name="connsiteX74" fmla="*/ 962098 w 1864635"/>
                <a:gd name="connsiteY74" fmla="*/ 462024 h 551885"/>
                <a:gd name="connsiteX75" fmla="*/ 904948 w 1864635"/>
                <a:gd name="connsiteY75" fmla="*/ 445355 h 551885"/>
                <a:gd name="connsiteX76" fmla="*/ 838273 w 1864635"/>
                <a:gd name="connsiteY76" fmla="*/ 502505 h 551885"/>
                <a:gd name="connsiteX77" fmla="*/ 716829 w 1864635"/>
                <a:gd name="connsiteY77" fmla="*/ 547749 h 551885"/>
                <a:gd name="connsiteX78" fmla="*/ 607291 w 1864635"/>
                <a:gd name="connsiteY78" fmla="*/ 550130 h 551885"/>
                <a:gd name="connsiteX79" fmla="*/ 538235 w 1864635"/>
                <a:gd name="connsiteY79" fmla="*/ 519174 h 551885"/>
                <a:gd name="connsiteX80" fmla="*/ 469179 w 1864635"/>
                <a:gd name="connsiteY80" fmla="*/ 426305 h 551885"/>
                <a:gd name="connsiteX81" fmla="*/ 419173 w 1864635"/>
                <a:gd name="connsiteY81" fmla="*/ 381062 h 551885"/>
                <a:gd name="connsiteX82" fmla="*/ 373929 w 1864635"/>
                <a:gd name="connsiteY82" fmla="*/ 383443 h 551885"/>
                <a:gd name="connsiteX83" fmla="*/ 314398 w 1864635"/>
                <a:gd name="connsiteY83" fmla="*/ 376298 h 551885"/>
                <a:gd name="connsiteX84" fmla="*/ 262011 w 1864635"/>
                <a:gd name="connsiteY84" fmla="*/ 292956 h 551885"/>
                <a:gd name="connsiteX85" fmla="*/ 157235 w 1864635"/>
                <a:gd name="connsiteY85" fmla="*/ 347724 h 551885"/>
                <a:gd name="connsiteX86" fmla="*/ 88179 w 1864635"/>
                <a:gd name="connsiteY86" fmla="*/ 316768 h 551885"/>
                <a:gd name="connsiteX87" fmla="*/ 52460 w 1864635"/>
                <a:gd name="connsiteY87" fmla="*/ 238187 h 551885"/>
                <a:gd name="connsiteX88" fmla="*/ 19123 w 1864635"/>
                <a:gd name="connsiteY88" fmla="*/ 152462 h 551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864635" h="551885">
                  <a:moveTo>
                    <a:pt x="19123" y="152462"/>
                  </a:moveTo>
                  <a:cubicBezTo>
                    <a:pt x="11206" y="126329"/>
                    <a:pt x="4959" y="103216"/>
                    <a:pt x="4959" y="81388"/>
                  </a:cubicBezTo>
                  <a:cubicBezTo>
                    <a:pt x="4959" y="59560"/>
                    <a:pt x="-4272" y="-2258"/>
                    <a:pt x="2454" y="63"/>
                  </a:cubicBezTo>
                  <a:lnTo>
                    <a:pt x="59604" y="97693"/>
                  </a:lnTo>
                  <a:lnTo>
                    <a:pt x="76273" y="152462"/>
                  </a:lnTo>
                  <a:cubicBezTo>
                    <a:pt x="82623" y="167543"/>
                    <a:pt x="87385" y="176671"/>
                    <a:pt x="97704" y="188180"/>
                  </a:cubicBezTo>
                  <a:cubicBezTo>
                    <a:pt x="108023" y="199689"/>
                    <a:pt x="118738" y="219137"/>
                    <a:pt x="138185" y="221518"/>
                  </a:cubicBezTo>
                  <a:cubicBezTo>
                    <a:pt x="157632" y="223899"/>
                    <a:pt x="199888" y="212290"/>
                    <a:pt x="214384" y="202468"/>
                  </a:cubicBezTo>
                  <a:cubicBezTo>
                    <a:pt x="228880" y="192646"/>
                    <a:pt x="220189" y="173993"/>
                    <a:pt x="225160" y="162583"/>
                  </a:cubicBezTo>
                  <a:cubicBezTo>
                    <a:pt x="230131" y="151173"/>
                    <a:pt x="233495" y="132024"/>
                    <a:pt x="244211" y="134008"/>
                  </a:cubicBezTo>
                  <a:cubicBezTo>
                    <a:pt x="254927" y="135992"/>
                    <a:pt x="283501" y="177267"/>
                    <a:pt x="289454" y="174489"/>
                  </a:cubicBezTo>
                  <a:lnTo>
                    <a:pt x="284691" y="169727"/>
                  </a:lnTo>
                  <a:cubicBezTo>
                    <a:pt x="291626" y="164468"/>
                    <a:pt x="298334" y="189867"/>
                    <a:pt x="304873" y="207230"/>
                  </a:cubicBezTo>
                  <a:cubicBezTo>
                    <a:pt x="311412" y="224593"/>
                    <a:pt x="316779" y="259221"/>
                    <a:pt x="323923" y="273906"/>
                  </a:cubicBezTo>
                  <a:cubicBezTo>
                    <a:pt x="331067" y="288591"/>
                    <a:pt x="332257" y="294941"/>
                    <a:pt x="347735" y="295338"/>
                  </a:cubicBezTo>
                  <a:cubicBezTo>
                    <a:pt x="363213" y="295735"/>
                    <a:pt x="398139" y="273905"/>
                    <a:pt x="416792" y="276286"/>
                  </a:cubicBezTo>
                  <a:cubicBezTo>
                    <a:pt x="435445" y="278667"/>
                    <a:pt x="442192" y="294146"/>
                    <a:pt x="459654" y="309624"/>
                  </a:cubicBezTo>
                  <a:cubicBezTo>
                    <a:pt x="477116" y="325102"/>
                    <a:pt x="503310" y="352089"/>
                    <a:pt x="521566" y="369155"/>
                  </a:cubicBezTo>
                  <a:cubicBezTo>
                    <a:pt x="537441" y="383443"/>
                    <a:pt x="553713" y="399318"/>
                    <a:pt x="569191" y="412018"/>
                  </a:cubicBezTo>
                  <a:cubicBezTo>
                    <a:pt x="584669" y="424718"/>
                    <a:pt x="596179" y="439800"/>
                    <a:pt x="614435" y="445356"/>
                  </a:cubicBezTo>
                  <a:cubicBezTo>
                    <a:pt x="629516" y="455675"/>
                    <a:pt x="648963" y="468772"/>
                    <a:pt x="666822" y="471550"/>
                  </a:cubicBezTo>
                  <a:cubicBezTo>
                    <a:pt x="684681" y="474328"/>
                    <a:pt x="702938" y="467580"/>
                    <a:pt x="721591" y="462024"/>
                  </a:cubicBezTo>
                  <a:lnTo>
                    <a:pt x="771598" y="442974"/>
                  </a:lnTo>
                  <a:cubicBezTo>
                    <a:pt x="789061" y="433052"/>
                    <a:pt x="809301" y="408049"/>
                    <a:pt x="823985" y="392968"/>
                  </a:cubicBezTo>
                  <a:cubicBezTo>
                    <a:pt x="838669" y="377887"/>
                    <a:pt x="850973" y="361615"/>
                    <a:pt x="859704" y="352487"/>
                  </a:cubicBezTo>
                  <a:cubicBezTo>
                    <a:pt x="868435" y="343359"/>
                    <a:pt x="869229" y="339390"/>
                    <a:pt x="876373" y="338199"/>
                  </a:cubicBezTo>
                  <a:cubicBezTo>
                    <a:pt x="883517" y="337008"/>
                    <a:pt x="884707" y="337802"/>
                    <a:pt x="902566" y="345343"/>
                  </a:cubicBezTo>
                  <a:cubicBezTo>
                    <a:pt x="920425" y="352884"/>
                    <a:pt x="961304" y="376299"/>
                    <a:pt x="983529" y="383443"/>
                  </a:cubicBezTo>
                  <a:cubicBezTo>
                    <a:pt x="1005754" y="390587"/>
                    <a:pt x="1012897" y="390586"/>
                    <a:pt x="1035916" y="388205"/>
                  </a:cubicBezTo>
                  <a:lnTo>
                    <a:pt x="1104973" y="381062"/>
                  </a:lnTo>
                  <a:cubicBezTo>
                    <a:pt x="1126007" y="378284"/>
                    <a:pt x="1150614" y="377093"/>
                    <a:pt x="1162123" y="371537"/>
                  </a:cubicBezTo>
                  <a:cubicBezTo>
                    <a:pt x="1173632" y="365981"/>
                    <a:pt x="1172839" y="360424"/>
                    <a:pt x="1174029" y="347724"/>
                  </a:cubicBezTo>
                  <a:cubicBezTo>
                    <a:pt x="1175219" y="335024"/>
                    <a:pt x="1170457" y="309228"/>
                    <a:pt x="1169266" y="295337"/>
                  </a:cubicBezTo>
                  <a:cubicBezTo>
                    <a:pt x="1169266" y="286605"/>
                    <a:pt x="1170458" y="278270"/>
                    <a:pt x="1169267" y="269142"/>
                  </a:cubicBezTo>
                  <a:cubicBezTo>
                    <a:pt x="1168076" y="260014"/>
                    <a:pt x="1158154" y="252474"/>
                    <a:pt x="1162123" y="240568"/>
                  </a:cubicBezTo>
                  <a:lnTo>
                    <a:pt x="1193079" y="197705"/>
                  </a:lnTo>
                  <a:cubicBezTo>
                    <a:pt x="1201413" y="182624"/>
                    <a:pt x="1199826" y="163971"/>
                    <a:pt x="1204985" y="147699"/>
                  </a:cubicBezTo>
                  <a:cubicBezTo>
                    <a:pt x="1210144" y="131427"/>
                    <a:pt x="1216891" y="100868"/>
                    <a:pt x="1224035" y="100074"/>
                  </a:cubicBezTo>
                  <a:lnTo>
                    <a:pt x="1254991" y="145317"/>
                  </a:lnTo>
                  <a:lnTo>
                    <a:pt x="1283567" y="197705"/>
                  </a:lnTo>
                  <a:lnTo>
                    <a:pt x="1293091" y="266762"/>
                  </a:lnTo>
                  <a:lnTo>
                    <a:pt x="1312141" y="309624"/>
                  </a:lnTo>
                  <a:cubicBezTo>
                    <a:pt x="1321666" y="326293"/>
                    <a:pt x="1334366" y="356058"/>
                    <a:pt x="1350241" y="366774"/>
                  </a:cubicBezTo>
                  <a:cubicBezTo>
                    <a:pt x="1366116" y="377490"/>
                    <a:pt x="1384373" y="369949"/>
                    <a:pt x="1407392" y="373918"/>
                  </a:cubicBezTo>
                  <a:cubicBezTo>
                    <a:pt x="1430411" y="377887"/>
                    <a:pt x="1462954" y="387014"/>
                    <a:pt x="1488354" y="390586"/>
                  </a:cubicBezTo>
                  <a:cubicBezTo>
                    <a:pt x="1513754" y="394158"/>
                    <a:pt x="1539947" y="394555"/>
                    <a:pt x="1559791" y="395349"/>
                  </a:cubicBezTo>
                  <a:cubicBezTo>
                    <a:pt x="1579635" y="396143"/>
                    <a:pt x="1581619" y="403287"/>
                    <a:pt x="1595510" y="402493"/>
                  </a:cubicBezTo>
                  <a:cubicBezTo>
                    <a:pt x="1609401" y="401699"/>
                    <a:pt x="1625673" y="391381"/>
                    <a:pt x="1643135" y="390587"/>
                  </a:cubicBezTo>
                  <a:cubicBezTo>
                    <a:pt x="1662185" y="392968"/>
                    <a:pt x="1686394" y="398524"/>
                    <a:pt x="1700285" y="397730"/>
                  </a:cubicBezTo>
                  <a:cubicBezTo>
                    <a:pt x="1714176" y="396936"/>
                    <a:pt x="1721717" y="394555"/>
                    <a:pt x="1726479" y="385824"/>
                  </a:cubicBezTo>
                  <a:cubicBezTo>
                    <a:pt x="1731241" y="377093"/>
                    <a:pt x="1728066" y="358837"/>
                    <a:pt x="1728859" y="345343"/>
                  </a:cubicBezTo>
                  <a:cubicBezTo>
                    <a:pt x="1733621" y="336612"/>
                    <a:pt x="1724891" y="328277"/>
                    <a:pt x="1719335" y="312005"/>
                  </a:cubicBezTo>
                  <a:lnTo>
                    <a:pt x="1707429" y="261999"/>
                  </a:lnTo>
                  <a:lnTo>
                    <a:pt x="1688379" y="233424"/>
                  </a:lnTo>
                  <a:lnTo>
                    <a:pt x="1731241" y="159606"/>
                  </a:lnTo>
                  <a:lnTo>
                    <a:pt x="1740766" y="111980"/>
                  </a:lnTo>
                  <a:cubicBezTo>
                    <a:pt x="1744338" y="96899"/>
                    <a:pt x="1750688" y="67927"/>
                    <a:pt x="1757435" y="73880"/>
                  </a:cubicBezTo>
                  <a:cubicBezTo>
                    <a:pt x="1764182" y="79833"/>
                    <a:pt x="1770929" y="123887"/>
                    <a:pt x="1781248" y="147699"/>
                  </a:cubicBezTo>
                  <a:cubicBezTo>
                    <a:pt x="1791567" y="171511"/>
                    <a:pt x="1809029" y="194530"/>
                    <a:pt x="1819348" y="216755"/>
                  </a:cubicBezTo>
                  <a:cubicBezTo>
                    <a:pt x="1829667" y="238980"/>
                    <a:pt x="1835619" y="252077"/>
                    <a:pt x="1843160" y="281049"/>
                  </a:cubicBezTo>
                  <a:cubicBezTo>
                    <a:pt x="1850701" y="310021"/>
                    <a:pt x="1863798" y="363996"/>
                    <a:pt x="1864592" y="390587"/>
                  </a:cubicBezTo>
                  <a:cubicBezTo>
                    <a:pt x="1865386" y="417178"/>
                    <a:pt x="1855066" y="425512"/>
                    <a:pt x="1847922" y="440593"/>
                  </a:cubicBezTo>
                  <a:cubicBezTo>
                    <a:pt x="1840778" y="455674"/>
                    <a:pt x="1838398" y="470359"/>
                    <a:pt x="1821729" y="481075"/>
                  </a:cubicBezTo>
                  <a:cubicBezTo>
                    <a:pt x="1805060" y="491791"/>
                    <a:pt x="1777676" y="502903"/>
                    <a:pt x="1747910" y="504887"/>
                  </a:cubicBezTo>
                  <a:lnTo>
                    <a:pt x="1671709" y="495362"/>
                  </a:lnTo>
                  <a:cubicBezTo>
                    <a:pt x="1639959" y="497743"/>
                    <a:pt x="1598287" y="493775"/>
                    <a:pt x="1564553" y="492981"/>
                  </a:cubicBezTo>
                  <a:cubicBezTo>
                    <a:pt x="1530819" y="492187"/>
                    <a:pt x="1499863" y="496155"/>
                    <a:pt x="1469304" y="490599"/>
                  </a:cubicBezTo>
                  <a:cubicBezTo>
                    <a:pt x="1438745" y="485043"/>
                    <a:pt x="1401042" y="498140"/>
                    <a:pt x="1374054" y="485837"/>
                  </a:cubicBezTo>
                  <a:cubicBezTo>
                    <a:pt x="1347067" y="473534"/>
                    <a:pt x="1322857" y="434639"/>
                    <a:pt x="1307379" y="416780"/>
                  </a:cubicBezTo>
                  <a:cubicBezTo>
                    <a:pt x="1291901" y="398921"/>
                    <a:pt x="1289521" y="392572"/>
                    <a:pt x="1281186" y="378681"/>
                  </a:cubicBezTo>
                  <a:cubicBezTo>
                    <a:pt x="1272851" y="364790"/>
                    <a:pt x="1265706" y="327483"/>
                    <a:pt x="1257372" y="333436"/>
                  </a:cubicBezTo>
                  <a:cubicBezTo>
                    <a:pt x="1249038" y="339389"/>
                    <a:pt x="1245864" y="392969"/>
                    <a:pt x="1231180" y="414400"/>
                  </a:cubicBezTo>
                  <a:cubicBezTo>
                    <a:pt x="1216496" y="435831"/>
                    <a:pt x="1190698" y="442974"/>
                    <a:pt x="1169266" y="462024"/>
                  </a:cubicBezTo>
                  <a:cubicBezTo>
                    <a:pt x="1143866" y="473136"/>
                    <a:pt x="1120847" y="474724"/>
                    <a:pt x="1081160" y="471549"/>
                  </a:cubicBezTo>
                  <a:lnTo>
                    <a:pt x="962098" y="462024"/>
                  </a:lnTo>
                  <a:cubicBezTo>
                    <a:pt x="932729" y="457658"/>
                    <a:pt x="927173" y="426305"/>
                    <a:pt x="904948" y="445355"/>
                  </a:cubicBezTo>
                  <a:lnTo>
                    <a:pt x="838273" y="502505"/>
                  </a:lnTo>
                  <a:cubicBezTo>
                    <a:pt x="806920" y="519571"/>
                    <a:pt x="753342" y="546955"/>
                    <a:pt x="716829" y="547749"/>
                  </a:cubicBezTo>
                  <a:cubicBezTo>
                    <a:pt x="680316" y="548543"/>
                    <a:pt x="637057" y="554892"/>
                    <a:pt x="607291" y="550130"/>
                  </a:cubicBezTo>
                  <a:cubicBezTo>
                    <a:pt x="577525" y="545368"/>
                    <a:pt x="555697" y="550130"/>
                    <a:pt x="538235" y="519174"/>
                  </a:cubicBezTo>
                  <a:cubicBezTo>
                    <a:pt x="515216" y="488218"/>
                    <a:pt x="490213" y="455277"/>
                    <a:pt x="469179" y="426305"/>
                  </a:cubicBezTo>
                  <a:lnTo>
                    <a:pt x="419173" y="381062"/>
                  </a:lnTo>
                  <a:cubicBezTo>
                    <a:pt x="408916" y="381744"/>
                    <a:pt x="390201" y="379078"/>
                    <a:pt x="373929" y="383443"/>
                  </a:cubicBezTo>
                  <a:lnTo>
                    <a:pt x="314398" y="376298"/>
                  </a:lnTo>
                  <a:cubicBezTo>
                    <a:pt x="288998" y="380267"/>
                    <a:pt x="288205" y="297718"/>
                    <a:pt x="262011" y="292956"/>
                  </a:cubicBezTo>
                  <a:cubicBezTo>
                    <a:pt x="235817" y="288194"/>
                    <a:pt x="186207" y="343755"/>
                    <a:pt x="157235" y="347724"/>
                  </a:cubicBezTo>
                  <a:cubicBezTo>
                    <a:pt x="128263" y="351693"/>
                    <a:pt x="104451" y="340183"/>
                    <a:pt x="88179" y="316768"/>
                  </a:cubicBezTo>
                  <a:cubicBezTo>
                    <a:pt x="71907" y="293353"/>
                    <a:pt x="60794" y="264381"/>
                    <a:pt x="52460" y="238187"/>
                  </a:cubicBezTo>
                  <a:cubicBezTo>
                    <a:pt x="47698" y="211993"/>
                    <a:pt x="27040" y="178595"/>
                    <a:pt x="19123" y="152462"/>
                  </a:cubicBez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31" name="Freeform 237">
              <a:extLst>
                <a:ext uri="{FF2B5EF4-FFF2-40B4-BE49-F238E27FC236}">
                  <a16:creationId xmlns:a16="http://schemas.microsoft.com/office/drawing/2014/main" id="{F3DD4957-8DCB-4259-BC4C-FBB0A67602BB}"/>
                </a:ext>
              </a:extLst>
            </p:cNvPr>
            <p:cNvSpPr/>
            <p:nvPr/>
          </p:nvSpPr>
          <p:spPr>
            <a:xfrm>
              <a:off x="9115694" y="4991654"/>
              <a:ext cx="1468796" cy="386105"/>
            </a:xfrm>
            <a:custGeom>
              <a:avLst/>
              <a:gdLst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54769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54769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269207 w 1943100"/>
                <a:gd name="connsiteY26" fmla="*/ 400050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28725 w 1943100"/>
                <a:gd name="connsiteY27" fmla="*/ 411957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28725 w 1943100"/>
                <a:gd name="connsiteY27" fmla="*/ 411957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31107 w 1943100"/>
                <a:gd name="connsiteY27" fmla="*/ 421482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51826"/>
                <a:gd name="connsiteY0" fmla="*/ 0 h 522865"/>
                <a:gd name="connsiteX1" fmla="*/ 78581 w 1951826"/>
                <a:gd name="connsiteY1" fmla="*/ 140494 h 522865"/>
                <a:gd name="connsiteX2" fmla="*/ 147638 w 1951826"/>
                <a:gd name="connsiteY2" fmla="*/ 252413 h 522865"/>
                <a:gd name="connsiteX3" fmla="*/ 240506 w 1951826"/>
                <a:gd name="connsiteY3" fmla="*/ 314325 h 522865"/>
                <a:gd name="connsiteX4" fmla="*/ 338138 w 1951826"/>
                <a:gd name="connsiteY4" fmla="*/ 350044 h 522865"/>
                <a:gd name="connsiteX5" fmla="*/ 476250 w 1951826"/>
                <a:gd name="connsiteY5" fmla="*/ 326232 h 522865"/>
                <a:gd name="connsiteX6" fmla="*/ 607219 w 1951826"/>
                <a:gd name="connsiteY6" fmla="*/ 461963 h 522865"/>
                <a:gd name="connsiteX7" fmla="*/ 757238 w 1951826"/>
                <a:gd name="connsiteY7" fmla="*/ 481013 h 522865"/>
                <a:gd name="connsiteX8" fmla="*/ 883444 w 1951826"/>
                <a:gd name="connsiteY8" fmla="*/ 445294 h 522865"/>
                <a:gd name="connsiteX9" fmla="*/ 997744 w 1951826"/>
                <a:gd name="connsiteY9" fmla="*/ 385763 h 522865"/>
                <a:gd name="connsiteX10" fmla="*/ 1038225 w 1951826"/>
                <a:gd name="connsiteY10" fmla="*/ 342900 h 522865"/>
                <a:gd name="connsiteX11" fmla="*/ 1178719 w 1951826"/>
                <a:gd name="connsiteY11" fmla="*/ 361950 h 522865"/>
                <a:gd name="connsiteX12" fmla="*/ 1233488 w 1951826"/>
                <a:gd name="connsiteY12" fmla="*/ 378619 h 522865"/>
                <a:gd name="connsiteX13" fmla="*/ 1366838 w 1951826"/>
                <a:gd name="connsiteY13" fmla="*/ 288132 h 522865"/>
                <a:gd name="connsiteX14" fmla="*/ 1431131 w 1951826"/>
                <a:gd name="connsiteY14" fmla="*/ 354807 h 522865"/>
                <a:gd name="connsiteX15" fmla="*/ 1514475 w 1951826"/>
                <a:gd name="connsiteY15" fmla="*/ 373857 h 522865"/>
                <a:gd name="connsiteX16" fmla="*/ 1595438 w 1951826"/>
                <a:gd name="connsiteY16" fmla="*/ 390525 h 522865"/>
                <a:gd name="connsiteX17" fmla="*/ 1733550 w 1951826"/>
                <a:gd name="connsiteY17" fmla="*/ 411957 h 522865"/>
                <a:gd name="connsiteX18" fmla="*/ 1943100 w 1951826"/>
                <a:gd name="connsiteY18" fmla="*/ 407194 h 522865"/>
                <a:gd name="connsiteX19" fmla="*/ 1902619 w 1951826"/>
                <a:gd name="connsiteY19" fmla="*/ 431007 h 522865"/>
                <a:gd name="connsiteX20" fmla="*/ 1814513 w 1951826"/>
                <a:gd name="connsiteY20" fmla="*/ 438150 h 522865"/>
                <a:gd name="connsiteX21" fmla="*/ 1693069 w 1951826"/>
                <a:gd name="connsiteY21" fmla="*/ 435769 h 522865"/>
                <a:gd name="connsiteX22" fmla="*/ 1616869 w 1951826"/>
                <a:gd name="connsiteY22" fmla="*/ 423863 h 522865"/>
                <a:gd name="connsiteX23" fmla="*/ 1457325 w 1951826"/>
                <a:gd name="connsiteY23" fmla="*/ 411957 h 522865"/>
                <a:gd name="connsiteX24" fmla="*/ 1385888 w 1951826"/>
                <a:gd name="connsiteY24" fmla="*/ 395288 h 522865"/>
                <a:gd name="connsiteX25" fmla="*/ 1369219 w 1951826"/>
                <a:gd name="connsiteY25" fmla="*/ 366713 h 522865"/>
                <a:gd name="connsiteX26" fmla="*/ 1307307 w 1951826"/>
                <a:gd name="connsiteY26" fmla="*/ 395288 h 522865"/>
                <a:gd name="connsiteX27" fmla="*/ 1231107 w 1951826"/>
                <a:gd name="connsiteY27" fmla="*/ 414338 h 522865"/>
                <a:gd name="connsiteX28" fmla="*/ 1169194 w 1951826"/>
                <a:gd name="connsiteY28" fmla="*/ 411957 h 522865"/>
                <a:gd name="connsiteX29" fmla="*/ 1112044 w 1951826"/>
                <a:gd name="connsiteY29" fmla="*/ 395288 h 522865"/>
                <a:gd name="connsiteX30" fmla="*/ 1054893 w 1951826"/>
                <a:gd name="connsiteY30" fmla="*/ 390525 h 522865"/>
                <a:gd name="connsiteX31" fmla="*/ 997744 w 1951826"/>
                <a:gd name="connsiteY31" fmla="*/ 440532 h 522865"/>
                <a:gd name="connsiteX32" fmla="*/ 909638 w 1951826"/>
                <a:gd name="connsiteY32" fmla="*/ 488157 h 522865"/>
                <a:gd name="connsiteX33" fmla="*/ 785813 w 1951826"/>
                <a:gd name="connsiteY33" fmla="*/ 511969 h 522865"/>
                <a:gd name="connsiteX34" fmla="*/ 645319 w 1951826"/>
                <a:gd name="connsiteY34" fmla="*/ 521494 h 522865"/>
                <a:gd name="connsiteX35" fmla="*/ 559594 w 1951826"/>
                <a:gd name="connsiteY35" fmla="*/ 483394 h 522865"/>
                <a:gd name="connsiteX36" fmla="*/ 507206 w 1951826"/>
                <a:gd name="connsiteY36" fmla="*/ 440532 h 522865"/>
                <a:gd name="connsiteX37" fmla="*/ 483394 w 1951826"/>
                <a:gd name="connsiteY37" fmla="*/ 390525 h 522865"/>
                <a:gd name="connsiteX38" fmla="*/ 459581 w 1951826"/>
                <a:gd name="connsiteY38" fmla="*/ 376238 h 522865"/>
                <a:gd name="connsiteX39" fmla="*/ 323850 w 1951826"/>
                <a:gd name="connsiteY39" fmla="*/ 390525 h 522865"/>
                <a:gd name="connsiteX40" fmla="*/ 152400 w 1951826"/>
                <a:gd name="connsiteY40" fmla="*/ 307182 h 522865"/>
                <a:gd name="connsiteX41" fmla="*/ 85725 w 1951826"/>
                <a:gd name="connsiteY41" fmla="*/ 261938 h 522865"/>
                <a:gd name="connsiteX42" fmla="*/ 47625 w 1951826"/>
                <a:gd name="connsiteY42" fmla="*/ 171450 h 522865"/>
                <a:gd name="connsiteX43" fmla="*/ 4763 w 1951826"/>
                <a:gd name="connsiteY43" fmla="*/ 78582 h 522865"/>
                <a:gd name="connsiteX44" fmla="*/ 0 w 1951826"/>
                <a:gd name="connsiteY44" fmla="*/ 0 h 522865"/>
                <a:gd name="connsiteX0" fmla="*/ 0 w 1962644"/>
                <a:gd name="connsiteY0" fmla="*/ 0 h 522865"/>
                <a:gd name="connsiteX1" fmla="*/ 78581 w 1962644"/>
                <a:gd name="connsiteY1" fmla="*/ 140494 h 522865"/>
                <a:gd name="connsiteX2" fmla="*/ 147638 w 1962644"/>
                <a:gd name="connsiteY2" fmla="*/ 252413 h 522865"/>
                <a:gd name="connsiteX3" fmla="*/ 240506 w 1962644"/>
                <a:gd name="connsiteY3" fmla="*/ 314325 h 522865"/>
                <a:gd name="connsiteX4" fmla="*/ 338138 w 1962644"/>
                <a:gd name="connsiteY4" fmla="*/ 350044 h 522865"/>
                <a:gd name="connsiteX5" fmla="*/ 476250 w 1962644"/>
                <a:gd name="connsiteY5" fmla="*/ 326232 h 522865"/>
                <a:gd name="connsiteX6" fmla="*/ 607219 w 1962644"/>
                <a:gd name="connsiteY6" fmla="*/ 461963 h 522865"/>
                <a:gd name="connsiteX7" fmla="*/ 757238 w 1962644"/>
                <a:gd name="connsiteY7" fmla="*/ 481013 h 522865"/>
                <a:gd name="connsiteX8" fmla="*/ 883444 w 1962644"/>
                <a:gd name="connsiteY8" fmla="*/ 445294 h 522865"/>
                <a:gd name="connsiteX9" fmla="*/ 997744 w 1962644"/>
                <a:gd name="connsiteY9" fmla="*/ 385763 h 522865"/>
                <a:gd name="connsiteX10" fmla="*/ 1038225 w 1962644"/>
                <a:gd name="connsiteY10" fmla="*/ 342900 h 522865"/>
                <a:gd name="connsiteX11" fmla="*/ 1178719 w 1962644"/>
                <a:gd name="connsiteY11" fmla="*/ 361950 h 522865"/>
                <a:gd name="connsiteX12" fmla="*/ 1233488 w 1962644"/>
                <a:gd name="connsiteY12" fmla="*/ 378619 h 522865"/>
                <a:gd name="connsiteX13" fmla="*/ 1366838 w 1962644"/>
                <a:gd name="connsiteY13" fmla="*/ 288132 h 522865"/>
                <a:gd name="connsiteX14" fmla="*/ 1431131 w 1962644"/>
                <a:gd name="connsiteY14" fmla="*/ 354807 h 522865"/>
                <a:gd name="connsiteX15" fmla="*/ 1514475 w 1962644"/>
                <a:gd name="connsiteY15" fmla="*/ 373857 h 522865"/>
                <a:gd name="connsiteX16" fmla="*/ 1595438 w 1962644"/>
                <a:gd name="connsiteY16" fmla="*/ 390525 h 522865"/>
                <a:gd name="connsiteX17" fmla="*/ 1733550 w 1962644"/>
                <a:gd name="connsiteY17" fmla="*/ 411957 h 522865"/>
                <a:gd name="connsiteX18" fmla="*/ 1955007 w 1962644"/>
                <a:gd name="connsiteY18" fmla="*/ 395288 h 522865"/>
                <a:gd name="connsiteX19" fmla="*/ 1902619 w 1962644"/>
                <a:gd name="connsiteY19" fmla="*/ 431007 h 522865"/>
                <a:gd name="connsiteX20" fmla="*/ 1814513 w 1962644"/>
                <a:gd name="connsiteY20" fmla="*/ 438150 h 522865"/>
                <a:gd name="connsiteX21" fmla="*/ 1693069 w 1962644"/>
                <a:gd name="connsiteY21" fmla="*/ 435769 h 522865"/>
                <a:gd name="connsiteX22" fmla="*/ 1616869 w 1962644"/>
                <a:gd name="connsiteY22" fmla="*/ 423863 h 522865"/>
                <a:gd name="connsiteX23" fmla="*/ 1457325 w 1962644"/>
                <a:gd name="connsiteY23" fmla="*/ 411957 h 522865"/>
                <a:gd name="connsiteX24" fmla="*/ 1385888 w 1962644"/>
                <a:gd name="connsiteY24" fmla="*/ 395288 h 522865"/>
                <a:gd name="connsiteX25" fmla="*/ 1369219 w 1962644"/>
                <a:gd name="connsiteY25" fmla="*/ 366713 h 522865"/>
                <a:gd name="connsiteX26" fmla="*/ 1307307 w 1962644"/>
                <a:gd name="connsiteY26" fmla="*/ 395288 h 522865"/>
                <a:gd name="connsiteX27" fmla="*/ 1231107 w 1962644"/>
                <a:gd name="connsiteY27" fmla="*/ 414338 h 522865"/>
                <a:gd name="connsiteX28" fmla="*/ 1169194 w 1962644"/>
                <a:gd name="connsiteY28" fmla="*/ 411957 h 522865"/>
                <a:gd name="connsiteX29" fmla="*/ 1112044 w 1962644"/>
                <a:gd name="connsiteY29" fmla="*/ 395288 h 522865"/>
                <a:gd name="connsiteX30" fmla="*/ 1054893 w 1962644"/>
                <a:gd name="connsiteY30" fmla="*/ 390525 h 522865"/>
                <a:gd name="connsiteX31" fmla="*/ 997744 w 1962644"/>
                <a:gd name="connsiteY31" fmla="*/ 440532 h 522865"/>
                <a:gd name="connsiteX32" fmla="*/ 909638 w 1962644"/>
                <a:gd name="connsiteY32" fmla="*/ 488157 h 522865"/>
                <a:gd name="connsiteX33" fmla="*/ 785813 w 1962644"/>
                <a:gd name="connsiteY33" fmla="*/ 511969 h 522865"/>
                <a:gd name="connsiteX34" fmla="*/ 645319 w 1962644"/>
                <a:gd name="connsiteY34" fmla="*/ 521494 h 522865"/>
                <a:gd name="connsiteX35" fmla="*/ 559594 w 1962644"/>
                <a:gd name="connsiteY35" fmla="*/ 483394 h 522865"/>
                <a:gd name="connsiteX36" fmla="*/ 507206 w 1962644"/>
                <a:gd name="connsiteY36" fmla="*/ 440532 h 522865"/>
                <a:gd name="connsiteX37" fmla="*/ 483394 w 1962644"/>
                <a:gd name="connsiteY37" fmla="*/ 390525 h 522865"/>
                <a:gd name="connsiteX38" fmla="*/ 459581 w 1962644"/>
                <a:gd name="connsiteY38" fmla="*/ 376238 h 522865"/>
                <a:gd name="connsiteX39" fmla="*/ 323850 w 1962644"/>
                <a:gd name="connsiteY39" fmla="*/ 390525 h 522865"/>
                <a:gd name="connsiteX40" fmla="*/ 152400 w 1962644"/>
                <a:gd name="connsiteY40" fmla="*/ 307182 h 522865"/>
                <a:gd name="connsiteX41" fmla="*/ 85725 w 1962644"/>
                <a:gd name="connsiteY41" fmla="*/ 261938 h 522865"/>
                <a:gd name="connsiteX42" fmla="*/ 47625 w 1962644"/>
                <a:gd name="connsiteY42" fmla="*/ 171450 h 522865"/>
                <a:gd name="connsiteX43" fmla="*/ 4763 w 1962644"/>
                <a:gd name="connsiteY43" fmla="*/ 78582 h 522865"/>
                <a:gd name="connsiteX44" fmla="*/ 0 w 1962644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85725 w 1975932"/>
                <a:gd name="connsiteY41" fmla="*/ 261938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95250 w 1975932"/>
                <a:gd name="connsiteY41" fmla="*/ 261938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14300 w 1975932"/>
                <a:gd name="connsiteY41" fmla="*/ 288132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14300 w 1975932"/>
                <a:gd name="connsiteY41" fmla="*/ 288132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1444 w 1975932"/>
                <a:gd name="connsiteY41" fmla="*/ 285751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1444 w 1975932"/>
                <a:gd name="connsiteY41" fmla="*/ 285751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8588 w 1975932"/>
                <a:gd name="connsiteY41" fmla="*/ 280988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46532 w 1975932"/>
                <a:gd name="connsiteY39" fmla="*/ 381595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46532 w 1975932"/>
                <a:gd name="connsiteY39" fmla="*/ 381595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14325 w 1975932"/>
                <a:gd name="connsiteY40" fmla="*/ 328613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26231 w 1975932"/>
                <a:gd name="connsiteY40" fmla="*/ 319088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975932" h="522865">
                  <a:moveTo>
                    <a:pt x="0" y="0"/>
                  </a:moveTo>
                  <a:lnTo>
                    <a:pt x="78581" y="140494"/>
                  </a:lnTo>
                  <a:lnTo>
                    <a:pt x="147638" y="252413"/>
                  </a:lnTo>
                  <a:lnTo>
                    <a:pt x="240506" y="314325"/>
                  </a:lnTo>
                  <a:lnTo>
                    <a:pt x="321469" y="261938"/>
                  </a:lnTo>
                  <a:lnTo>
                    <a:pt x="476250" y="326232"/>
                  </a:lnTo>
                  <a:lnTo>
                    <a:pt x="607219" y="461963"/>
                  </a:lnTo>
                  <a:lnTo>
                    <a:pt x="757238" y="481013"/>
                  </a:lnTo>
                  <a:lnTo>
                    <a:pt x="883444" y="445294"/>
                  </a:lnTo>
                  <a:lnTo>
                    <a:pt x="997744" y="385763"/>
                  </a:lnTo>
                  <a:lnTo>
                    <a:pt x="1038225" y="342900"/>
                  </a:lnTo>
                  <a:lnTo>
                    <a:pt x="1178719" y="361950"/>
                  </a:lnTo>
                  <a:lnTo>
                    <a:pt x="1233488" y="378619"/>
                  </a:lnTo>
                  <a:lnTo>
                    <a:pt x="1366838" y="288132"/>
                  </a:lnTo>
                  <a:lnTo>
                    <a:pt x="1431131" y="354807"/>
                  </a:lnTo>
                  <a:lnTo>
                    <a:pt x="1514475" y="373857"/>
                  </a:lnTo>
                  <a:lnTo>
                    <a:pt x="1595438" y="390525"/>
                  </a:lnTo>
                  <a:lnTo>
                    <a:pt x="1733550" y="411957"/>
                  </a:lnTo>
                  <a:lnTo>
                    <a:pt x="1969295" y="359569"/>
                  </a:lnTo>
                  <a:cubicBezTo>
                    <a:pt x="1997473" y="362744"/>
                    <a:pt x="1928416" y="417910"/>
                    <a:pt x="1902619" y="431007"/>
                  </a:cubicBezTo>
                  <a:cubicBezTo>
                    <a:pt x="1876822" y="444104"/>
                    <a:pt x="1849438" y="437356"/>
                    <a:pt x="1814513" y="438150"/>
                  </a:cubicBezTo>
                  <a:cubicBezTo>
                    <a:pt x="1779588" y="438944"/>
                    <a:pt x="1726010" y="438150"/>
                    <a:pt x="1693069" y="435769"/>
                  </a:cubicBezTo>
                  <a:cubicBezTo>
                    <a:pt x="1660128" y="433388"/>
                    <a:pt x="1656160" y="426244"/>
                    <a:pt x="1616869" y="423863"/>
                  </a:cubicBezTo>
                  <a:cubicBezTo>
                    <a:pt x="1577578" y="421482"/>
                    <a:pt x="1495822" y="426244"/>
                    <a:pt x="1457325" y="421482"/>
                  </a:cubicBezTo>
                  <a:cubicBezTo>
                    <a:pt x="1418828" y="416720"/>
                    <a:pt x="1400572" y="404416"/>
                    <a:pt x="1385888" y="395288"/>
                  </a:cubicBezTo>
                  <a:cubicBezTo>
                    <a:pt x="1371204" y="386160"/>
                    <a:pt x="1382316" y="366713"/>
                    <a:pt x="1369219" y="366713"/>
                  </a:cubicBezTo>
                  <a:cubicBezTo>
                    <a:pt x="1356122" y="366713"/>
                    <a:pt x="1330326" y="387351"/>
                    <a:pt x="1307307" y="395288"/>
                  </a:cubicBezTo>
                  <a:cubicBezTo>
                    <a:pt x="1284288" y="403225"/>
                    <a:pt x="1254126" y="411560"/>
                    <a:pt x="1231107" y="414338"/>
                  </a:cubicBezTo>
                  <a:cubicBezTo>
                    <a:pt x="1208088" y="417116"/>
                    <a:pt x="1189038" y="413148"/>
                    <a:pt x="1169194" y="411957"/>
                  </a:cubicBezTo>
                  <a:cubicBezTo>
                    <a:pt x="1149350" y="410766"/>
                    <a:pt x="1131094" y="410766"/>
                    <a:pt x="1112044" y="407194"/>
                  </a:cubicBezTo>
                  <a:cubicBezTo>
                    <a:pt x="1092994" y="403622"/>
                    <a:pt x="1072752" y="383381"/>
                    <a:pt x="1054893" y="390525"/>
                  </a:cubicBezTo>
                  <a:cubicBezTo>
                    <a:pt x="1037034" y="397669"/>
                    <a:pt x="1029097" y="433785"/>
                    <a:pt x="1004888" y="450057"/>
                  </a:cubicBezTo>
                  <a:cubicBezTo>
                    <a:pt x="980679" y="466329"/>
                    <a:pt x="946150" y="477838"/>
                    <a:pt x="909638" y="488157"/>
                  </a:cubicBezTo>
                  <a:cubicBezTo>
                    <a:pt x="873126" y="498476"/>
                    <a:pt x="829866" y="506413"/>
                    <a:pt x="785813" y="511969"/>
                  </a:cubicBezTo>
                  <a:cubicBezTo>
                    <a:pt x="741760" y="517525"/>
                    <a:pt x="683022" y="526256"/>
                    <a:pt x="645319" y="521494"/>
                  </a:cubicBezTo>
                  <a:cubicBezTo>
                    <a:pt x="607616" y="516732"/>
                    <a:pt x="582613" y="496888"/>
                    <a:pt x="559594" y="483394"/>
                  </a:cubicBezTo>
                  <a:cubicBezTo>
                    <a:pt x="536575" y="469900"/>
                    <a:pt x="519906" y="456010"/>
                    <a:pt x="507206" y="440532"/>
                  </a:cubicBezTo>
                  <a:cubicBezTo>
                    <a:pt x="494506" y="425054"/>
                    <a:pt x="491331" y="401241"/>
                    <a:pt x="483394" y="390525"/>
                  </a:cubicBezTo>
                  <a:cubicBezTo>
                    <a:pt x="475457" y="379809"/>
                    <a:pt x="478819" y="383679"/>
                    <a:pt x="459581" y="376238"/>
                  </a:cubicBezTo>
                  <a:cubicBezTo>
                    <a:pt x="440343" y="368797"/>
                    <a:pt x="390586" y="343495"/>
                    <a:pt x="367964" y="345876"/>
                  </a:cubicBezTo>
                  <a:cubicBezTo>
                    <a:pt x="345342" y="348257"/>
                    <a:pt x="349250" y="320279"/>
                    <a:pt x="326231" y="319088"/>
                  </a:cubicBezTo>
                  <a:cubicBezTo>
                    <a:pt x="303212" y="317898"/>
                    <a:pt x="258822" y="340717"/>
                    <a:pt x="229850" y="338733"/>
                  </a:cubicBezTo>
                  <a:cubicBezTo>
                    <a:pt x="200878" y="336749"/>
                    <a:pt x="174040" y="321966"/>
                    <a:pt x="152400" y="307182"/>
                  </a:cubicBezTo>
                  <a:cubicBezTo>
                    <a:pt x="130760" y="292399"/>
                    <a:pt x="117474" y="272654"/>
                    <a:pt x="100012" y="250032"/>
                  </a:cubicBezTo>
                  <a:cubicBezTo>
                    <a:pt x="86518" y="231776"/>
                    <a:pt x="61119" y="202009"/>
                    <a:pt x="47625" y="171450"/>
                  </a:cubicBezTo>
                  <a:lnTo>
                    <a:pt x="4763" y="78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32" name="TextBox 139">
              <a:extLst>
                <a:ext uri="{FF2B5EF4-FFF2-40B4-BE49-F238E27FC236}">
                  <a16:creationId xmlns:a16="http://schemas.microsoft.com/office/drawing/2014/main" id="{E3240FB9-EFEC-4612-BB59-6940534E86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360000">
              <a:off x="9002742" y="4399918"/>
              <a:ext cx="229366" cy="18750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633" name="TextBox 139">
              <a:extLst>
                <a:ext uri="{FF2B5EF4-FFF2-40B4-BE49-F238E27FC236}">
                  <a16:creationId xmlns:a16="http://schemas.microsoft.com/office/drawing/2014/main" id="{CC0AEE82-411D-46FC-AF8B-96782622AD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540000">
              <a:off x="8227707" y="4197440"/>
              <a:ext cx="481503" cy="18750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634" name="TextBox 139">
              <a:extLst>
                <a:ext uri="{FF2B5EF4-FFF2-40B4-BE49-F238E27FC236}">
                  <a16:creationId xmlns:a16="http://schemas.microsoft.com/office/drawing/2014/main" id="{14E962D2-3E38-4946-BD88-BDC37A8EB9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540000">
              <a:off x="7067073" y="4294389"/>
              <a:ext cx="204205" cy="18750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635" name="Freeform 158">
              <a:extLst>
                <a:ext uri="{FF2B5EF4-FFF2-40B4-BE49-F238E27FC236}">
                  <a16:creationId xmlns:a16="http://schemas.microsoft.com/office/drawing/2014/main" id="{ADCDD829-90D4-4192-AAA4-9D7C169E2AEA}"/>
                </a:ext>
              </a:extLst>
            </p:cNvPr>
            <p:cNvSpPr/>
            <p:nvPr/>
          </p:nvSpPr>
          <p:spPr>
            <a:xfrm>
              <a:off x="7615331" y="4243350"/>
              <a:ext cx="448729" cy="785230"/>
            </a:xfrm>
            <a:custGeom>
              <a:avLst/>
              <a:gdLst>
                <a:gd name="connsiteX0" fmla="*/ 83344 w 571500"/>
                <a:gd name="connsiteY0" fmla="*/ 919163 h 919163"/>
                <a:gd name="connsiteX1" fmla="*/ 19050 w 571500"/>
                <a:gd name="connsiteY1" fmla="*/ 719138 h 919163"/>
                <a:gd name="connsiteX2" fmla="*/ 0 w 571500"/>
                <a:gd name="connsiteY2" fmla="*/ 554831 h 919163"/>
                <a:gd name="connsiteX3" fmla="*/ 47625 w 571500"/>
                <a:gd name="connsiteY3" fmla="*/ 409575 h 919163"/>
                <a:gd name="connsiteX4" fmla="*/ 176213 w 571500"/>
                <a:gd name="connsiteY4" fmla="*/ 269081 h 919163"/>
                <a:gd name="connsiteX5" fmla="*/ 330994 w 571500"/>
                <a:gd name="connsiteY5" fmla="*/ 123825 h 919163"/>
                <a:gd name="connsiteX6" fmla="*/ 459581 w 571500"/>
                <a:gd name="connsiteY6" fmla="*/ 42863 h 919163"/>
                <a:gd name="connsiteX7" fmla="*/ 571500 w 571500"/>
                <a:gd name="connsiteY7" fmla="*/ 4763 h 919163"/>
                <a:gd name="connsiteX8" fmla="*/ 571500 w 571500"/>
                <a:gd name="connsiteY8" fmla="*/ 0 h 919163"/>
                <a:gd name="connsiteX0" fmla="*/ 83344 w 571500"/>
                <a:gd name="connsiteY0" fmla="*/ 945357 h 945357"/>
                <a:gd name="connsiteX1" fmla="*/ 19050 w 571500"/>
                <a:gd name="connsiteY1" fmla="*/ 745332 h 945357"/>
                <a:gd name="connsiteX2" fmla="*/ 0 w 571500"/>
                <a:gd name="connsiteY2" fmla="*/ 581025 h 945357"/>
                <a:gd name="connsiteX3" fmla="*/ 47625 w 571500"/>
                <a:gd name="connsiteY3" fmla="*/ 435769 h 945357"/>
                <a:gd name="connsiteX4" fmla="*/ 176213 w 571500"/>
                <a:gd name="connsiteY4" fmla="*/ 295275 h 945357"/>
                <a:gd name="connsiteX5" fmla="*/ 330994 w 571500"/>
                <a:gd name="connsiteY5" fmla="*/ 150019 h 945357"/>
                <a:gd name="connsiteX6" fmla="*/ 459581 w 571500"/>
                <a:gd name="connsiteY6" fmla="*/ 69057 h 945357"/>
                <a:gd name="connsiteX7" fmla="*/ 571500 w 571500"/>
                <a:gd name="connsiteY7" fmla="*/ 30957 h 945357"/>
                <a:gd name="connsiteX8" fmla="*/ 557212 w 571500"/>
                <a:gd name="connsiteY8" fmla="*/ 0 h 945357"/>
                <a:gd name="connsiteX0" fmla="*/ 83344 w 571500"/>
                <a:gd name="connsiteY0" fmla="*/ 914400 h 914400"/>
                <a:gd name="connsiteX1" fmla="*/ 19050 w 571500"/>
                <a:gd name="connsiteY1" fmla="*/ 714375 h 914400"/>
                <a:gd name="connsiteX2" fmla="*/ 0 w 571500"/>
                <a:gd name="connsiteY2" fmla="*/ 550068 h 914400"/>
                <a:gd name="connsiteX3" fmla="*/ 47625 w 571500"/>
                <a:gd name="connsiteY3" fmla="*/ 404812 h 914400"/>
                <a:gd name="connsiteX4" fmla="*/ 176213 w 571500"/>
                <a:gd name="connsiteY4" fmla="*/ 264318 h 914400"/>
                <a:gd name="connsiteX5" fmla="*/ 330994 w 571500"/>
                <a:gd name="connsiteY5" fmla="*/ 119062 h 914400"/>
                <a:gd name="connsiteX6" fmla="*/ 459581 w 571500"/>
                <a:gd name="connsiteY6" fmla="*/ 38100 h 914400"/>
                <a:gd name="connsiteX7" fmla="*/ 571500 w 571500"/>
                <a:gd name="connsiteY7" fmla="*/ 0 h 914400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4552 w 575089"/>
                <a:gd name="connsiteY0" fmla="*/ 935831 h 935831"/>
                <a:gd name="connsiteX1" fmla="*/ 20258 w 575089"/>
                <a:gd name="connsiteY1" fmla="*/ 735806 h 935831"/>
                <a:gd name="connsiteX2" fmla="*/ 1208 w 575089"/>
                <a:gd name="connsiteY2" fmla="*/ 571499 h 935831"/>
                <a:gd name="connsiteX3" fmla="*/ 48833 w 575089"/>
                <a:gd name="connsiteY3" fmla="*/ 426243 h 935831"/>
                <a:gd name="connsiteX4" fmla="*/ 170278 w 575089"/>
                <a:gd name="connsiteY4" fmla="*/ 280987 h 935831"/>
                <a:gd name="connsiteX5" fmla="*/ 332202 w 575089"/>
                <a:gd name="connsiteY5" fmla="*/ 140493 h 935831"/>
                <a:gd name="connsiteX6" fmla="*/ 460789 w 575089"/>
                <a:gd name="connsiteY6" fmla="*/ 59531 h 935831"/>
                <a:gd name="connsiteX7" fmla="*/ 575089 w 575089"/>
                <a:gd name="connsiteY7" fmla="*/ 0 h 935831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32202 w 565564"/>
                <a:gd name="connsiteY5" fmla="*/ 157162 h 952500"/>
                <a:gd name="connsiteX6" fmla="*/ 460789 w 565564"/>
                <a:gd name="connsiteY6" fmla="*/ 76200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32202 w 565564"/>
                <a:gd name="connsiteY5" fmla="*/ 157162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25058 w 565564"/>
                <a:gd name="connsiteY5" fmla="*/ 150018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50018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50018 h 952500"/>
                <a:gd name="connsiteX6" fmla="*/ 451264 w 565564"/>
                <a:gd name="connsiteY6" fmla="*/ 50005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40493 h 952500"/>
                <a:gd name="connsiteX6" fmla="*/ 451264 w 565564"/>
                <a:gd name="connsiteY6" fmla="*/ 50005 h 952500"/>
                <a:gd name="connsiteX7" fmla="*/ 565564 w 565564"/>
                <a:gd name="connsiteY7" fmla="*/ 0 h 952500"/>
                <a:gd name="connsiteX0" fmla="*/ 84552 w 551276"/>
                <a:gd name="connsiteY0" fmla="*/ 957262 h 957262"/>
                <a:gd name="connsiteX1" fmla="*/ 20258 w 551276"/>
                <a:gd name="connsiteY1" fmla="*/ 757237 h 957262"/>
                <a:gd name="connsiteX2" fmla="*/ 1208 w 551276"/>
                <a:gd name="connsiteY2" fmla="*/ 592930 h 957262"/>
                <a:gd name="connsiteX3" fmla="*/ 48833 w 551276"/>
                <a:gd name="connsiteY3" fmla="*/ 447674 h 957262"/>
                <a:gd name="connsiteX4" fmla="*/ 153610 w 551276"/>
                <a:gd name="connsiteY4" fmla="*/ 297655 h 957262"/>
                <a:gd name="connsiteX5" fmla="*/ 325058 w 551276"/>
                <a:gd name="connsiteY5" fmla="*/ 145255 h 957262"/>
                <a:gd name="connsiteX6" fmla="*/ 451264 w 551276"/>
                <a:gd name="connsiteY6" fmla="*/ 54767 h 957262"/>
                <a:gd name="connsiteX7" fmla="*/ 551276 w 551276"/>
                <a:gd name="connsiteY7" fmla="*/ 0 h 957262"/>
                <a:gd name="connsiteX0" fmla="*/ 84552 w 551276"/>
                <a:gd name="connsiteY0" fmla="*/ 1041929 h 1041929"/>
                <a:gd name="connsiteX1" fmla="*/ 20258 w 551276"/>
                <a:gd name="connsiteY1" fmla="*/ 841904 h 1041929"/>
                <a:gd name="connsiteX2" fmla="*/ 1208 w 551276"/>
                <a:gd name="connsiteY2" fmla="*/ 677597 h 1041929"/>
                <a:gd name="connsiteX3" fmla="*/ 48833 w 551276"/>
                <a:gd name="connsiteY3" fmla="*/ 532341 h 1041929"/>
                <a:gd name="connsiteX4" fmla="*/ 153610 w 551276"/>
                <a:gd name="connsiteY4" fmla="*/ 382322 h 1041929"/>
                <a:gd name="connsiteX5" fmla="*/ 325058 w 551276"/>
                <a:gd name="connsiteY5" fmla="*/ 229922 h 1041929"/>
                <a:gd name="connsiteX6" fmla="*/ 451264 w 551276"/>
                <a:gd name="connsiteY6" fmla="*/ 139434 h 1041929"/>
                <a:gd name="connsiteX7" fmla="*/ 551276 w 551276"/>
                <a:gd name="connsiteY7" fmla="*/ 0 h 1041929"/>
                <a:gd name="connsiteX0" fmla="*/ 84552 w 551276"/>
                <a:gd name="connsiteY0" fmla="*/ 1041929 h 1041929"/>
                <a:gd name="connsiteX1" fmla="*/ 20258 w 551276"/>
                <a:gd name="connsiteY1" fmla="*/ 841904 h 1041929"/>
                <a:gd name="connsiteX2" fmla="*/ 1208 w 551276"/>
                <a:gd name="connsiteY2" fmla="*/ 677597 h 1041929"/>
                <a:gd name="connsiteX3" fmla="*/ 48833 w 551276"/>
                <a:gd name="connsiteY3" fmla="*/ 532341 h 1041929"/>
                <a:gd name="connsiteX4" fmla="*/ 153610 w 551276"/>
                <a:gd name="connsiteY4" fmla="*/ 382322 h 1041929"/>
                <a:gd name="connsiteX5" fmla="*/ 325058 w 551276"/>
                <a:gd name="connsiteY5" fmla="*/ 229922 h 1041929"/>
                <a:gd name="connsiteX6" fmla="*/ 383530 w 551276"/>
                <a:gd name="connsiteY6" fmla="*/ 122501 h 1041929"/>
                <a:gd name="connsiteX7" fmla="*/ 551276 w 551276"/>
                <a:gd name="connsiteY7" fmla="*/ 0 h 1041929"/>
                <a:gd name="connsiteX0" fmla="*/ 63121 w 551276"/>
                <a:gd name="connsiteY0" fmla="*/ 1037167 h 1037167"/>
                <a:gd name="connsiteX1" fmla="*/ 20258 w 551276"/>
                <a:gd name="connsiteY1" fmla="*/ 841904 h 1037167"/>
                <a:gd name="connsiteX2" fmla="*/ 1208 w 551276"/>
                <a:gd name="connsiteY2" fmla="*/ 677597 h 1037167"/>
                <a:gd name="connsiteX3" fmla="*/ 48833 w 551276"/>
                <a:gd name="connsiteY3" fmla="*/ 532341 h 1037167"/>
                <a:gd name="connsiteX4" fmla="*/ 153610 w 551276"/>
                <a:gd name="connsiteY4" fmla="*/ 382322 h 1037167"/>
                <a:gd name="connsiteX5" fmla="*/ 325058 w 551276"/>
                <a:gd name="connsiteY5" fmla="*/ 229922 h 1037167"/>
                <a:gd name="connsiteX6" fmla="*/ 383530 w 551276"/>
                <a:gd name="connsiteY6" fmla="*/ 122501 h 1037167"/>
                <a:gd name="connsiteX7" fmla="*/ 551276 w 551276"/>
                <a:gd name="connsiteY7" fmla="*/ 0 h 1037167"/>
                <a:gd name="connsiteX0" fmla="*/ 63121 w 551276"/>
                <a:gd name="connsiteY0" fmla="*/ 1037167 h 1037167"/>
                <a:gd name="connsiteX1" fmla="*/ 20258 w 551276"/>
                <a:gd name="connsiteY1" fmla="*/ 841904 h 1037167"/>
                <a:gd name="connsiteX2" fmla="*/ 1208 w 551276"/>
                <a:gd name="connsiteY2" fmla="*/ 677597 h 1037167"/>
                <a:gd name="connsiteX3" fmla="*/ 48833 w 551276"/>
                <a:gd name="connsiteY3" fmla="*/ 532341 h 1037167"/>
                <a:gd name="connsiteX4" fmla="*/ 153610 w 551276"/>
                <a:gd name="connsiteY4" fmla="*/ 382322 h 1037167"/>
                <a:gd name="connsiteX5" fmla="*/ 325058 w 551276"/>
                <a:gd name="connsiteY5" fmla="*/ 229922 h 1037167"/>
                <a:gd name="connsiteX6" fmla="*/ 383530 w 551276"/>
                <a:gd name="connsiteY6" fmla="*/ 122501 h 1037167"/>
                <a:gd name="connsiteX7" fmla="*/ 551276 w 551276"/>
                <a:gd name="connsiteY7" fmla="*/ 0 h 1037167"/>
                <a:gd name="connsiteX0" fmla="*/ 63121 w 551276"/>
                <a:gd name="connsiteY0" fmla="*/ 1037167 h 1037167"/>
                <a:gd name="connsiteX1" fmla="*/ 20258 w 551276"/>
                <a:gd name="connsiteY1" fmla="*/ 841904 h 1037167"/>
                <a:gd name="connsiteX2" fmla="*/ 1208 w 551276"/>
                <a:gd name="connsiteY2" fmla="*/ 677597 h 1037167"/>
                <a:gd name="connsiteX3" fmla="*/ 48833 w 551276"/>
                <a:gd name="connsiteY3" fmla="*/ 532341 h 1037167"/>
                <a:gd name="connsiteX4" fmla="*/ 153610 w 551276"/>
                <a:gd name="connsiteY4" fmla="*/ 382322 h 1037167"/>
                <a:gd name="connsiteX5" fmla="*/ 325058 w 551276"/>
                <a:gd name="connsiteY5" fmla="*/ 229922 h 1037167"/>
                <a:gd name="connsiteX6" fmla="*/ 431155 w 551276"/>
                <a:gd name="connsiteY6" fmla="*/ 122501 h 1037167"/>
                <a:gd name="connsiteX7" fmla="*/ 551276 w 551276"/>
                <a:gd name="connsiteY7" fmla="*/ 0 h 1037167"/>
                <a:gd name="connsiteX0" fmla="*/ 63121 w 603663"/>
                <a:gd name="connsiteY0" fmla="*/ 1063361 h 1063361"/>
                <a:gd name="connsiteX1" fmla="*/ 20258 w 603663"/>
                <a:gd name="connsiteY1" fmla="*/ 868098 h 1063361"/>
                <a:gd name="connsiteX2" fmla="*/ 1208 w 603663"/>
                <a:gd name="connsiteY2" fmla="*/ 703791 h 1063361"/>
                <a:gd name="connsiteX3" fmla="*/ 48833 w 603663"/>
                <a:gd name="connsiteY3" fmla="*/ 558535 h 1063361"/>
                <a:gd name="connsiteX4" fmla="*/ 153610 w 603663"/>
                <a:gd name="connsiteY4" fmla="*/ 408516 h 1063361"/>
                <a:gd name="connsiteX5" fmla="*/ 325058 w 603663"/>
                <a:gd name="connsiteY5" fmla="*/ 256116 h 1063361"/>
                <a:gd name="connsiteX6" fmla="*/ 431155 w 603663"/>
                <a:gd name="connsiteY6" fmla="*/ 148695 h 1063361"/>
                <a:gd name="connsiteX7" fmla="*/ 603663 w 603663"/>
                <a:gd name="connsiteY7" fmla="*/ 0 h 1063361"/>
                <a:gd name="connsiteX0" fmla="*/ 63121 w 603663"/>
                <a:gd name="connsiteY0" fmla="*/ 1063361 h 1063361"/>
                <a:gd name="connsiteX1" fmla="*/ 20258 w 603663"/>
                <a:gd name="connsiteY1" fmla="*/ 868098 h 1063361"/>
                <a:gd name="connsiteX2" fmla="*/ 1208 w 603663"/>
                <a:gd name="connsiteY2" fmla="*/ 703791 h 1063361"/>
                <a:gd name="connsiteX3" fmla="*/ 48833 w 603663"/>
                <a:gd name="connsiteY3" fmla="*/ 558535 h 1063361"/>
                <a:gd name="connsiteX4" fmla="*/ 153610 w 603663"/>
                <a:gd name="connsiteY4" fmla="*/ 408516 h 1063361"/>
                <a:gd name="connsiteX5" fmla="*/ 301246 w 603663"/>
                <a:gd name="connsiteY5" fmla="*/ 256116 h 1063361"/>
                <a:gd name="connsiteX6" fmla="*/ 431155 w 603663"/>
                <a:gd name="connsiteY6" fmla="*/ 148695 h 1063361"/>
                <a:gd name="connsiteX7" fmla="*/ 603663 w 603663"/>
                <a:gd name="connsiteY7" fmla="*/ 0 h 1063361"/>
                <a:gd name="connsiteX0" fmla="*/ 63121 w 603663"/>
                <a:gd name="connsiteY0" fmla="*/ 1063361 h 1063361"/>
                <a:gd name="connsiteX1" fmla="*/ 20258 w 603663"/>
                <a:gd name="connsiteY1" fmla="*/ 868098 h 1063361"/>
                <a:gd name="connsiteX2" fmla="*/ 1208 w 603663"/>
                <a:gd name="connsiteY2" fmla="*/ 703791 h 1063361"/>
                <a:gd name="connsiteX3" fmla="*/ 48833 w 603663"/>
                <a:gd name="connsiteY3" fmla="*/ 558535 h 1063361"/>
                <a:gd name="connsiteX4" fmla="*/ 153610 w 603663"/>
                <a:gd name="connsiteY4" fmla="*/ 408516 h 1063361"/>
                <a:gd name="connsiteX5" fmla="*/ 301246 w 603663"/>
                <a:gd name="connsiteY5" fmla="*/ 256116 h 1063361"/>
                <a:gd name="connsiteX6" fmla="*/ 435917 w 603663"/>
                <a:gd name="connsiteY6" fmla="*/ 129645 h 1063361"/>
                <a:gd name="connsiteX7" fmla="*/ 603663 w 603663"/>
                <a:gd name="connsiteY7" fmla="*/ 0 h 1063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3663" h="1063361">
                  <a:moveTo>
                    <a:pt x="63121" y="1063361"/>
                  </a:moveTo>
                  <a:lnTo>
                    <a:pt x="20258" y="868098"/>
                  </a:lnTo>
                  <a:cubicBezTo>
                    <a:pt x="6367" y="807376"/>
                    <a:pt x="-3554" y="755385"/>
                    <a:pt x="1208" y="703791"/>
                  </a:cubicBezTo>
                  <a:cubicBezTo>
                    <a:pt x="5970" y="652197"/>
                    <a:pt x="23433" y="607747"/>
                    <a:pt x="48833" y="558535"/>
                  </a:cubicBezTo>
                  <a:cubicBezTo>
                    <a:pt x="74233" y="509323"/>
                    <a:pt x="111541" y="458919"/>
                    <a:pt x="153610" y="408516"/>
                  </a:cubicBezTo>
                  <a:cubicBezTo>
                    <a:pt x="195679" y="358113"/>
                    <a:pt x="254195" y="302594"/>
                    <a:pt x="301246" y="256116"/>
                  </a:cubicBezTo>
                  <a:cubicBezTo>
                    <a:pt x="348297" y="209638"/>
                    <a:pt x="398214" y="153854"/>
                    <a:pt x="435917" y="129645"/>
                  </a:cubicBezTo>
                  <a:cubicBezTo>
                    <a:pt x="473620" y="105436"/>
                    <a:pt x="568738" y="25400"/>
                    <a:pt x="603663" y="0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37" name="Freeform 262">
              <a:extLst>
                <a:ext uri="{FF2B5EF4-FFF2-40B4-BE49-F238E27FC236}">
                  <a16:creationId xmlns:a16="http://schemas.microsoft.com/office/drawing/2014/main" id="{2313FBDD-3BE5-4114-A55D-3EE813E20C22}"/>
                </a:ext>
              </a:extLst>
            </p:cNvPr>
            <p:cNvSpPr/>
            <p:nvPr/>
          </p:nvSpPr>
          <p:spPr>
            <a:xfrm>
              <a:off x="9186497" y="5104044"/>
              <a:ext cx="2117023" cy="999322"/>
            </a:xfrm>
            <a:custGeom>
              <a:avLst/>
              <a:gdLst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95300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97694 w 2945606"/>
                <a:gd name="connsiteY11" fmla="*/ 633412 h 957262"/>
                <a:gd name="connsiteX12" fmla="*/ 714375 w 2945606"/>
                <a:gd name="connsiteY12" fmla="*/ 604837 h 957262"/>
                <a:gd name="connsiteX13" fmla="*/ 873919 w 2945606"/>
                <a:gd name="connsiteY13" fmla="*/ 566737 h 957262"/>
                <a:gd name="connsiteX14" fmla="*/ 1007269 w 2945606"/>
                <a:gd name="connsiteY14" fmla="*/ 490537 h 957262"/>
                <a:gd name="connsiteX15" fmla="*/ 1107281 w 2945606"/>
                <a:gd name="connsiteY15" fmla="*/ 442912 h 957262"/>
                <a:gd name="connsiteX16" fmla="*/ 1262063 w 2945606"/>
                <a:gd name="connsiteY16" fmla="*/ 440531 h 957262"/>
                <a:gd name="connsiteX17" fmla="*/ 1483519 w 2945606"/>
                <a:gd name="connsiteY17" fmla="*/ 466725 h 957262"/>
                <a:gd name="connsiteX18" fmla="*/ 1626394 w 2945606"/>
                <a:gd name="connsiteY18" fmla="*/ 552450 h 957262"/>
                <a:gd name="connsiteX19" fmla="*/ 1740694 w 2945606"/>
                <a:gd name="connsiteY19" fmla="*/ 611981 h 957262"/>
                <a:gd name="connsiteX20" fmla="*/ 1835944 w 2945606"/>
                <a:gd name="connsiteY20" fmla="*/ 516731 h 957262"/>
                <a:gd name="connsiteX21" fmla="*/ 1985963 w 2945606"/>
                <a:gd name="connsiteY21" fmla="*/ 426244 h 957262"/>
                <a:gd name="connsiteX22" fmla="*/ 2155031 w 2945606"/>
                <a:gd name="connsiteY22" fmla="*/ 366712 h 957262"/>
                <a:gd name="connsiteX23" fmla="*/ 2240756 w 2945606"/>
                <a:gd name="connsiteY23" fmla="*/ 180975 h 957262"/>
                <a:gd name="connsiteX24" fmla="*/ 2357438 w 2945606"/>
                <a:gd name="connsiteY24" fmla="*/ 83344 h 957262"/>
                <a:gd name="connsiteX25" fmla="*/ 2505075 w 2945606"/>
                <a:gd name="connsiteY25" fmla="*/ 80962 h 957262"/>
                <a:gd name="connsiteX26" fmla="*/ 2595563 w 2945606"/>
                <a:gd name="connsiteY26" fmla="*/ 28575 h 957262"/>
                <a:gd name="connsiteX27" fmla="*/ 2612231 w 2945606"/>
                <a:gd name="connsiteY27" fmla="*/ 0 h 957262"/>
                <a:gd name="connsiteX28" fmla="*/ 2626519 w 2945606"/>
                <a:gd name="connsiteY28" fmla="*/ 16669 h 957262"/>
                <a:gd name="connsiteX29" fmla="*/ 2638425 w 2945606"/>
                <a:gd name="connsiteY29" fmla="*/ 33337 h 957262"/>
                <a:gd name="connsiteX30" fmla="*/ 2657475 w 2945606"/>
                <a:gd name="connsiteY30" fmla="*/ 78581 h 957262"/>
                <a:gd name="connsiteX31" fmla="*/ 2657475 w 2945606"/>
                <a:gd name="connsiteY31" fmla="*/ 100012 h 957262"/>
                <a:gd name="connsiteX32" fmla="*/ 2671763 w 2945606"/>
                <a:gd name="connsiteY32" fmla="*/ 121444 h 957262"/>
                <a:gd name="connsiteX33" fmla="*/ 2693194 w 2945606"/>
                <a:gd name="connsiteY33" fmla="*/ 140494 h 957262"/>
                <a:gd name="connsiteX34" fmla="*/ 2719388 w 2945606"/>
                <a:gd name="connsiteY34" fmla="*/ 150019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83681 w 2945606"/>
                <a:gd name="connsiteY37" fmla="*/ 180975 h 957262"/>
                <a:gd name="connsiteX38" fmla="*/ 2814638 w 2945606"/>
                <a:gd name="connsiteY38" fmla="*/ 169069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97694 w 2945606"/>
                <a:gd name="connsiteY11" fmla="*/ 633412 h 957262"/>
                <a:gd name="connsiteX12" fmla="*/ 714375 w 2945606"/>
                <a:gd name="connsiteY12" fmla="*/ 604837 h 957262"/>
                <a:gd name="connsiteX13" fmla="*/ 873919 w 2945606"/>
                <a:gd name="connsiteY13" fmla="*/ 566737 h 957262"/>
                <a:gd name="connsiteX14" fmla="*/ 1007269 w 2945606"/>
                <a:gd name="connsiteY14" fmla="*/ 490537 h 957262"/>
                <a:gd name="connsiteX15" fmla="*/ 1107281 w 2945606"/>
                <a:gd name="connsiteY15" fmla="*/ 442912 h 957262"/>
                <a:gd name="connsiteX16" fmla="*/ 1262063 w 2945606"/>
                <a:gd name="connsiteY16" fmla="*/ 440531 h 957262"/>
                <a:gd name="connsiteX17" fmla="*/ 1483519 w 2945606"/>
                <a:gd name="connsiteY17" fmla="*/ 466725 h 957262"/>
                <a:gd name="connsiteX18" fmla="*/ 1626394 w 2945606"/>
                <a:gd name="connsiteY18" fmla="*/ 552450 h 957262"/>
                <a:gd name="connsiteX19" fmla="*/ 1740694 w 2945606"/>
                <a:gd name="connsiteY19" fmla="*/ 611981 h 957262"/>
                <a:gd name="connsiteX20" fmla="*/ 1835944 w 2945606"/>
                <a:gd name="connsiteY20" fmla="*/ 516731 h 957262"/>
                <a:gd name="connsiteX21" fmla="*/ 1985963 w 2945606"/>
                <a:gd name="connsiteY21" fmla="*/ 426244 h 957262"/>
                <a:gd name="connsiteX22" fmla="*/ 2155031 w 2945606"/>
                <a:gd name="connsiteY22" fmla="*/ 366712 h 957262"/>
                <a:gd name="connsiteX23" fmla="*/ 2240756 w 2945606"/>
                <a:gd name="connsiteY23" fmla="*/ 180975 h 957262"/>
                <a:gd name="connsiteX24" fmla="*/ 2357438 w 2945606"/>
                <a:gd name="connsiteY24" fmla="*/ 83344 h 957262"/>
                <a:gd name="connsiteX25" fmla="*/ 2505075 w 2945606"/>
                <a:gd name="connsiteY25" fmla="*/ 80962 h 957262"/>
                <a:gd name="connsiteX26" fmla="*/ 2595563 w 2945606"/>
                <a:gd name="connsiteY26" fmla="*/ 28575 h 957262"/>
                <a:gd name="connsiteX27" fmla="*/ 2612231 w 2945606"/>
                <a:gd name="connsiteY27" fmla="*/ 0 h 957262"/>
                <a:gd name="connsiteX28" fmla="*/ 2626519 w 2945606"/>
                <a:gd name="connsiteY28" fmla="*/ 16669 h 957262"/>
                <a:gd name="connsiteX29" fmla="*/ 2638425 w 2945606"/>
                <a:gd name="connsiteY29" fmla="*/ 33337 h 957262"/>
                <a:gd name="connsiteX30" fmla="*/ 2657475 w 2945606"/>
                <a:gd name="connsiteY30" fmla="*/ 78581 h 957262"/>
                <a:gd name="connsiteX31" fmla="*/ 2657475 w 2945606"/>
                <a:gd name="connsiteY31" fmla="*/ 100012 h 957262"/>
                <a:gd name="connsiteX32" fmla="*/ 2671763 w 2945606"/>
                <a:gd name="connsiteY32" fmla="*/ 121444 h 957262"/>
                <a:gd name="connsiteX33" fmla="*/ 2693194 w 2945606"/>
                <a:gd name="connsiteY33" fmla="*/ 140494 h 957262"/>
                <a:gd name="connsiteX34" fmla="*/ 2719388 w 2945606"/>
                <a:gd name="connsiteY34" fmla="*/ 150019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83681 w 2945606"/>
                <a:gd name="connsiteY37" fmla="*/ 180975 h 957262"/>
                <a:gd name="connsiteX38" fmla="*/ 2814638 w 2945606"/>
                <a:gd name="connsiteY38" fmla="*/ 169069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7694 w 2945606"/>
                <a:gd name="connsiteY12" fmla="*/ 633412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83681 w 2945606"/>
                <a:gd name="connsiteY38" fmla="*/ 180975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83681 w 2945606"/>
                <a:gd name="connsiteY38" fmla="*/ 180975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21782 w 2945606"/>
                <a:gd name="connsiteY39" fmla="*/ 166688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26532 w 2945606"/>
                <a:gd name="connsiteY35" fmla="*/ 140494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21782 w 2945606"/>
                <a:gd name="connsiteY39" fmla="*/ 166688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90824 w 2945606"/>
                <a:gd name="connsiteY37" fmla="*/ 176213 h 957262"/>
                <a:gd name="connsiteX38" fmla="*/ 2821782 w 2945606"/>
                <a:gd name="connsiteY38" fmla="*/ 166688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71775 w 2945606"/>
                <a:gd name="connsiteY35" fmla="*/ 154781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71775 w 2945606"/>
                <a:gd name="connsiteY35" fmla="*/ 154781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27469 w 2945606"/>
                <a:gd name="connsiteY6" fmla="*/ 493514 h 957262"/>
                <a:gd name="connsiteX7" fmla="*/ 297656 w 2945606"/>
                <a:gd name="connsiteY7" fmla="*/ 495300 h 957262"/>
                <a:gd name="connsiteX8" fmla="*/ 357188 w 2945606"/>
                <a:gd name="connsiteY8" fmla="*/ 488156 h 957262"/>
                <a:gd name="connsiteX9" fmla="*/ 409575 w 2945606"/>
                <a:gd name="connsiteY9" fmla="*/ 516731 h 957262"/>
                <a:gd name="connsiteX10" fmla="*/ 447675 w 2945606"/>
                <a:gd name="connsiteY10" fmla="*/ 540544 h 957262"/>
                <a:gd name="connsiteX11" fmla="*/ 509588 w 2945606"/>
                <a:gd name="connsiteY11" fmla="*/ 604837 h 957262"/>
                <a:gd name="connsiteX12" fmla="*/ 526256 w 2945606"/>
                <a:gd name="connsiteY12" fmla="*/ 602456 h 957262"/>
                <a:gd name="connsiteX13" fmla="*/ 595313 w 2945606"/>
                <a:gd name="connsiteY13" fmla="*/ 621506 h 957262"/>
                <a:gd name="connsiteX14" fmla="*/ 714375 w 2945606"/>
                <a:gd name="connsiteY14" fmla="*/ 604837 h 957262"/>
                <a:gd name="connsiteX15" fmla="*/ 873919 w 2945606"/>
                <a:gd name="connsiteY15" fmla="*/ 566737 h 957262"/>
                <a:gd name="connsiteX16" fmla="*/ 1007269 w 2945606"/>
                <a:gd name="connsiteY16" fmla="*/ 490537 h 957262"/>
                <a:gd name="connsiteX17" fmla="*/ 1107281 w 2945606"/>
                <a:gd name="connsiteY17" fmla="*/ 442912 h 957262"/>
                <a:gd name="connsiteX18" fmla="*/ 1262063 w 2945606"/>
                <a:gd name="connsiteY18" fmla="*/ 440531 h 957262"/>
                <a:gd name="connsiteX19" fmla="*/ 1483519 w 2945606"/>
                <a:gd name="connsiteY19" fmla="*/ 466725 h 957262"/>
                <a:gd name="connsiteX20" fmla="*/ 1626394 w 2945606"/>
                <a:gd name="connsiteY20" fmla="*/ 552450 h 957262"/>
                <a:gd name="connsiteX21" fmla="*/ 1740694 w 2945606"/>
                <a:gd name="connsiteY21" fmla="*/ 611981 h 957262"/>
                <a:gd name="connsiteX22" fmla="*/ 1835944 w 2945606"/>
                <a:gd name="connsiteY22" fmla="*/ 516731 h 957262"/>
                <a:gd name="connsiteX23" fmla="*/ 1985963 w 2945606"/>
                <a:gd name="connsiteY23" fmla="*/ 426244 h 957262"/>
                <a:gd name="connsiteX24" fmla="*/ 2155031 w 2945606"/>
                <a:gd name="connsiteY24" fmla="*/ 366712 h 957262"/>
                <a:gd name="connsiteX25" fmla="*/ 2240756 w 2945606"/>
                <a:gd name="connsiteY25" fmla="*/ 180975 h 957262"/>
                <a:gd name="connsiteX26" fmla="*/ 2357438 w 2945606"/>
                <a:gd name="connsiteY26" fmla="*/ 83344 h 957262"/>
                <a:gd name="connsiteX27" fmla="*/ 2505075 w 2945606"/>
                <a:gd name="connsiteY27" fmla="*/ 80962 h 957262"/>
                <a:gd name="connsiteX28" fmla="*/ 2595563 w 2945606"/>
                <a:gd name="connsiteY28" fmla="*/ 28575 h 957262"/>
                <a:gd name="connsiteX29" fmla="*/ 2612231 w 2945606"/>
                <a:gd name="connsiteY29" fmla="*/ 0 h 957262"/>
                <a:gd name="connsiteX30" fmla="*/ 2638425 w 2945606"/>
                <a:gd name="connsiteY30" fmla="*/ 16669 h 957262"/>
                <a:gd name="connsiteX31" fmla="*/ 2638425 w 2945606"/>
                <a:gd name="connsiteY31" fmla="*/ 33337 h 957262"/>
                <a:gd name="connsiteX32" fmla="*/ 2657475 w 2945606"/>
                <a:gd name="connsiteY32" fmla="*/ 78581 h 957262"/>
                <a:gd name="connsiteX33" fmla="*/ 2664618 w 2945606"/>
                <a:gd name="connsiteY33" fmla="*/ 100012 h 957262"/>
                <a:gd name="connsiteX34" fmla="*/ 2671763 w 2945606"/>
                <a:gd name="connsiteY34" fmla="*/ 121444 h 957262"/>
                <a:gd name="connsiteX35" fmla="*/ 2728913 w 2945606"/>
                <a:gd name="connsiteY35" fmla="*/ 142875 h 957262"/>
                <a:gd name="connsiteX36" fmla="*/ 2769393 w 2945606"/>
                <a:gd name="connsiteY36" fmla="*/ 147637 h 957262"/>
                <a:gd name="connsiteX37" fmla="*/ 2790824 w 2945606"/>
                <a:gd name="connsiteY37" fmla="*/ 176213 h 957262"/>
                <a:gd name="connsiteX38" fmla="*/ 2812257 w 2945606"/>
                <a:gd name="connsiteY38" fmla="*/ 157163 h 957262"/>
                <a:gd name="connsiteX39" fmla="*/ 2847975 w 2945606"/>
                <a:gd name="connsiteY39" fmla="*/ 190500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27469 w 2945606"/>
                <a:gd name="connsiteY6" fmla="*/ 493514 h 957262"/>
                <a:gd name="connsiteX7" fmla="*/ 297656 w 2945606"/>
                <a:gd name="connsiteY7" fmla="*/ 483394 h 957262"/>
                <a:gd name="connsiteX8" fmla="*/ 357188 w 2945606"/>
                <a:gd name="connsiteY8" fmla="*/ 488156 h 957262"/>
                <a:gd name="connsiteX9" fmla="*/ 409575 w 2945606"/>
                <a:gd name="connsiteY9" fmla="*/ 516731 h 957262"/>
                <a:gd name="connsiteX10" fmla="*/ 447675 w 2945606"/>
                <a:gd name="connsiteY10" fmla="*/ 540544 h 957262"/>
                <a:gd name="connsiteX11" fmla="*/ 509588 w 2945606"/>
                <a:gd name="connsiteY11" fmla="*/ 604837 h 957262"/>
                <a:gd name="connsiteX12" fmla="*/ 526256 w 2945606"/>
                <a:gd name="connsiteY12" fmla="*/ 602456 h 957262"/>
                <a:gd name="connsiteX13" fmla="*/ 595313 w 2945606"/>
                <a:gd name="connsiteY13" fmla="*/ 621506 h 957262"/>
                <a:gd name="connsiteX14" fmla="*/ 714375 w 2945606"/>
                <a:gd name="connsiteY14" fmla="*/ 604837 h 957262"/>
                <a:gd name="connsiteX15" fmla="*/ 873919 w 2945606"/>
                <a:gd name="connsiteY15" fmla="*/ 566737 h 957262"/>
                <a:gd name="connsiteX16" fmla="*/ 1007269 w 2945606"/>
                <a:gd name="connsiteY16" fmla="*/ 490537 h 957262"/>
                <a:gd name="connsiteX17" fmla="*/ 1107281 w 2945606"/>
                <a:gd name="connsiteY17" fmla="*/ 442912 h 957262"/>
                <a:gd name="connsiteX18" fmla="*/ 1262063 w 2945606"/>
                <a:gd name="connsiteY18" fmla="*/ 440531 h 957262"/>
                <a:gd name="connsiteX19" fmla="*/ 1483519 w 2945606"/>
                <a:gd name="connsiteY19" fmla="*/ 466725 h 957262"/>
                <a:gd name="connsiteX20" fmla="*/ 1626394 w 2945606"/>
                <a:gd name="connsiteY20" fmla="*/ 552450 h 957262"/>
                <a:gd name="connsiteX21" fmla="*/ 1740694 w 2945606"/>
                <a:gd name="connsiteY21" fmla="*/ 611981 h 957262"/>
                <a:gd name="connsiteX22" fmla="*/ 1835944 w 2945606"/>
                <a:gd name="connsiteY22" fmla="*/ 516731 h 957262"/>
                <a:gd name="connsiteX23" fmla="*/ 1985963 w 2945606"/>
                <a:gd name="connsiteY23" fmla="*/ 426244 h 957262"/>
                <a:gd name="connsiteX24" fmla="*/ 2155031 w 2945606"/>
                <a:gd name="connsiteY24" fmla="*/ 366712 h 957262"/>
                <a:gd name="connsiteX25" fmla="*/ 2240756 w 2945606"/>
                <a:gd name="connsiteY25" fmla="*/ 180975 h 957262"/>
                <a:gd name="connsiteX26" fmla="*/ 2357438 w 2945606"/>
                <a:gd name="connsiteY26" fmla="*/ 83344 h 957262"/>
                <a:gd name="connsiteX27" fmla="*/ 2505075 w 2945606"/>
                <a:gd name="connsiteY27" fmla="*/ 80962 h 957262"/>
                <a:gd name="connsiteX28" fmla="*/ 2595563 w 2945606"/>
                <a:gd name="connsiteY28" fmla="*/ 28575 h 957262"/>
                <a:gd name="connsiteX29" fmla="*/ 2612231 w 2945606"/>
                <a:gd name="connsiteY29" fmla="*/ 0 h 957262"/>
                <a:gd name="connsiteX30" fmla="*/ 2638425 w 2945606"/>
                <a:gd name="connsiteY30" fmla="*/ 16669 h 957262"/>
                <a:gd name="connsiteX31" fmla="*/ 2638425 w 2945606"/>
                <a:gd name="connsiteY31" fmla="*/ 33337 h 957262"/>
                <a:gd name="connsiteX32" fmla="*/ 2657475 w 2945606"/>
                <a:gd name="connsiteY32" fmla="*/ 78581 h 957262"/>
                <a:gd name="connsiteX33" fmla="*/ 2664618 w 2945606"/>
                <a:gd name="connsiteY33" fmla="*/ 100012 h 957262"/>
                <a:gd name="connsiteX34" fmla="*/ 2671763 w 2945606"/>
                <a:gd name="connsiteY34" fmla="*/ 121444 h 957262"/>
                <a:gd name="connsiteX35" fmla="*/ 2728913 w 2945606"/>
                <a:gd name="connsiteY35" fmla="*/ 142875 h 957262"/>
                <a:gd name="connsiteX36" fmla="*/ 2769393 w 2945606"/>
                <a:gd name="connsiteY36" fmla="*/ 147637 h 957262"/>
                <a:gd name="connsiteX37" fmla="*/ 2790824 w 2945606"/>
                <a:gd name="connsiteY37" fmla="*/ 176213 h 957262"/>
                <a:gd name="connsiteX38" fmla="*/ 2812257 w 2945606"/>
                <a:gd name="connsiteY38" fmla="*/ 157163 h 957262"/>
                <a:gd name="connsiteX39" fmla="*/ 2847975 w 2945606"/>
                <a:gd name="connsiteY39" fmla="*/ 190500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27469 w 2945606"/>
                <a:gd name="connsiteY5" fmla="*/ 493514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5563 w 2945606"/>
                <a:gd name="connsiteY5" fmla="*/ 483989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24175"/>
                <a:gd name="connsiteY0" fmla="*/ 204787 h 1347787"/>
                <a:gd name="connsiteX1" fmla="*/ 2909887 w 2924175"/>
                <a:gd name="connsiteY1" fmla="*/ 1347787 h 1347787"/>
                <a:gd name="connsiteX2" fmla="*/ 0 w 2924175"/>
                <a:gd name="connsiteY2" fmla="*/ 957262 h 1347787"/>
                <a:gd name="connsiteX3" fmla="*/ 76200 w 2924175"/>
                <a:gd name="connsiteY3" fmla="*/ 421481 h 1347787"/>
                <a:gd name="connsiteX4" fmla="*/ 133350 w 2924175"/>
                <a:gd name="connsiteY4" fmla="*/ 438150 h 1347787"/>
                <a:gd name="connsiteX5" fmla="*/ 215563 w 2924175"/>
                <a:gd name="connsiteY5" fmla="*/ 483989 h 1347787"/>
                <a:gd name="connsiteX6" fmla="*/ 297656 w 2924175"/>
                <a:gd name="connsiteY6" fmla="*/ 483394 h 1347787"/>
                <a:gd name="connsiteX7" fmla="*/ 357188 w 2924175"/>
                <a:gd name="connsiteY7" fmla="*/ 488156 h 1347787"/>
                <a:gd name="connsiteX8" fmla="*/ 409575 w 2924175"/>
                <a:gd name="connsiteY8" fmla="*/ 516731 h 1347787"/>
                <a:gd name="connsiteX9" fmla="*/ 447675 w 2924175"/>
                <a:gd name="connsiteY9" fmla="*/ 540544 h 1347787"/>
                <a:gd name="connsiteX10" fmla="*/ 509588 w 2924175"/>
                <a:gd name="connsiteY10" fmla="*/ 604837 h 1347787"/>
                <a:gd name="connsiteX11" fmla="*/ 526256 w 2924175"/>
                <a:gd name="connsiteY11" fmla="*/ 602456 h 1347787"/>
                <a:gd name="connsiteX12" fmla="*/ 595313 w 2924175"/>
                <a:gd name="connsiteY12" fmla="*/ 621506 h 1347787"/>
                <a:gd name="connsiteX13" fmla="*/ 714375 w 2924175"/>
                <a:gd name="connsiteY13" fmla="*/ 604837 h 1347787"/>
                <a:gd name="connsiteX14" fmla="*/ 873919 w 2924175"/>
                <a:gd name="connsiteY14" fmla="*/ 566737 h 1347787"/>
                <a:gd name="connsiteX15" fmla="*/ 1007269 w 2924175"/>
                <a:gd name="connsiteY15" fmla="*/ 490537 h 1347787"/>
                <a:gd name="connsiteX16" fmla="*/ 1107281 w 2924175"/>
                <a:gd name="connsiteY16" fmla="*/ 442912 h 1347787"/>
                <a:gd name="connsiteX17" fmla="*/ 1262063 w 2924175"/>
                <a:gd name="connsiteY17" fmla="*/ 440531 h 1347787"/>
                <a:gd name="connsiteX18" fmla="*/ 1483519 w 2924175"/>
                <a:gd name="connsiteY18" fmla="*/ 466725 h 1347787"/>
                <a:gd name="connsiteX19" fmla="*/ 1626394 w 2924175"/>
                <a:gd name="connsiteY19" fmla="*/ 552450 h 1347787"/>
                <a:gd name="connsiteX20" fmla="*/ 1740694 w 2924175"/>
                <a:gd name="connsiteY20" fmla="*/ 611981 h 1347787"/>
                <a:gd name="connsiteX21" fmla="*/ 1835944 w 2924175"/>
                <a:gd name="connsiteY21" fmla="*/ 516731 h 1347787"/>
                <a:gd name="connsiteX22" fmla="*/ 1985963 w 2924175"/>
                <a:gd name="connsiteY22" fmla="*/ 426244 h 1347787"/>
                <a:gd name="connsiteX23" fmla="*/ 2155031 w 2924175"/>
                <a:gd name="connsiteY23" fmla="*/ 366712 h 1347787"/>
                <a:gd name="connsiteX24" fmla="*/ 2240756 w 2924175"/>
                <a:gd name="connsiteY24" fmla="*/ 180975 h 1347787"/>
                <a:gd name="connsiteX25" fmla="*/ 2357438 w 2924175"/>
                <a:gd name="connsiteY25" fmla="*/ 83344 h 1347787"/>
                <a:gd name="connsiteX26" fmla="*/ 2505075 w 2924175"/>
                <a:gd name="connsiteY26" fmla="*/ 80962 h 1347787"/>
                <a:gd name="connsiteX27" fmla="*/ 2595563 w 2924175"/>
                <a:gd name="connsiteY27" fmla="*/ 28575 h 1347787"/>
                <a:gd name="connsiteX28" fmla="*/ 2612231 w 2924175"/>
                <a:gd name="connsiteY28" fmla="*/ 0 h 1347787"/>
                <a:gd name="connsiteX29" fmla="*/ 2638425 w 2924175"/>
                <a:gd name="connsiteY29" fmla="*/ 16669 h 1347787"/>
                <a:gd name="connsiteX30" fmla="*/ 2638425 w 2924175"/>
                <a:gd name="connsiteY30" fmla="*/ 33337 h 1347787"/>
                <a:gd name="connsiteX31" fmla="*/ 2657475 w 2924175"/>
                <a:gd name="connsiteY31" fmla="*/ 78581 h 1347787"/>
                <a:gd name="connsiteX32" fmla="*/ 2664618 w 2924175"/>
                <a:gd name="connsiteY32" fmla="*/ 100012 h 1347787"/>
                <a:gd name="connsiteX33" fmla="*/ 2671763 w 2924175"/>
                <a:gd name="connsiteY33" fmla="*/ 121444 h 1347787"/>
                <a:gd name="connsiteX34" fmla="*/ 2728913 w 2924175"/>
                <a:gd name="connsiteY34" fmla="*/ 142875 h 1347787"/>
                <a:gd name="connsiteX35" fmla="*/ 2769393 w 2924175"/>
                <a:gd name="connsiteY35" fmla="*/ 147637 h 1347787"/>
                <a:gd name="connsiteX36" fmla="*/ 2790824 w 2924175"/>
                <a:gd name="connsiteY36" fmla="*/ 176213 h 1347787"/>
                <a:gd name="connsiteX37" fmla="*/ 2812257 w 2924175"/>
                <a:gd name="connsiteY37" fmla="*/ 157163 h 1347787"/>
                <a:gd name="connsiteX38" fmla="*/ 2847975 w 2924175"/>
                <a:gd name="connsiteY38" fmla="*/ 190500 h 1347787"/>
                <a:gd name="connsiteX39" fmla="*/ 2852738 w 2924175"/>
                <a:gd name="connsiteY39" fmla="*/ 211931 h 1347787"/>
                <a:gd name="connsiteX40" fmla="*/ 2862263 w 2924175"/>
                <a:gd name="connsiteY40" fmla="*/ 214312 h 1347787"/>
                <a:gd name="connsiteX41" fmla="*/ 2924175 w 2924175"/>
                <a:gd name="connsiteY41" fmla="*/ 204787 h 1347787"/>
                <a:gd name="connsiteX0" fmla="*/ 3638550 w 3638550"/>
                <a:gd name="connsiteY0" fmla="*/ 204787 h 1347787"/>
                <a:gd name="connsiteX1" fmla="*/ 3624262 w 3638550"/>
                <a:gd name="connsiteY1" fmla="*/ 1347787 h 1347787"/>
                <a:gd name="connsiteX2" fmla="*/ 0 w 3638550"/>
                <a:gd name="connsiteY2" fmla="*/ 1347787 h 1347787"/>
                <a:gd name="connsiteX3" fmla="*/ 790575 w 3638550"/>
                <a:gd name="connsiteY3" fmla="*/ 421481 h 1347787"/>
                <a:gd name="connsiteX4" fmla="*/ 847725 w 3638550"/>
                <a:gd name="connsiteY4" fmla="*/ 438150 h 1347787"/>
                <a:gd name="connsiteX5" fmla="*/ 929938 w 3638550"/>
                <a:gd name="connsiteY5" fmla="*/ 483989 h 1347787"/>
                <a:gd name="connsiteX6" fmla="*/ 1012031 w 3638550"/>
                <a:gd name="connsiteY6" fmla="*/ 483394 h 1347787"/>
                <a:gd name="connsiteX7" fmla="*/ 1071563 w 3638550"/>
                <a:gd name="connsiteY7" fmla="*/ 488156 h 1347787"/>
                <a:gd name="connsiteX8" fmla="*/ 1123950 w 3638550"/>
                <a:gd name="connsiteY8" fmla="*/ 516731 h 1347787"/>
                <a:gd name="connsiteX9" fmla="*/ 1162050 w 3638550"/>
                <a:gd name="connsiteY9" fmla="*/ 540544 h 1347787"/>
                <a:gd name="connsiteX10" fmla="*/ 1223963 w 3638550"/>
                <a:gd name="connsiteY10" fmla="*/ 604837 h 1347787"/>
                <a:gd name="connsiteX11" fmla="*/ 1240631 w 3638550"/>
                <a:gd name="connsiteY11" fmla="*/ 602456 h 1347787"/>
                <a:gd name="connsiteX12" fmla="*/ 1309688 w 3638550"/>
                <a:gd name="connsiteY12" fmla="*/ 621506 h 1347787"/>
                <a:gd name="connsiteX13" fmla="*/ 1428750 w 3638550"/>
                <a:gd name="connsiteY13" fmla="*/ 604837 h 1347787"/>
                <a:gd name="connsiteX14" fmla="*/ 1588294 w 3638550"/>
                <a:gd name="connsiteY14" fmla="*/ 566737 h 1347787"/>
                <a:gd name="connsiteX15" fmla="*/ 1721644 w 3638550"/>
                <a:gd name="connsiteY15" fmla="*/ 490537 h 1347787"/>
                <a:gd name="connsiteX16" fmla="*/ 1821656 w 3638550"/>
                <a:gd name="connsiteY16" fmla="*/ 442912 h 1347787"/>
                <a:gd name="connsiteX17" fmla="*/ 1976438 w 3638550"/>
                <a:gd name="connsiteY17" fmla="*/ 440531 h 1347787"/>
                <a:gd name="connsiteX18" fmla="*/ 2197894 w 3638550"/>
                <a:gd name="connsiteY18" fmla="*/ 466725 h 1347787"/>
                <a:gd name="connsiteX19" fmla="*/ 2340769 w 3638550"/>
                <a:gd name="connsiteY19" fmla="*/ 552450 h 1347787"/>
                <a:gd name="connsiteX20" fmla="*/ 2455069 w 3638550"/>
                <a:gd name="connsiteY20" fmla="*/ 611981 h 1347787"/>
                <a:gd name="connsiteX21" fmla="*/ 2550319 w 3638550"/>
                <a:gd name="connsiteY21" fmla="*/ 516731 h 1347787"/>
                <a:gd name="connsiteX22" fmla="*/ 2700338 w 3638550"/>
                <a:gd name="connsiteY22" fmla="*/ 426244 h 1347787"/>
                <a:gd name="connsiteX23" fmla="*/ 2869406 w 3638550"/>
                <a:gd name="connsiteY23" fmla="*/ 366712 h 1347787"/>
                <a:gd name="connsiteX24" fmla="*/ 2955131 w 3638550"/>
                <a:gd name="connsiteY24" fmla="*/ 180975 h 1347787"/>
                <a:gd name="connsiteX25" fmla="*/ 3071813 w 3638550"/>
                <a:gd name="connsiteY25" fmla="*/ 83344 h 1347787"/>
                <a:gd name="connsiteX26" fmla="*/ 3219450 w 3638550"/>
                <a:gd name="connsiteY26" fmla="*/ 80962 h 1347787"/>
                <a:gd name="connsiteX27" fmla="*/ 3309938 w 3638550"/>
                <a:gd name="connsiteY27" fmla="*/ 28575 h 1347787"/>
                <a:gd name="connsiteX28" fmla="*/ 3326606 w 3638550"/>
                <a:gd name="connsiteY28" fmla="*/ 0 h 1347787"/>
                <a:gd name="connsiteX29" fmla="*/ 3352800 w 3638550"/>
                <a:gd name="connsiteY29" fmla="*/ 16669 h 1347787"/>
                <a:gd name="connsiteX30" fmla="*/ 3352800 w 3638550"/>
                <a:gd name="connsiteY30" fmla="*/ 33337 h 1347787"/>
                <a:gd name="connsiteX31" fmla="*/ 3371850 w 3638550"/>
                <a:gd name="connsiteY31" fmla="*/ 78581 h 1347787"/>
                <a:gd name="connsiteX32" fmla="*/ 3378993 w 3638550"/>
                <a:gd name="connsiteY32" fmla="*/ 100012 h 1347787"/>
                <a:gd name="connsiteX33" fmla="*/ 3386138 w 3638550"/>
                <a:gd name="connsiteY33" fmla="*/ 121444 h 1347787"/>
                <a:gd name="connsiteX34" fmla="*/ 3443288 w 3638550"/>
                <a:gd name="connsiteY34" fmla="*/ 142875 h 1347787"/>
                <a:gd name="connsiteX35" fmla="*/ 3483768 w 3638550"/>
                <a:gd name="connsiteY35" fmla="*/ 147637 h 1347787"/>
                <a:gd name="connsiteX36" fmla="*/ 3505199 w 3638550"/>
                <a:gd name="connsiteY36" fmla="*/ 176213 h 1347787"/>
                <a:gd name="connsiteX37" fmla="*/ 3526632 w 3638550"/>
                <a:gd name="connsiteY37" fmla="*/ 157163 h 1347787"/>
                <a:gd name="connsiteX38" fmla="*/ 3562350 w 3638550"/>
                <a:gd name="connsiteY38" fmla="*/ 190500 h 1347787"/>
                <a:gd name="connsiteX39" fmla="*/ 3567113 w 3638550"/>
                <a:gd name="connsiteY39" fmla="*/ 211931 h 1347787"/>
                <a:gd name="connsiteX40" fmla="*/ 3576638 w 3638550"/>
                <a:gd name="connsiteY40" fmla="*/ 214312 h 1347787"/>
                <a:gd name="connsiteX41" fmla="*/ 3638550 w 3638550"/>
                <a:gd name="connsiteY41" fmla="*/ 204787 h 1347787"/>
                <a:gd name="connsiteX0" fmla="*/ 3638550 w 3638550"/>
                <a:gd name="connsiteY0" fmla="*/ 204989 h 1347989"/>
                <a:gd name="connsiteX1" fmla="*/ 3624262 w 3638550"/>
                <a:gd name="connsiteY1" fmla="*/ 1347989 h 1347989"/>
                <a:gd name="connsiteX2" fmla="*/ 0 w 3638550"/>
                <a:gd name="connsiteY2" fmla="*/ 1347989 h 1347989"/>
                <a:gd name="connsiteX3" fmla="*/ 790575 w 3638550"/>
                <a:gd name="connsiteY3" fmla="*/ 421683 h 1347989"/>
                <a:gd name="connsiteX4" fmla="*/ 847725 w 3638550"/>
                <a:gd name="connsiteY4" fmla="*/ 438352 h 1347989"/>
                <a:gd name="connsiteX5" fmla="*/ 929938 w 3638550"/>
                <a:gd name="connsiteY5" fmla="*/ 484191 h 1347989"/>
                <a:gd name="connsiteX6" fmla="*/ 1012031 w 3638550"/>
                <a:gd name="connsiteY6" fmla="*/ 483596 h 1347989"/>
                <a:gd name="connsiteX7" fmla="*/ 1071563 w 3638550"/>
                <a:gd name="connsiteY7" fmla="*/ 488358 h 1347989"/>
                <a:gd name="connsiteX8" fmla="*/ 1123950 w 3638550"/>
                <a:gd name="connsiteY8" fmla="*/ 516933 h 1347989"/>
                <a:gd name="connsiteX9" fmla="*/ 1162050 w 3638550"/>
                <a:gd name="connsiteY9" fmla="*/ 540746 h 1347989"/>
                <a:gd name="connsiteX10" fmla="*/ 1223963 w 3638550"/>
                <a:gd name="connsiteY10" fmla="*/ 605039 h 1347989"/>
                <a:gd name="connsiteX11" fmla="*/ 1240631 w 3638550"/>
                <a:gd name="connsiteY11" fmla="*/ 602658 h 1347989"/>
                <a:gd name="connsiteX12" fmla="*/ 1309688 w 3638550"/>
                <a:gd name="connsiteY12" fmla="*/ 621708 h 1347989"/>
                <a:gd name="connsiteX13" fmla="*/ 1428750 w 3638550"/>
                <a:gd name="connsiteY13" fmla="*/ 605039 h 1347989"/>
                <a:gd name="connsiteX14" fmla="*/ 1588294 w 3638550"/>
                <a:gd name="connsiteY14" fmla="*/ 566939 h 1347989"/>
                <a:gd name="connsiteX15" fmla="*/ 1721644 w 3638550"/>
                <a:gd name="connsiteY15" fmla="*/ 490739 h 1347989"/>
                <a:gd name="connsiteX16" fmla="*/ 1821656 w 3638550"/>
                <a:gd name="connsiteY16" fmla="*/ 443114 h 1347989"/>
                <a:gd name="connsiteX17" fmla="*/ 1976438 w 3638550"/>
                <a:gd name="connsiteY17" fmla="*/ 440733 h 1347989"/>
                <a:gd name="connsiteX18" fmla="*/ 2197894 w 3638550"/>
                <a:gd name="connsiteY18" fmla="*/ 466927 h 1347989"/>
                <a:gd name="connsiteX19" fmla="*/ 2340769 w 3638550"/>
                <a:gd name="connsiteY19" fmla="*/ 552652 h 1347989"/>
                <a:gd name="connsiteX20" fmla="*/ 2455069 w 3638550"/>
                <a:gd name="connsiteY20" fmla="*/ 612183 h 1347989"/>
                <a:gd name="connsiteX21" fmla="*/ 2550319 w 3638550"/>
                <a:gd name="connsiteY21" fmla="*/ 516933 h 1347989"/>
                <a:gd name="connsiteX22" fmla="*/ 2700338 w 3638550"/>
                <a:gd name="connsiteY22" fmla="*/ 426446 h 1347989"/>
                <a:gd name="connsiteX23" fmla="*/ 2869406 w 3638550"/>
                <a:gd name="connsiteY23" fmla="*/ 366914 h 1347989"/>
                <a:gd name="connsiteX24" fmla="*/ 2955131 w 3638550"/>
                <a:gd name="connsiteY24" fmla="*/ 181177 h 1347989"/>
                <a:gd name="connsiteX25" fmla="*/ 3071813 w 3638550"/>
                <a:gd name="connsiteY25" fmla="*/ 83546 h 1347989"/>
                <a:gd name="connsiteX26" fmla="*/ 3219450 w 3638550"/>
                <a:gd name="connsiteY26" fmla="*/ 81164 h 1347989"/>
                <a:gd name="connsiteX27" fmla="*/ 3309938 w 3638550"/>
                <a:gd name="connsiteY27" fmla="*/ 28777 h 1347989"/>
                <a:gd name="connsiteX28" fmla="*/ 3326606 w 3638550"/>
                <a:gd name="connsiteY28" fmla="*/ 202 h 1347989"/>
                <a:gd name="connsiteX29" fmla="*/ 3352800 w 3638550"/>
                <a:gd name="connsiteY29" fmla="*/ 16871 h 1347989"/>
                <a:gd name="connsiteX30" fmla="*/ 3352800 w 3638550"/>
                <a:gd name="connsiteY30" fmla="*/ 33539 h 1347989"/>
                <a:gd name="connsiteX31" fmla="*/ 3371850 w 3638550"/>
                <a:gd name="connsiteY31" fmla="*/ 78783 h 1347989"/>
                <a:gd name="connsiteX32" fmla="*/ 3378993 w 3638550"/>
                <a:gd name="connsiteY32" fmla="*/ 100214 h 1347989"/>
                <a:gd name="connsiteX33" fmla="*/ 3386138 w 3638550"/>
                <a:gd name="connsiteY33" fmla="*/ 121646 h 1347989"/>
                <a:gd name="connsiteX34" fmla="*/ 3443288 w 3638550"/>
                <a:gd name="connsiteY34" fmla="*/ 143077 h 1347989"/>
                <a:gd name="connsiteX35" fmla="*/ 3483768 w 3638550"/>
                <a:gd name="connsiteY35" fmla="*/ 147839 h 1347989"/>
                <a:gd name="connsiteX36" fmla="*/ 3505199 w 3638550"/>
                <a:gd name="connsiteY36" fmla="*/ 176415 h 1347989"/>
                <a:gd name="connsiteX37" fmla="*/ 3526632 w 3638550"/>
                <a:gd name="connsiteY37" fmla="*/ 157365 h 1347989"/>
                <a:gd name="connsiteX38" fmla="*/ 3562350 w 3638550"/>
                <a:gd name="connsiteY38" fmla="*/ 190702 h 1347989"/>
                <a:gd name="connsiteX39" fmla="*/ 3567113 w 3638550"/>
                <a:gd name="connsiteY39" fmla="*/ 212133 h 1347989"/>
                <a:gd name="connsiteX40" fmla="*/ 3576638 w 3638550"/>
                <a:gd name="connsiteY40" fmla="*/ 214514 h 1347989"/>
                <a:gd name="connsiteX41" fmla="*/ 3638550 w 3638550"/>
                <a:gd name="connsiteY41" fmla="*/ 204989 h 1347989"/>
                <a:gd name="connsiteX0" fmla="*/ 3638550 w 3638550"/>
                <a:gd name="connsiteY0" fmla="*/ 204989 h 1347989"/>
                <a:gd name="connsiteX1" fmla="*/ 3624262 w 3638550"/>
                <a:gd name="connsiteY1" fmla="*/ 1347989 h 1347989"/>
                <a:gd name="connsiteX2" fmla="*/ 0 w 3638550"/>
                <a:gd name="connsiteY2" fmla="*/ 1347989 h 1347989"/>
                <a:gd name="connsiteX3" fmla="*/ 790575 w 3638550"/>
                <a:gd name="connsiteY3" fmla="*/ 421683 h 1347989"/>
                <a:gd name="connsiteX4" fmla="*/ 847725 w 3638550"/>
                <a:gd name="connsiteY4" fmla="*/ 438352 h 1347989"/>
                <a:gd name="connsiteX5" fmla="*/ 929938 w 3638550"/>
                <a:gd name="connsiteY5" fmla="*/ 484191 h 1347989"/>
                <a:gd name="connsiteX6" fmla="*/ 1012031 w 3638550"/>
                <a:gd name="connsiteY6" fmla="*/ 483596 h 1347989"/>
                <a:gd name="connsiteX7" fmla="*/ 1071563 w 3638550"/>
                <a:gd name="connsiteY7" fmla="*/ 488358 h 1347989"/>
                <a:gd name="connsiteX8" fmla="*/ 1123950 w 3638550"/>
                <a:gd name="connsiteY8" fmla="*/ 516933 h 1347989"/>
                <a:gd name="connsiteX9" fmla="*/ 1162050 w 3638550"/>
                <a:gd name="connsiteY9" fmla="*/ 540746 h 1347989"/>
                <a:gd name="connsiteX10" fmla="*/ 1223963 w 3638550"/>
                <a:gd name="connsiteY10" fmla="*/ 605039 h 1347989"/>
                <a:gd name="connsiteX11" fmla="*/ 1240631 w 3638550"/>
                <a:gd name="connsiteY11" fmla="*/ 602658 h 1347989"/>
                <a:gd name="connsiteX12" fmla="*/ 1309688 w 3638550"/>
                <a:gd name="connsiteY12" fmla="*/ 621708 h 1347989"/>
                <a:gd name="connsiteX13" fmla="*/ 1428750 w 3638550"/>
                <a:gd name="connsiteY13" fmla="*/ 605039 h 1347989"/>
                <a:gd name="connsiteX14" fmla="*/ 1588294 w 3638550"/>
                <a:gd name="connsiteY14" fmla="*/ 566939 h 1347989"/>
                <a:gd name="connsiteX15" fmla="*/ 1721644 w 3638550"/>
                <a:gd name="connsiteY15" fmla="*/ 490739 h 1347989"/>
                <a:gd name="connsiteX16" fmla="*/ 1821656 w 3638550"/>
                <a:gd name="connsiteY16" fmla="*/ 443114 h 1347989"/>
                <a:gd name="connsiteX17" fmla="*/ 1976438 w 3638550"/>
                <a:gd name="connsiteY17" fmla="*/ 440733 h 1347989"/>
                <a:gd name="connsiteX18" fmla="*/ 2197894 w 3638550"/>
                <a:gd name="connsiteY18" fmla="*/ 466927 h 1347989"/>
                <a:gd name="connsiteX19" fmla="*/ 2340769 w 3638550"/>
                <a:gd name="connsiteY19" fmla="*/ 552652 h 1347989"/>
                <a:gd name="connsiteX20" fmla="*/ 2455069 w 3638550"/>
                <a:gd name="connsiteY20" fmla="*/ 612183 h 1347989"/>
                <a:gd name="connsiteX21" fmla="*/ 2550319 w 3638550"/>
                <a:gd name="connsiteY21" fmla="*/ 516933 h 1347989"/>
                <a:gd name="connsiteX22" fmla="*/ 2700338 w 3638550"/>
                <a:gd name="connsiteY22" fmla="*/ 426446 h 1347989"/>
                <a:gd name="connsiteX23" fmla="*/ 2869406 w 3638550"/>
                <a:gd name="connsiteY23" fmla="*/ 366914 h 1347989"/>
                <a:gd name="connsiteX24" fmla="*/ 2955131 w 3638550"/>
                <a:gd name="connsiteY24" fmla="*/ 181177 h 1347989"/>
                <a:gd name="connsiteX25" fmla="*/ 3071813 w 3638550"/>
                <a:gd name="connsiteY25" fmla="*/ 83546 h 1347989"/>
                <a:gd name="connsiteX26" fmla="*/ 3219450 w 3638550"/>
                <a:gd name="connsiteY26" fmla="*/ 81164 h 1347989"/>
                <a:gd name="connsiteX27" fmla="*/ 3309938 w 3638550"/>
                <a:gd name="connsiteY27" fmla="*/ 28777 h 1347989"/>
                <a:gd name="connsiteX28" fmla="*/ 3326606 w 3638550"/>
                <a:gd name="connsiteY28" fmla="*/ 202 h 1347989"/>
                <a:gd name="connsiteX29" fmla="*/ 3352800 w 3638550"/>
                <a:gd name="connsiteY29" fmla="*/ 16871 h 1347989"/>
                <a:gd name="connsiteX30" fmla="*/ 3352800 w 3638550"/>
                <a:gd name="connsiteY30" fmla="*/ 33539 h 1347989"/>
                <a:gd name="connsiteX31" fmla="*/ 3371850 w 3638550"/>
                <a:gd name="connsiteY31" fmla="*/ 78783 h 1347989"/>
                <a:gd name="connsiteX32" fmla="*/ 3378993 w 3638550"/>
                <a:gd name="connsiteY32" fmla="*/ 100214 h 1347989"/>
                <a:gd name="connsiteX33" fmla="*/ 3386138 w 3638550"/>
                <a:gd name="connsiteY33" fmla="*/ 121646 h 1347989"/>
                <a:gd name="connsiteX34" fmla="*/ 3443288 w 3638550"/>
                <a:gd name="connsiteY34" fmla="*/ 143077 h 1347989"/>
                <a:gd name="connsiteX35" fmla="*/ 3483768 w 3638550"/>
                <a:gd name="connsiteY35" fmla="*/ 147839 h 1347989"/>
                <a:gd name="connsiteX36" fmla="*/ 3505199 w 3638550"/>
                <a:gd name="connsiteY36" fmla="*/ 176415 h 1347989"/>
                <a:gd name="connsiteX37" fmla="*/ 3526632 w 3638550"/>
                <a:gd name="connsiteY37" fmla="*/ 157365 h 1347989"/>
                <a:gd name="connsiteX38" fmla="*/ 3562350 w 3638550"/>
                <a:gd name="connsiteY38" fmla="*/ 190702 h 1347989"/>
                <a:gd name="connsiteX39" fmla="*/ 3567113 w 3638550"/>
                <a:gd name="connsiteY39" fmla="*/ 212133 h 1347989"/>
                <a:gd name="connsiteX40" fmla="*/ 3576638 w 3638550"/>
                <a:gd name="connsiteY40" fmla="*/ 214514 h 1347989"/>
                <a:gd name="connsiteX41" fmla="*/ 3638550 w 3638550"/>
                <a:gd name="connsiteY41" fmla="*/ 204989 h 1347989"/>
                <a:gd name="connsiteX0" fmla="*/ 3638550 w 3638550"/>
                <a:gd name="connsiteY0" fmla="*/ 204989 h 1347989"/>
                <a:gd name="connsiteX1" fmla="*/ 3624262 w 3638550"/>
                <a:gd name="connsiteY1" fmla="*/ 1347989 h 1347989"/>
                <a:gd name="connsiteX2" fmla="*/ 0 w 3638550"/>
                <a:gd name="connsiteY2" fmla="*/ 1347989 h 1347989"/>
                <a:gd name="connsiteX3" fmla="*/ 790575 w 3638550"/>
                <a:gd name="connsiteY3" fmla="*/ 421683 h 1347989"/>
                <a:gd name="connsiteX4" fmla="*/ 847725 w 3638550"/>
                <a:gd name="connsiteY4" fmla="*/ 438352 h 1347989"/>
                <a:gd name="connsiteX5" fmla="*/ 929938 w 3638550"/>
                <a:gd name="connsiteY5" fmla="*/ 484191 h 1347989"/>
                <a:gd name="connsiteX6" fmla="*/ 1012031 w 3638550"/>
                <a:gd name="connsiteY6" fmla="*/ 483596 h 1347989"/>
                <a:gd name="connsiteX7" fmla="*/ 1071563 w 3638550"/>
                <a:gd name="connsiteY7" fmla="*/ 488358 h 1347989"/>
                <a:gd name="connsiteX8" fmla="*/ 1123950 w 3638550"/>
                <a:gd name="connsiteY8" fmla="*/ 516933 h 1347989"/>
                <a:gd name="connsiteX9" fmla="*/ 1162050 w 3638550"/>
                <a:gd name="connsiteY9" fmla="*/ 540746 h 1347989"/>
                <a:gd name="connsiteX10" fmla="*/ 1223963 w 3638550"/>
                <a:gd name="connsiteY10" fmla="*/ 605039 h 1347989"/>
                <a:gd name="connsiteX11" fmla="*/ 1240631 w 3638550"/>
                <a:gd name="connsiteY11" fmla="*/ 602658 h 1347989"/>
                <a:gd name="connsiteX12" fmla="*/ 1309688 w 3638550"/>
                <a:gd name="connsiteY12" fmla="*/ 621708 h 1347989"/>
                <a:gd name="connsiteX13" fmla="*/ 1428750 w 3638550"/>
                <a:gd name="connsiteY13" fmla="*/ 605039 h 1347989"/>
                <a:gd name="connsiteX14" fmla="*/ 1588294 w 3638550"/>
                <a:gd name="connsiteY14" fmla="*/ 566939 h 1347989"/>
                <a:gd name="connsiteX15" fmla="*/ 1721644 w 3638550"/>
                <a:gd name="connsiteY15" fmla="*/ 490739 h 1347989"/>
                <a:gd name="connsiteX16" fmla="*/ 1821656 w 3638550"/>
                <a:gd name="connsiteY16" fmla="*/ 443114 h 1347989"/>
                <a:gd name="connsiteX17" fmla="*/ 1976438 w 3638550"/>
                <a:gd name="connsiteY17" fmla="*/ 440733 h 1347989"/>
                <a:gd name="connsiteX18" fmla="*/ 2197894 w 3638550"/>
                <a:gd name="connsiteY18" fmla="*/ 466927 h 1347989"/>
                <a:gd name="connsiteX19" fmla="*/ 2340769 w 3638550"/>
                <a:gd name="connsiteY19" fmla="*/ 552652 h 1347989"/>
                <a:gd name="connsiteX20" fmla="*/ 2455069 w 3638550"/>
                <a:gd name="connsiteY20" fmla="*/ 612183 h 1347989"/>
                <a:gd name="connsiteX21" fmla="*/ 2550319 w 3638550"/>
                <a:gd name="connsiteY21" fmla="*/ 516933 h 1347989"/>
                <a:gd name="connsiteX22" fmla="*/ 2700338 w 3638550"/>
                <a:gd name="connsiteY22" fmla="*/ 426446 h 1347989"/>
                <a:gd name="connsiteX23" fmla="*/ 2869406 w 3638550"/>
                <a:gd name="connsiteY23" fmla="*/ 366914 h 1347989"/>
                <a:gd name="connsiteX24" fmla="*/ 2955131 w 3638550"/>
                <a:gd name="connsiteY24" fmla="*/ 181177 h 1347989"/>
                <a:gd name="connsiteX25" fmla="*/ 3071813 w 3638550"/>
                <a:gd name="connsiteY25" fmla="*/ 83546 h 1347989"/>
                <a:gd name="connsiteX26" fmla="*/ 3219450 w 3638550"/>
                <a:gd name="connsiteY26" fmla="*/ 81164 h 1347989"/>
                <a:gd name="connsiteX27" fmla="*/ 3309938 w 3638550"/>
                <a:gd name="connsiteY27" fmla="*/ 28777 h 1347989"/>
                <a:gd name="connsiteX28" fmla="*/ 3326606 w 3638550"/>
                <a:gd name="connsiteY28" fmla="*/ 202 h 1347989"/>
                <a:gd name="connsiteX29" fmla="*/ 3352800 w 3638550"/>
                <a:gd name="connsiteY29" fmla="*/ 16871 h 1347989"/>
                <a:gd name="connsiteX30" fmla="*/ 3352800 w 3638550"/>
                <a:gd name="connsiteY30" fmla="*/ 33539 h 1347989"/>
                <a:gd name="connsiteX31" fmla="*/ 3371850 w 3638550"/>
                <a:gd name="connsiteY31" fmla="*/ 78783 h 1347989"/>
                <a:gd name="connsiteX32" fmla="*/ 3378993 w 3638550"/>
                <a:gd name="connsiteY32" fmla="*/ 100214 h 1347989"/>
                <a:gd name="connsiteX33" fmla="*/ 3386138 w 3638550"/>
                <a:gd name="connsiteY33" fmla="*/ 121646 h 1347989"/>
                <a:gd name="connsiteX34" fmla="*/ 3443288 w 3638550"/>
                <a:gd name="connsiteY34" fmla="*/ 143077 h 1347989"/>
                <a:gd name="connsiteX35" fmla="*/ 3483768 w 3638550"/>
                <a:gd name="connsiteY35" fmla="*/ 147839 h 1347989"/>
                <a:gd name="connsiteX36" fmla="*/ 3505199 w 3638550"/>
                <a:gd name="connsiteY36" fmla="*/ 176415 h 1347989"/>
                <a:gd name="connsiteX37" fmla="*/ 3526632 w 3638550"/>
                <a:gd name="connsiteY37" fmla="*/ 157365 h 1347989"/>
                <a:gd name="connsiteX38" fmla="*/ 3562350 w 3638550"/>
                <a:gd name="connsiteY38" fmla="*/ 190702 h 1347989"/>
                <a:gd name="connsiteX39" fmla="*/ 3567113 w 3638550"/>
                <a:gd name="connsiteY39" fmla="*/ 212133 h 1347989"/>
                <a:gd name="connsiteX40" fmla="*/ 3638550 w 3638550"/>
                <a:gd name="connsiteY40" fmla="*/ 204989 h 1347989"/>
                <a:gd name="connsiteX0" fmla="*/ 3638550 w 3638550"/>
                <a:gd name="connsiteY0" fmla="*/ 204989 h 1347989"/>
                <a:gd name="connsiteX1" fmla="*/ 3624262 w 3638550"/>
                <a:gd name="connsiteY1" fmla="*/ 1347989 h 1347989"/>
                <a:gd name="connsiteX2" fmla="*/ 0 w 3638550"/>
                <a:gd name="connsiteY2" fmla="*/ 1347989 h 1347989"/>
                <a:gd name="connsiteX3" fmla="*/ 790575 w 3638550"/>
                <a:gd name="connsiteY3" fmla="*/ 421683 h 1347989"/>
                <a:gd name="connsiteX4" fmla="*/ 847725 w 3638550"/>
                <a:gd name="connsiteY4" fmla="*/ 438352 h 1347989"/>
                <a:gd name="connsiteX5" fmla="*/ 929938 w 3638550"/>
                <a:gd name="connsiteY5" fmla="*/ 484191 h 1347989"/>
                <a:gd name="connsiteX6" fmla="*/ 1012031 w 3638550"/>
                <a:gd name="connsiteY6" fmla="*/ 483596 h 1347989"/>
                <a:gd name="connsiteX7" fmla="*/ 1071563 w 3638550"/>
                <a:gd name="connsiteY7" fmla="*/ 488358 h 1347989"/>
                <a:gd name="connsiteX8" fmla="*/ 1123950 w 3638550"/>
                <a:gd name="connsiteY8" fmla="*/ 516933 h 1347989"/>
                <a:gd name="connsiteX9" fmla="*/ 1162050 w 3638550"/>
                <a:gd name="connsiteY9" fmla="*/ 540746 h 1347989"/>
                <a:gd name="connsiteX10" fmla="*/ 1223963 w 3638550"/>
                <a:gd name="connsiteY10" fmla="*/ 605039 h 1347989"/>
                <a:gd name="connsiteX11" fmla="*/ 1240631 w 3638550"/>
                <a:gd name="connsiteY11" fmla="*/ 602658 h 1347989"/>
                <a:gd name="connsiteX12" fmla="*/ 1309688 w 3638550"/>
                <a:gd name="connsiteY12" fmla="*/ 621708 h 1347989"/>
                <a:gd name="connsiteX13" fmla="*/ 1428750 w 3638550"/>
                <a:gd name="connsiteY13" fmla="*/ 605039 h 1347989"/>
                <a:gd name="connsiteX14" fmla="*/ 1588294 w 3638550"/>
                <a:gd name="connsiteY14" fmla="*/ 566939 h 1347989"/>
                <a:gd name="connsiteX15" fmla="*/ 1721644 w 3638550"/>
                <a:gd name="connsiteY15" fmla="*/ 490739 h 1347989"/>
                <a:gd name="connsiteX16" fmla="*/ 1821656 w 3638550"/>
                <a:gd name="connsiteY16" fmla="*/ 443114 h 1347989"/>
                <a:gd name="connsiteX17" fmla="*/ 1976438 w 3638550"/>
                <a:gd name="connsiteY17" fmla="*/ 440733 h 1347989"/>
                <a:gd name="connsiteX18" fmla="*/ 2197894 w 3638550"/>
                <a:gd name="connsiteY18" fmla="*/ 466927 h 1347989"/>
                <a:gd name="connsiteX19" fmla="*/ 2340769 w 3638550"/>
                <a:gd name="connsiteY19" fmla="*/ 552652 h 1347989"/>
                <a:gd name="connsiteX20" fmla="*/ 2455069 w 3638550"/>
                <a:gd name="connsiteY20" fmla="*/ 612183 h 1347989"/>
                <a:gd name="connsiteX21" fmla="*/ 2550319 w 3638550"/>
                <a:gd name="connsiteY21" fmla="*/ 516933 h 1347989"/>
                <a:gd name="connsiteX22" fmla="*/ 2700338 w 3638550"/>
                <a:gd name="connsiteY22" fmla="*/ 426446 h 1347989"/>
                <a:gd name="connsiteX23" fmla="*/ 2869406 w 3638550"/>
                <a:gd name="connsiteY23" fmla="*/ 366914 h 1347989"/>
                <a:gd name="connsiteX24" fmla="*/ 2955131 w 3638550"/>
                <a:gd name="connsiteY24" fmla="*/ 181177 h 1347989"/>
                <a:gd name="connsiteX25" fmla="*/ 3071813 w 3638550"/>
                <a:gd name="connsiteY25" fmla="*/ 83546 h 1347989"/>
                <a:gd name="connsiteX26" fmla="*/ 3219450 w 3638550"/>
                <a:gd name="connsiteY26" fmla="*/ 81164 h 1347989"/>
                <a:gd name="connsiteX27" fmla="*/ 3309938 w 3638550"/>
                <a:gd name="connsiteY27" fmla="*/ 28777 h 1347989"/>
                <a:gd name="connsiteX28" fmla="*/ 3326606 w 3638550"/>
                <a:gd name="connsiteY28" fmla="*/ 202 h 1347989"/>
                <a:gd name="connsiteX29" fmla="*/ 3352800 w 3638550"/>
                <a:gd name="connsiteY29" fmla="*/ 16871 h 1347989"/>
                <a:gd name="connsiteX30" fmla="*/ 3352800 w 3638550"/>
                <a:gd name="connsiteY30" fmla="*/ 33539 h 1347989"/>
                <a:gd name="connsiteX31" fmla="*/ 3371850 w 3638550"/>
                <a:gd name="connsiteY31" fmla="*/ 78783 h 1347989"/>
                <a:gd name="connsiteX32" fmla="*/ 3378993 w 3638550"/>
                <a:gd name="connsiteY32" fmla="*/ 100214 h 1347989"/>
                <a:gd name="connsiteX33" fmla="*/ 3386138 w 3638550"/>
                <a:gd name="connsiteY33" fmla="*/ 121646 h 1347989"/>
                <a:gd name="connsiteX34" fmla="*/ 3443288 w 3638550"/>
                <a:gd name="connsiteY34" fmla="*/ 143077 h 1347989"/>
                <a:gd name="connsiteX35" fmla="*/ 3483768 w 3638550"/>
                <a:gd name="connsiteY35" fmla="*/ 147839 h 1347989"/>
                <a:gd name="connsiteX36" fmla="*/ 3505199 w 3638550"/>
                <a:gd name="connsiteY36" fmla="*/ 176415 h 1347989"/>
                <a:gd name="connsiteX37" fmla="*/ 3526632 w 3638550"/>
                <a:gd name="connsiteY37" fmla="*/ 157365 h 1347989"/>
                <a:gd name="connsiteX38" fmla="*/ 3562350 w 3638550"/>
                <a:gd name="connsiteY38" fmla="*/ 190702 h 1347989"/>
                <a:gd name="connsiteX39" fmla="*/ 3581401 w 3638550"/>
                <a:gd name="connsiteY39" fmla="*/ 212133 h 1347989"/>
                <a:gd name="connsiteX40" fmla="*/ 3638550 w 3638550"/>
                <a:gd name="connsiteY40" fmla="*/ 204989 h 1347989"/>
                <a:gd name="connsiteX0" fmla="*/ 2847975 w 2847975"/>
                <a:gd name="connsiteY0" fmla="*/ 204989 h 1347989"/>
                <a:gd name="connsiteX1" fmla="*/ 2833687 w 2847975"/>
                <a:gd name="connsiteY1" fmla="*/ 1347989 h 1347989"/>
                <a:gd name="connsiteX2" fmla="*/ 80962 w 2847975"/>
                <a:gd name="connsiteY2" fmla="*/ 588370 h 1347989"/>
                <a:gd name="connsiteX3" fmla="*/ 0 w 2847975"/>
                <a:gd name="connsiteY3" fmla="*/ 421683 h 1347989"/>
                <a:gd name="connsiteX4" fmla="*/ 57150 w 2847975"/>
                <a:gd name="connsiteY4" fmla="*/ 438352 h 1347989"/>
                <a:gd name="connsiteX5" fmla="*/ 139363 w 2847975"/>
                <a:gd name="connsiteY5" fmla="*/ 484191 h 1347989"/>
                <a:gd name="connsiteX6" fmla="*/ 221456 w 2847975"/>
                <a:gd name="connsiteY6" fmla="*/ 483596 h 1347989"/>
                <a:gd name="connsiteX7" fmla="*/ 280988 w 2847975"/>
                <a:gd name="connsiteY7" fmla="*/ 488358 h 1347989"/>
                <a:gd name="connsiteX8" fmla="*/ 333375 w 2847975"/>
                <a:gd name="connsiteY8" fmla="*/ 516933 h 1347989"/>
                <a:gd name="connsiteX9" fmla="*/ 371475 w 2847975"/>
                <a:gd name="connsiteY9" fmla="*/ 540746 h 1347989"/>
                <a:gd name="connsiteX10" fmla="*/ 433388 w 2847975"/>
                <a:gd name="connsiteY10" fmla="*/ 605039 h 1347989"/>
                <a:gd name="connsiteX11" fmla="*/ 450056 w 2847975"/>
                <a:gd name="connsiteY11" fmla="*/ 602658 h 1347989"/>
                <a:gd name="connsiteX12" fmla="*/ 519113 w 2847975"/>
                <a:gd name="connsiteY12" fmla="*/ 621708 h 1347989"/>
                <a:gd name="connsiteX13" fmla="*/ 638175 w 2847975"/>
                <a:gd name="connsiteY13" fmla="*/ 605039 h 1347989"/>
                <a:gd name="connsiteX14" fmla="*/ 797719 w 2847975"/>
                <a:gd name="connsiteY14" fmla="*/ 566939 h 1347989"/>
                <a:gd name="connsiteX15" fmla="*/ 931069 w 2847975"/>
                <a:gd name="connsiteY15" fmla="*/ 490739 h 1347989"/>
                <a:gd name="connsiteX16" fmla="*/ 1031081 w 2847975"/>
                <a:gd name="connsiteY16" fmla="*/ 443114 h 1347989"/>
                <a:gd name="connsiteX17" fmla="*/ 1185863 w 2847975"/>
                <a:gd name="connsiteY17" fmla="*/ 440733 h 1347989"/>
                <a:gd name="connsiteX18" fmla="*/ 1407319 w 2847975"/>
                <a:gd name="connsiteY18" fmla="*/ 466927 h 1347989"/>
                <a:gd name="connsiteX19" fmla="*/ 1550194 w 2847975"/>
                <a:gd name="connsiteY19" fmla="*/ 552652 h 1347989"/>
                <a:gd name="connsiteX20" fmla="*/ 1664494 w 2847975"/>
                <a:gd name="connsiteY20" fmla="*/ 612183 h 1347989"/>
                <a:gd name="connsiteX21" fmla="*/ 1759744 w 2847975"/>
                <a:gd name="connsiteY21" fmla="*/ 516933 h 1347989"/>
                <a:gd name="connsiteX22" fmla="*/ 1909763 w 2847975"/>
                <a:gd name="connsiteY22" fmla="*/ 426446 h 1347989"/>
                <a:gd name="connsiteX23" fmla="*/ 2078831 w 2847975"/>
                <a:gd name="connsiteY23" fmla="*/ 366914 h 1347989"/>
                <a:gd name="connsiteX24" fmla="*/ 2164556 w 2847975"/>
                <a:gd name="connsiteY24" fmla="*/ 181177 h 1347989"/>
                <a:gd name="connsiteX25" fmla="*/ 2281238 w 2847975"/>
                <a:gd name="connsiteY25" fmla="*/ 83546 h 1347989"/>
                <a:gd name="connsiteX26" fmla="*/ 2428875 w 2847975"/>
                <a:gd name="connsiteY26" fmla="*/ 81164 h 1347989"/>
                <a:gd name="connsiteX27" fmla="*/ 2519363 w 2847975"/>
                <a:gd name="connsiteY27" fmla="*/ 28777 h 1347989"/>
                <a:gd name="connsiteX28" fmla="*/ 2536031 w 2847975"/>
                <a:gd name="connsiteY28" fmla="*/ 202 h 1347989"/>
                <a:gd name="connsiteX29" fmla="*/ 2562225 w 2847975"/>
                <a:gd name="connsiteY29" fmla="*/ 16871 h 1347989"/>
                <a:gd name="connsiteX30" fmla="*/ 2562225 w 2847975"/>
                <a:gd name="connsiteY30" fmla="*/ 33539 h 1347989"/>
                <a:gd name="connsiteX31" fmla="*/ 2581275 w 2847975"/>
                <a:gd name="connsiteY31" fmla="*/ 78783 h 1347989"/>
                <a:gd name="connsiteX32" fmla="*/ 2588418 w 2847975"/>
                <a:gd name="connsiteY32" fmla="*/ 100214 h 1347989"/>
                <a:gd name="connsiteX33" fmla="*/ 2595563 w 2847975"/>
                <a:gd name="connsiteY33" fmla="*/ 121646 h 1347989"/>
                <a:gd name="connsiteX34" fmla="*/ 2652713 w 2847975"/>
                <a:gd name="connsiteY34" fmla="*/ 143077 h 1347989"/>
                <a:gd name="connsiteX35" fmla="*/ 2693193 w 2847975"/>
                <a:gd name="connsiteY35" fmla="*/ 147839 h 1347989"/>
                <a:gd name="connsiteX36" fmla="*/ 2714624 w 2847975"/>
                <a:gd name="connsiteY36" fmla="*/ 176415 h 1347989"/>
                <a:gd name="connsiteX37" fmla="*/ 2736057 w 2847975"/>
                <a:gd name="connsiteY37" fmla="*/ 157365 h 1347989"/>
                <a:gd name="connsiteX38" fmla="*/ 2771775 w 2847975"/>
                <a:gd name="connsiteY38" fmla="*/ 190702 h 1347989"/>
                <a:gd name="connsiteX39" fmla="*/ 2790826 w 2847975"/>
                <a:gd name="connsiteY39" fmla="*/ 212133 h 1347989"/>
                <a:gd name="connsiteX40" fmla="*/ 2847975 w 2847975"/>
                <a:gd name="connsiteY40" fmla="*/ 204989 h 1347989"/>
                <a:gd name="connsiteX0" fmla="*/ 2847975 w 2847975"/>
                <a:gd name="connsiteY0" fmla="*/ 204989 h 1347989"/>
                <a:gd name="connsiteX1" fmla="*/ 2833687 w 2847975"/>
                <a:gd name="connsiteY1" fmla="*/ 1347989 h 1347989"/>
                <a:gd name="connsiteX2" fmla="*/ 1200458 w 2847975"/>
                <a:gd name="connsiteY2" fmla="*/ 891324 h 1347989"/>
                <a:gd name="connsiteX3" fmla="*/ 80962 w 2847975"/>
                <a:gd name="connsiteY3" fmla="*/ 588370 h 1347989"/>
                <a:gd name="connsiteX4" fmla="*/ 0 w 2847975"/>
                <a:gd name="connsiteY4" fmla="*/ 421683 h 1347989"/>
                <a:gd name="connsiteX5" fmla="*/ 57150 w 2847975"/>
                <a:gd name="connsiteY5" fmla="*/ 438352 h 1347989"/>
                <a:gd name="connsiteX6" fmla="*/ 139363 w 2847975"/>
                <a:gd name="connsiteY6" fmla="*/ 484191 h 1347989"/>
                <a:gd name="connsiteX7" fmla="*/ 221456 w 2847975"/>
                <a:gd name="connsiteY7" fmla="*/ 483596 h 1347989"/>
                <a:gd name="connsiteX8" fmla="*/ 280988 w 2847975"/>
                <a:gd name="connsiteY8" fmla="*/ 488358 h 1347989"/>
                <a:gd name="connsiteX9" fmla="*/ 333375 w 2847975"/>
                <a:gd name="connsiteY9" fmla="*/ 516933 h 1347989"/>
                <a:gd name="connsiteX10" fmla="*/ 371475 w 2847975"/>
                <a:gd name="connsiteY10" fmla="*/ 540746 h 1347989"/>
                <a:gd name="connsiteX11" fmla="*/ 433388 w 2847975"/>
                <a:gd name="connsiteY11" fmla="*/ 605039 h 1347989"/>
                <a:gd name="connsiteX12" fmla="*/ 450056 w 2847975"/>
                <a:gd name="connsiteY12" fmla="*/ 602658 h 1347989"/>
                <a:gd name="connsiteX13" fmla="*/ 519113 w 2847975"/>
                <a:gd name="connsiteY13" fmla="*/ 621708 h 1347989"/>
                <a:gd name="connsiteX14" fmla="*/ 638175 w 2847975"/>
                <a:gd name="connsiteY14" fmla="*/ 605039 h 1347989"/>
                <a:gd name="connsiteX15" fmla="*/ 797719 w 2847975"/>
                <a:gd name="connsiteY15" fmla="*/ 566939 h 1347989"/>
                <a:gd name="connsiteX16" fmla="*/ 931069 w 2847975"/>
                <a:gd name="connsiteY16" fmla="*/ 490739 h 1347989"/>
                <a:gd name="connsiteX17" fmla="*/ 1031081 w 2847975"/>
                <a:gd name="connsiteY17" fmla="*/ 443114 h 1347989"/>
                <a:gd name="connsiteX18" fmla="*/ 1185863 w 2847975"/>
                <a:gd name="connsiteY18" fmla="*/ 440733 h 1347989"/>
                <a:gd name="connsiteX19" fmla="*/ 1407319 w 2847975"/>
                <a:gd name="connsiteY19" fmla="*/ 466927 h 1347989"/>
                <a:gd name="connsiteX20" fmla="*/ 1550194 w 2847975"/>
                <a:gd name="connsiteY20" fmla="*/ 552652 h 1347989"/>
                <a:gd name="connsiteX21" fmla="*/ 1664494 w 2847975"/>
                <a:gd name="connsiteY21" fmla="*/ 612183 h 1347989"/>
                <a:gd name="connsiteX22" fmla="*/ 1759744 w 2847975"/>
                <a:gd name="connsiteY22" fmla="*/ 516933 h 1347989"/>
                <a:gd name="connsiteX23" fmla="*/ 1909763 w 2847975"/>
                <a:gd name="connsiteY23" fmla="*/ 426446 h 1347989"/>
                <a:gd name="connsiteX24" fmla="*/ 2078831 w 2847975"/>
                <a:gd name="connsiteY24" fmla="*/ 366914 h 1347989"/>
                <a:gd name="connsiteX25" fmla="*/ 2164556 w 2847975"/>
                <a:gd name="connsiteY25" fmla="*/ 181177 h 1347989"/>
                <a:gd name="connsiteX26" fmla="*/ 2281238 w 2847975"/>
                <a:gd name="connsiteY26" fmla="*/ 83546 h 1347989"/>
                <a:gd name="connsiteX27" fmla="*/ 2428875 w 2847975"/>
                <a:gd name="connsiteY27" fmla="*/ 81164 h 1347989"/>
                <a:gd name="connsiteX28" fmla="*/ 2519363 w 2847975"/>
                <a:gd name="connsiteY28" fmla="*/ 28777 h 1347989"/>
                <a:gd name="connsiteX29" fmla="*/ 2536031 w 2847975"/>
                <a:gd name="connsiteY29" fmla="*/ 202 h 1347989"/>
                <a:gd name="connsiteX30" fmla="*/ 2562225 w 2847975"/>
                <a:gd name="connsiteY30" fmla="*/ 16871 h 1347989"/>
                <a:gd name="connsiteX31" fmla="*/ 2562225 w 2847975"/>
                <a:gd name="connsiteY31" fmla="*/ 33539 h 1347989"/>
                <a:gd name="connsiteX32" fmla="*/ 2581275 w 2847975"/>
                <a:gd name="connsiteY32" fmla="*/ 78783 h 1347989"/>
                <a:gd name="connsiteX33" fmla="*/ 2588418 w 2847975"/>
                <a:gd name="connsiteY33" fmla="*/ 100214 h 1347989"/>
                <a:gd name="connsiteX34" fmla="*/ 2595563 w 2847975"/>
                <a:gd name="connsiteY34" fmla="*/ 121646 h 1347989"/>
                <a:gd name="connsiteX35" fmla="*/ 2652713 w 2847975"/>
                <a:gd name="connsiteY35" fmla="*/ 143077 h 1347989"/>
                <a:gd name="connsiteX36" fmla="*/ 2693193 w 2847975"/>
                <a:gd name="connsiteY36" fmla="*/ 147839 h 1347989"/>
                <a:gd name="connsiteX37" fmla="*/ 2714624 w 2847975"/>
                <a:gd name="connsiteY37" fmla="*/ 176415 h 1347989"/>
                <a:gd name="connsiteX38" fmla="*/ 2736057 w 2847975"/>
                <a:gd name="connsiteY38" fmla="*/ 157365 h 1347989"/>
                <a:gd name="connsiteX39" fmla="*/ 2771775 w 2847975"/>
                <a:gd name="connsiteY39" fmla="*/ 190702 h 1347989"/>
                <a:gd name="connsiteX40" fmla="*/ 2790826 w 2847975"/>
                <a:gd name="connsiteY40" fmla="*/ 212133 h 1347989"/>
                <a:gd name="connsiteX41" fmla="*/ 2847975 w 2847975"/>
                <a:gd name="connsiteY41" fmla="*/ 204989 h 1347989"/>
                <a:gd name="connsiteX0" fmla="*/ 2847975 w 2847975"/>
                <a:gd name="connsiteY0" fmla="*/ 204989 h 1353286"/>
                <a:gd name="connsiteX1" fmla="*/ 2833687 w 2847975"/>
                <a:gd name="connsiteY1" fmla="*/ 1347989 h 1353286"/>
                <a:gd name="connsiteX2" fmla="*/ 802789 w 2847975"/>
                <a:gd name="connsiteY2" fmla="*/ 1353286 h 1353286"/>
                <a:gd name="connsiteX3" fmla="*/ 80962 w 2847975"/>
                <a:gd name="connsiteY3" fmla="*/ 588370 h 1353286"/>
                <a:gd name="connsiteX4" fmla="*/ 0 w 2847975"/>
                <a:gd name="connsiteY4" fmla="*/ 421683 h 1353286"/>
                <a:gd name="connsiteX5" fmla="*/ 57150 w 2847975"/>
                <a:gd name="connsiteY5" fmla="*/ 438352 h 1353286"/>
                <a:gd name="connsiteX6" fmla="*/ 139363 w 2847975"/>
                <a:gd name="connsiteY6" fmla="*/ 484191 h 1353286"/>
                <a:gd name="connsiteX7" fmla="*/ 221456 w 2847975"/>
                <a:gd name="connsiteY7" fmla="*/ 483596 h 1353286"/>
                <a:gd name="connsiteX8" fmla="*/ 280988 w 2847975"/>
                <a:gd name="connsiteY8" fmla="*/ 488358 h 1353286"/>
                <a:gd name="connsiteX9" fmla="*/ 333375 w 2847975"/>
                <a:gd name="connsiteY9" fmla="*/ 516933 h 1353286"/>
                <a:gd name="connsiteX10" fmla="*/ 371475 w 2847975"/>
                <a:gd name="connsiteY10" fmla="*/ 540746 h 1353286"/>
                <a:gd name="connsiteX11" fmla="*/ 433388 w 2847975"/>
                <a:gd name="connsiteY11" fmla="*/ 605039 h 1353286"/>
                <a:gd name="connsiteX12" fmla="*/ 450056 w 2847975"/>
                <a:gd name="connsiteY12" fmla="*/ 602658 h 1353286"/>
                <a:gd name="connsiteX13" fmla="*/ 519113 w 2847975"/>
                <a:gd name="connsiteY13" fmla="*/ 621708 h 1353286"/>
                <a:gd name="connsiteX14" fmla="*/ 638175 w 2847975"/>
                <a:gd name="connsiteY14" fmla="*/ 605039 h 1353286"/>
                <a:gd name="connsiteX15" fmla="*/ 797719 w 2847975"/>
                <a:gd name="connsiteY15" fmla="*/ 566939 h 1353286"/>
                <a:gd name="connsiteX16" fmla="*/ 931069 w 2847975"/>
                <a:gd name="connsiteY16" fmla="*/ 490739 h 1353286"/>
                <a:gd name="connsiteX17" fmla="*/ 1031081 w 2847975"/>
                <a:gd name="connsiteY17" fmla="*/ 443114 h 1353286"/>
                <a:gd name="connsiteX18" fmla="*/ 1185863 w 2847975"/>
                <a:gd name="connsiteY18" fmla="*/ 440733 h 1353286"/>
                <a:gd name="connsiteX19" fmla="*/ 1407319 w 2847975"/>
                <a:gd name="connsiteY19" fmla="*/ 466927 h 1353286"/>
                <a:gd name="connsiteX20" fmla="*/ 1550194 w 2847975"/>
                <a:gd name="connsiteY20" fmla="*/ 552652 h 1353286"/>
                <a:gd name="connsiteX21" fmla="*/ 1664494 w 2847975"/>
                <a:gd name="connsiteY21" fmla="*/ 612183 h 1353286"/>
                <a:gd name="connsiteX22" fmla="*/ 1759744 w 2847975"/>
                <a:gd name="connsiteY22" fmla="*/ 516933 h 1353286"/>
                <a:gd name="connsiteX23" fmla="*/ 1909763 w 2847975"/>
                <a:gd name="connsiteY23" fmla="*/ 426446 h 1353286"/>
                <a:gd name="connsiteX24" fmla="*/ 2078831 w 2847975"/>
                <a:gd name="connsiteY24" fmla="*/ 366914 h 1353286"/>
                <a:gd name="connsiteX25" fmla="*/ 2164556 w 2847975"/>
                <a:gd name="connsiteY25" fmla="*/ 181177 h 1353286"/>
                <a:gd name="connsiteX26" fmla="*/ 2281238 w 2847975"/>
                <a:gd name="connsiteY26" fmla="*/ 83546 h 1353286"/>
                <a:gd name="connsiteX27" fmla="*/ 2428875 w 2847975"/>
                <a:gd name="connsiteY27" fmla="*/ 81164 h 1353286"/>
                <a:gd name="connsiteX28" fmla="*/ 2519363 w 2847975"/>
                <a:gd name="connsiteY28" fmla="*/ 28777 h 1353286"/>
                <a:gd name="connsiteX29" fmla="*/ 2536031 w 2847975"/>
                <a:gd name="connsiteY29" fmla="*/ 202 h 1353286"/>
                <a:gd name="connsiteX30" fmla="*/ 2562225 w 2847975"/>
                <a:gd name="connsiteY30" fmla="*/ 16871 h 1353286"/>
                <a:gd name="connsiteX31" fmla="*/ 2562225 w 2847975"/>
                <a:gd name="connsiteY31" fmla="*/ 33539 h 1353286"/>
                <a:gd name="connsiteX32" fmla="*/ 2581275 w 2847975"/>
                <a:gd name="connsiteY32" fmla="*/ 78783 h 1353286"/>
                <a:gd name="connsiteX33" fmla="*/ 2588418 w 2847975"/>
                <a:gd name="connsiteY33" fmla="*/ 100214 h 1353286"/>
                <a:gd name="connsiteX34" fmla="*/ 2595563 w 2847975"/>
                <a:gd name="connsiteY34" fmla="*/ 121646 h 1353286"/>
                <a:gd name="connsiteX35" fmla="*/ 2652713 w 2847975"/>
                <a:gd name="connsiteY35" fmla="*/ 143077 h 1353286"/>
                <a:gd name="connsiteX36" fmla="*/ 2693193 w 2847975"/>
                <a:gd name="connsiteY36" fmla="*/ 147839 h 1353286"/>
                <a:gd name="connsiteX37" fmla="*/ 2714624 w 2847975"/>
                <a:gd name="connsiteY37" fmla="*/ 176415 h 1353286"/>
                <a:gd name="connsiteX38" fmla="*/ 2736057 w 2847975"/>
                <a:gd name="connsiteY38" fmla="*/ 157365 h 1353286"/>
                <a:gd name="connsiteX39" fmla="*/ 2771775 w 2847975"/>
                <a:gd name="connsiteY39" fmla="*/ 190702 h 1353286"/>
                <a:gd name="connsiteX40" fmla="*/ 2790826 w 2847975"/>
                <a:gd name="connsiteY40" fmla="*/ 212133 h 1353286"/>
                <a:gd name="connsiteX41" fmla="*/ 2847975 w 2847975"/>
                <a:gd name="connsiteY41" fmla="*/ 204989 h 1353286"/>
                <a:gd name="connsiteX0" fmla="*/ 2847975 w 2847975"/>
                <a:gd name="connsiteY0" fmla="*/ 204989 h 1353286"/>
                <a:gd name="connsiteX1" fmla="*/ 2833687 w 2847975"/>
                <a:gd name="connsiteY1" fmla="*/ 1347989 h 1353286"/>
                <a:gd name="connsiteX2" fmla="*/ 802789 w 2847975"/>
                <a:gd name="connsiteY2" fmla="*/ 1353286 h 1353286"/>
                <a:gd name="connsiteX3" fmla="*/ 424170 w 2847975"/>
                <a:gd name="connsiteY3" fmla="*/ 953235 h 1353286"/>
                <a:gd name="connsiteX4" fmla="*/ 80962 w 2847975"/>
                <a:gd name="connsiteY4" fmla="*/ 588370 h 1353286"/>
                <a:gd name="connsiteX5" fmla="*/ 0 w 2847975"/>
                <a:gd name="connsiteY5" fmla="*/ 421683 h 1353286"/>
                <a:gd name="connsiteX6" fmla="*/ 57150 w 2847975"/>
                <a:gd name="connsiteY6" fmla="*/ 438352 h 1353286"/>
                <a:gd name="connsiteX7" fmla="*/ 139363 w 2847975"/>
                <a:gd name="connsiteY7" fmla="*/ 484191 h 1353286"/>
                <a:gd name="connsiteX8" fmla="*/ 221456 w 2847975"/>
                <a:gd name="connsiteY8" fmla="*/ 483596 h 1353286"/>
                <a:gd name="connsiteX9" fmla="*/ 280988 w 2847975"/>
                <a:gd name="connsiteY9" fmla="*/ 488358 h 1353286"/>
                <a:gd name="connsiteX10" fmla="*/ 333375 w 2847975"/>
                <a:gd name="connsiteY10" fmla="*/ 516933 h 1353286"/>
                <a:gd name="connsiteX11" fmla="*/ 371475 w 2847975"/>
                <a:gd name="connsiteY11" fmla="*/ 540746 h 1353286"/>
                <a:gd name="connsiteX12" fmla="*/ 433388 w 2847975"/>
                <a:gd name="connsiteY12" fmla="*/ 605039 h 1353286"/>
                <a:gd name="connsiteX13" fmla="*/ 450056 w 2847975"/>
                <a:gd name="connsiteY13" fmla="*/ 602658 h 1353286"/>
                <a:gd name="connsiteX14" fmla="*/ 519113 w 2847975"/>
                <a:gd name="connsiteY14" fmla="*/ 621708 h 1353286"/>
                <a:gd name="connsiteX15" fmla="*/ 638175 w 2847975"/>
                <a:gd name="connsiteY15" fmla="*/ 605039 h 1353286"/>
                <a:gd name="connsiteX16" fmla="*/ 797719 w 2847975"/>
                <a:gd name="connsiteY16" fmla="*/ 566939 h 1353286"/>
                <a:gd name="connsiteX17" fmla="*/ 931069 w 2847975"/>
                <a:gd name="connsiteY17" fmla="*/ 490739 h 1353286"/>
                <a:gd name="connsiteX18" fmla="*/ 1031081 w 2847975"/>
                <a:gd name="connsiteY18" fmla="*/ 443114 h 1353286"/>
                <a:gd name="connsiteX19" fmla="*/ 1185863 w 2847975"/>
                <a:gd name="connsiteY19" fmla="*/ 440733 h 1353286"/>
                <a:gd name="connsiteX20" fmla="*/ 1407319 w 2847975"/>
                <a:gd name="connsiteY20" fmla="*/ 466927 h 1353286"/>
                <a:gd name="connsiteX21" fmla="*/ 1550194 w 2847975"/>
                <a:gd name="connsiteY21" fmla="*/ 552652 h 1353286"/>
                <a:gd name="connsiteX22" fmla="*/ 1664494 w 2847975"/>
                <a:gd name="connsiteY22" fmla="*/ 612183 h 1353286"/>
                <a:gd name="connsiteX23" fmla="*/ 1759744 w 2847975"/>
                <a:gd name="connsiteY23" fmla="*/ 516933 h 1353286"/>
                <a:gd name="connsiteX24" fmla="*/ 1909763 w 2847975"/>
                <a:gd name="connsiteY24" fmla="*/ 426446 h 1353286"/>
                <a:gd name="connsiteX25" fmla="*/ 2078831 w 2847975"/>
                <a:gd name="connsiteY25" fmla="*/ 366914 h 1353286"/>
                <a:gd name="connsiteX26" fmla="*/ 2164556 w 2847975"/>
                <a:gd name="connsiteY26" fmla="*/ 181177 h 1353286"/>
                <a:gd name="connsiteX27" fmla="*/ 2281238 w 2847975"/>
                <a:gd name="connsiteY27" fmla="*/ 83546 h 1353286"/>
                <a:gd name="connsiteX28" fmla="*/ 2428875 w 2847975"/>
                <a:gd name="connsiteY28" fmla="*/ 81164 h 1353286"/>
                <a:gd name="connsiteX29" fmla="*/ 2519363 w 2847975"/>
                <a:gd name="connsiteY29" fmla="*/ 28777 h 1353286"/>
                <a:gd name="connsiteX30" fmla="*/ 2536031 w 2847975"/>
                <a:gd name="connsiteY30" fmla="*/ 202 h 1353286"/>
                <a:gd name="connsiteX31" fmla="*/ 2562225 w 2847975"/>
                <a:gd name="connsiteY31" fmla="*/ 16871 h 1353286"/>
                <a:gd name="connsiteX32" fmla="*/ 2562225 w 2847975"/>
                <a:gd name="connsiteY32" fmla="*/ 33539 h 1353286"/>
                <a:gd name="connsiteX33" fmla="*/ 2581275 w 2847975"/>
                <a:gd name="connsiteY33" fmla="*/ 78783 h 1353286"/>
                <a:gd name="connsiteX34" fmla="*/ 2588418 w 2847975"/>
                <a:gd name="connsiteY34" fmla="*/ 100214 h 1353286"/>
                <a:gd name="connsiteX35" fmla="*/ 2595563 w 2847975"/>
                <a:gd name="connsiteY35" fmla="*/ 121646 h 1353286"/>
                <a:gd name="connsiteX36" fmla="*/ 2652713 w 2847975"/>
                <a:gd name="connsiteY36" fmla="*/ 143077 h 1353286"/>
                <a:gd name="connsiteX37" fmla="*/ 2693193 w 2847975"/>
                <a:gd name="connsiteY37" fmla="*/ 147839 h 1353286"/>
                <a:gd name="connsiteX38" fmla="*/ 2714624 w 2847975"/>
                <a:gd name="connsiteY38" fmla="*/ 176415 h 1353286"/>
                <a:gd name="connsiteX39" fmla="*/ 2736057 w 2847975"/>
                <a:gd name="connsiteY39" fmla="*/ 157365 h 1353286"/>
                <a:gd name="connsiteX40" fmla="*/ 2771775 w 2847975"/>
                <a:gd name="connsiteY40" fmla="*/ 190702 h 1353286"/>
                <a:gd name="connsiteX41" fmla="*/ 2790826 w 2847975"/>
                <a:gd name="connsiteY41" fmla="*/ 212133 h 1353286"/>
                <a:gd name="connsiteX42" fmla="*/ 2847975 w 2847975"/>
                <a:gd name="connsiteY42" fmla="*/ 204989 h 1353286"/>
                <a:gd name="connsiteX0" fmla="*/ 2847975 w 2847975"/>
                <a:gd name="connsiteY0" fmla="*/ 204989 h 1353286"/>
                <a:gd name="connsiteX1" fmla="*/ 2833687 w 2847975"/>
                <a:gd name="connsiteY1" fmla="*/ 1347989 h 1353286"/>
                <a:gd name="connsiteX2" fmla="*/ 802789 w 2847975"/>
                <a:gd name="connsiteY2" fmla="*/ 1353286 h 1353286"/>
                <a:gd name="connsiteX3" fmla="*/ 402739 w 2847975"/>
                <a:gd name="connsiteY3" fmla="*/ 972285 h 1353286"/>
                <a:gd name="connsiteX4" fmla="*/ 80962 w 2847975"/>
                <a:gd name="connsiteY4" fmla="*/ 588370 h 1353286"/>
                <a:gd name="connsiteX5" fmla="*/ 0 w 2847975"/>
                <a:gd name="connsiteY5" fmla="*/ 421683 h 1353286"/>
                <a:gd name="connsiteX6" fmla="*/ 57150 w 2847975"/>
                <a:gd name="connsiteY6" fmla="*/ 438352 h 1353286"/>
                <a:gd name="connsiteX7" fmla="*/ 139363 w 2847975"/>
                <a:gd name="connsiteY7" fmla="*/ 484191 h 1353286"/>
                <a:gd name="connsiteX8" fmla="*/ 221456 w 2847975"/>
                <a:gd name="connsiteY8" fmla="*/ 483596 h 1353286"/>
                <a:gd name="connsiteX9" fmla="*/ 280988 w 2847975"/>
                <a:gd name="connsiteY9" fmla="*/ 488358 h 1353286"/>
                <a:gd name="connsiteX10" fmla="*/ 333375 w 2847975"/>
                <a:gd name="connsiteY10" fmla="*/ 516933 h 1353286"/>
                <a:gd name="connsiteX11" fmla="*/ 371475 w 2847975"/>
                <a:gd name="connsiteY11" fmla="*/ 540746 h 1353286"/>
                <a:gd name="connsiteX12" fmla="*/ 433388 w 2847975"/>
                <a:gd name="connsiteY12" fmla="*/ 605039 h 1353286"/>
                <a:gd name="connsiteX13" fmla="*/ 450056 w 2847975"/>
                <a:gd name="connsiteY13" fmla="*/ 602658 h 1353286"/>
                <a:gd name="connsiteX14" fmla="*/ 519113 w 2847975"/>
                <a:gd name="connsiteY14" fmla="*/ 621708 h 1353286"/>
                <a:gd name="connsiteX15" fmla="*/ 638175 w 2847975"/>
                <a:gd name="connsiteY15" fmla="*/ 605039 h 1353286"/>
                <a:gd name="connsiteX16" fmla="*/ 797719 w 2847975"/>
                <a:gd name="connsiteY16" fmla="*/ 566939 h 1353286"/>
                <a:gd name="connsiteX17" fmla="*/ 931069 w 2847975"/>
                <a:gd name="connsiteY17" fmla="*/ 490739 h 1353286"/>
                <a:gd name="connsiteX18" fmla="*/ 1031081 w 2847975"/>
                <a:gd name="connsiteY18" fmla="*/ 443114 h 1353286"/>
                <a:gd name="connsiteX19" fmla="*/ 1185863 w 2847975"/>
                <a:gd name="connsiteY19" fmla="*/ 440733 h 1353286"/>
                <a:gd name="connsiteX20" fmla="*/ 1407319 w 2847975"/>
                <a:gd name="connsiteY20" fmla="*/ 466927 h 1353286"/>
                <a:gd name="connsiteX21" fmla="*/ 1550194 w 2847975"/>
                <a:gd name="connsiteY21" fmla="*/ 552652 h 1353286"/>
                <a:gd name="connsiteX22" fmla="*/ 1664494 w 2847975"/>
                <a:gd name="connsiteY22" fmla="*/ 612183 h 1353286"/>
                <a:gd name="connsiteX23" fmla="*/ 1759744 w 2847975"/>
                <a:gd name="connsiteY23" fmla="*/ 516933 h 1353286"/>
                <a:gd name="connsiteX24" fmla="*/ 1909763 w 2847975"/>
                <a:gd name="connsiteY24" fmla="*/ 426446 h 1353286"/>
                <a:gd name="connsiteX25" fmla="*/ 2078831 w 2847975"/>
                <a:gd name="connsiteY25" fmla="*/ 366914 h 1353286"/>
                <a:gd name="connsiteX26" fmla="*/ 2164556 w 2847975"/>
                <a:gd name="connsiteY26" fmla="*/ 181177 h 1353286"/>
                <a:gd name="connsiteX27" fmla="*/ 2281238 w 2847975"/>
                <a:gd name="connsiteY27" fmla="*/ 83546 h 1353286"/>
                <a:gd name="connsiteX28" fmla="*/ 2428875 w 2847975"/>
                <a:gd name="connsiteY28" fmla="*/ 81164 h 1353286"/>
                <a:gd name="connsiteX29" fmla="*/ 2519363 w 2847975"/>
                <a:gd name="connsiteY29" fmla="*/ 28777 h 1353286"/>
                <a:gd name="connsiteX30" fmla="*/ 2536031 w 2847975"/>
                <a:gd name="connsiteY30" fmla="*/ 202 h 1353286"/>
                <a:gd name="connsiteX31" fmla="*/ 2562225 w 2847975"/>
                <a:gd name="connsiteY31" fmla="*/ 16871 h 1353286"/>
                <a:gd name="connsiteX32" fmla="*/ 2562225 w 2847975"/>
                <a:gd name="connsiteY32" fmla="*/ 33539 h 1353286"/>
                <a:gd name="connsiteX33" fmla="*/ 2581275 w 2847975"/>
                <a:gd name="connsiteY33" fmla="*/ 78783 h 1353286"/>
                <a:gd name="connsiteX34" fmla="*/ 2588418 w 2847975"/>
                <a:gd name="connsiteY34" fmla="*/ 100214 h 1353286"/>
                <a:gd name="connsiteX35" fmla="*/ 2595563 w 2847975"/>
                <a:gd name="connsiteY35" fmla="*/ 121646 h 1353286"/>
                <a:gd name="connsiteX36" fmla="*/ 2652713 w 2847975"/>
                <a:gd name="connsiteY36" fmla="*/ 143077 h 1353286"/>
                <a:gd name="connsiteX37" fmla="*/ 2693193 w 2847975"/>
                <a:gd name="connsiteY37" fmla="*/ 147839 h 1353286"/>
                <a:gd name="connsiteX38" fmla="*/ 2714624 w 2847975"/>
                <a:gd name="connsiteY38" fmla="*/ 176415 h 1353286"/>
                <a:gd name="connsiteX39" fmla="*/ 2736057 w 2847975"/>
                <a:gd name="connsiteY39" fmla="*/ 157365 h 1353286"/>
                <a:gd name="connsiteX40" fmla="*/ 2771775 w 2847975"/>
                <a:gd name="connsiteY40" fmla="*/ 190702 h 1353286"/>
                <a:gd name="connsiteX41" fmla="*/ 2790826 w 2847975"/>
                <a:gd name="connsiteY41" fmla="*/ 212133 h 1353286"/>
                <a:gd name="connsiteX42" fmla="*/ 2847975 w 2847975"/>
                <a:gd name="connsiteY42" fmla="*/ 204989 h 1353286"/>
                <a:gd name="connsiteX0" fmla="*/ 2847975 w 2847975"/>
                <a:gd name="connsiteY0" fmla="*/ 204989 h 1353286"/>
                <a:gd name="connsiteX1" fmla="*/ 2833687 w 2847975"/>
                <a:gd name="connsiteY1" fmla="*/ 1347989 h 1353286"/>
                <a:gd name="connsiteX2" fmla="*/ 802789 w 2847975"/>
                <a:gd name="connsiteY2" fmla="*/ 1353286 h 1353286"/>
                <a:gd name="connsiteX3" fmla="*/ 402739 w 2847975"/>
                <a:gd name="connsiteY3" fmla="*/ 972285 h 1353286"/>
                <a:gd name="connsiteX4" fmla="*/ 233670 w 2847975"/>
                <a:gd name="connsiteY4" fmla="*/ 769879 h 1353286"/>
                <a:gd name="connsiteX5" fmla="*/ 80962 w 2847975"/>
                <a:gd name="connsiteY5" fmla="*/ 588370 h 1353286"/>
                <a:gd name="connsiteX6" fmla="*/ 0 w 2847975"/>
                <a:gd name="connsiteY6" fmla="*/ 421683 h 1353286"/>
                <a:gd name="connsiteX7" fmla="*/ 57150 w 2847975"/>
                <a:gd name="connsiteY7" fmla="*/ 438352 h 1353286"/>
                <a:gd name="connsiteX8" fmla="*/ 139363 w 2847975"/>
                <a:gd name="connsiteY8" fmla="*/ 484191 h 1353286"/>
                <a:gd name="connsiteX9" fmla="*/ 221456 w 2847975"/>
                <a:gd name="connsiteY9" fmla="*/ 483596 h 1353286"/>
                <a:gd name="connsiteX10" fmla="*/ 280988 w 2847975"/>
                <a:gd name="connsiteY10" fmla="*/ 488358 h 1353286"/>
                <a:gd name="connsiteX11" fmla="*/ 333375 w 2847975"/>
                <a:gd name="connsiteY11" fmla="*/ 516933 h 1353286"/>
                <a:gd name="connsiteX12" fmla="*/ 371475 w 2847975"/>
                <a:gd name="connsiteY12" fmla="*/ 540746 h 1353286"/>
                <a:gd name="connsiteX13" fmla="*/ 433388 w 2847975"/>
                <a:gd name="connsiteY13" fmla="*/ 605039 h 1353286"/>
                <a:gd name="connsiteX14" fmla="*/ 450056 w 2847975"/>
                <a:gd name="connsiteY14" fmla="*/ 602658 h 1353286"/>
                <a:gd name="connsiteX15" fmla="*/ 519113 w 2847975"/>
                <a:gd name="connsiteY15" fmla="*/ 621708 h 1353286"/>
                <a:gd name="connsiteX16" fmla="*/ 638175 w 2847975"/>
                <a:gd name="connsiteY16" fmla="*/ 605039 h 1353286"/>
                <a:gd name="connsiteX17" fmla="*/ 797719 w 2847975"/>
                <a:gd name="connsiteY17" fmla="*/ 566939 h 1353286"/>
                <a:gd name="connsiteX18" fmla="*/ 931069 w 2847975"/>
                <a:gd name="connsiteY18" fmla="*/ 490739 h 1353286"/>
                <a:gd name="connsiteX19" fmla="*/ 1031081 w 2847975"/>
                <a:gd name="connsiteY19" fmla="*/ 443114 h 1353286"/>
                <a:gd name="connsiteX20" fmla="*/ 1185863 w 2847975"/>
                <a:gd name="connsiteY20" fmla="*/ 440733 h 1353286"/>
                <a:gd name="connsiteX21" fmla="*/ 1407319 w 2847975"/>
                <a:gd name="connsiteY21" fmla="*/ 466927 h 1353286"/>
                <a:gd name="connsiteX22" fmla="*/ 1550194 w 2847975"/>
                <a:gd name="connsiteY22" fmla="*/ 552652 h 1353286"/>
                <a:gd name="connsiteX23" fmla="*/ 1664494 w 2847975"/>
                <a:gd name="connsiteY23" fmla="*/ 612183 h 1353286"/>
                <a:gd name="connsiteX24" fmla="*/ 1759744 w 2847975"/>
                <a:gd name="connsiteY24" fmla="*/ 516933 h 1353286"/>
                <a:gd name="connsiteX25" fmla="*/ 1909763 w 2847975"/>
                <a:gd name="connsiteY25" fmla="*/ 426446 h 1353286"/>
                <a:gd name="connsiteX26" fmla="*/ 2078831 w 2847975"/>
                <a:gd name="connsiteY26" fmla="*/ 366914 h 1353286"/>
                <a:gd name="connsiteX27" fmla="*/ 2164556 w 2847975"/>
                <a:gd name="connsiteY27" fmla="*/ 181177 h 1353286"/>
                <a:gd name="connsiteX28" fmla="*/ 2281238 w 2847975"/>
                <a:gd name="connsiteY28" fmla="*/ 83546 h 1353286"/>
                <a:gd name="connsiteX29" fmla="*/ 2428875 w 2847975"/>
                <a:gd name="connsiteY29" fmla="*/ 81164 h 1353286"/>
                <a:gd name="connsiteX30" fmla="*/ 2519363 w 2847975"/>
                <a:gd name="connsiteY30" fmla="*/ 28777 h 1353286"/>
                <a:gd name="connsiteX31" fmla="*/ 2536031 w 2847975"/>
                <a:gd name="connsiteY31" fmla="*/ 202 h 1353286"/>
                <a:gd name="connsiteX32" fmla="*/ 2562225 w 2847975"/>
                <a:gd name="connsiteY32" fmla="*/ 16871 h 1353286"/>
                <a:gd name="connsiteX33" fmla="*/ 2562225 w 2847975"/>
                <a:gd name="connsiteY33" fmla="*/ 33539 h 1353286"/>
                <a:gd name="connsiteX34" fmla="*/ 2581275 w 2847975"/>
                <a:gd name="connsiteY34" fmla="*/ 78783 h 1353286"/>
                <a:gd name="connsiteX35" fmla="*/ 2588418 w 2847975"/>
                <a:gd name="connsiteY35" fmla="*/ 100214 h 1353286"/>
                <a:gd name="connsiteX36" fmla="*/ 2595563 w 2847975"/>
                <a:gd name="connsiteY36" fmla="*/ 121646 h 1353286"/>
                <a:gd name="connsiteX37" fmla="*/ 2652713 w 2847975"/>
                <a:gd name="connsiteY37" fmla="*/ 143077 h 1353286"/>
                <a:gd name="connsiteX38" fmla="*/ 2693193 w 2847975"/>
                <a:gd name="connsiteY38" fmla="*/ 147839 h 1353286"/>
                <a:gd name="connsiteX39" fmla="*/ 2714624 w 2847975"/>
                <a:gd name="connsiteY39" fmla="*/ 176415 h 1353286"/>
                <a:gd name="connsiteX40" fmla="*/ 2736057 w 2847975"/>
                <a:gd name="connsiteY40" fmla="*/ 157365 h 1353286"/>
                <a:gd name="connsiteX41" fmla="*/ 2771775 w 2847975"/>
                <a:gd name="connsiteY41" fmla="*/ 190702 h 1353286"/>
                <a:gd name="connsiteX42" fmla="*/ 2790826 w 2847975"/>
                <a:gd name="connsiteY42" fmla="*/ 212133 h 1353286"/>
                <a:gd name="connsiteX43" fmla="*/ 2847975 w 2847975"/>
                <a:gd name="connsiteY43" fmla="*/ 204989 h 1353286"/>
                <a:gd name="connsiteX0" fmla="*/ 2847975 w 2847975"/>
                <a:gd name="connsiteY0" fmla="*/ 204989 h 1353286"/>
                <a:gd name="connsiteX1" fmla="*/ 2833687 w 2847975"/>
                <a:gd name="connsiteY1" fmla="*/ 1347989 h 1353286"/>
                <a:gd name="connsiteX2" fmla="*/ 802789 w 2847975"/>
                <a:gd name="connsiteY2" fmla="*/ 1353286 h 1353286"/>
                <a:gd name="connsiteX3" fmla="*/ 402739 w 2847975"/>
                <a:gd name="connsiteY3" fmla="*/ 972285 h 1353286"/>
                <a:gd name="connsiteX4" fmla="*/ 224145 w 2847975"/>
                <a:gd name="connsiteY4" fmla="*/ 786547 h 1353286"/>
                <a:gd name="connsiteX5" fmla="*/ 80962 w 2847975"/>
                <a:gd name="connsiteY5" fmla="*/ 588370 h 1353286"/>
                <a:gd name="connsiteX6" fmla="*/ 0 w 2847975"/>
                <a:gd name="connsiteY6" fmla="*/ 421683 h 1353286"/>
                <a:gd name="connsiteX7" fmla="*/ 57150 w 2847975"/>
                <a:gd name="connsiteY7" fmla="*/ 438352 h 1353286"/>
                <a:gd name="connsiteX8" fmla="*/ 139363 w 2847975"/>
                <a:gd name="connsiteY8" fmla="*/ 484191 h 1353286"/>
                <a:gd name="connsiteX9" fmla="*/ 221456 w 2847975"/>
                <a:gd name="connsiteY9" fmla="*/ 483596 h 1353286"/>
                <a:gd name="connsiteX10" fmla="*/ 280988 w 2847975"/>
                <a:gd name="connsiteY10" fmla="*/ 488358 h 1353286"/>
                <a:gd name="connsiteX11" fmla="*/ 333375 w 2847975"/>
                <a:gd name="connsiteY11" fmla="*/ 516933 h 1353286"/>
                <a:gd name="connsiteX12" fmla="*/ 371475 w 2847975"/>
                <a:gd name="connsiteY12" fmla="*/ 540746 h 1353286"/>
                <a:gd name="connsiteX13" fmla="*/ 433388 w 2847975"/>
                <a:gd name="connsiteY13" fmla="*/ 605039 h 1353286"/>
                <a:gd name="connsiteX14" fmla="*/ 450056 w 2847975"/>
                <a:gd name="connsiteY14" fmla="*/ 602658 h 1353286"/>
                <a:gd name="connsiteX15" fmla="*/ 519113 w 2847975"/>
                <a:gd name="connsiteY15" fmla="*/ 621708 h 1353286"/>
                <a:gd name="connsiteX16" fmla="*/ 638175 w 2847975"/>
                <a:gd name="connsiteY16" fmla="*/ 605039 h 1353286"/>
                <a:gd name="connsiteX17" fmla="*/ 797719 w 2847975"/>
                <a:gd name="connsiteY17" fmla="*/ 566939 h 1353286"/>
                <a:gd name="connsiteX18" fmla="*/ 931069 w 2847975"/>
                <a:gd name="connsiteY18" fmla="*/ 490739 h 1353286"/>
                <a:gd name="connsiteX19" fmla="*/ 1031081 w 2847975"/>
                <a:gd name="connsiteY19" fmla="*/ 443114 h 1353286"/>
                <a:gd name="connsiteX20" fmla="*/ 1185863 w 2847975"/>
                <a:gd name="connsiteY20" fmla="*/ 440733 h 1353286"/>
                <a:gd name="connsiteX21" fmla="*/ 1407319 w 2847975"/>
                <a:gd name="connsiteY21" fmla="*/ 466927 h 1353286"/>
                <a:gd name="connsiteX22" fmla="*/ 1550194 w 2847975"/>
                <a:gd name="connsiteY22" fmla="*/ 552652 h 1353286"/>
                <a:gd name="connsiteX23" fmla="*/ 1664494 w 2847975"/>
                <a:gd name="connsiteY23" fmla="*/ 612183 h 1353286"/>
                <a:gd name="connsiteX24" fmla="*/ 1759744 w 2847975"/>
                <a:gd name="connsiteY24" fmla="*/ 516933 h 1353286"/>
                <a:gd name="connsiteX25" fmla="*/ 1909763 w 2847975"/>
                <a:gd name="connsiteY25" fmla="*/ 426446 h 1353286"/>
                <a:gd name="connsiteX26" fmla="*/ 2078831 w 2847975"/>
                <a:gd name="connsiteY26" fmla="*/ 366914 h 1353286"/>
                <a:gd name="connsiteX27" fmla="*/ 2164556 w 2847975"/>
                <a:gd name="connsiteY27" fmla="*/ 181177 h 1353286"/>
                <a:gd name="connsiteX28" fmla="*/ 2281238 w 2847975"/>
                <a:gd name="connsiteY28" fmla="*/ 83546 h 1353286"/>
                <a:gd name="connsiteX29" fmla="*/ 2428875 w 2847975"/>
                <a:gd name="connsiteY29" fmla="*/ 81164 h 1353286"/>
                <a:gd name="connsiteX30" fmla="*/ 2519363 w 2847975"/>
                <a:gd name="connsiteY30" fmla="*/ 28777 h 1353286"/>
                <a:gd name="connsiteX31" fmla="*/ 2536031 w 2847975"/>
                <a:gd name="connsiteY31" fmla="*/ 202 h 1353286"/>
                <a:gd name="connsiteX32" fmla="*/ 2562225 w 2847975"/>
                <a:gd name="connsiteY32" fmla="*/ 16871 h 1353286"/>
                <a:gd name="connsiteX33" fmla="*/ 2562225 w 2847975"/>
                <a:gd name="connsiteY33" fmla="*/ 33539 h 1353286"/>
                <a:gd name="connsiteX34" fmla="*/ 2581275 w 2847975"/>
                <a:gd name="connsiteY34" fmla="*/ 78783 h 1353286"/>
                <a:gd name="connsiteX35" fmla="*/ 2588418 w 2847975"/>
                <a:gd name="connsiteY35" fmla="*/ 100214 h 1353286"/>
                <a:gd name="connsiteX36" fmla="*/ 2595563 w 2847975"/>
                <a:gd name="connsiteY36" fmla="*/ 121646 h 1353286"/>
                <a:gd name="connsiteX37" fmla="*/ 2652713 w 2847975"/>
                <a:gd name="connsiteY37" fmla="*/ 143077 h 1353286"/>
                <a:gd name="connsiteX38" fmla="*/ 2693193 w 2847975"/>
                <a:gd name="connsiteY38" fmla="*/ 147839 h 1353286"/>
                <a:gd name="connsiteX39" fmla="*/ 2714624 w 2847975"/>
                <a:gd name="connsiteY39" fmla="*/ 176415 h 1353286"/>
                <a:gd name="connsiteX40" fmla="*/ 2736057 w 2847975"/>
                <a:gd name="connsiteY40" fmla="*/ 157365 h 1353286"/>
                <a:gd name="connsiteX41" fmla="*/ 2771775 w 2847975"/>
                <a:gd name="connsiteY41" fmla="*/ 190702 h 1353286"/>
                <a:gd name="connsiteX42" fmla="*/ 2790826 w 2847975"/>
                <a:gd name="connsiteY42" fmla="*/ 212133 h 1353286"/>
                <a:gd name="connsiteX43" fmla="*/ 2847975 w 2847975"/>
                <a:gd name="connsiteY43" fmla="*/ 204989 h 1353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847975" h="1353286">
                  <a:moveTo>
                    <a:pt x="2847975" y="204989"/>
                  </a:moveTo>
                  <a:lnTo>
                    <a:pt x="2833687" y="1347989"/>
                  </a:lnTo>
                  <a:lnTo>
                    <a:pt x="802789" y="1353286"/>
                  </a:lnTo>
                  <a:lnTo>
                    <a:pt x="402739" y="972285"/>
                  </a:lnTo>
                  <a:lnTo>
                    <a:pt x="224145" y="786547"/>
                  </a:lnTo>
                  <a:lnTo>
                    <a:pt x="80962" y="588370"/>
                  </a:lnTo>
                  <a:lnTo>
                    <a:pt x="0" y="421683"/>
                  </a:lnTo>
                  <a:lnTo>
                    <a:pt x="57150" y="438352"/>
                  </a:lnTo>
                  <a:lnTo>
                    <a:pt x="139363" y="484191"/>
                  </a:lnTo>
                  <a:cubicBezTo>
                    <a:pt x="153650" y="484191"/>
                    <a:pt x="197852" y="482902"/>
                    <a:pt x="221456" y="483596"/>
                  </a:cubicBezTo>
                  <a:cubicBezTo>
                    <a:pt x="245060" y="484290"/>
                    <a:pt x="261144" y="490739"/>
                    <a:pt x="280988" y="488358"/>
                  </a:cubicBezTo>
                  <a:lnTo>
                    <a:pt x="333375" y="516933"/>
                  </a:lnTo>
                  <a:lnTo>
                    <a:pt x="371475" y="540746"/>
                  </a:lnTo>
                  <a:lnTo>
                    <a:pt x="433388" y="605039"/>
                  </a:lnTo>
                  <a:cubicBezTo>
                    <a:pt x="435769" y="605039"/>
                    <a:pt x="447675" y="602658"/>
                    <a:pt x="450056" y="602658"/>
                  </a:cubicBezTo>
                  <a:lnTo>
                    <a:pt x="519113" y="621708"/>
                  </a:lnTo>
                  <a:cubicBezTo>
                    <a:pt x="558800" y="616152"/>
                    <a:pt x="591741" y="614167"/>
                    <a:pt x="638175" y="605039"/>
                  </a:cubicBezTo>
                  <a:cubicBezTo>
                    <a:pt x="684609" y="595911"/>
                    <a:pt x="744538" y="579639"/>
                    <a:pt x="797719" y="566939"/>
                  </a:cubicBezTo>
                  <a:lnTo>
                    <a:pt x="931069" y="490739"/>
                  </a:lnTo>
                  <a:lnTo>
                    <a:pt x="1031081" y="443114"/>
                  </a:lnTo>
                  <a:lnTo>
                    <a:pt x="1185863" y="440733"/>
                  </a:lnTo>
                  <a:lnTo>
                    <a:pt x="1407319" y="466927"/>
                  </a:lnTo>
                  <a:lnTo>
                    <a:pt x="1550194" y="552652"/>
                  </a:lnTo>
                  <a:lnTo>
                    <a:pt x="1664494" y="612183"/>
                  </a:lnTo>
                  <a:lnTo>
                    <a:pt x="1759744" y="516933"/>
                  </a:lnTo>
                  <a:lnTo>
                    <a:pt x="1909763" y="426446"/>
                  </a:lnTo>
                  <a:lnTo>
                    <a:pt x="2078831" y="366914"/>
                  </a:lnTo>
                  <a:lnTo>
                    <a:pt x="2164556" y="181177"/>
                  </a:lnTo>
                  <a:lnTo>
                    <a:pt x="2281238" y="83546"/>
                  </a:lnTo>
                  <a:lnTo>
                    <a:pt x="2428875" y="81164"/>
                  </a:lnTo>
                  <a:lnTo>
                    <a:pt x="2519363" y="28777"/>
                  </a:lnTo>
                  <a:cubicBezTo>
                    <a:pt x="2537222" y="15283"/>
                    <a:pt x="2528887" y="2186"/>
                    <a:pt x="2536031" y="202"/>
                  </a:cubicBezTo>
                  <a:cubicBezTo>
                    <a:pt x="2543175" y="-1782"/>
                    <a:pt x="2557859" y="11315"/>
                    <a:pt x="2562225" y="16871"/>
                  </a:cubicBezTo>
                  <a:lnTo>
                    <a:pt x="2562225" y="33539"/>
                  </a:lnTo>
                  <a:lnTo>
                    <a:pt x="2581275" y="78783"/>
                  </a:lnTo>
                  <a:lnTo>
                    <a:pt x="2588418" y="100214"/>
                  </a:lnTo>
                  <a:lnTo>
                    <a:pt x="2595563" y="121646"/>
                  </a:lnTo>
                  <a:lnTo>
                    <a:pt x="2652713" y="143077"/>
                  </a:lnTo>
                  <a:lnTo>
                    <a:pt x="2693193" y="147839"/>
                  </a:lnTo>
                  <a:cubicBezTo>
                    <a:pt x="2703511" y="153395"/>
                    <a:pt x="2707480" y="174827"/>
                    <a:pt x="2714624" y="176415"/>
                  </a:cubicBezTo>
                  <a:cubicBezTo>
                    <a:pt x="2721768" y="178003"/>
                    <a:pt x="2726532" y="154984"/>
                    <a:pt x="2736057" y="157365"/>
                  </a:cubicBezTo>
                  <a:lnTo>
                    <a:pt x="2771775" y="190702"/>
                  </a:lnTo>
                  <a:lnTo>
                    <a:pt x="2790826" y="212133"/>
                  </a:lnTo>
                  <a:lnTo>
                    <a:pt x="2847975" y="204989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cxnSp>
          <p:nvCxnSpPr>
            <p:cNvPr id="638" name="Straight Arrow Connector 637">
              <a:extLst>
                <a:ext uri="{FF2B5EF4-FFF2-40B4-BE49-F238E27FC236}">
                  <a16:creationId xmlns:a16="http://schemas.microsoft.com/office/drawing/2014/main" id="{BEA1433F-1CDC-46F3-B867-61F5743DFD58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9300000">
              <a:off x="11006976" y="5322603"/>
              <a:ext cx="29623" cy="88938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9" name="Straight Arrow Connector 638">
              <a:extLst>
                <a:ext uri="{FF2B5EF4-FFF2-40B4-BE49-F238E27FC236}">
                  <a16:creationId xmlns:a16="http://schemas.microsoft.com/office/drawing/2014/main" id="{A348A061-0C71-4731-9FCD-C758216242C1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20160000">
              <a:off x="10955742" y="5370307"/>
              <a:ext cx="29623" cy="89591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0" name="Freeform 250">
              <a:extLst>
                <a:ext uri="{FF2B5EF4-FFF2-40B4-BE49-F238E27FC236}">
                  <a16:creationId xmlns:a16="http://schemas.microsoft.com/office/drawing/2014/main" id="{A9A98A4B-47A7-42D7-9933-A0C1E008BAD9}"/>
                </a:ext>
              </a:extLst>
            </p:cNvPr>
            <p:cNvSpPr/>
            <p:nvPr/>
          </p:nvSpPr>
          <p:spPr>
            <a:xfrm>
              <a:off x="9119697" y="4997976"/>
              <a:ext cx="2028520" cy="577664"/>
            </a:xfrm>
            <a:custGeom>
              <a:avLst/>
              <a:gdLst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9525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6762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21669 w 2724150"/>
                <a:gd name="connsiteY32" fmla="*/ 766762 h 781050"/>
                <a:gd name="connsiteX33" fmla="*/ 1866900 w 2724150"/>
                <a:gd name="connsiteY33" fmla="*/ 771525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21669 w 2724150"/>
                <a:gd name="connsiteY32" fmla="*/ 766762 h 781050"/>
                <a:gd name="connsiteX33" fmla="*/ 1881188 w 2724150"/>
                <a:gd name="connsiteY33" fmla="*/ 778669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09763 w 2724150"/>
                <a:gd name="connsiteY32" fmla="*/ 757237 h 781050"/>
                <a:gd name="connsiteX33" fmla="*/ 1881188 w 2724150"/>
                <a:gd name="connsiteY33" fmla="*/ 778669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5905"/>
                <a:gd name="connsiteX1" fmla="*/ 2671762 w 2724150"/>
                <a:gd name="connsiteY1" fmla="*/ 297657 h 785905"/>
                <a:gd name="connsiteX2" fmla="*/ 2693194 w 2724150"/>
                <a:gd name="connsiteY2" fmla="*/ 383382 h 785905"/>
                <a:gd name="connsiteX3" fmla="*/ 2714625 w 2724150"/>
                <a:gd name="connsiteY3" fmla="*/ 454819 h 785905"/>
                <a:gd name="connsiteX4" fmla="*/ 2724150 w 2724150"/>
                <a:gd name="connsiteY4" fmla="*/ 490538 h 785905"/>
                <a:gd name="connsiteX5" fmla="*/ 2659856 w 2724150"/>
                <a:gd name="connsiteY5" fmla="*/ 478632 h 785905"/>
                <a:gd name="connsiteX6" fmla="*/ 2614612 w 2724150"/>
                <a:gd name="connsiteY6" fmla="*/ 452438 h 785905"/>
                <a:gd name="connsiteX7" fmla="*/ 2533650 w 2724150"/>
                <a:gd name="connsiteY7" fmla="*/ 383382 h 785905"/>
                <a:gd name="connsiteX8" fmla="*/ 2495550 w 2724150"/>
                <a:gd name="connsiteY8" fmla="*/ 366713 h 785905"/>
                <a:gd name="connsiteX9" fmla="*/ 2433637 w 2724150"/>
                <a:gd name="connsiteY9" fmla="*/ 328613 h 785905"/>
                <a:gd name="connsiteX10" fmla="*/ 2388394 w 2724150"/>
                <a:gd name="connsiteY10" fmla="*/ 304800 h 785905"/>
                <a:gd name="connsiteX11" fmla="*/ 2357437 w 2724150"/>
                <a:gd name="connsiteY11" fmla="*/ 300038 h 785905"/>
                <a:gd name="connsiteX12" fmla="*/ 2336006 w 2724150"/>
                <a:gd name="connsiteY12" fmla="*/ 316707 h 785905"/>
                <a:gd name="connsiteX13" fmla="*/ 2328862 w 2724150"/>
                <a:gd name="connsiteY13" fmla="*/ 347663 h 785905"/>
                <a:gd name="connsiteX14" fmla="*/ 2388394 w 2724150"/>
                <a:gd name="connsiteY14" fmla="*/ 397669 h 785905"/>
                <a:gd name="connsiteX15" fmla="*/ 2378869 w 2724150"/>
                <a:gd name="connsiteY15" fmla="*/ 464344 h 785905"/>
                <a:gd name="connsiteX16" fmla="*/ 2371725 w 2724150"/>
                <a:gd name="connsiteY16" fmla="*/ 502444 h 785905"/>
                <a:gd name="connsiteX17" fmla="*/ 2347912 w 2724150"/>
                <a:gd name="connsiteY17" fmla="*/ 535782 h 785905"/>
                <a:gd name="connsiteX18" fmla="*/ 2293144 w 2724150"/>
                <a:gd name="connsiteY18" fmla="*/ 566738 h 785905"/>
                <a:gd name="connsiteX19" fmla="*/ 2233612 w 2724150"/>
                <a:gd name="connsiteY19" fmla="*/ 578644 h 785905"/>
                <a:gd name="connsiteX20" fmla="*/ 2174081 w 2724150"/>
                <a:gd name="connsiteY20" fmla="*/ 583407 h 785905"/>
                <a:gd name="connsiteX21" fmla="*/ 2147887 w 2724150"/>
                <a:gd name="connsiteY21" fmla="*/ 581025 h 785905"/>
                <a:gd name="connsiteX22" fmla="*/ 2112169 w 2724150"/>
                <a:gd name="connsiteY22" fmla="*/ 585788 h 785905"/>
                <a:gd name="connsiteX23" fmla="*/ 2107406 w 2724150"/>
                <a:gd name="connsiteY23" fmla="*/ 631032 h 785905"/>
                <a:gd name="connsiteX24" fmla="*/ 2176462 w 2724150"/>
                <a:gd name="connsiteY24" fmla="*/ 671513 h 785905"/>
                <a:gd name="connsiteX25" fmla="*/ 2155031 w 2724150"/>
                <a:gd name="connsiteY25" fmla="*/ 690563 h 785905"/>
                <a:gd name="connsiteX26" fmla="*/ 2088356 w 2724150"/>
                <a:gd name="connsiteY26" fmla="*/ 704850 h 785905"/>
                <a:gd name="connsiteX27" fmla="*/ 2026444 w 2724150"/>
                <a:gd name="connsiteY27" fmla="*/ 685800 h 785905"/>
                <a:gd name="connsiteX28" fmla="*/ 1971675 w 2724150"/>
                <a:gd name="connsiteY28" fmla="*/ 671513 h 785905"/>
                <a:gd name="connsiteX29" fmla="*/ 1883569 w 2724150"/>
                <a:gd name="connsiteY29" fmla="*/ 654844 h 785905"/>
                <a:gd name="connsiteX30" fmla="*/ 1864519 w 2724150"/>
                <a:gd name="connsiteY30" fmla="*/ 669132 h 785905"/>
                <a:gd name="connsiteX31" fmla="*/ 1852612 w 2724150"/>
                <a:gd name="connsiteY31" fmla="*/ 716757 h 785905"/>
                <a:gd name="connsiteX32" fmla="*/ 1909763 w 2724150"/>
                <a:gd name="connsiteY32" fmla="*/ 757237 h 785905"/>
                <a:gd name="connsiteX33" fmla="*/ 1881188 w 2724150"/>
                <a:gd name="connsiteY33" fmla="*/ 778669 h 785905"/>
                <a:gd name="connsiteX34" fmla="*/ 1793080 w 2724150"/>
                <a:gd name="connsiteY34" fmla="*/ 781050 h 785905"/>
                <a:gd name="connsiteX35" fmla="*/ 1654969 w 2724150"/>
                <a:gd name="connsiteY35" fmla="*/ 716757 h 785905"/>
                <a:gd name="connsiteX36" fmla="*/ 1576387 w 2724150"/>
                <a:gd name="connsiteY36" fmla="*/ 671513 h 785905"/>
                <a:gd name="connsiteX37" fmla="*/ 1466850 w 2724150"/>
                <a:gd name="connsiteY37" fmla="*/ 619125 h 785905"/>
                <a:gd name="connsiteX38" fmla="*/ 1352550 w 2724150"/>
                <a:gd name="connsiteY38" fmla="*/ 597694 h 785905"/>
                <a:gd name="connsiteX39" fmla="*/ 1250156 w 2724150"/>
                <a:gd name="connsiteY39" fmla="*/ 588169 h 785905"/>
                <a:gd name="connsiteX40" fmla="*/ 1057275 w 2724150"/>
                <a:gd name="connsiteY40" fmla="*/ 623888 h 785905"/>
                <a:gd name="connsiteX41" fmla="*/ 954881 w 2724150"/>
                <a:gd name="connsiteY41" fmla="*/ 688181 h 785905"/>
                <a:gd name="connsiteX42" fmla="*/ 816146 w 2724150"/>
                <a:gd name="connsiteY42" fmla="*/ 734388 h 785905"/>
                <a:gd name="connsiteX43" fmla="*/ 723900 w 2724150"/>
                <a:gd name="connsiteY43" fmla="*/ 757238 h 785905"/>
                <a:gd name="connsiteX44" fmla="*/ 635794 w 2724150"/>
                <a:gd name="connsiteY44" fmla="*/ 769144 h 785905"/>
                <a:gd name="connsiteX45" fmla="*/ 564356 w 2724150"/>
                <a:gd name="connsiteY45" fmla="*/ 766763 h 785905"/>
                <a:gd name="connsiteX46" fmla="*/ 478631 w 2724150"/>
                <a:gd name="connsiteY46" fmla="*/ 721519 h 785905"/>
                <a:gd name="connsiteX47" fmla="*/ 450056 w 2724150"/>
                <a:gd name="connsiteY47" fmla="*/ 681038 h 785905"/>
                <a:gd name="connsiteX48" fmla="*/ 376237 w 2724150"/>
                <a:gd name="connsiteY48" fmla="*/ 638175 h 785905"/>
                <a:gd name="connsiteX49" fmla="*/ 300037 w 2724150"/>
                <a:gd name="connsiteY49" fmla="*/ 635794 h 785905"/>
                <a:gd name="connsiteX50" fmla="*/ 221456 w 2724150"/>
                <a:gd name="connsiteY50" fmla="*/ 633413 h 785905"/>
                <a:gd name="connsiteX51" fmla="*/ 135731 w 2724150"/>
                <a:gd name="connsiteY51" fmla="*/ 581025 h 785905"/>
                <a:gd name="connsiteX52" fmla="*/ 78581 w 2724150"/>
                <a:gd name="connsiteY52" fmla="*/ 542925 h 785905"/>
                <a:gd name="connsiteX53" fmla="*/ 38100 w 2724150"/>
                <a:gd name="connsiteY53" fmla="*/ 361950 h 785905"/>
                <a:gd name="connsiteX54" fmla="*/ 23812 w 2724150"/>
                <a:gd name="connsiteY54" fmla="*/ 257175 h 785905"/>
                <a:gd name="connsiteX55" fmla="*/ 0 w 2724150"/>
                <a:gd name="connsiteY55" fmla="*/ 157163 h 785905"/>
                <a:gd name="connsiteX56" fmla="*/ 0 w 2724150"/>
                <a:gd name="connsiteY56" fmla="*/ 69057 h 785905"/>
                <a:gd name="connsiteX57" fmla="*/ 88106 w 2724150"/>
                <a:gd name="connsiteY57" fmla="*/ 238125 h 785905"/>
                <a:gd name="connsiteX58" fmla="*/ 254794 w 2724150"/>
                <a:gd name="connsiteY58" fmla="*/ 347663 h 785905"/>
                <a:gd name="connsiteX59" fmla="*/ 354806 w 2724150"/>
                <a:gd name="connsiteY59" fmla="*/ 369094 h 785905"/>
                <a:gd name="connsiteX60" fmla="*/ 516731 w 2724150"/>
                <a:gd name="connsiteY60" fmla="*/ 338138 h 785905"/>
                <a:gd name="connsiteX61" fmla="*/ 578644 w 2724150"/>
                <a:gd name="connsiteY61" fmla="*/ 438150 h 785905"/>
                <a:gd name="connsiteX62" fmla="*/ 711994 w 2724150"/>
                <a:gd name="connsiteY62" fmla="*/ 454819 h 785905"/>
                <a:gd name="connsiteX63" fmla="*/ 831056 w 2724150"/>
                <a:gd name="connsiteY63" fmla="*/ 438150 h 785905"/>
                <a:gd name="connsiteX64" fmla="*/ 907256 w 2724150"/>
                <a:gd name="connsiteY64" fmla="*/ 419100 h 785905"/>
                <a:gd name="connsiteX65" fmla="*/ 1042987 w 2724150"/>
                <a:gd name="connsiteY65" fmla="*/ 338138 h 785905"/>
                <a:gd name="connsiteX66" fmla="*/ 1143000 w 2724150"/>
                <a:gd name="connsiteY66" fmla="*/ 366713 h 785905"/>
                <a:gd name="connsiteX67" fmla="*/ 1250156 w 2724150"/>
                <a:gd name="connsiteY67" fmla="*/ 357188 h 785905"/>
                <a:gd name="connsiteX68" fmla="*/ 1381125 w 2724150"/>
                <a:gd name="connsiteY68" fmla="*/ 323850 h 785905"/>
                <a:gd name="connsiteX69" fmla="*/ 1562100 w 2724150"/>
                <a:gd name="connsiteY69" fmla="*/ 369094 h 785905"/>
                <a:gd name="connsiteX70" fmla="*/ 1774031 w 2724150"/>
                <a:gd name="connsiteY70" fmla="*/ 378619 h 785905"/>
                <a:gd name="connsiteX71" fmla="*/ 1933575 w 2724150"/>
                <a:gd name="connsiteY71" fmla="*/ 359569 h 785905"/>
                <a:gd name="connsiteX72" fmla="*/ 1974056 w 2724150"/>
                <a:gd name="connsiteY72" fmla="*/ 283369 h 785905"/>
                <a:gd name="connsiteX73" fmla="*/ 2019300 w 2724150"/>
                <a:gd name="connsiteY73" fmla="*/ 209550 h 785905"/>
                <a:gd name="connsiteX74" fmla="*/ 2062162 w 2724150"/>
                <a:gd name="connsiteY74" fmla="*/ 233363 h 785905"/>
                <a:gd name="connsiteX75" fmla="*/ 2081212 w 2724150"/>
                <a:gd name="connsiteY75" fmla="*/ 211932 h 785905"/>
                <a:gd name="connsiteX76" fmla="*/ 2097881 w 2724150"/>
                <a:gd name="connsiteY76" fmla="*/ 219075 h 785905"/>
                <a:gd name="connsiteX77" fmla="*/ 2114550 w 2724150"/>
                <a:gd name="connsiteY77" fmla="*/ 238125 h 785905"/>
                <a:gd name="connsiteX78" fmla="*/ 2147887 w 2724150"/>
                <a:gd name="connsiteY78" fmla="*/ 211932 h 785905"/>
                <a:gd name="connsiteX79" fmla="*/ 2157412 w 2724150"/>
                <a:gd name="connsiteY79" fmla="*/ 226219 h 785905"/>
                <a:gd name="connsiteX80" fmla="*/ 2176462 w 2724150"/>
                <a:gd name="connsiteY80" fmla="*/ 173832 h 785905"/>
                <a:gd name="connsiteX81" fmla="*/ 2188369 w 2724150"/>
                <a:gd name="connsiteY81" fmla="*/ 190500 h 785905"/>
                <a:gd name="connsiteX82" fmla="*/ 2202656 w 2724150"/>
                <a:gd name="connsiteY82" fmla="*/ 147638 h 785905"/>
                <a:gd name="connsiteX83" fmla="*/ 2216944 w 2724150"/>
                <a:gd name="connsiteY83" fmla="*/ 211932 h 785905"/>
                <a:gd name="connsiteX84" fmla="*/ 2233612 w 2724150"/>
                <a:gd name="connsiteY84" fmla="*/ 164307 h 785905"/>
                <a:gd name="connsiteX85" fmla="*/ 2247900 w 2724150"/>
                <a:gd name="connsiteY85" fmla="*/ 159544 h 785905"/>
                <a:gd name="connsiteX86" fmla="*/ 2274094 w 2724150"/>
                <a:gd name="connsiteY86" fmla="*/ 121444 h 785905"/>
                <a:gd name="connsiteX87" fmla="*/ 2297906 w 2724150"/>
                <a:gd name="connsiteY87" fmla="*/ 211932 h 785905"/>
                <a:gd name="connsiteX88" fmla="*/ 2316956 w 2724150"/>
                <a:gd name="connsiteY88" fmla="*/ 192882 h 785905"/>
                <a:gd name="connsiteX89" fmla="*/ 2319337 w 2724150"/>
                <a:gd name="connsiteY89" fmla="*/ 216694 h 785905"/>
                <a:gd name="connsiteX90" fmla="*/ 2369344 w 2724150"/>
                <a:gd name="connsiteY90" fmla="*/ 135732 h 785905"/>
                <a:gd name="connsiteX91" fmla="*/ 2378869 w 2724150"/>
                <a:gd name="connsiteY91" fmla="*/ 142875 h 785905"/>
                <a:gd name="connsiteX92" fmla="*/ 2378869 w 2724150"/>
                <a:gd name="connsiteY92" fmla="*/ 142875 h 785905"/>
                <a:gd name="connsiteX93" fmla="*/ 2395537 w 2724150"/>
                <a:gd name="connsiteY93" fmla="*/ 178594 h 785905"/>
                <a:gd name="connsiteX94" fmla="*/ 2428875 w 2724150"/>
                <a:gd name="connsiteY94" fmla="*/ 88107 h 785905"/>
                <a:gd name="connsiteX95" fmla="*/ 2438400 w 2724150"/>
                <a:gd name="connsiteY95" fmla="*/ 76200 h 785905"/>
                <a:gd name="connsiteX96" fmla="*/ 2455069 w 2724150"/>
                <a:gd name="connsiteY96" fmla="*/ 109538 h 785905"/>
                <a:gd name="connsiteX97" fmla="*/ 2490787 w 2724150"/>
                <a:gd name="connsiteY97" fmla="*/ 35719 h 785905"/>
                <a:gd name="connsiteX98" fmla="*/ 2495550 w 2724150"/>
                <a:gd name="connsiteY98" fmla="*/ 9525 h 785905"/>
                <a:gd name="connsiteX99" fmla="*/ 2516981 w 2724150"/>
                <a:gd name="connsiteY99" fmla="*/ 0 h 785905"/>
                <a:gd name="connsiteX100" fmla="*/ 2540794 w 2724150"/>
                <a:gd name="connsiteY100" fmla="*/ 97632 h 785905"/>
                <a:gd name="connsiteX101" fmla="*/ 2566987 w 2724150"/>
                <a:gd name="connsiteY101" fmla="*/ 159544 h 785905"/>
                <a:gd name="connsiteX102" fmla="*/ 2586037 w 2724150"/>
                <a:gd name="connsiteY102" fmla="*/ 169069 h 785905"/>
                <a:gd name="connsiteX103" fmla="*/ 2636044 w 2724150"/>
                <a:gd name="connsiteY103" fmla="*/ 173832 h 785905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12231 w 2724150"/>
                <a:gd name="connsiteY0" fmla="*/ 19288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12231 w 2724150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228600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7241"/>
                <a:gd name="connsiteY0" fmla="*/ 228600 h 785376"/>
                <a:gd name="connsiteX1" fmla="*/ 2664619 w 2727241"/>
                <a:gd name="connsiteY1" fmla="*/ 323850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7241"/>
                <a:gd name="connsiteY0" fmla="*/ 228600 h 785376"/>
                <a:gd name="connsiteX1" fmla="*/ 2664619 w 2727241"/>
                <a:gd name="connsiteY1" fmla="*/ 323850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407195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216944 w 2729295"/>
                <a:gd name="connsiteY82" fmla="*/ 211932 h 785376"/>
                <a:gd name="connsiteX83" fmla="*/ 2233612 w 2729295"/>
                <a:gd name="connsiteY83" fmla="*/ 164307 h 785376"/>
                <a:gd name="connsiteX84" fmla="*/ 2247900 w 2729295"/>
                <a:gd name="connsiteY84" fmla="*/ 159544 h 785376"/>
                <a:gd name="connsiteX85" fmla="*/ 2274094 w 2729295"/>
                <a:gd name="connsiteY85" fmla="*/ 121444 h 785376"/>
                <a:gd name="connsiteX86" fmla="*/ 2297906 w 2729295"/>
                <a:gd name="connsiteY86" fmla="*/ 211932 h 785376"/>
                <a:gd name="connsiteX87" fmla="*/ 2316956 w 2729295"/>
                <a:gd name="connsiteY87" fmla="*/ 192882 h 785376"/>
                <a:gd name="connsiteX88" fmla="*/ 2319337 w 2729295"/>
                <a:gd name="connsiteY88" fmla="*/ 216694 h 785376"/>
                <a:gd name="connsiteX89" fmla="*/ 2369344 w 2729295"/>
                <a:gd name="connsiteY89" fmla="*/ 135732 h 785376"/>
                <a:gd name="connsiteX90" fmla="*/ 2378869 w 2729295"/>
                <a:gd name="connsiteY90" fmla="*/ 142875 h 785376"/>
                <a:gd name="connsiteX91" fmla="*/ 2388394 w 2729295"/>
                <a:gd name="connsiteY91" fmla="*/ 142875 h 785376"/>
                <a:gd name="connsiteX92" fmla="*/ 2395537 w 2729295"/>
                <a:gd name="connsiteY92" fmla="*/ 178594 h 785376"/>
                <a:gd name="connsiteX93" fmla="*/ 2428875 w 2729295"/>
                <a:gd name="connsiteY93" fmla="*/ 88107 h 785376"/>
                <a:gd name="connsiteX94" fmla="*/ 2438400 w 2729295"/>
                <a:gd name="connsiteY94" fmla="*/ 76200 h 785376"/>
                <a:gd name="connsiteX95" fmla="*/ 2455069 w 2729295"/>
                <a:gd name="connsiteY95" fmla="*/ 109538 h 785376"/>
                <a:gd name="connsiteX96" fmla="*/ 2490787 w 2729295"/>
                <a:gd name="connsiteY96" fmla="*/ 35719 h 785376"/>
                <a:gd name="connsiteX97" fmla="*/ 2495550 w 2729295"/>
                <a:gd name="connsiteY97" fmla="*/ 9525 h 785376"/>
                <a:gd name="connsiteX98" fmla="*/ 2516981 w 2729295"/>
                <a:gd name="connsiteY98" fmla="*/ 0 h 785376"/>
                <a:gd name="connsiteX99" fmla="*/ 2540794 w 2729295"/>
                <a:gd name="connsiteY99" fmla="*/ 97632 h 785376"/>
                <a:gd name="connsiteX100" fmla="*/ 2574131 w 2729295"/>
                <a:gd name="connsiteY100" fmla="*/ 147638 h 785376"/>
                <a:gd name="connsiteX101" fmla="*/ 2586037 w 2729295"/>
                <a:gd name="connsiteY101" fmla="*/ 169069 h 785376"/>
                <a:gd name="connsiteX102" fmla="*/ 2612231 w 2729295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216944 w 2729295"/>
                <a:gd name="connsiteY82" fmla="*/ 211932 h 785376"/>
                <a:gd name="connsiteX83" fmla="*/ 2233612 w 2729295"/>
                <a:gd name="connsiteY83" fmla="*/ 164307 h 785376"/>
                <a:gd name="connsiteX84" fmla="*/ 2247900 w 2729295"/>
                <a:gd name="connsiteY84" fmla="*/ 159544 h 785376"/>
                <a:gd name="connsiteX85" fmla="*/ 2274094 w 2729295"/>
                <a:gd name="connsiteY85" fmla="*/ 121444 h 785376"/>
                <a:gd name="connsiteX86" fmla="*/ 2297906 w 2729295"/>
                <a:gd name="connsiteY86" fmla="*/ 211932 h 785376"/>
                <a:gd name="connsiteX87" fmla="*/ 2316956 w 2729295"/>
                <a:gd name="connsiteY87" fmla="*/ 192882 h 785376"/>
                <a:gd name="connsiteX88" fmla="*/ 2319337 w 2729295"/>
                <a:gd name="connsiteY88" fmla="*/ 216694 h 785376"/>
                <a:gd name="connsiteX89" fmla="*/ 2369344 w 2729295"/>
                <a:gd name="connsiteY89" fmla="*/ 135732 h 785376"/>
                <a:gd name="connsiteX90" fmla="*/ 2378869 w 2729295"/>
                <a:gd name="connsiteY90" fmla="*/ 142875 h 785376"/>
                <a:gd name="connsiteX91" fmla="*/ 2388394 w 2729295"/>
                <a:gd name="connsiteY91" fmla="*/ 142875 h 785376"/>
                <a:gd name="connsiteX92" fmla="*/ 2395537 w 2729295"/>
                <a:gd name="connsiteY92" fmla="*/ 178594 h 785376"/>
                <a:gd name="connsiteX93" fmla="*/ 2428875 w 2729295"/>
                <a:gd name="connsiteY93" fmla="*/ 88107 h 785376"/>
                <a:gd name="connsiteX94" fmla="*/ 2438400 w 2729295"/>
                <a:gd name="connsiteY94" fmla="*/ 76200 h 785376"/>
                <a:gd name="connsiteX95" fmla="*/ 2455069 w 2729295"/>
                <a:gd name="connsiteY95" fmla="*/ 109538 h 785376"/>
                <a:gd name="connsiteX96" fmla="*/ 2490787 w 2729295"/>
                <a:gd name="connsiteY96" fmla="*/ 35719 h 785376"/>
                <a:gd name="connsiteX97" fmla="*/ 2495550 w 2729295"/>
                <a:gd name="connsiteY97" fmla="*/ 9525 h 785376"/>
                <a:gd name="connsiteX98" fmla="*/ 2516981 w 2729295"/>
                <a:gd name="connsiteY98" fmla="*/ 0 h 785376"/>
                <a:gd name="connsiteX99" fmla="*/ 2545557 w 2729295"/>
                <a:gd name="connsiteY99" fmla="*/ 90488 h 785376"/>
                <a:gd name="connsiteX100" fmla="*/ 2574131 w 2729295"/>
                <a:gd name="connsiteY100" fmla="*/ 147638 h 785376"/>
                <a:gd name="connsiteX101" fmla="*/ 2586037 w 2729295"/>
                <a:gd name="connsiteY101" fmla="*/ 169069 h 785376"/>
                <a:gd name="connsiteX102" fmla="*/ 2612231 w 2729295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586037 w 2729295"/>
                <a:gd name="connsiteY102" fmla="*/ 169069 h 785376"/>
                <a:gd name="connsiteX103" fmla="*/ 2612231 w 2729295"/>
                <a:gd name="connsiteY103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586037 w 2729295"/>
                <a:gd name="connsiteY102" fmla="*/ 169069 h 785376"/>
                <a:gd name="connsiteX103" fmla="*/ 2612231 w 2729295"/>
                <a:gd name="connsiteY103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12231 w 2729295"/>
                <a:gd name="connsiteY103" fmla="*/ 228600 h 785376"/>
                <a:gd name="connsiteX0" fmla="*/ 2633662 w 2729295"/>
                <a:gd name="connsiteY0" fmla="*/ 226219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33662 w 2729295"/>
                <a:gd name="connsiteY103" fmla="*/ 226219 h 785376"/>
                <a:gd name="connsiteX0" fmla="*/ 2633662 w 2729295"/>
                <a:gd name="connsiteY0" fmla="*/ 226219 h 785376"/>
                <a:gd name="connsiteX1" fmla="*/ 2676525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33662 w 2729295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197271 w 2728913"/>
                <a:gd name="connsiteY82" fmla="*/ 158124 h 785376"/>
                <a:gd name="connsiteX83" fmla="*/ 2216944 w 2728913"/>
                <a:gd name="connsiteY83" fmla="*/ 211932 h 785376"/>
                <a:gd name="connsiteX84" fmla="*/ 2233612 w 2728913"/>
                <a:gd name="connsiteY84" fmla="*/ 164307 h 785376"/>
                <a:gd name="connsiteX85" fmla="*/ 2247900 w 2728913"/>
                <a:gd name="connsiteY85" fmla="*/ 159544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33612 w 2728913"/>
                <a:gd name="connsiteY83" fmla="*/ 164307 h 785376"/>
                <a:gd name="connsiteX84" fmla="*/ 2247900 w 2728913"/>
                <a:gd name="connsiteY84" fmla="*/ 159544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33612 w 2728913"/>
                <a:gd name="connsiteY83" fmla="*/ 164307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59531 w 2728913"/>
                <a:gd name="connsiteY56" fmla="*/ 21907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59581 w 2728913"/>
                <a:gd name="connsiteY59" fmla="*/ 371475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59581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04850 w 2728913"/>
                <a:gd name="connsiteY61" fmla="*/ 509588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35831 w 2728913"/>
                <a:gd name="connsiteY63" fmla="*/ 461962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35831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73994 w 2728913"/>
                <a:gd name="connsiteY68" fmla="*/ 421481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6221 w 2728913"/>
                <a:gd name="connsiteY68" fmla="*/ 389106 h 785376"/>
                <a:gd name="connsiteX69" fmla="*/ 1473994 w 2728913"/>
                <a:gd name="connsiteY69" fmla="*/ 421481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73994 w 2728913"/>
                <a:gd name="connsiteY69" fmla="*/ 421481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466850 w 2728913"/>
                <a:gd name="connsiteY37" fmla="*/ 619125 h 785376"/>
                <a:gd name="connsiteX38" fmla="*/ 1354932 w 2728913"/>
                <a:gd name="connsiteY38" fmla="*/ 626269 h 785376"/>
                <a:gd name="connsiteX39" fmla="*/ 1245393 w 2728913"/>
                <a:gd name="connsiteY39" fmla="*/ 619126 h 785376"/>
                <a:gd name="connsiteX40" fmla="*/ 1069181 w 2728913"/>
                <a:gd name="connsiteY40" fmla="*/ 645319 h 785376"/>
                <a:gd name="connsiteX41" fmla="*/ 954881 w 2728913"/>
                <a:gd name="connsiteY41" fmla="*/ 688181 h 785376"/>
                <a:gd name="connsiteX42" fmla="*/ 816146 w 2728913"/>
                <a:gd name="connsiteY42" fmla="*/ 734388 h 785376"/>
                <a:gd name="connsiteX43" fmla="*/ 723900 w 2728913"/>
                <a:gd name="connsiteY43" fmla="*/ 757238 h 785376"/>
                <a:gd name="connsiteX44" fmla="*/ 635794 w 2728913"/>
                <a:gd name="connsiteY44" fmla="*/ 769144 h 785376"/>
                <a:gd name="connsiteX45" fmla="*/ 564356 w 2728913"/>
                <a:gd name="connsiteY45" fmla="*/ 766763 h 785376"/>
                <a:gd name="connsiteX46" fmla="*/ 478631 w 2728913"/>
                <a:gd name="connsiteY46" fmla="*/ 721519 h 785376"/>
                <a:gd name="connsiteX47" fmla="*/ 450056 w 2728913"/>
                <a:gd name="connsiteY47" fmla="*/ 681038 h 785376"/>
                <a:gd name="connsiteX48" fmla="*/ 376237 w 2728913"/>
                <a:gd name="connsiteY48" fmla="*/ 638175 h 785376"/>
                <a:gd name="connsiteX49" fmla="*/ 300037 w 2728913"/>
                <a:gd name="connsiteY49" fmla="*/ 635794 h 785376"/>
                <a:gd name="connsiteX50" fmla="*/ 221456 w 2728913"/>
                <a:gd name="connsiteY50" fmla="*/ 633413 h 785376"/>
                <a:gd name="connsiteX51" fmla="*/ 135731 w 2728913"/>
                <a:gd name="connsiteY51" fmla="*/ 581025 h 785376"/>
                <a:gd name="connsiteX52" fmla="*/ 78581 w 2728913"/>
                <a:gd name="connsiteY52" fmla="*/ 542925 h 785376"/>
                <a:gd name="connsiteX53" fmla="*/ 38100 w 2728913"/>
                <a:gd name="connsiteY53" fmla="*/ 361950 h 785376"/>
                <a:gd name="connsiteX54" fmla="*/ 23812 w 2728913"/>
                <a:gd name="connsiteY54" fmla="*/ 257175 h 785376"/>
                <a:gd name="connsiteX55" fmla="*/ 0 w 2728913"/>
                <a:gd name="connsiteY55" fmla="*/ 157163 h 785376"/>
                <a:gd name="connsiteX56" fmla="*/ 0 w 2728913"/>
                <a:gd name="connsiteY56" fmla="*/ 69057 h 785376"/>
                <a:gd name="connsiteX57" fmla="*/ 73819 w 2728913"/>
                <a:gd name="connsiteY57" fmla="*/ 221456 h 785376"/>
                <a:gd name="connsiteX58" fmla="*/ 245269 w 2728913"/>
                <a:gd name="connsiteY58" fmla="*/ 357188 h 785376"/>
                <a:gd name="connsiteX59" fmla="*/ 354806 w 2728913"/>
                <a:gd name="connsiteY59" fmla="*/ 383381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71462 w 2728913"/>
                <a:gd name="connsiteY57" fmla="*/ 366713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71462 w 2728913"/>
                <a:gd name="connsiteY57" fmla="*/ 366713 h 785376"/>
                <a:gd name="connsiteX58" fmla="*/ 361950 w 2728913"/>
                <a:gd name="connsiteY58" fmla="*/ 373856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55409 w 2728913"/>
                <a:gd name="connsiteY57" fmla="*/ 294451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50646 w 2728913"/>
                <a:gd name="connsiteY57" fmla="*/ 303976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66699 w 2728913"/>
                <a:gd name="connsiteY58" fmla="*/ 359569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66699 w 2728913"/>
                <a:gd name="connsiteY58" fmla="*/ 359569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190750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66937 w 2728913"/>
                <a:gd name="connsiteY81" fmla="*/ 173832 h 785376"/>
                <a:gd name="connsiteX82" fmla="*/ 2188369 w 2728913"/>
                <a:gd name="connsiteY82" fmla="*/ 190500 h 785376"/>
                <a:gd name="connsiteX83" fmla="*/ 2190750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23849 w 2728913"/>
                <a:gd name="connsiteY59" fmla="*/ 316706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23849 w 2728913"/>
                <a:gd name="connsiteY59" fmla="*/ 316706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0993 w 2728913"/>
                <a:gd name="connsiteY59" fmla="*/ 307181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95287 w 2728913"/>
                <a:gd name="connsiteY60" fmla="*/ 342900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7884 w 2728913"/>
                <a:gd name="connsiteY65" fmla="*/ 487332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7884 w 2728913"/>
                <a:gd name="connsiteY65" fmla="*/ 487332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3122 w 2728913"/>
                <a:gd name="connsiteY65" fmla="*/ 480188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3150"/>
                <a:gd name="connsiteX1" fmla="*/ 2676525 w 2728913"/>
                <a:gd name="connsiteY1" fmla="*/ 323850 h 783150"/>
                <a:gd name="connsiteX2" fmla="*/ 2702719 w 2728913"/>
                <a:gd name="connsiteY2" fmla="*/ 383382 h 783150"/>
                <a:gd name="connsiteX3" fmla="*/ 2721769 w 2728913"/>
                <a:gd name="connsiteY3" fmla="*/ 442913 h 783150"/>
                <a:gd name="connsiteX4" fmla="*/ 2724150 w 2728913"/>
                <a:gd name="connsiteY4" fmla="*/ 490538 h 783150"/>
                <a:gd name="connsiteX5" fmla="*/ 2659856 w 2728913"/>
                <a:gd name="connsiteY5" fmla="*/ 478632 h 783150"/>
                <a:gd name="connsiteX6" fmla="*/ 2614612 w 2728913"/>
                <a:gd name="connsiteY6" fmla="*/ 452438 h 783150"/>
                <a:gd name="connsiteX7" fmla="*/ 2533650 w 2728913"/>
                <a:gd name="connsiteY7" fmla="*/ 407195 h 783150"/>
                <a:gd name="connsiteX8" fmla="*/ 2490788 w 2728913"/>
                <a:gd name="connsiteY8" fmla="*/ 378619 h 783150"/>
                <a:gd name="connsiteX9" fmla="*/ 2433637 w 2728913"/>
                <a:gd name="connsiteY9" fmla="*/ 328613 h 783150"/>
                <a:gd name="connsiteX10" fmla="*/ 2388394 w 2728913"/>
                <a:gd name="connsiteY10" fmla="*/ 304800 h 783150"/>
                <a:gd name="connsiteX11" fmla="*/ 2357437 w 2728913"/>
                <a:gd name="connsiteY11" fmla="*/ 300038 h 783150"/>
                <a:gd name="connsiteX12" fmla="*/ 2336006 w 2728913"/>
                <a:gd name="connsiteY12" fmla="*/ 316707 h 783150"/>
                <a:gd name="connsiteX13" fmla="*/ 2333625 w 2728913"/>
                <a:gd name="connsiteY13" fmla="*/ 340520 h 783150"/>
                <a:gd name="connsiteX14" fmla="*/ 2388394 w 2728913"/>
                <a:gd name="connsiteY14" fmla="*/ 397669 h 783150"/>
                <a:gd name="connsiteX15" fmla="*/ 2388394 w 2728913"/>
                <a:gd name="connsiteY15" fmla="*/ 464344 h 783150"/>
                <a:gd name="connsiteX16" fmla="*/ 2371725 w 2728913"/>
                <a:gd name="connsiteY16" fmla="*/ 502444 h 783150"/>
                <a:gd name="connsiteX17" fmla="*/ 2347912 w 2728913"/>
                <a:gd name="connsiteY17" fmla="*/ 535782 h 783150"/>
                <a:gd name="connsiteX18" fmla="*/ 2293144 w 2728913"/>
                <a:gd name="connsiteY18" fmla="*/ 566738 h 783150"/>
                <a:gd name="connsiteX19" fmla="*/ 2233612 w 2728913"/>
                <a:gd name="connsiteY19" fmla="*/ 578644 h 783150"/>
                <a:gd name="connsiteX20" fmla="*/ 2174081 w 2728913"/>
                <a:gd name="connsiteY20" fmla="*/ 583407 h 783150"/>
                <a:gd name="connsiteX21" fmla="*/ 2147887 w 2728913"/>
                <a:gd name="connsiteY21" fmla="*/ 581025 h 783150"/>
                <a:gd name="connsiteX22" fmla="*/ 2112169 w 2728913"/>
                <a:gd name="connsiteY22" fmla="*/ 585788 h 783150"/>
                <a:gd name="connsiteX23" fmla="*/ 2102644 w 2728913"/>
                <a:gd name="connsiteY23" fmla="*/ 645320 h 783150"/>
                <a:gd name="connsiteX24" fmla="*/ 2176462 w 2728913"/>
                <a:gd name="connsiteY24" fmla="*/ 671513 h 783150"/>
                <a:gd name="connsiteX25" fmla="*/ 2155031 w 2728913"/>
                <a:gd name="connsiteY25" fmla="*/ 700088 h 783150"/>
                <a:gd name="connsiteX26" fmla="*/ 2088356 w 2728913"/>
                <a:gd name="connsiteY26" fmla="*/ 704850 h 783150"/>
                <a:gd name="connsiteX27" fmla="*/ 2026444 w 2728913"/>
                <a:gd name="connsiteY27" fmla="*/ 685800 h 783150"/>
                <a:gd name="connsiteX28" fmla="*/ 1971675 w 2728913"/>
                <a:gd name="connsiteY28" fmla="*/ 671513 h 783150"/>
                <a:gd name="connsiteX29" fmla="*/ 1864519 w 2728913"/>
                <a:gd name="connsiteY29" fmla="*/ 669132 h 783150"/>
                <a:gd name="connsiteX30" fmla="*/ 1852612 w 2728913"/>
                <a:gd name="connsiteY30" fmla="*/ 716757 h 783150"/>
                <a:gd name="connsiteX31" fmla="*/ 1909763 w 2728913"/>
                <a:gd name="connsiteY31" fmla="*/ 757237 h 783150"/>
                <a:gd name="connsiteX32" fmla="*/ 1881188 w 2728913"/>
                <a:gd name="connsiteY32" fmla="*/ 778669 h 783150"/>
                <a:gd name="connsiteX33" fmla="*/ 1793080 w 2728913"/>
                <a:gd name="connsiteY33" fmla="*/ 781050 h 783150"/>
                <a:gd name="connsiteX34" fmla="*/ 1736559 w 2728913"/>
                <a:gd name="connsiteY34" fmla="*/ 754032 h 783150"/>
                <a:gd name="connsiteX35" fmla="*/ 1654969 w 2728913"/>
                <a:gd name="connsiteY35" fmla="*/ 716757 h 783150"/>
                <a:gd name="connsiteX36" fmla="*/ 1576387 w 2728913"/>
                <a:gd name="connsiteY36" fmla="*/ 671513 h 783150"/>
                <a:gd name="connsiteX37" fmla="*/ 1478134 w 2728913"/>
                <a:gd name="connsiteY37" fmla="*/ 660568 h 783150"/>
                <a:gd name="connsiteX38" fmla="*/ 1354932 w 2728913"/>
                <a:gd name="connsiteY38" fmla="*/ 626269 h 783150"/>
                <a:gd name="connsiteX39" fmla="*/ 1245393 w 2728913"/>
                <a:gd name="connsiteY39" fmla="*/ 619126 h 783150"/>
                <a:gd name="connsiteX40" fmla="*/ 1069181 w 2728913"/>
                <a:gd name="connsiteY40" fmla="*/ 645319 h 783150"/>
                <a:gd name="connsiteX41" fmla="*/ 954881 w 2728913"/>
                <a:gd name="connsiteY41" fmla="*/ 688181 h 783150"/>
                <a:gd name="connsiteX42" fmla="*/ 816146 w 2728913"/>
                <a:gd name="connsiteY42" fmla="*/ 734388 h 783150"/>
                <a:gd name="connsiteX43" fmla="*/ 723900 w 2728913"/>
                <a:gd name="connsiteY43" fmla="*/ 757238 h 783150"/>
                <a:gd name="connsiteX44" fmla="*/ 635794 w 2728913"/>
                <a:gd name="connsiteY44" fmla="*/ 769144 h 783150"/>
                <a:gd name="connsiteX45" fmla="*/ 564356 w 2728913"/>
                <a:gd name="connsiteY45" fmla="*/ 766763 h 783150"/>
                <a:gd name="connsiteX46" fmla="*/ 478631 w 2728913"/>
                <a:gd name="connsiteY46" fmla="*/ 721519 h 783150"/>
                <a:gd name="connsiteX47" fmla="*/ 450056 w 2728913"/>
                <a:gd name="connsiteY47" fmla="*/ 681038 h 783150"/>
                <a:gd name="connsiteX48" fmla="*/ 376237 w 2728913"/>
                <a:gd name="connsiteY48" fmla="*/ 638175 h 783150"/>
                <a:gd name="connsiteX49" fmla="*/ 300037 w 2728913"/>
                <a:gd name="connsiteY49" fmla="*/ 635794 h 783150"/>
                <a:gd name="connsiteX50" fmla="*/ 221456 w 2728913"/>
                <a:gd name="connsiteY50" fmla="*/ 633413 h 783150"/>
                <a:gd name="connsiteX51" fmla="*/ 135731 w 2728913"/>
                <a:gd name="connsiteY51" fmla="*/ 581025 h 783150"/>
                <a:gd name="connsiteX52" fmla="*/ 78581 w 2728913"/>
                <a:gd name="connsiteY52" fmla="*/ 542925 h 783150"/>
                <a:gd name="connsiteX53" fmla="*/ 38100 w 2728913"/>
                <a:gd name="connsiteY53" fmla="*/ 361950 h 783150"/>
                <a:gd name="connsiteX54" fmla="*/ 11906 w 2728913"/>
                <a:gd name="connsiteY54" fmla="*/ 259556 h 783150"/>
                <a:gd name="connsiteX55" fmla="*/ 0 w 2728913"/>
                <a:gd name="connsiteY55" fmla="*/ 157163 h 783150"/>
                <a:gd name="connsiteX56" fmla="*/ 0 w 2728913"/>
                <a:gd name="connsiteY56" fmla="*/ 69057 h 783150"/>
                <a:gd name="connsiteX57" fmla="*/ 78581 w 2728913"/>
                <a:gd name="connsiteY57" fmla="*/ 221456 h 783150"/>
                <a:gd name="connsiteX58" fmla="*/ 160171 w 2728913"/>
                <a:gd name="connsiteY58" fmla="*/ 306358 h 783150"/>
                <a:gd name="connsiteX59" fmla="*/ 229228 w 2728913"/>
                <a:gd name="connsiteY59" fmla="*/ 318263 h 783150"/>
                <a:gd name="connsiteX60" fmla="*/ 333374 w 2728913"/>
                <a:gd name="connsiteY60" fmla="*/ 300037 h 783150"/>
                <a:gd name="connsiteX61" fmla="*/ 371474 w 2728913"/>
                <a:gd name="connsiteY61" fmla="*/ 330994 h 783150"/>
                <a:gd name="connsiteX62" fmla="*/ 471488 w 2728913"/>
                <a:gd name="connsiteY62" fmla="*/ 371475 h 783150"/>
                <a:gd name="connsiteX63" fmla="*/ 557212 w 2728913"/>
                <a:gd name="connsiteY63" fmla="*/ 469106 h 783150"/>
                <a:gd name="connsiteX64" fmla="*/ 704850 w 2728913"/>
                <a:gd name="connsiteY64" fmla="*/ 509588 h 783150"/>
                <a:gd name="connsiteX65" fmla="*/ 850106 w 2728913"/>
                <a:gd name="connsiteY65" fmla="*/ 495300 h 783150"/>
                <a:gd name="connsiteX66" fmla="*/ 903122 w 2728913"/>
                <a:gd name="connsiteY66" fmla="*/ 480188 h 783150"/>
                <a:gd name="connsiteX67" fmla="*/ 959643 w 2728913"/>
                <a:gd name="connsiteY67" fmla="*/ 461962 h 783150"/>
                <a:gd name="connsiteX68" fmla="*/ 1042987 w 2728913"/>
                <a:gd name="connsiteY68" fmla="*/ 383382 h 783150"/>
                <a:gd name="connsiteX69" fmla="*/ 1157288 w 2728913"/>
                <a:gd name="connsiteY69" fmla="*/ 404813 h 783150"/>
                <a:gd name="connsiteX70" fmla="*/ 1264443 w 2728913"/>
                <a:gd name="connsiteY70" fmla="*/ 397669 h 783150"/>
                <a:gd name="connsiteX71" fmla="*/ 1369219 w 2728913"/>
                <a:gd name="connsiteY71" fmla="*/ 357188 h 783150"/>
                <a:gd name="connsiteX72" fmla="*/ 1413840 w 2728913"/>
                <a:gd name="connsiteY72" fmla="*/ 401012 h 783150"/>
                <a:gd name="connsiteX73" fmla="*/ 1483519 w 2728913"/>
                <a:gd name="connsiteY73" fmla="*/ 409574 h 783150"/>
                <a:gd name="connsiteX74" fmla="*/ 1774031 w 2728913"/>
                <a:gd name="connsiteY74" fmla="*/ 378619 h 783150"/>
                <a:gd name="connsiteX75" fmla="*/ 1933575 w 2728913"/>
                <a:gd name="connsiteY75" fmla="*/ 359569 h 783150"/>
                <a:gd name="connsiteX76" fmla="*/ 1974056 w 2728913"/>
                <a:gd name="connsiteY76" fmla="*/ 283369 h 783150"/>
                <a:gd name="connsiteX77" fmla="*/ 2019300 w 2728913"/>
                <a:gd name="connsiteY77" fmla="*/ 209550 h 783150"/>
                <a:gd name="connsiteX78" fmla="*/ 2062162 w 2728913"/>
                <a:gd name="connsiteY78" fmla="*/ 233363 h 783150"/>
                <a:gd name="connsiteX79" fmla="*/ 2074068 w 2728913"/>
                <a:gd name="connsiteY79" fmla="*/ 211932 h 783150"/>
                <a:gd name="connsiteX80" fmla="*/ 2097881 w 2728913"/>
                <a:gd name="connsiteY80" fmla="*/ 219075 h 783150"/>
                <a:gd name="connsiteX81" fmla="*/ 2114550 w 2728913"/>
                <a:gd name="connsiteY81" fmla="*/ 238125 h 783150"/>
                <a:gd name="connsiteX82" fmla="*/ 2147887 w 2728913"/>
                <a:gd name="connsiteY82" fmla="*/ 211932 h 783150"/>
                <a:gd name="connsiteX83" fmla="*/ 2157412 w 2728913"/>
                <a:gd name="connsiteY83" fmla="*/ 226219 h 783150"/>
                <a:gd name="connsiteX84" fmla="*/ 2166937 w 2728913"/>
                <a:gd name="connsiteY84" fmla="*/ 173832 h 783150"/>
                <a:gd name="connsiteX85" fmla="*/ 2188369 w 2728913"/>
                <a:gd name="connsiteY85" fmla="*/ 190500 h 783150"/>
                <a:gd name="connsiteX86" fmla="*/ 2190750 w 2728913"/>
                <a:gd name="connsiteY86" fmla="*/ 147638 h 783150"/>
                <a:gd name="connsiteX87" fmla="*/ 2216944 w 2728913"/>
                <a:gd name="connsiteY87" fmla="*/ 211932 h 783150"/>
                <a:gd name="connsiteX88" fmla="*/ 2240756 w 2728913"/>
                <a:gd name="connsiteY88" fmla="*/ 157163 h 783150"/>
                <a:gd name="connsiteX89" fmla="*/ 2274094 w 2728913"/>
                <a:gd name="connsiteY89" fmla="*/ 121444 h 783150"/>
                <a:gd name="connsiteX90" fmla="*/ 2297906 w 2728913"/>
                <a:gd name="connsiteY90" fmla="*/ 211932 h 783150"/>
                <a:gd name="connsiteX91" fmla="*/ 2316956 w 2728913"/>
                <a:gd name="connsiteY91" fmla="*/ 192882 h 783150"/>
                <a:gd name="connsiteX92" fmla="*/ 2319337 w 2728913"/>
                <a:gd name="connsiteY92" fmla="*/ 216694 h 783150"/>
                <a:gd name="connsiteX93" fmla="*/ 2369344 w 2728913"/>
                <a:gd name="connsiteY93" fmla="*/ 135732 h 783150"/>
                <a:gd name="connsiteX94" fmla="*/ 2378869 w 2728913"/>
                <a:gd name="connsiteY94" fmla="*/ 142875 h 783150"/>
                <a:gd name="connsiteX95" fmla="*/ 2388394 w 2728913"/>
                <a:gd name="connsiteY95" fmla="*/ 142875 h 783150"/>
                <a:gd name="connsiteX96" fmla="*/ 2395537 w 2728913"/>
                <a:gd name="connsiteY96" fmla="*/ 178594 h 783150"/>
                <a:gd name="connsiteX97" fmla="*/ 2428875 w 2728913"/>
                <a:gd name="connsiteY97" fmla="*/ 88107 h 783150"/>
                <a:gd name="connsiteX98" fmla="*/ 2438400 w 2728913"/>
                <a:gd name="connsiteY98" fmla="*/ 76200 h 783150"/>
                <a:gd name="connsiteX99" fmla="*/ 2455069 w 2728913"/>
                <a:gd name="connsiteY99" fmla="*/ 109538 h 783150"/>
                <a:gd name="connsiteX100" fmla="*/ 2490787 w 2728913"/>
                <a:gd name="connsiteY100" fmla="*/ 35719 h 783150"/>
                <a:gd name="connsiteX101" fmla="*/ 2495550 w 2728913"/>
                <a:gd name="connsiteY101" fmla="*/ 9525 h 783150"/>
                <a:gd name="connsiteX102" fmla="*/ 2516981 w 2728913"/>
                <a:gd name="connsiteY102" fmla="*/ 0 h 783150"/>
                <a:gd name="connsiteX103" fmla="*/ 2545557 w 2728913"/>
                <a:gd name="connsiteY103" fmla="*/ 90488 h 783150"/>
                <a:gd name="connsiteX104" fmla="*/ 2574131 w 2728913"/>
                <a:gd name="connsiteY104" fmla="*/ 147638 h 783150"/>
                <a:gd name="connsiteX105" fmla="*/ 2600325 w 2728913"/>
                <a:gd name="connsiteY105" fmla="*/ 171450 h 783150"/>
                <a:gd name="connsiteX106" fmla="*/ 2633662 w 2728913"/>
                <a:gd name="connsiteY106" fmla="*/ 226219 h 783150"/>
                <a:gd name="connsiteX0" fmla="*/ 2633662 w 2728913"/>
                <a:gd name="connsiteY0" fmla="*/ 226219 h 783150"/>
                <a:gd name="connsiteX1" fmla="*/ 2676525 w 2728913"/>
                <a:gd name="connsiteY1" fmla="*/ 323850 h 783150"/>
                <a:gd name="connsiteX2" fmla="*/ 2702719 w 2728913"/>
                <a:gd name="connsiteY2" fmla="*/ 383382 h 783150"/>
                <a:gd name="connsiteX3" fmla="*/ 2721769 w 2728913"/>
                <a:gd name="connsiteY3" fmla="*/ 442913 h 783150"/>
                <a:gd name="connsiteX4" fmla="*/ 2724150 w 2728913"/>
                <a:gd name="connsiteY4" fmla="*/ 490538 h 783150"/>
                <a:gd name="connsiteX5" fmla="*/ 2659856 w 2728913"/>
                <a:gd name="connsiteY5" fmla="*/ 478632 h 783150"/>
                <a:gd name="connsiteX6" fmla="*/ 2614612 w 2728913"/>
                <a:gd name="connsiteY6" fmla="*/ 452438 h 783150"/>
                <a:gd name="connsiteX7" fmla="*/ 2533650 w 2728913"/>
                <a:gd name="connsiteY7" fmla="*/ 407195 h 783150"/>
                <a:gd name="connsiteX8" fmla="*/ 2490788 w 2728913"/>
                <a:gd name="connsiteY8" fmla="*/ 378619 h 783150"/>
                <a:gd name="connsiteX9" fmla="*/ 2433637 w 2728913"/>
                <a:gd name="connsiteY9" fmla="*/ 328613 h 783150"/>
                <a:gd name="connsiteX10" fmla="*/ 2388394 w 2728913"/>
                <a:gd name="connsiteY10" fmla="*/ 304800 h 783150"/>
                <a:gd name="connsiteX11" fmla="*/ 2357437 w 2728913"/>
                <a:gd name="connsiteY11" fmla="*/ 300038 h 783150"/>
                <a:gd name="connsiteX12" fmla="*/ 2336006 w 2728913"/>
                <a:gd name="connsiteY12" fmla="*/ 316707 h 783150"/>
                <a:gd name="connsiteX13" fmla="*/ 2333625 w 2728913"/>
                <a:gd name="connsiteY13" fmla="*/ 340520 h 783150"/>
                <a:gd name="connsiteX14" fmla="*/ 2388394 w 2728913"/>
                <a:gd name="connsiteY14" fmla="*/ 397669 h 783150"/>
                <a:gd name="connsiteX15" fmla="*/ 2388394 w 2728913"/>
                <a:gd name="connsiteY15" fmla="*/ 464344 h 783150"/>
                <a:gd name="connsiteX16" fmla="*/ 2371725 w 2728913"/>
                <a:gd name="connsiteY16" fmla="*/ 502444 h 783150"/>
                <a:gd name="connsiteX17" fmla="*/ 2347912 w 2728913"/>
                <a:gd name="connsiteY17" fmla="*/ 535782 h 783150"/>
                <a:gd name="connsiteX18" fmla="*/ 2293144 w 2728913"/>
                <a:gd name="connsiteY18" fmla="*/ 566738 h 783150"/>
                <a:gd name="connsiteX19" fmla="*/ 2233612 w 2728913"/>
                <a:gd name="connsiteY19" fmla="*/ 578644 h 783150"/>
                <a:gd name="connsiteX20" fmla="*/ 2174081 w 2728913"/>
                <a:gd name="connsiteY20" fmla="*/ 583407 h 783150"/>
                <a:gd name="connsiteX21" fmla="*/ 2147887 w 2728913"/>
                <a:gd name="connsiteY21" fmla="*/ 581025 h 783150"/>
                <a:gd name="connsiteX22" fmla="*/ 2112169 w 2728913"/>
                <a:gd name="connsiteY22" fmla="*/ 585788 h 783150"/>
                <a:gd name="connsiteX23" fmla="*/ 2102644 w 2728913"/>
                <a:gd name="connsiteY23" fmla="*/ 645320 h 783150"/>
                <a:gd name="connsiteX24" fmla="*/ 2176462 w 2728913"/>
                <a:gd name="connsiteY24" fmla="*/ 671513 h 783150"/>
                <a:gd name="connsiteX25" fmla="*/ 2155031 w 2728913"/>
                <a:gd name="connsiteY25" fmla="*/ 700088 h 783150"/>
                <a:gd name="connsiteX26" fmla="*/ 2088356 w 2728913"/>
                <a:gd name="connsiteY26" fmla="*/ 704850 h 783150"/>
                <a:gd name="connsiteX27" fmla="*/ 2026444 w 2728913"/>
                <a:gd name="connsiteY27" fmla="*/ 685800 h 783150"/>
                <a:gd name="connsiteX28" fmla="*/ 1971675 w 2728913"/>
                <a:gd name="connsiteY28" fmla="*/ 671513 h 783150"/>
                <a:gd name="connsiteX29" fmla="*/ 1864519 w 2728913"/>
                <a:gd name="connsiteY29" fmla="*/ 669132 h 783150"/>
                <a:gd name="connsiteX30" fmla="*/ 1852612 w 2728913"/>
                <a:gd name="connsiteY30" fmla="*/ 716757 h 783150"/>
                <a:gd name="connsiteX31" fmla="*/ 1909763 w 2728913"/>
                <a:gd name="connsiteY31" fmla="*/ 757237 h 783150"/>
                <a:gd name="connsiteX32" fmla="*/ 1881188 w 2728913"/>
                <a:gd name="connsiteY32" fmla="*/ 778669 h 783150"/>
                <a:gd name="connsiteX33" fmla="*/ 1793080 w 2728913"/>
                <a:gd name="connsiteY33" fmla="*/ 781050 h 783150"/>
                <a:gd name="connsiteX34" fmla="*/ 1736559 w 2728913"/>
                <a:gd name="connsiteY34" fmla="*/ 754032 h 783150"/>
                <a:gd name="connsiteX35" fmla="*/ 1654969 w 2728913"/>
                <a:gd name="connsiteY35" fmla="*/ 716757 h 783150"/>
                <a:gd name="connsiteX36" fmla="*/ 1576387 w 2728913"/>
                <a:gd name="connsiteY36" fmla="*/ 671513 h 783150"/>
                <a:gd name="connsiteX37" fmla="*/ 1478134 w 2728913"/>
                <a:gd name="connsiteY37" fmla="*/ 660568 h 783150"/>
                <a:gd name="connsiteX38" fmla="*/ 1354932 w 2728913"/>
                <a:gd name="connsiteY38" fmla="*/ 626269 h 783150"/>
                <a:gd name="connsiteX39" fmla="*/ 1245393 w 2728913"/>
                <a:gd name="connsiteY39" fmla="*/ 619126 h 783150"/>
                <a:gd name="connsiteX40" fmla="*/ 1069181 w 2728913"/>
                <a:gd name="connsiteY40" fmla="*/ 645319 h 783150"/>
                <a:gd name="connsiteX41" fmla="*/ 954881 w 2728913"/>
                <a:gd name="connsiteY41" fmla="*/ 688181 h 783150"/>
                <a:gd name="connsiteX42" fmla="*/ 816146 w 2728913"/>
                <a:gd name="connsiteY42" fmla="*/ 734388 h 783150"/>
                <a:gd name="connsiteX43" fmla="*/ 723900 w 2728913"/>
                <a:gd name="connsiteY43" fmla="*/ 757238 h 783150"/>
                <a:gd name="connsiteX44" fmla="*/ 635794 w 2728913"/>
                <a:gd name="connsiteY44" fmla="*/ 769144 h 783150"/>
                <a:gd name="connsiteX45" fmla="*/ 564356 w 2728913"/>
                <a:gd name="connsiteY45" fmla="*/ 766763 h 783150"/>
                <a:gd name="connsiteX46" fmla="*/ 478631 w 2728913"/>
                <a:gd name="connsiteY46" fmla="*/ 721519 h 783150"/>
                <a:gd name="connsiteX47" fmla="*/ 450056 w 2728913"/>
                <a:gd name="connsiteY47" fmla="*/ 681038 h 783150"/>
                <a:gd name="connsiteX48" fmla="*/ 376237 w 2728913"/>
                <a:gd name="connsiteY48" fmla="*/ 638175 h 783150"/>
                <a:gd name="connsiteX49" fmla="*/ 300037 w 2728913"/>
                <a:gd name="connsiteY49" fmla="*/ 635794 h 783150"/>
                <a:gd name="connsiteX50" fmla="*/ 221456 w 2728913"/>
                <a:gd name="connsiteY50" fmla="*/ 633413 h 783150"/>
                <a:gd name="connsiteX51" fmla="*/ 135731 w 2728913"/>
                <a:gd name="connsiteY51" fmla="*/ 581025 h 783150"/>
                <a:gd name="connsiteX52" fmla="*/ 78581 w 2728913"/>
                <a:gd name="connsiteY52" fmla="*/ 542925 h 783150"/>
                <a:gd name="connsiteX53" fmla="*/ 38100 w 2728913"/>
                <a:gd name="connsiteY53" fmla="*/ 361950 h 783150"/>
                <a:gd name="connsiteX54" fmla="*/ 11906 w 2728913"/>
                <a:gd name="connsiteY54" fmla="*/ 259556 h 783150"/>
                <a:gd name="connsiteX55" fmla="*/ 0 w 2728913"/>
                <a:gd name="connsiteY55" fmla="*/ 157163 h 783150"/>
                <a:gd name="connsiteX56" fmla="*/ 0 w 2728913"/>
                <a:gd name="connsiteY56" fmla="*/ 69057 h 783150"/>
                <a:gd name="connsiteX57" fmla="*/ 78581 w 2728913"/>
                <a:gd name="connsiteY57" fmla="*/ 221456 h 783150"/>
                <a:gd name="connsiteX58" fmla="*/ 160171 w 2728913"/>
                <a:gd name="connsiteY58" fmla="*/ 306358 h 783150"/>
                <a:gd name="connsiteX59" fmla="*/ 229228 w 2728913"/>
                <a:gd name="connsiteY59" fmla="*/ 318263 h 783150"/>
                <a:gd name="connsiteX60" fmla="*/ 333374 w 2728913"/>
                <a:gd name="connsiteY60" fmla="*/ 300037 h 783150"/>
                <a:gd name="connsiteX61" fmla="*/ 371474 w 2728913"/>
                <a:gd name="connsiteY61" fmla="*/ 330994 h 783150"/>
                <a:gd name="connsiteX62" fmla="*/ 471488 w 2728913"/>
                <a:gd name="connsiteY62" fmla="*/ 371475 h 783150"/>
                <a:gd name="connsiteX63" fmla="*/ 557212 w 2728913"/>
                <a:gd name="connsiteY63" fmla="*/ 469106 h 783150"/>
                <a:gd name="connsiteX64" fmla="*/ 704850 w 2728913"/>
                <a:gd name="connsiteY64" fmla="*/ 509588 h 783150"/>
                <a:gd name="connsiteX65" fmla="*/ 850106 w 2728913"/>
                <a:gd name="connsiteY65" fmla="*/ 495300 h 783150"/>
                <a:gd name="connsiteX66" fmla="*/ 903122 w 2728913"/>
                <a:gd name="connsiteY66" fmla="*/ 480188 h 783150"/>
                <a:gd name="connsiteX67" fmla="*/ 959643 w 2728913"/>
                <a:gd name="connsiteY67" fmla="*/ 461962 h 783150"/>
                <a:gd name="connsiteX68" fmla="*/ 1042987 w 2728913"/>
                <a:gd name="connsiteY68" fmla="*/ 383382 h 783150"/>
                <a:gd name="connsiteX69" fmla="*/ 1157288 w 2728913"/>
                <a:gd name="connsiteY69" fmla="*/ 404813 h 783150"/>
                <a:gd name="connsiteX70" fmla="*/ 1264443 w 2728913"/>
                <a:gd name="connsiteY70" fmla="*/ 397669 h 783150"/>
                <a:gd name="connsiteX71" fmla="*/ 1369219 w 2728913"/>
                <a:gd name="connsiteY71" fmla="*/ 357188 h 783150"/>
                <a:gd name="connsiteX72" fmla="*/ 1413840 w 2728913"/>
                <a:gd name="connsiteY72" fmla="*/ 401012 h 783150"/>
                <a:gd name="connsiteX73" fmla="*/ 1483519 w 2728913"/>
                <a:gd name="connsiteY73" fmla="*/ 409574 h 783150"/>
                <a:gd name="connsiteX74" fmla="*/ 1774031 w 2728913"/>
                <a:gd name="connsiteY74" fmla="*/ 378619 h 783150"/>
                <a:gd name="connsiteX75" fmla="*/ 1933575 w 2728913"/>
                <a:gd name="connsiteY75" fmla="*/ 359569 h 783150"/>
                <a:gd name="connsiteX76" fmla="*/ 1974056 w 2728913"/>
                <a:gd name="connsiteY76" fmla="*/ 283369 h 783150"/>
                <a:gd name="connsiteX77" fmla="*/ 2019300 w 2728913"/>
                <a:gd name="connsiteY77" fmla="*/ 209550 h 783150"/>
                <a:gd name="connsiteX78" fmla="*/ 2062162 w 2728913"/>
                <a:gd name="connsiteY78" fmla="*/ 233363 h 783150"/>
                <a:gd name="connsiteX79" fmla="*/ 2074068 w 2728913"/>
                <a:gd name="connsiteY79" fmla="*/ 211932 h 783150"/>
                <a:gd name="connsiteX80" fmla="*/ 2097881 w 2728913"/>
                <a:gd name="connsiteY80" fmla="*/ 219075 h 783150"/>
                <a:gd name="connsiteX81" fmla="*/ 2114550 w 2728913"/>
                <a:gd name="connsiteY81" fmla="*/ 238125 h 783150"/>
                <a:gd name="connsiteX82" fmla="*/ 2147887 w 2728913"/>
                <a:gd name="connsiteY82" fmla="*/ 211932 h 783150"/>
                <a:gd name="connsiteX83" fmla="*/ 2157412 w 2728913"/>
                <a:gd name="connsiteY83" fmla="*/ 226219 h 783150"/>
                <a:gd name="connsiteX84" fmla="*/ 2166937 w 2728913"/>
                <a:gd name="connsiteY84" fmla="*/ 173832 h 783150"/>
                <a:gd name="connsiteX85" fmla="*/ 2188369 w 2728913"/>
                <a:gd name="connsiteY85" fmla="*/ 190500 h 783150"/>
                <a:gd name="connsiteX86" fmla="*/ 2190750 w 2728913"/>
                <a:gd name="connsiteY86" fmla="*/ 147638 h 783150"/>
                <a:gd name="connsiteX87" fmla="*/ 2216944 w 2728913"/>
                <a:gd name="connsiteY87" fmla="*/ 211932 h 783150"/>
                <a:gd name="connsiteX88" fmla="*/ 2240756 w 2728913"/>
                <a:gd name="connsiteY88" fmla="*/ 157163 h 783150"/>
                <a:gd name="connsiteX89" fmla="*/ 2274094 w 2728913"/>
                <a:gd name="connsiteY89" fmla="*/ 121444 h 783150"/>
                <a:gd name="connsiteX90" fmla="*/ 2297906 w 2728913"/>
                <a:gd name="connsiteY90" fmla="*/ 211932 h 783150"/>
                <a:gd name="connsiteX91" fmla="*/ 2316956 w 2728913"/>
                <a:gd name="connsiteY91" fmla="*/ 192882 h 783150"/>
                <a:gd name="connsiteX92" fmla="*/ 2319337 w 2728913"/>
                <a:gd name="connsiteY92" fmla="*/ 216694 h 783150"/>
                <a:gd name="connsiteX93" fmla="*/ 2369344 w 2728913"/>
                <a:gd name="connsiteY93" fmla="*/ 135732 h 783150"/>
                <a:gd name="connsiteX94" fmla="*/ 2378869 w 2728913"/>
                <a:gd name="connsiteY94" fmla="*/ 142875 h 783150"/>
                <a:gd name="connsiteX95" fmla="*/ 2388394 w 2728913"/>
                <a:gd name="connsiteY95" fmla="*/ 142875 h 783150"/>
                <a:gd name="connsiteX96" fmla="*/ 2395537 w 2728913"/>
                <a:gd name="connsiteY96" fmla="*/ 178594 h 783150"/>
                <a:gd name="connsiteX97" fmla="*/ 2428875 w 2728913"/>
                <a:gd name="connsiteY97" fmla="*/ 88107 h 783150"/>
                <a:gd name="connsiteX98" fmla="*/ 2438400 w 2728913"/>
                <a:gd name="connsiteY98" fmla="*/ 76200 h 783150"/>
                <a:gd name="connsiteX99" fmla="*/ 2455069 w 2728913"/>
                <a:gd name="connsiteY99" fmla="*/ 109538 h 783150"/>
                <a:gd name="connsiteX100" fmla="*/ 2490787 w 2728913"/>
                <a:gd name="connsiteY100" fmla="*/ 35719 h 783150"/>
                <a:gd name="connsiteX101" fmla="*/ 2495550 w 2728913"/>
                <a:gd name="connsiteY101" fmla="*/ 9525 h 783150"/>
                <a:gd name="connsiteX102" fmla="*/ 2516981 w 2728913"/>
                <a:gd name="connsiteY102" fmla="*/ 0 h 783150"/>
                <a:gd name="connsiteX103" fmla="*/ 2545557 w 2728913"/>
                <a:gd name="connsiteY103" fmla="*/ 90488 h 783150"/>
                <a:gd name="connsiteX104" fmla="*/ 2574131 w 2728913"/>
                <a:gd name="connsiteY104" fmla="*/ 147638 h 783150"/>
                <a:gd name="connsiteX105" fmla="*/ 2600325 w 2728913"/>
                <a:gd name="connsiteY105" fmla="*/ 171450 h 783150"/>
                <a:gd name="connsiteX106" fmla="*/ 2633662 w 2728913"/>
                <a:gd name="connsiteY106" fmla="*/ 226219 h 783150"/>
                <a:gd name="connsiteX0" fmla="*/ 2633662 w 2728913"/>
                <a:gd name="connsiteY0" fmla="*/ 226219 h 782275"/>
                <a:gd name="connsiteX1" fmla="*/ 2676525 w 2728913"/>
                <a:gd name="connsiteY1" fmla="*/ 323850 h 782275"/>
                <a:gd name="connsiteX2" fmla="*/ 2702719 w 2728913"/>
                <a:gd name="connsiteY2" fmla="*/ 383382 h 782275"/>
                <a:gd name="connsiteX3" fmla="*/ 2721769 w 2728913"/>
                <a:gd name="connsiteY3" fmla="*/ 442913 h 782275"/>
                <a:gd name="connsiteX4" fmla="*/ 2724150 w 2728913"/>
                <a:gd name="connsiteY4" fmla="*/ 490538 h 782275"/>
                <a:gd name="connsiteX5" fmla="*/ 2659856 w 2728913"/>
                <a:gd name="connsiteY5" fmla="*/ 478632 h 782275"/>
                <a:gd name="connsiteX6" fmla="*/ 2614612 w 2728913"/>
                <a:gd name="connsiteY6" fmla="*/ 452438 h 782275"/>
                <a:gd name="connsiteX7" fmla="*/ 2533650 w 2728913"/>
                <a:gd name="connsiteY7" fmla="*/ 407195 h 782275"/>
                <a:gd name="connsiteX8" fmla="*/ 2490788 w 2728913"/>
                <a:gd name="connsiteY8" fmla="*/ 378619 h 782275"/>
                <a:gd name="connsiteX9" fmla="*/ 2433637 w 2728913"/>
                <a:gd name="connsiteY9" fmla="*/ 328613 h 782275"/>
                <a:gd name="connsiteX10" fmla="*/ 2388394 w 2728913"/>
                <a:gd name="connsiteY10" fmla="*/ 304800 h 782275"/>
                <a:gd name="connsiteX11" fmla="*/ 2357437 w 2728913"/>
                <a:gd name="connsiteY11" fmla="*/ 300038 h 782275"/>
                <a:gd name="connsiteX12" fmla="*/ 2336006 w 2728913"/>
                <a:gd name="connsiteY12" fmla="*/ 316707 h 782275"/>
                <a:gd name="connsiteX13" fmla="*/ 2333625 w 2728913"/>
                <a:gd name="connsiteY13" fmla="*/ 340520 h 782275"/>
                <a:gd name="connsiteX14" fmla="*/ 2388394 w 2728913"/>
                <a:gd name="connsiteY14" fmla="*/ 397669 h 782275"/>
                <a:gd name="connsiteX15" fmla="*/ 2388394 w 2728913"/>
                <a:gd name="connsiteY15" fmla="*/ 464344 h 782275"/>
                <a:gd name="connsiteX16" fmla="*/ 2371725 w 2728913"/>
                <a:gd name="connsiteY16" fmla="*/ 502444 h 782275"/>
                <a:gd name="connsiteX17" fmla="*/ 2347912 w 2728913"/>
                <a:gd name="connsiteY17" fmla="*/ 535782 h 782275"/>
                <a:gd name="connsiteX18" fmla="*/ 2293144 w 2728913"/>
                <a:gd name="connsiteY18" fmla="*/ 566738 h 782275"/>
                <a:gd name="connsiteX19" fmla="*/ 2233612 w 2728913"/>
                <a:gd name="connsiteY19" fmla="*/ 578644 h 782275"/>
                <a:gd name="connsiteX20" fmla="*/ 2174081 w 2728913"/>
                <a:gd name="connsiteY20" fmla="*/ 583407 h 782275"/>
                <a:gd name="connsiteX21" fmla="*/ 2147887 w 2728913"/>
                <a:gd name="connsiteY21" fmla="*/ 581025 h 782275"/>
                <a:gd name="connsiteX22" fmla="*/ 2112169 w 2728913"/>
                <a:gd name="connsiteY22" fmla="*/ 585788 h 782275"/>
                <a:gd name="connsiteX23" fmla="*/ 2102644 w 2728913"/>
                <a:gd name="connsiteY23" fmla="*/ 645320 h 782275"/>
                <a:gd name="connsiteX24" fmla="*/ 2176462 w 2728913"/>
                <a:gd name="connsiteY24" fmla="*/ 671513 h 782275"/>
                <a:gd name="connsiteX25" fmla="*/ 2155031 w 2728913"/>
                <a:gd name="connsiteY25" fmla="*/ 700088 h 782275"/>
                <a:gd name="connsiteX26" fmla="*/ 2088356 w 2728913"/>
                <a:gd name="connsiteY26" fmla="*/ 704850 h 782275"/>
                <a:gd name="connsiteX27" fmla="*/ 2026444 w 2728913"/>
                <a:gd name="connsiteY27" fmla="*/ 685800 h 782275"/>
                <a:gd name="connsiteX28" fmla="*/ 1971675 w 2728913"/>
                <a:gd name="connsiteY28" fmla="*/ 671513 h 782275"/>
                <a:gd name="connsiteX29" fmla="*/ 1864519 w 2728913"/>
                <a:gd name="connsiteY29" fmla="*/ 669132 h 782275"/>
                <a:gd name="connsiteX30" fmla="*/ 1852612 w 2728913"/>
                <a:gd name="connsiteY30" fmla="*/ 716757 h 782275"/>
                <a:gd name="connsiteX31" fmla="*/ 1909763 w 2728913"/>
                <a:gd name="connsiteY31" fmla="*/ 757237 h 782275"/>
                <a:gd name="connsiteX32" fmla="*/ 1881188 w 2728913"/>
                <a:gd name="connsiteY32" fmla="*/ 778669 h 782275"/>
                <a:gd name="connsiteX33" fmla="*/ 1793080 w 2728913"/>
                <a:gd name="connsiteY33" fmla="*/ 781050 h 782275"/>
                <a:gd name="connsiteX34" fmla="*/ 1734177 w 2728913"/>
                <a:gd name="connsiteY34" fmla="*/ 765938 h 782275"/>
                <a:gd name="connsiteX35" fmla="*/ 1654969 w 2728913"/>
                <a:gd name="connsiteY35" fmla="*/ 716757 h 782275"/>
                <a:gd name="connsiteX36" fmla="*/ 1576387 w 2728913"/>
                <a:gd name="connsiteY36" fmla="*/ 671513 h 782275"/>
                <a:gd name="connsiteX37" fmla="*/ 1478134 w 2728913"/>
                <a:gd name="connsiteY37" fmla="*/ 660568 h 782275"/>
                <a:gd name="connsiteX38" fmla="*/ 1354932 w 2728913"/>
                <a:gd name="connsiteY38" fmla="*/ 626269 h 782275"/>
                <a:gd name="connsiteX39" fmla="*/ 1245393 w 2728913"/>
                <a:gd name="connsiteY39" fmla="*/ 619126 h 782275"/>
                <a:gd name="connsiteX40" fmla="*/ 1069181 w 2728913"/>
                <a:gd name="connsiteY40" fmla="*/ 645319 h 782275"/>
                <a:gd name="connsiteX41" fmla="*/ 954881 w 2728913"/>
                <a:gd name="connsiteY41" fmla="*/ 688181 h 782275"/>
                <a:gd name="connsiteX42" fmla="*/ 816146 w 2728913"/>
                <a:gd name="connsiteY42" fmla="*/ 734388 h 782275"/>
                <a:gd name="connsiteX43" fmla="*/ 723900 w 2728913"/>
                <a:gd name="connsiteY43" fmla="*/ 757238 h 782275"/>
                <a:gd name="connsiteX44" fmla="*/ 635794 w 2728913"/>
                <a:gd name="connsiteY44" fmla="*/ 769144 h 782275"/>
                <a:gd name="connsiteX45" fmla="*/ 564356 w 2728913"/>
                <a:gd name="connsiteY45" fmla="*/ 766763 h 782275"/>
                <a:gd name="connsiteX46" fmla="*/ 478631 w 2728913"/>
                <a:gd name="connsiteY46" fmla="*/ 721519 h 782275"/>
                <a:gd name="connsiteX47" fmla="*/ 450056 w 2728913"/>
                <a:gd name="connsiteY47" fmla="*/ 681038 h 782275"/>
                <a:gd name="connsiteX48" fmla="*/ 376237 w 2728913"/>
                <a:gd name="connsiteY48" fmla="*/ 638175 h 782275"/>
                <a:gd name="connsiteX49" fmla="*/ 300037 w 2728913"/>
                <a:gd name="connsiteY49" fmla="*/ 635794 h 782275"/>
                <a:gd name="connsiteX50" fmla="*/ 221456 w 2728913"/>
                <a:gd name="connsiteY50" fmla="*/ 633413 h 782275"/>
                <a:gd name="connsiteX51" fmla="*/ 135731 w 2728913"/>
                <a:gd name="connsiteY51" fmla="*/ 581025 h 782275"/>
                <a:gd name="connsiteX52" fmla="*/ 78581 w 2728913"/>
                <a:gd name="connsiteY52" fmla="*/ 542925 h 782275"/>
                <a:gd name="connsiteX53" fmla="*/ 38100 w 2728913"/>
                <a:gd name="connsiteY53" fmla="*/ 361950 h 782275"/>
                <a:gd name="connsiteX54" fmla="*/ 11906 w 2728913"/>
                <a:gd name="connsiteY54" fmla="*/ 259556 h 782275"/>
                <a:gd name="connsiteX55" fmla="*/ 0 w 2728913"/>
                <a:gd name="connsiteY55" fmla="*/ 157163 h 782275"/>
                <a:gd name="connsiteX56" fmla="*/ 0 w 2728913"/>
                <a:gd name="connsiteY56" fmla="*/ 69057 h 782275"/>
                <a:gd name="connsiteX57" fmla="*/ 78581 w 2728913"/>
                <a:gd name="connsiteY57" fmla="*/ 221456 h 782275"/>
                <a:gd name="connsiteX58" fmla="*/ 160171 w 2728913"/>
                <a:gd name="connsiteY58" fmla="*/ 306358 h 782275"/>
                <a:gd name="connsiteX59" fmla="*/ 229228 w 2728913"/>
                <a:gd name="connsiteY59" fmla="*/ 318263 h 782275"/>
                <a:gd name="connsiteX60" fmla="*/ 333374 w 2728913"/>
                <a:gd name="connsiteY60" fmla="*/ 300037 h 782275"/>
                <a:gd name="connsiteX61" fmla="*/ 371474 w 2728913"/>
                <a:gd name="connsiteY61" fmla="*/ 330994 h 782275"/>
                <a:gd name="connsiteX62" fmla="*/ 471488 w 2728913"/>
                <a:gd name="connsiteY62" fmla="*/ 371475 h 782275"/>
                <a:gd name="connsiteX63" fmla="*/ 557212 w 2728913"/>
                <a:gd name="connsiteY63" fmla="*/ 469106 h 782275"/>
                <a:gd name="connsiteX64" fmla="*/ 704850 w 2728913"/>
                <a:gd name="connsiteY64" fmla="*/ 509588 h 782275"/>
                <a:gd name="connsiteX65" fmla="*/ 850106 w 2728913"/>
                <a:gd name="connsiteY65" fmla="*/ 495300 h 782275"/>
                <a:gd name="connsiteX66" fmla="*/ 903122 w 2728913"/>
                <a:gd name="connsiteY66" fmla="*/ 480188 h 782275"/>
                <a:gd name="connsiteX67" fmla="*/ 959643 w 2728913"/>
                <a:gd name="connsiteY67" fmla="*/ 461962 h 782275"/>
                <a:gd name="connsiteX68" fmla="*/ 1042987 w 2728913"/>
                <a:gd name="connsiteY68" fmla="*/ 383382 h 782275"/>
                <a:gd name="connsiteX69" fmla="*/ 1157288 w 2728913"/>
                <a:gd name="connsiteY69" fmla="*/ 404813 h 782275"/>
                <a:gd name="connsiteX70" fmla="*/ 1264443 w 2728913"/>
                <a:gd name="connsiteY70" fmla="*/ 397669 h 782275"/>
                <a:gd name="connsiteX71" fmla="*/ 1369219 w 2728913"/>
                <a:gd name="connsiteY71" fmla="*/ 357188 h 782275"/>
                <a:gd name="connsiteX72" fmla="*/ 1413840 w 2728913"/>
                <a:gd name="connsiteY72" fmla="*/ 401012 h 782275"/>
                <a:gd name="connsiteX73" fmla="*/ 1483519 w 2728913"/>
                <a:gd name="connsiteY73" fmla="*/ 409574 h 782275"/>
                <a:gd name="connsiteX74" fmla="*/ 1774031 w 2728913"/>
                <a:gd name="connsiteY74" fmla="*/ 378619 h 782275"/>
                <a:gd name="connsiteX75" fmla="*/ 1933575 w 2728913"/>
                <a:gd name="connsiteY75" fmla="*/ 359569 h 782275"/>
                <a:gd name="connsiteX76" fmla="*/ 1974056 w 2728913"/>
                <a:gd name="connsiteY76" fmla="*/ 283369 h 782275"/>
                <a:gd name="connsiteX77" fmla="*/ 2019300 w 2728913"/>
                <a:gd name="connsiteY77" fmla="*/ 209550 h 782275"/>
                <a:gd name="connsiteX78" fmla="*/ 2062162 w 2728913"/>
                <a:gd name="connsiteY78" fmla="*/ 233363 h 782275"/>
                <a:gd name="connsiteX79" fmla="*/ 2074068 w 2728913"/>
                <a:gd name="connsiteY79" fmla="*/ 211932 h 782275"/>
                <a:gd name="connsiteX80" fmla="*/ 2097881 w 2728913"/>
                <a:gd name="connsiteY80" fmla="*/ 219075 h 782275"/>
                <a:gd name="connsiteX81" fmla="*/ 2114550 w 2728913"/>
                <a:gd name="connsiteY81" fmla="*/ 238125 h 782275"/>
                <a:gd name="connsiteX82" fmla="*/ 2147887 w 2728913"/>
                <a:gd name="connsiteY82" fmla="*/ 211932 h 782275"/>
                <a:gd name="connsiteX83" fmla="*/ 2157412 w 2728913"/>
                <a:gd name="connsiteY83" fmla="*/ 226219 h 782275"/>
                <a:gd name="connsiteX84" fmla="*/ 2166937 w 2728913"/>
                <a:gd name="connsiteY84" fmla="*/ 173832 h 782275"/>
                <a:gd name="connsiteX85" fmla="*/ 2188369 w 2728913"/>
                <a:gd name="connsiteY85" fmla="*/ 190500 h 782275"/>
                <a:gd name="connsiteX86" fmla="*/ 2190750 w 2728913"/>
                <a:gd name="connsiteY86" fmla="*/ 147638 h 782275"/>
                <a:gd name="connsiteX87" fmla="*/ 2216944 w 2728913"/>
                <a:gd name="connsiteY87" fmla="*/ 211932 h 782275"/>
                <a:gd name="connsiteX88" fmla="*/ 2240756 w 2728913"/>
                <a:gd name="connsiteY88" fmla="*/ 157163 h 782275"/>
                <a:gd name="connsiteX89" fmla="*/ 2274094 w 2728913"/>
                <a:gd name="connsiteY89" fmla="*/ 121444 h 782275"/>
                <a:gd name="connsiteX90" fmla="*/ 2297906 w 2728913"/>
                <a:gd name="connsiteY90" fmla="*/ 211932 h 782275"/>
                <a:gd name="connsiteX91" fmla="*/ 2316956 w 2728913"/>
                <a:gd name="connsiteY91" fmla="*/ 192882 h 782275"/>
                <a:gd name="connsiteX92" fmla="*/ 2319337 w 2728913"/>
                <a:gd name="connsiteY92" fmla="*/ 216694 h 782275"/>
                <a:gd name="connsiteX93" fmla="*/ 2369344 w 2728913"/>
                <a:gd name="connsiteY93" fmla="*/ 135732 h 782275"/>
                <a:gd name="connsiteX94" fmla="*/ 2378869 w 2728913"/>
                <a:gd name="connsiteY94" fmla="*/ 142875 h 782275"/>
                <a:gd name="connsiteX95" fmla="*/ 2388394 w 2728913"/>
                <a:gd name="connsiteY95" fmla="*/ 142875 h 782275"/>
                <a:gd name="connsiteX96" fmla="*/ 2395537 w 2728913"/>
                <a:gd name="connsiteY96" fmla="*/ 178594 h 782275"/>
                <a:gd name="connsiteX97" fmla="*/ 2428875 w 2728913"/>
                <a:gd name="connsiteY97" fmla="*/ 88107 h 782275"/>
                <a:gd name="connsiteX98" fmla="*/ 2438400 w 2728913"/>
                <a:gd name="connsiteY98" fmla="*/ 76200 h 782275"/>
                <a:gd name="connsiteX99" fmla="*/ 2455069 w 2728913"/>
                <a:gd name="connsiteY99" fmla="*/ 109538 h 782275"/>
                <a:gd name="connsiteX100" fmla="*/ 2490787 w 2728913"/>
                <a:gd name="connsiteY100" fmla="*/ 35719 h 782275"/>
                <a:gd name="connsiteX101" fmla="*/ 2495550 w 2728913"/>
                <a:gd name="connsiteY101" fmla="*/ 9525 h 782275"/>
                <a:gd name="connsiteX102" fmla="*/ 2516981 w 2728913"/>
                <a:gd name="connsiteY102" fmla="*/ 0 h 782275"/>
                <a:gd name="connsiteX103" fmla="*/ 2545557 w 2728913"/>
                <a:gd name="connsiteY103" fmla="*/ 90488 h 782275"/>
                <a:gd name="connsiteX104" fmla="*/ 2574131 w 2728913"/>
                <a:gd name="connsiteY104" fmla="*/ 147638 h 782275"/>
                <a:gd name="connsiteX105" fmla="*/ 2600325 w 2728913"/>
                <a:gd name="connsiteY105" fmla="*/ 171450 h 782275"/>
                <a:gd name="connsiteX106" fmla="*/ 2633662 w 2728913"/>
                <a:gd name="connsiteY106" fmla="*/ 226219 h 78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2728913" h="782275">
                  <a:moveTo>
                    <a:pt x="2633662" y="226219"/>
                  </a:moveTo>
                  <a:cubicBezTo>
                    <a:pt x="2646362" y="251619"/>
                    <a:pt x="2665016" y="297656"/>
                    <a:pt x="2676525" y="323850"/>
                  </a:cubicBezTo>
                  <a:cubicBezTo>
                    <a:pt x="2688034" y="350044"/>
                    <a:pt x="2695178" y="363538"/>
                    <a:pt x="2702719" y="383382"/>
                  </a:cubicBezTo>
                  <a:cubicBezTo>
                    <a:pt x="2710260" y="403226"/>
                    <a:pt x="2718197" y="425054"/>
                    <a:pt x="2721769" y="442913"/>
                  </a:cubicBezTo>
                  <a:cubicBezTo>
                    <a:pt x="2725341" y="460772"/>
                    <a:pt x="2734469" y="484585"/>
                    <a:pt x="2724150" y="490538"/>
                  </a:cubicBezTo>
                  <a:cubicBezTo>
                    <a:pt x="2713831" y="496491"/>
                    <a:pt x="2674937" y="487363"/>
                    <a:pt x="2659856" y="478632"/>
                  </a:cubicBezTo>
                  <a:cubicBezTo>
                    <a:pt x="2644775" y="469901"/>
                    <a:pt x="2635646" y="464344"/>
                    <a:pt x="2614612" y="452438"/>
                  </a:cubicBezTo>
                  <a:cubicBezTo>
                    <a:pt x="2593578" y="440532"/>
                    <a:pt x="2554287" y="419498"/>
                    <a:pt x="2533650" y="407195"/>
                  </a:cubicBezTo>
                  <a:cubicBezTo>
                    <a:pt x="2513013" y="394892"/>
                    <a:pt x="2507457" y="391716"/>
                    <a:pt x="2490788" y="378619"/>
                  </a:cubicBezTo>
                  <a:cubicBezTo>
                    <a:pt x="2474119" y="365522"/>
                    <a:pt x="2450703" y="340916"/>
                    <a:pt x="2433637" y="328613"/>
                  </a:cubicBezTo>
                  <a:cubicBezTo>
                    <a:pt x="2416571" y="316310"/>
                    <a:pt x="2401094" y="309563"/>
                    <a:pt x="2388394" y="304800"/>
                  </a:cubicBezTo>
                  <a:cubicBezTo>
                    <a:pt x="2375694" y="300037"/>
                    <a:pt x="2366168" y="298054"/>
                    <a:pt x="2357437" y="300038"/>
                  </a:cubicBezTo>
                  <a:cubicBezTo>
                    <a:pt x="2348706" y="302022"/>
                    <a:pt x="2339975" y="309960"/>
                    <a:pt x="2336006" y="316707"/>
                  </a:cubicBezTo>
                  <a:cubicBezTo>
                    <a:pt x="2332037" y="323454"/>
                    <a:pt x="2324894" y="327026"/>
                    <a:pt x="2333625" y="340520"/>
                  </a:cubicBezTo>
                  <a:lnTo>
                    <a:pt x="2388394" y="397669"/>
                  </a:lnTo>
                  <a:cubicBezTo>
                    <a:pt x="2398316" y="417116"/>
                    <a:pt x="2391172" y="446882"/>
                    <a:pt x="2388394" y="464344"/>
                  </a:cubicBezTo>
                  <a:cubicBezTo>
                    <a:pt x="2385616" y="481806"/>
                    <a:pt x="2376884" y="490538"/>
                    <a:pt x="2371725" y="502444"/>
                  </a:cubicBezTo>
                  <a:cubicBezTo>
                    <a:pt x="2366566" y="514350"/>
                    <a:pt x="2361009" y="525066"/>
                    <a:pt x="2347912" y="535782"/>
                  </a:cubicBezTo>
                  <a:cubicBezTo>
                    <a:pt x="2334815" y="546498"/>
                    <a:pt x="2312194" y="559594"/>
                    <a:pt x="2293144" y="566738"/>
                  </a:cubicBezTo>
                  <a:cubicBezTo>
                    <a:pt x="2274094" y="573882"/>
                    <a:pt x="2253456" y="575866"/>
                    <a:pt x="2233612" y="578644"/>
                  </a:cubicBezTo>
                  <a:cubicBezTo>
                    <a:pt x="2213768" y="581422"/>
                    <a:pt x="2188368" y="583010"/>
                    <a:pt x="2174081" y="583407"/>
                  </a:cubicBezTo>
                  <a:cubicBezTo>
                    <a:pt x="2159794" y="583804"/>
                    <a:pt x="2158206" y="580628"/>
                    <a:pt x="2147887" y="581025"/>
                  </a:cubicBezTo>
                  <a:cubicBezTo>
                    <a:pt x="2137568" y="581422"/>
                    <a:pt x="2119709" y="575072"/>
                    <a:pt x="2112169" y="585788"/>
                  </a:cubicBezTo>
                  <a:cubicBezTo>
                    <a:pt x="2104629" y="596504"/>
                    <a:pt x="2091929" y="631033"/>
                    <a:pt x="2102644" y="645320"/>
                  </a:cubicBezTo>
                  <a:lnTo>
                    <a:pt x="2176462" y="671513"/>
                  </a:lnTo>
                  <a:cubicBezTo>
                    <a:pt x="2184400" y="683022"/>
                    <a:pt x="2169715" y="694532"/>
                    <a:pt x="2155031" y="700088"/>
                  </a:cubicBezTo>
                  <a:cubicBezTo>
                    <a:pt x="2140347" y="705644"/>
                    <a:pt x="2109787" y="707231"/>
                    <a:pt x="2088356" y="704850"/>
                  </a:cubicBezTo>
                  <a:cubicBezTo>
                    <a:pt x="2066925" y="702469"/>
                    <a:pt x="2045891" y="691356"/>
                    <a:pt x="2026444" y="685800"/>
                  </a:cubicBezTo>
                  <a:cubicBezTo>
                    <a:pt x="2006997" y="680244"/>
                    <a:pt x="1998663" y="674291"/>
                    <a:pt x="1971675" y="671513"/>
                  </a:cubicBezTo>
                  <a:cubicBezTo>
                    <a:pt x="1944688" y="668735"/>
                    <a:pt x="1884363" y="661591"/>
                    <a:pt x="1864519" y="669132"/>
                  </a:cubicBezTo>
                  <a:cubicBezTo>
                    <a:pt x="1859360" y="679451"/>
                    <a:pt x="1845071" y="702073"/>
                    <a:pt x="1852612" y="716757"/>
                  </a:cubicBezTo>
                  <a:lnTo>
                    <a:pt x="1909763" y="757237"/>
                  </a:lnTo>
                  <a:cubicBezTo>
                    <a:pt x="1914526" y="767556"/>
                    <a:pt x="1900635" y="774700"/>
                    <a:pt x="1881188" y="778669"/>
                  </a:cubicBezTo>
                  <a:cubicBezTo>
                    <a:pt x="1861741" y="782638"/>
                    <a:pt x="1817582" y="783172"/>
                    <a:pt x="1793080" y="781050"/>
                  </a:cubicBezTo>
                  <a:cubicBezTo>
                    <a:pt x="1768578" y="778928"/>
                    <a:pt x="1757196" y="776654"/>
                    <a:pt x="1734177" y="765938"/>
                  </a:cubicBezTo>
                  <a:cubicBezTo>
                    <a:pt x="1711158" y="755222"/>
                    <a:pt x="1681267" y="732494"/>
                    <a:pt x="1654969" y="716757"/>
                  </a:cubicBezTo>
                  <a:cubicBezTo>
                    <a:pt x="1628671" y="701020"/>
                    <a:pt x="1605859" y="680878"/>
                    <a:pt x="1576387" y="671513"/>
                  </a:cubicBezTo>
                  <a:cubicBezTo>
                    <a:pt x="1546915" y="662148"/>
                    <a:pt x="1515043" y="668109"/>
                    <a:pt x="1478134" y="660568"/>
                  </a:cubicBezTo>
                  <a:cubicBezTo>
                    <a:pt x="1441225" y="653027"/>
                    <a:pt x="1393722" y="633176"/>
                    <a:pt x="1354932" y="626269"/>
                  </a:cubicBezTo>
                  <a:lnTo>
                    <a:pt x="1245393" y="619126"/>
                  </a:lnTo>
                  <a:cubicBezTo>
                    <a:pt x="1196181" y="623492"/>
                    <a:pt x="1117600" y="633810"/>
                    <a:pt x="1069181" y="645319"/>
                  </a:cubicBezTo>
                  <a:cubicBezTo>
                    <a:pt x="1020762" y="656828"/>
                    <a:pt x="995069" y="669764"/>
                    <a:pt x="954881" y="688181"/>
                  </a:cubicBezTo>
                  <a:cubicBezTo>
                    <a:pt x="915090" y="703820"/>
                    <a:pt x="854643" y="722879"/>
                    <a:pt x="816146" y="734388"/>
                  </a:cubicBezTo>
                  <a:cubicBezTo>
                    <a:pt x="777649" y="745897"/>
                    <a:pt x="753959" y="751445"/>
                    <a:pt x="723900" y="757238"/>
                  </a:cubicBezTo>
                  <a:cubicBezTo>
                    <a:pt x="693841" y="763031"/>
                    <a:pt x="662385" y="767556"/>
                    <a:pt x="635794" y="769144"/>
                  </a:cubicBezTo>
                  <a:cubicBezTo>
                    <a:pt x="609203" y="770732"/>
                    <a:pt x="590550" y="774700"/>
                    <a:pt x="564356" y="766763"/>
                  </a:cubicBezTo>
                  <a:cubicBezTo>
                    <a:pt x="538162" y="758826"/>
                    <a:pt x="497681" y="735807"/>
                    <a:pt x="478631" y="721519"/>
                  </a:cubicBezTo>
                  <a:cubicBezTo>
                    <a:pt x="459581" y="707232"/>
                    <a:pt x="467122" y="694929"/>
                    <a:pt x="450056" y="681038"/>
                  </a:cubicBezTo>
                  <a:cubicBezTo>
                    <a:pt x="432990" y="667147"/>
                    <a:pt x="401240" y="645716"/>
                    <a:pt x="376237" y="638175"/>
                  </a:cubicBezTo>
                  <a:cubicBezTo>
                    <a:pt x="351234" y="630634"/>
                    <a:pt x="325834" y="636588"/>
                    <a:pt x="300037" y="635794"/>
                  </a:cubicBezTo>
                  <a:cubicBezTo>
                    <a:pt x="274240" y="635000"/>
                    <a:pt x="248840" y="642541"/>
                    <a:pt x="221456" y="633413"/>
                  </a:cubicBezTo>
                  <a:cubicBezTo>
                    <a:pt x="194072" y="624285"/>
                    <a:pt x="159544" y="596106"/>
                    <a:pt x="135731" y="581025"/>
                  </a:cubicBezTo>
                  <a:cubicBezTo>
                    <a:pt x="111918" y="565944"/>
                    <a:pt x="94853" y="579437"/>
                    <a:pt x="78581" y="542925"/>
                  </a:cubicBezTo>
                  <a:lnTo>
                    <a:pt x="38100" y="361950"/>
                  </a:lnTo>
                  <a:lnTo>
                    <a:pt x="11906" y="259556"/>
                  </a:lnTo>
                  <a:lnTo>
                    <a:pt x="0" y="157163"/>
                  </a:lnTo>
                  <a:lnTo>
                    <a:pt x="0" y="69057"/>
                  </a:lnTo>
                  <a:cubicBezTo>
                    <a:pt x="12303" y="79772"/>
                    <a:pt x="51886" y="181906"/>
                    <a:pt x="78581" y="221456"/>
                  </a:cubicBezTo>
                  <a:cubicBezTo>
                    <a:pt x="105276" y="261006"/>
                    <a:pt x="135063" y="290224"/>
                    <a:pt x="160171" y="306358"/>
                  </a:cubicBezTo>
                  <a:cubicBezTo>
                    <a:pt x="185279" y="322493"/>
                    <a:pt x="200361" y="319316"/>
                    <a:pt x="229228" y="318263"/>
                  </a:cubicBezTo>
                  <a:cubicBezTo>
                    <a:pt x="258095" y="317210"/>
                    <a:pt x="309667" y="297915"/>
                    <a:pt x="333374" y="300037"/>
                  </a:cubicBezTo>
                  <a:cubicBezTo>
                    <a:pt x="357081" y="302159"/>
                    <a:pt x="348455" y="319088"/>
                    <a:pt x="371474" y="330994"/>
                  </a:cubicBezTo>
                  <a:cubicBezTo>
                    <a:pt x="394493" y="342900"/>
                    <a:pt x="451644" y="349250"/>
                    <a:pt x="471488" y="371475"/>
                  </a:cubicBezTo>
                  <a:cubicBezTo>
                    <a:pt x="491332" y="393700"/>
                    <a:pt x="518318" y="446087"/>
                    <a:pt x="557212" y="469106"/>
                  </a:cubicBezTo>
                  <a:cubicBezTo>
                    <a:pt x="596106" y="492125"/>
                    <a:pt x="654844" y="509588"/>
                    <a:pt x="704850" y="509588"/>
                  </a:cubicBezTo>
                  <a:lnTo>
                    <a:pt x="850106" y="495300"/>
                  </a:lnTo>
                  <a:cubicBezTo>
                    <a:pt x="883945" y="491591"/>
                    <a:pt x="884866" y="485744"/>
                    <a:pt x="903122" y="480188"/>
                  </a:cubicBezTo>
                  <a:cubicBezTo>
                    <a:pt x="921378" y="474632"/>
                    <a:pt x="936332" y="478096"/>
                    <a:pt x="959643" y="461962"/>
                  </a:cubicBezTo>
                  <a:cubicBezTo>
                    <a:pt x="982954" y="445828"/>
                    <a:pt x="1012428" y="399257"/>
                    <a:pt x="1042987" y="383382"/>
                  </a:cubicBezTo>
                  <a:cubicBezTo>
                    <a:pt x="1076325" y="377826"/>
                    <a:pt x="1120379" y="402432"/>
                    <a:pt x="1157288" y="404813"/>
                  </a:cubicBezTo>
                  <a:cubicBezTo>
                    <a:pt x="1194197" y="407194"/>
                    <a:pt x="1228724" y="400844"/>
                    <a:pt x="1264443" y="397669"/>
                  </a:cubicBezTo>
                  <a:lnTo>
                    <a:pt x="1369219" y="357188"/>
                  </a:lnTo>
                  <a:cubicBezTo>
                    <a:pt x="1404144" y="343694"/>
                    <a:pt x="1394790" y="392281"/>
                    <a:pt x="1413840" y="401012"/>
                  </a:cubicBezTo>
                  <a:cubicBezTo>
                    <a:pt x="1432890" y="409743"/>
                    <a:pt x="1423487" y="413306"/>
                    <a:pt x="1483519" y="409574"/>
                  </a:cubicBezTo>
                  <a:cubicBezTo>
                    <a:pt x="1543551" y="405842"/>
                    <a:pt x="1699022" y="386953"/>
                    <a:pt x="1774031" y="378619"/>
                  </a:cubicBezTo>
                  <a:lnTo>
                    <a:pt x="1933575" y="359569"/>
                  </a:lnTo>
                  <a:lnTo>
                    <a:pt x="1974056" y="283369"/>
                  </a:lnTo>
                  <a:lnTo>
                    <a:pt x="2019300" y="209550"/>
                  </a:lnTo>
                  <a:lnTo>
                    <a:pt x="2062162" y="233363"/>
                  </a:lnTo>
                  <a:lnTo>
                    <a:pt x="2074068" y="211932"/>
                  </a:lnTo>
                  <a:lnTo>
                    <a:pt x="2097881" y="219075"/>
                  </a:lnTo>
                  <a:lnTo>
                    <a:pt x="2114550" y="238125"/>
                  </a:lnTo>
                  <a:lnTo>
                    <a:pt x="2147887" y="211932"/>
                  </a:lnTo>
                  <a:lnTo>
                    <a:pt x="2157412" y="226219"/>
                  </a:lnTo>
                  <a:lnTo>
                    <a:pt x="2166937" y="173832"/>
                  </a:lnTo>
                  <a:lnTo>
                    <a:pt x="2188369" y="190500"/>
                  </a:lnTo>
                  <a:lnTo>
                    <a:pt x="2190750" y="147638"/>
                  </a:lnTo>
                  <a:cubicBezTo>
                    <a:pt x="2195512" y="151210"/>
                    <a:pt x="2211785" y="209154"/>
                    <a:pt x="2216944" y="211932"/>
                  </a:cubicBezTo>
                  <a:lnTo>
                    <a:pt x="2240756" y="157163"/>
                  </a:lnTo>
                  <a:lnTo>
                    <a:pt x="2274094" y="121444"/>
                  </a:lnTo>
                  <a:lnTo>
                    <a:pt x="2297906" y="211932"/>
                  </a:lnTo>
                  <a:lnTo>
                    <a:pt x="2316956" y="192882"/>
                  </a:lnTo>
                  <a:lnTo>
                    <a:pt x="2319337" y="216694"/>
                  </a:lnTo>
                  <a:lnTo>
                    <a:pt x="2369344" y="135732"/>
                  </a:lnTo>
                  <a:cubicBezTo>
                    <a:pt x="2372519" y="138113"/>
                    <a:pt x="2375694" y="141685"/>
                    <a:pt x="2378869" y="142875"/>
                  </a:cubicBezTo>
                  <a:cubicBezTo>
                    <a:pt x="2382044" y="144065"/>
                    <a:pt x="2385219" y="142875"/>
                    <a:pt x="2388394" y="142875"/>
                  </a:cubicBezTo>
                  <a:lnTo>
                    <a:pt x="2395537" y="178594"/>
                  </a:lnTo>
                  <a:lnTo>
                    <a:pt x="2428875" y="88107"/>
                  </a:lnTo>
                  <a:lnTo>
                    <a:pt x="2438400" y="76200"/>
                  </a:lnTo>
                  <a:lnTo>
                    <a:pt x="2455069" y="109538"/>
                  </a:lnTo>
                  <a:lnTo>
                    <a:pt x="2490787" y="35719"/>
                  </a:lnTo>
                  <a:lnTo>
                    <a:pt x="2495550" y="9525"/>
                  </a:lnTo>
                  <a:lnTo>
                    <a:pt x="2516981" y="0"/>
                  </a:lnTo>
                  <a:lnTo>
                    <a:pt x="2545557" y="90488"/>
                  </a:lnTo>
                  <a:lnTo>
                    <a:pt x="2574131" y="147638"/>
                  </a:lnTo>
                  <a:lnTo>
                    <a:pt x="2600325" y="171450"/>
                  </a:lnTo>
                  <a:cubicBezTo>
                    <a:pt x="2607866" y="177006"/>
                    <a:pt x="2620962" y="200819"/>
                    <a:pt x="2633662" y="226219"/>
                  </a:cubicBez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41" name="Freeform 16">
              <a:extLst>
                <a:ext uri="{FF2B5EF4-FFF2-40B4-BE49-F238E27FC236}">
                  <a16:creationId xmlns:a16="http://schemas.microsoft.com/office/drawing/2014/main" id="{9680517D-E5CB-4401-ACDB-A9608FA238D5}"/>
                </a:ext>
              </a:extLst>
            </p:cNvPr>
            <p:cNvSpPr/>
            <p:nvPr/>
          </p:nvSpPr>
          <p:spPr>
            <a:xfrm>
              <a:off x="9108615" y="4889665"/>
              <a:ext cx="1530026" cy="474804"/>
            </a:xfrm>
            <a:custGeom>
              <a:avLst/>
              <a:gdLst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78644 w 2024063"/>
                <a:gd name="connsiteY10" fmla="*/ 457200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90"/>
                <a:gd name="connsiteY0" fmla="*/ 69056 h 647700"/>
                <a:gd name="connsiteX1" fmla="*/ 140494 w 2024090"/>
                <a:gd name="connsiteY1" fmla="*/ 147637 h 647700"/>
                <a:gd name="connsiteX2" fmla="*/ 150019 w 2024090"/>
                <a:gd name="connsiteY2" fmla="*/ 250031 h 647700"/>
                <a:gd name="connsiteX3" fmla="*/ 190500 w 2024090"/>
                <a:gd name="connsiteY3" fmla="*/ 347662 h 647700"/>
                <a:gd name="connsiteX4" fmla="*/ 254794 w 2024090"/>
                <a:gd name="connsiteY4" fmla="*/ 392906 h 647700"/>
                <a:gd name="connsiteX5" fmla="*/ 328613 w 2024090"/>
                <a:gd name="connsiteY5" fmla="*/ 402431 h 647700"/>
                <a:gd name="connsiteX6" fmla="*/ 385763 w 2024090"/>
                <a:gd name="connsiteY6" fmla="*/ 402431 h 647700"/>
                <a:gd name="connsiteX7" fmla="*/ 447675 w 2024090"/>
                <a:gd name="connsiteY7" fmla="*/ 402431 h 647700"/>
                <a:gd name="connsiteX8" fmla="*/ 507206 w 2024090"/>
                <a:gd name="connsiteY8" fmla="*/ 385762 h 647700"/>
                <a:gd name="connsiteX9" fmla="*/ 533400 w 2024090"/>
                <a:gd name="connsiteY9" fmla="*/ 383381 h 647700"/>
                <a:gd name="connsiteX10" fmla="*/ 588169 w 2024090"/>
                <a:gd name="connsiteY10" fmla="*/ 454818 h 647700"/>
                <a:gd name="connsiteX11" fmla="*/ 621506 w 2024090"/>
                <a:gd name="connsiteY11" fmla="*/ 514350 h 647700"/>
                <a:gd name="connsiteX12" fmla="*/ 673893 w 2024090"/>
                <a:gd name="connsiteY12" fmla="*/ 540543 h 647700"/>
                <a:gd name="connsiteX13" fmla="*/ 740569 w 2024090"/>
                <a:gd name="connsiteY13" fmla="*/ 559593 h 647700"/>
                <a:gd name="connsiteX14" fmla="*/ 845344 w 2024090"/>
                <a:gd name="connsiteY14" fmla="*/ 552450 h 647700"/>
                <a:gd name="connsiteX15" fmla="*/ 919163 w 2024090"/>
                <a:gd name="connsiteY15" fmla="*/ 523875 h 647700"/>
                <a:gd name="connsiteX16" fmla="*/ 978694 w 2024090"/>
                <a:gd name="connsiteY16" fmla="*/ 483393 h 647700"/>
                <a:gd name="connsiteX17" fmla="*/ 1012031 w 2024090"/>
                <a:gd name="connsiteY17" fmla="*/ 450056 h 647700"/>
                <a:gd name="connsiteX18" fmla="*/ 1054894 w 2024090"/>
                <a:gd name="connsiteY18" fmla="*/ 466725 h 647700"/>
                <a:gd name="connsiteX19" fmla="*/ 1119188 w 2024090"/>
                <a:gd name="connsiteY19" fmla="*/ 478631 h 647700"/>
                <a:gd name="connsiteX20" fmla="*/ 1195388 w 2024090"/>
                <a:gd name="connsiteY20" fmla="*/ 481012 h 647700"/>
                <a:gd name="connsiteX21" fmla="*/ 1269206 w 2024090"/>
                <a:gd name="connsiteY21" fmla="*/ 473868 h 647700"/>
                <a:gd name="connsiteX22" fmla="*/ 1328738 w 2024090"/>
                <a:gd name="connsiteY22" fmla="*/ 428625 h 647700"/>
                <a:gd name="connsiteX23" fmla="*/ 1350169 w 2024090"/>
                <a:gd name="connsiteY23" fmla="*/ 378618 h 647700"/>
                <a:gd name="connsiteX24" fmla="*/ 1369219 w 2024090"/>
                <a:gd name="connsiteY24" fmla="*/ 338137 h 647700"/>
                <a:gd name="connsiteX25" fmla="*/ 1383506 w 2024090"/>
                <a:gd name="connsiteY25" fmla="*/ 395287 h 647700"/>
                <a:gd name="connsiteX26" fmla="*/ 1421606 w 2024090"/>
                <a:gd name="connsiteY26" fmla="*/ 452437 h 647700"/>
                <a:gd name="connsiteX27" fmla="*/ 1452563 w 2024090"/>
                <a:gd name="connsiteY27" fmla="*/ 478631 h 647700"/>
                <a:gd name="connsiteX28" fmla="*/ 1488281 w 2024090"/>
                <a:gd name="connsiteY28" fmla="*/ 495300 h 647700"/>
                <a:gd name="connsiteX29" fmla="*/ 1545431 w 2024090"/>
                <a:gd name="connsiteY29" fmla="*/ 495300 h 647700"/>
                <a:gd name="connsiteX30" fmla="*/ 1764507 w 2024090"/>
                <a:gd name="connsiteY30" fmla="*/ 504824 h 647700"/>
                <a:gd name="connsiteX31" fmla="*/ 1866900 w 2024090"/>
                <a:gd name="connsiteY31" fmla="*/ 516731 h 647700"/>
                <a:gd name="connsiteX32" fmla="*/ 1928813 w 2024090"/>
                <a:gd name="connsiteY32" fmla="*/ 473868 h 647700"/>
                <a:gd name="connsiteX33" fmla="*/ 1947863 w 2024090"/>
                <a:gd name="connsiteY33" fmla="*/ 452437 h 647700"/>
                <a:gd name="connsiteX34" fmla="*/ 1964531 w 2024090"/>
                <a:gd name="connsiteY34" fmla="*/ 414337 h 647700"/>
                <a:gd name="connsiteX35" fmla="*/ 1966913 w 2024090"/>
                <a:gd name="connsiteY35" fmla="*/ 388143 h 647700"/>
                <a:gd name="connsiteX36" fmla="*/ 1955006 w 2024090"/>
                <a:gd name="connsiteY36" fmla="*/ 350044 h 647700"/>
                <a:gd name="connsiteX37" fmla="*/ 1945481 w 2024090"/>
                <a:gd name="connsiteY37" fmla="*/ 300037 h 647700"/>
                <a:gd name="connsiteX38" fmla="*/ 1993106 w 2024090"/>
                <a:gd name="connsiteY38" fmla="*/ 376237 h 647700"/>
                <a:gd name="connsiteX39" fmla="*/ 2024063 w 2024090"/>
                <a:gd name="connsiteY39" fmla="*/ 383381 h 647700"/>
                <a:gd name="connsiteX40" fmla="*/ 1997869 w 2024090"/>
                <a:gd name="connsiteY40" fmla="*/ 452437 h 647700"/>
                <a:gd name="connsiteX41" fmla="*/ 1959769 w 2024090"/>
                <a:gd name="connsiteY41" fmla="*/ 540543 h 647700"/>
                <a:gd name="connsiteX42" fmla="*/ 1876425 w 2024090"/>
                <a:gd name="connsiteY42" fmla="*/ 569118 h 647700"/>
                <a:gd name="connsiteX43" fmla="*/ 1750219 w 2024090"/>
                <a:gd name="connsiteY43" fmla="*/ 569118 h 647700"/>
                <a:gd name="connsiteX44" fmla="*/ 1609725 w 2024090"/>
                <a:gd name="connsiteY44" fmla="*/ 554831 h 647700"/>
                <a:gd name="connsiteX45" fmla="*/ 1495425 w 2024090"/>
                <a:gd name="connsiteY45" fmla="*/ 550068 h 647700"/>
                <a:gd name="connsiteX46" fmla="*/ 1393031 w 2024090"/>
                <a:gd name="connsiteY46" fmla="*/ 521493 h 647700"/>
                <a:gd name="connsiteX47" fmla="*/ 1371600 w 2024090"/>
                <a:gd name="connsiteY47" fmla="*/ 476250 h 647700"/>
                <a:gd name="connsiteX48" fmla="*/ 1307306 w 2024090"/>
                <a:gd name="connsiteY48" fmla="*/ 502443 h 647700"/>
                <a:gd name="connsiteX49" fmla="*/ 1240631 w 2024090"/>
                <a:gd name="connsiteY49" fmla="*/ 542925 h 647700"/>
                <a:gd name="connsiteX50" fmla="*/ 1159669 w 2024090"/>
                <a:gd name="connsiteY50" fmla="*/ 540543 h 647700"/>
                <a:gd name="connsiteX51" fmla="*/ 1078706 w 2024090"/>
                <a:gd name="connsiteY51" fmla="*/ 519112 h 647700"/>
                <a:gd name="connsiteX52" fmla="*/ 1028700 w 2024090"/>
                <a:gd name="connsiteY52" fmla="*/ 531018 h 647700"/>
                <a:gd name="connsiteX53" fmla="*/ 959644 w 2024090"/>
                <a:gd name="connsiteY53" fmla="*/ 595312 h 647700"/>
                <a:gd name="connsiteX54" fmla="*/ 864394 w 2024090"/>
                <a:gd name="connsiteY54" fmla="*/ 626268 h 647700"/>
                <a:gd name="connsiteX55" fmla="*/ 731044 w 2024090"/>
                <a:gd name="connsiteY55" fmla="*/ 647700 h 647700"/>
                <a:gd name="connsiteX56" fmla="*/ 631031 w 2024090"/>
                <a:gd name="connsiteY56" fmla="*/ 642937 h 647700"/>
                <a:gd name="connsiteX57" fmla="*/ 540544 w 2024090"/>
                <a:gd name="connsiteY57" fmla="*/ 588168 h 647700"/>
                <a:gd name="connsiteX58" fmla="*/ 485775 w 2024090"/>
                <a:gd name="connsiteY58" fmla="*/ 511968 h 647700"/>
                <a:gd name="connsiteX59" fmla="*/ 454819 w 2024090"/>
                <a:gd name="connsiteY59" fmla="*/ 490537 h 647700"/>
                <a:gd name="connsiteX60" fmla="*/ 350044 w 2024090"/>
                <a:gd name="connsiteY60" fmla="*/ 531018 h 647700"/>
                <a:gd name="connsiteX61" fmla="*/ 283369 w 2024090"/>
                <a:gd name="connsiteY61" fmla="*/ 509587 h 647700"/>
                <a:gd name="connsiteX62" fmla="*/ 209550 w 2024090"/>
                <a:gd name="connsiteY62" fmla="*/ 457200 h 647700"/>
                <a:gd name="connsiteX63" fmla="*/ 140494 w 2024090"/>
                <a:gd name="connsiteY63" fmla="*/ 428625 h 647700"/>
                <a:gd name="connsiteX64" fmla="*/ 102394 w 2024090"/>
                <a:gd name="connsiteY64" fmla="*/ 388143 h 647700"/>
                <a:gd name="connsiteX65" fmla="*/ 80963 w 2024090"/>
                <a:gd name="connsiteY65" fmla="*/ 323850 h 647700"/>
                <a:gd name="connsiteX66" fmla="*/ 38100 w 2024090"/>
                <a:gd name="connsiteY66" fmla="*/ 254793 h 647700"/>
                <a:gd name="connsiteX67" fmla="*/ 9525 w 2024090"/>
                <a:gd name="connsiteY67" fmla="*/ 192881 h 647700"/>
                <a:gd name="connsiteX68" fmla="*/ 0 w 2024090"/>
                <a:gd name="connsiteY68" fmla="*/ 102393 h 647700"/>
                <a:gd name="connsiteX69" fmla="*/ 28575 w 2024090"/>
                <a:gd name="connsiteY69" fmla="*/ 97631 h 647700"/>
                <a:gd name="connsiteX70" fmla="*/ 50006 w 2024090"/>
                <a:gd name="connsiteY70" fmla="*/ 30956 h 647700"/>
                <a:gd name="connsiteX71" fmla="*/ 64294 w 2024090"/>
                <a:gd name="connsiteY71" fmla="*/ 0 h 647700"/>
                <a:gd name="connsiteX72" fmla="*/ 88106 w 2024090"/>
                <a:gd name="connsiteY72" fmla="*/ 11906 h 647700"/>
                <a:gd name="connsiteX73" fmla="*/ 135731 w 2024090"/>
                <a:gd name="connsiteY73" fmla="*/ 69056 h 647700"/>
                <a:gd name="connsiteX0" fmla="*/ 135731 w 2024094"/>
                <a:gd name="connsiteY0" fmla="*/ 69056 h 647700"/>
                <a:gd name="connsiteX1" fmla="*/ 140494 w 2024094"/>
                <a:gd name="connsiteY1" fmla="*/ 147637 h 647700"/>
                <a:gd name="connsiteX2" fmla="*/ 150019 w 2024094"/>
                <a:gd name="connsiteY2" fmla="*/ 250031 h 647700"/>
                <a:gd name="connsiteX3" fmla="*/ 190500 w 2024094"/>
                <a:gd name="connsiteY3" fmla="*/ 347662 h 647700"/>
                <a:gd name="connsiteX4" fmla="*/ 254794 w 2024094"/>
                <a:gd name="connsiteY4" fmla="*/ 392906 h 647700"/>
                <a:gd name="connsiteX5" fmla="*/ 328613 w 2024094"/>
                <a:gd name="connsiteY5" fmla="*/ 402431 h 647700"/>
                <a:gd name="connsiteX6" fmla="*/ 385763 w 2024094"/>
                <a:gd name="connsiteY6" fmla="*/ 402431 h 647700"/>
                <a:gd name="connsiteX7" fmla="*/ 447675 w 2024094"/>
                <a:gd name="connsiteY7" fmla="*/ 402431 h 647700"/>
                <a:gd name="connsiteX8" fmla="*/ 507206 w 2024094"/>
                <a:gd name="connsiteY8" fmla="*/ 385762 h 647700"/>
                <a:gd name="connsiteX9" fmla="*/ 533400 w 2024094"/>
                <a:gd name="connsiteY9" fmla="*/ 383381 h 647700"/>
                <a:gd name="connsiteX10" fmla="*/ 588169 w 2024094"/>
                <a:gd name="connsiteY10" fmla="*/ 454818 h 647700"/>
                <a:gd name="connsiteX11" fmla="*/ 621506 w 2024094"/>
                <a:gd name="connsiteY11" fmla="*/ 514350 h 647700"/>
                <a:gd name="connsiteX12" fmla="*/ 673893 w 2024094"/>
                <a:gd name="connsiteY12" fmla="*/ 540543 h 647700"/>
                <a:gd name="connsiteX13" fmla="*/ 740569 w 2024094"/>
                <a:gd name="connsiteY13" fmla="*/ 559593 h 647700"/>
                <a:gd name="connsiteX14" fmla="*/ 845344 w 2024094"/>
                <a:gd name="connsiteY14" fmla="*/ 552450 h 647700"/>
                <a:gd name="connsiteX15" fmla="*/ 919163 w 2024094"/>
                <a:gd name="connsiteY15" fmla="*/ 523875 h 647700"/>
                <a:gd name="connsiteX16" fmla="*/ 978694 w 2024094"/>
                <a:gd name="connsiteY16" fmla="*/ 483393 h 647700"/>
                <a:gd name="connsiteX17" fmla="*/ 1012031 w 2024094"/>
                <a:gd name="connsiteY17" fmla="*/ 450056 h 647700"/>
                <a:gd name="connsiteX18" fmla="*/ 1054894 w 2024094"/>
                <a:gd name="connsiteY18" fmla="*/ 466725 h 647700"/>
                <a:gd name="connsiteX19" fmla="*/ 1119188 w 2024094"/>
                <a:gd name="connsiteY19" fmla="*/ 478631 h 647700"/>
                <a:gd name="connsiteX20" fmla="*/ 1195388 w 2024094"/>
                <a:gd name="connsiteY20" fmla="*/ 481012 h 647700"/>
                <a:gd name="connsiteX21" fmla="*/ 1269206 w 2024094"/>
                <a:gd name="connsiteY21" fmla="*/ 473868 h 647700"/>
                <a:gd name="connsiteX22" fmla="*/ 1328738 w 2024094"/>
                <a:gd name="connsiteY22" fmla="*/ 428625 h 647700"/>
                <a:gd name="connsiteX23" fmla="*/ 1350169 w 2024094"/>
                <a:gd name="connsiteY23" fmla="*/ 378618 h 647700"/>
                <a:gd name="connsiteX24" fmla="*/ 1369219 w 2024094"/>
                <a:gd name="connsiteY24" fmla="*/ 338137 h 647700"/>
                <a:gd name="connsiteX25" fmla="*/ 1383506 w 2024094"/>
                <a:gd name="connsiteY25" fmla="*/ 395287 h 647700"/>
                <a:gd name="connsiteX26" fmla="*/ 1421606 w 2024094"/>
                <a:gd name="connsiteY26" fmla="*/ 452437 h 647700"/>
                <a:gd name="connsiteX27" fmla="*/ 1452563 w 2024094"/>
                <a:gd name="connsiteY27" fmla="*/ 478631 h 647700"/>
                <a:gd name="connsiteX28" fmla="*/ 1488281 w 2024094"/>
                <a:gd name="connsiteY28" fmla="*/ 495300 h 647700"/>
                <a:gd name="connsiteX29" fmla="*/ 1545431 w 2024094"/>
                <a:gd name="connsiteY29" fmla="*/ 495300 h 647700"/>
                <a:gd name="connsiteX30" fmla="*/ 1764507 w 2024094"/>
                <a:gd name="connsiteY30" fmla="*/ 504824 h 647700"/>
                <a:gd name="connsiteX31" fmla="*/ 1866900 w 2024094"/>
                <a:gd name="connsiteY31" fmla="*/ 516731 h 647700"/>
                <a:gd name="connsiteX32" fmla="*/ 1928813 w 2024094"/>
                <a:gd name="connsiteY32" fmla="*/ 473868 h 647700"/>
                <a:gd name="connsiteX33" fmla="*/ 1947863 w 2024094"/>
                <a:gd name="connsiteY33" fmla="*/ 452437 h 647700"/>
                <a:gd name="connsiteX34" fmla="*/ 1964531 w 2024094"/>
                <a:gd name="connsiteY34" fmla="*/ 414337 h 647700"/>
                <a:gd name="connsiteX35" fmla="*/ 1966913 w 2024094"/>
                <a:gd name="connsiteY35" fmla="*/ 388143 h 647700"/>
                <a:gd name="connsiteX36" fmla="*/ 1955006 w 2024094"/>
                <a:gd name="connsiteY36" fmla="*/ 350044 h 647700"/>
                <a:gd name="connsiteX37" fmla="*/ 1945481 w 2024094"/>
                <a:gd name="connsiteY37" fmla="*/ 300037 h 647700"/>
                <a:gd name="connsiteX38" fmla="*/ 1993106 w 2024094"/>
                <a:gd name="connsiteY38" fmla="*/ 376237 h 647700"/>
                <a:gd name="connsiteX39" fmla="*/ 2024063 w 2024094"/>
                <a:gd name="connsiteY39" fmla="*/ 383381 h 647700"/>
                <a:gd name="connsiteX40" fmla="*/ 1997869 w 2024094"/>
                <a:gd name="connsiteY40" fmla="*/ 452437 h 647700"/>
                <a:gd name="connsiteX41" fmla="*/ 1959769 w 2024094"/>
                <a:gd name="connsiteY41" fmla="*/ 540543 h 647700"/>
                <a:gd name="connsiteX42" fmla="*/ 1876425 w 2024094"/>
                <a:gd name="connsiteY42" fmla="*/ 569118 h 647700"/>
                <a:gd name="connsiteX43" fmla="*/ 1750219 w 2024094"/>
                <a:gd name="connsiteY43" fmla="*/ 569118 h 647700"/>
                <a:gd name="connsiteX44" fmla="*/ 1609725 w 2024094"/>
                <a:gd name="connsiteY44" fmla="*/ 554831 h 647700"/>
                <a:gd name="connsiteX45" fmla="*/ 1495425 w 2024094"/>
                <a:gd name="connsiteY45" fmla="*/ 550068 h 647700"/>
                <a:gd name="connsiteX46" fmla="*/ 1393031 w 2024094"/>
                <a:gd name="connsiteY46" fmla="*/ 521493 h 647700"/>
                <a:gd name="connsiteX47" fmla="*/ 1371600 w 2024094"/>
                <a:gd name="connsiteY47" fmla="*/ 476250 h 647700"/>
                <a:gd name="connsiteX48" fmla="*/ 1307306 w 2024094"/>
                <a:gd name="connsiteY48" fmla="*/ 502443 h 647700"/>
                <a:gd name="connsiteX49" fmla="*/ 1240631 w 2024094"/>
                <a:gd name="connsiteY49" fmla="*/ 542925 h 647700"/>
                <a:gd name="connsiteX50" fmla="*/ 1159669 w 2024094"/>
                <a:gd name="connsiteY50" fmla="*/ 540543 h 647700"/>
                <a:gd name="connsiteX51" fmla="*/ 1078706 w 2024094"/>
                <a:gd name="connsiteY51" fmla="*/ 519112 h 647700"/>
                <a:gd name="connsiteX52" fmla="*/ 1028700 w 2024094"/>
                <a:gd name="connsiteY52" fmla="*/ 531018 h 647700"/>
                <a:gd name="connsiteX53" fmla="*/ 959644 w 2024094"/>
                <a:gd name="connsiteY53" fmla="*/ 595312 h 647700"/>
                <a:gd name="connsiteX54" fmla="*/ 864394 w 2024094"/>
                <a:gd name="connsiteY54" fmla="*/ 626268 h 647700"/>
                <a:gd name="connsiteX55" fmla="*/ 731044 w 2024094"/>
                <a:gd name="connsiteY55" fmla="*/ 647700 h 647700"/>
                <a:gd name="connsiteX56" fmla="*/ 631031 w 2024094"/>
                <a:gd name="connsiteY56" fmla="*/ 642937 h 647700"/>
                <a:gd name="connsiteX57" fmla="*/ 540544 w 2024094"/>
                <a:gd name="connsiteY57" fmla="*/ 588168 h 647700"/>
                <a:gd name="connsiteX58" fmla="*/ 485775 w 2024094"/>
                <a:gd name="connsiteY58" fmla="*/ 511968 h 647700"/>
                <a:gd name="connsiteX59" fmla="*/ 454819 w 2024094"/>
                <a:gd name="connsiteY59" fmla="*/ 490537 h 647700"/>
                <a:gd name="connsiteX60" fmla="*/ 350044 w 2024094"/>
                <a:gd name="connsiteY60" fmla="*/ 531018 h 647700"/>
                <a:gd name="connsiteX61" fmla="*/ 283369 w 2024094"/>
                <a:gd name="connsiteY61" fmla="*/ 509587 h 647700"/>
                <a:gd name="connsiteX62" fmla="*/ 209550 w 2024094"/>
                <a:gd name="connsiteY62" fmla="*/ 457200 h 647700"/>
                <a:gd name="connsiteX63" fmla="*/ 140494 w 2024094"/>
                <a:gd name="connsiteY63" fmla="*/ 428625 h 647700"/>
                <a:gd name="connsiteX64" fmla="*/ 102394 w 2024094"/>
                <a:gd name="connsiteY64" fmla="*/ 388143 h 647700"/>
                <a:gd name="connsiteX65" fmla="*/ 80963 w 2024094"/>
                <a:gd name="connsiteY65" fmla="*/ 323850 h 647700"/>
                <a:gd name="connsiteX66" fmla="*/ 38100 w 2024094"/>
                <a:gd name="connsiteY66" fmla="*/ 254793 h 647700"/>
                <a:gd name="connsiteX67" fmla="*/ 9525 w 2024094"/>
                <a:gd name="connsiteY67" fmla="*/ 192881 h 647700"/>
                <a:gd name="connsiteX68" fmla="*/ 0 w 2024094"/>
                <a:gd name="connsiteY68" fmla="*/ 102393 h 647700"/>
                <a:gd name="connsiteX69" fmla="*/ 28575 w 2024094"/>
                <a:gd name="connsiteY69" fmla="*/ 97631 h 647700"/>
                <a:gd name="connsiteX70" fmla="*/ 50006 w 2024094"/>
                <a:gd name="connsiteY70" fmla="*/ 30956 h 647700"/>
                <a:gd name="connsiteX71" fmla="*/ 64294 w 2024094"/>
                <a:gd name="connsiteY71" fmla="*/ 0 h 647700"/>
                <a:gd name="connsiteX72" fmla="*/ 88106 w 2024094"/>
                <a:gd name="connsiteY72" fmla="*/ 11906 h 647700"/>
                <a:gd name="connsiteX73" fmla="*/ 135731 w 202409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64294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64294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38100 w 2034389"/>
                <a:gd name="connsiteY69" fmla="*/ 97631 h 647700"/>
                <a:gd name="connsiteX70" fmla="*/ 59531 w 2034389"/>
                <a:gd name="connsiteY70" fmla="*/ 30956 h 647700"/>
                <a:gd name="connsiteX71" fmla="*/ 73819 w 2034389"/>
                <a:gd name="connsiteY71" fmla="*/ 0 h 647700"/>
                <a:gd name="connsiteX72" fmla="*/ 97631 w 2034389"/>
                <a:gd name="connsiteY72" fmla="*/ 11906 h 647700"/>
                <a:gd name="connsiteX73" fmla="*/ 145256 w 2034389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2862 w 2034389"/>
                <a:gd name="connsiteY69" fmla="*/ 92868 h 647700"/>
                <a:gd name="connsiteX70" fmla="*/ 59531 w 2034389"/>
                <a:gd name="connsiteY70" fmla="*/ 30956 h 647700"/>
                <a:gd name="connsiteX71" fmla="*/ 73819 w 2034389"/>
                <a:gd name="connsiteY71" fmla="*/ 0 h 647700"/>
                <a:gd name="connsiteX72" fmla="*/ 97631 w 2034389"/>
                <a:gd name="connsiteY72" fmla="*/ 11906 h 647700"/>
                <a:gd name="connsiteX73" fmla="*/ 145256 w 2034389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11906 w 2034389"/>
                <a:gd name="connsiteY69" fmla="*/ 126206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04824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04824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26206 w 2034389"/>
                <a:gd name="connsiteY74" fmla="*/ 47625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2387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38099 w 2034389"/>
                <a:gd name="connsiteY70" fmla="*/ 76199 h 647700"/>
                <a:gd name="connsiteX71" fmla="*/ 52387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78619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4824"/>
                <a:gd name="connsiteX1" fmla="*/ 150019 w 2034389"/>
                <a:gd name="connsiteY1" fmla="*/ 140494 h 644824"/>
                <a:gd name="connsiteX2" fmla="*/ 164306 w 2034389"/>
                <a:gd name="connsiteY2" fmla="*/ 228600 h 644824"/>
                <a:gd name="connsiteX3" fmla="*/ 216694 w 2034389"/>
                <a:gd name="connsiteY3" fmla="*/ 333375 h 644824"/>
                <a:gd name="connsiteX4" fmla="*/ 264319 w 2034389"/>
                <a:gd name="connsiteY4" fmla="*/ 385763 h 644824"/>
                <a:gd name="connsiteX5" fmla="*/ 347663 w 2034389"/>
                <a:gd name="connsiteY5" fmla="*/ 381001 h 644824"/>
                <a:gd name="connsiteX6" fmla="*/ 395288 w 2034389"/>
                <a:gd name="connsiteY6" fmla="*/ 395288 h 644824"/>
                <a:gd name="connsiteX7" fmla="*/ 457200 w 2034389"/>
                <a:gd name="connsiteY7" fmla="*/ 395288 h 644824"/>
                <a:gd name="connsiteX8" fmla="*/ 516731 w 2034389"/>
                <a:gd name="connsiteY8" fmla="*/ 369094 h 644824"/>
                <a:gd name="connsiteX9" fmla="*/ 542925 w 2034389"/>
                <a:gd name="connsiteY9" fmla="*/ 376238 h 644824"/>
                <a:gd name="connsiteX10" fmla="*/ 597694 w 2034389"/>
                <a:gd name="connsiteY10" fmla="*/ 447675 h 644824"/>
                <a:gd name="connsiteX11" fmla="*/ 645318 w 2034389"/>
                <a:gd name="connsiteY11" fmla="*/ 500064 h 644824"/>
                <a:gd name="connsiteX12" fmla="*/ 683418 w 2034389"/>
                <a:gd name="connsiteY12" fmla="*/ 533400 h 644824"/>
                <a:gd name="connsiteX13" fmla="*/ 750094 w 2034389"/>
                <a:gd name="connsiteY13" fmla="*/ 552450 h 644824"/>
                <a:gd name="connsiteX14" fmla="*/ 854869 w 2034389"/>
                <a:gd name="connsiteY14" fmla="*/ 545307 h 644824"/>
                <a:gd name="connsiteX15" fmla="*/ 928688 w 2034389"/>
                <a:gd name="connsiteY15" fmla="*/ 516732 h 644824"/>
                <a:gd name="connsiteX16" fmla="*/ 988219 w 2034389"/>
                <a:gd name="connsiteY16" fmla="*/ 476250 h 644824"/>
                <a:gd name="connsiteX17" fmla="*/ 1021556 w 2034389"/>
                <a:gd name="connsiteY17" fmla="*/ 442913 h 644824"/>
                <a:gd name="connsiteX18" fmla="*/ 1064419 w 2034389"/>
                <a:gd name="connsiteY18" fmla="*/ 459582 h 644824"/>
                <a:gd name="connsiteX19" fmla="*/ 1128713 w 2034389"/>
                <a:gd name="connsiteY19" fmla="*/ 471488 h 644824"/>
                <a:gd name="connsiteX20" fmla="*/ 1204913 w 2034389"/>
                <a:gd name="connsiteY20" fmla="*/ 473869 h 644824"/>
                <a:gd name="connsiteX21" fmla="*/ 1278731 w 2034389"/>
                <a:gd name="connsiteY21" fmla="*/ 466725 h 644824"/>
                <a:gd name="connsiteX22" fmla="*/ 1338263 w 2034389"/>
                <a:gd name="connsiteY22" fmla="*/ 421482 h 644824"/>
                <a:gd name="connsiteX23" fmla="*/ 1352550 w 2034389"/>
                <a:gd name="connsiteY23" fmla="*/ 364331 h 644824"/>
                <a:gd name="connsiteX24" fmla="*/ 1369219 w 2034389"/>
                <a:gd name="connsiteY24" fmla="*/ 316707 h 644824"/>
                <a:gd name="connsiteX25" fmla="*/ 1393031 w 2034389"/>
                <a:gd name="connsiteY25" fmla="*/ 388144 h 644824"/>
                <a:gd name="connsiteX26" fmla="*/ 1431131 w 2034389"/>
                <a:gd name="connsiteY26" fmla="*/ 445294 h 644824"/>
                <a:gd name="connsiteX27" fmla="*/ 1462088 w 2034389"/>
                <a:gd name="connsiteY27" fmla="*/ 471488 h 644824"/>
                <a:gd name="connsiteX28" fmla="*/ 1497806 w 2034389"/>
                <a:gd name="connsiteY28" fmla="*/ 488157 h 644824"/>
                <a:gd name="connsiteX29" fmla="*/ 1554956 w 2034389"/>
                <a:gd name="connsiteY29" fmla="*/ 488157 h 644824"/>
                <a:gd name="connsiteX30" fmla="*/ 1774032 w 2034389"/>
                <a:gd name="connsiteY30" fmla="*/ 497681 h 644824"/>
                <a:gd name="connsiteX31" fmla="*/ 1876425 w 2034389"/>
                <a:gd name="connsiteY31" fmla="*/ 509588 h 644824"/>
                <a:gd name="connsiteX32" fmla="*/ 1938338 w 2034389"/>
                <a:gd name="connsiteY32" fmla="*/ 466725 h 644824"/>
                <a:gd name="connsiteX33" fmla="*/ 1957388 w 2034389"/>
                <a:gd name="connsiteY33" fmla="*/ 445294 h 644824"/>
                <a:gd name="connsiteX34" fmla="*/ 1974056 w 2034389"/>
                <a:gd name="connsiteY34" fmla="*/ 407194 h 644824"/>
                <a:gd name="connsiteX35" fmla="*/ 1976438 w 2034389"/>
                <a:gd name="connsiteY35" fmla="*/ 381000 h 644824"/>
                <a:gd name="connsiteX36" fmla="*/ 1964531 w 2034389"/>
                <a:gd name="connsiteY36" fmla="*/ 342901 h 644824"/>
                <a:gd name="connsiteX37" fmla="*/ 1955006 w 2034389"/>
                <a:gd name="connsiteY37" fmla="*/ 292894 h 644824"/>
                <a:gd name="connsiteX38" fmla="*/ 2002631 w 2034389"/>
                <a:gd name="connsiteY38" fmla="*/ 369094 h 644824"/>
                <a:gd name="connsiteX39" fmla="*/ 2033588 w 2034389"/>
                <a:gd name="connsiteY39" fmla="*/ 376238 h 644824"/>
                <a:gd name="connsiteX40" fmla="*/ 2019301 w 2034389"/>
                <a:gd name="connsiteY40" fmla="*/ 452437 h 644824"/>
                <a:gd name="connsiteX41" fmla="*/ 1969294 w 2034389"/>
                <a:gd name="connsiteY41" fmla="*/ 533400 h 644824"/>
                <a:gd name="connsiteX42" fmla="*/ 1885950 w 2034389"/>
                <a:gd name="connsiteY42" fmla="*/ 561975 h 644824"/>
                <a:gd name="connsiteX43" fmla="*/ 1759744 w 2034389"/>
                <a:gd name="connsiteY43" fmla="*/ 561975 h 644824"/>
                <a:gd name="connsiteX44" fmla="*/ 1619250 w 2034389"/>
                <a:gd name="connsiteY44" fmla="*/ 547688 h 644824"/>
                <a:gd name="connsiteX45" fmla="*/ 1504950 w 2034389"/>
                <a:gd name="connsiteY45" fmla="*/ 542925 h 644824"/>
                <a:gd name="connsiteX46" fmla="*/ 1402556 w 2034389"/>
                <a:gd name="connsiteY46" fmla="*/ 514350 h 644824"/>
                <a:gd name="connsiteX47" fmla="*/ 1381125 w 2034389"/>
                <a:gd name="connsiteY47" fmla="*/ 469107 h 644824"/>
                <a:gd name="connsiteX48" fmla="*/ 1323975 w 2034389"/>
                <a:gd name="connsiteY48" fmla="*/ 502444 h 644824"/>
                <a:gd name="connsiteX49" fmla="*/ 1250156 w 2034389"/>
                <a:gd name="connsiteY49" fmla="*/ 535782 h 644824"/>
                <a:gd name="connsiteX50" fmla="*/ 1169194 w 2034389"/>
                <a:gd name="connsiteY50" fmla="*/ 533400 h 644824"/>
                <a:gd name="connsiteX51" fmla="*/ 1088231 w 2034389"/>
                <a:gd name="connsiteY51" fmla="*/ 511969 h 644824"/>
                <a:gd name="connsiteX52" fmla="*/ 1038225 w 2034389"/>
                <a:gd name="connsiteY52" fmla="*/ 523875 h 644824"/>
                <a:gd name="connsiteX53" fmla="*/ 969169 w 2034389"/>
                <a:gd name="connsiteY53" fmla="*/ 588169 h 644824"/>
                <a:gd name="connsiteX54" fmla="*/ 873919 w 2034389"/>
                <a:gd name="connsiteY54" fmla="*/ 619125 h 644824"/>
                <a:gd name="connsiteX55" fmla="*/ 740569 w 2034389"/>
                <a:gd name="connsiteY55" fmla="*/ 640557 h 644824"/>
                <a:gd name="connsiteX56" fmla="*/ 640556 w 2034389"/>
                <a:gd name="connsiteY56" fmla="*/ 635794 h 644824"/>
                <a:gd name="connsiteX57" fmla="*/ 550069 w 2034389"/>
                <a:gd name="connsiteY57" fmla="*/ 581025 h 644824"/>
                <a:gd name="connsiteX58" fmla="*/ 495300 w 2034389"/>
                <a:gd name="connsiteY58" fmla="*/ 504825 h 644824"/>
                <a:gd name="connsiteX59" fmla="*/ 459581 w 2034389"/>
                <a:gd name="connsiteY59" fmla="*/ 500063 h 644824"/>
                <a:gd name="connsiteX60" fmla="*/ 373857 w 2034389"/>
                <a:gd name="connsiteY60" fmla="*/ 507206 h 644824"/>
                <a:gd name="connsiteX61" fmla="*/ 295276 w 2034389"/>
                <a:gd name="connsiteY61" fmla="*/ 502444 h 644824"/>
                <a:gd name="connsiteX62" fmla="*/ 219075 w 2034389"/>
                <a:gd name="connsiteY62" fmla="*/ 450057 h 644824"/>
                <a:gd name="connsiteX63" fmla="*/ 150019 w 2034389"/>
                <a:gd name="connsiteY63" fmla="*/ 421482 h 644824"/>
                <a:gd name="connsiteX64" fmla="*/ 111919 w 2034389"/>
                <a:gd name="connsiteY64" fmla="*/ 381000 h 644824"/>
                <a:gd name="connsiteX65" fmla="*/ 73819 w 2034389"/>
                <a:gd name="connsiteY65" fmla="*/ 316707 h 644824"/>
                <a:gd name="connsiteX66" fmla="*/ 47625 w 2034389"/>
                <a:gd name="connsiteY66" fmla="*/ 247650 h 644824"/>
                <a:gd name="connsiteX67" fmla="*/ 19050 w 2034389"/>
                <a:gd name="connsiteY67" fmla="*/ 185738 h 644824"/>
                <a:gd name="connsiteX68" fmla="*/ 0 w 2034389"/>
                <a:gd name="connsiteY68" fmla="*/ 135731 h 644824"/>
                <a:gd name="connsiteX69" fmla="*/ 4762 w 2034389"/>
                <a:gd name="connsiteY69" fmla="*/ 95250 h 644824"/>
                <a:gd name="connsiteX70" fmla="*/ 38099 w 2034389"/>
                <a:gd name="connsiteY70" fmla="*/ 69056 h 644824"/>
                <a:gd name="connsiteX71" fmla="*/ 52387 w 2034389"/>
                <a:gd name="connsiteY71" fmla="*/ 23813 h 644824"/>
                <a:gd name="connsiteX72" fmla="*/ 66676 w 2034389"/>
                <a:gd name="connsiteY72" fmla="*/ 0 h 644824"/>
                <a:gd name="connsiteX73" fmla="*/ 97631 w 2034389"/>
                <a:gd name="connsiteY73" fmla="*/ 4763 h 644824"/>
                <a:gd name="connsiteX74" fmla="*/ 138112 w 2034389"/>
                <a:gd name="connsiteY74" fmla="*/ 30957 h 644824"/>
                <a:gd name="connsiteX75" fmla="*/ 145256 w 2034389"/>
                <a:gd name="connsiteY75" fmla="*/ 61913 h 644824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42925 w 2034389"/>
                <a:gd name="connsiteY9" fmla="*/ 376238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0057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42925 w 2034389"/>
                <a:gd name="connsiteY9" fmla="*/ 376238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61975 w 2034389"/>
                <a:gd name="connsiteY9" fmla="*/ 381000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61975 w 2034389"/>
                <a:gd name="connsiteY9" fmla="*/ 381000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9081 w 2034389"/>
                <a:gd name="connsiteY4" fmla="*/ 376238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9081 w 2034389"/>
                <a:gd name="connsiteY4" fmla="*/ 376238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76425 w 2033633"/>
                <a:gd name="connsiteY31" fmla="*/ 509588 h 642981"/>
                <a:gd name="connsiteX32" fmla="*/ 1938338 w 2033633"/>
                <a:gd name="connsiteY32" fmla="*/ 466725 h 642981"/>
                <a:gd name="connsiteX33" fmla="*/ 1957388 w 2033633"/>
                <a:gd name="connsiteY33" fmla="*/ 445294 h 642981"/>
                <a:gd name="connsiteX34" fmla="*/ 1974056 w 2033633"/>
                <a:gd name="connsiteY34" fmla="*/ 407194 h 642981"/>
                <a:gd name="connsiteX35" fmla="*/ 1976438 w 2033633"/>
                <a:gd name="connsiteY35" fmla="*/ 381000 h 642981"/>
                <a:gd name="connsiteX36" fmla="*/ 1964531 w 2033633"/>
                <a:gd name="connsiteY36" fmla="*/ 342901 h 642981"/>
                <a:gd name="connsiteX37" fmla="*/ 1955006 w 2033633"/>
                <a:gd name="connsiteY37" fmla="*/ 292894 h 642981"/>
                <a:gd name="connsiteX38" fmla="*/ 2016918 w 2033633"/>
                <a:gd name="connsiteY38" fmla="*/ 369094 h 642981"/>
                <a:gd name="connsiteX39" fmla="*/ 2033588 w 2033633"/>
                <a:gd name="connsiteY39" fmla="*/ 376238 h 642981"/>
                <a:gd name="connsiteX40" fmla="*/ 2019301 w 2033633"/>
                <a:gd name="connsiteY40" fmla="*/ 452437 h 642981"/>
                <a:gd name="connsiteX41" fmla="*/ 1969294 w 2033633"/>
                <a:gd name="connsiteY41" fmla="*/ 533400 h 642981"/>
                <a:gd name="connsiteX42" fmla="*/ 1885950 w 2033633"/>
                <a:gd name="connsiteY42" fmla="*/ 561975 h 642981"/>
                <a:gd name="connsiteX43" fmla="*/ 1759744 w 2033633"/>
                <a:gd name="connsiteY43" fmla="*/ 561975 h 642981"/>
                <a:gd name="connsiteX44" fmla="*/ 1619250 w 2033633"/>
                <a:gd name="connsiteY44" fmla="*/ 547688 h 642981"/>
                <a:gd name="connsiteX45" fmla="*/ 1504950 w 2033633"/>
                <a:gd name="connsiteY45" fmla="*/ 542925 h 642981"/>
                <a:gd name="connsiteX46" fmla="*/ 1402556 w 2033633"/>
                <a:gd name="connsiteY46" fmla="*/ 514350 h 642981"/>
                <a:gd name="connsiteX47" fmla="*/ 1381125 w 2033633"/>
                <a:gd name="connsiteY47" fmla="*/ 469107 h 642981"/>
                <a:gd name="connsiteX48" fmla="*/ 1323975 w 2033633"/>
                <a:gd name="connsiteY48" fmla="*/ 502444 h 642981"/>
                <a:gd name="connsiteX49" fmla="*/ 1250156 w 2033633"/>
                <a:gd name="connsiteY49" fmla="*/ 535782 h 642981"/>
                <a:gd name="connsiteX50" fmla="*/ 1169194 w 2033633"/>
                <a:gd name="connsiteY50" fmla="*/ 533400 h 642981"/>
                <a:gd name="connsiteX51" fmla="*/ 1088231 w 2033633"/>
                <a:gd name="connsiteY51" fmla="*/ 511969 h 642981"/>
                <a:gd name="connsiteX52" fmla="*/ 1038225 w 2033633"/>
                <a:gd name="connsiteY52" fmla="*/ 523875 h 642981"/>
                <a:gd name="connsiteX53" fmla="*/ 969169 w 2033633"/>
                <a:gd name="connsiteY53" fmla="*/ 588169 h 642981"/>
                <a:gd name="connsiteX54" fmla="*/ 873919 w 2033633"/>
                <a:gd name="connsiteY54" fmla="*/ 619125 h 642981"/>
                <a:gd name="connsiteX55" fmla="*/ 740569 w 2033633"/>
                <a:gd name="connsiteY55" fmla="*/ 640557 h 642981"/>
                <a:gd name="connsiteX56" fmla="*/ 640556 w 2033633"/>
                <a:gd name="connsiteY56" fmla="*/ 635794 h 642981"/>
                <a:gd name="connsiteX57" fmla="*/ 550069 w 2033633"/>
                <a:gd name="connsiteY57" fmla="*/ 581025 h 642981"/>
                <a:gd name="connsiteX58" fmla="*/ 495300 w 2033633"/>
                <a:gd name="connsiteY58" fmla="*/ 504825 h 642981"/>
                <a:gd name="connsiteX59" fmla="*/ 459581 w 2033633"/>
                <a:gd name="connsiteY59" fmla="*/ 500063 h 642981"/>
                <a:gd name="connsiteX60" fmla="*/ 373857 w 2033633"/>
                <a:gd name="connsiteY60" fmla="*/ 507206 h 642981"/>
                <a:gd name="connsiteX61" fmla="*/ 295276 w 2033633"/>
                <a:gd name="connsiteY61" fmla="*/ 502444 h 642981"/>
                <a:gd name="connsiteX62" fmla="*/ 219075 w 2033633"/>
                <a:gd name="connsiteY62" fmla="*/ 459582 h 642981"/>
                <a:gd name="connsiteX63" fmla="*/ 159544 w 2033633"/>
                <a:gd name="connsiteY63" fmla="*/ 416719 h 642981"/>
                <a:gd name="connsiteX64" fmla="*/ 119063 w 2033633"/>
                <a:gd name="connsiteY64" fmla="*/ 373856 h 642981"/>
                <a:gd name="connsiteX65" fmla="*/ 73819 w 2033633"/>
                <a:gd name="connsiteY65" fmla="*/ 316707 h 642981"/>
                <a:gd name="connsiteX66" fmla="*/ 47625 w 2033633"/>
                <a:gd name="connsiteY66" fmla="*/ 247650 h 642981"/>
                <a:gd name="connsiteX67" fmla="*/ 19050 w 2033633"/>
                <a:gd name="connsiteY67" fmla="*/ 185738 h 642981"/>
                <a:gd name="connsiteX68" fmla="*/ 0 w 2033633"/>
                <a:gd name="connsiteY68" fmla="*/ 135731 h 642981"/>
                <a:gd name="connsiteX69" fmla="*/ 4762 w 2033633"/>
                <a:gd name="connsiteY69" fmla="*/ 95250 h 642981"/>
                <a:gd name="connsiteX70" fmla="*/ 38099 w 2033633"/>
                <a:gd name="connsiteY70" fmla="*/ 69056 h 642981"/>
                <a:gd name="connsiteX71" fmla="*/ 52387 w 2033633"/>
                <a:gd name="connsiteY71" fmla="*/ 23813 h 642981"/>
                <a:gd name="connsiteX72" fmla="*/ 66676 w 2033633"/>
                <a:gd name="connsiteY72" fmla="*/ 0 h 642981"/>
                <a:gd name="connsiteX73" fmla="*/ 97631 w 2033633"/>
                <a:gd name="connsiteY73" fmla="*/ 4763 h 642981"/>
                <a:gd name="connsiteX74" fmla="*/ 138112 w 2033633"/>
                <a:gd name="connsiteY74" fmla="*/ 30957 h 642981"/>
                <a:gd name="connsiteX75" fmla="*/ 145256 w 2033633"/>
                <a:gd name="connsiteY75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76425 w 2033633"/>
                <a:gd name="connsiteY31" fmla="*/ 509588 h 642981"/>
                <a:gd name="connsiteX32" fmla="*/ 1885950 w 2033633"/>
                <a:gd name="connsiteY32" fmla="*/ 492919 h 642981"/>
                <a:gd name="connsiteX33" fmla="*/ 1938338 w 2033633"/>
                <a:gd name="connsiteY33" fmla="*/ 466725 h 642981"/>
                <a:gd name="connsiteX34" fmla="*/ 1957388 w 2033633"/>
                <a:gd name="connsiteY34" fmla="*/ 445294 h 642981"/>
                <a:gd name="connsiteX35" fmla="*/ 1974056 w 2033633"/>
                <a:gd name="connsiteY35" fmla="*/ 407194 h 642981"/>
                <a:gd name="connsiteX36" fmla="*/ 1976438 w 2033633"/>
                <a:gd name="connsiteY36" fmla="*/ 381000 h 642981"/>
                <a:gd name="connsiteX37" fmla="*/ 1964531 w 2033633"/>
                <a:gd name="connsiteY37" fmla="*/ 342901 h 642981"/>
                <a:gd name="connsiteX38" fmla="*/ 1955006 w 2033633"/>
                <a:gd name="connsiteY38" fmla="*/ 292894 h 642981"/>
                <a:gd name="connsiteX39" fmla="*/ 2016918 w 2033633"/>
                <a:gd name="connsiteY39" fmla="*/ 369094 h 642981"/>
                <a:gd name="connsiteX40" fmla="*/ 2033588 w 2033633"/>
                <a:gd name="connsiteY40" fmla="*/ 376238 h 642981"/>
                <a:gd name="connsiteX41" fmla="*/ 2019301 w 2033633"/>
                <a:gd name="connsiteY41" fmla="*/ 452437 h 642981"/>
                <a:gd name="connsiteX42" fmla="*/ 1969294 w 2033633"/>
                <a:gd name="connsiteY42" fmla="*/ 533400 h 642981"/>
                <a:gd name="connsiteX43" fmla="*/ 1885950 w 2033633"/>
                <a:gd name="connsiteY43" fmla="*/ 561975 h 642981"/>
                <a:gd name="connsiteX44" fmla="*/ 1759744 w 2033633"/>
                <a:gd name="connsiteY44" fmla="*/ 561975 h 642981"/>
                <a:gd name="connsiteX45" fmla="*/ 1619250 w 2033633"/>
                <a:gd name="connsiteY45" fmla="*/ 547688 h 642981"/>
                <a:gd name="connsiteX46" fmla="*/ 1504950 w 2033633"/>
                <a:gd name="connsiteY46" fmla="*/ 542925 h 642981"/>
                <a:gd name="connsiteX47" fmla="*/ 1402556 w 2033633"/>
                <a:gd name="connsiteY47" fmla="*/ 514350 h 642981"/>
                <a:gd name="connsiteX48" fmla="*/ 1381125 w 2033633"/>
                <a:gd name="connsiteY48" fmla="*/ 469107 h 642981"/>
                <a:gd name="connsiteX49" fmla="*/ 1323975 w 2033633"/>
                <a:gd name="connsiteY49" fmla="*/ 502444 h 642981"/>
                <a:gd name="connsiteX50" fmla="*/ 1250156 w 2033633"/>
                <a:gd name="connsiteY50" fmla="*/ 535782 h 642981"/>
                <a:gd name="connsiteX51" fmla="*/ 1169194 w 2033633"/>
                <a:gd name="connsiteY51" fmla="*/ 533400 h 642981"/>
                <a:gd name="connsiteX52" fmla="*/ 1088231 w 2033633"/>
                <a:gd name="connsiteY52" fmla="*/ 511969 h 642981"/>
                <a:gd name="connsiteX53" fmla="*/ 1038225 w 2033633"/>
                <a:gd name="connsiteY53" fmla="*/ 523875 h 642981"/>
                <a:gd name="connsiteX54" fmla="*/ 969169 w 2033633"/>
                <a:gd name="connsiteY54" fmla="*/ 588169 h 642981"/>
                <a:gd name="connsiteX55" fmla="*/ 873919 w 2033633"/>
                <a:gd name="connsiteY55" fmla="*/ 619125 h 642981"/>
                <a:gd name="connsiteX56" fmla="*/ 740569 w 2033633"/>
                <a:gd name="connsiteY56" fmla="*/ 640557 h 642981"/>
                <a:gd name="connsiteX57" fmla="*/ 640556 w 2033633"/>
                <a:gd name="connsiteY57" fmla="*/ 635794 h 642981"/>
                <a:gd name="connsiteX58" fmla="*/ 550069 w 2033633"/>
                <a:gd name="connsiteY58" fmla="*/ 581025 h 642981"/>
                <a:gd name="connsiteX59" fmla="*/ 495300 w 2033633"/>
                <a:gd name="connsiteY59" fmla="*/ 504825 h 642981"/>
                <a:gd name="connsiteX60" fmla="*/ 459581 w 2033633"/>
                <a:gd name="connsiteY60" fmla="*/ 500063 h 642981"/>
                <a:gd name="connsiteX61" fmla="*/ 373857 w 2033633"/>
                <a:gd name="connsiteY61" fmla="*/ 507206 h 642981"/>
                <a:gd name="connsiteX62" fmla="*/ 295276 w 2033633"/>
                <a:gd name="connsiteY62" fmla="*/ 502444 h 642981"/>
                <a:gd name="connsiteX63" fmla="*/ 219075 w 2033633"/>
                <a:gd name="connsiteY63" fmla="*/ 459582 h 642981"/>
                <a:gd name="connsiteX64" fmla="*/ 159544 w 2033633"/>
                <a:gd name="connsiteY64" fmla="*/ 416719 h 642981"/>
                <a:gd name="connsiteX65" fmla="*/ 119063 w 2033633"/>
                <a:gd name="connsiteY65" fmla="*/ 373856 h 642981"/>
                <a:gd name="connsiteX66" fmla="*/ 73819 w 2033633"/>
                <a:gd name="connsiteY66" fmla="*/ 316707 h 642981"/>
                <a:gd name="connsiteX67" fmla="*/ 47625 w 2033633"/>
                <a:gd name="connsiteY67" fmla="*/ 247650 h 642981"/>
                <a:gd name="connsiteX68" fmla="*/ 19050 w 2033633"/>
                <a:gd name="connsiteY68" fmla="*/ 185738 h 642981"/>
                <a:gd name="connsiteX69" fmla="*/ 0 w 2033633"/>
                <a:gd name="connsiteY69" fmla="*/ 135731 h 642981"/>
                <a:gd name="connsiteX70" fmla="*/ 4762 w 2033633"/>
                <a:gd name="connsiteY70" fmla="*/ 95250 h 642981"/>
                <a:gd name="connsiteX71" fmla="*/ 38099 w 2033633"/>
                <a:gd name="connsiteY71" fmla="*/ 69056 h 642981"/>
                <a:gd name="connsiteX72" fmla="*/ 52387 w 2033633"/>
                <a:gd name="connsiteY72" fmla="*/ 23813 h 642981"/>
                <a:gd name="connsiteX73" fmla="*/ 66676 w 2033633"/>
                <a:gd name="connsiteY73" fmla="*/ 0 h 642981"/>
                <a:gd name="connsiteX74" fmla="*/ 97631 w 2033633"/>
                <a:gd name="connsiteY74" fmla="*/ 4763 h 642981"/>
                <a:gd name="connsiteX75" fmla="*/ 138112 w 2033633"/>
                <a:gd name="connsiteY75" fmla="*/ 30957 h 642981"/>
                <a:gd name="connsiteX76" fmla="*/ 145256 w 2033633"/>
                <a:gd name="connsiteY76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85950 w 2033633"/>
                <a:gd name="connsiteY31" fmla="*/ 492919 h 642981"/>
                <a:gd name="connsiteX32" fmla="*/ 1938338 w 2033633"/>
                <a:gd name="connsiteY32" fmla="*/ 466725 h 642981"/>
                <a:gd name="connsiteX33" fmla="*/ 1957388 w 2033633"/>
                <a:gd name="connsiteY33" fmla="*/ 445294 h 642981"/>
                <a:gd name="connsiteX34" fmla="*/ 1974056 w 2033633"/>
                <a:gd name="connsiteY34" fmla="*/ 407194 h 642981"/>
                <a:gd name="connsiteX35" fmla="*/ 1976438 w 2033633"/>
                <a:gd name="connsiteY35" fmla="*/ 381000 h 642981"/>
                <a:gd name="connsiteX36" fmla="*/ 1964531 w 2033633"/>
                <a:gd name="connsiteY36" fmla="*/ 342901 h 642981"/>
                <a:gd name="connsiteX37" fmla="*/ 1955006 w 2033633"/>
                <a:gd name="connsiteY37" fmla="*/ 292894 h 642981"/>
                <a:gd name="connsiteX38" fmla="*/ 2016918 w 2033633"/>
                <a:gd name="connsiteY38" fmla="*/ 369094 h 642981"/>
                <a:gd name="connsiteX39" fmla="*/ 2033588 w 2033633"/>
                <a:gd name="connsiteY39" fmla="*/ 376238 h 642981"/>
                <a:gd name="connsiteX40" fmla="*/ 2019301 w 2033633"/>
                <a:gd name="connsiteY40" fmla="*/ 452437 h 642981"/>
                <a:gd name="connsiteX41" fmla="*/ 1969294 w 2033633"/>
                <a:gd name="connsiteY41" fmla="*/ 533400 h 642981"/>
                <a:gd name="connsiteX42" fmla="*/ 1885950 w 2033633"/>
                <a:gd name="connsiteY42" fmla="*/ 561975 h 642981"/>
                <a:gd name="connsiteX43" fmla="*/ 1759744 w 2033633"/>
                <a:gd name="connsiteY43" fmla="*/ 561975 h 642981"/>
                <a:gd name="connsiteX44" fmla="*/ 1619250 w 2033633"/>
                <a:gd name="connsiteY44" fmla="*/ 547688 h 642981"/>
                <a:gd name="connsiteX45" fmla="*/ 1504950 w 2033633"/>
                <a:gd name="connsiteY45" fmla="*/ 542925 h 642981"/>
                <a:gd name="connsiteX46" fmla="*/ 1402556 w 2033633"/>
                <a:gd name="connsiteY46" fmla="*/ 514350 h 642981"/>
                <a:gd name="connsiteX47" fmla="*/ 1381125 w 2033633"/>
                <a:gd name="connsiteY47" fmla="*/ 469107 h 642981"/>
                <a:gd name="connsiteX48" fmla="*/ 1323975 w 2033633"/>
                <a:gd name="connsiteY48" fmla="*/ 502444 h 642981"/>
                <a:gd name="connsiteX49" fmla="*/ 1250156 w 2033633"/>
                <a:gd name="connsiteY49" fmla="*/ 535782 h 642981"/>
                <a:gd name="connsiteX50" fmla="*/ 1169194 w 2033633"/>
                <a:gd name="connsiteY50" fmla="*/ 533400 h 642981"/>
                <a:gd name="connsiteX51" fmla="*/ 1088231 w 2033633"/>
                <a:gd name="connsiteY51" fmla="*/ 511969 h 642981"/>
                <a:gd name="connsiteX52" fmla="*/ 1038225 w 2033633"/>
                <a:gd name="connsiteY52" fmla="*/ 523875 h 642981"/>
                <a:gd name="connsiteX53" fmla="*/ 969169 w 2033633"/>
                <a:gd name="connsiteY53" fmla="*/ 588169 h 642981"/>
                <a:gd name="connsiteX54" fmla="*/ 873919 w 2033633"/>
                <a:gd name="connsiteY54" fmla="*/ 619125 h 642981"/>
                <a:gd name="connsiteX55" fmla="*/ 740569 w 2033633"/>
                <a:gd name="connsiteY55" fmla="*/ 640557 h 642981"/>
                <a:gd name="connsiteX56" fmla="*/ 640556 w 2033633"/>
                <a:gd name="connsiteY56" fmla="*/ 635794 h 642981"/>
                <a:gd name="connsiteX57" fmla="*/ 550069 w 2033633"/>
                <a:gd name="connsiteY57" fmla="*/ 581025 h 642981"/>
                <a:gd name="connsiteX58" fmla="*/ 495300 w 2033633"/>
                <a:gd name="connsiteY58" fmla="*/ 504825 h 642981"/>
                <a:gd name="connsiteX59" fmla="*/ 459581 w 2033633"/>
                <a:gd name="connsiteY59" fmla="*/ 500063 h 642981"/>
                <a:gd name="connsiteX60" fmla="*/ 373857 w 2033633"/>
                <a:gd name="connsiteY60" fmla="*/ 507206 h 642981"/>
                <a:gd name="connsiteX61" fmla="*/ 295276 w 2033633"/>
                <a:gd name="connsiteY61" fmla="*/ 502444 h 642981"/>
                <a:gd name="connsiteX62" fmla="*/ 219075 w 2033633"/>
                <a:gd name="connsiteY62" fmla="*/ 459582 h 642981"/>
                <a:gd name="connsiteX63" fmla="*/ 159544 w 2033633"/>
                <a:gd name="connsiteY63" fmla="*/ 416719 h 642981"/>
                <a:gd name="connsiteX64" fmla="*/ 119063 w 2033633"/>
                <a:gd name="connsiteY64" fmla="*/ 373856 h 642981"/>
                <a:gd name="connsiteX65" fmla="*/ 73819 w 2033633"/>
                <a:gd name="connsiteY65" fmla="*/ 316707 h 642981"/>
                <a:gd name="connsiteX66" fmla="*/ 47625 w 2033633"/>
                <a:gd name="connsiteY66" fmla="*/ 247650 h 642981"/>
                <a:gd name="connsiteX67" fmla="*/ 19050 w 2033633"/>
                <a:gd name="connsiteY67" fmla="*/ 185738 h 642981"/>
                <a:gd name="connsiteX68" fmla="*/ 0 w 2033633"/>
                <a:gd name="connsiteY68" fmla="*/ 135731 h 642981"/>
                <a:gd name="connsiteX69" fmla="*/ 4762 w 2033633"/>
                <a:gd name="connsiteY69" fmla="*/ 95250 h 642981"/>
                <a:gd name="connsiteX70" fmla="*/ 38099 w 2033633"/>
                <a:gd name="connsiteY70" fmla="*/ 69056 h 642981"/>
                <a:gd name="connsiteX71" fmla="*/ 52387 w 2033633"/>
                <a:gd name="connsiteY71" fmla="*/ 23813 h 642981"/>
                <a:gd name="connsiteX72" fmla="*/ 66676 w 2033633"/>
                <a:gd name="connsiteY72" fmla="*/ 0 h 642981"/>
                <a:gd name="connsiteX73" fmla="*/ 97631 w 2033633"/>
                <a:gd name="connsiteY73" fmla="*/ 4763 h 642981"/>
                <a:gd name="connsiteX74" fmla="*/ 138112 w 2033633"/>
                <a:gd name="connsiteY74" fmla="*/ 30957 h 642981"/>
                <a:gd name="connsiteX75" fmla="*/ 145256 w 2033633"/>
                <a:gd name="connsiteY75" fmla="*/ 61913 h 642981"/>
                <a:gd name="connsiteX0" fmla="*/ 145256 w 2038228"/>
                <a:gd name="connsiteY0" fmla="*/ 61913 h 642981"/>
                <a:gd name="connsiteX1" fmla="*/ 150019 w 2038228"/>
                <a:gd name="connsiteY1" fmla="*/ 140494 h 642981"/>
                <a:gd name="connsiteX2" fmla="*/ 164306 w 2038228"/>
                <a:gd name="connsiteY2" fmla="*/ 228600 h 642981"/>
                <a:gd name="connsiteX3" fmla="*/ 216694 w 2038228"/>
                <a:gd name="connsiteY3" fmla="*/ 333375 h 642981"/>
                <a:gd name="connsiteX4" fmla="*/ 269081 w 2038228"/>
                <a:gd name="connsiteY4" fmla="*/ 376238 h 642981"/>
                <a:gd name="connsiteX5" fmla="*/ 347663 w 2038228"/>
                <a:gd name="connsiteY5" fmla="*/ 381001 h 642981"/>
                <a:gd name="connsiteX6" fmla="*/ 395288 w 2038228"/>
                <a:gd name="connsiteY6" fmla="*/ 395288 h 642981"/>
                <a:gd name="connsiteX7" fmla="*/ 457200 w 2038228"/>
                <a:gd name="connsiteY7" fmla="*/ 395288 h 642981"/>
                <a:gd name="connsiteX8" fmla="*/ 514350 w 2038228"/>
                <a:gd name="connsiteY8" fmla="*/ 381000 h 642981"/>
                <a:gd name="connsiteX9" fmla="*/ 557213 w 2038228"/>
                <a:gd name="connsiteY9" fmla="*/ 395287 h 642981"/>
                <a:gd name="connsiteX10" fmla="*/ 597694 w 2038228"/>
                <a:gd name="connsiteY10" fmla="*/ 447675 h 642981"/>
                <a:gd name="connsiteX11" fmla="*/ 645318 w 2038228"/>
                <a:gd name="connsiteY11" fmla="*/ 500064 h 642981"/>
                <a:gd name="connsiteX12" fmla="*/ 683418 w 2038228"/>
                <a:gd name="connsiteY12" fmla="*/ 533400 h 642981"/>
                <a:gd name="connsiteX13" fmla="*/ 750094 w 2038228"/>
                <a:gd name="connsiteY13" fmla="*/ 552450 h 642981"/>
                <a:gd name="connsiteX14" fmla="*/ 854869 w 2038228"/>
                <a:gd name="connsiteY14" fmla="*/ 545307 h 642981"/>
                <a:gd name="connsiteX15" fmla="*/ 928688 w 2038228"/>
                <a:gd name="connsiteY15" fmla="*/ 516732 h 642981"/>
                <a:gd name="connsiteX16" fmla="*/ 988219 w 2038228"/>
                <a:gd name="connsiteY16" fmla="*/ 476250 h 642981"/>
                <a:gd name="connsiteX17" fmla="*/ 1021556 w 2038228"/>
                <a:gd name="connsiteY17" fmla="*/ 442913 h 642981"/>
                <a:gd name="connsiteX18" fmla="*/ 1064419 w 2038228"/>
                <a:gd name="connsiteY18" fmla="*/ 459582 h 642981"/>
                <a:gd name="connsiteX19" fmla="*/ 1128713 w 2038228"/>
                <a:gd name="connsiteY19" fmla="*/ 471488 h 642981"/>
                <a:gd name="connsiteX20" fmla="*/ 1204913 w 2038228"/>
                <a:gd name="connsiteY20" fmla="*/ 473869 h 642981"/>
                <a:gd name="connsiteX21" fmla="*/ 1278731 w 2038228"/>
                <a:gd name="connsiteY21" fmla="*/ 466725 h 642981"/>
                <a:gd name="connsiteX22" fmla="*/ 1338263 w 2038228"/>
                <a:gd name="connsiteY22" fmla="*/ 421482 h 642981"/>
                <a:gd name="connsiteX23" fmla="*/ 1352550 w 2038228"/>
                <a:gd name="connsiteY23" fmla="*/ 364331 h 642981"/>
                <a:gd name="connsiteX24" fmla="*/ 1369219 w 2038228"/>
                <a:gd name="connsiteY24" fmla="*/ 316707 h 642981"/>
                <a:gd name="connsiteX25" fmla="*/ 1393031 w 2038228"/>
                <a:gd name="connsiteY25" fmla="*/ 388144 h 642981"/>
                <a:gd name="connsiteX26" fmla="*/ 1438275 w 2038228"/>
                <a:gd name="connsiteY26" fmla="*/ 435769 h 642981"/>
                <a:gd name="connsiteX27" fmla="*/ 1462088 w 2038228"/>
                <a:gd name="connsiteY27" fmla="*/ 471488 h 642981"/>
                <a:gd name="connsiteX28" fmla="*/ 1497806 w 2038228"/>
                <a:gd name="connsiteY28" fmla="*/ 488157 h 642981"/>
                <a:gd name="connsiteX29" fmla="*/ 1554956 w 2038228"/>
                <a:gd name="connsiteY29" fmla="*/ 488157 h 642981"/>
                <a:gd name="connsiteX30" fmla="*/ 1774032 w 2038228"/>
                <a:gd name="connsiteY30" fmla="*/ 497681 h 642981"/>
                <a:gd name="connsiteX31" fmla="*/ 1885950 w 2038228"/>
                <a:gd name="connsiteY31" fmla="*/ 492919 h 642981"/>
                <a:gd name="connsiteX32" fmla="*/ 1938338 w 2038228"/>
                <a:gd name="connsiteY32" fmla="*/ 466725 h 642981"/>
                <a:gd name="connsiteX33" fmla="*/ 1957388 w 2038228"/>
                <a:gd name="connsiteY33" fmla="*/ 445294 h 642981"/>
                <a:gd name="connsiteX34" fmla="*/ 1974056 w 2038228"/>
                <a:gd name="connsiteY34" fmla="*/ 407194 h 642981"/>
                <a:gd name="connsiteX35" fmla="*/ 1976438 w 2038228"/>
                <a:gd name="connsiteY35" fmla="*/ 381000 h 642981"/>
                <a:gd name="connsiteX36" fmla="*/ 1964531 w 2038228"/>
                <a:gd name="connsiteY36" fmla="*/ 342901 h 642981"/>
                <a:gd name="connsiteX37" fmla="*/ 1955006 w 2038228"/>
                <a:gd name="connsiteY37" fmla="*/ 292894 h 642981"/>
                <a:gd name="connsiteX38" fmla="*/ 2016918 w 2038228"/>
                <a:gd name="connsiteY38" fmla="*/ 369094 h 642981"/>
                <a:gd name="connsiteX39" fmla="*/ 2033588 w 2038228"/>
                <a:gd name="connsiteY39" fmla="*/ 376238 h 642981"/>
                <a:gd name="connsiteX40" fmla="*/ 2031207 w 2038228"/>
                <a:gd name="connsiteY40" fmla="*/ 471487 h 642981"/>
                <a:gd name="connsiteX41" fmla="*/ 1969294 w 2038228"/>
                <a:gd name="connsiteY41" fmla="*/ 533400 h 642981"/>
                <a:gd name="connsiteX42" fmla="*/ 1885950 w 2038228"/>
                <a:gd name="connsiteY42" fmla="*/ 561975 h 642981"/>
                <a:gd name="connsiteX43" fmla="*/ 1759744 w 2038228"/>
                <a:gd name="connsiteY43" fmla="*/ 561975 h 642981"/>
                <a:gd name="connsiteX44" fmla="*/ 1619250 w 2038228"/>
                <a:gd name="connsiteY44" fmla="*/ 547688 h 642981"/>
                <a:gd name="connsiteX45" fmla="*/ 1504950 w 2038228"/>
                <a:gd name="connsiteY45" fmla="*/ 542925 h 642981"/>
                <a:gd name="connsiteX46" fmla="*/ 1402556 w 2038228"/>
                <a:gd name="connsiteY46" fmla="*/ 514350 h 642981"/>
                <a:gd name="connsiteX47" fmla="*/ 1381125 w 2038228"/>
                <a:gd name="connsiteY47" fmla="*/ 469107 h 642981"/>
                <a:gd name="connsiteX48" fmla="*/ 1323975 w 2038228"/>
                <a:gd name="connsiteY48" fmla="*/ 502444 h 642981"/>
                <a:gd name="connsiteX49" fmla="*/ 1250156 w 2038228"/>
                <a:gd name="connsiteY49" fmla="*/ 535782 h 642981"/>
                <a:gd name="connsiteX50" fmla="*/ 1169194 w 2038228"/>
                <a:gd name="connsiteY50" fmla="*/ 533400 h 642981"/>
                <a:gd name="connsiteX51" fmla="*/ 1088231 w 2038228"/>
                <a:gd name="connsiteY51" fmla="*/ 511969 h 642981"/>
                <a:gd name="connsiteX52" fmla="*/ 1038225 w 2038228"/>
                <a:gd name="connsiteY52" fmla="*/ 523875 h 642981"/>
                <a:gd name="connsiteX53" fmla="*/ 969169 w 2038228"/>
                <a:gd name="connsiteY53" fmla="*/ 588169 h 642981"/>
                <a:gd name="connsiteX54" fmla="*/ 873919 w 2038228"/>
                <a:gd name="connsiteY54" fmla="*/ 619125 h 642981"/>
                <a:gd name="connsiteX55" fmla="*/ 740569 w 2038228"/>
                <a:gd name="connsiteY55" fmla="*/ 640557 h 642981"/>
                <a:gd name="connsiteX56" fmla="*/ 640556 w 2038228"/>
                <a:gd name="connsiteY56" fmla="*/ 635794 h 642981"/>
                <a:gd name="connsiteX57" fmla="*/ 550069 w 2038228"/>
                <a:gd name="connsiteY57" fmla="*/ 581025 h 642981"/>
                <a:gd name="connsiteX58" fmla="*/ 495300 w 2038228"/>
                <a:gd name="connsiteY58" fmla="*/ 504825 h 642981"/>
                <a:gd name="connsiteX59" fmla="*/ 459581 w 2038228"/>
                <a:gd name="connsiteY59" fmla="*/ 500063 h 642981"/>
                <a:gd name="connsiteX60" fmla="*/ 373857 w 2038228"/>
                <a:gd name="connsiteY60" fmla="*/ 507206 h 642981"/>
                <a:gd name="connsiteX61" fmla="*/ 295276 w 2038228"/>
                <a:gd name="connsiteY61" fmla="*/ 502444 h 642981"/>
                <a:gd name="connsiteX62" fmla="*/ 219075 w 2038228"/>
                <a:gd name="connsiteY62" fmla="*/ 459582 h 642981"/>
                <a:gd name="connsiteX63" fmla="*/ 159544 w 2038228"/>
                <a:gd name="connsiteY63" fmla="*/ 416719 h 642981"/>
                <a:gd name="connsiteX64" fmla="*/ 119063 w 2038228"/>
                <a:gd name="connsiteY64" fmla="*/ 373856 h 642981"/>
                <a:gd name="connsiteX65" fmla="*/ 73819 w 2038228"/>
                <a:gd name="connsiteY65" fmla="*/ 316707 h 642981"/>
                <a:gd name="connsiteX66" fmla="*/ 47625 w 2038228"/>
                <a:gd name="connsiteY66" fmla="*/ 247650 h 642981"/>
                <a:gd name="connsiteX67" fmla="*/ 19050 w 2038228"/>
                <a:gd name="connsiteY67" fmla="*/ 185738 h 642981"/>
                <a:gd name="connsiteX68" fmla="*/ 0 w 2038228"/>
                <a:gd name="connsiteY68" fmla="*/ 135731 h 642981"/>
                <a:gd name="connsiteX69" fmla="*/ 4762 w 2038228"/>
                <a:gd name="connsiteY69" fmla="*/ 95250 h 642981"/>
                <a:gd name="connsiteX70" fmla="*/ 38099 w 2038228"/>
                <a:gd name="connsiteY70" fmla="*/ 69056 h 642981"/>
                <a:gd name="connsiteX71" fmla="*/ 52387 w 2038228"/>
                <a:gd name="connsiteY71" fmla="*/ 23813 h 642981"/>
                <a:gd name="connsiteX72" fmla="*/ 66676 w 2038228"/>
                <a:gd name="connsiteY72" fmla="*/ 0 h 642981"/>
                <a:gd name="connsiteX73" fmla="*/ 97631 w 2038228"/>
                <a:gd name="connsiteY73" fmla="*/ 4763 h 642981"/>
                <a:gd name="connsiteX74" fmla="*/ 138112 w 2038228"/>
                <a:gd name="connsiteY74" fmla="*/ 30957 h 642981"/>
                <a:gd name="connsiteX75" fmla="*/ 145256 w 2038228"/>
                <a:gd name="connsiteY75" fmla="*/ 61913 h 642981"/>
                <a:gd name="connsiteX0" fmla="*/ 145256 w 2045568"/>
                <a:gd name="connsiteY0" fmla="*/ 61913 h 642981"/>
                <a:gd name="connsiteX1" fmla="*/ 150019 w 2045568"/>
                <a:gd name="connsiteY1" fmla="*/ 140494 h 642981"/>
                <a:gd name="connsiteX2" fmla="*/ 164306 w 2045568"/>
                <a:gd name="connsiteY2" fmla="*/ 228600 h 642981"/>
                <a:gd name="connsiteX3" fmla="*/ 216694 w 2045568"/>
                <a:gd name="connsiteY3" fmla="*/ 333375 h 642981"/>
                <a:gd name="connsiteX4" fmla="*/ 269081 w 2045568"/>
                <a:gd name="connsiteY4" fmla="*/ 376238 h 642981"/>
                <a:gd name="connsiteX5" fmla="*/ 347663 w 2045568"/>
                <a:gd name="connsiteY5" fmla="*/ 381001 h 642981"/>
                <a:gd name="connsiteX6" fmla="*/ 395288 w 2045568"/>
                <a:gd name="connsiteY6" fmla="*/ 395288 h 642981"/>
                <a:gd name="connsiteX7" fmla="*/ 457200 w 2045568"/>
                <a:gd name="connsiteY7" fmla="*/ 395288 h 642981"/>
                <a:gd name="connsiteX8" fmla="*/ 514350 w 2045568"/>
                <a:gd name="connsiteY8" fmla="*/ 381000 h 642981"/>
                <a:gd name="connsiteX9" fmla="*/ 557213 w 2045568"/>
                <a:gd name="connsiteY9" fmla="*/ 395287 h 642981"/>
                <a:gd name="connsiteX10" fmla="*/ 597694 w 2045568"/>
                <a:gd name="connsiteY10" fmla="*/ 447675 h 642981"/>
                <a:gd name="connsiteX11" fmla="*/ 645318 w 2045568"/>
                <a:gd name="connsiteY11" fmla="*/ 500064 h 642981"/>
                <a:gd name="connsiteX12" fmla="*/ 683418 w 2045568"/>
                <a:gd name="connsiteY12" fmla="*/ 533400 h 642981"/>
                <a:gd name="connsiteX13" fmla="*/ 750094 w 2045568"/>
                <a:gd name="connsiteY13" fmla="*/ 552450 h 642981"/>
                <a:gd name="connsiteX14" fmla="*/ 854869 w 2045568"/>
                <a:gd name="connsiteY14" fmla="*/ 545307 h 642981"/>
                <a:gd name="connsiteX15" fmla="*/ 928688 w 2045568"/>
                <a:gd name="connsiteY15" fmla="*/ 516732 h 642981"/>
                <a:gd name="connsiteX16" fmla="*/ 988219 w 2045568"/>
                <a:gd name="connsiteY16" fmla="*/ 476250 h 642981"/>
                <a:gd name="connsiteX17" fmla="*/ 1021556 w 2045568"/>
                <a:gd name="connsiteY17" fmla="*/ 442913 h 642981"/>
                <a:gd name="connsiteX18" fmla="*/ 1064419 w 2045568"/>
                <a:gd name="connsiteY18" fmla="*/ 459582 h 642981"/>
                <a:gd name="connsiteX19" fmla="*/ 1128713 w 2045568"/>
                <a:gd name="connsiteY19" fmla="*/ 471488 h 642981"/>
                <a:gd name="connsiteX20" fmla="*/ 1204913 w 2045568"/>
                <a:gd name="connsiteY20" fmla="*/ 473869 h 642981"/>
                <a:gd name="connsiteX21" fmla="*/ 1278731 w 2045568"/>
                <a:gd name="connsiteY21" fmla="*/ 466725 h 642981"/>
                <a:gd name="connsiteX22" fmla="*/ 1338263 w 2045568"/>
                <a:gd name="connsiteY22" fmla="*/ 421482 h 642981"/>
                <a:gd name="connsiteX23" fmla="*/ 1352550 w 2045568"/>
                <a:gd name="connsiteY23" fmla="*/ 364331 h 642981"/>
                <a:gd name="connsiteX24" fmla="*/ 1369219 w 2045568"/>
                <a:gd name="connsiteY24" fmla="*/ 316707 h 642981"/>
                <a:gd name="connsiteX25" fmla="*/ 1393031 w 2045568"/>
                <a:gd name="connsiteY25" fmla="*/ 388144 h 642981"/>
                <a:gd name="connsiteX26" fmla="*/ 1438275 w 2045568"/>
                <a:gd name="connsiteY26" fmla="*/ 435769 h 642981"/>
                <a:gd name="connsiteX27" fmla="*/ 1462088 w 2045568"/>
                <a:gd name="connsiteY27" fmla="*/ 471488 h 642981"/>
                <a:gd name="connsiteX28" fmla="*/ 1497806 w 2045568"/>
                <a:gd name="connsiteY28" fmla="*/ 488157 h 642981"/>
                <a:gd name="connsiteX29" fmla="*/ 1554956 w 2045568"/>
                <a:gd name="connsiteY29" fmla="*/ 488157 h 642981"/>
                <a:gd name="connsiteX30" fmla="*/ 1774032 w 2045568"/>
                <a:gd name="connsiteY30" fmla="*/ 497681 h 642981"/>
                <a:gd name="connsiteX31" fmla="*/ 1885950 w 2045568"/>
                <a:gd name="connsiteY31" fmla="*/ 492919 h 642981"/>
                <a:gd name="connsiteX32" fmla="*/ 1938338 w 2045568"/>
                <a:gd name="connsiteY32" fmla="*/ 466725 h 642981"/>
                <a:gd name="connsiteX33" fmla="*/ 1957388 w 2045568"/>
                <a:gd name="connsiteY33" fmla="*/ 445294 h 642981"/>
                <a:gd name="connsiteX34" fmla="*/ 1974056 w 2045568"/>
                <a:gd name="connsiteY34" fmla="*/ 407194 h 642981"/>
                <a:gd name="connsiteX35" fmla="*/ 1976438 w 2045568"/>
                <a:gd name="connsiteY35" fmla="*/ 381000 h 642981"/>
                <a:gd name="connsiteX36" fmla="*/ 1964531 w 2045568"/>
                <a:gd name="connsiteY36" fmla="*/ 342901 h 642981"/>
                <a:gd name="connsiteX37" fmla="*/ 1955006 w 2045568"/>
                <a:gd name="connsiteY37" fmla="*/ 292894 h 642981"/>
                <a:gd name="connsiteX38" fmla="*/ 2016918 w 2045568"/>
                <a:gd name="connsiteY38" fmla="*/ 369094 h 642981"/>
                <a:gd name="connsiteX39" fmla="*/ 2033588 w 2045568"/>
                <a:gd name="connsiteY39" fmla="*/ 376238 h 642981"/>
                <a:gd name="connsiteX40" fmla="*/ 2040732 w 2045568"/>
                <a:gd name="connsiteY40" fmla="*/ 471487 h 642981"/>
                <a:gd name="connsiteX41" fmla="*/ 1969294 w 2045568"/>
                <a:gd name="connsiteY41" fmla="*/ 533400 h 642981"/>
                <a:gd name="connsiteX42" fmla="*/ 1885950 w 2045568"/>
                <a:gd name="connsiteY42" fmla="*/ 561975 h 642981"/>
                <a:gd name="connsiteX43" fmla="*/ 1759744 w 2045568"/>
                <a:gd name="connsiteY43" fmla="*/ 561975 h 642981"/>
                <a:gd name="connsiteX44" fmla="*/ 1619250 w 2045568"/>
                <a:gd name="connsiteY44" fmla="*/ 547688 h 642981"/>
                <a:gd name="connsiteX45" fmla="*/ 1504950 w 2045568"/>
                <a:gd name="connsiteY45" fmla="*/ 542925 h 642981"/>
                <a:gd name="connsiteX46" fmla="*/ 1402556 w 2045568"/>
                <a:gd name="connsiteY46" fmla="*/ 514350 h 642981"/>
                <a:gd name="connsiteX47" fmla="*/ 1381125 w 2045568"/>
                <a:gd name="connsiteY47" fmla="*/ 469107 h 642981"/>
                <a:gd name="connsiteX48" fmla="*/ 1323975 w 2045568"/>
                <a:gd name="connsiteY48" fmla="*/ 502444 h 642981"/>
                <a:gd name="connsiteX49" fmla="*/ 1250156 w 2045568"/>
                <a:gd name="connsiteY49" fmla="*/ 535782 h 642981"/>
                <a:gd name="connsiteX50" fmla="*/ 1169194 w 2045568"/>
                <a:gd name="connsiteY50" fmla="*/ 533400 h 642981"/>
                <a:gd name="connsiteX51" fmla="*/ 1088231 w 2045568"/>
                <a:gd name="connsiteY51" fmla="*/ 511969 h 642981"/>
                <a:gd name="connsiteX52" fmla="*/ 1038225 w 2045568"/>
                <a:gd name="connsiteY52" fmla="*/ 523875 h 642981"/>
                <a:gd name="connsiteX53" fmla="*/ 969169 w 2045568"/>
                <a:gd name="connsiteY53" fmla="*/ 588169 h 642981"/>
                <a:gd name="connsiteX54" fmla="*/ 873919 w 2045568"/>
                <a:gd name="connsiteY54" fmla="*/ 619125 h 642981"/>
                <a:gd name="connsiteX55" fmla="*/ 740569 w 2045568"/>
                <a:gd name="connsiteY55" fmla="*/ 640557 h 642981"/>
                <a:gd name="connsiteX56" fmla="*/ 640556 w 2045568"/>
                <a:gd name="connsiteY56" fmla="*/ 635794 h 642981"/>
                <a:gd name="connsiteX57" fmla="*/ 550069 w 2045568"/>
                <a:gd name="connsiteY57" fmla="*/ 581025 h 642981"/>
                <a:gd name="connsiteX58" fmla="*/ 495300 w 2045568"/>
                <a:gd name="connsiteY58" fmla="*/ 504825 h 642981"/>
                <a:gd name="connsiteX59" fmla="*/ 459581 w 2045568"/>
                <a:gd name="connsiteY59" fmla="*/ 500063 h 642981"/>
                <a:gd name="connsiteX60" fmla="*/ 373857 w 2045568"/>
                <a:gd name="connsiteY60" fmla="*/ 507206 h 642981"/>
                <a:gd name="connsiteX61" fmla="*/ 295276 w 2045568"/>
                <a:gd name="connsiteY61" fmla="*/ 502444 h 642981"/>
                <a:gd name="connsiteX62" fmla="*/ 219075 w 2045568"/>
                <a:gd name="connsiteY62" fmla="*/ 459582 h 642981"/>
                <a:gd name="connsiteX63" fmla="*/ 159544 w 2045568"/>
                <a:gd name="connsiteY63" fmla="*/ 416719 h 642981"/>
                <a:gd name="connsiteX64" fmla="*/ 119063 w 2045568"/>
                <a:gd name="connsiteY64" fmla="*/ 373856 h 642981"/>
                <a:gd name="connsiteX65" fmla="*/ 73819 w 2045568"/>
                <a:gd name="connsiteY65" fmla="*/ 316707 h 642981"/>
                <a:gd name="connsiteX66" fmla="*/ 47625 w 2045568"/>
                <a:gd name="connsiteY66" fmla="*/ 247650 h 642981"/>
                <a:gd name="connsiteX67" fmla="*/ 19050 w 2045568"/>
                <a:gd name="connsiteY67" fmla="*/ 185738 h 642981"/>
                <a:gd name="connsiteX68" fmla="*/ 0 w 2045568"/>
                <a:gd name="connsiteY68" fmla="*/ 135731 h 642981"/>
                <a:gd name="connsiteX69" fmla="*/ 4762 w 2045568"/>
                <a:gd name="connsiteY69" fmla="*/ 95250 h 642981"/>
                <a:gd name="connsiteX70" fmla="*/ 38099 w 2045568"/>
                <a:gd name="connsiteY70" fmla="*/ 69056 h 642981"/>
                <a:gd name="connsiteX71" fmla="*/ 52387 w 2045568"/>
                <a:gd name="connsiteY71" fmla="*/ 23813 h 642981"/>
                <a:gd name="connsiteX72" fmla="*/ 66676 w 2045568"/>
                <a:gd name="connsiteY72" fmla="*/ 0 h 642981"/>
                <a:gd name="connsiteX73" fmla="*/ 97631 w 2045568"/>
                <a:gd name="connsiteY73" fmla="*/ 4763 h 642981"/>
                <a:gd name="connsiteX74" fmla="*/ 138112 w 2045568"/>
                <a:gd name="connsiteY74" fmla="*/ 30957 h 642981"/>
                <a:gd name="connsiteX75" fmla="*/ 145256 w 2045568"/>
                <a:gd name="connsiteY75" fmla="*/ 61913 h 642981"/>
                <a:gd name="connsiteX0" fmla="*/ 145256 w 2045568"/>
                <a:gd name="connsiteY0" fmla="*/ 61913 h 642981"/>
                <a:gd name="connsiteX1" fmla="*/ 150019 w 2045568"/>
                <a:gd name="connsiteY1" fmla="*/ 140494 h 642981"/>
                <a:gd name="connsiteX2" fmla="*/ 164306 w 2045568"/>
                <a:gd name="connsiteY2" fmla="*/ 228600 h 642981"/>
                <a:gd name="connsiteX3" fmla="*/ 216694 w 2045568"/>
                <a:gd name="connsiteY3" fmla="*/ 333375 h 642981"/>
                <a:gd name="connsiteX4" fmla="*/ 269081 w 2045568"/>
                <a:gd name="connsiteY4" fmla="*/ 376238 h 642981"/>
                <a:gd name="connsiteX5" fmla="*/ 347663 w 2045568"/>
                <a:gd name="connsiteY5" fmla="*/ 381001 h 642981"/>
                <a:gd name="connsiteX6" fmla="*/ 395288 w 2045568"/>
                <a:gd name="connsiteY6" fmla="*/ 395288 h 642981"/>
                <a:gd name="connsiteX7" fmla="*/ 457200 w 2045568"/>
                <a:gd name="connsiteY7" fmla="*/ 395288 h 642981"/>
                <a:gd name="connsiteX8" fmla="*/ 514350 w 2045568"/>
                <a:gd name="connsiteY8" fmla="*/ 381000 h 642981"/>
                <a:gd name="connsiteX9" fmla="*/ 557213 w 2045568"/>
                <a:gd name="connsiteY9" fmla="*/ 395287 h 642981"/>
                <a:gd name="connsiteX10" fmla="*/ 597694 w 2045568"/>
                <a:gd name="connsiteY10" fmla="*/ 447675 h 642981"/>
                <a:gd name="connsiteX11" fmla="*/ 645318 w 2045568"/>
                <a:gd name="connsiteY11" fmla="*/ 500064 h 642981"/>
                <a:gd name="connsiteX12" fmla="*/ 683418 w 2045568"/>
                <a:gd name="connsiteY12" fmla="*/ 533400 h 642981"/>
                <a:gd name="connsiteX13" fmla="*/ 750094 w 2045568"/>
                <a:gd name="connsiteY13" fmla="*/ 552450 h 642981"/>
                <a:gd name="connsiteX14" fmla="*/ 854869 w 2045568"/>
                <a:gd name="connsiteY14" fmla="*/ 545307 h 642981"/>
                <a:gd name="connsiteX15" fmla="*/ 928688 w 2045568"/>
                <a:gd name="connsiteY15" fmla="*/ 516732 h 642981"/>
                <a:gd name="connsiteX16" fmla="*/ 988219 w 2045568"/>
                <a:gd name="connsiteY16" fmla="*/ 476250 h 642981"/>
                <a:gd name="connsiteX17" fmla="*/ 1021556 w 2045568"/>
                <a:gd name="connsiteY17" fmla="*/ 442913 h 642981"/>
                <a:gd name="connsiteX18" fmla="*/ 1064419 w 2045568"/>
                <a:gd name="connsiteY18" fmla="*/ 459582 h 642981"/>
                <a:gd name="connsiteX19" fmla="*/ 1128713 w 2045568"/>
                <a:gd name="connsiteY19" fmla="*/ 471488 h 642981"/>
                <a:gd name="connsiteX20" fmla="*/ 1204913 w 2045568"/>
                <a:gd name="connsiteY20" fmla="*/ 473869 h 642981"/>
                <a:gd name="connsiteX21" fmla="*/ 1278731 w 2045568"/>
                <a:gd name="connsiteY21" fmla="*/ 466725 h 642981"/>
                <a:gd name="connsiteX22" fmla="*/ 1338263 w 2045568"/>
                <a:gd name="connsiteY22" fmla="*/ 421482 h 642981"/>
                <a:gd name="connsiteX23" fmla="*/ 1352550 w 2045568"/>
                <a:gd name="connsiteY23" fmla="*/ 364331 h 642981"/>
                <a:gd name="connsiteX24" fmla="*/ 1369219 w 2045568"/>
                <a:gd name="connsiteY24" fmla="*/ 316707 h 642981"/>
                <a:gd name="connsiteX25" fmla="*/ 1393031 w 2045568"/>
                <a:gd name="connsiteY25" fmla="*/ 388144 h 642981"/>
                <a:gd name="connsiteX26" fmla="*/ 1438275 w 2045568"/>
                <a:gd name="connsiteY26" fmla="*/ 435769 h 642981"/>
                <a:gd name="connsiteX27" fmla="*/ 1462088 w 2045568"/>
                <a:gd name="connsiteY27" fmla="*/ 471488 h 642981"/>
                <a:gd name="connsiteX28" fmla="*/ 1497806 w 2045568"/>
                <a:gd name="connsiteY28" fmla="*/ 488157 h 642981"/>
                <a:gd name="connsiteX29" fmla="*/ 1554956 w 2045568"/>
                <a:gd name="connsiteY29" fmla="*/ 488157 h 642981"/>
                <a:gd name="connsiteX30" fmla="*/ 1774032 w 2045568"/>
                <a:gd name="connsiteY30" fmla="*/ 497681 h 642981"/>
                <a:gd name="connsiteX31" fmla="*/ 1885950 w 2045568"/>
                <a:gd name="connsiteY31" fmla="*/ 492919 h 642981"/>
                <a:gd name="connsiteX32" fmla="*/ 1938338 w 2045568"/>
                <a:gd name="connsiteY32" fmla="*/ 466725 h 642981"/>
                <a:gd name="connsiteX33" fmla="*/ 1957388 w 2045568"/>
                <a:gd name="connsiteY33" fmla="*/ 445294 h 642981"/>
                <a:gd name="connsiteX34" fmla="*/ 1974056 w 2045568"/>
                <a:gd name="connsiteY34" fmla="*/ 407194 h 642981"/>
                <a:gd name="connsiteX35" fmla="*/ 1976438 w 2045568"/>
                <a:gd name="connsiteY35" fmla="*/ 381000 h 642981"/>
                <a:gd name="connsiteX36" fmla="*/ 1964531 w 2045568"/>
                <a:gd name="connsiteY36" fmla="*/ 342901 h 642981"/>
                <a:gd name="connsiteX37" fmla="*/ 1955006 w 2045568"/>
                <a:gd name="connsiteY37" fmla="*/ 292894 h 642981"/>
                <a:gd name="connsiteX38" fmla="*/ 2016918 w 2045568"/>
                <a:gd name="connsiteY38" fmla="*/ 369094 h 642981"/>
                <a:gd name="connsiteX39" fmla="*/ 2033588 w 2045568"/>
                <a:gd name="connsiteY39" fmla="*/ 376238 h 642981"/>
                <a:gd name="connsiteX40" fmla="*/ 2040732 w 2045568"/>
                <a:gd name="connsiteY40" fmla="*/ 471487 h 642981"/>
                <a:gd name="connsiteX41" fmla="*/ 2031206 w 2045568"/>
                <a:gd name="connsiteY41" fmla="*/ 523875 h 642981"/>
                <a:gd name="connsiteX42" fmla="*/ 1885950 w 2045568"/>
                <a:gd name="connsiteY42" fmla="*/ 561975 h 642981"/>
                <a:gd name="connsiteX43" fmla="*/ 1759744 w 2045568"/>
                <a:gd name="connsiteY43" fmla="*/ 561975 h 642981"/>
                <a:gd name="connsiteX44" fmla="*/ 1619250 w 2045568"/>
                <a:gd name="connsiteY44" fmla="*/ 547688 h 642981"/>
                <a:gd name="connsiteX45" fmla="*/ 1504950 w 2045568"/>
                <a:gd name="connsiteY45" fmla="*/ 542925 h 642981"/>
                <a:gd name="connsiteX46" fmla="*/ 1402556 w 2045568"/>
                <a:gd name="connsiteY46" fmla="*/ 514350 h 642981"/>
                <a:gd name="connsiteX47" fmla="*/ 1381125 w 2045568"/>
                <a:gd name="connsiteY47" fmla="*/ 469107 h 642981"/>
                <a:gd name="connsiteX48" fmla="*/ 1323975 w 2045568"/>
                <a:gd name="connsiteY48" fmla="*/ 502444 h 642981"/>
                <a:gd name="connsiteX49" fmla="*/ 1250156 w 2045568"/>
                <a:gd name="connsiteY49" fmla="*/ 535782 h 642981"/>
                <a:gd name="connsiteX50" fmla="*/ 1169194 w 2045568"/>
                <a:gd name="connsiteY50" fmla="*/ 533400 h 642981"/>
                <a:gd name="connsiteX51" fmla="*/ 1088231 w 2045568"/>
                <a:gd name="connsiteY51" fmla="*/ 511969 h 642981"/>
                <a:gd name="connsiteX52" fmla="*/ 1038225 w 2045568"/>
                <a:gd name="connsiteY52" fmla="*/ 523875 h 642981"/>
                <a:gd name="connsiteX53" fmla="*/ 969169 w 2045568"/>
                <a:gd name="connsiteY53" fmla="*/ 588169 h 642981"/>
                <a:gd name="connsiteX54" fmla="*/ 873919 w 2045568"/>
                <a:gd name="connsiteY54" fmla="*/ 619125 h 642981"/>
                <a:gd name="connsiteX55" fmla="*/ 740569 w 2045568"/>
                <a:gd name="connsiteY55" fmla="*/ 640557 h 642981"/>
                <a:gd name="connsiteX56" fmla="*/ 640556 w 2045568"/>
                <a:gd name="connsiteY56" fmla="*/ 635794 h 642981"/>
                <a:gd name="connsiteX57" fmla="*/ 550069 w 2045568"/>
                <a:gd name="connsiteY57" fmla="*/ 581025 h 642981"/>
                <a:gd name="connsiteX58" fmla="*/ 495300 w 2045568"/>
                <a:gd name="connsiteY58" fmla="*/ 504825 h 642981"/>
                <a:gd name="connsiteX59" fmla="*/ 459581 w 2045568"/>
                <a:gd name="connsiteY59" fmla="*/ 500063 h 642981"/>
                <a:gd name="connsiteX60" fmla="*/ 373857 w 2045568"/>
                <a:gd name="connsiteY60" fmla="*/ 507206 h 642981"/>
                <a:gd name="connsiteX61" fmla="*/ 295276 w 2045568"/>
                <a:gd name="connsiteY61" fmla="*/ 502444 h 642981"/>
                <a:gd name="connsiteX62" fmla="*/ 219075 w 2045568"/>
                <a:gd name="connsiteY62" fmla="*/ 459582 h 642981"/>
                <a:gd name="connsiteX63" fmla="*/ 159544 w 2045568"/>
                <a:gd name="connsiteY63" fmla="*/ 416719 h 642981"/>
                <a:gd name="connsiteX64" fmla="*/ 119063 w 2045568"/>
                <a:gd name="connsiteY64" fmla="*/ 373856 h 642981"/>
                <a:gd name="connsiteX65" fmla="*/ 73819 w 2045568"/>
                <a:gd name="connsiteY65" fmla="*/ 316707 h 642981"/>
                <a:gd name="connsiteX66" fmla="*/ 47625 w 2045568"/>
                <a:gd name="connsiteY66" fmla="*/ 247650 h 642981"/>
                <a:gd name="connsiteX67" fmla="*/ 19050 w 2045568"/>
                <a:gd name="connsiteY67" fmla="*/ 185738 h 642981"/>
                <a:gd name="connsiteX68" fmla="*/ 0 w 2045568"/>
                <a:gd name="connsiteY68" fmla="*/ 135731 h 642981"/>
                <a:gd name="connsiteX69" fmla="*/ 4762 w 2045568"/>
                <a:gd name="connsiteY69" fmla="*/ 95250 h 642981"/>
                <a:gd name="connsiteX70" fmla="*/ 38099 w 2045568"/>
                <a:gd name="connsiteY70" fmla="*/ 69056 h 642981"/>
                <a:gd name="connsiteX71" fmla="*/ 52387 w 2045568"/>
                <a:gd name="connsiteY71" fmla="*/ 23813 h 642981"/>
                <a:gd name="connsiteX72" fmla="*/ 66676 w 2045568"/>
                <a:gd name="connsiteY72" fmla="*/ 0 h 642981"/>
                <a:gd name="connsiteX73" fmla="*/ 97631 w 2045568"/>
                <a:gd name="connsiteY73" fmla="*/ 4763 h 642981"/>
                <a:gd name="connsiteX74" fmla="*/ 138112 w 2045568"/>
                <a:gd name="connsiteY74" fmla="*/ 30957 h 642981"/>
                <a:gd name="connsiteX75" fmla="*/ 145256 w 2045568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57200 w 2058303"/>
                <a:gd name="connsiteY7" fmla="*/ 395288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97631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57200 w 2058303"/>
                <a:gd name="connsiteY7" fmla="*/ 395288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69094 w 2058303"/>
                <a:gd name="connsiteY6" fmla="*/ 300039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8620 w 2058303"/>
                <a:gd name="connsiteY61" fmla="*/ 466724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8620 w 2058303"/>
                <a:gd name="connsiteY61" fmla="*/ 466724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07169 w 2058303"/>
                <a:gd name="connsiteY63" fmla="*/ 442913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297657 w 2058303"/>
                <a:gd name="connsiteY62" fmla="*/ 438150 h 642981"/>
                <a:gd name="connsiteX63" fmla="*/ 207169 w 2058303"/>
                <a:gd name="connsiteY63" fmla="*/ 442913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39387 w 2058303"/>
                <a:gd name="connsiteY62" fmla="*/ 443508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33351 w 2058303"/>
                <a:gd name="connsiteY1" fmla="*/ 142875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14300 w 2058303"/>
                <a:gd name="connsiteY0" fmla="*/ 57151 h 642981"/>
                <a:gd name="connsiteX1" fmla="*/ 133351 w 2058303"/>
                <a:gd name="connsiteY1" fmla="*/ 142875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14300 w 2058303"/>
                <a:gd name="connsiteY77" fmla="*/ 57151 h 642981"/>
                <a:gd name="connsiteX0" fmla="*/ 114300 w 2058303"/>
                <a:gd name="connsiteY0" fmla="*/ 57151 h 642981"/>
                <a:gd name="connsiteX1" fmla="*/ 133351 w 2058303"/>
                <a:gd name="connsiteY1" fmla="*/ 142875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02393 w 2058303"/>
                <a:gd name="connsiteY76" fmla="*/ 30957 h 642981"/>
                <a:gd name="connsiteX77" fmla="*/ 114300 w 2058303"/>
                <a:gd name="connsiteY77" fmla="*/ 57151 h 642981"/>
                <a:gd name="connsiteX0" fmla="*/ 114300 w 2058303"/>
                <a:gd name="connsiteY0" fmla="*/ 57151 h 642981"/>
                <a:gd name="connsiteX1" fmla="*/ 133351 w 2058303"/>
                <a:gd name="connsiteY1" fmla="*/ 142875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14300 w 2058303"/>
                <a:gd name="connsiteY76" fmla="*/ 57151 h 642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2058303" h="642981">
                  <a:moveTo>
                    <a:pt x="114300" y="57151"/>
                  </a:moveTo>
                  <a:cubicBezTo>
                    <a:pt x="115888" y="83345"/>
                    <a:pt x="131763" y="116681"/>
                    <a:pt x="133351" y="142875"/>
                  </a:cubicBezTo>
                  <a:cubicBezTo>
                    <a:pt x="135732" y="173038"/>
                    <a:pt x="150416" y="196850"/>
                    <a:pt x="164306" y="228600"/>
                  </a:cubicBezTo>
                  <a:cubicBezTo>
                    <a:pt x="178196" y="260350"/>
                    <a:pt x="194866" y="315119"/>
                    <a:pt x="216694" y="333375"/>
                  </a:cubicBezTo>
                  <a:cubicBezTo>
                    <a:pt x="238522" y="351631"/>
                    <a:pt x="274032" y="343992"/>
                    <a:pt x="295275" y="338138"/>
                  </a:cubicBezTo>
                  <a:cubicBezTo>
                    <a:pt x="316518" y="332284"/>
                    <a:pt x="328672" y="303411"/>
                    <a:pt x="344150" y="298252"/>
                  </a:cubicBezTo>
                  <a:cubicBezTo>
                    <a:pt x="359628" y="293093"/>
                    <a:pt x="377240" y="296964"/>
                    <a:pt x="388144" y="307183"/>
                  </a:cubicBezTo>
                  <a:cubicBezTo>
                    <a:pt x="399048" y="317402"/>
                    <a:pt x="396478" y="346472"/>
                    <a:pt x="409575" y="359569"/>
                  </a:cubicBezTo>
                  <a:cubicBezTo>
                    <a:pt x="422672" y="372666"/>
                    <a:pt x="449264" y="382191"/>
                    <a:pt x="466726" y="385763"/>
                  </a:cubicBezTo>
                  <a:cubicBezTo>
                    <a:pt x="484189" y="389335"/>
                    <a:pt x="499269" y="379413"/>
                    <a:pt x="514350" y="381000"/>
                  </a:cubicBezTo>
                  <a:cubicBezTo>
                    <a:pt x="529431" y="382587"/>
                    <a:pt x="543322" y="384175"/>
                    <a:pt x="557213" y="395287"/>
                  </a:cubicBezTo>
                  <a:cubicBezTo>
                    <a:pt x="571104" y="406399"/>
                    <a:pt x="583010" y="430212"/>
                    <a:pt x="597694" y="447675"/>
                  </a:cubicBezTo>
                  <a:cubicBezTo>
                    <a:pt x="612378" y="465138"/>
                    <a:pt x="629443" y="482601"/>
                    <a:pt x="645318" y="500064"/>
                  </a:cubicBezTo>
                  <a:cubicBezTo>
                    <a:pt x="656430" y="519908"/>
                    <a:pt x="665955" y="524669"/>
                    <a:pt x="683418" y="533400"/>
                  </a:cubicBezTo>
                  <a:cubicBezTo>
                    <a:pt x="700881" y="542131"/>
                    <a:pt x="717153" y="552847"/>
                    <a:pt x="750094" y="552450"/>
                  </a:cubicBezTo>
                  <a:lnTo>
                    <a:pt x="854869" y="545307"/>
                  </a:lnTo>
                  <a:lnTo>
                    <a:pt x="928688" y="516732"/>
                  </a:lnTo>
                  <a:lnTo>
                    <a:pt x="978694" y="476250"/>
                  </a:lnTo>
                  <a:cubicBezTo>
                    <a:pt x="994172" y="463947"/>
                    <a:pt x="1007268" y="445691"/>
                    <a:pt x="1021556" y="442913"/>
                  </a:cubicBezTo>
                  <a:cubicBezTo>
                    <a:pt x="1035844" y="440135"/>
                    <a:pt x="1046560" y="454820"/>
                    <a:pt x="1064419" y="459582"/>
                  </a:cubicBezTo>
                  <a:lnTo>
                    <a:pt x="1138238" y="471488"/>
                  </a:lnTo>
                  <a:cubicBezTo>
                    <a:pt x="1162844" y="475457"/>
                    <a:pt x="1181498" y="474663"/>
                    <a:pt x="1204913" y="473869"/>
                  </a:cubicBezTo>
                  <a:lnTo>
                    <a:pt x="1278731" y="466725"/>
                  </a:lnTo>
                  <a:lnTo>
                    <a:pt x="1338263" y="421482"/>
                  </a:lnTo>
                  <a:cubicBezTo>
                    <a:pt x="1351757" y="405607"/>
                    <a:pt x="1347391" y="381794"/>
                    <a:pt x="1352550" y="364331"/>
                  </a:cubicBezTo>
                  <a:cubicBezTo>
                    <a:pt x="1357709" y="346869"/>
                    <a:pt x="1362472" y="312738"/>
                    <a:pt x="1369219" y="316707"/>
                  </a:cubicBezTo>
                  <a:cubicBezTo>
                    <a:pt x="1375966" y="320676"/>
                    <a:pt x="1384300" y="369094"/>
                    <a:pt x="1393031" y="388144"/>
                  </a:cubicBezTo>
                  <a:lnTo>
                    <a:pt x="1438275" y="435769"/>
                  </a:lnTo>
                  <a:lnTo>
                    <a:pt x="1462088" y="471488"/>
                  </a:lnTo>
                  <a:lnTo>
                    <a:pt x="1497806" y="488157"/>
                  </a:lnTo>
                  <a:lnTo>
                    <a:pt x="1554956" y="488157"/>
                  </a:lnTo>
                  <a:lnTo>
                    <a:pt x="1774032" y="497681"/>
                  </a:lnTo>
                  <a:cubicBezTo>
                    <a:pt x="1829198" y="498475"/>
                    <a:pt x="1858566" y="498078"/>
                    <a:pt x="1885950" y="492919"/>
                  </a:cubicBezTo>
                  <a:cubicBezTo>
                    <a:pt x="1913334" y="487760"/>
                    <a:pt x="1926432" y="474662"/>
                    <a:pt x="1938338" y="466725"/>
                  </a:cubicBezTo>
                  <a:cubicBezTo>
                    <a:pt x="1950244" y="458788"/>
                    <a:pt x="1951038" y="452438"/>
                    <a:pt x="1957388" y="445294"/>
                  </a:cubicBezTo>
                  <a:lnTo>
                    <a:pt x="1974056" y="407194"/>
                  </a:lnTo>
                  <a:lnTo>
                    <a:pt x="1976438" y="381000"/>
                  </a:lnTo>
                  <a:cubicBezTo>
                    <a:pt x="1974851" y="370285"/>
                    <a:pt x="1968103" y="357585"/>
                    <a:pt x="1964531" y="342901"/>
                  </a:cubicBezTo>
                  <a:cubicBezTo>
                    <a:pt x="1960959" y="328217"/>
                    <a:pt x="1948656" y="288529"/>
                    <a:pt x="1955006" y="292894"/>
                  </a:cubicBezTo>
                  <a:lnTo>
                    <a:pt x="2016918" y="369094"/>
                  </a:lnTo>
                  <a:cubicBezTo>
                    <a:pt x="2030015" y="382985"/>
                    <a:pt x="2027238" y="357982"/>
                    <a:pt x="2033588" y="376238"/>
                  </a:cubicBezTo>
                  <a:cubicBezTo>
                    <a:pt x="2039938" y="394494"/>
                    <a:pt x="2067719" y="449261"/>
                    <a:pt x="2055019" y="478630"/>
                  </a:cubicBezTo>
                  <a:cubicBezTo>
                    <a:pt x="2038350" y="505618"/>
                    <a:pt x="2047875" y="496887"/>
                    <a:pt x="2031206" y="523875"/>
                  </a:cubicBezTo>
                  <a:cubicBezTo>
                    <a:pt x="2014537" y="550863"/>
                    <a:pt x="1920875" y="557213"/>
                    <a:pt x="1885950" y="561975"/>
                  </a:cubicBezTo>
                  <a:lnTo>
                    <a:pt x="1759744" y="561975"/>
                  </a:lnTo>
                  <a:cubicBezTo>
                    <a:pt x="1715294" y="559594"/>
                    <a:pt x="1657350" y="549276"/>
                    <a:pt x="1619250" y="547688"/>
                  </a:cubicBezTo>
                  <a:lnTo>
                    <a:pt x="1504950" y="542925"/>
                  </a:lnTo>
                  <a:cubicBezTo>
                    <a:pt x="1468834" y="537369"/>
                    <a:pt x="1409700" y="529431"/>
                    <a:pt x="1402556" y="514350"/>
                  </a:cubicBezTo>
                  <a:cubicBezTo>
                    <a:pt x="1395412" y="499269"/>
                    <a:pt x="1394222" y="471091"/>
                    <a:pt x="1381125" y="469107"/>
                  </a:cubicBezTo>
                  <a:cubicBezTo>
                    <a:pt x="1368028" y="467123"/>
                    <a:pt x="1348581" y="491331"/>
                    <a:pt x="1323975" y="502444"/>
                  </a:cubicBezTo>
                  <a:lnTo>
                    <a:pt x="1250156" y="535782"/>
                  </a:lnTo>
                  <a:lnTo>
                    <a:pt x="1169194" y="533400"/>
                  </a:lnTo>
                  <a:cubicBezTo>
                    <a:pt x="1142207" y="529431"/>
                    <a:pt x="1110059" y="513556"/>
                    <a:pt x="1088231" y="511969"/>
                  </a:cubicBezTo>
                  <a:cubicBezTo>
                    <a:pt x="1066403" y="510382"/>
                    <a:pt x="1061244" y="502444"/>
                    <a:pt x="1038225" y="523875"/>
                  </a:cubicBezTo>
                  <a:lnTo>
                    <a:pt x="969169" y="588169"/>
                  </a:lnTo>
                  <a:cubicBezTo>
                    <a:pt x="941785" y="604044"/>
                    <a:pt x="918369" y="611981"/>
                    <a:pt x="873919" y="619125"/>
                  </a:cubicBezTo>
                  <a:lnTo>
                    <a:pt x="740569" y="640557"/>
                  </a:lnTo>
                  <a:cubicBezTo>
                    <a:pt x="701675" y="643335"/>
                    <a:pt x="672306" y="645716"/>
                    <a:pt x="640556" y="635794"/>
                  </a:cubicBezTo>
                  <a:cubicBezTo>
                    <a:pt x="608806" y="625872"/>
                    <a:pt x="572691" y="604441"/>
                    <a:pt x="550069" y="581025"/>
                  </a:cubicBezTo>
                  <a:cubicBezTo>
                    <a:pt x="527447" y="557609"/>
                    <a:pt x="521097" y="512763"/>
                    <a:pt x="504825" y="495300"/>
                  </a:cubicBezTo>
                  <a:cubicBezTo>
                    <a:pt x="488553" y="477837"/>
                    <a:pt x="472678" y="482997"/>
                    <a:pt x="452437" y="476250"/>
                  </a:cubicBezTo>
                  <a:cubicBezTo>
                    <a:pt x="432197" y="469503"/>
                    <a:pt x="401033" y="465037"/>
                    <a:pt x="383382" y="454817"/>
                  </a:cubicBezTo>
                  <a:cubicBezTo>
                    <a:pt x="365731" y="444598"/>
                    <a:pt x="363200" y="417314"/>
                    <a:pt x="346531" y="414933"/>
                  </a:cubicBezTo>
                  <a:cubicBezTo>
                    <a:pt x="329862" y="412552"/>
                    <a:pt x="306596" y="435868"/>
                    <a:pt x="283369" y="440531"/>
                  </a:cubicBezTo>
                  <a:cubicBezTo>
                    <a:pt x="260142" y="445194"/>
                    <a:pt x="227806" y="446882"/>
                    <a:pt x="207169" y="442913"/>
                  </a:cubicBezTo>
                  <a:cubicBezTo>
                    <a:pt x="186532" y="438944"/>
                    <a:pt x="174228" y="428229"/>
                    <a:pt x="159544" y="416719"/>
                  </a:cubicBezTo>
                  <a:cubicBezTo>
                    <a:pt x="144860" y="405210"/>
                    <a:pt x="133350" y="390525"/>
                    <a:pt x="119063" y="373856"/>
                  </a:cubicBezTo>
                  <a:cubicBezTo>
                    <a:pt x="104776" y="357187"/>
                    <a:pt x="85725" y="337741"/>
                    <a:pt x="73819" y="316707"/>
                  </a:cubicBezTo>
                  <a:cubicBezTo>
                    <a:pt x="61913" y="295673"/>
                    <a:pt x="56356" y="270669"/>
                    <a:pt x="47625" y="247650"/>
                  </a:cubicBezTo>
                  <a:lnTo>
                    <a:pt x="19050" y="185738"/>
                  </a:lnTo>
                  <a:lnTo>
                    <a:pt x="0" y="135731"/>
                  </a:lnTo>
                  <a:lnTo>
                    <a:pt x="4762" y="95250"/>
                  </a:lnTo>
                  <a:cubicBezTo>
                    <a:pt x="11906" y="86916"/>
                    <a:pt x="30162" y="80962"/>
                    <a:pt x="38099" y="69056"/>
                  </a:cubicBezTo>
                  <a:cubicBezTo>
                    <a:pt x="46036" y="57150"/>
                    <a:pt x="47624" y="35322"/>
                    <a:pt x="52387" y="23813"/>
                  </a:cubicBezTo>
                  <a:cubicBezTo>
                    <a:pt x="57150" y="12304"/>
                    <a:pt x="61913" y="10319"/>
                    <a:pt x="66676" y="0"/>
                  </a:cubicBezTo>
                  <a:cubicBezTo>
                    <a:pt x="76994" y="1588"/>
                    <a:pt x="92869" y="-396"/>
                    <a:pt x="104775" y="4763"/>
                  </a:cubicBezTo>
                  <a:cubicBezTo>
                    <a:pt x="112712" y="14288"/>
                    <a:pt x="109537" y="34132"/>
                    <a:pt x="114300" y="57151"/>
                  </a:cubicBez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cxnSp>
          <p:nvCxnSpPr>
            <p:cNvPr id="642" name="Straight Connector 641">
              <a:extLst>
                <a:ext uri="{FF2B5EF4-FFF2-40B4-BE49-F238E27FC236}">
                  <a16:creationId xmlns:a16="http://schemas.microsoft.com/office/drawing/2014/main" id="{0925D9DA-5F2C-44DB-894A-AB3CD492F082}"/>
                </a:ext>
              </a:extLst>
            </p:cNvPr>
            <p:cNvCxnSpPr/>
            <p:nvPr/>
          </p:nvCxnSpPr>
          <p:spPr>
            <a:xfrm>
              <a:off x="10828396" y="5227134"/>
              <a:ext cx="207842" cy="202364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643" name="TextBox 139">
              <a:extLst>
                <a:ext uri="{FF2B5EF4-FFF2-40B4-BE49-F238E27FC236}">
                  <a16:creationId xmlns:a16="http://schemas.microsoft.com/office/drawing/2014/main" id="{B36D1E5A-5AD6-4540-95D6-CEF95BC839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02682" y="5093657"/>
              <a:ext cx="204205" cy="19318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sp>
          <p:nvSpPr>
            <p:cNvPr id="647" name="TextBox 139">
              <a:extLst>
                <a:ext uri="{FF2B5EF4-FFF2-40B4-BE49-F238E27FC236}">
                  <a16:creationId xmlns:a16="http://schemas.microsoft.com/office/drawing/2014/main" id="{7EC6C816-D011-424E-BF23-2D46BB8270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304563" y="5354403"/>
              <a:ext cx="204205" cy="19318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cxnSp>
          <p:nvCxnSpPr>
            <p:cNvPr id="648" name="Straight Arrow Connector 647">
              <a:extLst>
                <a:ext uri="{FF2B5EF4-FFF2-40B4-BE49-F238E27FC236}">
                  <a16:creationId xmlns:a16="http://schemas.microsoft.com/office/drawing/2014/main" id="{ADE5A098-B9DA-49E0-A2A4-FDEFF8357844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8280000">
              <a:off x="10635546" y="5555048"/>
              <a:ext cx="29623" cy="88938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9" name="Straight Arrow Connector 648">
              <a:extLst>
                <a:ext uri="{FF2B5EF4-FFF2-40B4-BE49-F238E27FC236}">
                  <a16:creationId xmlns:a16="http://schemas.microsoft.com/office/drawing/2014/main" id="{CC3E01FD-F787-4569-A8E1-59037CF8D3EA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19140000">
              <a:off x="10598599" y="5619419"/>
              <a:ext cx="29623" cy="89591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0" name="TextBox 139">
              <a:extLst>
                <a:ext uri="{FF2B5EF4-FFF2-40B4-BE49-F238E27FC236}">
                  <a16:creationId xmlns:a16="http://schemas.microsoft.com/office/drawing/2014/main" id="{1BCD720D-0272-4AF2-ABC1-369594C4F4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495213" y="5312676"/>
              <a:ext cx="204205" cy="19318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cxnSp>
          <p:nvCxnSpPr>
            <p:cNvPr id="651" name="Straight Arrow Connector 650">
              <a:extLst>
                <a:ext uri="{FF2B5EF4-FFF2-40B4-BE49-F238E27FC236}">
                  <a16:creationId xmlns:a16="http://schemas.microsoft.com/office/drawing/2014/main" id="{6387C2DA-1019-4F73-8100-189BFA1665EE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7620000">
              <a:off x="10877521" y="5462245"/>
              <a:ext cx="29427" cy="89529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2" name="Straight Arrow Connector 651">
              <a:extLst>
                <a:ext uri="{FF2B5EF4-FFF2-40B4-BE49-F238E27FC236}">
                  <a16:creationId xmlns:a16="http://schemas.microsoft.com/office/drawing/2014/main" id="{F6EAEB2E-2116-41EF-80E4-B472A05CBE06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18480000">
              <a:off x="10842954" y="5531376"/>
              <a:ext cx="29427" cy="90186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3" name="Straight Connector 652">
              <a:extLst>
                <a:ext uri="{FF2B5EF4-FFF2-40B4-BE49-F238E27FC236}">
                  <a16:creationId xmlns:a16="http://schemas.microsoft.com/office/drawing/2014/main" id="{5E9E5619-EE30-40C4-A99E-A4FBACB3FE02}"/>
                </a:ext>
              </a:extLst>
            </p:cNvPr>
            <p:cNvCxnSpPr/>
            <p:nvPr/>
          </p:nvCxnSpPr>
          <p:spPr>
            <a:xfrm>
              <a:off x="10618815" y="5448472"/>
              <a:ext cx="304138" cy="111149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54" name="Straight Connector 653">
              <a:extLst>
                <a:ext uri="{FF2B5EF4-FFF2-40B4-BE49-F238E27FC236}">
                  <a16:creationId xmlns:a16="http://schemas.microsoft.com/office/drawing/2014/main" id="{873E86A4-C5B7-4DB7-B0EE-5FBC20DCC075}"/>
                </a:ext>
              </a:extLst>
            </p:cNvPr>
            <p:cNvCxnSpPr/>
            <p:nvPr/>
          </p:nvCxnSpPr>
          <p:spPr>
            <a:xfrm>
              <a:off x="10424662" y="5494694"/>
              <a:ext cx="247320" cy="161663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657" name="Freeform 125">
              <a:extLst>
                <a:ext uri="{FF2B5EF4-FFF2-40B4-BE49-F238E27FC236}">
                  <a16:creationId xmlns:a16="http://schemas.microsoft.com/office/drawing/2014/main" id="{423E6E6A-69B8-4FBD-8D77-EC81214F1848}"/>
                </a:ext>
              </a:extLst>
            </p:cNvPr>
            <p:cNvSpPr/>
            <p:nvPr/>
          </p:nvSpPr>
          <p:spPr bwMode="auto">
            <a:xfrm>
              <a:off x="9074477" y="4233563"/>
              <a:ext cx="710800" cy="1866214"/>
            </a:xfrm>
            <a:custGeom>
              <a:avLst/>
              <a:gdLst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63427 w 718835"/>
                <a:gd name="connsiteY4" fmla="*/ 1318484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63427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45609 w 718835"/>
                <a:gd name="connsiteY1" fmla="*/ 2188927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45609 w 718835"/>
                <a:gd name="connsiteY1" fmla="*/ 2188927 h 2502447"/>
                <a:gd name="connsiteX2" fmla="*/ 293504 w 718835"/>
                <a:gd name="connsiteY2" fmla="*/ 1974161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08264 w 708264"/>
                <a:gd name="connsiteY0" fmla="*/ 2441924 h 2441924"/>
                <a:gd name="connsiteX1" fmla="*/ 435038 w 708264"/>
                <a:gd name="connsiteY1" fmla="*/ 2128404 h 2441924"/>
                <a:gd name="connsiteX2" fmla="*/ 282933 w 708264"/>
                <a:gd name="connsiteY2" fmla="*/ 1913638 h 2441924"/>
                <a:gd name="connsiteX3" fmla="*/ 153281 w 708264"/>
                <a:gd name="connsiteY3" fmla="*/ 1649091 h 2441924"/>
                <a:gd name="connsiteX4" fmla="*/ 62381 w 708264"/>
                <a:gd name="connsiteY4" fmla="*/ 1246055 h 2441924"/>
                <a:gd name="connsiteX5" fmla="*/ 26428 w 708264"/>
                <a:gd name="connsiteY5" fmla="*/ 919686 h 2441924"/>
                <a:gd name="connsiteX6" fmla="*/ 10571 w 708264"/>
                <a:gd name="connsiteY6" fmla="*/ 628980 h 2441924"/>
                <a:gd name="connsiteX7" fmla="*/ 0 w 708264"/>
                <a:gd name="connsiteY7" fmla="*/ 0 h 2441924"/>
                <a:gd name="connsiteX0" fmla="*/ 698476 w 698476"/>
                <a:gd name="connsiteY0" fmla="*/ 2976916 h 2976916"/>
                <a:gd name="connsiteX1" fmla="*/ 425250 w 698476"/>
                <a:gd name="connsiteY1" fmla="*/ 2663396 h 2976916"/>
                <a:gd name="connsiteX2" fmla="*/ 273145 w 698476"/>
                <a:gd name="connsiteY2" fmla="*/ 2448630 h 2976916"/>
                <a:gd name="connsiteX3" fmla="*/ 143493 w 698476"/>
                <a:gd name="connsiteY3" fmla="*/ 2184083 h 2976916"/>
                <a:gd name="connsiteX4" fmla="*/ 52593 w 698476"/>
                <a:gd name="connsiteY4" fmla="*/ 1781047 h 2976916"/>
                <a:gd name="connsiteX5" fmla="*/ 16640 w 698476"/>
                <a:gd name="connsiteY5" fmla="*/ 1454678 h 2976916"/>
                <a:gd name="connsiteX6" fmla="*/ 783 w 698476"/>
                <a:gd name="connsiteY6" fmla="*/ 1163972 h 2976916"/>
                <a:gd name="connsiteX7" fmla="*/ 162 w 698476"/>
                <a:gd name="connsiteY7" fmla="*/ 0 h 2976916"/>
                <a:gd name="connsiteX0" fmla="*/ 751377 w 751377"/>
                <a:gd name="connsiteY0" fmla="*/ 3013697 h 3013697"/>
                <a:gd name="connsiteX1" fmla="*/ 478151 w 751377"/>
                <a:gd name="connsiteY1" fmla="*/ 2700177 h 3013697"/>
                <a:gd name="connsiteX2" fmla="*/ 326046 w 751377"/>
                <a:gd name="connsiteY2" fmla="*/ 2485411 h 3013697"/>
                <a:gd name="connsiteX3" fmla="*/ 196394 w 751377"/>
                <a:gd name="connsiteY3" fmla="*/ 2220864 h 3013697"/>
                <a:gd name="connsiteX4" fmla="*/ 105494 w 751377"/>
                <a:gd name="connsiteY4" fmla="*/ 1817828 h 3013697"/>
                <a:gd name="connsiteX5" fmla="*/ 69541 w 751377"/>
                <a:gd name="connsiteY5" fmla="*/ 1491459 h 3013697"/>
                <a:gd name="connsiteX6" fmla="*/ 53684 w 751377"/>
                <a:gd name="connsiteY6" fmla="*/ 1200753 h 3013697"/>
                <a:gd name="connsiteX7" fmla="*/ 0 w 751377"/>
                <a:gd name="connsiteY7" fmla="*/ 0 h 3013697"/>
                <a:gd name="connsiteX0" fmla="*/ 1331751 w 1331751"/>
                <a:gd name="connsiteY0" fmla="*/ 3548689 h 3548689"/>
                <a:gd name="connsiteX1" fmla="*/ 478151 w 1331751"/>
                <a:gd name="connsiteY1" fmla="*/ 2700177 h 3548689"/>
                <a:gd name="connsiteX2" fmla="*/ 326046 w 1331751"/>
                <a:gd name="connsiteY2" fmla="*/ 2485411 h 3548689"/>
                <a:gd name="connsiteX3" fmla="*/ 196394 w 1331751"/>
                <a:gd name="connsiteY3" fmla="*/ 2220864 h 3548689"/>
                <a:gd name="connsiteX4" fmla="*/ 105494 w 1331751"/>
                <a:gd name="connsiteY4" fmla="*/ 1817828 h 3548689"/>
                <a:gd name="connsiteX5" fmla="*/ 69541 w 1331751"/>
                <a:gd name="connsiteY5" fmla="*/ 1491459 h 3548689"/>
                <a:gd name="connsiteX6" fmla="*/ 53684 w 1331751"/>
                <a:gd name="connsiteY6" fmla="*/ 1200753 h 3548689"/>
                <a:gd name="connsiteX7" fmla="*/ 0 w 1331751"/>
                <a:gd name="connsiteY7" fmla="*/ 0 h 3548689"/>
                <a:gd name="connsiteX0" fmla="*/ 1331751 w 1331751"/>
                <a:gd name="connsiteY0" fmla="*/ 3548689 h 3548689"/>
                <a:gd name="connsiteX1" fmla="*/ 787366 w 1331751"/>
                <a:gd name="connsiteY1" fmla="*/ 3007145 h 3548689"/>
                <a:gd name="connsiteX2" fmla="*/ 478151 w 1331751"/>
                <a:gd name="connsiteY2" fmla="*/ 2700177 h 3548689"/>
                <a:gd name="connsiteX3" fmla="*/ 326046 w 1331751"/>
                <a:gd name="connsiteY3" fmla="*/ 2485411 h 3548689"/>
                <a:gd name="connsiteX4" fmla="*/ 196394 w 1331751"/>
                <a:gd name="connsiteY4" fmla="*/ 2220864 h 3548689"/>
                <a:gd name="connsiteX5" fmla="*/ 105494 w 1331751"/>
                <a:gd name="connsiteY5" fmla="*/ 1817828 h 3548689"/>
                <a:gd name="connsiteX6" fmla="*/ 69541 w 1331751"/>
                <a:gd name="connsiteY6" fmla="*/ 1491459 h 3548689"/>
                <a:gd name="connsiteX7" fmla="*/ 53684 w 1331751"/>
                <a:gd name="connsiteY7" fmla="*/ 1200753 h 3548689"/>
                <a:gd name="connsiteX8" fmla="*/ 0 w 1331751"/>
                <a:gd name="connsiteY8" fmla="*/ 0 h 3548689"/>
                <a:gd name="connsiteX0" fmla="*/ 1331751 w 1331751"/>
                <a:gd name="connsiteY0" fmla="*/ 3548689 h 3548689"/>
                <a:gd name="connsiteX1" fmla="*/ 787366 w 1331751"/>
                <a:gd name="connsiteY1" fmla="*/ 3007145 h 3548689"/>
                <a:gd name="connsiteX2" fmla="*/ 787366 w 1331751"/>
                <a:gd name="connsiteY2" fmla="*/ 3007145 h 3548689"/>
                <a:gd name="connsiteX3" fmla="*/ 478151 w 1331751"/>
                <a:gd name="connsiteY3" fmla="*/ 2700177 h 3548689"/>
                <a:gd name="connsiteX4" fmla="*/ 326046 w 1331751"/>
                <a:gd name="connsiteY4" fmla="*/ 2485411 h 3548689"/>
                <a:gd name="connsiteX5" fmla="*/ 196394 w 1331751"/>
                <a:gd name="connsiteY5" fmla="*/ 2220864 h 3548689"/>
                <a:gd name="connsiteX6" fmla="*/ 105494 w 1331751"/>
                <a:gd name="connsiteY6" fmla="*/ 1817828 h 3548689"/>
                <a:gd name="connsiteX7" fmla="*/ 69541 w 1331751"/>
                <a:gd name="connsiteY7" fmla="*/ 1491459 h 3548689"/>
                <a:gd name="connsiteX8" fmla="*/ 53684 w 1331751"/>
                <a:gd name="connsiteY8" fmla="*/ 1200753 h 3548689"/>
                <a:gd name="connsiteX9" fmla="*/ 0 w 1331751"/>
                <a:gd name="connsiteY9" fmla="*/ 0 h 3548689"/>
                <a:gd name="connsiteX0" fmla="*/ 1331751 w 1331751"/>
                <a:gd name="connsiteY0" fmla="*/ 3548689 h 3548689"/>
                <a:gd name="connsiteX1" fmla="*/ 787366 w 1331751"/>
                <a:gd name="connsiteY1" fmla="*/ 3007145 h 3548689"/>
                <a:gd name="connsiteX2" fmla="*/ 767468 w 1331751"/>
                <a:gd name="connsiteY2" fmla="*/ 3023863 h 3548689"/>
                <a:gd name="connsiteX3" fmla="*/ 478151 w 1331751"/>
                <a:gd name="connsiteY3" fmla="*/ 2700177 h 3548689"/>
                <a:gd name="connsiteX4" fmla="*/ 326046 w 1331751"/>
                <a:gd name="connsiteY4" fmla="*/ 2485411 h 3548689"/>
                <a:gd name="connsiteX5" fmla="*/ 196394 w 1331751"/>
                <a:gd name="connsiteY5" fmla="*/ 2220864 h 3548689"/>
                <a:gd name="connsiteX6" fmla="*/ 105494 w 1331751"/>
                <a:gd name="connsiteY6" fmla="*/ 1817828 h 3548689"/>
                <a:gd name="connsiteX7" fmla="*/ 69541 w 1331751"/>
                <a:gd name="connsiteY7" fmla="*/ 1491459 h 3548689"/>
                <a:gd name="connsiteX8" fmla="*/ 53684 w 1331751"/>
                <a:gd name="connsiteY8" fmla="*/ 1200753 h 3548689"/>
                <a:gd name="connsiteX9" fmla="*/ 0 w 1331751"/>
                <a:gd name="connsiteY9" fmla="*/ 0 h 3548689"/>
                <a:gd name="connsiteX0" fmla="*/ 1331751 w 1331751"/>
                <a:gd name="connsiteY0" fmla="*/ 3548689 h 3548689"/>
                <a:gd name="connsiteX1" fmla="*/ 767468 w 1331751"/>
                <a:gd name="connsiteY1" fmla="*/ 3023863 h 3548689"/>
                <a:gd name="connsiteX2" fmla="*/ 478151 w 1331751"/>
                <a:gd name="connsiteY2" fmla="*/ 2700177 h 3548689"/>
                <a:gd name="connsiteX3" fmla="*/ 326046 w 1331751"/>
                <a:gd name="connsiteY3" fmla="*/ 2485411 h 3548689"/>
                <a:gd name="connsiteX4" fmla="*/ 196394 w 1331751"/>
                <a:gd name="connsiteY4" fmla="*/ 2220864 h 3548689"/>
                <a:gd name="connsiteX5" fmla="*/ 105494 w 1331751"/>
                <a:gd name="connsiteY5" fmla="*/ 1817828 h 3548689"/>
                <a:gd name="connsiteX6" fmla="*/ 69541 w 1331751"/>
                <a:gd name="connsiteY6" fmla="*/ 1491459 h 3548689"/>
                <a:gd name="connsiteX7" fmla="*/ 53684 w 1331751"/>
                <a:gd name="connsiteY7" fmla="*/ 1200753 h 3548689"/>
                <a:gd name="connsiteX8" fmla="*/ 0 w 1331751"/>
                <a:gd name="connsiteY8" fmla="*/ 0 h 3548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1751" h="3548689">
                  <a:moveTo>
                    <a:pt x="1331751" y="3548689"/>
                  </a:moveTo>
                  <a:cubicBezTo>
                    <a:pt x="1214192" y="3439350"/>
                    <a:pt x="909735" y="3165282"/>
                    <a:pt x="767468" y="3023863"/>
                  </a:cubicBezTo>
                  <a:cubicBezTo>
                    <a:pt x="715932" y="2972702"/>
                    <a:pt x="555038" y="2787133"/>
                    <a:pt x="478151" y="2700177"/>
                  </a:cubicBezTo>
                  <a:cubicBezTo>
                    <a:pt x="407677" y="2612965"/>
                    <a:pt x="373005" y="2565296"/>
                    <a:pt x="326046" y="2485411"/>
                  </a:cubicBezTo>
                  <a:cubicBezTo>
                    <a:pt x="279087" y="2405526"/>
                    <a:pt x="233153" y="2332128"/>
                    <a:pt x="196394" y="2220864"/>
                  </a:cubicBezTo>
                  <a:cubicBezTo>
                    <a:pt x="159635" y="2109600"/>
                    <a:pt x="126636" y="1939395"/>
                    <a:pt x="105494" y="1817828"/>
                  </a:cubicBezTo>
                  <a:cubicBezTo>
                    <a:pt x="84352" y="1696260"/>
                    <a:pt x="78176" y="1594305"/>
                    <a:pt x="69541" y="1491459"/>
                  </a:cubicBezTo>
                  <a:cubicBezTo>
                    <a:pt x="60906" y="1388613"/>
                    <a:pt x="65274" y="1449329"/>
                    <a:pt x="53684" y="1200753"/>
                  </a:cubicBezTo>
                  <a:cubicBezTo>
                    <a:pt x="42094" y="952177"/>
                    <a:pt x="3524" y="104830"/>
                    <a:pt x="0" y="0"/>
                  </a:cubicBez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658" name="Freeform 266">
              <a:extLst>
                <a:ext uri="{FF2B5EF4-FFF2-40B4-BE49-F238E27FC236}">
                  <a16:creationId xmlns:a16="http://schemas.microsoft.com/office/drawing/2014/main" id="{FF16DD2F-186A-4504-8F6A-4A5484969DFF}"/>
                </a:ext>
              </a:extLst>
            </p:cNvPr>
            <p:cNvSpPr/>
            <p:nvPr/>
          </p:nvSpPr>
          <p:spPr>
            <a:xfrm>
              <a:off x="11595598" y="5299377"/>
              <a:ext cx="332855" cy="513456"/>
            </a:xfrm>
            <a:custGeom>
              <a:avLst/>
              <a:gdLst>
                <a:gd name="connsiteX0" fmla="*/ 0 w 445293"/>
                <a:gd name="connsiteY0" fmla="*/ 0 h 700087"/>
                <a:gd name="connsiteX1" fmla="*/ 445293 w 445293"/>
                <a:gd name="connsiteY1" fmla="*/ 4762 h 700087"/>
                <a:gd name="connsiteX2" fmla="*/ 445293 w 445293"/>
                <a:gd name="connsiteY2" fmla="*/ 700087 h 700087"/>
                <a:gd name="connsiteX3" fmla="*/ 0 w 445293"/>
                <a:gd name="connsiteY3" fmla="*/ 0 h 700087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0 w 445293"/>
                <a:gd name="connsiteY3" fmla="*/ 0 h 702468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333375 w 445293"/>
                <a:gd name="connsiteY3" fmla="*/ 523874 h 702468"/>
                <a:gd name="connsiteX4" fmla="*/ 0 w 445293"/>
                <a:gd name="connsiteY4" fmla="*/ 0 h 702468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316706 w 445293"/>
                <a:gd name="connsiteY3" fmla="*/ 690561 h 702468"/>
                <a:gd name="connsiteX4" fmla="*/ 0 w 445293"/>
                <a:gd name="connsiteY4" fmla="*/ 0 h 702468"/>
                <a:gd name="connsiteX0" fmla="*/ 0 w 447780"/>
                <a:gd name="connsiteY0" fmla="*/ 0 h 695324"/>
                <a:gd name="connsiteX1" fmla="*/ 445293 w 447780"/>
                <a:gd name="connsiteY1" fmla="*/ 4762 h 695324"/>
                <a:gd name="connsiteX2" fmla="*/ 447675 w 447780"/>
                <a:gd name="connsiteY2" fmla="*/ 695324 h 695324"/>
                <a:gd name="connsiteX3" fmla="*/ 316706 w 447780"/>
                <a:gd name="connsiteY3" fmla="*/ 690561 h 695324"/>
                <a:gd name="connsiteX4" fmla="*/ 0 w 447780"/>
                <a:gd name="connsiteY4" fmla="*/ 0 h 69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780" h="695324">
                  <a:moveTo>
                    <a:pt x="0" y="0"/>
                  </a:moveTo>
                  <a:lnTo>
                    <a:pt x="445293" y="4762"/>
                  </a:lnTo>
                  <a:cubicBezTo>
                    <a:pt x="444499" y="237331"/>
                    <a:pt x="448469" y="462755"/>
                    <a:pt x="447675" y="695324"/>
                  </a:cubicBezTo>
                  <a:lnTo>
                    <a:pt x="316706" y="690561"/>
                  </a:lnTo>
                  <a:lnTo>
                    <a:pt x="0" y="0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59" name="Freeform 259">
              <a:extLst>
                <a:ext uri="{FF2B5EF4-FFF2-40B4-BE49-F238E27FC236}">
                  <a16:creationId xmlns:a16="http://schemas.microsoft.com/office/drawing/2014/main" id="{4CD38468-3DC4-4469-B486-57B0DA1E91E0}"/>
                </a:ext>
              </a:extLst>
            </p:cNvPr>
            <p:cNvSpPr/>
            <p:nvPr/>
          </p:nvSpPr>
          <p:spPr>
            <a:xfrm>
              <a:off x="11165684" y="5225523"/>
              <a:ext cx="771758" cy="874324"/>
            </a:xfrm>
            <a:custGeom>
              <a:avLst/>
              <a:gdLst>
                <a:gd name="connsiteX0" fmla="*/ 1050132 w 1150144"/>
                <a:gd name="connsiteY0" fmla="*/ 107156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143000 w 1150144"/>
                <a:gd name="connsiteY29" fmla="*/ 107156 h 797719"/>
                <a:gd name="connsiteX30" fmla="*/ 1050132 w 1150144"/>
                <a:gd name="connsiteY30" fmla="*/ 107156 h 797719"/>
                <a:gd name="connsiteX0" fmla="*/ 1050132 w 1157604"/>
                <a:gd name="connsiteY0" fmla="*/ 107156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1050132 w 1157604"/>
                <a:gd name="connsiteY30" fmla="*/ 107156 h 797719"/>
                <a:gd name="connsiteX0" fmla="*/ 945357 w 1157604"/>
                <a:gd name="connsiteY0" fmla="*/ 235743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945357 w 1157604"/>
                <a:gd name="connsiteY30" fmla="*/ 235743 h 797719"/>
                <a:gd name="connsiteX0" fmla="*/ 945357 w 1157604"/>
                <a:gd name="connsiteY0" fmla="*/ 235743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1050132 w 1157604"/>
                <a:gd name="connsiteY30" fmla="*/ 397669 h 797719"/>
                <a:gd name="connsiteX31" fmla="*/ 945357 w 1157604"/>
                <a:gd name="connsiteY31" fmla="*/ 235743 h 797719"/>
                <a:gd name="connsiteX0" fmla="*/ 945357 w 1211391"/>
                <a:gd name="connsiteY0" fmla="*/ 235743 h 797719"/>
                <a:gd name="connsiteX1" fmla="*/ 747713 w 1211391"/>
                <a:gd name="connsiteY1" fmla="*/ 100013 h 797719"/>
                <a:gd name="connsiteX2" fmla="*/ 502444 w 1211391"/>
                <a:gd name="connsiteY2" fmla="*/ 95250 h 797719"/>
                <a:gd name="connsiteX3" fmla="*/ 359569 w 1211391"/>
                <a:gd name="connsiteY3" fmla="*/ 92869 h 797719"/>
                <a:gd name="connsiteX4" fmla="*/ 264319 w 1211391"/>
                <a:gd name="connsiteY4" fmla="*/ 83344 h 797719"/>
                <a:gd name="connsiteX5" fmla="*/ 238125 w 1211391"/>
                <a:gd name="connsiteY5" fmla="*/ 45244 h 797719"/>
                <a:gd name="connsiteX6" fmla="*/ 223838 w 1211391"/>
                <a:gd name="connsiteY6" fmla="*/ 26194 h 797719"/>
                <a:gd name="connsiteX7" fmla="*/ 209550 w 1211391"/>
                <a:gd name="connsiteY7" fmla="*/ 4763 h 797719"/>
                <a:gd name="connsiteX8" fmla="*/ 183357 w 1211391"/>
                <a:gd name="connsiteY8" fmla="*/ 16669 h 797719"/>
                <a:gd name="connsiteX9" fmla="*/ 171450 w 1211391"/>
                <a:gd name="connsiteY9" fmla="*/ 0 h 797719"/>
                <a:gd name="connsiteX10" fmla="*/ 145257 w 1211391"/>
                <a:gd name="connsiteY10" fmla="*/ 35719 h 797719"/>
                <a:gd name="connsiteX11" fmla="*/ 138113 w 1211391"/>
                <a:gd name="connsiteY11" fmla="*/ 50006 h 797719"/>
                <a:gd name="connsiteX12" fmla="*/ 116682 w 1211391"/>
                <a:gd name="connsiteY12" fmla="*/ 59531 h 797719"/>
                <a:gd name="connsiteX13" fmla="*/ 116682 w 1211391"/>
                <a:gd name="connsiteY13" fmla="*/ 111919 h 797719"/>
                <a:gd name="connsiteX14" fmla="*/ 80963 w 1211391"/>
                <a:gd name="connsiteY14" fmla="*/ 200025 h 797719"/>
                <a:gd name="connsiteX15" fmla="*/ 83344 w 1211391"/>
                <a:gd name="connsiteY15" fmla="*/ 247650 h 797719"/>
                <a:gd name="connsiteX16" fmla="*/ 73819 w 1211391"/>
                <a:gd name="connsiteY16" fmla="*/ 295275 h 797719"/>
                <a:gd name="connsiteX17" fmla="*/ 59532 w 1211391"/>
                <a:gd name="connsiteY17" fmla="*/ 350044 h 797719"/>
                <a:gd name="connsiteX18" fmla="*/ 61913 w 1211391"/>
                <a:gd name="connsiteY18" fmla="*/ 407194 h 797719"/>
                <a:gd name="connsiteX19" fmla="*/ 59532 w 1211391"/>
                <a:gd name="connsiteY19" fmla="*/ 469106 h 797719"/>
                <a:gd name="connsiteX20" fmla="*/ 26194 w 1211391"/>
                <a:gd name="connsiteY20" fmla="*/ 538163 h 797719"/>
                <a:gd name="connsiteX21" fmla="*/ 11907 w 1211391"/>
                <a:gd name="connsiteY21" fmla="*/ 566738 h 797719"/>
                <a:gd name="connsiteX22" fmla="*/ 2382 w 1211391"/>
                <a:gd name="connsiteY22" fmla="*/ 588169 h 797719"/>
                <a:gd name="connsiteX23" fmla="*/ 4763 w 1211391"/>
                <a:gd name="connsiteY23" fmla="*/ 626269 h 797719"/>
                <a:gd name="connsiteX24" fmla="*/ 4763 w 1211391"/>
                <a:gd name="connsiteY24" fmla="*/ 626269 h 797719"/>
                <a:gd name="connsiteX25" fmla="*/ 0 w 1211391"/>
                <a:gd name="connsiteY25" fmla="*/ 704850 h 797719"/>
                <a:gd name="connsiteX26" fmla="*/ 21432 w 1211391"/>
                <a:gd name="connsiteY26" fmla="*/ 752475 h 797719"/>
                <a:gd name="connsiteX27" fmla="*/ 26194 w 1211391"/>
                <a:gd name="connsiteY27" fmla="*/ 797719 h 797719"/>
                <a:gd name="connsiteX28" fmla="*/ 1150144 w 1211391"/>
                <a:gd name="connsiteY28" fmla="*/ 790575 h 797719"/>
                <a:gd name="connsiteX29" fmla="*/ 1050132 w 1211391"/>
                <a:gd name="connsiteY29" fmla="*/ 397669 h 797719"/>
                <a:gd name="connsiteX30" fmla="*/ 945357 w 1211391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6024 w 1150811"/>
                <a:gd name="connsiteY0" fmla="*/ 235743 h 797719"/>
                <a:gd name="connsiteX1" fmla="*/ 748380 w 1150811"/>
                <a:gd name="connsiteY1" fmla="*/ 100013 h 797719"/>
                <a:gd name="connsiteX2" fmla="*/ 503111 w 1150811"/>
                <a:gd name="connsiteY2" fmla="*/ 95250 h 797719"/>
                <a:gd name="connsiteX3" fmla="*/ 360236 w 1150811"/>
                <a:gd name="connsiteY3" fmla="*/ 92869 h 797719"/>
                <a:gd name="connsiteX4" fmla="*/ 264986 w 1150811"/>
                <a:gd name="connsiteY4" fmla="*/ 83344 h 797719"/>
                <a:gd name="connsiteX5" fmla="*/ 238792 w 1150811"/>
                <a:gd name="connsiteY5" fmla="*/ 45244 h 797719"/>
                <a:gd name="connsiteX6" fmla="*/ 224505 w 1150811"/>
                <a:gd name="connsiteY6" fmla="*/ 26194 h 797719"/>
                <a:gd name="connsiteX7" fmla="*/ 210217 w 1150811"/>
                <a:gd name="connsiteY7" fmla="*/ 4763 h 797719"/>
                <a:gd name="connsiteX8" fmla="*/ 184024 w 1150811"/>
                <a:gd name="connsiteY8" fmla="*/ 16669 h 797719"/>
                <a:gd name="connsiteX9" fmla="*/ 172117 w 1150811"/>
                <a:gd name="connsiteY9" fmla="*/ 0 h 797719"/>
                <a:gd name="connsiteX10" fmla="*/ 145924 w 1150811"/>
                <a:gd name="connsiteY10" fmla="*/ 35719 h 797719"/>
                <a:gd name="connsiteX11" fmla="*/ 138780 w 1150811"/>
                <a:gd name="connsiteY11" fmla="*/ 50006 h 797719"/>
                <a:gd name="connsiteX12" fmla="*/ 117349 w 1150811"/>
                <a:gd name="connsiteY12" fmla="*/ 59531 h 797719"/>
                <a:gd name="connsiteX13" fmla="*/ 117349 w 1150811"/>
                <a:gd name="connsiteY13" fmla="*/ 111919 h 797719"/>
                <a:gd name="connsiteX14" fmla="*/ 81630 w 1150811"/>
                <a:gd name="connsiteY14" fmla="*/ 200025 h 797719"/>
                <a:gd name="connsiteX15" fmla="*/ 84011 w 1150811"/>
                <a:gd name="connsiteY15" fmla="*/ 247650 h 797719"/>
                <a:gd name="connsiteX16" fmla="*/ 74486 w 1150811"/>
                <a:gd name="connsiteY16" fmla="*/ 295275 h 797719"/>
                <a:gd name="connsiteX17" fmla="*/ 60199 w 1150811"/>
                <a:gd name="connsiteY17" fmla="*/ 350044 h 797719"/>
                <a:gd name="connsiteX18" fmla="*/ 62580 w 1150811"/>
                <a:gd name="connsiteY18" fmla="*/ 407194 h 797719"/>
                <a:gd name="connsiteX19" fmla="*/ 60199 w 1150811"/>
                <a:gd name="connsiteY19" fmla="*/ 469106 h 797719"/>
                <a:gd name="connsiteX20" fmla="*/ 26861 w 1150811"/>
                <a:gd name="connsiteY20" fmla="*/ 538163 h 797719"/>
                <a:gd name="connsiteX21" fmla="*/ 12574 w 1150811"/>
                <a:gd name="connsiteY21" fmla="*/ 566738 h 797719"/>
                <a:gd name="connsiteX22" fmla="*/ 3049 w 1150811"/>
                <a:gd name="connsiteY22" fmla="*/ 588169 h 797719"/>
                <a:gd name="connsiteX23" fmla="*/ 5430 w 1150811"/>
                <a:gd name="connsiteY23" fmla="*/ 626269 h 797719"/>
                <a:gd name="connsiteX24" fmla="*/ 5430 w 1150811"/>
                <a:gd name="connsiteY24" fmla="*/ 626269 h 797719"/>
                <a:gd name="connsiteX25" fmla="*/ 667 w 1150811"/>
                <a:gd name="connsiteY25" fmla="*/ 704850 h 797719"/>
                <a:gd name="connsiteX26" fmla="*/ 22099 w 1150811"/>
                <a:gd name="connsiteY26" fmla="*/ 752475 h 797719"/>
                <a:gd name="connsiteX27" fmla="*/ 26861 w 1150811"/>
                <a:gd name="connsiteY27" fmla="*/ 797719 h 797719"/>
                <a:gd name="connsiteX28" fmla="*/ 1150811 w 1150811"/>
                <a:gd name="connsiteY28" fmla="*/ 790575 h 797719"/>
                <a:gd name="connsiteX29" fmla="*/ 1050799 w 1150811"/>
                <a:gd name="connsiteY29" fmla="*/ 397669 h 797719"/>
                <a:gd name="connsiteX30" fmla="*/ 946024 w 1150811"/>
                <a:gd name="connsiteY30" fmla="*/ 235743 h 797719"/>
                <a:gd name="connsiteX0" fmla="*/ 946024 w 1150811"/>
                <a:gd name="connsiteY0" fmla="*/ 235743 h 797719"/>
                <a:gd name="connsiteX1" fmla="*/ 748380 w 1150811"/>
                <a:gd name="connsiteY1" fmla="*/ 100013 h 797719"/>
                <a:gd name="connsiteX2" fmla="*/ 503111 w 1150811"/>
                <a:gd name="connsiteY2" fmla="*/ 95250 h 797719"/>
                <a:gd name="connsiteX3" fmla="*/ 360236 w 1150811"/>
                <a:gd name="connsiteY3" fmla="*/ 92869 h 797719"/>
                <a:gd name="connsiteX4" fmla="*/ 264986 w 1150811"/>
                <a:gd name="connsiteY4" fmla="*/ 83344 h 797719"/>
                <a:gd name="connsiteX5" fmla="*/ 238792 w 1150811"/>
                <a:gd name="connsiteY5" fmla="*/ 45244 h 797719"/>
                <a:gd name="connsiteX6" fmla="*/ 224505 w 1150811"/>
                <a:gd name="connsiteY6" fmla="*/ 26194 h 797719"/>
                <a:gd name="connsiteX7" fmla="*/ 210217 w 1150811"/>
                <a:gd name="connsiteY7" fmla="*/ 4763 h 797719"/>
                <a:gd name="connsiteX8" fmla="*/ 184024 w 1150811"/>
                <a:gd name="connsiteY8" fmla="*/ 16669 h 797719"/>
                <a:gd name="connsiteX9" fmla="*/ 172117 w 1150811"/>
                <a:gd name="connsiteY9" fmla="*/ 0 h 797719"/>
                <a:gd name="connsiteX10" fmla="*/ 145924 w 1150811"/>
                <a:gd name="connsiteY10" fmla="*/ 35719 h 797719"/>
                <a:gd name="connsiteX11" fmla="*/ 138780 w 1150811"/>
                <a:gd name="connsiteY11" fmla="*/ 50006 h 797719"/>
                <a:gd name="connsiteX12" fmla="*/ 117349 w 1150811"/>
                <a:gd name="connsiteY12" fmla="*/ 59531 h 797719"/>
                <a:gd name="connsiteX13" fmla="*/ 117349 w 1150811"/>
                <a:gd name="connsiteY13" fmla="*/ 111919 h 797719"/>
                <a:gd name="connsiteX14" fmla="*/ 81630 w 1150811"/>
                <a:gd name="connsiteY14" fmla="*/ 200025 h 797719"/>
                <a:gd name="connsiteX15" fmla="*/ 84011 w 1150811"/>
                <a:gd name="connsiteY15" fmla="*/ 247650 h 797719"/>
                <a:gd name="connsiteX16" fmla="*/ 74486 w 1150811"/>
                <a:gd name="connsiteY16" fmla="*/ 295275 h 797719"/>
                <a:gd name="connsiteX17" fmla="*/ 60199 w 1150811"/>
                <a:gd name="connsiteY17" fmla="*/ 350044 h 797719"/>
                <a:gd name="connsiteX18" fmla="*/ 62580 w 1150811"/>
                <a:gd name="connsiteY18" fmla="*/ 407194 h 797719"/>
                <a:gd name="connsiteX19" fmla="*/ 60199 w 1150811"/>
                <a:gd name="connsiteY19" fmla="*/ 469106 h 797719"/>
                <a:gd name="connsiteX20" fmla="*/ 26861 w 1150811"/>
                <a:gd name="connsiteY20" fmla="*/ 538163 h 797719"/>
                <a:gd name="connsiteX21" fmla="*/ 12574 w 1150811"/>
                <a:gd name="connsiteY21" fmla="*/ 566738 h 797719"/>
                <a:gd name="connsiteX22" fmla="*/ 3049 w 1150811"/>
                <a:gd name="connsiteY22" fmla="*/ 588169 h 797719"/>
                <a:gd name="connsiteX23" fmla="*/ 5430 w 1150811"/>
                <a:gd name="connsiteY23" fmla="*/ 626269 h 797719"/>
                <a:gd name="connsiteX24" fmla="*/ 5430 w 1150811"/>
                <a:gd name="connsiteY24" fmla="*/ 626269 h 797719"/>
                <a:gd name="connsiteX25" fmla="*/ 667 w 1150811"/>
                <a:gd name="connsiteY25" fmla="*/ 704850 h 797719"/>
                <a:gd name="connsiteX26" fmla="*/ 22099 w 1150811"/>
                <a:gd name="connsiteY26" fmla="*/ 752475 h 797719"/>
                <a:gd name="connsiteX27" fmla="*/ 26861 w 1150811"/>
                <a:gd name="connsiteY27" fmla="*/ 797719 h 797719"/>
                <a:gd name="connsiteX28" fmla="*/ 1150811 w 1150811"/>
                <a:gd name="connsiteY28" fmla="*/ 790575 h 797719"/>
                <a:gd name="connsiteX29" fmla="*/ 1050799 w 1150811"/>
                <a:gd name="connsiteY29" fmla="*/ 397669 h 797719"/>
                <a:gd name="connsiteX30" fmla="*/ 946024 w 1150811"/>
                <a:gd name="connsiteY30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504827 w 1152527"/>
                <a:gd name="connsiteY2" fmla="*/ 95250 h 797719"/>
                <a:gd name="connsiteX3" fmla="*/ 361952 w 1152527"/>
                <a:gd name="connsiteY3" fmla="*/ 92869 h 797719"/>
                <a:gd name="connsiteX4" fmla="*/ 266702 w 1152527"/>
                <a:gd name="connsiteY4" fmla="*/ 83344 h 797719"/>
                <a:gd name="connsiteX5" fmla="*/ 240508 w 1152527"/>
                <a:gd name="connsiteY5" fmla="*/ 45244 h 797719"/>
                <a:gd name="connsiteX6" fmla="*/ 226221 w 1152527"/>
                <a:gd name="connsiteY6" fmla="*/ 26194 h 797719"/>
                <a:gd name="connsiteX7" fmla="*/ 211933 w 1152527"/>
                <a:gd name="connsiteY7" fmla="*/ 4763 h 797719"/>
                <a:gd name="connsiteX8" fmla="*/ 185740 w 1152527"/>
                <a:gd name="connsiteY8" fmla="*/ 16669 h 797719"/>
                <a:gd name="connsiteX9" fmla="*/ 173833 w 1152527"/>
                <a:gd name="connsiteY9" fmla="*/ 0 h 797719"/>
                <a:gd name="connsiteX10" fmla="*/ 147640 w 1152527"/>
                <a:gd name="connsiteY10" fmla="*/ 35719 h 797719"/>
                <a:gd name="connsiteX11" fmla="*/ 140496 w 1152527"/>
                <a:gd name="connsiteY11" fmla="*/ 50006 h 797719"/>
                <a:gd name="connsiteX12" fmla="*/ 119065 w 1152527"/>
                <a:gd name="connsiteY12" fmla="*/ 59531 h 797719"/>
                <a:gd name="connsiteX13" fmla="*/ 119065 w 1152527"/>
                <a:gd name="connsiteY13" fmla="*/ 111919 h 797719"/>
                <a:gd name="connsiteX14" fmla="*/ 83346 w 1152527"/>
                <a:gd name="connsiteY14" fmla="*/ 200025 h 797719"/>
                <a:gd name="connsiteX15" fmla="*/ 85727 w 1152527"/>
                <a:gd name="connsiteY15" fmla="*/ 247650 h 797719"/>
                <a:gd name="connsiteX16" fmla="*/ 76202 w 1152527"/>
                <a:gd name="connsiteY16" fmla="*/ 295275 h 797719"/>
                <a:gd name="connsiteX17" fmla="*/ 61915 w 1152527"/>
                <a:gd name="connsiteY17" fmla="*/ 350044 h 797719"/>
                <a:gd name="connsiteX18" fmla="*/ 64296 w 1152527"/>
                <a:gd name="connsiteY18" fmla="*/ 407194 h 797719"/>
                <a:gd name="connsiteX19" fmla="*/ 61915 w 1152527"/>
                <a:gd name="connsiteY19" fmla="*/ 469106 h 797719"/>
                <a:gd name="connsiteX20" fmla="*/ 28577 w 1152527"/>
                <a:gd name="connsiteY20" fmla="*/ 538163 h 797719"/>
                <a:gd name="connsiteX21" fmla="*/ 14290 w 1152527"/>
                <a:gd name="connsiteY21" fmla="*/ 566738 h 797719"/>
                <a:gd name="connsiteX22" fmla="*/ 4765 w 1152527"/>
                <a:gd name="connsiteY22" fmla="*/ 588169 h 797719"/>
                <a:gd name="connsiteX23" fmla="*/ 7146 w 1152527"/>
                <a:gd name="connsiteY23" fmla="*/ 626269 h 797719"/>
                <a:gd name="connsiteX24" fmla="*/ 7146 w 1152527"/>
                <a:gd name="connsiteY24" fmla="*/ 626269 h 797719"/>
                <a:gd name="connsiteX25" fmla="*/ 2383 w 1152527"/>
                <a:gd name="connsiteY25" fmla="*/ 704850 h 797719"/>
                <a:gd name="connsiteX26" fmla="*/ 23815 w 1152527"/>
                <a:gd name="connsiteY26" fmla="*/ 752475 h 797719"/>
                <a:gd name="connsiteX27" fmla="*/ 28577 w 1152527"/>
                <a:gd name="connsiteY27" fmla="*/ 797719 h 797719"/>
                <a:gd name="connsiteX28" fmla="*/ 1152527 w 1152527"/>
                <a:gd name="connsiteY28" fmla="*/ 790575 h 797719"/>
                <a:gd name="connsiteX29" fmla="*/ 1052515 w 1152527"/>
                <a:gd name="connsiteY29" fmla="*/ 397669 h 797719"/>
                <a:gd name="connsiteX30" fmla="*/ 947740 w 1152527"/>
                <a:gd name="connsiteY30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676278 w 1152527"/>
                <a:gd name="connsiteY2" fmla="*/ 88106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676278 w 1152527"/>
                <a:gd name="connsiteY2" fmla="*/ 102394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7719"/>
                <a:gd name="connsiteX1" fmla="*/ 754858 w 1152527"/>
                <a:gd name="connsiteY1" fmla="*/ 114300 h 797719"/>
                <a:gd name="connsiteX2" fmla="*/ 676278 w 1152527"/>
                <a:gd name="connsiteY2" fmla="*/ 102394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0575"/>
                <a:gd name="connsiteX1" fmla="*/ 754858 w 1152527"/>
                <a:gd name="connsiteY1" fmla="*/ 114300 h 790575"/>
                <a:gd name="connsiteX2" fmla="*/ 676278 w 1152527"/>
                <a:gd name="connsiteY2" fmla="*/ 102394 h 790575"/>
                <a:gd name="connsiteX3" fmla="*/ 504827 w 1152527"/>
                <a:gd name="connsiteY3" fmla="*/ 95250 h 790575"/>
                <a:gd name="connsiteX4" fmla="*/ 361952 w 1152527"/>
                <a:gd name="connsiteY4" fmla="*/ 92869 h 790575"/>
                <a:gd name="connsiteX5" fmla="*/ 266702 w 1152527"/>
                <a:gd name="connsiteY5" fmla="*/ 83344 h 790575"/>
                <a:gd name="connsiteX6" fmla="*/ 240508 w 1152527"/>
                <a:gd name="connsiteY6" fmla="*/ 45244 h 790575"/>
                <a:gd name="connsiteX7" fmla="*/ 226221 w 1152527"/>
                <a:gd name="connsiteY7" fmla="*/ 26194 h 790575"/>
                <a:gd name="connsiteX8" fmla="*/ 211933 w 1152527"/>
                <a:gd name="connsiteY8" fmla="*/ 4763 h 790575"/>
                <a:gd name="connsiteX9" fmla="*/ 185740 w 1152527"/>
                <a:gd name="connsiteY9" fmla="*/ 16669 h 790575"/>
                <a:gd name="connsiteX10" fmla="*/ 173833 w 1152527"/>
                <a:gd name="connsiteY10" fmla="*/ 0 h 790575"/>
                <a:gd name="connsiteX11" fmla="*/ 147640 w 1152527"/>
                <a:gd name="connsiteY11" fmla="*/ 35719 h 790575"/>
                <a:gd name="connsiteX12" fmla="*/ 140496 w 1152527"/>
                <a:gd name="connsiteY12" fmla="*/ 50006 h 790575"/>
                <a:gd name="connsiteX13" fmla="*/ 119065 w 1152527"/>
                <a:gd name="connsiteY13" fmla="*/ 59531 h 790575"/>
                <a:gd name="connsiteX14" fmla="*/ 119065 w 1152527"/>
                <a:gd name="connsiteY14" fmla="*/ 111919 h 790575"/>
                <a:gd name="connsiteX15" fmla="*/ 83346 w 1152527"/>
                <a:gd name="connsiteY15" fmla="*/ 200025 h 790575"/>
                <a:gd name="connsiteX16" fmla="*/ 85727 w 1152527"/>
                <a:gd name="connsiteY16" fmla="*/ 247650 h 790575"/>
                <a:gd name="connsiteX17" fmla="*/ 76202 w 1152527"/>
                <a:gd name="connsiteY17" fmla="*/ 295275 h 790575"/>
                <a:gd name="connsiteX18" fmla="*/ 61915 w 1152527"/>
                <a:gd name="connsiteY18" fmla="*/ 350044 h 790575"/>
                <a:gd name="connsiteX19" fmla="*/ 64296 w 1152527"/>
                <a:gd name="connsiteY19" fmla="*/ 407194 h 790575"/>
                <a:gd name="connsiteX20" fmla="*/ 61915 w 1152527"/>
                <a:gd name="connsiteY20" fmla="*/ 469106 h 790575"/>
                <a:gd name="connsiteX21" fmla="*/ 28577 w 1152527"/>
                <a:gd name="connsiteY21" fmla="*/ 538163 h 790575"/>
                <a:gd name="connsiteX22" fmla="*/ 14290 w 1152527"/>
                <a:gd name="connsiteY22" fmla="*/ 566738 h 790575"/>
                <a:gd name="connsiteX23" fmla="*/ 4765 w 1152527"/>
                <a:gd name="connsiteY23" fmla="*/ 588169 h 790575"/>
                <a:gd name="connsiteX24" fmla="*/ 7146 w 1152527"/>
                <a:gd name="connsiteY24" fmla="*/ 626269 h 790575"/>
                <a:gd name="connsiteX25" fmla="*/ 7146 w 1152527"/>
                <a:gd name="connsiteY25" fmla="*/ 626269 h 790575"/>
                <a:gd name="connsiteX26" fmla="*/ 2383 w 1152527"/>
                <a:gd name="connsiteY26" fmla="*/ 704850 h 790575"/>
                <a:gd name="connsiteX27" fmla="*/ 23815 w 1152527"/>
                <a:gd name="connsiteY27" fmla="*/ 752475 h 790575"/>
                <a:gd name="connsiteX28" fmla="*/ 14289 w 1152527"/>
                <a:gd name="connsiteY28" fmla="*/ 790575 h 790575"/>
                <a:gd name="connsiteX29" fmla="*/ 1152527 w 1152527"/>
                <a:gd name="connsiteY29" fmla="*/ 790575 h 790575"/>
                <a:gd name="connsiteX30" fmla="*/ 1052515 w 1152527"/>
                <a:gd name="connsiteY30" fmla="*/ 397669 h 790575"/>
                <a:gd name="connsiteX31" fmla="*/ 947740 w 1152527"/>
                <a:gd name="connsiteY31" fmla="*/ 235743 h 790575"/>
                <a:gd name="connsiteX0" fmla="*/ 947740 w 1109665"/>
                <a:gd name="connsiteY0" fmla="*/ 235743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1052515 w 1109665"/>
                <a:gd name="connsiteY30" fmla="*/ 397669 h 792956"/>
                <a:gd name="connsiteX31" fmla="*/ 947740 w 1109665"/>
                <a:gd name="connsiteY31" fmla="*/ 235743 h 792956"/>
                <a:gd name="connsiteX0" fmla="*/ 892971 w 1109665"/>
                <a:gd name="connsiteY0" fmla="*/ 211931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1052515 w 1109665"/>
                <a:gd name="connsiteY30" fmla="*/ 397669 h 792956"/>
                <a:gd name="connsiteX31" fmla="*/ 892971 w 1109665"/>
                <a:gd name="connsiteY31" fmla="*/ 211931 h 792956"/>
                <a:gd name="connsiteX0" fmla="*/ 892971 w 1109665"/>
                <a:gd name="connsiteY0" fmla="*/ 211931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952502 w 1109665"/>
                <a:gd name="connsiteY30" fmla="*/ 385763 h 792956"/>
                <a:gd name="connsiteX31" fmla="*/ 892971 w 1109665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47640 w 1000128"/>
                <a:gd name="connsiteY11" fmla="*/ 35719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47640 w 1000128"/>
                <a:gd name="connsiteY11" fmla="*/ 35719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92884 w 1000128"/>
                <a:gd name="connsiteY9" fmla="*/ 11906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92884 w 1000128"/>
                <a:gd name="connsiteY9" fmla="*/ 11906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86047 w 1000128"/>
                <a:gd name="connsiteY29" fmla="*/ 791108 h 792956"/>
                <a:gd name="connsiteX30" fmla="*/ 1000128 w 1000128"/>
                <a:gd name="connsiteY30" fmla="*/ 792956 h 792956"/>
                <a:gd name="connsiteX31" fmla="*/ 952502 w 1000128"/>
                <a:gd name="connsiteY31" fmla="*/ 385763 h 792956"/>
                <a:gd name="connsiteX32" fmla="*/ 892971 w 1000128"/>
                <a:gd name="connsiteY32" fmla="*/ 211931 h 792956"/>
                <a:gd name="connsiteX0" fmla="*/ 892971 w 1000128"/>
                <a:gd name="connsiteY0" fmla="*/ 211931 h 793490"/>
                <a:gd name="connsiteX1" fmla="*/ 754858 w 1000128"/>
                <a:gd name="connsiteY1" fmla="*/ 114300 h 793490"/>
                <a:gd name="connsiteX2" fmla="*/ 676278 w 1000128"/>
                <a:gd name="connsiteY2" fmla="*/ 102394 h 793490"/>
                <a:gd name="connsiteX3" fmla="*/ 504827 w 1000128"/>
                <a:gd name="connsiteY3" fmla="*/ 95250 h 793490"/>
                <a:gd name="connsiteX4" fmla="*/ 361952 w 1000128"/>
                <a:gd name="connsiteY4" fmla="*/ 92869 h 793490"/>
                <a:gd name="connsiteX5" fmla="*/ 266702 w 1000128"/>
                <a:gd name="connsiteY5" fmla="*/ 83344 h 793490"/>
                <a:gd name="connsiteX6" fmla="*/ 240508 w 1000128"/>
                <a:gd name="connsiteY6" fmla="*/ 45244 h 793490"/>
                <a:gd name="connsiteX7" fmla="*/ 226221 w 1000128"/>
                <a:gd name="connsiteY7" fmla="*/ 26194 h 793490"/>
                <a:gd name="connsiteX8" fmla="*/ 211933 w 1000128"/>
                <a:gd name="connsiteY8" fmla="*/ 4763 h 793490"/>
                <a:gd name="connsiteX9" fmla="*/ 192884 w 1000128"/>
                <a:gd name="connsiteY9" fmla="*/ 11906 h 793490"/>
                <a:gd name="connsiteX10" fmla="*/ 173833 w 1000128"/>
                <a:gd name="connsiteY10" fmla="*/ 0 h 793490"/>
                <a:gd name="connsiteX11" fmla="*/ 152402 w 1000128"/>
                <a:gd name="connsiteY11" fmla="*/ 21431 h 793490"/>
                <a:gd name="connsiteX12" fmla="*/ 140496 w 1000128"/>
                <a:gd name="connsiteY12" fmla="*/ 50006 h 793490"/>
                <a:gd name="connsiteX13" fmla="*/ 119065 w 1000128"/>
                <a:gd name="connsiteY13" fmla="*/ 59531 h 793490"/>
                <a:gd name="connsiteX14" fmla="*/ 119065 w 1000128"/>
                <a:gd name="connsiteY14" fmla="*/ 111919 h 793490"/>
                <a:gd name="connsiteX15" fmla="*/ 83346 w 1000128"/>
                <a:gd name="connsiteY15" fmla="*/ 200025 h 793490"/>
                <a:gd name="connsiteX16" fmla="*/ 85727 w 1000128"/>
                <a:gd name="connsiteY16" fmla="*/ 247650 h 793490"/>
                <a:gd name="connsiteX17" fmla="*/ 76202 w 1000128"/>
                <a:gd name="connsiteY17" fmla="*/ 295275 h 793490"/>
                <a:gd name="connsiteX18" fmla="*/ 61915 w 1000128"/>
                <a:gd name="connsiteY18" fmla="*/ 350044 h 793490"/>
                <a:gd name="connsiteX19" fmla="*/ 64296 w 1000128"/>
                <a:gd name="connsiteY19" fmla="*/ 407194 h 793490"/>
                <a:gd name="connsiteX20" fmla="*/ 61915 w 1000128"/>
                <a:gd name="connsiteY20" fmla="*/ 469106 h 793490"/>
                <a:gd name="connsiteX21" fmla="*/ 28577 w 1000128"/>
                <a:gd name="connsiteY21" fmla="*/ 538163 h 793490"/>
                <a:gd name="connsiteX22" fmla="*/ 14290 w 1000128"/>
                <a:gd name="connsiteY22" fmla="*/ 566738 h 793490"/>
                <a:gd name="connsiteX23" fmla="*/ 4765 w 1000128"/>
                <a:gd name="connsiteY23" fmla="*/ 588169 h 793490"/>
                <a:gd name="connsiteX24" fmla="*/ 7146 w 1000128"/>
                <a:gd name="connsiteY24" fmla="*/ 626269 h 793490"/>
                <a:gd name="connsiteX25" fmla="*/ 7146 w 1000128"/>
                <a:gd name="connsiteY25" fmla="*/ 626269 h 793490"/>
                <a:gd name="connsiteX26" fmla="*/ 2383 w 1000128"/>
                <a:gd name="connsiteY26" fmla="*/ 704850 h 793490"/>
                <a:gd name="connsiteX27" fmla="*/ 23815 w 1000128"/>
                <a:gd name="connsiteY27" fmla="*/ 752475 h 793490"/>
                <a:gd name="connsiteX28" fmla="*/ 14289 w 1000128"/>
                <a:gd name="connsiteY28" fmla="*/ 790575 h 793490"/>
                <a:gd name="connsiteX29" fmla="*/ 186047 w 1000128"/>
                <a:gd name="connsiteY29" fmla="*/ 791108 h 793490"/>
                <a:gd name="connsiteX30" fmla="*/ 431316 w 1000128"/>
                <a:gd name="connsiteY30" fmla="*/ 793490 h 793490"/>
                <a:gd name="connsiteX31" fmla="*/ 1000128 w 1000128"/>
                <a:gd name="connsiteY31" fmla="*/ 792956 h 793490"/>
                <a:gd name="connsiteX32" fmla="*/ 952502 w 1000128"/>
                <a:gd name="connsiteY32" fmla="*/ 385763 h 793490"/>
                <a:gd name="connsiteX33" fmla="*/ 892971 w 1000128"/>
                <a:gd name="connsiteY33" fmla="*/ 211931 h 793490"/>
                <a:gd name="connsiteX0" fmla="*/ 892971 w 1000128"/>
                <a:gd name="connsiteY0" fmla="*/ 211931 h 795871"/>
                <a:gd name="connsiteX1" fmla="*/ 754858 w 1000128"/>
                <a:gd name="connsiteY1" fmla="*/ 114300 h 795871"/>
                <a:gd name="connsiteX2" fmla="*/ 676278 w 1000128"/>
                <a:gd name="connsiteY2" fmla="*/ 102394 h 795871"/>
                <a:gd name="connsiteX3" fmla="*/ 504827 w 1000128"/>
                <a:gd name="connsiteY3" fmla="*/ 95250 h 795871"/>
                <a:gd name="connsiteX4" fmla="*/ 361952 w 1000128"/>
                <a:gd name="connsiteY4" fmla="*/ 92869 h 795871"/>
                <a:gd name="connsiteX5" fmla="*/ 266702 w 1000128"/>
                <a:gd name="connsiteY5" fmla="*/ 83344 h 795871"/>
                <a:gd name="connsiteX6" fmla="*/ 240508 w 1000128"/>
                <a:gd name="connsiteY6" fmla="*/ 45244 h 795871"/>
                <a:gd name="connsiteX7" fmla="*/ 226221 w 1000128"/>
                <a:gd name="connsiteY7" fmla="*/ 26194 h 795871"/>
                <a:gd name="connsiteX8" fmla="*/ 211933 w 1000128"/>
                <a:gd name="connsiteY8" fmla="*/ 4763 h 795871"/>
                <a:gd name="connsiteX9" fmla="*/ 192884 w 1000128"/>
                <a:gd name="connsiteY9" fmla="*/ 11906 h 795871"/>
                <a:gd name="connsiteX10" fmla="*/ 173833 w 1000128"/>
                <a:gd name="connsiteY10" fmla="*/ 0 h 795871"/>
                <a:gd name="connsiteX11" fmla="*/ 152402 w 1000128"/>
                <a:gd name="connsiteY11" fmla="*/ 21431 h 795871"/>
                <a:gd name="connsiteX12" fmla="*/ 140496 w 1000128"/>
                <a:gd name="connsiteY12" fmla="*/ 50006 h 795871"/>
                <a:gd name="connsiteX13" fmla="*/ 119065 w 1000128"/>
                <a:gd name="connsiteY13" fmla="*/ 59531 h 795871"/>
                <a:gd name="connsiteX14" fmla="*/ 119065 w 1000128"/>
                <a:gd name="connsiteY14" fmla="*/ 111919 h 795871"/>
                <a:gd name="connsiteX15" fmla="*/ 83346 w 1000128"/>
                <a:gd name="connsiteY15" fmla="*/ 200025 h 795871"/>
                <a:gd name="connsiteX16" fmla="*/ 85727 w 1000128"/>
                <a:gd name="connsiteY16" fmla="*/ 247650 h 795871"/>
                <a:gd name="connsiteX17" fmla="*/ 76202 w 1000128"/>
                <a:gd name="connsiteY17" fmla="*/ 295275 h 795871"/>
                <a:gd name="connsiteX18" fmla="*/ 61915 w 1000128"/>
                <a:gd name="connsiteY18" fmla="*/ 350044 h 795871"/>
                <a:gd name="connsiteX19" fmla="*/ 64296 w 1000128"/>
                <a:gd name="connsiteY19" fmla="*/ 407194 h 795871"/>
                <a:gd name="connsiteX20" fmla="*/ 61915 w 1000128"/>
                <a:gd name="connsiteY20" fmla="*/ 469106 h 795871"/>
                <a:gd name="connsiteX21" fmla="*/ 28577 w 1000128"/>
                <a:gd name="connsiteY21" fmla="*/ 538163 h 795871"/>
                <a:gd name="connsiteX22" fmla="*/ 14290 w 1000128"/>
                <a:gd name="connsiteY22" fmla="*/ 566738 h 795871"/>
                <a:gd name="connsiteX23" fmla="*/ 4765 w 1000128"/>
                <a:gd name="connsiteY23" fmla="*/ 588169 h 795871"/>
                <a:gd name="connsiteX24" fmla="*/ 7146 w 1000128"/>
                <a:gd name="connsiteY24" fmla="*/ 626269 h 795871"/>
                <a:gd name="connsiteX25" fmla="*/ 7146 w 1000128"/>
                <a:gd name="connsiteY25" fmla="*/ 626269 h 795871"/>
                <a:gd name="connsiteX26" fmla="*/ 2383 w 1000128"/>
                <a:gd name="connsiteY26" fmla="*/ 704850 h 795871"/>
                <a:gd name="connsiteX27" fmla="*/ 23815 w 1000128"/>
                <a:gd name="connsiteY27" fmla="*/ 752475 h 795871"/>
                <a:gd name="connsiteX28" fmla="*/ 14289 w 1000128"/>
                <a:gd name="connsiteY28" fmla="*/ 790575 h 795871"/>
                <a:gd name="connsiteX29" fmla="*/ 186047 w 1000128"/>
                <a:gd name="connsiteY29" fmla="*/ 791108 h 795871"/>
                <a:gd name="connsiteX30" fmla="*/ 431316 w 1000128"/>
                <a:gd name="connsiteY30" fmla="*/ 793490 h 795871"/>
                <a:gd name="connsiteX31" fmla="*/ 757547 w 1000128"/>
                <a:gd name="connsiteY31" fmla="*/ 795871 h 795871"/>
                <a:gd name="connsiteX32" fmla="*/ 1000128 w 1000128"/>
                <a:gd name="connsiteY32" fmla="*/ 792956 h 795871"/>
                <a:gd name="connsiteX33" fmla="*/ 952502 w 1000128"/>
                <a:gd name="connsiteY33" fmla="*/ 385763 h 795871"/>
                <a:gd name="connsiteX34" fmla="*/ 892971 w 1000128"/>
                <a:gd name="connsiteY34" fmla="*/ 211931 h 795871"/>
                <a:gd name="connsiteX0" fmla="*/ 911711 w 1018868"/>
                <a:gd name="connsiteY0" fmla="*/ 211931 h 948271"/>
                <a:gd name="connsiteX1" fmla="*/ 773598 w 1018868"/>
                <a:gd name="connsiteY1" fmla="*/ 114300 h 948271"/>
                <a:gd name="connsiteX2" fmla="*/ 695018 w 1018868"/>
                <a:gd name="connsiteY2" fmla="*/ 102394 h 948271"/>
                <a:gd name="connsiteX3" fmla="*/ 523567 w 1018868"/>
                <a:gd name="connsiteY3" fmla="*/ 95250 h 948271"/>
                <a:gd name="connsiteX4" fmla="*/ 380692 w 1018868"/>
                <a:gd name="connsiteY4" fmla="*/ 92869 h 948271"/>
                <a:gd name="connsiteX5" fmla="*/ 285442 w 1018868"/>
                <a:gd name="connsiteY5" fmla="*/ 83344 h 948271"/>
                <a:gd name="connsiteX6" fmla="*/ 259248 w 1018868"/>
                <a:gd name="connsiteY6" fmla="*/ 45244 h 948271"/>
                <a:gd name="connsiteX7" fmla="*/ 244961 w 1018868"/>
                <a:gd name="connsiteY7" fmla="*/ 26194 h 948271"/>
                <a:gd name="connsiteX8" fmla="*/ 230673 w 1018868"/>
                <a:gd name="connsiteY8" fmla="*/ 4763 h 948271"/>
                <a:gd name="connsiteX9" fmla="*/ 211624 w 1018868"/>
                <a:gd name="connsiteY9" fmla="*/ 11906 h 948271"/>
                <a:gd name="connsiteX10" fmla="*/ 192573 w 1018868"/>
                <a:gd name="connsiteY10" fmla="*/ 0 h 948271"/>
                <a:gd name="connsiteX11" fmla="*/ 171142 w 1018868"/>
                <a:gd name="connsiteY11" fmla="*/ 21431 h 948271"/>
                <a:gd name="connsiteX12" fmla="*/ 159236 w 1018868"/>
                <a:gd name="connsiteY12" fmla="*/ 50006 h 948271"/>
                <a:gd name="connsiteX13" fmla="*/ 137805 w 1018868"/>
                <a:gd name="connsiteY13" fmla="*/ 59531 h 948271"/>
                <a:gd name="connsiteX14" fmla="*/ 137805 w 1018868"/>
                <a:gd name="connsiteY14" fmla="*/ 111919 h 948271"/>
                <a:gd name="connsiteX15" fmla="*/ 102086 w 1018868"/>
                <a:gd name="connsiteY15" fmla="*/ 200025 h 948271"/>
                <a:gd name="connsiteX16" fmla="*/ 104467 w 1018868"/>
                <a:gd name="connsiteY16" fmla="*/ 247650 h 948271"/>
                <a:gd name="connsiteX17" fmla="*/ 94942 w 1018868"/>
                <a:gd name="connsiteY17" fmla="*/ 295275 h 948271"/>
                <a:gd name="connsiteX18" fmla="*/ 80655 w 1018868"/>
                <a:gd name="connsiteY18" fmla="*/ 350044 h 948271"/>
                <a:gd name="connsiteX19" fmla="*/ 83036 w 1018868"/>
                <a:gd name="connsiteY19" fmla="*/ 407194 h 948271"/>
                <a:gd name="connsiteX20" fmla="*/ 80655 w 1018868"/>
                <a:gd name="connsiteY20" fmla="*/ 469106 h 948271"/>
                <a:gd name="connsiteX21" fmla="*/ 47317 w 1018868"/>
                <a:gd name="connsiteY21" fmla="*/ 538163 h 948271"/>
                <a:gd name="connsiteX22" fmla="*/ 33030 w 1018868"/>
                <a:gd name="connsiteY22" fmla="*/ 566738 h 948271"/>
                <a:gd name="connsiteX23" fmla="*/ 23505 w 1018868"/>
                <a:gd name="connsiteY23" fmla="*/ 588169 h 948271"/>
                <a:gd name="connsiteX24" fmla="*/ 25886 w 1018868"/>
                <a:gd name="connsiteY24" fmla="*/ 626269 h 948271"/>
                <a:gd name="connsiteX25" fmla="*/ 25886 w 1018868"/>
                <a:gd name="connsiteY25" fmla="*/ 626269 h 948271"/>
                <a:gd name="connsiteX26" fmla="*/ 21123 w 1018868"/>
                <a:gd name="connsiteY26" fmla="*/ 704850 h 948271"/>
                <a:gd name="connsiteX27" fmla="*/ 42555 w 1018868"/>
                <a:gd name="connsiteY27" fmla="*/ 752475 h 948271"/>
                <a:gd name="connsiteX28" fmla="*/ 33029 w 1018868"/>
                <a:gd name="connsiteY28" fmla="*/ 790575 h 948271"/>
                <a:gd name="connsiteX29" fmla="*/ 0 w 1018868"/>
                <a:gd name="connsiteY29" fmla="*/ 948271 h 948271"/>
                <a:gd name="connsiteX30" fmla="*/ 450056 w 1018868"/>
                <a:gd name="connsiteY30" fmla="*/ 793490 h 948271"/>
                <a:gd name="connsiteX31" fmla="*/ 776287 w 1018868"/>
                <a:gd name="connsiteY31" fmla="*/ 795871 h 948271"/>
                <a:gd name="connsiteX32" fmla="*/ 1018868 w 1018868"/>
                <a:gd name="connsiteY32" fmla="*/ 792956 h 948271"/>
                <a:gd name="connsiteX33" fmla="*/ 971242 w 1018868"/>
                <a:gd name="connsiteY33" fmla="*/ 385763 h 948271"/>
                <a:gd name="connsiteX34" fmla="*/ 911711 w 1018868"/>
                <a:gd name="connsiteY34" fmla="*/ 211931 h 948271"/>
                <a:gd name="connsiteX0" fmla="*/ 923618 w 1030775"/>
                <a:gd name="connsiteY0" fmla="*/ 211931 h 1064952"/>
                <a:gd name="connsiteX1" fmla="*/ 785505 w 1030775"/>
                <a:gd name="connsiteY1" fmla="*/ 114300 h 1064952"/>
                <a:gd name="connsiteX2" fmla="*/ 706925 w 1030775"/>
                <a:gd name="connsiteY2" fmla="*/ 102394 h 1064952"/>
                <a:gd name="connsiteX3" fmla="*/ 535474 w 1030775"/>
                <a:gd name="connsiteY3" fmla="*/ 95250 h 1064952"/>
                <a:gd name="connsiteX4" fmla="*/ 392599 w 1030775"/>
                <a:gd name="connsiteY4" fmla="*/ 92869 h 1064952"/>
                <a:gd name="connsiteX5" fmla="*/ 297349 w 1030775"/>
                <a:gd name="connsiteY5" fmla="*/ 83344 h 1064952"/>
                <a:gd name="connsiteX6" fmla="*/ 271155 w 1030775"/>
                <a:gd name="connsiteY6" fmla="*/ 45244 h 1064952"/>
                <a:gd name="connsiteX7" fmla="*/ 256868 w 1030775"/>
                <a:gd name="connsiteY7" fmla="*/ 26194 h 1064952"/>
                <a:gd name="connsiteX8" fmla="*/ 242580 w 1030775"/>
                <a:gd name="connsiteY8" fmla="*/ 4763 h 1064952"/>
                <a:gd name="connsiteX9" fmla="*/ 223531 w 1030775"/>
                <a:gd name="connsiteY9" fmla="*/ 11906 h 1064952"/>
                <a:gd name="connsiteX10" fmla="*/ 204480 w 1030775"/>
                <a:gd name="connsiteY10" fmla="*/ 0 h 1064952"/>
                <a:gd name="connsiteX11" fmla="*/ 183049 w 1030775"/>
                <a:gd name="connsiteY11" fmla="*/ 21431 h 1064952"/>
                <a:gd name="connsiteX12" fmla="*/ 171143 w 1030775"/>
                <a:gd name="connsiteY12" fmla="*/ 50006 h 1064952"/>
                <a:gd name="connsiteX13" fmla="*/ 149712 w 1030775"/>
                <a:gd name="connsiteY13" fmla="*/ 59531 h 1064952"/>
                <a:gd name="connsiteX14" fmla="*/ 149712 w 1030775"/>
                <a:gd name="connsiteY14" fmla="*/ 111919 h 1064952"/>
                <a:gd name="connsiteX15" fmla="*/ 113993 w 1030775"/>
                <a:gd name="connsiteY15" fmla="*/ 200025 h 1064952"/>
                <a:gd name="connsiteX16" fmla="*/ 116374 w 1030775"/>
                <a:gd name="connsiteY16" fmla="*/ 247650 h 1064952"/>
                <a:gd name="connsiteX17" fmla="*/ 106849 w 1030775"/>
                <a:gd name="connsiteY17" fmla="*/ 295275 h 1064952"/>
                <a:gd name="connsiteX18" fmla="*/ 92562 w 1030775"/>
                <a:gd name="connsiteY18" fmla="*/ 350044 h 1064952"/>
                <a:gd name="connsiteX19" fmla="*/ 94943 w 1030775"/>
                <a:gd name="connsiteY19" fmla="*/ 407194 h 1064952"/>
                <a:gd name="connsiteX20" fmla="*/ 92562 w 1030775"/>
                <a:gd name="connsiteY20" fmla="*/ 469106 h 1064952"/>
                <a:gd name="connsiteX21" fmla="*/ 59224 w 1030775"/>
                <a:gd name="connsiteY21" fmla="*/ 538163 h 1064952"/>
                <a:gd name="connsiteX22" fmla="*/ 44937 w 1030775"/>
                <a:gd name="connsiteY22" fmla="*/ 566738 h 1064952"/>
                <a:gd name="connsiteX23" fmla="*/ 35412 w 1030775"/>
                <a:gd name="connsiteY23" fmla="*/ 588169 h 1064952"/>
                <a:gd name="connsiteX24" fmla="*/ 37793 w 1030775"/>
                <a:gd name="connsiteY24" fmla="*/ 626269 h 1064952"/>
                <a:gd name="connsiteX25" fmla="*/ 37793 w 1030775"/>
                <a:gd name="connsiteY25" fmla="*/ 626269 h 1064952"/>
                <a:gd name="connsiteX26" fmla="*/ 33030 w 1030775"/>
                <a:gd name="connsiteY26" fmla="*/ 704850 h 1064952"/>
                <a:gd name="connsiteX27" fmla="*/ 54462 w 1030775"/>
                <a:gd name="connsiteY27" fmla="*/ 752475 h 1064952"/>
                <a:gd name="connsiteX28" fmla="*/ 44936 w 1030775"/>
                <a:gd name="connsiteY28" fmla="*/ 790575 h 1064952"/>
                <a:gd name="connsiteX29" fmla="*/ 11907 w 1030775"/>
                <a:gd name="connsiteY29" fmla="*/ 948271 h 1064952"/>
                <a:gd name="connsiteX30" fmla="*/ 0 w 1030775"/>
                <a:gd name="connsiteY30" fmla="*/ 1064952 h 1064952"/>
                <a:gd name="connsiteX31" fmla="*/ 788194 w 1030775"/>
                <a:gd name="connsiteY31" fmla="*/ 795871 h 1064952"/>
                <a:gd name="connsiteX32" fmla="*/ 1030775 w 1030775"/>
                <a:gd name="connsiteY32" fmla="*/ 792956 h 1064952"/>
                <a:gd name="connsiteX33" fmla="*/ 983149 w 1030775"/>
                <a:gd name="connsiteY33" fmla="*/ 385763 h 1064952"/>
                <a:gd name="connsiteX34" fmla="*/ 923618 w 1030775"/>
                <a:gd name="connsiteY34" fmla="*/ 211931 h 1064952"/>
                <a:gd name="connsiteX0" fmla="*/ 923618 w 1030775"/>
                <a:gd name="connsiteY0" fmla="*/ 211931 h 1064952"/>
                <a:gd name="connsiteX1" fmla="*/ 785505 w 1030775"/>
                <a:gd name="connsiteY1" fmla="*/ 114300 h 1064952"/>
                <a:gd name="connsiteX2" fmla="*/ 706925 w 1030775"/>
                <a:gd name="connsiteY2" fmla="*/ 102394 h 1064952"/>
                <a:gd name="connsiteX3" fmla="*/ 535474 w 1030775"/>
                <a:gd name="connsiteY3" fmla="*/ 95250 h 1064952"/>
                <a:gd name="connsiteX4" fmla="*/ 392599 w 1030775"/>
                <a:gd name="connsiteY4" fmla="*/ 92869 h 1064952"/>
                <a:gd name="connsiteX5" fmla="*/ 297349 w 1030775"/>
                <a:gd name="connsiteY5" fmla="*/ 83344 h 1064952"/>
                <a:gd name="connsiteX6" fmla="*/ 271155 w 1030775"/>
                <a:gd name="connsiteY6" fmla="*/ 45244 h 1064952"/>
                <a:gd name="connsiteX7" fmla="*/ 256868 w 1030775"/>
                <a:gd name="connsiteY7" fmla="*/ 26194 h 1064952"/>
                <a:gd name="connsiteX8" fmla="*/ 242580 w 1030775"/>
                <a:gd name="connsiteY8" fmla="*/ 4763 h 1064952"/>
                <a:gd name="connsiteX9" fmla="*/ 223531 w 1030775"/>
                <a:gd name="connsiteY9" fmla="*/ 11906 h 1064952"/>
                <a:gd name="connsiteX10" fmla="*/ 204480 w 1030775"/>
                <a:gd name="connsiteY10" fmla="*/ 0 h 1064952"/>
                <a:gd name="connsiteX11" fmla="*/ 183049 w 1030775"/>
                <a:gd name="connsiteY11" fmla="*/ 21431 h 1064952"/>
                <a:gd name="connsiteX12" fmla="*/ 171143 w 1030775"/>
                <a:gd name="connsiteY12" fmla="*/ 50006 h 1064952"/>
                <a:gd name="connsiteX13" fmla="*/ 149712 w 1030775"/>
                <a:gd name="connsiteY13" fmla="*/ 59531 h 1064952"/>
                <a:gd name="connsiteX14" fmla="*/ 149712 w 1030775"/>
                <a:gd name="connsiteY14" fmla="*/ 111919 h 1064952"/>
                <a:gd name="connsiteX15" fmla="*/ 113993 w 1030775"/>
                <a:gd name="connsiteY15" fmla="*/ 200025 h 1064952"/>
                <a:gd name="connsiteX16" fmla="*/ 116374 w 1030775"/>
                <a:gd name="connsiteY16" fmla="*/ 247650 h 1064952"/>
                <a:gd name="connsiteX17" fmla="*/ 106849 w 1030775"/>
                <a:gd name="connsiteY17" fmla="*/ 295275 h 1064952"/>
                <a:gd name="connsiteX18" fmla="*/ 92562 w 1030775"/>
                <a:gd name="connsiteY18" fmla="*/ 350044 h 1064952"/>
                <a:gd name="connsiteX19" fmla="*/ 94943 w 1030775"/>
                <a:gd name="connsiteY19" fmla="*/ 407194 h 1064952"/>
                <a:gd name="connsiteX20" fmla="*/ 92562 w 1030775"/>
                <a:gd name="connsiteY20" fmla="*/ 469106 h 1064952"/>
                <a:gd name="connsiteX21" fmla="*/ 59224 w 1030775"/>
                <a:gd name="connsiteY21" fmla="*/ 538163 h 1064952"/>
                <a:gd name="connsiteX22" fmla="*/ 44937 w 1030775"/>
                <a:gd name="connsiteY22" fmla="*/ 566738 h 1064952"/>
                <a:gd name="connsiteX23" fmla="*/ 35412 w 1030775"/>
                <a:gd name="connsiteY23" fmla="*/ 588169 h 1064952"/>
                <a:gd name="connsiteX24" fmla="*/ 37793 w 1030775"/>
                <a:gd name="connsiteY24" fmla="*/ 626269 h 1064952"/>
                <a:gd name="connsiteX25" fmla="*/ 37793 w 1030775"/>
                <a:gd name="connsiteY25" fmla="*/ 626269 h 1064952"/>
                <a:gd name="connsiteX26" fmla="*/ 33030 w 1030775"/>
                <a:gd name="connsiteY26" fmla="*/ 704850 h 1064952"/>
                <a:gd name="connsiteX27" fmla="*/ 54462 w 1030775"/>
                <a:gd name="connsiteY27" fmla="*/ 752475 h 1064952"/>
                <a:gd name="connsiteX28" fmla="*/ 44936 w 1030775"/>
                <a:gd name="connsiteY28" fmla="*/ 790575 h 1064952"/>
                <a:gd name="connsiteX29" fmla="*/ 11907 w 1030775"/>
                <a:gd name="connsiteY29" fmla="*/ 948271 h 1064952"/>
                <a:gd name="connsiteX30" fmla="*/ 0 w 1030775"/>
                <a:gd name="connsiteY30" fmla="*/ 1064952 h 1064952"/>
                <a:gd name="connsiteX31" fmla="*/ 314327 w 1030775"/>
                <a:gd name="connsiteY31" fmla="*/ 962557 h 1064952"/>
                <a:gd name="connsiteX32" fmla="*/ 788194 w 1030775"/>
                <a:gd name="connsiteY32" fmla="*/ 795871 h 1064952"/>
                <a:gd name="connsiteX33" fmla="*/ 1030775 w 1030775"/>
                <a:gd name="connsiteY33" fmla="*/ 792956 h 1064952"/>
                <a:gd name="connsiteX34" fmla="*/ 983149 w 1030775"/>
                <a:gd name="connsiteY34" fmla="*/ 385763 h 1064952"/>
                <a:gd name="connsiteX35" fmla="*/ 923618 w 1030775"/>
                <a:gd name="connsiteY35" fmla="*/ 211931 h 1064952"/>
                <a:gd name="connsiteX0" fmla="*/ 923618 w 1030775"/>
                <a:gd name="connsiteY0" fmla="*/ 211931 h 1064952"/>
                <a:gd name="connsiteX1" fmla="*/ 785505 w 1030775"/>
                <a:gd name="connsiteY1" fmla="*/ 114300 h 1064952"/>
                <a:gd name="connsiteX2" fmla="*/ 706925 w 1030775"/>
                <a:gd name="connsiteY2" fmla="*/ 102394 h 1064952"/>
                <a:gd name="connsiteX3" fmla="*/ 535474 w 1030775"/>
                <a:gd name="connsiteY3" fmla="*/ 95250 h 1064952"/>
                <a:gd name="connsiteX4" fmla="*/ 392599 w 1030775"/>
                <a:gd name="connsiteY4" fmla="*/ 92869 h 1064952"/>
                <a:gd name="connsiteX5" fmla="*/ 297349 w 1030775"/>
                <a:gd name="connsiteY5" fmla="*/ 83344 h 1064952"/>
                <a:gd name="connsiteX6" fmla="*/ 271155 w 1030775"/>
                <a:gd name="connsiteY6" fmla="*/ 45244 h 1064952"/>
                <a:gd name="connsiteX7" fmla="*/ 256868 w 1030775"/>
                <a:gd name="connsiteY7" fmla="*/ 26194 h 1064952"/>
                <a:gd name="connsiteX8" fmla="*/ 242580 w 1030775"/>
                <a:gd name="connsiteY8" fmla="*/ 4763 h 1064952"/>
                <a:gd name="connsiteX9" fmla="*/ 223531 w 1030775"/>
                <a:gd name="connsiteY9" fmla="*/ 11906 h 1064952"/>
                <a:gd name="connsiteX10" fmla="*/ 204480 w 1030775"/>
                <a:gd name="connsiteY10" fmla="*/ 0 h 1064952"/>
                <a:gd name="connsiteX11" fmla="*/ 183049 w 1030775"/>
                <a:gd name="connsiteY11" fmla="*/ 21431 h 1064952"/>
                <a:gd name="connsiteX12" fmla="*/ 171143 w 1030775"/>
                <a:gd name="connsiteY12" fmla="*/ 50006 h 1064952"/>
                <a:gd name="connsiteX13" fmla="*/ 149712 w 1030775"/>
                <a:gd name="connsiteY13" fmla="*/ 59531 h 1064952"/>
                <a:gd name="connsiteX14" fmla="*/ 149712 w 1030775"/>
                <a:gd name="connsiteY14" fmla="*/ 111919 h 1064952"/>
                <a:gd name="connsiteX15" fmla="*/ 113993 w 1030775"/>
                <a:gd name="connsiteY15" fmla="*/ 200025 h 1064952"/>
                <a:gd name="connsiteX16" fmla="*/ 116374 w 1030775"/>
                <a:gd name="connsiteY16" fmla="*/ 247650 h 1064952"/>
                <a:gd name="connsiteX17" fmla="*/ 106849 w 1030775"/>
                <a:gd name="connsiteY17" fmla="*/ 295275 h 1064952"/>
                <a:gd name="connsiteX18" fmla="*/ 92562 w 1030775"/>
                <a:gd name="connsiteY18" fmla="*/ 350044 h 1064952"/>
                <a:gd name="connsiteX19" fmla="*/ 94943 w 1030775"/>
                <a:gd name="connsiteY19" fmla="*/ 407194 h 1064952"/>
                <a:gd name="connsiteX20" fmla="*/ 92562 w 1030775"/>
                <a:gd name="connsiteY20" fmla="*/ 469106 h 1064952"/>
                <a:gd name="connsiteX21" fmla="*/ 59224 w 1030775"/>
                <a:gd name="connsiteY21" fmla="*/ 538163 h 1064952"/>
                <a:gd name="connsiteX22" fmla="*/ 44937 w 1030775"/>
                <a:gd name="connsiteY22" fmla="*/ 566738 h 1064952"/>
                <a:gd name="connsiteX23" fmla="*/ 35412 w 1030775"/>
                <a:gd name="connsiteY23" fmla="*/ 588169 h 1064952"/>
                <a:gd name="connsiteX24" fmla="*/ 37793 w 1030775"/>
                <a:gd name="connsiteY24" fmla="*/ 626269 h 1064952"/>
                <a:gd name="connsiteX25" fmla="*/ 37793 w 1030775"/>
                <a:gd name="connsiteY25" fmla="*/ 626269 h 1064952"/>
                <a:gd name="connsiteX26" fmla="*/ 33030 w 1030775"/>
                <a:gd name="connsiteY26" fmla="*/ 704850 h 1064952"/>
                <a:gd name="connsiteX27" fmla="*/ 54462 w 1030775"/>
                <a:gd name="connsiteY27" fmla="*/ 752475 h 1064952"/>
                <a:gd name="connsiteX28" fmla="*/ 44936 w 1030775"/>
                <a:gd name="connsiteY28" fmla="*/ 790575 h 1064952"/>
                <a:gd name="connsiteX29" fmla="*/ 11907 w 1030775"/>
                <a:gd name="connsiteY29" fmla="*/ 948271 h 1064952"/>
                <a:gd name="connsiteX30" fmla="*/ 0 w 1030775"/>
                <a:gd name="connsiteY30" fmla="*/ 1064952 h 1064952"/>
                <a:gd name="connsiteX31" fmla="*/ 314327 w 1030775"/>
                <a:gd name="connsiteY31" fmla="*/ 962557 h 1064952"/>
                <a:gd name="connsiteX32" fmla="*/ 314327 w 1030775"/>
                <a:gd name="connsiteY32" fmla="*/ 962557 h 1064952"/>
                <a:gd name="connsiteX33" fmla="*/ 788194 w 1030775"/>
                <a:gd name="connsiteY33" fmla="*/ 795871 h 1064952"/>
                <a:gd name="connsiteX34" fmla="*/ 1030775 w 1030775"/>
                <a:gd name="connsiteY34" fmla="*/ 792956 h 1064952"/>
                <a:gd name="connsiteX35" fmla="*/ 983149 w 1030775"/>
                <a:gd name="connsiteY35" fmla="*/ 385763 h 1064952"/>
                <a:gd name="connsiteX36" fmla="*/ 923618 w 1030775"/>
                <a:gd name="connsiteY36" fmla="*/ 211931 h 1064952"/>
                <a:gd name="connsiteX0" fmla="*/ 923618 w 1030775"/>
                <a:gd name="connsiteY0" fmla="*/ 211931 h 1155438"/>
                <a:gd name="connsiteX1" fmla="*/ 785505 w 1030775"/>
                <a:gd name="connsiteY1" fmla="*/ 114300 h 1155438"/>
                <a:gd name="connsiteX2" fmla="*/ 706925 w 1030775"/>
                <a:gd name="connsiteY2" fmla="*/ 102394 h 1155438"/>
                <a:gd name="connsiteX3" fmla="*/ 535474 w 1030775"/>
                <a:gd name="connsiteY3" fmla="*/ 95250 h 1155438"/>
                <a:gd name="connsiteX4" fmla="*/ 392599 w 1030775"/>
                <a:gd name="connsiteY4" fmla="*/ 92869 h 1155438"/>
                <a:gd name="connsiteX5" fmla="*/ 297349 w 1030775"/>
                <a:gd name="connsiteY5" fmla="*/ 83344 h 1155438"/>
                <a:gd name="connsiteX6" fmla="*/ 271155 w 1030775"/>
                <a:gd name="connsiteY6" fmla="*/ 45244 h 1155438"/>
                <a:gd name="connsiteX7" fmla="*/ 256868 w 1030775"/>
                <a:gd name="connsiteY7" fmla="*/ 26194 h 1155438"/>
                <a:gd name="connsiteX8" fmla="*/ 242580 w 1030775"/>
                <a:gd name="connsiteY8" fmla="*/ 4763 h 1155438"/>
                <a:gd name="connsiteX9" fmla="*/ 223531 w 1030775"/>
                <a:gd name="connsiteY9" fmla="*/ 11906 h 1155438"/>
                <a:gd name="connsiteX10" fmla="*/ 204480 w 1030775"/>
                <a:gd name="connsiteY10" fmla="*/ 0 h 1155438"/>
                <a:gd name="connsiteX11" fmla="*/ 183049 w 1030775"/>
                <a:gd name="connsiteY11" fmla="*/ 21431 h 1155438"/>
                <a:gd name="connsiteX12" fmla="*/ 171143 w 1030775"/>
                <a:gd name="connsiteY12" fmla="*/ 50006 h 1155438"/>
                <a:gd name="connsiteX13" fmla="*/ 149712 w 1030775"/>
                <a:gd name="connsiteY13" fmla="*/ 59531 h 1155438"/>
                <a:gd name="connsiteX14" fmla="*/ 149712 w 1030775"/>
                <a:gd name="connsiteY14" fmla="*/ 111919 h 1155438"/>
                <a:gd name="connsiteX15" fmla="*/ 113993 w 1030775"/>
                <a:gd name="connsiteY15" fmla="*/ 200025 h 1155438"/>
                <a:gd name="connsiteX16" fmla="*/ 116374 w 1030775"/>
                <a:gd name="connsiteY16" fmla="*/ 247650 h 1155438"/>
                <a:gd name="connsiteX17" fmla="*/ 106849 w 1030775"/>
                <a:gd name="connsiteY17" fmla="*/ 295275 h 1155438"/>
                <a:gd name="connsiteX18" fmla="*/ 92562 w 1030775"/>
                <a:gd name="connsiteY18" fmla="*/ 350044 h 1155438"/>
                <a:gd name="connsiteX19" fmla="*/ 94943 w 1030775"/>
                <a:gd name="connsiteY19" fmla="*/ 407194 h 1155438"/>
                <a:gd name="connsiteX20" fmla="*/ 92562 w 1030775"/>
                <a:gd name="connsiteY20" fmla="*/ 469106 h 1155438"/>
                <a:gd name="connsiteX21" fmla="*/ 59224 w 1030775"/>
                <a:gd name="connsiteY21" fmla="*/ 538163 h 1155438"/>
                <a:gd name="connsiteX22" fmla="*/ 44937 w 1030775"/>
                <a:gd name="connsiteY22" fmla="*/ 566738 h 1155438"/>
                <a:gd name="connsiteX23" fmla="*/ 35412 w 1030775"/>
                <a:gd name="connsiteY23" fmla="*/ 588169 h 1155438"/>
                <a:gd name="connsiteX24" fmla="*/ 37793 w 1030775"/>
                <a:gd name="connsiteY24" fmla="*/ 626269 h 1155438"/>
                <a:gd name="connsiteX25" fmla="*/ 37793 w 1030775"/>
                <a:gd name="connsiteY25" fmla="*/ 626269 h 1155438"/>
                <a:gd name="connsiteX26" fmla="*/ 33030 w 1030775"/>
                <a:gd name="connsiteY26" fmla="*/ 704850 h 1155438"/>
                <a:gd name="connsiteX27" fmla="*/ 54462 w 1030775"/>
                <a:gd name="connsiteY27" fmla="*/ 752475 h 1155438"/>
                <a:gd name="connsiteX28" fmla="*/ 44936 w 1030775"/>
                <a:gd name="connsiteY28" fmla="*/ 790575 h 1155438"/>
                <a:gd name="connsiteX29" fmla="*/ 11907 w 1030775"/>
                <a:gd name="connsiteY29" fmla="*/ 948271 h 1155438"/>
                <a:gd name="connsiteX30" fmla="*/ 0 w 1030775"/>
                <a:gd name="connsiteY30" fmla="*/ 1064952 h 1155438"/>
                <a:gd name="connsiteX31" fmla="*/ 314327 w 1030775"/>
                <a:gd name="connsiteY31" fmla="*/ 962557 h 1155438"/>
                <a:gd name="connsiteX32" fmla="*/ 292896 w 1030775"/>
                <a:gd name="connsiteY32" fmla="*/ 1155438 h 1155438"/>
                <a:gd name="connsiteX33" fmla="*/ 788194 w 1030775"/>
                <a:gd name="connsiteY33" fmla="*/ 795871 h 1155438"/>
                <a:gd name="connsiteX34" fmla="*/ 1030775 w 1030775"/>
                <a:gd name="connsiteY34" fmla="*/ 792956 h 1155438"/>
                <a:gd name="connsiteX35" fmla="*/ 983149 w 1030775"/>
                <a:gd name="connsiteY35" fmla="*/ 385763 h 1155438"/>
                <a:gd name="connsiteX36" fmla="*/ 923618 w 1030775"/>
                <a:gd name="connsiteY36" fmla="*/ 211931 h 1155438"/>
                <a:gd name="connsiteX0" fmla="*/ 930760 w 1037917"/>
                <a:gd name="connsiteY0" fmla="*/ 211931 h 1186394"/>
                <a:gd name="connsiteX1" fmla="*/ 792647 w 1037917"/>
                <a:gd name="connsiteY1" fmla="*/ 114300 h 1186394"/>
                <a:gd name="connsiteX2" fmla="*/ 714067 w 1037917"/>
                <a:gd name="connsiteY2" fmla="*/ 102394 h 1186394"/>
                <a:gd name="connsiteX3" fmla="*/ 542616 w 1037917"/>
                <a:gd name="connsiteY3" fmla="*/ 95250 h 1186394"/>
                <a:gd name="connsiteX4" fmla="*/ 399741 w 1037917"/>
                <a:gd name="connsiteY4" fmla="*/ 92869 h 1186394"/>
                <a:gd name="connsiteX5" fmla="*/ 304491 w 1037917"/>
                <a:gd name="connsiteY5" fmla="*/ 83344 h 1186394"/>
                <a:gd name="connsiteX6" fmla="*/ 278297 w 1037917"/>
                <a:gd name="connsiteY6" fmla="*/ 45244 h 1186394"/>
                <a:gd name="connsiteX7" fmla="*/ 264010 w 1037917"/>
                <a:gd name="connsiteY7" fmla="*/ 26194 h 1186394"/>
                <a:gd name="connsiteX8" fmla="*/ 249722 w 1037917"/>
                <a:gd name="connsiteY8" fmla="*/ 4763 h 1186394"/>
                <a:gd name="connsiteX9" fmla="*/ 230673 w 1037917"/>
                <a:gd name="connsiteY9" fmla="*/ 11906 h 1186394"/>
                <a:gd name="connsiteX10" fmla="*/ 211622 w 1037917"/>
                <a:gd name="connsiteY10" fmla="*/ 0 h 1186394"/>
                <a:gd name="connsiteX11" fmla="*/ 190191 w 1037917"/>
                <a:gd name="connsiteY11" fmla="*/ 21431 h 1186394"/>
                <a:gd name="connsiteX12" fmla="*/ 178285 w 1037917"/>
                <a:gd name="connsiteY12" fmla="*/ 50006 h 1186394"/>
                <a:gd name="connsiteX13" fmla="*/ 156854 w 1037917"/>
                <a:gd name="connsiteY13" fmla="*/ 59531 h 1186394"/>
                <a:gd name="connsiteX14" fmla="*/ 156854 w 1037917"/>
                <a:gd name="connsiteY14" fmla="*/ 111919 h 1186394"/>
                <a:gd name="connsiteX15" fmla="*/ 121135 w 1037917"/>
                <a:gd name="connsiteY15" fmla="*/ 200025 h 1186394"/>
                <a:gd name="connsiteX16" fmla="*/ 123516 w 1037917"/>
                <a:gd name="connsiteY16" fmla="*/ 247650 h 1186394"/>
                <a:gd name="connsiteX17" fmla="*/ 113991 w 1037917"/>
                <a:gd name="connsiteY17" fmla="*/ 295275 h 1186394"/>
                <a:gd name="connsiteX18" fmla="*/ 99704 w 1037917"/>
                <a:gd name="connsiteY18" fmla="*/ 350044 h 1186394"/>
                <a:gd name="connsiteX19" fmla="*/ 102085 w 1037917"/>
                <a:gd name="connsiteY19" fmla="*/ 407194 h 1186394"/>
                <a:gd name="connsiteX20" fmla="*/ 99704 w 1037917"/>
                <a:gd name="connsiteY20" fmla="*/ 469106 h 1186394"/>
                <a:gd name="connsiteX21" fmla="*/ 66366 w 1037917"/>
                <a:gd name="connsiteY21" fmla="*/ 538163 h 1186394"/>
                <a:gd name="connsiteX22" fmla="*/ 52079 w 1037917"/>
                <a:gd name="connsiteY22" fmla="*/ 566738 h 1186394"/>
                <a:gd name="connsiteX23" fmla="*/ 42554 w 1037917"/>
                <a:gd name="connsiteY23" fmla="*/ 588169 h 1186394"/>
                <a:gd name="connsiteX24" fmla="*/ 44935 w 1037917"/>
                <a:gd name="connsiteY24" fmla="*/ 626269 h 1186394"/>
                <a:gd name="connsiteX25" fmla="*/ 44935 w 1037917"/>
                <a:gd name="connsiteY25" fmla="*/ 626269 h 1186394"/>
                <a:gd name="connsiteX26" fmla="*/ 40172 w 1037917"/>
                <a:gd name="connsiteY26" fmla="*/ 704850 h 1186394"/>
                <a:gd name="connsiteX27" fmla="*/ 61604 w 1037917"/>
                <a:gd name="connsiteY27" fmla="*/ 752475 h 1186394"/>
                <a:gd name="connsiteX28" fmla="*/ 52078 w 1037917"/>
                <a:gd name="connsiteY28" fmla="*/ 790575 h 1186394"/>
                <a:gd name="connsiteX29" fmla="*/ 19049 w 1037917"/>
                <a:gd name="connsiteY29" fmla="*/ 948271 h 1186394"/>
                <a:gd name="connsiteX30" fmla="*/ 7142 w 1037917"/>
                <a:gd name="connsiteY30" fmla="*/ 1064952 h 1186394"/>
                <a:gd name="connsiteX31" fmla="*/ 0 w 1037917"/>
                <a:gd name="connsiteY31" fmla="*/ 1186394 h 1186394"/>
                <a:gd name="connsiteX32" fmla="*/ 300038 w 1037917"/>
                <a:gd name="connsiteY32" fmla="*/ 1155438 h 1186394"/>
                <a:gd name="connsiteX33" fmla="*/ 795336 w 1037917"/>
                <a:gd name="connsiteY33" fmla="*/ 795871 h 1186394"/>
                <a:gd name="connsiteX34" fmla="*/ 1037917 w 1037917"/>
                <a:gd name="connsiteY34" fmla="*/ 792956 h 1186394"/>
                <a:gd name="connsiteX35" fmla="*/ 990291 w 1037917"/>
                <a:gd name="connsiteY35" fmla="*/ 385763 h 1186394"/>
                <a:gd name="connsiteX36" fmla="*/ 930760 w 1037917"/>
                <a:gd name="connsiteY36" fmla="*/ 211931 h 1186394"/>
                <a:gd name="connsiteX0" fmla="*/ 930760 w 1042988"/>
                <a:gd name="connsiteY0" fmla="*/ 211931 h 1186394"/>
                <a:gd name="connsiteX1" fmla="*/ 792647 w 1042988"/>
                <a:gd name="connsiteY1" fmla="*/ 114300 h 1186394"/>
                <a:gd name="connsiteX2" fmla="*/ 714067 w 1042988"/>
                <a:gd name="connsiteY2" fmla="*/ 102394 h 1186394"/>
                <a:gd name="connsiteX3" fmla="*/ 542616 w 1042988"/>
                <a:gd name="connsiteY3" fmla="*/ 95250 h 1186394"/>
                <a:gd name="connsiteX4" fmla="*/ 399741 w 1042988"/>
                <a:gd name="connsiteY4" fmla="*/ 92869 h 1186394"/>
                <a:gd name="connsiteX5" fmla="*/ 304491 w 1042988"/>
                <a:gd name="connsiteY5" fmla="*/ 83344 h 1186394"/>
                <a:gd name="connsiteX6" fmla="*/ 278297 w 1042988"/>
                <a:gd name="connsiteY6" fmla="*/ 45244 h 1186394"/>
                <a:gd name="connsiteX7" fmla="*/ 264010 w 1042988"/>
                <a:gd name="connsiteY7" fmla="*/ 26194 h 1186394"/>
                <a:gd name="connsiteX8" fmla="*/ 249722 w 1042988"/>
                <a:gd name="connsiteY8" fmla="*/ 4763 h 1186394"/>
                <a:gd name="connsiteX9" fmla="*/ 230673 w 1042988"/>
                <a:gd name="connsiteY9" fmla="*/ 11906 h 1186394"/>
                <a:gd name="connsiteX10" fmla="*/ 211622 w 1042988"/>
                <a:gd name="connsiteY10" fmla="*/ 0 h 1186394"/>
                <a:gd name="connsiteX11" fmla="*/ 190191 w 1042988"/>
                <a:gd name="connsiteY11" fmla="*/ 21431 h 1186394"/>
                <a:gd name="connsiteX12" fmla="*/ 178285 w 1042988"/>
                <a:gd name="connsiteY12" fmla="*/ 50006 h 1186394"/>
                <a:gd name="connsiteX13" fmla="*/ 156854 w 1042988"/>
                <a:gd name="connsiteY13" fmla="*/ 59531 h 1186394"/>
                <a:gd name="connsiteX14" fmla="*/ 156854 w 1042988"/>
                <a:gd name="connsiteY14" fmla="*/ 111919 h 1186394"/>
                <a:gd name="connsiteX15" fmla="*/ 121135 w 1042988"/>
                <a:gd name="connsiteY15" fmla="*/ 200025 h 1186394"/>
                <a:gd name="connsiteX16" fmla="*/ 123516 w 1042988"/>
                <a:gd name="connsiteY16" fmla="*/ 247650 h 1186394"/>
                <a:gd name="connsiteX17" fmla="*/ 113991 w 1042988"/>
                <a:gd name="connsiteY17" fmla="*/ 295275 h 1186394"/>
                <a:gd name="connsiteX18" fmla="*/ 99704 w 1042988"/>
                <a:gd name="connsiteY18" fmla="*/ 350044 h 1186394"/>
                <a:gd name="connsiteX19" fmla="*/ 102085 w 1042988"/>
                <a:gd name="connsiteY19" fmla="*/ 407194 h 1186394"/>
                <a:gd name="connsiteX20" fmla="*/ 99704 w 1042988"/>
                <a:gd name="connsiteY20" fmla="*/ 469106 h 1186394"/>
                <a:gd name="connsiteX21" fmla="*/ 66366 w 1042988"/>
                <a:gd name="connsiteY21" fmla="*/ 538163 h 1186394"/>
                <a:gd name="connsiteX22" fmla="*/ 52079 w 1042988"/>
                <a:gd name="connsiteY22" fmla="*/ 566738 h 1186394"/>
                <a:gd name="connsiteX23" fmla="*/ 42554 w 1042988"/>
                <a:gd name="connsiteY23" fmla="*/ 588169 h 1186394"/>
                <a:gd name="connsiteX24" fmla="*/ 44935 w 1042988"/>
                <a:gd name="connsiteY24" fmla="*/ 626269 h 1186394"/>
                <a:gd name="connsiteX25" fmla="*/ 44935 w 1042988"/>
                <a:gd name="connsiteY25" fmla="*/ 626269 h 1186394"/>
                <a:gd name="connsiteX26" fmla="*/ 40172 w 1042988"/>
                <a:gd name="connsiteY26" fmla="*/ 704850 h 1186394"/>
                <a:gd name="connsiteX27" fmla="*/ 61604 w 1042988"/>
                <a:gd name="connsiteY27" fmla="*/ 752475 h 1186394"/>
                <a:gd name="connsiteX28" fmla="*/ 52078 w 1042988"/>
                <a:gd name="connsiteY28" fmla="*/ 790575 h 1186394"/>
                <a:gd name="connsiteX29" fmla="*/ 19049 w 1042988"/>
                <a:gd name="connsiteY29" fmla="*/ 948271 h 1186394"/>
                <a:gd name="connsiteX30" fmla="*/ 7142 w 1042988"/>
                <a:gd name="connsiteY30" fmla="*/ 1064952 h 1186394"/>
                <a:gd name="connsiteX31" fmla="*/ 0 w 1042988"/>
                <a:gd name="connsiteY31" fmla="*/ 1186394 h 1186394"/>
                <a:gd name="connsiteX32" fmla="*/ 1042988 w 1042988"/>
                <a:gd name="connsiteY32" fmla="*/ 1184013 h 1186394"/>
                <a:gd name="connsiteX33" fmla="*/ 795336 w 1042988"/>
                <a:gd name="connsiteY33" fmla="*/ 795871 h 1186394"/>
                <a:gd name="connsiteX34" fmla="*/ 1037917 w 1042988"/>
                <a:gd name="connsiteY34" fmla="*/ 792956 h 1186394"/>
                <a:gd name="connsiteX35" fmla="*/ 990291 w 1042988"/>
                <a:gd name="connsiteY35" fmla="*/ 385763 h 1186394"/>
                <a:gd name="connsiteX36" fmla="*/ 930760 w 1042988"/>
                <a:gd name="connsiteY36" fmla="*/ 211931 h 1186394"/>
                <a:gd name="connsiteX0" fmla="*/ 930760 w 1042988"/>
                <a:gd name="connsiteY0" fmla="*/ 211931 h 1186394"/>
                <a:gd name="connsiteX1" fmla="*/ 792647 w 1042988"/>
                <a:gd name="connsiteY1" fmla="*/ 114300 h 1186394"/>
                <a:gd name="connsiteX2" fmla="*/ 714067 w 1042988"/>
                <a:gd name="connsiteY2" fmla="*/ 102394 h 1186394"/>
                <a:gd name="connsiteX3" fmla="*/ 542616 w 1042988"/>
                <a:gd name="connsiteY3" fmla="*/ 95250 h 1186394"/>
                <a:gd name="connsiteX4" fmla="*/ 399741 w 1042988"/>
                <a:gd name="connsiteY4" fmla="*/ 92869 h 1186394"/>
                <a:gd name="connsiteX5" fmla="*/ 304491 w 1042988"/>
                <a:gd name="connsiteY5" fmla="*/ 83344 h 1186394"/>
                <a:gd name="connsiteX6" fmla="*/ 278297 w 1042988"/>
                <a:gd name="connsiteY6" fmla="*/ 45244 h 1186394"/>
                <a:gd name="connsiteX7" fmla="*/ 264010 w 1042988"/>
                <a:gd name="connsiteY7" fmla="*/ 26194 h 1186394"/>
                <a:gd name="connsiteX8" fmla="*/ 249722 w 1042988"/>
                <a:gd name="connsiteY8" fmla="*/ 4763 h 1186394"/>
                <a:gd name="connsiteX9" fmla="*/ 230673 w 1042988"/>
                <a:gd name="connsiteY9" fmla="*/ 11906 h 1186394"/>
                <a:gd name="connsiteX10" fmla="*/ 211622 w 1042988"/>
                <a:gd name="connsiteY10" fmla="*/ 0 h 1186394"/>
                <a:gd name="connsiteX11" fmla="*/ 190191 w 1042988"/>
                <a:gd name="connsiteY11" fmla="*/ 21431 h 1186394"/>
                <a:gd name="connsiteX12" fmla="*/ 178285 w 1042988"/>
                <a:gd name="connsiteY12" fmla="*/ 50006 h 1186394"/>
                <a:gd name="connsiteX13" fmla="*/ 156854 w 1042988"/>
                <a:gd name="connsiteY13" fmla="*/ 59531 h 1186394"/>
                <a:gd name="connsiteX14" fmla="*/ 156854 w 1042988"/>
                <a:gd name="connsiteY14" fmla="*/ 111919 h 1186394"/>
                <a:gd name="connsiteX15" fmla="*/ 121135 w 1042988"/>
                <a:gd name="connsiteY15" fmla="*/ 200025 h 1186394"/>
                <a:gd name="connsiteX16" fmla="*/ 123516 w 1042988"/>
                <a:gd name="connsiteY16" fmla="*/ 247650 h 1186394"/>
                <a:gd name="connsiteX17" fmla="*/ 113991 w 1042988"/>
                <a:gd name="connsiteY17" fmla="*/ 295275 h 1186394"/>
                <a:gd name="connsiteX18" fmla="*/ 99704 w 1042988"/>
                <a:gd name="connsiteY18" fmla="*/ 350044 h 1186394"/>
                <a:gd name="connsiteX19" fmla="*/ 102085 w 1042988"/>
                <a:gd name="connsiteY19" fmla="*/ 407194 h 1186394"/>
                <a:gd name="connsiteX20" fmla="*/ 99704 w 1042988"/>
                <a:gd name="connsiteY20" fmla="*/ 469106 h 1186394"/>
                <a:gd name="connsiteX21" fmla="*/ 66366 w 1042988"/>
                <a:gd name="connsiteY21" fmla="*/ 538163 h 1186394"/>
                <a:gd name="connsiteX22" fmla="*/ 52079 w 1042988"/>
                <a:gd name="connsiteY22" fmla="*/ 566738 h 1186394"/>
                <a:gd name="connsiteX23" fmla="*/ 42554 w 1042988"/>
                <a:gd name="connsiteY23" fmla="*/ 588169 h 1186394"/>
                <a:gd name="connsiteX24" fmla="*/ 44935 w 1042988"/>
                <a:gd name="connsiteY24" fmla="*/ 626269 h 1186394"/>
                <a:gd name="connsiteX25" fmla="*/ 44935 w 1042988"/>
                <a:gd name="connsiteY25" fmla="*/ 626269 h 1186394"/>
                <a:gd name="connsiteX26" fmla="*/ 40172 w 1042988"/>
                <a:gd name="connsiteY26" fmla="*/ 704850 h 1186394"/>
                <a:gd name="connsiteX27" fmla="*/ 61604 w 1042988"/>
                <a:gd name="connsiteY27" fmla="*/ 752475 h 1186394"/>
                <a:gd name="connsiteX28" fmla="*/ 52078 w 1042988"/>
                <a:gd name="connsiteY28" fmla="*/ 790575 h 1186394"/>
                <a:gd name="connsiteX29" fmla="*/ 19049 w 1042988"/>
                <a:gd name="connsiteY29" fmla="*/ 948271 h 1186394"/>
                <a:gd name="connsiteX30" fmla="*/ 7142 w 1042988"/>
                <a:gd name="connsiteY30" fmla="*/ 1064952 h 1186394"/>
                <a:gd name="connsiteX31" fmla="*/ 0 w 1042988"/>
                <a:gd name="connsiteY31" fmla="*/ 1186394 h 1186394"/>
                <a:gd name="connsiteX32" fmla="*/ 1042988 w 1042988"/>
                <a:gd name="connsiteY32" fmla="*/ 1184013 h 1186394"/>
                <a:gd name="connsiteX33" fmla="*/ 1037917 w 1042988"/>
                <a:gd name="connsiteY33" fmla="*/ 792956 h 1186394"/>
                <a:gd name="connsiteX34" fmla="*/ 990291 w 1042988"/>
                <a:gd name="connsiteY34" fmla="*/ 385763 h 1186394"/>
                <a:gd name="connsiteX35" fmla="*/ 930760 w 1042988"/>
                <a:gd name="connsiteY35" fmla="*/ 211931 h 1186394"/>
                <a:gd name="connsiteX0" fmla="*/ 925997 w 1038225"/>
                <a:gd name="connsiteY0" fmla="*/ 211931 h 1184013"/>
                <a:gd name="connsiteX1" fmla="*/ 787884 w 1038225"/>
                <a:gd name="connsiteY1" fmla="*/ 114300 h 1184013"/>
                <a:gd name="connsiteX2" fmla="*/ 709304 w 1038225"/>
                <a:gd name="connsiteY2" fmla="*/ 102394 h 1184013"/>
                <a:gd name="connsiteX3" fmla="*/ 537853 w 1038225"/>
                <a:gd name="connsiteY3" fmla="*/ 95250 h 1184013"/>
                <a:gd name="connsiteX4" fmla="*/ 394978 w 1038225"/>
                <a:gd name="connsiteY4" fmla="*/ 92869 h 1184013"/>
                <a:gd name="connsiteX5" fmla="*/ 299728 w 1038225"/>
                <a:gd name="connsiteY5" fmla="*/ 83344 h 1184013"/>
                <a:gd name="connsiteX6" fmla="*/ 273534 w 1038225"/>
                <a:gd name="connsiteY6" fmla="*/ 45244 h 1184013"/>
                <a:gd name="connsiteX7" fmla="*/ 259247 w 1038225"/>
                <a:gd name="connsiteY7" fmla="*/ 26194 h 1184013"/>
                <a:gd name="connsiteX8" fmla="*/ 244959 w 1038225"/>
                <a:gd name="connsiteY8" fmla="*/ 4763 h 1184013"/>
                <a:gd name="connsiteX9" fmla="*/ 225910 w 1038225"/>
                <a:gd name="connsiteY9" fmla="*/ 11906 h 1184013"/>
                <a:gd name="connsiteX10" fmla="*/ 206859 w 1038225"/>
                <a:gd name="connsiteY10" fmla="*/ 0 h 1184013"/>
                <a:gd name="connsiteX11" fmla="*/ 185428 w 1038225"/>
                <a:gd name="connsiteY11" fmla="*/ 21431 h 1184013"/>
                <a:gd name="connsiteX12" fmla="*/ 173522 w 1038225"/>
                <a:gd name="connsiteY12" fmla="*/ 50006 h 1184013"/>
                <a:gd name="connsiteX13" fmla="*/ 152091 w 1038225"/>
                <a:gd name="connsiteY13" fmla="*/ 59531 h 1184013"/>
                <a:gd name="connsiteX14" fmla="*/ 152091 w 1038225"/>
                <a:gd name="connsiteY14" fmla="*/ 111919 h 1184013"/>
                <a:gd name="connsiteX15" fmla="*/ 116372 w 1038225"/>
                <a:gd name="connsiteY15" fmla="*/ 200025 h 1184013"/>
                <a:gd name="connsiteX16" fmla="*/ 118753 w 1038225"/>
                <a:gd name="connsiteY16" fmla="*/ 247650 h 1184013"/>
                <a:gd name="connsiteX17" fmla="*/ 109228 w 1038225"/>
                <a:gd name="connsiteY17" fmla="*/ 295275 h 1184013"/>
                <a:gd name="connsiteX18" fmla="*/ 94941 w 1038225"/>
                <a:gd name="connsiteY18" fmla="*/ 350044 h 1184013"/>
                <a:gd name="connsiteX19" fmla="*/ 97322 w 1038225"/>
                <a:gd name="connsiteY19" fmla="*/ 407194 h 1184013"/>
                <a:gd name="connsiteX20" fmla="*/ 94941 w 1038225"/>
                <a:gd name="connsiteY20" fmla="*/ 469106 h 1184013"/>
                <a:gd name="connsiteX21" fmla="*/ 61603 w 1038225"/>
                <a:gd name="connsiteY21" fmla="*/ 538163 h 1184013"/>
                <a:gd name="connsiteX22" fmla="*/ 47316 w 1038225"/>
                <a:gd name="connsiteY22" fmla="*/ 566738 h 1184013"/>
                <a:gd name="connsiteX23" fmla="*/ 37791 w 1038225"/>
                <a:gd name="connsiteY23" fmla="*/ 588169 h 1184013"/>
                <a:gd name="connsiteX24" fmla="*/ 40172 w 1038225"/>
                <a:gd name="connsiteY24" fmla="*/ 626269 h 1184013"/>
                <a:gd name="connsiteX25" fmla="*/ 40172 w 1038225"/>
                <a:gd name="connsiteY25" fmla="*/ 626269 h 1184013"/>
                <a:gd name="connsiteX26" fmla="*/ 35409 w 1038225"/>
                <a:gd name="connsiteY26" fmla="*/ 704850 h 1184013"/>
                <a:gd name="connsiteX27" fmla="*/ 56841 w 1038225"/>
                <a:gd name="connsiteY27" fmla="*/ 752475 h 1184013"/>
                <a:gd name="connsiteX28" fmla="*/ 47315 w 1038225"/>
                <a:gd name="connsiteY28" fmla="*/ 790575 h 1184013"/>
                <a:gd name="connsiteX29" fmla="*/ 14286 w 1038225"/>
                <a:gd name="connsiteY29" fmla="*/ 948271 h 1184013"/>
                <a:gd name="connsiteX30" fmla="*/ 2379 w 1038225"/>
                <a:gd name="connsiteY30" fmla="*/ 1064952 h 1184013"/>
                <a:gd name="connsiteX31" fmla="*/ 0 w 1038225"/>
                <a:gd name="connsiteY31" fmla="*/ 1181632 h 1184013"/>
                <a:gd name="connsiteX32" fmla="*/ 1038225 w 1038225"/>
                <a:gd name="connsiteY32" fmla="*/ 1184013 h 1184013"/>
                <a:gd name="connsiteX33" fmla="*/ 1033154 w 1038225"/>
                <a:gd name="connsiteY33" fmla="*/ 792956 h 1184013"/>
                <a:gd name="connsiteX34" fmla="*/ 985528 w 1038225"/>
                <a:gd name="connsiteY34" fmla="*/ 385763 h 1184013"/>
                <a:gd name="connsiteX35" fmla="*/ 925997 w 1038225"/>
                <a:gd name="connsiteY35" fmla="*/ 211931 h 118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038225" h="1184013">
                  <a:moveTo>
                    <a:pt x="925997" y="211931"/>
                  </a:moveTo>
                  <a:cubicBezTo>
                    <a:pt x="893056" y="166687"/>
                    <a:pt x="823999" y="132556"/>
                    <a:pt x="787884" y="114300"/>
                  </a:cubicBezTo>
                  <a:cubicBezTo>
                    <a:pt x="751769" y="96044"/>
                    <a:pt x="750182" y="103188"/>
                    <a:pt x="709304" y="102394"/>
                  </a:cubicBezTo>
                  <a:cubicBezTo>
                    <a:pt x="668426" y="101600"/>
                    <a:pt x="590241" y="96838"/>
                    <a:pt x="537853" y="95250"/>
                  </a:cubicBezTo>
                  <a:cubicBezTo>
                    <a:pt x="485465" y="93663"/>
                    <a:pt x="442603" y="93663"/>
                    <a:pt x="394978" y="92869"/>
                  </a:cubicBezTo>
                  <a:lnTo>
                    <a:pt x="299728" y="83344"/>
                  </a:lnTo>
                  <a:lnTo>
                    <a:pt x="273534" y="45244"/>
                  </a:lnTo>
                  <a:lnTo>
                    <a:pt x="259247" y="26194"/>
                  </a:lnTo>
                  <a:lnTo>
                    <a:pt x="244959" y="4763"/>
                  </a:lnTo>
                  <a:lnTo>
                    <a:pt x="225910" y="11906"/>
                  </a:lnTo>
                  <a:lnTo>
                    <a:pt x="206859" y="0"/>
                  </a:lnTo>
                  <a:lnTo>
                    <a:pt x="185428" y="21431"/>
                  </a:lnTo>
                  <a:lnTo>
                    <a:pt x="173522" y="50006"/>
                  </a:lnTo>
                  <a:lnTo>
                    <a:pt x="152091" y="59531"/>
                  </a:lnTo>
                  <a:cubicBezTo>
                    <a:pt x="148519" y="69850"/>
                    <a:pt x="158044" y="88503"/>
                    <a:pt x="152091" y="111919"/>
                  </a:cubicBezTo>
                  <a:cubicBezTo>
                    <a:pt x="146138" y="135335"/>
                    <a:pt x="115578" y="184150"/>
                    <a:pt x="116372" y="200025"/>
                  </a:cubicBezTo>
                  <a:lnTo>
                    <a:pt x="118753" y="247650"/>
                  </a:lnTo>
                  <a:cubicBezTo>
                    <a:pt x="117562" y="263525"/>
                    <a:pt x="113197" y="278209"/>
                    <a:pt x="109228" y="295275"/>
                  </a:cubicBezTo>
                  <a:cubicBezTo>
                    <a:pt x="105259" y="312341"/>
                    <a:pt x="94147" y="330994"/>
                    <a:pt x="94941" y="350044"/>
                  </a:cubicBezTo>
                  <a:cubicBezTo>
                    <a:pt x="95735" y="369094"/>
                    <a:pt x="98116" y="386557"/>
                    <a:pt x="97322" y="407194"/>
                  </a:cubicBezTo>
                  <a:cubicBezTo>
                    <a:pt x="96528" y="427831"/>
                    <a:pt x="106054" y="446087"/>
                    <a:pt x="94941" y="469106"/>
                  </a:cubicBezTo>
                  <a:lnTo>
                    <a:pt x="61603" y="538163"/>
                  </a:lnTo>
                  <a:cubicBezTo>
                    <a:pt x="50490" y="561182"/>
                    <a:pt x="51285" y="558404"/>
                    <a:pt x="47316" y="566738"/>
                  </a:cubicBezTo>
                  <a:lnTo>
                    <a:pt x="37791" y="588169"/>
                  </a:lnTo>
                  <a:cubicBezTo>
                    <a:pt x="34616" y="595313"/>
                    <a:pt x="39775" y="619919"/>
                    <a:pt x="40172" y="626269"/>
                  </a:cubicBezTo>
                  <a:lnTo>
                    <a:pt x="40172" y="626269"/>
                  </a:lnTo>
                  <a:cubicBezTo>
                    <a:pt x="39378" y="639366"/>
                    <a:pt x="28265" y="688975"/>
                    <a:pt x="35409" y="704850"/>
                  </a:cubicBezTo>
                  <a:lnTo>
                    <a:pt x="56841" y="752475"/>
                  </a:lnTo>
                  <a:lnTo>
                    <a:pt x="47315" y="790575"/>
                  </a:lnTo>
                  <a:lnTo>
                    <a:pt x="14286" y="948271"/>
                  </a:lnTo>
                  <a:lnTo>
                    <a:pt x="2379" y="1064952"/>
                  </a:lnTo>
                  <a:lnTo>
                    <a:pt x="0" y="1181632"/>
                  </a:lnTo>
                  <a:lnTo>
                    <a:pt x="1038225" y="1184013"/>
                  </a:lnTo>
                  <a:cubicBezTo>
                    <a:pt x="1036535" y="1053661"/>
                    <a:pt x="1034844" y="923308"/>
                    <a:pt x="1033154" y="792956"/>
                  </a:cubicBezTo>
                  <a:cubicBezTo>
                    <a:pt x="1030773" y="553641"/>
                    <a:pt x="1019659" y="478235"/>
                    <a:pt x="985528" y="385763"/>
                  </a:cubicBezTo>
                  <a:cubicBezTo>
                    <a:pt x="950603" y="331788"/>
                    <a:pt x="958938" y="257175"/>
                    <a:pt x="925997" y="211931"/>
                  </a:cubicBezTo>
                  <a:close/>
                </a:path>
              </a:pathLst>
            </a:custGeom>
            <a:solidFill>
              <a:srgbClr val="FBC9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61" name="Rectangle 660">
              <a:extLst>
                <a:ext uri="{FF2B5EF4-FFF2-40B4-BE49-F238E27FC236}">
                  <a16:creationId xmlns:a16="http://schemas.microsoft.com/office/drawing/2014/main" id="{11BD92E7-3ECA-4F5A-B249-E39619B49FE0}"/>
                </a:ext>
              </a:extLst>
            </p:cNvPr>
            <p:cNvSpPr/>
            <p:nvPr/>
          </p:nvSpPr>
          <p:spPr>
            <a:xfrm>
              <a:off x="11930381" y="5293412"/>
              <a:ext cx="53527" cy="531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664" name="Freeform 19">
              <a:extLst>
                <a:ext uri="{FF2B5EF4-FFF2-40B4-BE49-F238E27FC236}">
                  <a16:creationId xmlns:a16="http://schemas.microsoft.com/office/drawing/2014/main" id="{3443BF9B-B70A-4D75-ABA6-A5DB677289D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41442" y="5042830"/>
              <a:ext cx="31736" cy="37412"/>
            </a:xfrm>
            <a:custGeom>
              <a:avLst/>
              <a:gdLst>
                <a:gd name="connsiteX0" fmla="*/ 0 w 178594"/>
                <a:gd name="connsiteY0" fmla="*/ 90488 h 211931"/>
                <a:gd name="connsiteX1" fmla="*/ 28575 w 178594"/>
                <a:gd name="connsiteY1" fmla="*/ 157163 h 211931"/>
                <a:gd name="connsiteX2" fmla="*/ 85725 w 178594"/>
                <a:gd name="connsiteY2" fmla="*/ 211931 h 211931"/>
                <a:gd name="connsiteX3" fmla="*/ 121444 w 178594"/>
                <a:gd name="connsiteY3" fmla="*/ 164306 h 211931"/>
                <a:gd name="connsiteX4" fmla="*/ 145256 w 178594"/>
                <a:gd name="connsiteY4" fmla="*/ 76200 h 211931"/>
                <a:gd name="connsiteX5" fmla="*/ 178594 w 178594"/>
                <a:gd name="connsiteY5" fmla="*/ 0 h 211931"/>
                <a:gd name="connsiteX6" fmla="*/ 0 w 178594"/>
                <a:gd name="connsiteY6" fmla="*/ 90488 h 211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594" h="211931">
                  <a:moveTo>
                    <a:pt x="0" y="90488"/>
                  </a:moveTo>
                  <a:lnTo>
                    <a:pt x="28575" y="157163"/>
                  </a:lnTo>
                  <a:lnTo>
                    <a:pt x="85725" y="211931"/>
                  </a:lnTo>
                  <a:lnTo>
                    <a:pt x="121444" y="164306"/>
                  </a:lnTo>
                  <a:lnTo>
                    <a:pt x="145256" y="76200"/>
                  </a:lnTo>
                  <a:lnTo>
                    <a:pt x="178594" y="0"/>
                  </a:lnTo>
                  <a:lnTo>
                    <a:pt x="0" y="90488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65" name="Freeform 218">
              <a:extLst>
                <a:ext uri="{FF2B5EF4-FFF2-40B4-BE49-F238E27FC236}">
                  <a16:creationId xmlns:a16="http://schemas.microsoft.com/office/drawing/2014/main" id="{95BFBAA2-3A8B-43FF-ACB5-68567FF5777B}"/>
                </a:ext>
              </a:extLst>
            </p:cNvPr>
            <p:cNvSpPr>
              <a:spLocks noChangeAspect="1"/>
            </p:cNvSpPr>
            <p:nvPr/>
          </p:nvSpPr>
          <p:spPr>
            <a:xfrm rot="21480000">
              <a:off x="9302025" y="5046481"/>
              <a:ext cx="41732" cy="37308"/>
            </a:xfrm>
            <a:custGeom>
              <a:avLst/>
              <a:gdLst>
                <a:gd name="connsiteX0" fmla="*/ 0 w 178594"/>
                <a:gd name="connsiteY0" fmla="*/ 90488 h 211931"/>
                <a:gd name="connsiteX1" fmla="*/ 28575 w 178594"/>
                <a:gd name="connsiteY1" fmla="*/ 157163 h 211931"/>
                <a:gd name="connsiteX2" fmla="*/ 85725 w 178594"/>
                <a:gd name="connsiteY2" fmla="*/ 211931 h 211931"/>
                <a:gd name="connsiteX3" fmla="*/ 121444 w 178594"/>
                <a:gd name="connsiteY3" fmla="*/ 164306 h 211931"/>
                <a:gd name="connsiteX4" fmla="*/ 145256 w 178594"/>
                <a:gd name="connsiteY4" fmla="*/ 76200 h 211931"/>
                <a:gd name="connsiteX5" fmla="*/ 178594 w 178594"/>
                <a:gd name="connsiteY5" fmla="*/ 0 h 211931"/>
                <a:gd name="connsiteX6" fmla="*/ 0 w 178594"/>
                <a:gd name="connsiteY6" fmla="*/ 90488 h 211931"/>
                <a:gd name="connsiteX0" fmla="*/ 0 w 186077"/>
                <a:gd name="connsiteY0" fmla="*/ 23131 h 211931"/>
                <a:gd name="connsiteX1" fmla="*/ 36058 w 186077"/>
                <a:gd name="connsiteY1" fmla="*/ 157163 h 211931"/>
                <a:gd name="connsiteX2" fmla="*/ 93208 w 186077"/>
                <a:gd name="connsiteY2" fmla="*/ 211931 h 211931"/>
                <a:gd name="connsiteX3" fmla="*/ 128927 w 186077"/>
                <a:gd name="connsiteY3" fmla="*/ 164306 h 211931"/>
                <a:gd name="connsiteX4" fmla="*/ 152739 w 186077"/>
                <a:gd name="connsiteY4" fmla="*/ 76200 h 211931"/>
                <a:gd name="connsiteX5" fmla="*/ 186077 w 186077"/>
                <a:gd name="connsiteY5" fmla="*/ 0 h 211931"/>
                <a:gd name="connsiteX6" fmla="*/ 0 w 186077"/>
                <a:gd name="connsiteY6" fmla="*/ 23131 h 211931"/>
                <a:gd name="connsiteX0" fmla="*/ 0 w 186077"/>
                <a:gd name="connsiteY0" fmla="*/ 23131 h 164304"/>
                <a:gd name="connsiteX1" fmla="*/ 36058 w 186077"/>
                <a:gd name="connsiteY1" fmla="*/ 157163 h 164304"/>
                <a:gd name="connsiteX2" fmla="*/ 128927 w 186077"/>
                <a:gd name="connsiteY2" fmla="*/ 164306 h 164304"/>
                <a:gd name="connsiteX3" fmla="*/ 152739 w 186077"/>
                <a:gd name="connsiteY3" fmla="*/ 76200 h 164304"/>
                <a:gd name="connsiteX4" fmla="*/ 186077 w 186077"/>
                <a:gd name="connsiteY4" fmla="*/ 0 h 164304"/>
                <a:gd name="connsiteX5" fmla="*/ 0 w 186077"/>
                <a:gd name="connsiteY5" fmla="*/ 23131 h 164304"/>
                <a:gd name="connsiteX0" fmla="*/ 0 w 186077"/>
                <a:gd name="connsiteY0" fmla="*/ 23131 h 174663"/>
                <a:gd name="connsiteX1" fmla="*/ 36058 w 186077"/>
                <a:gd name="connsiteY1" fmla="*/ 157163 h 174663"/>
                <a:gd name="connsiteX2" fmla="*/ 128927 w 186077"/>
                <a:gd name="connsiteY2" fmla="*/ 164306 h 174663"/>
                <a:gd name="connsiteX3" fmla="*/ 152739 w 186077"/>
                <a:gd name="connsiteY3" fmla="*/ 76200 h 174663"/>
                <a:gd name="connsiteX4" fmla="*/ 186077 w 186077"/>
                <a:gd name="connsiteY4" fmla="*/ 0 h 174663"/>
                <a:gd name="connsiteX5" fmla="*/ 0 w 186077"/>
                <a:gd name="connsiteY5" fmla="*/ 23131 h 174663"/>
                <a:gd name="connsiteX0" fmla="*/ 8011 w 194088"/>
                <a:gd name="connsiteY0" fmla="*/ 23131 h 174663"/>
                <a:gd name="connsiteX1" fmla="*/ 44069 w 194088"/>
                <a:gd name="connsiteY1" fmla="*/ 157163 h 174663"/>
                <a:gd name="connsiteX2" fmla="*/ 136938 w 194088"/>
                <a:gd name="connsiteY2" fmla="*/ 164306 h 174663"/>
                <a:gd name="connsiteX3" fmla="*/ 160750 w 194088"/>
                <a:gd name="connsiteY3" fmla="*/ 76200 h 174663"/>
                <a:gd name="connsiteX4" fmla="*/ 194088 w 194088"/>
                <a:gd name="connsiteY4" fmla="*/ 0 h 174663"/>
                <a:gd name="connsiteX5" fmla="*/ 8011 w 194088"/>
                <a:gd name="connsiteY5" fmla="*/ 23131 h 174663"/>
                <a:gd name="connsiteX0" fmla="*/ 8011 w 194088"/>
                <a:gd name="connsiteY0" fmla="*/ 23131 h 174663"/>
                <a:gd name="connsiteX1" fmla="*/ 44069 w 194088"/>
                <a:gd name="connsiteY1" fmla="*/ 157163 h 174663"/>
                <a:gd name="connsiteX2" fmla="*/ 136938 w 194088"/>
                <a:gd name="connsiteY2" fmla="*/ 164306 h 174663"/>
                <a:gd name="connsiteX3" fmla="*/ 160750 w 194088"/>
                <a:gd name="connsiteY3" fmla="*/ 76200 h 174663"/>
                <a:gd name="connsiteX4" fmla="*/ 194088 w 194088"/>
                <a:gd name="connsiteY4" fmla="*/ 0 h 174663"/>
                <a:gd name="connsiteX5" fmla="*/ 8011 w 194088"/>
                <a:gd name="connsiteY5" fmla="*/ 23131 h 17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4088" h="174663">
                  <a:moveTo>
                    <a:pt x="8011" y="23131"/>
                  </a:moveTo>
                  <a:cubicBezTo>
                    <a:pt x="-16992" y="49325"/>
                    <a:pt x="22581" y="133634"/>
                    <a:pt x="44069" y="157163"/>
                  </a:cubicBezTo>
                  <a:cubicBezTo>
                    <a:pt x="65557" y="180692"/>
                    <a:pt x="117491" y="177800"/>
                    <a:pt x="136938" y="164306"/>
                  </a:cubicBezTo>
                  <a:cubicBezTo>
                    <a:pt x="156385" y="150812"/>
                    <a:pt x="149637" y="101600"/>
                    <a:pt x="160750" y="76200"/>
                  </a:cubicBezTo>
                  <a:lnTo>
                    <a:pt x="194088" y="0"/>
                  </a:lnTo>
                  <a:lnTo>
                    <a:pt x="8011" y="23131"/>
                  </a:lnTo>
                  <a:close/>
                </a:path>
              </a:pathLst>
            </a:custGeom>
            <a:solidFill>
              <a:srgbClr val="D9B8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70" name="Freeform 66">
              <a:extLst>
                <a:ext uri="{FF2B5EF4-FFF2-40B4-BE49-F238E27FC236}">
                  <a16:creationId xmlns:a16="http://schemas.microsoft.com/office/drawing/2014/main" id="{D9D737D6-7919-443D-90FF-C50AF564D10E}"/>
                </a:ext>
              </a:extLst>
            </p:cNvPr>
            <p:cNvSpPr/>
            <p:nvPr/>
          </p:nvSpPr>
          <p:spPr bwMode="auto">
            <a:xfrm>
              <a:off x="8142146" y="4244329"/>
              <a:ext cx="1124939" cy="1851218"/>
            </a:xfrm>
            <a:custGeom>
              <a:avLst/>
              <a:gdLst>
                <a:gd name="connsiteX0" fmla="*/ 1028700 w 1028700"/>
                <a:gd name="connsiteY0" fmla="*/ 2466975 h 2466975"/>
                <a:gd name="connsiteX1" fmla="*/ 709613 w 1028700"/>
                <a:gd name="connsiteY1" fmla="*/ 2181225 h 2466975"/>
                <a:gd name="connsiteX2" fmla="*/ 495300 w 1028700"/>
                <a:gd name="connsiteY2" fmla="*/ 1843087 h 2466975"/>
                <a:gd name="connsiteX3" fmla="*/ 304800 w 1028700"/>
                <a:gd name="connsiteY3" fmla="*/ 1462087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09613 w 1028700"/>
                <a:gd name="connsiteY1" fmla="*/ 2181225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73819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82699 w 1028700"/>
                <a:gd name="connsiteY2" fmla="*/ 1851776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73819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44453 w 1044453"/>
                <a:gd name="connsiteY0" fmla="*/ 2600204 h 2600204"/>
                <a:gd name="connsiteX1" fmla="*/ 734891 w 1044453"/>
                <a:gd name="connsiteY1" fmla="*/ 2309691 h 2600204"/>
                <a:gd name="connsiteX2" fmla="*/ 498452 w 1044453"/>
                <a:gd name="connsiteY2" fmla="*/ 1985005 h 2600204"/>
                <a:gd name="connsiteX3" fmla="*/ 327696 w 1044453"/>
                <a:gd name="connsiteY3" fmla="*/ 1590553 h 2600204"/>
                <a:gd name="connsiteX4" fmla="*/ 225303 w 1044453"/>
                <a:gd name="connsiteY4" fmla="*/ 1242891 h 2600204"/>
                <a:gd name="connsiteX5" fmla="*/ 89572 w 1044453"/>
                <a:gd name="connsiteY5" fmla="*/ 614241 h 2600204"/>
                <a:gd name="connsiteX6" fmla="*/ 15753 w 1044453"/>
                <a:gd name="connsiteY6" fmla="*/ 133229 h 2600204"/>
                <a:gd name="connsiteX7" fmla="*/ 0 w 1044453"/>
                <a:gd name="connsiteY7" fmla="*/ 0 h 2600204"/>
                <a:gd name="connsiteX0" fmla="*/ 1888767 w 1888767"/>
                <a:gd name="connsiteY0" fmla="*/ 3054919 h 3054919"/>
                <a:gd name="connsiteX1" fmla="*/ 734891 w 1888767"/>
                <a:gd name="connsiteY1" fmla="*/ 2309691 h 3054919"/>
                <a:gd name="connsiteX2" fmla="*/ 498452 w 1888767"/>
                <a:gd name="connsiteY2" fmla="*/ 1985005 h 3054919"/>
                <a:gd name="connsiteX3" fmla="*/ 327696 w 1888767"/>
                <a:gd name="connsiteY3" fmla="*/ 1590553 h 3054919"/>
                <a:gd name="connsiteX4" fmla="*/ 225303 w 1888767"/>
                <a:gd name="connsiteY4" fmla="*/ 1242891 h 3054919"/>
                <a:gd name="connsiteX5" fmla="*/ 89572 w 1888767"/>
                <a:gd name="connsiteY5" fmla="*/ 614241 h 3054919"/>
                <a:gd name="connsiteX6" fmla="*/ 15753 w 1888767"/>
                <a:gd name="connsiteY6" fmla="*/ 133229 h 3054919"/>
                <a:gd name="connsiteX7" fmla="*/ 0 w 1888767"/>
                <a:gd name="connsiteY7" fmla="*/ 0 h 3054919"/>
                <a:gd name="connsiteX0" fmla="*/ 1888767 w 1888767"/>
                <a:gd name="connsiteY0" fmla="*/ 3054919 h 3054919"/>
                <a:gd name="connsiteX1" fmla="*/ 1031031 w 1888767"/>
                <a:gd name="connsiteY1" fmla="*/ 2590628 h 3054919"/>
                <a:gd name="connsiteX2" fmla="*/ 498452 w 1888767"/>
                <a:gd name="connsiteY2" fmla="*/ 1985005 h 3054919"/>
                <a:gd name="connsiteX3" fmla="*/ 327696 w 1888767"/>
                <a:gd name="connsiteY3" fmla="*/ 1590553 h 3054919"/>
                <a:gd name="connsiteX4" fmla="*/ 225303 w 1888767"/>
                <a:gd name="connsiteY4" fmla="*/ 1242891 h 3054919"/>
                <a:gd name="connsiteX5" fmla="*/ 89572 w 1888767"/>
                <a:gd name="connsiteY5" fmla="*/ 614241 h 3054919"/>
                <a:gd name="connsiteX6" fmla="*/ 15753 w 1888767"/>
                <a:gd name="connsiteY6" fmla="*/ 133229 h 3054919"/>
                <a:gd name="connsiteX7" fmla="*/ 0 w 1888767"/>
                <a:gd name="connsiteY7" fmla="*/ 0 h 3054919"/>
                <a:gd name="connsiteX0" fmla="*/ 1888767 w 1888767"/>
                <a:gd name="connsiteY0" fmla="*/ 3054919 h 3054919"/>
                <a:gd name="connsiteX1" fmla="*/ 1031031 w 1888767"/>
                <a:gd name="connsiteY1" fmla="*/ 2590628 h 3054919"/>
                <a:gd name="connsiteX2" fmla="*/ 743908 w 1888767"/>
                <a:gd name="connsiteY2" fmla="*/ 2308973 h 3054919"/>
                <a:gd name="connsiteX3" fmla="*/ 498452 w 1888767"/>
                <a:gd name="connsiteY3" fmla="*/ 1985005 h 3054919"/>
                <a:gd name="connsiteX4" fmla="*/ 327696 w 1888767"/>
                <a:gd name="connsiteY4" fmla="*/ 1590553 h 3054919"/>
                <a:gd name="connsiteX5" fmla="*/ 225303 w 1888767"/>
                <a:gd name="connsiteY5" fmla="*/ 1242891 h 3054919"/>
                <a:gd name="connsiteX6" fmla="*/ 89572 w 1888767"/>
                <a:gd name="connsiteY6" fmla="*/ 614241 h 3054919"/>
                <a:gd name="connsiteX7" fmla="*/ 15753 w 1888767"/>
                <a:gd name="connsiteY7" fmla="*/ 133229 h 3054919"/>
                <a:gd name="connsiteX8" fmla="*/ 0 w 1888767"/>
                <a:gd name="connsiteY8" fmla="*/ 0 h 3054919"/>
                <a:gd name="connsiteX0" fmla="*/ 1888767 w 1888767"/>
                <a:gd name="connsiteY0" fmla="*/ 3054919 h 3054919"/>
                <a:gd name="connsiteX1" fmla="*/ 1031031 w 1888767"/>
                <a:gd name="connsiteY1" fmla="*/ 2590628 h 3054919"/>
                <a:gd name="connsiteX2" fmla="*/ 737606 w 1888767"/>
                <a:gd name="connsiteY2" fmla="*/ 2320558 h 3054919"/>
                <a:gd name="connsiteX3" fmla="*/ 498452 w 1888767"/>
                <a:gd name="connsiteY3" fmla="*/ 1985005 h 3054919"/>
                <a:gd name="connsiteX4" fmla="*/ 327696 w 1888767"/>
                <a:gd name="connsiteY4" fmla="*/ 1590553 h 3054919"/>
                <a:gd name="connsiteX5" fmla="*/ 225303 w 1888767"/>
                <a:gd name="connsiteY5" fmla="*/ 1242891 h 3054919"/>
                <a:gd name="connsiteX6" fmla="*/ 89572 w 1888767"/>
                <a:gd name="connsiteY6" fmla="*/ 614241 h 3054919"/>
                <a:gd name="connsiteX7" fmla="*/ 15753 w 1888767"/>
                <a:gd name="connsiteY7" fmla="*/ 133229 h 3054919"/>
                <a:gd name="connsiteX8" fmla="*/ 0 w 1888767"/>
                <a:gd name="connsiteY8" fmla="*/ 0 h 3054919"/>
                <a:gd name="connsiteX0" fmla="*/ 1904519 w 1904519"/>
                <a:gd name="connsiteY0" fmla="*/ 3014371 h 3014371"/>
                <a:gd name="connsiteX1" fmla="*/ 1031031 w 1904519"/>
                <a:gd name="connsiteY1" fmla="*/ 2590628 h 3014371"/>
                <a:gd name="connsiteX2" fmla="*/ 737606 w 1904519"/>
                <a:gd name="connsiteY2" fmla="*/ 2320558 h 3014371"/>
                <a:gd name="connsiteX3" fmla="*/ 498452 w 1904519"/>
                <a:gd name="connsiteY3" fmla="*/ 1985005 h 3014371"/>
                <a:gd name="connsiteX4" fmla="*/ 327696 w 1904519"/>
                <a:gd name="connsiteY4" fmla="*/ 1590553 h 3014371"/>
                <a:gd name="connsiteX5" fmla="*/ 225303 w 1904519"/>
                <a:gd name="connsiteY5" fmla="*/ 1242891 h 3014371"/>
                <a:gd name="connsiteX6" fmla="*/ 89572 w 1904519"/>
                <a:gd name="connsiteY6" fmla="*/ 614241 h 3014371"/>
                <a:gd name="connsiteX7" fmla="*/ 15753 w 1904519"/>
                <a:gd name="connsiteY7" fmla="*/ 133229 h 3014371"/>
                <a:gd name="connsiteX8" fmla="*/ 0 w 1904519"/>
                <a:gd name="connsiteY8" fmla="*/ 0 h 3014371"/>
                <a:gd name="connsiteX0" fmla="*/ 1904519 w 1904519"/>
                <a:gd name="connsiteY0" fmla="*/ 3014371 h 3014371"/>
                <a:gd name="connsiteX1" fmla="*/ 1405498 w 1904519"/>
                <a:gd name="connsiteY1" fmla="*/ 2778169 h 3014371"/>
                <a:gd name="connsiteX2" fmla="*/ 1031031 w 1904519"/>
                <a:gd name="connsiteY2" fmla="*/ 2590628 h 3014371"/>
                <a:gd name="connsiteX3" fmla="*/ 737606 w 1904519"/>
                <a:gd name="connsiteY3" fmla="*/ 2320558 h 3014371"/>
                <a:gd name="connsiteX4" fmla="*/ 498452 w 1904519"/>
                <a:gd name="connsiteY4" fmla="*/ 1985005 h 3014371"/>
                <a:gd name="connsiteX5" fmla="*/ 327696 w 1904519"/>
                <a:gd name="connsiteY5" fmla="*/ 1590553 h 3014371"/>
                <a:gd name="connsiteX6" fmla="*/ 225303 w 1904519"/>
                <a:gd name="connsiteY6" fmla="*/ 1242891 h 3014371"/>
                <a:gd name="connsiteX7" fmla="*/ 89572 w 1904519"/>
                <a:gd name="connsiteY7" fmla="*/ 614241 h 3014371"/>
                <a:gd name="connsiteX8" fmla="*/ 15753 w 1904519"/>
                <a:gd name="connsiteY8" fmla="*/ 133229 h 3014371"/>
                <a:gd name="connsiteX9" fmla="*/ 0 w 1904519"/>
                <a:gd name="connsiteY9" fmla="*/ 0 h 3014371"/>
                <a:gd name="connsiteX0" fmla="*/ 1904519 w 1904519"/>
                <a:gd name="connsiteY0" fmla="*/ 3014371 h 3014371"/>
                <a:gd name="connsiteX1" fmla="*/ 1389746 w 1904519"/>
                <a:gd name="connsiteY1" fmla="*/ 2792650 h 3014371"/>
                <a:gd name="connsiteX2" fmla="*/ 1031031 w 1904519"/>
                <a:gd name="connsiteY2" fmla="*/ 2590628 h 3014371"/>
                <a:gd name="connsiteX3" fmla="*/ 737606 w 1904519"/>
                <a:gd name="connsiteY3" fmla="*/ 2320558 h 3014371"/>
                <a:gd name="connsiteX4" fmla="*/ 498452 w 1904519"/>
                <a:gd name="connsiteY4" fmla="*/ 1985005 h 3014371"/>
                <a:gd name="connsiteX5" fmla="*/ 327696 w 1904519"/>
                <a:gd name="connsiteY5" fmla="*/ 1590553 h 3014371"/>
                <a:gd name="connsiteX6" fmla="*/ 225303 w 1904519"/>
                <a:gd name="connsiteY6" fmla="*/ 1242891 h 3014371"/>
                <a:gd name="connsiteX7" fmla="*/ 89572 w 1904519"/>
                <a:gd name="connsiteY7" fmla="*/ 614241 h 3014371"/>
                <a:gd name="connsiteX8" fmla="*/ 15753 w 1904519"/>
                <a:gd name="connsiteY8" fmla="*/ 133229 h 3014371"/>
                <a:gd name="connsiteX9" fmla="*/ 0 w 1904519"/>
                <a:gd name="connsiteY9" fmla="*/ 0 h 3014371"/>
                <a:gd name="connsiteX0" fmla="*/ 2002183 w 2002183"/>
                <a:gd name="connsiteY0" fmla="*/ 3049126 h 3049126"/>
                <a:gd name="connsiteX1" fmla="*/ 1389746 w 2002183"/>
                <a:gd name="connsiteY1" fmla="*/ 2792650 h 3049126"/>
                <a:gd name="connsiteX2" fmla="*/ 1031031 w 2002183"/>
                <a:gd name="connsiteY2" fmla="*/ 2590628 h 3049126"/>
                <a:gd name="connsiteX3" fmla="*/ 737606 w 2002183"/>
                <a:gd name="connsiteY3" fmla="*/ 2320558 h 3049126"/>
                <a:gd name="connsiteX4" fmla="*/ 498452 w 2002183"/>
                <a:gd name="connsiteY4" fmla="*/ 1985005 h 3049126"/>
                <a:gd name="connsiteX5" fmla="*/ 327696 w 2002183"/>
                <a:gd name="connsiteY5" fmla="*/ 1590553 h 3049126"/>
                <a:gd name="connsiteX6" fmla="*/ 225303 w 2002183"/>
                <a:gd name="connsiteY6" fmla="*/ 1242891 h 3049126"/>
                <a:gd name="connsiteX7" fmla="*/ 89572 w 2002183"/>
                <a:gd name="connsiteY7" fmla="*/ 614241 h 3049126"/>
                <a:gd name="connsiteX8" fmla="*/ 15753 w 2002183"/>
                <a:gd name="connsiteY8" fmla="*/ 133229 h 3049126"/>
                <a:gd name="connsiteX9" fmla="*/ 0 w 2002183"/>
                <a:gd name="connsiteY9" fmla="*/ 0 h 3049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2183" h="3049126">
                  <a:moveTo>
                    <a:pt x="2002183" y="3049126"/>
                  </a:moveTo>
                  <a:cubicBezTo>
                    <a:pt x="1920588" y="3009276"/>
                    <a:pt x="1535327" y="2863274"/>
                    <a:pt x="1389746" y="2792650"/>
                  </a:cubicBezTo>
                  <a:cubicBezTo>
                    <a:pt x="1244165" y="2722026"/>
                    <a:pt x="1139721" y="2669310"/>
                    <a:pt x="1031031" y="2590628"/>
                  </a:cubicBezTo>
                  <a:cubicBezTo>
                    <a:pt x="922341" y="2511946"/>
                    <a:pt x="826369" y="2421495"/>
                    <a:pt x="737606" y="2320558"/>
                  </a:cubicBezTo>
                  <a:cubicBezTo>
                    <a:pt x="648843" y="2219621"/>
                    <a:pt x="566770" y="2106672"/>
                    <a:pt x="498452" y="1985005"/>
                  </a:cubicBezTo>
                  <a:cubicBezTo>
                    <a:pt x="430134" y="1863338"/>
                    <a:pt x="373221" y="1714239"/>
                    <a:pt x="327696" y="1590553"/>
                  </a:cubicBezTo>
                  <a:cubicBezTo>
                    <a:pt x="282171" y="1466867"/>
                    <a:pt x="264990" y="1405610"/>
                    <a:pt x="225303" y="1242891"/>
                  </a:cubicBezTo>
                  <a:cubicBezTo>
                    <a:pt x="185616" y="1080172"/>
                    <a:pt x="124497" y="799185"/>
                    <a:pt x="89572" y="614241"/>
                  </a:cubicBezTo>
                  <a:cubicBezTo>
                    <a:pt x="54647" y="429297"/>
                    <a:pt x="28056" y="213398"/>
                    <a:pt x="15753" y="133229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674" name="Freeform 215">
              <a:extLst>
                <a:ext uri="{FF2B5EF4-FFF2-40B4-BE49-F238E27FC236}">
                  <a16:creationId xmlns:a16="http://schemas.microsoft.com/office/drawing/2014/main" id="{D8389868-3C04-4D0A-8A23-615A32996CBB}"/>
                </a:ext>
              </a:extLst>
            </p:cNvPr>
            <p:cNvSpPr/>
            <p:nvPr/>
          </p:nvSpPr>
          <p:spPr>
            <a:xfrm>
              <a:off x="10840984" y="4649224"/>
              <a:ext cx="1100394" cy="543209"/>
            </a:xfrm>
            <a:custGeom>
              <a:avLst/>
              <a:gdLst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3265 h 633265"/>
                <a:gd name="connsiteX1" fmla="*/ 171684 w 1383740"/>
                <a:gd name="connsiteY1" fmla="*/ 497534 h 633265"/>
                <a:gd name="connsiteX2" fmla="*/ 112152 w 1383740"/>
                <a:gd name="connsiteY2" fmla="*/ 361803 h 633265"/>
                <a:gd name="connsiteX3" fmla="*/ 45477 w 1383740"/>
                <a:gd name="connsiteY3" fmla="*/ 257028 h 633265"/>
                <a:gd name="connsiteX4" fmla="*/ 234 w 1383740"/>
                <a:gd name="connsiteY4" fmla="*/ 166540 h 633265"/>
                <a:gd name="connsiteX5" fmla="*/ 9759 w 1383740"/>
                <a:gd name="connsiteY5" fmla="*/ 80815 h 633265"/>
                <a:gd name="connsiteX6" fmla="*/ 57384 w 1383740"/>
                <a:gd name="connsiteY6" fmla="*/ 26047 h 633265"/>
                <a:gd name="connsiteX7" fmla="*/ 114534 w 1383740"/>
                <a:gd name="connsiteY7" fmla="*/ 4615 h 633265"/>
                <a:gd name="connsiteX8" fmla="*/ 207402 w 1383740"/>
                <a:gd name="connsiteY8" fmla="*/ 2234 h 633265"/>
                <a:gd name="connsiteX9" fmla="*/ 309796 w 1383740"/>
                <a:gd name="connsiteY9" fmla="*/ 16522 h 633265"/>
                <a:gd name="connsiteX10" fmla="*/ 395521 w 1383740"/>
                <a:gd name="connsiteY10" fmla="*/ 42715 h 633265"/>
                <a:gd name="connsiteX11" fmla="*/ 469340 w 1383740"/>
                <a:gd name="connsiteY11" fmla="*/ 95103 h 633265"/>
                <a:gd name="connsiteX12" fmla="*/ 595546 w 1383740"/>
                <a:gd name="connsiteY12" fmla="*/ 142728 h 633265"/>
                <a:gd name="connsiteX13" fmla="*/ 662221 w 1383740"/>
                <a:gd name="connsiteY13" fmla="*/ 209403 h 633265"/>
                <a:gd name="connsiteX14" fmla="*/ 769377 w 1383740"/>
                <a:gd name="connsiteY14" fmla="*/ 276078 h 633265"/>
                <a:gd name="connsiteX15" fmla="*/ 845577 w 1383740"/>
                <a:gd name="connsiteY15" fmla="*/ 304653 h 633265"/>
                <a:gd name="connsiteX16" fmla="*/ 938446 w 1383740"/>
                <a:gd name="connsiteY16" fmla="*/ 337990 h 633265"/>
                <a:gd name="connsiteX17" fmla="*/ 1064652 w 1383740"/>
                <a:gd name="connsiteY17" fmla="*/ 349897 h 633265"/>
                <a:gd name="connsiteX18" fmla="*/ 1171809 w 1383740"/>
                <a:gd name="connsiteY18" fmla="*/ 421334 h 633265"/>
                <a:gd name="connsiteX19" fmla="*/ 1262296 w 1383740"/>
                <a:gd name="connsiteY19" fmla="*/ 461815 h 633265"/>
                <a:gd name="connsiteX20" fmla="*/ 1383740 w 1383740"/>
                <a:gd name="connsiteY20" fmla="*/ 504678 h 633265"/>
                <a:gd name="connsiteX21" fmla="*/ 1383740 w 1383740"/>
                <a:gd name="connsiteY21" fmla="*/ 504678 h 633265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105921 w 1377509"/>
                <a:gd name="connsiteY2" fmla="*/ 361960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63109 w 1377509"/>
                <a:gd name="connsiteY11" fmla="*/ 95260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105921 w 1377509"/>
                <a:gd name="connsiteY2" fmla="*/ 361960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3780 w 1375830"/>
                <a:gd name="connsiteY0" fmla="*/ 633422 h 633422"/>
                <a:gd name="connsiteX1" fmla="*/ 163774 w 1375830"/>
                <a:gd name="connsiteY1" fmla="*/ 497691 h 633422"/>
                <a:gd name="connsiteX2" fmla="*/ 92336 w 1375830"/>
                <a:gd name="connsiteY2" fmla="*/ 366722 h 633422"/>
                <a:gd name="connsiteX3" fmla="*/ 37567 w 1375830"/>
                <a:gd name="connsiteY3" fmla="*/ 257185 h 633422"/>
                <a:gd name="connsiteX4" fmla="*/ 8992 w 1375830"/>
                <a:gd name="connsiteY4" fmla="*/ 173840 h 633422"/>
                <a:gd name="connsiteX5" fmla="*/ 1849 w 1375830"/>
                <a:gd name="connsiteY5" fmla="*/ 80972 h 633422"/>
                <a:gd name="connsiteX6" fmla="*/ 49474 w 1375830"/>
                <a:gd name="connsiteY6" fmla="*/ 26204 h 633422"/>
                <a:gd name="connsiteX7" fmla="*/ 106624 w 1375830"/>
                <a:gd name="connsiteY7" fmla="*/ 4772 h 633422"/>
                <a:gd name="connsiteX8" fmla="*/ 199492 w 1375830"/>
                <a:gd name="connsiteY8" fmla="*/ 2391 h 633422"/>
                <a:gd name="connsiteX9" fmla="*/ 301886 w 1375830"/>
                <a:gd name="connsiteY9" fmla="*/ 16679 h 633422"/>
                <a:gd name="connsiteX10" fmla="*/ 387611 w 1375830"/>
                <a:gd name="connsiteY10" fmla="*/ 42872 h 633422"/>
                <a:gd name="connsiteX11" fmla="*/ 473337 w 1375830"/>
                <a:gd name="connsiteY11" fmla="*/ 83353 h 633422"/>
                <a:gd name="connsiteX12" fmla="*/ 587636 w 1375830"/>
                <a:gd name="connsiteY12" fmla="*/ 142885 h 633422"/>
                <a:gd name="connsiteX13" fmla="*/ 654311 w 1375830"/>
                <a:gd name="connsiteY13" fmla="*/ 209560 h 633422"/>
                <a:gd name="connsiteX14" fmla="*/ 761467 w 1375830"/>
                <a:gd name="connsiteY14" fmla="*/ 276235 h 633422"/>
                <a:gd name="connsiteX15" fmla="*/ 837667 w 1375830"/>
                <a:gd name="connsiteY15" fmla="*/ 304810 h 633422"/>
                <a:gd name="connsiteX16" fmla="*/ 930536 w 1375830"/>
                <a:gd name="connsiteY16" fmla="*/ 338147 h 633422"/>
                <a:gd name="connsiteX17" fmla="*/ 1056742 w 1375830"/>
                <a:gd name="connsiteY17" fmla="*/ 350054 h 633422"/>
                <a:gd name="connsiteX18" fmla="*/ 1163899 w 1375830"/>
                <a:gd name="connsiteY18" fmla="*/ 421491 h 633422"/>
                <a:gd name="connsiteX19" fmla="*/ 1254386 w 1375830"/>
                <a:gd name="connsiteY19" fmla="*/ 461972 h 633422"/>
                <a:gd name="connsiteX20" fmla="*/ 1375830 w 1375830"/>
                <a:gd name="connsiteY20" fmla="*/ 504835 h 633422"/>
                <a:gd name="connsiteX21" fmla="*/ 1375830 w 1375830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44121 w 1377509"/>
                <a:gd name="connsiteY16" fmla="*/ 331003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44121 w 1377509"/>
                <a:gd name="connsiteY16" fmla="*/ 331003 h 633422"/>
                <a:gd name="connsiteX17" fmla="*/ 1072708 w 1377509"/>
                <a:gd name="connsiteY17" fmla="*/ 333385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2054 w 1374104"/>
                <a:gd name="connsiteY0" fmla="*/ 633422 h 633422"/>
                <a:gd name="connsiteX1" fmla="*/ 162048 w 1374104"/>
                <a:gd name="connsiteY1" fmla="*/ 497691 h 633422"/>
                <a:gd name="connsiteX2" fmla="*/ 90610 w 1374104"/>
                <a:gd name="connsiteY2" fmla="*/ 366722 h 633422"/>
                <a:gd name="connsiteX3" fmla="*/ 35841 w 1374104"/>
                <a:gd name="connsiteY3" fmla="*/ 257185 h 633422"/>
                <a:gd name="connsiteX4" fmla="*/ 123 w 1374104"/>
                <a:gd name="connsiteY4" fmla="*/ 80972 h 633422"/>
                <a:gd name="connsiteX5" fmla="*/ 47748 w 1374104"/>
                <a:gd name="connsiteY5" fmla="*/ 26204 h 633422"/>
                <a:gd name="connsiteX6" fmla="*/ 104898 w 1374104"/>
                <a:gd name="connsiteY6" fmla="*/ 4772 h 633422"/>
                <a:gd name="connsiteX7" fmla="*/ 197766 w 1374104"/>
                <a:gd name="connsiteY7" fmla="*/ 2391 h 633422"/>
                <a:gd name="connsiteX8" fmla="*/ 300160 w 1374104"/>
                <a:gd name="connsiteY8" fmla="*/ 16679 h 633422"/>
                <a:gd name="connsiteX9" fmla="*/ 385885 w 1374104"/>
                <a:gd name="connsiteY9" fmla="*/ 42872 h 633422"/>
                <a:gd name="connsiteX10" fmla="*/ 471611 w 1374104"/>
                <a:gd name="connsiteY10" fmla="*/ 83353 h 633422"/>
                <a:gd name="connsiteX11" fmla="*/ 585910 w 1374104"/>
                <a:gd name="connsiteY11" fmla="*/ 142885 h 633422"/>
                <a:gd name="connsiteX12" fmla="*/ 652585 w 1374104"/>
                <a:gd name="connsiteY12" fmla="*/ 209560 h 633422"/>
                <a:gd name="connsiteX13" fmla="*/ 759741 w 1374104"/>
                <a:gd name="connsiteY13" fmla="*/ 276235 h 633422"/>
                <a:gd name="connsiteX14" fmla="*/ 835941 w 1374104"/>
                <a:gd name="connsiteY14" fmla="*/ 304810 h 633422"/>
                <a:gd name="connsiteX15" fmla="*/ 940716 w 1374104"/>
                <a:gd name="connsiteY15" fmla="*/ 331003 h 633422"/>
                <a:gd name="connsiteX16" fmla="*/ 1069303 w 1374104"/>
                <a:gd name="connsiteY16" fmla="*/ 333385 h 633422"/>
                <a:gd name="connsiteX17" fmla="*/ 1162173 w 1374104"/>
                <a:gd name="connsiteY17" fmla="*/ 421491 h 633422"/>
                <a:gd name="connsiteX18" fmla="*/ 1252660 w 1374104"/>
                <a:gd name="connsiteY18" fmla="*/ 461972 h 633422"/>
                <a:gd name="connsiteX19" fmla="*/ 1374104 w 1374104"/>
                <a:gd name="connsiteY19" fmla="*/ 504835 h 633422"/>
                <a:gd name="connsiteX20" fmla="*/ 1374104 w 1374104"/>
                <a:gd name="connsiteY20" fmla="*/ 504835 h 633422"/>
                <a:gd name="connsiteX0" fmla="*/ 233432 w 1395482"/>
                <a:gd name="connsiteY0" fmla="*/ 633422 h 633422"/>
                <a:gd name="connsiteX1" fmla="*/ 183426 w 1395482"/>
                <a:gd name="connsiteY1" fmla="*/ 497691 h 633422"/>
                <a:gd name="connsiteX2" fmla="*/ 111988 w 1395482"/>
                <a:gd name="connsiteY2" fmla="*/ 366722 h 633422"/>
                <a:gd name="connsiteX3" fmla="*/ 57219 w 1395482"/>
                <a:gd name="connsiteY3" fmla="*/ 257185 h 633422"/>
                <a:gd name="connsiteX4" fmla="*/ 70 w 1395482"/>
                <a:gd name="connsiteY4" fmla="*/ 80972 h 633422"/>
                <a:gd name="connsiteX5" fmla="*/ 69126 w 1395482"/>
                <a:gd name="connsiteY5" fmla="*/ 26204 h 633422"/>
                <a:gd name="connsiteX6" fmla="*/ 126276 w 1395482"/>
                <a:gd name="connsiteY6" fmla="*/ 4772 h 633422"/>
                <a:gd name="connsiteX7" fmla="*/ 219144 w 1395482"/>
                <a:gd name="connsiteY7" fmla="*/ 2391 h 633422"/>
                <a:gd name="connsiteX8" fmla="*/ 321538 w 1395482"/>
                <a:gd name="connsiteY8" fmla="*/ 16679 h 633422"/>
                <a:gd name="connsiteX9" fmla="*/ 407263 w 1395482"/>
                <a:gd name="connsiteY9" fmla="*/ 42872 h 633422"/>
                <a:gd name="connsiteX10" fmla="*/ 492989 w 1395482"/>
                <a:gd name="connsiteY10" fmla="*/ 83353 h 633422"/>
                <a:gd name="connsiteX11" fmla="*/ 607288 w 1395482"/>
                <a:gd name="connsiteY11" fmla="*/ 142885 h 633422"/>
                <a:gd name="connsiteX12" fmla="*/ 673963 w 1395482"/>
                <a:gd name="connsiteY12" fmla="*/ 209560 h 633422"/>
                <a:gd name="connsiteX13" fmla="*/ 781119 w 1395482"/>
                <a:gd name="connsiteY13" fmla="*/ 276235 h 633422"/>
                <a:gd name="connsiteX14" fmla="*/ 857319 w 1395482"/>
                <a:gd name="connsiteY14" fmla="*/ 304810 h 633422"/>
                <a:gd name="connsiteX15" fmla="*/ 962094 w 1395482"/>
                <a:gd name="connsiteY15" fmla="*/ 331003 h 633422"/>
                <a:gd name="connsiteX16" fmla="*/ 1090681 w 1395482"/>
                <a:gd name="connsiteY16" fmla="*/ 333385 h 633422"/>
                <a:gd name="connsiteX17" fmla="*/ 1183551 w 1395482"/>
                <a:gd name="connsiteY17" fmla="*/ 421491 h 633422"/>
                <a:gd name="connsiteX18" fmla="*/ 1274038 w 1395482"/>
                <a:gd name="connsiteY18" fmla="*/ 461972 h 633422"/>
                <a:gd name="connsiteX19" fmla="*/ 1395482 w 1395482"/>
                <a:gd name="connsiteY19" fmla="*/ 504835 h 633422"/>
                <a:gd name="connsiteX20" fmla="*/ 1395482 w 1395482"/>
                <a:gd name="connsiteY20" fmla="*/ 504835 h 633422"/>
                <a:gd name="connsiteX0" fmla="*/ 233408 w 1395458"/>
                <a:gd name="connsiteY0" fmla="*/ 632920 h 632920"/>
                <a:gd name="connsiteX1" fmla="*/ 183402 w 1395458"/>
                <a:gd name="connsiteY1" fmla="*/ 497189 h 632920"/>
                <a:gd name="connsiteX2" fmla="*/ 111964 w 1395458"/>
                <a:gd name="connsiteY2" fmla="*/ 366220 h 632920"/>
                <a:gd name="connsiteX3" fmla="*/ 57195 w 1395458"/>
                <a:gd name="connsiteY3" fmla="*/ 256683 h 632920"/>
                <a:gd name="connsiteX4" fmla="*/ 46 w 1395458"/>
                <a:gd name="connsiteY4" fmla="*/ 80470 h 632920"/>
                <a:gd name="connsiteX5" fmla="*/ 66721 w 1395458"/>
                <a:gd name="connsiteY5" fmla="*/ 11414 h 632920"/>
                <a:gd name="connsiteX6" fmla="*/ 126252 w 1395458"/>
                <a:gd name="connsiteY6" fmla="*/ 4270 h 632920"/>
                <a:gd name="connsiteX7" fmla="*/ 219120 w 1395458"/>
                <a:gd name="connsiteY7" fmla="*/ 1889 h 632920"/>
                <a:gd name="connsiteX8" fmla="*/ 321514 w 1395458"/>
                <a:gd name="connsiteY8" fmla="*/ 16177 h 632920"/>
                <a:gd name="connsiteX9" fmla="*/ 407239 w 1395458"/>
                <a:gd name="connsiteY9" fmla="*/ 42370 h 632920"/>
                <a:gd name="connsiteX10" fmla="*/ 492965 w 1395458"/>
                <a:gd name="connsiteY10" fmla="*/ 82851 h 632920"/>
                <a:gd name="connsiteX11" fmla="*/ 607264 w 1395458"/>
                <a:gd name="connsiteY11" fmla="*/ 142383 h 632920"/>
                <a:gd name="connsiteX12" fmla="*/ 673939 w 1395458"/>
                <a:gd name="connsiteY12" fmla="*/ 209058 h 632920"/>
                <a:gd name="connsiteX13" fmla="*/ 781095 w 1395458"/>
                <a:gd name="connsiteY13" fmla="*/ 275733 h 632920"/>
                <a:gd name="connsiteX14" fmla="*/ 857295 w 1395458"/>
                <a:gd name="connsiteY14" fmla="*/ 304308 h 632920"/>
                <a:gd name="connsiteX15" fmla="*/ 962070 w 1395458"/>
                <a:gd name="connsiteY15" fmla="*/ 330501 h 632920"/>
                <a:gd name="connsiteX16" fmla="*/ 1090657 w 1395458"/>
                <a:gd name="connsiteY16" fmla="*/ 332883 h 632920"/>
                <a:gd name="connsiteX17" fmla="*/ 1183527 w 1395458"/>
                <a:gd name="connsiteY17" fmla="*/ 420989 h 632920"/>
                <a:gd name="connsiteX18" fmla="*/ 1274014 w 1395458"/>
                <a:gd name="connsiteY18" fmla="*/ 461470 h 632920"/>
                <a:gd name="connsiteX19" fmla="*/ 1395458 w 1395458"/>
                <a:gd name="connsiteY19" fmla="*/ 504333 h 632920"/>
                <a:gd name="connsiteX20" fmla="*/ 1395458 w 1395458"/>
                <a:gd name="connsiteY20" fmla="*/ 504333 h 632920"/>
                <a:gd name="connsiteX0" fmla="*/ 233408 w 1395458"/>
                <a:gd name="connsiteY0" fmla="*/ 640782 h 640782"/>
                <a:gd name="connsiteX1" fmla="*/ 183402 w 1395458"/>
                <a:gd name="connsiteY1" fmla="*/ 505051 h 640782"/>
                <a:gd name="connsiteX2" fmla="*/ 111964 w 1395458"/>
                <a:gd name="connsiteY2" fmla="*/ 374082 h 640782"/>
                <a:gd name="connsiteX3" fmla="*/ 57195 w 1395458"/>
                <a:gd name="connsiteY3" fmla="*/ 264545 h 640782"/>
                <a:gd name="connsiteX4" fmla="*/ 46 w 1395458"/>
                <a:gd name="connsiteY4" fmla="*/ 88332 h 640782"/>
                <a:gd name="connsiteX5" fmla="*/ 66721 w 1395458"/>
                <a:gd name="connsiteY5" fmla="*/ 19276 h 640782"/>
                <a:gd name="connsiteX6" fmla="*/ 135777 w 1395458"/>
                <a:gd name="connsiteY6" fmla="*/ 226 h 640782"/>
                <a:gd name="connsiteX7" fmla="*/ 219120 w 1395458"/>
                <a:gd name="connsiteY7" fmla="*/ 9751 h 640782"/>
                <a:gd name="connsiteX8" fmla="*/ 321514 w 1395458"/>
                <a:gd name="connsiteY8" fmla="*/ 24039 h 640782"/>
                <a:gd name="connsiteX9" fmla="*/ 407239 w 1395458"/>
                <a:gd name="connsiteY9" fmla="*/ 50232 h 640782"/>
                <a:gd name="connsiteX10" fmla="*/ 492965 w 1395458"/>
                <a:gd name="connsiteY10" fmla="*/ 90713 h 640782"/>
                <a:gd name="connsiteX11" fmla="*/ 607264 w 1395458"/>
                <a:gd name="connsiteY11" fmla="*/ 150245 h 640782"/>
                <a:gd name="connsiteX12" fmla="*/ 673939 w 1395458"/>
                <a:gd name="connsiteY12" fmla="*/ 216920 h 640782"/>
                <a:gd name="connsiteX13" fmla="*/ 781095 w 1395458"/>
                <a:gd name="connsiteY13" fmla="*/ 283595 h 640782"/>
                <a:gd name="connsiteX14" fmla="*/ 857295 w 1395458"/>
                <a:gd name="connsiteY14" fmla="*/ 312170 h 640782"/>
                <a:gd name="connsiteX15" fmla="*/ 962070 w 1395458"/>
                <a:gd name="connsiteY15" fmla="*/ 338363 h 640782"/>
                <a:gd name="connsiteX16" fmla="*/ 1090657 w 1395458"/>
                <a:gd name="connsiteY16" fmla="*/ 340745 h 640782"/>
                <a:gd name="connsiteX17" fmla="*/ 1183527 w 1395458"/>
                <a:gd name="connsiteY17" fmla="*/ 428851 h 640782"/>
                <a:gd name="connsiteX18" fmla="*/ 1274014 w 1395458"/>
                <a:gd name="connsiteY18" fmla="*/ 469332 h 640782"/>
                <a:gd name="connsiteX19" fmla="*/ 1395458 w 1395458"/>
                <a:gd name="connsiteY19" fmla="*/ 512195 h 640782"/>
                <a:gd name="connsiteX20" fmla="*/ 1395458 w 1395458"/>
                <a:gd name="connsiteY20" fmla="*/ 512195 h 640782"/>
                <a:gd name="connsiteX0" fmla="*/ 240608 w 1402658"/>
                <a:gd name="connsiteY0" fmla="*/ 640782 h 640782"/>
                <a:gd name="connsiteX1" fmla="*/ 190602 w 1402658"/>
                <a:gd name="connsiteY1" fmla="*/ 505051 h 640782"/>
                <a:gd name="connsiteX2" fmla="*/ 119164 w 1402658"/>
                <a:gd name="connsiteY2" fmla="*/ 374082 h 640782"/>
                <a:gd name="connsiteX3" fmla="*/ 14389 w 1402658"/>
                <a:gd name="connsiteY3" fmla="*/ 247876 h 640782"/>
                <a:gd name="connsiteX4" fmla="*/ 7246 w 1402658"/>
                <a:gd name="connsiteY4" fmla="*/ 88332 h 640782"/>
                <a:gd name="connsiteX5" fmla="*/ 73921 w 1402658"/>
                <a:gd name="connsiteY5" fmla="*/ 19276 h 640782"/>
                <a:gd name="connsiteX6" fmla="*/ 142977 w 1402658"/>
                <a:gd name="connsiteY6" fmla="*/ 226 h 640782"/>
                <a:gd name="connsiteX7" fmla="*/ 226320 w 1402658"/>
                <a:gd name="connsiteY7" fmla="*/ 9751 h 640782"/>
                <a:gd name="connsiteX8" fmla="*/ 328714 w 1402658"/>
                <a:gd name="connsiteY8" fmla="*/ 24039 h 640782"/>
                <a:gd name="connsiteX9" fmla="*/ 414439 w 1402658"/>
                <a:gd name="connsiteY9" fmla="*/ 50232 h 640782"/>
                <a:gd name="connsiteX10" fmla="*/ 500165 w 1402658"/>
                <a:gd name="connsiteY10" fmla="*/ 90713 h 640782"/>
                <a:gd name="connsiteX11" fmla="*/ 614464 w 1402658"/>
                <a:gd name="connsiteY11" fmla="*/ 150245 h 640782"/>
                <a:gd name="connsiteX12" fmla="*/ 681139 w 1402658"/>
                <a:gd name="connsiteY12" fmla="*/ 216920 h 640782"/>
                <a:gd name="connsiteX13" fmla="*/ 788295 w 1402658"/>
                <a:gd name="connsiteY13" fmla="*/ 283595 h 640782"/>
                <a:gd name="connsiteX14" fmla="*/ 864495 w 1402658"/>
                <a:gd name="connsiteY14" fmla="*/ 312170 h 640782"/>
                <a:gd name="connsiteX15" fmla="*/ 969270 w 1402658"/>
                <a:gd name="connsiteY15" fmla="*/ 338363 h 640782"/>
                <a:gd name="connsiteX16" fmla="*/ 1097857 w 1402658"/>
                <a:gd name="connsiteY16" fmla="*/ 340745 h 640782"/>
                <a:gd name="connsiteX17" fmla="*/ 1190727 w 1402658"/>
                <a:gd name="connsiteY17" fmla="*/ 428851 h 640782"/>
                <a:gd name="connsiteX18" fmla="*/ 1281214 w 1402658"/>
                <a:gd name="connsiteY18" fmla="*/ 469332 h 640782"/>
                <a:gd name="connsiteX19" fmla="*/ 1402658 w 1402658"/>
                <a:gd name="connsiteY19" fmla="*/ 512195 h 640782"/>
                <a:gd name="connsiteX20" fmla="*/ 1402658 w 1402658"/>
                <a:gd name="connsiteY20" fmla="*/ 512195 h 640782"/>
                <a:gd name="connsiteX0" fmla="*/ 372085 w 1534135"/>
                <a:gd name="connsiteY0" fmla="*/ 640782 h 640782"/>
                <a:gd name="connsiteX1" fmla="*/ 322079 w 1534135"/>
                <a:gd name="connsiteY1" fmla="*/ 505051 h 640782"/>
                <a:gd name="connsiteX2" fmla="*/ 250641 w 1534135"/>
                <a:gd name="connsiteY2" fmla="*/ 374082 h 640782"/>
                <a:gd name="connsiteX3" fmla="*/ 145866 w 1534135"/>
                <a:gd name="connsiteY3" fmla="*/ 247876 h 640782"/>
                <a:gd name="connsiteX4" fmla="*/ 611 w 1534135"/>
                <a:gd name="connsiteY4" fmla="*/ 83569 h 640782"/>
                <a:gd name="connsiteX5" fmla="*/ 205398 w 1534135"/>
                <a:gd name="connsiteY5" fmla="*/ 19276 h 640782"/>
                <a:gd name="connsiteX6" fmla="*/ 274454 w 1534135"/>
                <a:gd name="connsiteY6" fmla="*/ 226 h 640782"/>
                <a:gd name="connsiteX7" fmla="*/ 357797 w 1534135"/>
                <a:gd name="connsiteY7" fmla="*/ 9751 h 640782"/>
                <a:gd name="connsiteX8" fmla="*/ 460191 w 1534135"/>
                <a:gd name="connsiteY8" fmla="*/ 24039 h 640782"/>
                <a:gd name="connsiteX9" fmla="*/ 545916 w 1534135"/>
                <a:gd name="connsiteY9" fmla="*/ 50232 h 640782"/>
                <a:gd name="connsiteX10" fmla="*/ 631642 w 1534135"/>
                <a:gd name="connsiteY10" fmla="*/ 90713 h 640782"/>
                <a:gd name="connsiteX11" fmla="*/ 745941 w 1534135"/>
                <a:gd name="connsiteY11" fmla="*/ 150245 h 640782"/>
                <a:gd name="connsiteX12" fmla="*/ 812616 w 1534135"/>
                <a:gd name="connsiteY12" fmla="*/ 216920 h 640782"/>
                <a:gd name="connsiteX13" fmla="*/ 919772 w 1534135"/>
                <a:gd name="connsiteY13" fmla="*/ 283595 h 640782"/>
                <a:gd name="connsiteX14" fmla="*/ 995972 w 1534135"/>
                <a:gd name="connsiteY14" fmla="*/ 312170 h 640782"/>
                <a:gd name="connsiteX15" fmla="*/ 1100747 w 1534135"/>
                <a:gd name="connsiteY15" fmla="*/ 338363 h 640782"/>
                <a:gd name="connsiteX16" fmla="*/ 1229334 w 1534135"/>
                <a:gd name="connsiteY16" fmla="*/ 340745 h 640782"/>
                <a:gd name="connsiteX17" fmla="*/ 1322204 w 1534135"/>
                <a:gd name="connsiteY17" fmla="*/ 428851 h 640782"/>
                <a:gd name="connsiteX18" fmla="*/ 1412691 w 1534135"/>
                <a:gd name="connsiteY18" fmla="*/ 469332 h 640782"/>
                <a:gd name="connsiteX19" fmla="*/ 1534135 w 1534135"/>
                <a:gd name="connsiteY19" fmla="*/ 512195 h 640782"/>
                <a:gd name="connsiteX20" fmla="*/ 1534135 w 1534135"/>
                <a:gd name="connsiteY20" fmla="*/ 512195 h 640782"/>
                <a:gd name="connsiteX0" fmla="*/ 371679 w 1533729"/>
                <a:gd name="connsiteY0" fmla="*/ 640624 h 640624"/>
                <a:gd name="connsiteX1" fmla="*/ 321673 w 1533729"/>
                <a:gd name="connsiteY1" fmla="*/ 504893 h 640624"/>
                <a:gd name="connsiteX2" fmla="*/ 250235 w 1533729"/>
                <a:gd name="connsiteY2" fmla="*/ 373924 h 640624"/>
                <a:gd name="connsiteX3" fmla="*/ 145460 w 1533729"/>
                <a:gd name="connsiteY3" fmla="*/ 247718 h 640624"/>
                <a:gd name="connsiteX4" fmla="*/ 205 w 1533729"/>
                <a:gd name="connsiteY4" fmla="*/ 83411 h 640624"/>
                <a:gd name="connsiteX5" fmla="*/ 178798 w 1533729"/>
                <a:gd name="connsiteY5" fmla="*/ 14355 h 640624"/>
                <a:gd name="connsiteX6" fmla="*/ 274048 w 1533729"/>
                <a:gd name="connsiteY6" fmla="*/ 68 h 640624"/>
                <a:gd name="connsiteX7" fmla="*/ 357391 w 1533729"/>
                <a:gd name="connsiteY7" fmla="*/ 9593 h 640624"/>
                <a:gd name="connsiteX8" fmla="*/ 459785 w 1533729"/>
                <a:gd name="connsiteY8" fmla="*/ 23881 h 640624"/>
                <a:gd name="connsiteX9" fmla="*/ 545510 w 1533729"/>
                <a:gd name="connsiteY9" fmla="*/ 50074 h 640624"/>
                <a:gd name="connsiteX10" fmla="*/ 631236 w 1533729"/>
                <a:gd name="connsiteY10" fmla="*/ 90555 h 640624"/>
                <a:gd name="connsiteX11" fmla="*/ 745535 w 1533729"/>
                <a:gd name="connsiteY11" fmla="*/ 150087 h 640624"/>
                <a:gd name="connsiteX12" fmla="*/ 812210 w 1533729"/>
                <a:gd name="connsiteY12" fmla="*/ 216762 h 640624"/>
                <a:gd name="connsiteX13" fmla="*/ 919366 w 1533729"/>
                <a:gd name="connsiteY13" fmla="*/ 283437 h 640624"/>
                <a:gd name="connsiteX14" fmla="*/ 995566 w 1533729"/>
                <a:gd name="connsiteY14" fmla="*/ 312012 h 640624"/>
                <a:gd name="connsiteX15" fmla="*/ 1100341 w 1533729"/>
                <a:gd name="connsiteY15" fmla="*/ 338205 h 640624"/>
                <a:gd name="connsiteX16" fmla="*/ 1228928 w 1533729"/>
                <a:gd name="connsiteY16" fmla="*/ 340587 h 640624"/>
                <a:gd name="connsiteX17" fmla="*/ 1321798 w 1533729"/>
                <a:gd name="connsiteY17" fmla="*/ 428693 h 640624"/>
                <a:gd name="connsiteX18" fmla="*/ 1412285 w 1533729"/>
                <a:gd name="connsiteY18" fmla="*/ 469174 h 640624"/>
                <a:gd name="connsiteX19" fmla="*/ 1533729 w 1533729"/>
                <a:gd name="connsiteY19" fmla="*/ 512037 h 640624"/>
                <a:gd name="connsiteX20" fmla="*/ 1533729 w 1533729"/>
                <a:gd name="connsiteY20" fmla="*/ 512037 h 640624"/>
                <a:gd name="connsiteX0" fmla="*/ 295738 w 1457788"/>
                <a:gd name="connsiteY0" fmla="*/ 640624 h 640624"/>
                <a:gd name="connsiteX1" fmla="*/ 245732 w 1457788"/>
                <a:gd name="connsiteY1" fmla="*/ 504893 h 640624"/>
                <a:gd name="connsiteX2" fmla="*/ 174294 w 1457788"/>
                <a:gd name="connsiteY2" fmla="*/ 373924 h 640624"/>
                <a:gd name="connsiteX3" fmla="*/ 69519 w 1457788"/>
                <a:gd name="connsiteY3" fmla="*/ 247718 h 640624"/>
                <a:gd name="connsiteX4" fmla="*/ 464 w 1457788"/>
                <a:gd name="connsiteY4" fmla="*/ 74944 h 640624"/>
                <a:gd name="connsiteX5" fmla="*/ 102857 w 1457788"/>
                <a:gd name="connsiteY5" fmla="*/ 14355 h 640624"/>
                <a:gd name="connsiteX6" fmla="*/ 198107 w 1457788"/>
                <a:gd name="connsiteY6" fmla="*/ 68 h 640624"/>
                <a:gd name="connsiteX7" fmla="*/ 281450 w 1457788"/>
                <a:gd name="connsiteY7" fmla="*/ 9593 h 640624"/>
                <a:gd name="connsiteX8" fmla="*/ 383844 w 1457788"/>
                <a:gd name="connsiteY8" fmla="*/ 23881 h 640624"/>
                <a:gd name="connsiteX9" fmla="*/ 469569 w 1457788"/>
                <a:gd name="connsiteY9" fmla="*/ 50074 h 640624"/>
                <a:gd name="connsiteX10" fmla="*/ 555295 w 1457788"/>
                <a:gd name="connsiteY10" fmla="*/ 90555 h 640624"/>
                <a:gd name="connsiteX11" fmla="*/ 669594 w 1457788"/>
                <a:gd name="connsiteY11" fmla="*/ 150087 h 640624"/>
                <a:gd name="connsiteX12" fmla="*/ 736269 w 1457788"/>
                <a:gd name="connsiteY12" fmla="*/ 216762 h 640624"/>
                <a:gd name="connsiteX13" fmla="*/ 843425 w 1457788"/>
                <a:gd name="connsiteY13" fmla="*/ 283437 h 640624"/>
                <a:gd name="connsiteX14" fmla="*/ 919625 w 1457788"/>
                <a:gd name="connsiteY14" fmla="*/ 312012 h 640624"/>
                <a:gd name="connsiteX15" fmla="*/ 1024400 w 1457788"/>
                <a:gd name="connsiteY15" fmla="*/ 338205 h 640624"/>
                <a:gd name="connsiteX16" fmla="*/ 1152987 w 1457788"/>
                <a:gd name="connsiteY16" fmla="*/ 340587 h 640624"/>
                <a:gd name="connsiteX17" fmla="*/ 1245857 w 1457788"/>
                <a:gd name="connsiteY17" fmla="*/ 428693 h 640624"/>
                <a:gd name="connsiteX18" fmla="*/ 1336344 w 1457788"/>
                <a:gd name="connsiteY18" fmla="*/ 469174 h 640624"/>
                <a:gd name="connsiteX19" fmla="*/ 1457788 w 1457788"/>
                <a:gd name="connsiteY19" fmla="*/ 512037 h 640624"/>
                <a:gd name="connsiteX20" fmla="*/ 1457788 w 1457788"/>
                <a:gd name="connsiteY20" fmla="*/ 512037 h 640624"/>
                <a:gd name="connsiteX0" fmla="*/ 295779 w 1457829"/>
                <a:gd name="connsiteY0" fmla="*/ 640624 h 640624"/>
                <a:gd name="connsiteX1" fmla="*/ 245773 w 1457829"/>
                <a:gd name="connsiteY1" fmla="*/ 504893 h 640624"/>
                <a:gd name="connsiteX2" fmla="*/ 199735 w 1457829"/>
                <a:gd name="connsiteY2" fmla="*/ 365457 h 640624"/>
                <a:gd name="connsiteX3" fmla="*/ 69560 w 1457829"/>
                <a:gd name="connsiteY3" fmla="*/ 247718 h 640624"/>
                <a:gd name="connsiteX4" fmla="*/ 505 w 1457829"/>
                <a:gd name="connsiteY4" fmla="*/ 74944 h 640624"/>
                <a:gd name="connsiteX5" fmla="*/ 102898 w 1457829"/>
                <a:gd name="connsiteY5" fmla="*/ 14355 h 640624"/>
                <a:gd name="connsiteX6" fmla="*/ 198148 w 1457829"/>
                <a:gd name="connsiteY6" fmla="*/ 68 h 640624"/>
                <a:gd name="connsiteX7" fmla="*/ 281491 w 1457829"/>
                <a:gd name="connsiteY7" fmla="*/ 9593 h 640624"/>
                <a:gd name="connsiteX8" fmla="*/ 383885 w 1457829"/>
                <a:gd name="connsiteY8" fmla="*/ 23881 h 640624"/>
                <a:gd name="connsiteX9" fmla="*/ 469610 w 1457829"/>
                <a:gd name="connsiteY9" fmla="*/ 50074 h 640624"/>
                <a:gd name="connsiteX10" fmla="*/ 555336 w 1457829"/>
                <a:gd name="connsiteY10" fmla="*/ 90555 h 640624"/>
                <a:gd name="connsiteX11" fmla="*/ 669635 w 1457829"/>
                <a:gd name="connsiteY11" fmla="*/ 150087 h 640624"/>
                <a:gd name="connsiteX12" fmla="*/ 736310 w 1457829"/>
                <a:gd name="connsiteY12" fmla="*/ 216762 h 640624"/>
                <a:gd name="connsiteX13" fmla="*/ 843466 w 1457829"/>
                <a:gd name="connsiteY13" fmla="*/ 283437 h 640624"/>
                <a:gd name="connsiteX14" fmla="*/ 919666 w 1457829"/>
                <a:gd name="connsiteY14" fmla="*/ 312012 h 640624"/>
                <a:gd name="connsiteX15" fmla="*/ 1024441 w 1457829"/>
                <a:gd name="connsiteY15" fmla="*/ 338205 h 640624"/>
                <a:gd name="connsiteX16" fmla="*/ 1153028 w 1457829"/>
                <a:gd name="connsiteY16" fmla="*/ 340587 h 640624"/>
                <a:gd name="connsiteX17" fmla="*/ 1245898 w 1457829"/>
                <a:gd name="connsiteY17" fmla="*/ 428693 h 640624"/>
                <a:gd name="connsiteX18" fmla="*/ 1336385 w 1457829"/>
                <a:gd name="connsiteY18" fmla="*/ 469174 h 640624"/>
                <a:gd name="connsiteX19" fmla="*/ 1457829 w 1457829"/>
                <a:gd name="connsiteY19" fmla="*/ 512037 h 640624"/>
                <a:gd name="connsiteX20" fmla="*/ 1457829 w 1457829"/>
                <a:gd name="connsiteY20" fmla="*/ 512037 h 640624"/>
                <a:gd name="connsiteX0" fmla="*/ 297279 w 1459329"/>
                <a:gd name="connsiteY0" fmla="*/ 640624 h 640624"/>
                <a:gd name="connsiteX1" fmla="*/ 247273 w 1459329"/>
                <a:gd name="connsiteY1" fmla="*/ 504893 h 640624"/>
                <a:gd name="connsiteX2" fmla="*/ 201235 w 1459329"/>
                <a:gd name="connsiteY2" fmla="*/ 365457 h 640624"/>
                <a:gd name="connsiteX3" fmla="*/ 2005 w 1459329"/>
                <a:gd name="connsiteY3" fmla="*/ 74944 h 640624"/>
                <a:gd name="connsiteX4" fmla="*/ 104398 w 1459329"/>
                <a:gd name="connsiteY4" fmla="*/ 14355 h 640624"/>
                <a:gd name="connsiteX5" fmla="*/ 199648 w 1459329"/>
                <a:gd name="connsiteY5" fmla="*/ 68 h 640624"/>
                <a:gd name="connsiteX6" fmla="*/ 282991 w 1459329"/>
                <a:gd name="connsiteY6" fmla="*/ 9593 h 640624"/>
                <a:gd name="connsiteX7" fmla="*/ 385385 w 1459329"/>
                <a:gd name="connsiteY7" fmla="*/ 23881 h 640624"/>
                <a:gd name="connsiteX8" fmla="*/ 471110 w 1459329"/>
                <a:gd name="connsiteY8" fmla="*/ 50074 h 640624"/>
                <a:gd name="connsiteX9" fmla="*/ 556836 w 1459329"/>
                <a:gd name="connsiteY9" fmla="*/ 90555 h 640624"/>
                <a:gd name="connsiteX10" fmla="*/ 671135 w 1459329"/>
                <a:gd name="connsiteY10" fmla="*/ 150087 h 640624"/>
                <a:gd name="connsiteX11" fmla="*/ 737810 w 1459329"/>
                <a:gd name="connsiteY11" fmla="*/ 216762 h 640624"/>
                <a:gd name="connsiteX12" fmla="*/ 844966 w 1459329"/>
                <a:gd name="connsiteY12" fmla="*/ 283437 h 640624"/>
                <a:gd name="connsiteX13" fmla="*/ 921166 w 1459329"/>
                <a:gd name="connsiteY13" fmla="*/ 312012 h 640624"/>
                <a:gd name="connsiteX14" fmla="*/ 1025941 w 1459329"/>
                <a:gd name="connsiteY14" fmla="*/ 338205 h 640624"/>
                <a:gd name="connsiteX15" fmla="*/ 1154528 w 1459329"/>
                <a:gd name="connsiteY15" fmla="*/ 340587 h 640624"/>
                <a:gd name="connsiteX16" fmla="*/ 1247398 w 1459329"/>
                <a:gd name="connsiteY16" fmla="*/ 428693 h 640624"/>
                <a:gd name="connsiteX17" fmla="*/ 1337885 w 1459329"/>
                <a:gd name="connsiteY17" fmla="*/ 469174 h 640624"/>
                <a:gd name="connsiteX18" fmla="*/ 1459329 w 1459329"/>
                <a:gd name="connsiteY18" fmla="*/ 512037 h 640624"/>
                <a:gd name="connsiteX19" fmla="*/ 1459329 w 1459329"/>
                <a:gd name="connsiteY19" fmla="*/ 512037 h 640624"/>
                <a:gd name="connsiteX0" fmla="*/ 297279 w 1459329"/>
                <a:gd name="connsiteY0" fmla="*/ 640920 h 640920"/>
                <a:gd name="connsiteX1" fmla="*/ 247273 w 1459329"/>
                <a:gd name="connsiteY1" fmla="*/ 505189 h 640920"/>
                <a:gd name="connsiteX2" fmla="*/ 201235 w 1459329"/>
                <a:gd name="connsiteY2" fmla="*/ 365753 h 640920"/>
                <a:gd name="connsiteX3" fmla="*/ 2005 w 1459329"/>
                <a:gd name="connsiteY3" fmla="*/ 75240 h 640920"/>
                <a:gd name="connsiteX4" fmla="*/ 104398 w 1459329"/>
                <a:gd name="connsiteY4" fmla="*/ 14651 h 640920"/>
                <a:gd name="connsiteX5" fmla="*/ 199648 w 1459329"/>
                <a:gd name="connsiteY5" fmla="*/ 364 h 640920"/>
                <a:gd name="connsiteX6" fmla="*/ 385385 w 1459329"/>
                <a:gd name="connsiteY6" fmla="*/ 24177 h 640920"/>
                <a:gd name="connsiteX7" fmla="*/ 471110 w 1459329"/>
                <a:gd name="connsiteY7" fmla="*/ 50370 h 640920"/>
                <a:gd name="connsiteX8" fmla="*/ 556836 w 1459329"/>
                <a:gd name="connsiteY8" fmla="*/ 90851 h 640920"/>
                <a:gd name="connsiteX9" fmla="*/ 671135 w 1459329"/>
                <a:gd name="connsiteY9" fmla="*/ 150383 h 640920"/>
                <a:gd name="connsiteX10" fmla="*/ 737810 w 1459329"/>
                <a:gd name="connsiteY10" fmla="*/ 217058 h 640920"/>
                <a:gd name="connsiteX11" fmla="*/ 844966 w 1459329"/>
                <a:gd name="connsiteY11" fmla="*/ 283733 h 640920"/>
                <a:gd name="connsiteX12" fmla="*/ 921166 w 1459329"/>
                <a:gd name="connsiteY12" fmla="*/ 312308 h 640920"/>
                <a:gd name="connsiteX13" fmla="*/ 1025941 w 1459329"/>
                <a:gd name="connsiteY13" fmla="*/ 338501 h 640920"/>
                <a:gd name="connsiteX14" fmla="*/ 1154528 w 1459329"/>
                <a:gd name="connsiteY14" fmla="*/ 340883 h 640920"/>
                <a:gd name="connsiteX15" fmla="*/ 1247398 w 1459329"/>
                <a:gd name="connsiteY15" fmla="*/ 428989 h 640920"/>
                <a:gd name="connsiteX16" fmla="*/ 1337885 w 1459329"/>
                <a:gd name="connsiteY16" fmla="*/ 469470 h 640920"/>
                <a:gd name="connsiteX17" fmla="*/ 1459329 w 1459329"/>
                <a:gd name="connsiteY17" fmla="*/ 512333 h 640920"/>
                <a:gd name="connsiteX18" fmla="*/ 1459329 w 1459329"/>
                <a:gd name="connsiteY18" fmla="*/ 512333 h 640920"/>
                <a:gd name="connsiteX0" fmla="*/ 297279 w 1459329"/>
                <a:gd name="connsiteY0" fmla="*/ 640920 h 640920"/>
                <a:gd name="connsiteX1" fmla="*/ 247273 w 1459329"/>
                <a:gd name="connsiteY1" fmla="*/ 505189 h 640920"/>
                <a:gd name="connsiteX2" fmla="*/ 201235 w 1459329"/>
                <a:gd name="connsiteY2" fmla="*/ 365753 h 640920"/>
                <a:gd name="connsiteX3" fmla="*/ 2005 w 1459329"/>
                <a:gd name="connsiteY3" fmla="*/ 75240 h 640920"/>
                <a:gd name="connsiteX4" fmla="*/ 104398 w 1459329"/>
                <a:gd name="connsiteY4" fmla="*/ 14651 h 640920"/>
                <a:gd name="connsiteX5" fmla="*/ 199648 w 1459329"/>
                <a:gd name="connsiteY5" fmla="*/ 364 h 640920"/>
                <a:gd name="connsiteX6" fmla="*/ 385385 w 1459329"/>
                <a:gd name="connsiteY6" fmla="*/ 24177 h 640920"/>
                <a:gd name="connsiteX7" fmla="*/ 556836 w 1459329"/>
                <a:gd name="connsiteY7" fmla="*/ 90851 h 640920"/>
                <a:gd name="connsiteX8" fmla="*/ 671135 w 1459329"/>
                <a:gd name="connsiteY8" fmla="*/ 150383 h 640920"/>
                <a:gd name="connsiteX9" fmla="*/ 737810 w 1459329"/>
                <a:gd name="connsiteY9" fmla="*/ 217058 h 640920"/>
                <a:gd name="connsiteX10" fmla="*/ 844966 w 1459329"/>
                <a:gd name="connsiteY10" fmla="*/ 283733 h 640920"/>
                <a:gd name="connsiteX11" fmla="*/ 921166 w 1459329"/>
                <a:gd name="connsiteY11" fmla="*/ 312308 h 640920"/>
                <a:gd name="connsiteX12" fmla="*/ 1025941 w 1459329"/>
                <a:gd name="connsiteY12" fmla="*/ 338501 h 640920"/>
                <a:gd name="connsiteX13" fmla="*/ 1154528 w 1459329"/>
                <a:gd name="connsiteY13" fmla="*/ 340883 h 640920"/>
                <a:gd name="connsiteX14" fmla="*/ 1247398 w 1459329"/>
                <a:gd name="connsiteY14" fmla="*/ 428989 h 640920"/>
                <a:gd name="connsiteX15" fmla="*/ 1337885 w 1459329"/>
                <a:gd name="connsiteY15" fmla="*/ 469470 h 640920"/>
                <a:gd name="connsiteX16" fmla="*/ 1459329 w 1459329"/>
                <a:gd name="connsiteY16" fmla="*/ 512333 h 640920"/>
                <a:gd name="connsiteX17" fmla="*/ 1459329 w 1459329"/>
                <a:gd name="connsiteY17" fmla="*/ 512333 h 640920"/>
                <a:gd name="connsiteX0" fmla="*/ 297279 w 1459329"/>
                <a:gd name="connsiteY0" fmla="*/ 640920 h 640920"/>
                <a:gd name="connsiteX1" fmla="*/ 247273 w 1459329"/>
                <a:gd name="connsiteY1" fmla="*/ 505189 h 640920"/>
                <a:gd name="connsiteX2" fmla="*/ 201235 w 1459329"/>
                <a:gd name="connsiteY2" fmla="*/ 365753 h 640920"/>
                <a:gd name="connsiteX3" fmla="*/ 2005 w 1459329"/>
                <a:gd name="connsiteY3" fmla="*/ 75240 h 640920"/>
                <a:gd name="connsiteX4" fmla="*/ 104398 w 1459329"/>
                <a:gd name="connsiteY4" fmla="*/ 14651 h 640920"/>
                <a:gd name="connsiteX5" fmla="*/ 199648 w 1459329"/>
                <a:gd name="connsiteY5" fmla="*/ 364 h 640920"/>
                <a:gd name="connsiteX6" fmla="*/ 385385 w 1459329"/>
                <a:gd name="connsiteY6" fmla="*/ 24177 h 640920"/>
                <a:gd name="connsiteX7" fmla="*/ 556836 w 1459329"/>
                <a:gd name="connsiteY7" fmla="*/ 90851 h 640920"/>
                <a:gd name="connsiteX8" fmla="*/ 737810 w 1459329"/>
                <a:gd name="connsiteY8" fmla="*/ 217058 h 640920"/>
                <a:gd name="connsiteX9" fmla="*/ 844966 w 1459329"/>
                <a:gd name="connsiteY9" fmla="*/ 283733 h 640920"/>
                <a:gd name="connsiteX10" fmla="*/ 921166 w 1459329"/>
                <a:gd name="connsiteY10" fmla="*/ 312308 h 640920"/>
                <a:gd name="connsiteX11" fmla="*/ 1025941 w 1459329"/>
                <a:gd name="connsiteY11" fmla="*/ 338501 h 640920"/>
                <a:gd name="connsiteX12" fmla="*/ 1154528 w 1459329"/>
                <a:gd name="connsiteY12" fmla="*/ 340883 h 640920"/>
                <a:gd name="connsiteX13" fmla="*/ 1247398 w 1459329"/>
                <a:gd name="connsiteY13" fmla="*/ 428989 h 640920"/>
                <a:gd name="connsiteX14" fmla="*/ 1337885 w 1459329"/>
                <a:gd name="connsiteY14" fmla="*/ 469470 h 640920"/>
                <a:gd name="connsiteX15" fmla="*/ 1459329 w 1459329"/>
                <a:gd name="connsiteY15" fmla="*/ 512333 h 640920"/>
                <a:gd name="connsiteX16" fmla="*/ 1459329 w 1459329"/>
                <a:gd name="connsiteY16" fmla="*/ 512333 h 640920"/>
                <a:gd name="connsiteX0" fmla="*/ 297279 w 1459329"/>
                <a:gd name="connsiteY0" fmla="*/ 640920 h 640920"/>
                <a:gd name="connsiteX1" fmla="*/ 247273 w 1459329"/>
                <a:gd name="connsiteY1" fmla="*/ 505189 h 640920"/>
                <a:gd name="connsiteX2" fmla="*/ 201235 w 1459329"/>
                <a:gd name="connsiteY2" fmla="*/ 365753 h 640920"/>
                <a:gd name="connsiteX3" fmla="*/ 2005 w 1459329"/>
                <a:gd name="connsiteY3" fmla="*/ 75240 h 640920"/>
                <a:gd name="connsiteX4" fmla="*/ 104398 w 1459329"/>
                <a:gd name="connsiteY4" fmla="*/ 14651 h 640920"/>
                <a:gd name="connsiteX5" fmla="*/ 199648 w 1459329"/>
                <a:gd name="connsiteY5" fmla="*/ 364 h 640920"/>
                <a:gd name="connsiteX6" fmla="*/ 385385 w 1459329"/>
                <a:gd name="connsiteY6" fmla="*/ 24177 h 640920"/>
                <a:gd name="connsiteX7" fmla="*/ 556836 w 1459329"/>
                <a:gd name="connsiteY7" fmla="*/ 90851 h 640920"/>
                <a:gd name="connsiteX8" fmla="*/ 737810 w 1459329"/>
                <a:gd name="connsiteY8" fmla="*/ 217058 h 640920"/>
                <a:gd name="connsiteX9" fmla="*/ 844966 w 1459329"/>
                <a:gd name="connsiteY9" fmla="*/ 283733 h 640920"/>
                <a:gd name="connsiteX10" fmla="*/ 1025941 w 1459329"/>
                <a:gd name="connsiteY10" fmla="*/ 338501 h 640920"/>
                <a:gd name="connsiteX11" fmla="*/ 1154528 w 1459329"/>
                <a:gd name="connsiteY11" fmla="*/ 340883 h 640920"/>
                <a:gd name="connsiteX12" fmla="*/ 1247398 w 1459329"/>
                <a:gd name="connsiteY12" fmla="*/ 428989 h 640920"/>
                <a:gd name="connsiteX13" fmla="*/ 1337885 w 1459329"/>
                <a:gd name="connsiteY13" fmla="*/ 469470 h 640920"/>
                <a:gd name="connsiteX14" fmla="*/ 1459329 w 1459329"/>
                <a:gd name="connsiteY14" fmla="*/ 512333 h 640920"/>
                <a:gd name="connsiteX15" fmla="*/ 1459329 w 1459329"/>
                <a:gd name="connsiteY15" fmla="*/ 512333 h 640920"/>
                <a:gd name="connsiteX0" fmla="*/ 297279 w 1459329"/>
                <a:gd name="connsiteY0" fmla="*/ 640920 h 640920"/>
                <a:gd name="connsiteX1" fmla="*/ 247273 w 1459329"/>
                <a:gd name="connsiteY1" fmla="*/ 505189 h 640920"/>
                <a:gd name="connsiteX2" fmla="*/ 201235 w 1459329"/>
                <a:gd name="connsiteY2" fmla="*/ 365753 h 640920"/>
                <a:gd name="connsiteX3" fmla="*/ 2005 w 1459329"/>
                <a:gd name="connsiteY3" fmla="*/ 75240 h 640920"/>
                <a:gd name="connsiteX4" fmla="*/ 104398 w 1459329"/>
                <a:gd name="connsiteY4" fmla="*/ 14651 h 640920"/>
                <a:gd name="connsiteX5" fmla="*/ 199648 w 1459329"/>
                <a:gd name="connsiteY5" fmla="*/ 364 h 640920"/>
                <a:gd name="connsiteX6" fmla="*/ 385385 w 1459329"/>
                <a:gd name="connsiteY6" fmla="*/ 24177 h 640920"/>
                <a:gd name="connsiteX7" fmla="*/ 556836 w 1459329"/>
                <a:gd name="connsiteY7" fmla="*/ 90851 h 640920"/>
                <a:gd name="connsiteX8" fmla="*/ 737810 w 1459329"/>
                <a:gd name="connsiteY8" fmla="*/ 217058 h 640920"/>
                <a:gd name="connsiteX9" fmla="*/ 844966 w 1459329"/>
                <a:gd name="connsiteY9" fmla="*/ 283733 h 640920"/>
                <a:gd name="connsiteX10" fmla="*/ 1025941 w 1459329"/>
                <a:gd name="connsiteY10" fmla="*/ 338501 h 640920"/>
                <a:gd name="connsiteX11" fmla="*/ 1247398 w 1459329"/>
                <a:gd name="connsiteY11" fmla="*/ 428989 h 640920"/>
                <a:gd name="connsiteX12" fmla="*/ 1337885 w 1459329"/>
                <a:gd name="connsiteY12" fmla="*/ 469470 h 640920"/>
                <a:gd name="connsiteX13" fmla="*/ 1459329 w 1459329"/>
                <a:gd name="connsiteY13" fmla="*/ 512333 h 640920"/>
                <a:gd name="connsiteX14" fmla="*/ 1459329 w 1459329"/>
                <a:gd name="connsiteY14" fmla="*/ 512333 h 640920"/>
                <a:gd name="connsiteX0" fmla="*/ 298132 w 1460182"/>
                <a:gd name="connsiteY0" fmla="*/ 630404 h 630404"/>
                <a:gd name="connsiteX1" fmla="*/ 248126 w 1460182"/>
                <a:gd name="connsiteY1" fmla="*/ 494673 h 630404"/>
                <a:gd name="connsiteX2" fmla="*/ 202088 w 1460182"/>
                <a:gd name="connsiteY2" fmla="*/ 355237 h 630404"/>
                <a:gd name="connsiteX3" fmla="*/ 2858 w 1460182"/>
                <a:gd name="connsiteY3" fmla="*/ 64724 h 630404"/>
                <a:gd name="connsiteX4" fmla="*/ 105251 w 1460182"/>
                <a:gd name="connsiteY4" fmla="*/ 4135 h 630404"/>
                <a:gd name="connsiteX5" fmla="*/ 386238 w 1460182"/>
                <a:gd name="connsiteY5" fmla="*/ 13661 h 630404"/>
                <a:gd name="connsiteX6" fmla="*/ 557689 w 1460182"/>
                <a:gd name="connsiteY6" fmla="*/ 80335 h 630404"/>
                <a:gd name="connsiteX7" fmla="*/ 738663 w 1460182"/>
                <a:gd name="connsiteY7" fmla="*/ 206542 h 630404"/>
                <a:gd name="connsiteX8" fmla="*/ 845819 w 1460182"/>
                <a:gd name="connsiteY8" fmla="*/ 273217 h 630404"/>
                <a:gd name="connsiteX9" fmla="*/ 1026794 w 1460182"/>
                <a:gd name="connsiteY9" fmla="*/ 327985 h 630404"/>
                <a:gd name="connsiteX10" fmla="*/ 1248251 w 1460182"/>
                <a:gd name="connsiteY10" fmla="*/ 418473 h 630404"/>
                <a:gd name="connsiteX11" fmla="*/ 1338738 w 1460182"/>
                <a:gd name="connsiteY11" fmla="*/ 458954 h 630404"/>
                <a:gd name="connsiteX12" fmla="*/ 1460182 w 1460182"/>
                <a:gd name="connsiteY12" fmla="*/ 501817 h 630404"/>
                <a:gd name="connsiteX13" fmla="*/ 1460182 w 1460182"/>
                <a:gd name="connsiteY13" fmla="*/ 501817 h 630404"/>
                <a:gd name="connsiteX0" fmla="*/ 322871 w 1484921"/>
                <a:gd name="connsiteY0" fmla="*/ 665118 h 665118"/>
                <a:gd name="connsiteX1" fmla="*/ 272865 w 1484921"/>
                <a:gd name="connsiteY1" fmla="*/ 529387 h 665118"/>
                <a:gd name="connsiteX2" fmla="*/ 226827 w 1484921"/>
                <a:gd name="connsiteY2" fmla="*/ 389951 h 665118"/>
                <a:gd name="connsiteX3" fmla="*/ 2197 w 1484921"/>
                <a:gd name="connsiteY3" fmla="*/ 23238 h 665118"/>
                <a:gd name="connsiteX4" fmla="*/ 129990 w 1484921"/>
                <a:gd name="connsiteY4" fmla="*/ 38849 h 665118"/>
                <a:gd name="connsiteX5" fmla="*/ 410977 w 1484921"/>
                <a:gd name="connsiteY5" fmla="*/ 48375 h 665118"/>
                <a:gd name="connsiteX6" fmla="*/ 582428 w 1484921"/>
                <a:gd name="connsiteY6" fmla="*/ 115049 h 665118"/>
                <a:gd name="connsiteX7" fmla="*/ 763402 w 1484921"/>
                <a:gd name="connsiteY7" fmla="*/ 241256 h 665118"/>
                <a:gd name="connsiteX8" fmla="*/ 870558 w 1484921"/>
                <a:gd name="connsiteY8" fmla="*/ 307931 h 665118"/>
                <a:gd name="connsiteX9" fmla="*/ 1051533 w 1484921"/>
                <a:gd name="connsiteY9" fmla="*/ 362699 h 665118"/>
                <a:gd name="connsiteX10" fmla="*/ 1272990 w 1484921"/>
                <a:gd name="connsiteY10" fmla="*/ 453187 h 665118"/>
                <a:gd name="connsiteX11" fmla="*/ 1363477 w 1484921"/>
                <a:gd name="connsiteY11" fmla="*/ 493668 h 665118"/>
                <a:gd name="connsiteX12" fmla="*/ 1484921 w 1484921"/>
                <a:gd name="connsiteY12" fmla="*/ 536531 h 665118"/>
                <a:gd name="connsiteX13" fmla="*/ 1484921 w 1484921"/>
                <a:gd name="connsiteY13" fmla="*/ 536531 h 665118"/>
                <a:gd name="connsiteX0" fmla="*/ 321969 w 1484019"/>
                <a:gd name="connsiteY0" fmla="*/ 653515 h 653515"/>
                <a:gd name="connsiteX1" fmla="*/ 271963 w 1484019"/>
                <a:gd name="connsiteY1" fmla="*/ 517784 h 653515"/>
                <a:gd name="connsiteX2" fmla="*/ 225925 w 1484019"/>
                <a:gd name="connsiteY2" fmla="*/ 378348 h 653515"/>
                <a:gd name="connsiteX3" fmla="*/ 1295 w 1484019"/>
                <a:gd name="connsiteY3" fmla="*/ 11635 h 653515"/>
                <a:gd name="connsiteX4" fmla="*/ 340754 w 1484019"/>
                <a:gd name="connsiteY4" fmla="*/ 86513 h 653515"/>
                <a:gd name="connsiteX5" fmla="*/ 410075 w 1484019"/>
                <a:gd name="connsiteY5" fmla="*/ 36772 h 653515"/>
                <a:gd name="connsiteX6" fmla="*/ 581526 w 1484019"/>
                <a:gd name="connsiteY6" fmla="*/ 103446 h 653515"/>
                <a:gd name="connsiteX7" fmla="*/ 762500 w 1484019"/>
                <a:gd name="connsiteY7" fmla="*/ 229653 h 653515"/>
                <a:gd name="connsiteX8" fmla="*/ 869656 w 1484019"/>
                <a:gd name="connsiteY8" fmla="*/ 296328 h 653515"/>
                <a:gd name="connsiteX9" fmla="*/ 1050631 w 1484019"/>
                <a:gd name="connsiteY9" fmla="*/ 351096 h 653515"/>
                <a:gd name="connsiteX10" fmla="*/ 1272088 w 1484019"/>
                <a:gd name="connsiteY10" fmla="*/ 441584 h 653515"/>
                <a:gd name="connsiteX11" fmla="*/ 1362575 w 1484019"/>
                <a:gd name="connsiteY11" fmla="*/ 482065 h 653515"/>
                <a:gd name="connsiteX12" fmla="*/ 1484019 w 1484019"/>
                <a:gd name="connsiteY12" fmla="*/ 524928 h 653515"/>
                <a:gd name="connsiteX13" fmla="*/ 1484019 w 1484019"/>
                <a:gd name="connsiteY13" fmla="*/ 524928 h 653515"/>
                <a:gd name="connsiteX0" fmla="*/ 321969 w 1484019"/>
                <a:gd name="connsiteY0" fmla="*/ 653515 h 653515"/>
                <a:gd name="connsiteX1" fmla="*/ 271963 w 1484019"/>
                <a:gd name="connsiteY1" fmla="*/ 517784 h 653515"/>
                <a:gd name="connsiteX2" fmla="*/ 225925 w 1484019"/>
                <a:gd name="connsiteY2" fmla="*/ 378348 h 653515"/>
                <a:gd name="connsiteX3" fmla="*/ 1295 w 1484019"/>
                <a:gd name="connsiteY3" fmla="*/ 11635 h 653515"/>
                <a:gd name="connsiteX4" fmla="*/ 340754 w 1484019"/>
                <a:gd name="connsiteY4" fmla="*/ 86513 h 653515"/>
                <a:gd name="connsiteX5" fmla="*/ 410075 w 1484019"/>
                <a:gd name="connsiteY5" fmla="*/ 36772 h 653515"/>
                <a:gd name="connsiteX6" fmla="*/ 581526 w 1484019"/>
                <a:gd name="connsiteY6" fmla="*/ 103446 h 653515"/>
                <a:gd name="connsiteX7" fmla="*/ 762500 w 1484019"/>
                <a:gd name="connsiteY7" fmla="*/ 229653 h 653515"/>
                <a:gd name="connsiteX8" fmla="*/ 869656 w 1484019"/>
                <a:gd name="connsiteY8" fmla="*/ 296328 h 653515"/>
                <a:gd name="connsiteX9" fmla="*/ 1050631 w 1484019"/>
                <a:gd name="connsiteY9" fmla="*/ 351096 h 653515"/>
                <a:gd name="connsiteX10" fmla="*/ 1272088 w 1484019"/>
                <a:gd name="connsiteY10" fmla="*/ 441584 h 653515"/>
                <a:gd name="connsiteX11" fmla="*/ 1362575 w 1484019"/>
                <a:gd name="connsiteY11" fmla="*/ 482065 h 653515"/>
                <a:gd name="connsiteX12" fmla="*/ 1484019 w 1484019"/>
                <a:gd name="connsiteY12" fmla="*/ 524928 h 653515"/>
                <a:gd name="connsiteX13" fmla="*/ 1484019 w 1484019"/>
                <a:gd name="connsiteY13" fmla="*/ 524928 h 653515"/>
                <a:gd name="connsiteX0" fmla="*/ 321969 w 1484019"/>
                <a:gd name="connsiteY0" fmla="*/ 654355 h 654355"/>
                <a:gd name="connsiteX1" fmla="*/ 271963 w 1484019"/>
                <a:gd name="connsiteY1" fmla="*/ 518624 h 654355"/>
                <a:gd name="connsiteX2" fmla="*/ 225925 w 1484019"/>
                <a:gd name="connsiteY2" fmla="*/ 379188 h 654355"/>
                <a:gd name="connsiteX3" fmla="*/ 1295 w 1484019"/>
                <a:gd name="connsiteY3" fmla="*/ 12475 h 654355"/>
                <a:gd name="connsiteX4" fmla="*/ 340754 w 1484019"/>
                <a:gd name="connsiteY4" fmla="*/ 87353 h 654355"/>
                <a:gd name="connsiteX5" fmla="*/ 581526 w 1484019"/>
                <a:gd name="connsiteY5" fmla="*/ 104286 h 654355"/>
                <a:gd name="connsiteX6" fmla="*/ 762500 w 1484019"/>
                <a:gd name="connsiteY6" fmla="*/ 230493 h 654355"/>
                <a:gd name="connsiteX7" fmla="*/ 869656 w 1484019"/>
                <a:gd name="connsiteY7" fmla="*/ 297168 h 654355"/>
                <a:gd name="connsiteX8" fmla="*/ 1050631 w 1484019"/>
                <a:gd name="connsiteY8" fmla="*/ 351936 h 654355"/>
                <a:gd name="connsiteX9" fmla="*/ 1272088 w 1484019"/>
                <a:gd name="connsiteY9" fmla="*/ 442424 h 654355"/>
                <a:gd name="connsiteX10" fmla="*/ 1362575 w 1484019"/>
                <a:gd name="connsiteY10" fmla="*/ 482905 h 654355"/>
                <a:gd name="connsiteX11" fmla="*/ 1484019 w 1484019"/>
                <a:gd name="connsiteY11" fmla="*/ 525768 h 654355"/>
                <a:gd name="connsiteX12" fmla="*/ 1484019 w 1484019"/>
                <a:gd name="connsiteY12" fmla="*/ 525768 h 654355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762500 w 1484019"/>
                <a:gd name="connsiteY6" fmla="*/ 232885 h 656747"/>
                <a:gd name="connsiteX7" fmla="*/ 869656 w 1484019"/>
                <a:gd name="connsiteY7" fmla="*/ 299560 h 656747"/>
                <a:gd name="connsiteX8" fmla="*/ 1050631 w 1484019"/>
                <a:gd name="connsiteY8" fmla="*/ 354328 h 656747"/>
                <a:gd name="connsiteX9" fmla="*/ 1272088 w 1484019"/>
                <a:gd name="connsiteY9" fmla="*/ 444816 h 656747"/>
                <a:gd name="connsiteX10" fmla="*/ 1362575 w 1484019"/>
                <a:gd name="connsiteY10" fmla="*/ 485297 h 656747"/>
                <a:gd name="connsiteX11" fmla="*/ 1484019 w 1484019"/>
                <a:gd name="connsiteY11" fmla="*/ 528160 h 656747"/>
                <a:gd name="connsiteX12" fmla="*/ 1484019 w 1484019"/>
                <a:gd name="connsiteY12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869656 w 1484019"/>
                <a:gd name="connsiteY7" fmla="*/ 299560 h 656747"/>
                <a:gd name="connsiteX8" fmla="*/ 1050631 w 1484019"/>
                <a:gd name="connsiteY8" fmla="*/ 354328 h 656747"/>
                <a:gd name="connsiteX9" fmla="*/ 1272088 w 1484019"/>
                <a:gd name="connsiteY9" fmla="*/ 444816 h 656747"/>
                <a:gd name="connsiteX10" fmla="*/ 1362575 w 1484019"/>
                <a:gd name="connsiteY10" fmla="*/ 485297 h 656747"/>
                <a:gd name="connsiteX11" fmla="*/ 1484019 w 1484019"/>
                <a:gd name="connsiteY11" fmla="*/ 528160 h 656747"/>
                <a:gd name="connsiteX12" fmla="*/ 1484019 w 1484019"/>
                <a:gd name="connsiteY12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050631 w 1484019"/>
                <a:gd name="connsiteY7" fmla="*/ 354328 h 656747"/>
                <a:gd name="connsiteX8" fmla="*/ 1272088 w 1484019"/>
                <a:gd name="connsiteY8" fmla="*/ 444816 h 656747"/>
                <a:gd name="connsiteX9" fmla="*/ 1362575 w 1484019"/>
                <a:gd name="connsiteY9" fmla="*/ 485297 h 656747"/>
                <a:gd name="connsiteX10" fmla="*/ 1484019 w 1484019"/>
                <a:gd name="connsiteY10" fmla="*/ 528160 h 656747"/>
                <a:gd name="connsiteX11" fmla="*/ 1484019 w 1484019"/>
                <a:gd name="connsiteY11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272088 w 1484019"/>
                <a:gd name="connsiteY7" fmla="*/ 444816 h 656747"/>
                <a:gd name="connsiteX8" fmla="*/ 1362575 w 1484019"/>
                <a:gd name="connsiteY8" fmla="*/ 485297 h 656747"/>
                <a:gd name="connsiteX9" fmla="*/ 1484019 w 1484019"/>
                <a:gd name="connsiteY9" fmla="*/ 528160 h 656747"/>
                <a:gd name="connsiteX10" fmla="*/ 1484019 w 1484019"/>
                <a:gd name="connsiteY10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272088 w 1484019"/>
                <a:gd name="connsiteY7" fmla="*/ 444816 h 656747"/>
                <a:gd name="connsiteX8" fmla="*/ 1249677 w 1484019"/>
                <a:gd name="connsiteY8" fmla="*/ 455594 h 656747"/>
                <a:gd name="connsiteX9" fmla="*/ 1362575 w 1484019"/>
                <a:gd name="connsiteY9" fmla="*/ 485297 h 656747"/>
                <a:gd name="connsiteX10" fmla="*/ 1484019 w 1484019"/>
                <a:gd name="connsiteY10" fmla="*/ 528160 h 656747"/>
                <a:gd name="connsiteX11" fmla="*/ 1484019 w 1484019"/>
                <a:gd name="connsiteY11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272088 w 1484019"/>
                <a:gd name="connsiteY7" fmla="*/ 444816 h 656747"/>
                <a:gd name="connsiteX8" fmla="*/ 1362575 w 1484019"/>
                <a:gd name="connsiteY8" fmla="*/ 485297 h 656747"/>
                <a:gd name="connsiteX9" fmla="*/ 1484019 w 1484019"/>
                <a:gd name="connsiteY9" fmla="*/ 528160 h 656747"/>
                <a:gd name="connsiteX10" fmla="*/ 1484019 w 1484019"/>
                <a:gd name="connsiteY10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362575 w 1484019"/>
                <a:gd name="connsiteY7" fmla="*/ 485297 h 656747"/>
                <a:gd name="connsiteX8" fmla="*/ 1484019 w 1484019"/>
                <a:gd name="connsiteY8" fmla="*/ 528160 h 656747"/>
                <a:gd name="connsiteX9" fmla="*/ 1484019 w 1484019"/>
                <a:gd name="connsiteY9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354109 w 1484019"/>
                <a:gd name="connsiteY7" fmla="*/ 646163 h 656747"/>
                <a:gd name="connsiteX8" fmla="*/ 1484019 w 1484019"/>
                <a:gd name="connsiteY8" fmla="*/ 528160 h 656747"/>
                <a:gd name="connsiteX9" fmla="*/ 1484019 w 1484019"/>
                <a:gd name="connsiteY9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354109 w 1484019"/>
                <a:gd name="connsiteY7" fmla="*/ 646163 h 656747"/>
                <a:gd name="connsiteX8" fmla="*/ 1484019 w 1484019"/>
                <a:gd name="connsiteY8" fmla="*/ 528160 h 656747"/>
                <a:gd name="connsiteX9" fmla="*/ 1450152 w 1484019"/>
                <a:gd name="connsiteY9" fmla="*/ 511227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354109 w 1484019"/>
                <a:gd name="connsiteY7" fmla="*/ 646163 h 656747"/>
                <a:gd name="connsiteX8" fmla="*/ 1484019 w 1484019"/>
                <a:gd name="connsiteY8" fmla="*/ 528160 h 656747"/>
                <a:gd name="connsiteX0" fmla="*/ 321969 w 1509419"/>
                <a:gd name="connsiteY0" fmla="*/ 656747 h 739827"/>
                <a:gd name="connsiteX1" fmla="*/ 271963 w 1509419"/>
                <a:gd name="connsiteY1" fmla="*/ 521016 h 739827"/>
                <a:gd name="connsiteX2" fmla="*/ 225925 w 1509419"/>
                <a:gd name="connsiteY2" fmla="*/ 381580 h 739827"/>
                <a:gd name="connsiteX3" fmla="*/ 1295 w 1509419"/>
                <a:gd name="connsiteY3" fmla="*/ 14867 h 739827"/>
                <a:gd name="connsiteX4" fmla="*/ 340754 w 1509419"/>
                <a:gd name="connsiteY4" fmla="*/ 89745 h 739827"/>
                <a:gd name="connsiteX5" fmla="*/ 606926 w 1509419"/>
                <a:gd name="connsiteY5" fmla="*/ 259078 h 739827"/>
                <a:gd name="connsiteX6" fmla="*/ 897966 w 1509419"/>
                <a:gd name="connsiteY6" fmla="*/ 410685 h 739827"/>
                <a:gd name="connsiteX7" fmla="*/ 1354109 w 1509419"/>
                <a:gd name="connsiteY7" fmla="*/ 646163 h 739827"/>
                <a:gd name="connsiteX8" fmla="*/ 1509419 w 1509419"/>
                <a:gd name="connsiteY8" fmla="*/ 739827 h 739827"/>
                <a:gd name="connsiteX0" fmla="*/ 322553 w 1510003"/>
                <a:gd name="connsiteY0" fmla="*/ 656747 h 739827"/>
                <a:gd name="connsiteX1" fmla="*/ 272547 w 1510003"/>
                <a:gd name="connsiteY1" fmla="*/ 521016 h 739827"/>
                <a:gd name="connsiteX2" fmla="*/ 207459 w 1510003"/>
                <a:gd name="connsiteY2" fmla="*/ 381580 h 739827"/>
                <a:gd name="connsiteX3" fmla="*/ 1879 w 1510003"/>
                <a:gd name="connsiteY3" fmla="*/ 14867 h 739827"/>
                <a:gd name="connsiteX4" fmla="*/ 341338 w 1510003"/>
                <a:gd name="connsiteY4" fmla="*/ 89745 h 739827"/>
                <a:gd name="connsiteX5" fmla="*/ 607510 w 1510003"/>
                <a:gd name="connsiteY5" fmla="*/ 259078 h 739827"/>
                <a:gd name="connsiteX6" fmla="*/ 898550 w 1510003"/>
                <a:gd name="connsiteY6" fmla="*/ 410685 h 739827"/>
                <a:gd name="connsiteX7" fmla="*/ 1354693 w 1510003"/>
                <a:gd name="connsiteY7" fmla="*/ 646163 h 739827"/>
                <a:gd name="connsiteX8" fmla="*/ 1510003 w 1510003"/>
                <a:gd name="connsiteY8" fmla="*/ 739827 h 739827"/>
                <a:gd name="connsiteX0" fmla="*/ 322544 w 1509994"/>
                <a:gd name="connsiteY0" fmla="*/ 656747 h 739827"/>
                <a:gd name="connsiteX1" fmla="*/ 265394 w 1509994"/>
                <a:gd name="connsiteY1" fmla="*/ 521016 h 739827"/>
                <a:gd name="connsiteX2" fmla="*/ 207450 w 1509994"/>
                <a:gd name="connsiteY2" fmla="*/ 381580 h 739827"/>
                <a:gd name="connsiteX3" fmla="*/ 1870 w 1509994"/>
                <a:gd name="connsiteY3" fmla="*/ 14867 h 739827"/>
                <a:gd name="connsiteX4" fmla="*/ 341329 w 1509994"/>
                <a:gd name="connsiteY4" fmla="*/ 89745 h 739827"/>
                <a:gd name="connsiteX5" fmla="*/ 607501 w 1509994"/>
                <a:gd name="connsiteY5" fmla="*/ 259078 h 739827"/>
                <a:gd name="connsiteX6" fmla="*/ 898541 w 1509994"/>
                <a:gd name="connsiteY6" fmla="*/ 410685 h 739827"/>
                <a:gd name="connsiteX7" fmla="*/ 1354684 w 1509994"/>
                <a:gd name="connsiteY7" fmla="*/ 646163 h 739827"/>
                <a:gd name="connsiteX8" fmla="*/ 1509994 w 1509994"/>
                <a:gd name="connsiteY8" fmla="*/ 739827 h 739827"/>
                <a:gd name="connsiteX0" fmla="*/ 291863 w 1479313"/>
                <a:gd name="connsiteY0" fmla="*/ 650364 h 733444"/>
                <a:gd name="connsiteX1" fmla="*/ 234713 w 1479313"/>
                <a:gd name="connsiteY1" fmla="*/ 514633 h 733444"/>
                <a:gd name="connsiteX2" fmla="*/ 176769 w 1479313"/>
                <a:gd name="connsiteY2" fmla="*/ 375197 h 733444"/>
                <a:gd name="connsiteX3" fmla="*/ 2146 w 1479313"/>
                <a:gd name="connsiteY3" fmla="*/ 15628 h 733444"/>
                <a:gd name="connsiteX4" fmla="*/ 310648 w 1479313"/>
                <a:gd name="connsiteY4" fmla="*/ 83362 h 733444"/>
                <a:gd name="connsiteX5" fmla="*/ 576820 w 1479313"/>
                <a:gd name="connsiteY5" fmla="*/ 252695 h 733444"/>
                <a:gd name="connsiteX6" fmla="*/ 867860 w 1479313"/>
                <a:gd name="connsiteY6" fmla="*/ 404302 h 733444"/>
                <a:gd name="connsiteX7" fmla="*/ 1324003 w 1479313"/>
                <a:gd name="connsiteY7" fmla="*/ 639780 h 733444"/>
                <a:gd name="connsiteX8" fmla="*/ 1479313 w 1479313"/>
                <a:gd name="connsiteY8" fmla="*/ 733444 h 733444"/>
                <a:gd name="connsiteX0" fmla="*/ 292880 w 1480330"/>
                <a:gd name="connsiteY0" fmla="*/ 649237 h 732317"/>
                <a:gd name="connsiteX1" fmla="*/ 235730 w 1480330"/>
                <a:gd name="connsiteY1" fmla="*/ 513506 h 732317"/>
                <a:gd name="connsiteX2" fmla="*/ 156355 w 1480330"/>
                <a:gd name="connsiteY2" fmla="*/ 357401 h 732317"/>
                <a:gd name="connsiteX3" fmla="*/ 3163 w 1480330"/>
                <a:gd name="connsiteY3" fmla="*/ 14501 h 732317"/>
                <a:gd name="connsiteX4" fmla="*/ 311665 w 1480330"/>
                <a:gd name="connsiteY4" fmla="*/ 82235 h 732317"/>
                <a:gd name="connsiteX5" fmla="*/ 577837 w 1480330"/>
                <a:gd name="connsiteY5" fmla="*/ 251568 h 732317"/>
                <a:gd name="connsiteX6" fmla="*/ 868877 w 1480330"/>
                <a:gd name="connsiteY6" fmla="*/ 403175 h 732317"/>
                <a:gd name="connsiteX7" fmla="*/ 1325020 w 1480330"/>
                <a:gd name="connsiteY7" fmla="*/ 638653 h 732317"/>
                <a:gd name="connsiteX8" fmla="*/ 1480330 w 1480330"/>
                <a:gd name="connsiteY8" fmla="*/ 732317 h 732317"/>
                <a:gd name="connsiteX0" fmla="*/ 292880 w 1480330"/>
                <a:gd name="connsiteY0" fmla="*/ 649009 h 732089"/>
                <a:gd name="connsiteX1" fmla="*/ 235730 w 1480330"/>
                <a:gd name="connsiteY1" fmla="*/ 513278 h 732089"/>
                <a:gd name="connsiteX2" fmla="*/ 156355 w 1480330"/>
                <a:gd name="connsiteY2" fmla="*/ 357173 h 732089"/>
                <a:gd name="connsiteX3" fmla="*/ 3163 w 1480330"/>
                <a:gd name="connsiteY3" fmla="*/ 14273 h 732089"/>
                <a:gd name="connsiteX4" fmla="*/ 311665 w 1480330"/>
                <a:gd name="connsiteY4" fmla="*/ 82007 h 732089"/>
                <a:gd name="connsiteX5" fmla="*/ 584980 w 1480330"/>
                <a:gd name="connsiteY5" fmla="*/ 239434 h 732089"/>
                <a:gd name="connsiteX6" fmla="*/ 868877 w 1480330"/>
                <a:gd name="connsiteY6" fmla="*/ 402947 h 732089"/>
                <a:gd name="connsiteX7" fmla="*/ 1325020 w 1480330"/>
                <a:gd name="connsiteY7" fmla="*/ 638425 h 732089"/>
                <a:gd name="connsiteX8" fmla="*/ 1480330 w 1480330"/>
                <a:gd name="connsiteY8" fmla="*/ 732089 h 732089"/>
                <a:gd name="connsiteX0" fmla="*/ 292880 w 1480330"/>
                <a:gd name="connsiteY0" fmla="*/ 649009 h 732089"/>
                <a:gd name="connsiteX1" fmla="*/ 235730 w 1480330"/>
                <a:gd name="connsiteY1" fmla="*/ 513278 h 732089"/>
                <a:gd name="connsiteX2" fmla="*/ 156355 w 1480330"/>
                <a:gd name="connsiteY2" fmla="*/ 357173 h 732089"/>
                <a:gd name="connsiteX3" fmla="*/ 3163 w 1480330"/>
                <a:gd name="connsiteY3" fmla="*/ 14273 h 732089"/>
                <a:gd name="connsiteX4" fmla="*/ 311665 w 1480330"/>
                <a:gd name="connsiteY4" fmla="*/ 82007 h 732089"/>
                <a:gd name="connsiteX5" fmla="*/ 584980 w 1480330"/>
                <a:gd name="connsiteY5" fmla="*/ 239434 h 732089"/>
                <a:gd name="connsiteX6" fmla="*/ 873639 w 1480330"/>
                <a:gd name="connsiteY6" fmla="*/ 395804 h 732089"/>
                <a:gd name="connsiteX7" fmla="*/ 1325020 w 1480330"/>
                <a:gd name="connsiteY7" fmla="*/ 638425 h 732089"/>
                <a:gd name="connsiteX8" fmla="*/ 1480330 w 1480330"/>
                <a:gd name="connsiteY8" fmla="*/ 732089 h 732089"/>
                <a:gd name="connsiteX0" fmla="*/ 292880 w 1480330"/>
                <a:gd name="connsiteY0" fmla="*/ 649009 h 732089"/>
                <a:gd name="connsiteX1" fmla="*/ 235730 w 1480330"/>
                <a:gd name="connsiteY1" fmla="*/ 513278 h 732089"/>
                <a:gd name="connsiteX2" fmla="*/ 156355 w 1480330"/>
                <a:gd name="connsiteY2" fmla="*/ 357173 h 732089"/>
                <a:gd name="connsiteX3" fmla="*/ 3163 w 1480330"/>
                <a:gd name="connsiteY3" fmla="*/ 14273 h 732089"/>
                <a:gd name="connsiteX4" fmla="*/ 311665 w 1480330"/>
                <a:gd name="connsiteY4" fmla="*/ 82007 h 732089"/>
                <a:gd name="connsiteX5" fmla="*/ 584980 w 1480330"/>
                <a:gd name="connsiteY5" fmla="*/ 239434 h 732089"/>
                <a:gd name="connsiteX6" fmla="*/ 873639 w 1480330"/>
                <a:gd name="connsiteY6" fmla="*/ 395804 h 732089"/>
                <a:gd name="connsiteX7" fmla="*/ 1325020 w 1480330"/>
                <a:gd name="connsiteY7" fmla="*/ 638425 h 732089"/>
                <a:gd name="connsiteX8" fmla="*/ 1480330 w 1480330"/>
                <a:gd name="connsiteY8" fmla="*/ 732089 h 732089"/>
                <a:gd name="connsiteX0" fmla="*/ 292880 w 1480330"/>
                <a:gd name="connsiteY0" fmla="*/ 649009 h 732089"/>
                <a:gd name="connsiteX1" fmla="*/ 235730 w 1480330"/>
                <a:gd name="connsiteY1" fmla="*/ 513278 h 732089"/>
                <a:gd name="connsiteX2" fmla="*/ 156355 w 1480330"/>
                <a:gd name="connsiteY2" fmla="*/ 357173 h 732089"/>
                <a:gd name="connsiteX3" fmla="*/ 3163 w 1480330"/>
                <a:gd name="connsiteY3" fmla="*/ 14273 h 732089"/>
                <a:gd name="connsiteX4" fmla="*/ 311665 w 1480330"/>
                <a:gd name="connsiteY4" fmla="*/ 82007 h 732089"/>
                <a:gd name="connsiteX5" fmla="*/ 584980 w 1480330"/>
                <a:gd name="connsiteY5" fmla="*/ 239434 h 732089"/>
                <a:gd name="connsiteX6" fmla="*/ 873639 w 1480330"/>
                <a:gd name="connsiteY6" fmla="*/ 395804 h 732089"/>
                <a:gd name="connsiteX7" fmla="*/ 1325020 w 1480330"/>
                <a:gd name="connsiteY7" fmla="*/ 638425 h 732089"/>
                <a:gd name="connsiteX8" fmla="*/ 1480330 w 1480330"/>
                <a:gd name="connsiteY8" fmla="*/ 732089 h 732089"/>
                <a:gd name="connsiteX0" fmla="*/ 292880 w 1480330"/>
                <a:gd name="connsiteY0" fmla="*/ 649009 h 732089"/>
                <a:gd name="connsiteX1" fmla="*/ 235730 w 1480330"/>
                <a:gd name="connsiteY1" fmla="*/ 513278 h 732089"/>
                <a:gd name="connsiteX2" fmla="*/ 156355 w 1480330"/>
                <a:gd name="connsiteY2" fmla="*/ 357173 h 732089"/>
                <a:gd name="connsiteX3" fmla="*/ 3163 w 1480330"/>
                <a:gd name="connsiteY3" fmla="*/ 14273 h 732089"/>
                <a:gd name="connsiteX4" fmla="*/ 311665 w 1480330"/>
                <a:gd name="connsiteY4" fmla="*/ 82007 h 732089"/>
                <a:gd name="connsiteX5" fmla="*/ 582599 w 1480330"/>
                <a:gd name="connsiteY5" fmla="*/ 239434 h 732089"/>
                <a:gd name="connsiteX6" fmla="*/ 873639 w 1480330"/>
                <a:gd name="connsiteY6" fmla="*/ 395804 h 732089"/>
                <a:gd name="connsiteX7" fmla="*/ 1325020 w 1480330"/>
                <a:gd name="connsiteY7" fmla="*/ 638425 h 732089"/>
                <a:gd name="connsiteX8" fmla="*/ 1480330 w 1480330"/>
                <a:gd name="connsiteY8" fmla="*/ 732089 h 732089"/>
                <a:gd name="connsiteX0" fmla="*/ 292880 w 1480330"/>
                <a:gd name="connsiteY0" fmla="*/ 652536 h 735616"/>
                <a:gd name="connsiteX1" fmla="*/ 235730 w 1480330"/>
                <a:gd name="connsiteY1" fmla="*/ 516805 h 735616"/>
                <a:gd name="connsiteX2" fmla="*/ 156355 w 1480330"/>
                <a:gd name="connsiteY2" fmla="*/ 360700 h 735616"/>
                <a:gd name="connsiteX3" fmla="*/ 3163 w 1480330"/>
                <a:gd name="connsiteY3" fmla="*/ 17800 h 735616"/>
                <a:gd name="connsiteX4" fmla="*/ 311665 w 1480330"/>
                <a:gd name="connsiteY4" fmla="*/ 85534 h 735616"/>
                <a:gd name="connsiteX5" fmla="*/ 873639 w 1480330"/>
                <a:gd name="connsiteY5" fmla="*/ 399331 h 735616"/>
                <a:gd name="connsiteX6" fmla="*/ 1325020 w 1480330"/>
                <a:gd name="connsiteY6" fmla="*/ 641952 h 735616"/>
                <a:gd name="connsiteX7" fmla="*/ 1480330 w 1480330"/>
                <a:gd name="connsiteY7" fmla="*/ 735616 h 735616"/>
                <a:gd name="connsiteX0" fmla="*/ 292880 w 1480330"/>
                <a:gd name="connsiteY0" fmla="*/ 652536 h 735616"/>
                <a:gd name="connsiteX1" fmla="*/ 235730 w 1480330"/>
                <a:gd name="connsiteY1" fmla="*/ 516805 h 735616"/>
                <a:gd name="connsiteX2" fmla="*/ 156355 w 1480330"/>
                <a:gd name="connsiteY2" fmla="*/ 360700 h 735616"/>
                <a:gd name="connsiteX3" fmla="*/ 3163 w 1480330"/>
                <a:gd name="connsiteY3" fmla="*/ 17800 h 735616"/>
                <a:gd name="connsiteX4" fmla="*/ 311665 w 1480330"/>
                <a:gd name="connsiteY4" fmla="*/ 85534 h 735616"/>
                <a:gd name="connsiteX5" fmla="*/ 873639 w 1480330"/>
                <a:gd name="connsiteY5" fmla="*/ 399331 h 735616"/>
                <a:gd name="connsiteX6" fmla="*/ 1184526 w 1480330"/>
                <a:gd name="connsiteY6" fmla="*/ 570514 h 735616"/>
                <a:gd name="connsiteX7" fmla="*/ 1480330 w 1480330"/>
                <a:gd name="connsiteY7" fmla="*/ 735616 h 7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0330" h="735616">
                  <a:moveTo>
                    <a:pt x="292880" y="652536"/>
                  </a:moveTo>
                  <a:cubicBezTo>
                    <a:pt x="276211" y="607292"/>
                    <a:pt x="258484" y="565444"/>
                    <a:pt x="235730" y="516805"/>
                  </a:cubicBezTo>
                  <a:cubicBezTo>
                    <a:pt x="212976" y="468166"/>
                    <a:pt x="195116" y="443867"/>
                    <a:pt x="156355" y="360700"/>
                  </a:cubicBezTo>
                  <a:cubicBezTo>
                    <a:pt x="117594" y="277533"/>
                    <a:pt x="-22722" y="63661"/>
                    <a:pt x="3163" y="17800"/>
                  </a:cubicBezTo>
                  <a:cubicBezTo>
                    <a:pt x="29048" y="-28061"/>
                    <a:pt x="166586" y="21946"/>
                    <a:pt x="311665" y="85534"/>
                  </a:cubicBezTo>
                  <a:cubicBezTo>
                    <a:pt x="456744" y="149122"/>
                    <a:pt x="728162" y="318501"/>
                    <a:pt x="873639" y="399331"/>
                  </a:cubicBezTo>
                  <a:lnTo>
                    <a:pt x="1184526" y="570514"/>
                  </a:lnTo>
                  <a:cubicBezTo>
                    <a:pt x="1285641" y="626561"/>
                    <a:pt x="1460089" y="728472"/>
                    <a:pt x="1480330" y="735616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75" name="TextBox 161">
              <a:extLst>
                <a:ext uri="{FF2B5EF4-FFF2-40B4-BE49-F238E27FC236}">
                  <a16:creationId xmlns:a16="http://schemas.microsoft.com/office/drawing/2014/main" id="{D7A3BE8B-E23C-40F6-AFCF-AF043C951B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574700">
              <a:off x="8658596" y="4085079"/>
              <a:ext cx="823726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Kammanassie</a:t>
              </a:r>
            </a:p>
          </p:txBody>
        </p:sp>
        <p:sp>
          <p:nvSpPr>
            <p:cNvPr id="676" name="TextBox 1033">
              <a:extLst>
                <a:ext uri="{FF2B5EF4-FFF2-40B4-BE49-F238E27FC236}">
                  <a16:creationId xmlns:a16="http://schemas.microsoft.com/office/drawing/2014/main" id="{9F97811E-0082-4109-8150-9BE27D5275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572281">
              <a:off x="7555415" y="4090366"/>
              <a:ext cx="687386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Swartberg</a:t>
              </a:r>
            </a:p>
          </p:txBody>
        </p:sp>
        <p:sp>
          <p:nvSpPr>
            <p:cNvPr id="677" name="TextBox 162">
              <a:extLst>
                <a:ext uri="{FF2B5EF4-FFF2-40B4-BE49-F238E27FC236}">
                  <a16:creationId xmlns:a16="http://schemas.microsoft.com/office/drawing/2014/main" id="{378631EA-3E44-4BD6-BFFF-E09EB5B9A0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598457">
              <a:off x="6691260" y="4128148"/>
              <a:ext cx="601048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Witberg</a:t>
              </a:r>
            </a:p>
          </p:txBody>
        </p:sp>
        <p:sp>
          <p:nvSpPr>
            <p:cNvPr id="678" name="TextBox 161">
              <a:extLst>
                <a:ext uri="{FF2B5EF4-FFF2-40B4-BE49-F238E27FC236}">
                  <a16:creationId xmlns:a16="http://schemas.microsoft.com/office/drawing/2014/main" id="{85EFDE45-DEA6-407A-A224-54F9A4C01C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0924">
              <a:off x="10496229" y="4107646"/>
              <a:ext cx="733105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Outeniqua</a:t>
              </a:r>
            </a:p>
          </p:txBody>
        </p:sp>
        <p:sp>
          <p:nvSpPr>
            <p:cNvPr id="679" name="TextBox 161">
              <a:extLst>
                <a:ext uri="{FF2B5EF4-FFF2-40B4-BE49-F238E27FC236}">
                  <a16:creationId xmlns:a16="http://schemas.microsoft.com/office/drawing/2014/main" id="{1A6AC63A-FE64-4A5B-BDA3-C5724E3B83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13934" y="5041377"/>
              <a:ext cx="721463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Wilderness</a:t>
              </a:r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DEE5287-3B10-45C3-B97D-F605D966BF56}"/>
                </a:ext>
              </a:extLst>
            </p:cNvPr>
            <p:cNvSpPr/>
            <p:nvPr/>
          </p:nvSpPr>
          <p:spPr>
            <a:xfrm>
              <a:off x="8404212" y="4932136"/>
              <a:ext cx="81424" cy="160015"/>
            </a:xfrm>
            <a:custGeom>
              <a:avLst/>
              <a:gdLst>
                <a:gd name="connsiteX0" fmla="*/ 0 w 109538"/>
                <a:gd name="connsiteY0" fmla="*/ 216693 h 216693"/>
                <a:gd name="connsiteX1" fmla="*/ 28575 w 109538"/>
                <a:gd name="connsiteY1" fmla="*/ 154781 h 216693"/>
                <a:gd name="connsiteX2" fmla="*/ 50007 w 109538"/>
                <a:gd name="connsiteY2" fmla="*/ 97631 h 216693"/>
                <a:gd name="connsiteX3" fmla="*/ 88107 w 109538"/>
                <a:gd name="connsiteY3" fmla="*/ 21431 h 216693"/>
                <a:gd name="connsiteX4" fmla="*/ 109538 w 109538"/>
                <a:gd name="connsiteY4" fmla="*/ 0 h 21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538" h="216693">
                  <a:moveTo>
                    <a:pt x="0" y="216693"/>
                  </a:moveTo>
                  <a:lnTo>
                    <a:pt x="28575" y="154781"/>
                  </a:lnTo>
                  <a:lnTo>
                    <a:pt x="50007" y="97631"/>
                  </a:lnTo>
                  <a:lnTo>
                    <a:pt x="88107" y="21431"/>
                  </a:lnTo>
                  <a:lnTo>
                    <a:pt x="109538" y="0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8681F4E-A27C-4566-8E34-CDC249FC32C6}"/>
                </a:ext>
              </a:extLst>
            </p:cNvPr>
            <p:cNvSpPr/>
            <p:nvPr/>
          </p:nvSpPr>
          <p:spPr>
            <a:xfrm>
              <a:off x="8604232" y="4488686"/>
              <a:ext cx="485985" cy="591158"/>
            </a:xfrm>
            <a:custGeom>
              <a:avLst/>
              <a:gdLst>
                <a:gd name="connsiteX0" fmla="*/ 0 w 661987"/>
                <a:gd name="connsiteY0" fmla="*/ 962025 h 962025"/>
                <a:gd name="connsiteX1" fmla="*/ 42862 w 661987"/>
                <a:gd name="connsiteY1" fmla="*/ 835818 h 962025"/>
                <a:gd name="connsiteX2" fmla="*/ 76200 w 661987"/>
                <a:gd name="connsiteY2" fmla="*/ 769143 h 962025"/>
                <a:gd name="connsiteX3" fmla="*/ 157162 w 661987"/>
                <a:gd name="connsiteY3" fmla="*/ 797718 h 962025"/>
                <a:gd name="connsiteX4" fmla="*/ 200025 w 661987"/>
                <a:gd name="connsiteY4" fmla="*/ 814387 h 962025"/>
                <a:gd name="connsiteX5" fmla="*/ 235744 w 661987"/>
                <a:gd name="connsiteY5" fmla="*/ 678656 h 962025"/>
                <a:gd name="connsiteX6" fmla="*/ 245269 w 661987"/>
                <a:gd name="connsiteY6" fmla="*/ 509587 h 962025"/>
                <a:gd name="connsiteX7" fmla="*/ 264319 w 661987"/>
                <a:gd name="connsiteY7" fmla="*/ 392906 h 962025"/>
                <a:gd name="connsiteX8" fmla="*/ 309562 w 661987"/>
                <a:gd name="connsiteY8" fmla="*/ 233362 h 962025"/>
                <a:gd name="connsiteX9" fmla="*/ 359569 w 661987"/>
                <a:gd name="connsiteY9" fmla="*/ 126206 h 962025"/>
                <a:gd name="connsiteX10" fmla="*/ 411956 w 661987"/>
                <a:gd name="connsiteY10" fmla="*/ 40481 h 962025"/>
                <a:gd name="connsiteX11" fmla="*/ 504825 w 661987"/>
                <a:gd name="connsiteY11" fmla="*/ 0 h 962025"/>
                <a:gd name="connsiteX12" fmla="*/ 595312 w 661987"/>
                <a:gd name="connsiteY12" fmla="*/ 16668 h 962025"/>
                <a:gd name="connsiteX13" fmla="*/ 661987 w 661987"/>
                <a:gd name="connsiteY13" fmla="*/ 69056 h 962025"/>
                <a:gd name="connsiteX14" fmla="*/ 661987 w 661987"/>
                <a:gd name="connsiteY14" fmla="*/ 69056 h 962025"/>
                <a:gd name="connsiteX0" fmla="*/ 0 w 661987"/>
                <a:gd name="connsiteY0" fmla="*/ 962968 h 962968"/>
                <a:gd name="connsiteX1" fmla="*/ 42862 w 661987"/>
                <a:gd name="connsiteY1" fmla="*/ 836761 h 962968"/>
                <a:gd name="connsiteX2" fmla="*/ 76200 w 661987"/>
                <a:gd name="connsiteY2" fmla="*/ 770086 h 962968"/>
                <a:gd name="connsiteX3" fmla="*/ 157162 w 661987"/>
                <a:gd name="connsiteY3" fmla="*/ 798661 h 962968"/>
                <a:gd name="connsiteX4" fmla="*/ 200025 w 661987"/>
                <a:gd name="connsiteY4" fmla="*/ 815330 h 962968"/>
                <a:gd name="connsiteX5" fmla="*/ 235744 w 661987"/>
                <a:gd name="connsiteY5" fmla="*/ 679599 h 962968"/>
                <a:gd name="connsiteX6" fmla="*/ 245269 w 661987"/>
                <a:gd name="connsiteY6" fmla="*/ 510530 h 962968"/>
                <a:gd name="connsiteX7" fmla="*/ 264319 w 661987"/>
                <a:gd name="connsiteY7" fmla="*/ 393849 h 962968"/>
                <a:gd name="connsiteX8" fmla="*/ 309562 w 661987"/>
                <a:gd name="connsiteY8" fmla="*/ 234305 h 962968"/>
                <a:gd name="connsiteX9" fmla="*/ 359569 w 661987"/>
                <a:gd name="connsiteY9" fmla="*/ 127149 h 962968"/>
                <a:gd name="connsiteX10" fmla="*/ 411956 w 661987"/>
                <a:gd name="connsiteY10" fmla="*/ 41424 h 962968"/>
                <a:gd name="connsiteX11" fmla="*/ 504825 w 661987"/>
                <a:gd name="connsiteY11" fmla="*/ 943 h 962968"/>
                <a:gd name="connsiteX12" fmla="*/ 595312 w 661987"/>
                <a:gd name="connsiteY12" fmla="*/ 17611 h 962968"/>
                <a:gd name="connsiteX13" fmla="*/ 661987 w 661987"/>
                <a:gd name="connsiteY13" fmla="*/ 69999 h 962968"/>
                <a:gd name="connsiteX14" fmla="*/ 661987 w 661987"/>
                <a:gd name="connsiteY14" fmla="*/ 69999 h 962968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54843"/>
                <a:gd name="connsiteY0" fmla="*/ 973075 h 973075"/>
                <a:gd name="connsiteX1" fmla="*/ 35718 w 654843"/>
                <a:gd name="connsiteY1" fmla="*/ 837343 h 973075"/>
                <a:gd name="connsiteX2" fmla="*/ 69056 w 654843"/>
                <a:gd name="connsiteY2" fmla="*/ 770668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57175 w 654843"/>
                <a:gd name="connsiteY7" fmla="*/ 394431 h 973075"/>
                <a:gd name="connsiteX8" fmla="*/ 302418 w 654843"/>
                <a:gd name="connsiteY8" fmla="*/ 234887 h 973075"/>
                <a:gd name="connsiteX9" fmla="*/ 352425 w 654843"/>
                <a:gd name="connsiteY9" fmla="*/ 127731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35718 w 654843"/>
                <a:gd name="connsiteY1" fmla="*/ 837343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57175 w 654843"/>
                <a:gd name="connsiteY7" fmla="*/ 394431 h 973075"/>
                <a:gd name="connsiteX8" fmla="*/ 302418 w 654843"/>
                <a:gd name="connsiteY8" fmla="*/ 234887 h 973075"/>
                <a:gd name="connsiteX9" fmla="*/ 352425 w 654843"/>
                <a:gd name="connsiteY9" fmla="*/ 127731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57175 w 654843"/>
                <a:gd name="connsiteY7" fmla="*/ 394431 h 973075"/>
                <a:gd name="connsiteX8" fmla="*/ 302418 w 654843"/>
                <a:gd name="connsiteY8" fmla="*/ 234887 h 973075"/>
                <a:gd name="connsiteX9" fmla="*/ 352425 w 654843"/>
                <a:gd name="connsiteY9" fmla="*/ 127731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57175 w 654843"/>
                <a:gd name="connsiteY7" fmla="*/ 394431 h 973075"/>
                <a:gd name="connsiteX8" fmla="*/ 269080 w 654843"/>
                <a:gd name="connsiteY8" fmla="*/ 215837 h 973075"/>
                <a:gd name="connsiteX9" fmla="*/ 352425 w 654843"/>
                <a:gd name="connsiteY9" fmla="*/ 127731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57175 w 654843"/>
                <a:gd name="connsiteY7" fmla="*/ 394431 h 973075"/>
                <a:gd name="connsiteX8" fmla="*/ 269080 w 654843"/>
                <a:gd name="connsiteY8" fmla="*/ 215837 h 973075"/>
                <a:gd name="connsiteX9" fmla="*/ 335756 w 654843"/>
                <a:gd name="connsiteY9" fmla="*/ 101537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23838 w 654843"/>
                <a:gd name="connsiteY7" fmla="*/ 382525 h 973075"/>
                <a:gd name="connsiteX8" fmla="*/ 269080 w 654843"/>
                <a:gd name="connsiteY8" fmla="*/ 215837 h 973075"/>
                <a:gd name="connsiteX9" fmla="*/ 335756 w 654843"/>
                <a:gd name="connsiteY9" fmla="*/ 101537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02406 w 654843"/>
                <a:gd name="connsiteY6" fmla="*/ 506350 h 973075"/>
                <a:gd name="connsiteX7" fmla="*/ 223838 w 654843"/>
                <a:gd name="connsiteY7" fmla="*/ 382525 h 973075"/>
                <a:gd name="connsiteX8" fmla="*/ 269080 w 654843"/>
                <a:gd name="connsiteY8" fmla="*/ 215837 h 973075"/>
                <a:gd name="connsiteX9" fmla="*/ 335756 w 654843"/>
                <a:gd name="connsiteY9" fmla="*/ 101537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228600 w 654843"/>
                <a:gd name="connsiteY4" fmla="*/ 680181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95262 w 654843"/>
                <a:gd name="connsiteY3" fmla="*/ 792099 h 973075"/>
                <a:gd name="connsiteX4" fmla="*/ 228600 w 654843"/>
                <a:gd name="connsiteY4" fmla="*/ 680181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04775 w 654843"/>
                <a:gd name="connsiteY2" fmla="*/ 742093 h 973075"/>
                <a:gd name="connsiteX3" fmla="*/ 195262 w 654843"/>
                <a:gd name="connsiteY3" fmla="*/ 792099 h 973075"/>
                <a:gd name="connsiteX4" fmla="*/ 228600 w 654843"/>
                <a:gd name="connsiteY4" fmla="*/ 680181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04775 w 654843"/>
                <a:gd name="connsiteY2" fmla="*/ 742093 h 973075"/>
                <a:gd name="connsiteX3" fmla="*/ 195262 w 654843"/>
                <a:gd name="connsiteY3" fmla="*/ 792099 h 973075"/>
                <a:gd name="connsiteX4" fmla="*/ 185737 w 654843"/>
                <a:gd name="connsiteY4" fmla="*/ 634937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04775 w 654843"/>
                <a:gd name="connsiteY2" fmla="*/ 742093 h 973075"/>
                <a:gd name="connsiteX3" fmla="*/ 195262 w 654843"/>
                <a:gd name="connsiteY3" fmla="*/ 792099 h 973075"/>
                <a:gd name="connsiteX4" fmla="*/ 185737 w 654843"/>
                <a:gd name="connsiteY4" fmla="*/ 634937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185737 w 654843"/>
                <a:gd name="connsiteY4" fmla="*/ 634937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59556 w 654843"/>
                <a:gd name="connsiteY5" fmla="*/ 473013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59556 w 654843"/>
                <a:gd name="connsiteY5" fmla="*/ 473013 h 973075"/>
                <a:gd name="connsiteX6" fmla="*/ 304800 w 654843"/>
                <a:gd name="connsiteY6" fmla="*/ 334900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59556 w 654843"/>
                <a:gd name="connsiteY5" fmla="*/ 473013 h 973075"/>
                <a:gd name="connsiteX6" fmla="*/ 304800 w 654843"/>
                <a:gd name="connsiteY6" fmla="*/ 334900 h 973075"/>
                <a:gd name="connsiteX7" fmla="*/ 319087 w 654843"/>
                <a:gd name="connsiteY7" fmla="*/ 199168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59556 w 654843"/>
                <a:gd name="connsiteY5" fmla="*/ 473013 h 973075"/>
                <a:gd name="connsiteX6" fmla="*/ 304800 w 654843"/>
                <a:gd name="connsiteY6" fmla="*/ 334900 h 973075"/>
                <a:gd name="connsiteX7" fmla="*/ 319087 w 654843"/>
                <a:gd name="connsiteY7" fmla="*/ 199168 h 973075"/>
                <a:gd name="connsiteX8" fmla="*/ 390525 w 654843"/>
                <a:gd name="connsiteY8" fmla="*/ 96775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59556 w 654843"/>
                <a:gd name="connsiteY5" fmla="*/ 473013 h 973075"/>
                <a:gd name="connsiteX6" fmla="*/ 304800 w 654843"/>
                <a:gd name="connsiteY6" fmla="*/ 334900 h 973075"/>
                <a:gd name="connsiteX7" fmla="*/ 340518 w 654843"/>
                <a:gd name="connsiteY7" fmla="*/ 201550 h 973075"/>
                <a:gd name="connsiteX8" fmla="*/ 390525 w 654843"/>
                <a:gd name="connsiteY8" fmla="*/ 96775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7029 h 977029"/>
                <a:gd name="connsiteX1" fmla="*/ 57149 w 654843"/>
                <a:gd name="connsiteY1" fmla="*/ 829390 h 977029"/>
                <a:gd name="connsiteX2" fmla="*/ 126206 w 654843"/>
                <a:gd name="connsiteY2" fmla="*/ 741284 h 977029"/>
                <a:gd name="connsiteX3" fmla="*/ 195262 w 654843"/>
                <a:gd name="connsiteY3" fmla="*/ 796053 h 977029"/>
                <a:gd name="connsiteX4" fmla="*/ 233362 w 654843"/>
                <a:gd name="connsiteY4" fmla="*/ 612698 h 977029"/>
                <a:gd name="connsiteX5" fmla="*/ 259556 w 654843"/>
                <a:gd name="connsiteY5" fmla="*/ 476967 h 977029"/>
                <a:gd name="connsiteX6" fmla="*/ 304800 w 654843"/>
                <a:gd name="connsiteY6" fmla="*/ 338854 h 977029"/>
                <a:gd name="connsiteX7" fmla="*/ 340518 w 654843"/>
                <a:gd name="connsiteY7" fmla="*/ 205504 h 977029"/>
                <a:gd name="connsiteX8" fmla="*/ 390525 w 654843"/>
                <a:gd name="connsiteY8" fmla="*/ 100729 h 977029"/>
                <a:gd name="connsiteX9" fmla="*/ 497681 w 654843"/>
                <a:gd name="connsiteY9" fmla="*/ 5479 h 977029"/>
                <a:gd name="connsiteX10" fmla="*/ 588168 w 654843"/>
                <a:gd name="connsiteY10" fmla="*/ 22147 h 977029"/>
                <a:gd name="connsiteX11" fmla="*/ 654843 w 654843"/>
                <a:gd name="connsiteY11" fmla="*/ 74535 h 977029"/>
                <a:gd name="connsiteX12" fmla="*/ 654843 w 654843"/>
                <a:gd name="connsiteY12" fmla="*/ 74535 h 977029"/>
                <a:gd name="connsiteX0" fmla="*/ 0 w 654843"/>
                <a:gd name="connsiteY0" fmla="*/ 977029 h 977029"/>
                <a:gd name="connsiteX1" fmla="*/ 57149 w 654843"/>
                <a:gd name="connsiteY1" fmla="*/ 829390 h 977029"/>
                <a:gd name="connsiteX2" fmla="*/ 126206 w 654843"/>
                <a:gd name="connsiteY2" fmla="*/ 741284 h 977029"/>
                <a:gd name="connsiteX3" fmla="*/ 195262 w 654843"/>
                <a:gd name="connsiteY3" fmla="*/ 796053 h 977029"/>
                <a:gd name="connsiteX4" fmla="*/ 233362 w 654843"/>
                <a:gd name="connsiteY4" fmla="*/ 612698 h 977029"/>
                <a:gd name="connsiteX5" fmla="*/ 259556 w 654843"/>
                <a:gd name="connsiteY5" fmla="*/ 476967 h 977029"/>
                <a:gd name="connsiteX6" fmla="*/ 304800 w 654843"/>
                <a:gd name="connsiteY6" fmla="*/ 338854 h 977029"/>
                <a:gd name="connsiteX7" fmla="*/ 361950 w 654843"/>
                <a:gd name="connsiteY7" fmla="*/ 198360 h 977029"/>
                <a:gd name="connsiteX8" fmla="*/ 390525 w 654843"/>
                <a:gd name="connsiteY8" fmla="*/ 100729 h 977029"/>
                <a:gd name="connsiteX9" fmla="*/ 497681 w 654843"/>
                <a:gd name="connsiteY9" fmla="*/ 5479 h 977029"/>
                <a:gd name="connsiteX10" fmla="*/ 588168 w 654843"/>
                <a:gd name="connsiteY10" fmla="*/ 22147 h 977029"/>
                <a:gd name="connsiteX11" fmla="*/ 654843 w 654843"/>
                <a:gd name="connsiteY11" fmla="*/ 74535 h 977029"/>
                <a:gd name="connsiteX12" fmla="*/ 654843 w 654843"/>
                <a:gd name="connsiteY12" fmla="*/ 74535 h 977029"/>
                <a:gd name="connsiteX0" fmla="*/ 0 w 654843"/>
                <a:gd name="connsiteY0" fmla="*/ 977029 h 977029"/>
                <a:gd name="connsiteX1" fmla="*/ 57149 w 654843"/>
                <a:gd name="connsiteY1" fmla="*/ 829390 h 977029"/>
                <a:gd name="connsiteX2" fmla="*/ 126206 w 654843"/>
                <a:gd name="connsiteY2" fmla="*/ 741284 h 977029"/>
                <a:gd name="connsiteX3" fmla="*/ 195262 w 654843"/>
                <a:gd name="connsiteY3" fmla="*/ 796053 h 977029"/>
                <a:gd name="connsiteX4" fmla="*/ 233362 w 654843"/>
                <a:gd name="connsiteY4" fmla="*/ 612698 h 977029"/>
                <a:gd name="connsiteX5" fmla="*/ 259556 w 654843"/>
                <a:gd name="connsiteY5" fmla="*/ 476967 h 977029"/>
                <a:gd name="connsiteX6" fmla="*/ 304800 w 654843"/>
                <a:gd name="connsiteY6" fmla="*/ 338854 h 977029"/>
                <a:gd name="connsiteX7" fmla="*/ 361950 w 654843"/>
                <a:gd name="connsiteY7" fmla="*/ 198360 h 977029"/>
                <a:gd name="connsiteX8" fmla="*/ 423863 w 654843"/>
                <a:gd name="connsiteY8" fmla="*/ 100729 h 977029"/>
                <a:gd name="connsiteX9" fmla="*/ 497681 w 654843"/>
                <a:gd name="connsiteY9" fmla="*/ 5479 h 977029"/>
                <a:gd name="connsiteX10" fmla="*/ 588168 w 654843"/>
                <a:gd name="connsiteY10" fmla="*/ 22147 h 977029"/>
                <a:gd name="connsiteX11" fmla="*/ 654843 w 654843"/>
                <a:gd name="connsiteY11" fmla="*/ 74535 h 977029"/>
                <a:gd name="connsiteX12" fmla="*/ 654843 w 654843"/>
                <a:gd name="connsiteY12" fmla="*/ 74535 h 977029"/>
                <a:gd name="connsiteX0" fmla="*/ 0 w 654843"/>
                <a:gd name="connsiteY0" fmla="*/ 963148 h 963148"/>
                <a:gd name="connsiteX1" fmla="*/ 57149 w 654843"/>
                <a:gd name="connsiteY1" fmla="*/ 815509 h 963148"/>
                <a:gd name="connsiteX2" fmla="*/ 126206 w 654843"/>
                <a:gd name="connsiteY2" fmla="*/ 727403 h 963148"/>
                <a:gd name="connsiteX3" fmla="*/ 195262 w 654843"/>
                <a:gd name="connsiteY3" fmla="*/ 782172 h 963148"/>
                <a:gd name="connsiteX4" fmla="*/ 233362 w 654843"/>
                <a:gd name="connsiteY4" fmla="*/ 598817 h 963148"/>
                <a:gd name="connsiteX5" fmla="*/ 259556 w 654843"/>
                <a:gd name="connsiteY5" fmla="*/ 463086 h 963148"/>
                <a:gd name="connsiteX6" fmla="*/ 304800 w 654843"/>
                <a:gd name="connsiteY6" fmla="*/ 324973 h 963148"/>
                <a:gd name="connsiteX7" fmla="*/ 361950 w 654843"/>
                <a:gd name="connsiteY7" fmla="*/ 184479 h 963148"/>
                <a:gd name="connsiteX8" fmla="*/ 423863 w 654843"/>
                <a:gd name="connsiteY8" fmla="*/ 86848 h 963148"/>
                <a:gd name="connsiteX9" fmla="*/ 523875 w 654843"/>
                <a:gd name="connsiteY9" fmla="*/ 8267 h 963148"/>
                <a:gd name="connsiteX10" fmla="*/ 588168 w 654843"/>
                <a:gd name="connsiteY10" fmla="*/ 8266 h 963148"/>
                <a:gd name="connsiteX11" fmla="*/ 654843 w 654843"/>
                <a:gd name="connsiteY11" fmla="*/ 60654 h 963148"/>
                <a:gd name="connsiteX12" fmla="*/ 654843 w 654843"/>
                <a:gd name="connsiteY12" fmla="*/ 60654 h 963148"/>
                <a:gd name="connsiteX0" fmla="*/ 0 w 654843"/>
                <a:gd name="connsiteY0" fmla="*/ 990102 h 990102"/>
                <a:gd name="connsiteX1" fmla="*/ 57149 w 654843"/>
                <a:gd name="connsiteY1" fmla="*/ 842463 h 990102"/>
                <a:gd name="connsiteX2" fmla="*/ 126206 w 654843"/>
                <a:gd name="connsiteY2" fmla="*/ 754357 h 990102"/>
                <a:gd name="connsiteX3" fmla="*/ 195262 w 654843"/>
                <a:gd name="connsiteY3" fmla="*/ 809126 h 990102"/>
                <a:gd name="connsiteX4" fmla="*/ 233362 w 654843"/>
                <a:gd name="connsiteY4" fmla="*/ 625771 h 990102"/>
                <a:gd name="connsiteX5" fmla="*/ 259556 w 654843"/>
                <a:gd name="connsiteY5" fmla="*/ 490040 h 990102"/>
                <a:gd name="connsiteX6" fmla="*/ 304800 w 654843"/>
                <a:gd name="connsiteY6" fmla="*/ 351927 h 990102"/>
                <a:gd name="connsiteX7" fmla="*/ 361950 w 654843"/>
                <a:gd name="connsiteY7" fmla="*/ 211433 h 990102"/>
                <a:gd name="connsiteX8" fmla="*/ 423863 w 654843"/>
                <a:gd name="connsiteY8" fmla="*/ 113802 h 990102"/>
                <a:gd name="connsiteX9" fmla="*/ 523875 w 654843"/>
                <a:gd name="connsiteY9" fmla="*/ 35221 h 990102"/>
                <a:gd name="connsiteX10" fmla="*/ 628649 w 654843"/>
                <a:gd name="connsiteY10" fmla="*/ 1883 h 990102"/>
                <a:gd name="connsiteX11" fmla="*/ 654843 w 654843"/>
                <a:gd name="connsiteY11" fmla="*/ 87608 h 990102"/>
                <a:gd name="connsiteX12" fmla="*/ 654843 w 654843"/>
                <a:gd name="connsiteY12" fmla="*/ 87608 h 990102"/>
                <a:gd name="connsiteX0" fmla="*/ 0 w 654843"/>
                <a:gd name="connsiteY0" fmla="*/ 990102 h 990102"/>
                <a:gd name="connsiteX1" fmla="*/ 57149 w 654843"/>
                <a:gd name="connsiteY1" fmla="*/ 842463 h 990102"/>
                <a:gd name="connsiteX2" fmla="*/ 126206 w 654843"/>
                <a:gd name="connsiteY2" fmla="*/ 754357 h 990102"/>
                <a:gd name="connsiteX3" fmla="*/ 195262 w 654843"/>
                <a:gd name="connsiteY3" fmla="*/ 809126 h 990102"/>
                <a:gd name="connsiteX4" fmla="*/ 233362 w 654843"/>
                <a:gd name="connsiteY4" fmla="*/ 625771 h 990102"/>
                <a:gd name="connsiteX5" fmla="*/ 259556 w 654843"/>
                <a:gd name="connsiteY5" fmla="*/ 490040 h 990102"/>
                <a:gd name="connsiteX6" fmla="*/ 304800 w 654843"/>
                <a:gd name="connsiteY6" fmla="*/ 351927 h 990102"/>
                <a:gd name="connsiteX7" fmla="*/ 361950 w 654843"/>
                <a:gd name="connsiteY7" fmla="*/ 211433 h 990102"/>
                <a:gd name="connsiteX8" fmla="*/ 423863 w 654843"/>
                <a:gd name="connsiteY8" fmla="*/ 113802 h 990102"/>
                <a:gd name="connsiteX9" fmla="*/ 523875 w 654843"/>
                <a:gd name="connsiteY9" fmla="*/ 35221 h 990102"/>
                <a:gd name="connsiteX10" fmla="*/ 628649 w 654843"/>
                <a:gd name="connsiteY10" fmla="*/ 1883 h 990102"/>
                <a:gd name="connsiteX11" fmla="*/ 654843 w 654843"/>
                <a:gd name="connsiteY11" fmla="*/ 87608 h 990102"/>
                <a:gd name="connsiteX0" fmla="*/ 0 w 628649"/>
                <a:gd name="connsiteY0" fmla="*/ 990102 h 990102"/>
                <a:gd name="connsiteX1" fmla="*/ 57149 w 628649"/>
                <a:gd name="connsiteY1" fmla="*/ 842463 h 990102"/>
                <a:gd name="connsiteX2" fmla="*/ 126206 w 628649"/>
                <a:gd name="connsiteY2" fmla="*/ 754357 h 990102"/>
                <a:gd name="connsiteX3" fmla="*/ 195262 w 628649"/>
                <a:gd name="connsiteY3" fmla="*/ 809126 h 990102"/>
                <a:gd name="connsiteX4" fmla="*/ 233362 w 628649"/>
                <a:gd name="connsiteY4" fmla="*/ 625771 h 990102"/>
                <a:gd name="connsiteX5" fmla="*/ 259556 w 628649"/>
                <a:gd name="connsiteY5" fmla="*/ 490040 h 990102"/>
                <a:gd name="connsiteX6" fmla="*/ 304800 w 628649"/>
                <a:gd name="connsiteY6" fmla="*/ 351927 h 990102"/>
                <a:gd name="connsiteX7" fmla="*/ 361950 w 628649"/>
                <a:gd name="connsiteY7" fmla="*/ 211433 h 990102"/>
                <a:gd name="connsiteX8" fmla="*/ 423863 w 628649"/>
                <a:gd name="connsiteY8" fmla="*/ 113802 h 990102"/>
                <a:gd name="connsiteX9" fmla="*/ 523875 w 628649"/>
                <a:gd name="connsiteY9" fmla="*/ 35221 h 990102"/>
                <a:gd name="connsiteX10" fmla="*/ 628649 w 628649"/>
                <a:gd name="connsiteY10" fmla="*/ 1883 h 990102"/>
                <a:gd name="connsiteX0" fmla="*/ 0 w 642936"/>
                <a:gd name="connsiteY0" fmla="*/ 1003868 h 1003868"/>
                <a:gd name="connsiteX1" fmla="*/ 57149 w 642936"/>
                <a:gd name="connsiteY1" fmla="*/ 856229 h 1003868"/>
                <a:gd name="connsiteX2" fmla="*/ 126206 w 642936"/>
                <a:gd name="connsiteY2" fmla="*/ 768123 h 1003868"/>
                <a:gd name="connsiteX3" fmla="*/ 195262 w 642936"/>
                <a:gd name="connsiteY3" fmla="*/ 822892 h 1003868"/>
                <a:gd name="connsiteX4" fmla="*/ 233362 w 642936"/>
                <a:gd name="connsiteY4" fmla="*/ 639537 h 1003868"/>
                <a:gd name="connsiteX5" fmla="*/ 259556 w 642936"/>
                <a:gd name="connsiteY5" fmla="*/ 503806 h 1003868"/>
                <a:gd name="connsiteX6" fmla="*/ 304800 w 642936"/>
                <a:gd name="connsiteY6" fmla="*/ 365693 h 1003868"/>
                <a:gd name="connsiteX7" fmla="*/ 361950 w 642936"/>
                <a:gd name="connsiteY7" fmla="*/ 225199 h 1003868"/>
                <a:gd name="connsiteX8" fmla="*/ 423863 w 642936"/>
                <a:gd name="connsiteY8" fmla="*/ 127568 h 1003868"/>
                <a:gd name="connsiteX9" fmla="*/ 523875 w 642936"/>
                <a:gd name="connsiteY9" fmla="*/ 48987 h 1003868"/>
                <a:gd name="connsiteX10" fmla="*/ 642936 w 642936"/>
                <a:gd name="connsiteY10" fmla="*/ 1361 h 1003868"/>
                <a:gd name="connsiteX0" fmla="*/ 0 w 651402"/>
                <a:gd name="connsiteY0" fmla="*/ 955002 h 955002"/>
                <a:gd name="connsiteX1" fmla="*/ 57149 w 651402"/>
                <a:gd name="connsiteY1" fmla="*/ 807363 h 955002"/>
                <a:gd name="connsiteX2" fmla="*/ 126206 w 651402"/>
                <a:gd name="connsiteY2" fmla="*/ 719257 h 955002"/>
                <a:gd name="connsiteX3" fmla="*/ 195262 w 651402"/>
                <a:gd name="connsiteY3" fmla="*/ 774026 h 955002"/>
                <a:gd name="connsiteX4" fmla="*/ 233362 w 651402"/>
                <a:gd name="connsiteY4" fmla="*/ 590671 h 955002"/>
                <a:gd name="connsiteX5" fmla="*/ 259556 w 651402"/>
                <a:gd name="connsiteY5" fmla="*/ 454940 h 955002"/>
                <a:gd name="connsiteX6" fmla="*/ 304800 w 651402"/>
                <a:gd name="connsiteY6" fmla="*/ 316827 h 955002"/>
                <a:gd name="connsiteX7" fmla="*/ 361950 w 651402"/>
                <a:gd name="connsiteY7" fmla="*/ 176333 h 955002"/>
                <a:gd name="connsiteX8" fmla="*/ 423863 w 651402"/>
                <a:gd name="connsiteY8" fmla="*/ 78702 h 955002"/>
                <a:gd name="connsiteX9" fmla="*/ 523875 w 651402"/>
                <a:gd name="connsiteY9" fmla="*/ 121 h 955002"/>
                <a:gd name="connsiteX10" fmla="*/ 651402 w 651402"/>
                <a:gd name="connsiteY10" fmla="*/ 96428 h 955002"/>
                <a:gd name="connsiteX0" fmla="*/ 0 w 651402"/>
                <a:gd name="connsiteY0" fmla="*/ 877152 h 877152"/>
                <a:gd name="connsiteX1" fmla="*/ 57149 w 651402"/>
                <a:gd name="connsiteY1" fmla="*/ 729513 h 877152"/>
                <a:gd name="connsiteX2" fmla="*/ 126206 w 651402"/>
                <a:gd name="connsiteY2" fmla="*/ 641407 h 877152"/>
                <a:gd name="connsiteX3" fmla="*/ 195262 w 651402"/>
                <a:gd name="connsiteY3" fmla="*/ 696176 h 877152"/>
                <a:gd name="connsiteX4" fmla="*/ 233362 w 651402"/>
                <a:gd name="connsiteY4" fmla="*/ 512821 h 877152"/>
                <a:gd name="connsiteX5" fmla="*/ 259556 w 651402"/>
                <a:gd name="connsiteY5" fmla="*/ 377090 h 877152"/>
                <a:gd name="connsiteX6" fmla="*/ 304800 w 651402"/>
                <a:gd name="connsiteY6" fmla="*/ 238977 h 877152"/>
                <a:gd name="connsiteX7" fmla="*/ 361950 w 651402"/>
                <a:gd name="connsiteY7" fmla="*/ 98483 h 877152"/>
                <a:gd name="connsiteX8" fmla="*/ 423863 w 651402"/>
                <a:gd name="connsiteY8" fmla="*/ 852 h 877152"/>
                <a:gd name="connsiteX9" fmla="*/ 532342 w 651402"/>
                <a:gd name="connsiteY9" fmla="*/ 49271 h 877152"/>
                <a:gd name="connsiteX10" fmla="*/ 651402 w 651402"/>
                <a:gd name="connsiteY10" fmla="*/ 18578 h 877152"/>
                <a:gd name="connsiteX0" fmla="*/ 0 w 651402"/>
                <a:gd name="connsiteY0" fmla="*/ 860179 h 860179"/>
                <a:gd name="connsiteX1" fmla="*/ 57149 w 651402"/>
                <a:gd name="connsiteY1" fmla="*/ 712540 h 860179"/>
                <a:gd name="connsiteX2" fmla="*/ 126206 w 651402"/>
                <a:gd name="connsiteY2" fmla="*/ 624434 h 860179"/>
                <a:gd name="connsiteX3" fmla="*/ 195262 w 651402"/>
                <a:gd name="connsiteY3" fmla="*/ 679203 h 860179"/>
                <a:gd name="connsiteX4" fmla="*/ 233362 w 651402"/>
                <a:gd name="connsiteY4" fmla="*/ 495848 h 860179"/>
                <a:gd name="connsiteX5" fmla="*/ 259556 w 651402"/>
                <a:gd name="connsiteY5" fmla="*/ 360117 h 860179"/>
                <a:gd name="connsiteX6" fmla="*/ 304800 w 651402"/>
                <a:gd name="connsiteY6" fmla="*/ 222004 h 860179"/>
                <a:gd name="connsiteX7" fmla="*/ 361950 w 651402"/>
                <a:gd name="connsiteY7" fmla="*/ 81510 h 860179"/>
                <a:gd name="connsiteX8" fmla="*/ 447676 w 651402"/>
                <a:gd name="connsiteY8" fmla="*/ 62461 h 860179"/>
                <a:gd name="connsiteX9" fmla="*/ 532342 w 651402"/>
                <a:gd name="connsiteY9" fmla="*/ 32298 h 860179"/>
                <a:gd name="connsiteX10" fmla="*/ 651402 w 651402"/>
                <a:gd name="connsiteY10" fmla="*/ 1605 h 860179"/>
                <a:gd name="connsiteX0" fmla="*/ 0 w 651402"/>
                <a:gd name="connsiteY0" fmla="*/ 860179 h 860179"/>
                <a:gd name="connsiteX1" fmla="*/ 57149 w 651402"/>
                <a:gd name="connsiteY1" fmla="*/ 712540 h 860179"/>
                <a:gd name="connsiteX2" fmla="*/ 126206 w 651402"/>
                <a:gd name="connsiteY2" fmla="*/ 624434 h 860179"/>
                <a:gd name="connsiteX3" fmla="*/ 195262 w 651402"/>
                <a:gd name="connsiteY3" fmla="*/ 679203 h 860179"/>
                <a:gd name="connsiteX4" fmla="*/ 233362 w 651402"/>
                <a:gd name="connsiteY4" fmla="*/ 495848 h 860179"/>
                <a:gd name="connsiteX5" fmla="*/ 259556 w 651402"/>
                <a:gd name="connsiteY5" fmla="*/ 360117 h 860179"/>
                <a:gd name="connsiteX6" fmla="*/ 304800 w 651402"/>
                <a:gd name="connsiteY6" fmla="*/ 222004 h 860179"/>
                <a:gd name="connsiteX7" fmla="*/ 388143 w 651402"/>
                <a:gd name="connsiteY7" fmla="*/ 117229 h 860179"/>
                <a:gd name="connsiteX8" fmla="*/ 447676 w 651402"/>
                <a:gd name="connsiteY8" fmla="*/ 62461 h 860179"/>
                <a:gd name="connsiteX9" fmla="*/ 532342 w 651402"/>
                <a:gd name="connsiteY9" fmla="*/ 32298 h 860179"/>
                <a:gd name="connsiteX10" fmla="*/ 651402 w 651402"/>
                <a:gd name="connsiteY10" fmla="*/ 1605 h 860179"/>
                <a:gd name="connsiteX0" fmla="*/ 0 w 651402"/>
                <a:gd name="connsiteY0" fmla="*/ 860179 h 860179"/>
                <a:gd name="connsiteX1" fmla="*/ 57149 w 651402"/>
                <a:gd name="connsiteY1" fmla="*/ 712540 h 860179"/>
                <a:gd name="connsiteX2" fmla="*/ 126206 w 651402"/>
                <a:gd name="connsiteY2" fmla="*/ 624434 h 860179"/>
                <a:gd name="connsiteX3" fmla="*/ 195262 w 651402"/>
                <a:gd name="connsiteY3" fmla="*/ 679203 h 860179"/>
                <a:gd name="connsiteX4" fmla="*/ 233362 w 651402"/>
                <a:gd name="connsiteY4" fmla="*/ 495848 h 860179"/>
                <a:gd name="connsiteX5" fmla="*/ 259556 w 651402"/>
                <a:gd name="connsiteY5" fmla="*/ 360117 h 860179"/>
                <a:gd name="connsiteX6" fmla="*/ 333375 w 651402"/>
                <a:gd name="connsiteY6" fmla="*/ 238673 h 860179"/>
                <a:gd name="connsiteX7" fmla="*/ 388143 w 651402"/>
                <a:gd name="connsiteY7" fmla="*/ 117229 h 860179"/>
                <a:gd name="connsiteX8" fmla="*/ 447676 w 651402"/>
                <a:gd name="connsiteY8" fmla="*/ 62461 h 860179"/>
                <a:gd name="connsiteX9" fmla="*/ 532342 w 651402"/>
                <a:gd name="connsiteY9" fmla="*/ 32298 h 860179"/>
                <a:gd name="connsiteX10" fmla="*/ 651402 w 651402"/>
                <a:gd name="connsiteY10" fmla="*/ 1605 h 860179"/>
                <a:gd name="connsiteX0" fmla="*/ 0 w 651402"/>
                <a:gd name="connsiteY0" fmla="*/ 860179 h 860179"/>
                <a:gd name="connsiteX1" fmla="*/ 57149 w 651402"/>
                <a:gd name="connsiteY1" fmla="*/ 712540 h 860179"/>
                <a:gd name="connsiteX2" fmla="*/ 126206 w 651402"/>
                <a:gd name="connsiteY2" fmla="*/ 624434 h 860179"/>
                <a:gd name="connsiteX3" fmla="*/ 195262 w 651402"/>
                <a:gd name="connsiteY3" fmla="*/ 679203 h 860179"/>
                <a:gd name="connsiteX4" fmla="*/ 233362 w 651402"/>
                <a:gd name="connsiteY4" fmla="*/ 495848 h 860179"/>
                <a:gd name="connsiteX5" fmla="*/ 259556 w 651402"/>
                <a:gd name="connsiteY5" fmla="*/ 376786 h 860179"/>
                <a:gd name="connsiteX6" fmla="*/ 333375 w 651402"/>
                <a:gd name="connsiteY6" fmla="*/ 238673 h 860179"/>
                <a:gd name="connsiteX7" fmla="*/ 388143 w 651402"/>
                <a:gd name="connsiteY7" fmla="*/ 117229 h 860179"/>
                <a:gd name="connsiteX8" fmla="*/ 447676 w 651402"/>
                <a:gd name="connsiteY8" fmla="*/ 62461 h 860179"/>
                <a:gd name="connsiteX9" fmla="*/ 532342 w 651402"/>
                <a:gd name="connsiteY9" fmla="*/ 32298 h 860179"/>
                <a:gd name="connsiteX10" fmla="*/ 651402 w 651402"/>
                <a:gd name="connsiteY10" fmla="*/ 1605 h 860179"/>
                <a:gd name="connsiteX0" fmla="*/ 0 w 651402"/>
                <a:gd name="connsiteY0" fmla="*/ 860179 h 860179"/>
                <a:gd name="connsiteX1" fmla="*/ 57149 w 651402"/>
                <a:gd name="connsiteY1" fmla="*/ 712540 h 860179"/>
                <a:gd name="connsiteX2" fmla="*/ 126206 w 651402"/>
                <a:gd name="connsiteY2" fmla="*/ 624434 h 860179"/>
                <a:gd name="connsiteX3" fmla="*/ 195262 w 651402"/>
                <a:gd name="connsiteY3" fmla="*/ 679203 h 860179"/>
                <a:gd name="connsiteX4" fmla="*/ 233362 w 651402"/>
                <a:gd name="connsiteY4" fmla="*/ 495848 h 860179"/>
                <a:gd name="connsiteX5" fmla="*/ 259556 w 651402"/>
                <a:gd name="connsiteY5" fmla="*/ 376786 h 860179"/>
                <a:gd name="connsiteX6" fmla="*/ 302419 w 651402"/>
                <a:gd name="connsiteY6" fmla="*/ 236292 h 860179"/>
                <a:gd name="connsiteX7" fmla="*/ 388143 w 651402"/>
                <a:gd name="connsiteY7" fmla="*/ 117229 h 860179"/>
                <a:gd name="connsiteX8" fmla="*/ 447676 w 651402"/>
                <a:gd name="connsiteY8" fmla="*/ 62461 h 860179"/>
                <a:gd name="connsiteX9" fmla="*/ 532342 w 651402"/>
                <a:gd name="connsiteY9" fmla="*/ 32298 h 860179"/>
                <a:gd name="connsiteX10" fmla="*/ 651402 w 651402"/>
                <a:gd name="connsiteY10" fmla="*/ 1605 h 860179"/>
                <a:gd name="connsiteX0" fmla="*/ 0 w 651402"/>
                <a:gd name="connsiteY0" fmla="*/ 861200 h 861200"/>
                <a:gd name="connsiteX1" fmla="*/ 57149 w 651402"/>
                <a:gd name="connsiteY1" fmla="*/ 713561 h 861200"/>
                <a:gd name="connsiteX2" fmla="*/ 126206 w 651402"/>
                <a:gd name="connsiteY2" fmla="*/ 625455 h 861200"/>
                <a:gd name="connsiteX3" fmla="*/ 195262 w 651402"/>
                <a:gd name="connsiteY3" fmla="*/ 680224 h 861200"/>
                <a:gd name="connsiteX4" fmla="*/ 233362 w 651402"/>
                <a:gd name="connsiteY4" fmla="*/ 496869 h 861200"/>
                <a:gd name="connsiteX5" fmla="*/ 259556 w 651402"/>
                <a:gd name="connsiteY5" fmla="*/ 377807 h 861200"/>
                <a:gd name="connsiteX6" fmla="*/ 302419 w 651402"/>
                <a:gd name="connsiteY6" fmla="*/ 237313 h 861200"/>
                <a:gd name="connsiteX7" fmla="*/ 388143 w 651402"/>
                <a:gd name="connsiteY7" fmla="*/ 118250 h 861200"/>
                <a:gd name="connsiteX8" fmla="*/ 447676 w 651402"/>
                <a:gd name="connsiteY8" fmla="*/ 63482 h 861200"/>
                <a:gd name="connsiteX9" fmla="*/ 532342 w 651402"/>
                <a:gd name="connsiteY9" fmla="*/ 19032 h 861200"/>
                <a:gd name="connsiteX10" fmla="*/ 651402 w 651402"/>
                <a:gd name="connsiteY10" fmla="*/ 2626 h 861200"/>
                <a:gd name="connsiteX0" fmla="*/ 0 w 660927"/>
                <a:gd name="connsiteY0" fmla="*/ 843812 h 843812"/>
                <a:gd name="connsiteX1" fmla="*/ 57149 w 660927"/>
                <a:gd name="connsiteY1" fmla="*/ 696173 h 843812"/>
                <a:gd name="connsiteX2" fmla="*/ 126206 w 660927"/>
                <a:gd name="connsiteY2" fmla="*/ 608067 h 843812"/>
                <a:gd name="connsiteX3" fmla="*/ 195262 w 660927"/>
                <a:gd name="connsiteY3" fmla="*/ 662836 h 843812"/>
                <a:gd name="connsiteX4" fmla="*/ 233362 w 660927"/>
                <a:gd name="connsiteY4" fmla="*/ 479481 h 843812"/>
                <a:gd name="connsiteX5" fmla="*/ 259556 w 660927"/>
                <a:gd name="connsiteY5" fmla="*/ 360419 h 843812"/>
                <a:gd name="connsiteX6" fmla="*/ 302419 w 660927"/>
                <a:gd name="connsiteY6" fmla="*/ 219925 h 843812"/>
                <a:gd name="connsiteX7" fmla="*/ 388143 w 660927"/>
                <a:gd name="connsiteY7" fmla="*/ 100862 h 843812"/>
                <a:gd name="connsiteX8" fmla="*/ 447676 w 660927"/>
                <a:gd name="connsiteY8" fmla="*/ 46094 h 843812"/>
                <a:gd name="connsiteX9" fmla="*/ 532342 w 660927"/>
                <a:gd name="connsiteY9" fmla="*/ 1644 h 843812"/>
                <a:gd name="connsiteX10" fmla="*/ 660927 w 660927"/>
                <a:gd name="connsiteY10" fmla="*/ 40007 h 843812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195262 w 660927"/>
                <a:gd name="connsiteY3" fmla="*/ 651478 h 832454"/>
                <a:gd name="connsiteX4" fmla="*/ 233362 w 660927"/>
                <a:gd name="connsiteY4" fmla="*/ 468123 h 832454"/>
                <a:gd name="connsiteX5" fmla="*/ 259556 w 660927"/>
                <a:gd name="connsiteY5" fmla="*/ 349061 h 832454"/>
                <a:gd name="connsiteX6" fmla="*/ 302419 w 660927"/>
                <a:gd name="connsiteY6" fmla="*/ 208567 h 832454"/>
                <a:gd name="connsiteX7" fmla="*/ 388143 w 660927"/>
                <a:gd name="connsiteY7" fmla="*/ 89504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219074 w 660927"/>
                <a:gd name="connsiteY3" fmla="*/ 658622 h 832454"/>
                <a:gd name="connsiteX4" fmla="*/ 233362 w 660927"/>
                <a:gd name="connsiteY4" fmla="*/ 468123 h 832454"/>
                <a:gd name="connsiteX5" fmla="*/ 259556 w 660927"/>
                <a:gd name="connsiteY5" fmla="*/ 349061 h 832454"/>
                <a:gd name="connsiteX6" fmla="*/ 302419 w 660927"/>
                <a:gd name="connsiteY6" fmla="*/ 208567 h 832454"/>
                <a:gd name="connsiteX7" fmla="*/ 388143 w 660927"/>
                <a:gd name="connsiteY7" fmla="*/ 89504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219074 w 660927"/>
                <a:gd name="connsiteY3" fmla="*/ 658622 h 832454"/>
                <a:gd name="connsiteX4" fmla="*/ 285749 w 660927"/>
                <a:gd name="connsiteY4" fmla="*/ 446692 h 832454"/>
                <a:gd name="connsiteX5" fmla="*/ 259556 w 660927"/>
                <a:gd name="connsiteY5" fmla="*/ 349061 h 832454"/>
                <a:gd name="connsiteX6" fmla="*/ 302419 w 660927"/>
                <a:gd name="connsiteY6" fmla="*/ 208567 h 832454"/>
                <a:gd name="connsiteX7" fmla="*/ 388143 w 660927"/>
                <a:gd name="connsiteY7" fmla="*/ 89504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219074 w 660927"/>
                <a:gd name="connsiteY3" fmla="*/ 658622 h 832454"/>
                <a:gd name="connsiteX4" fmla="*/ 285749 w 660927"/>
                <a:gd name="connsiteY4" fmla="*/ 446692 h 832454"/>
                <a:gd name="connsiteX5" fmla="*/ 307181 w 660927"/>
                <a:gd name="connsiteY5" fmla="*/ 337154 h 832454"/>
                <a:gd name="connsiteX6" fmla="*/ 302419 w 660927"/>
                <a:gd name="connsiteY6" fmla="*/ 208567 h 832454"/>
                <a:gd name="connsiteX7" fmla="*/ 388143 w 660927"/>
                <a:gd name="connsiteY7" fmla="*/ 89504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219074 w 660927"/>
                <a:gd name="connsiteY3" fmla="*/ 658622 h 832454"/>
                <a:gd name="connsiteX4" fmla="*/ 285749 w 660927"/>
                <a:gd name="connsiteY4" fmla="*/ 446692 h 832454"/>
                <a:gd name="connsiteX5" fmla="*/ 307181 w 660927"/>
                <a:gd name="connsiteY5" fmla="*/ 337154 h 832454"/>
                <a:gd name="connsiteX6" fmla="*/ 357188 w 660927"/>
                <a:gd name="connsiteY6" fmla="*/ 194279 h 832454"/>
                <a:gd name="connsiteX7" fmla="*/ 388143 w 660927"/>
                <a:gd name="connsiteY7" fmla="*/ 89504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219074 w 660927"/>
                <a:gd name="connsiteY3" fmla="*/ 658622 h 832454"/>
                <a:gd name="connsiteX4" fmla="*/ 285749 w 660927"/>
                <a:gd name="connsiteY4" fmla="*/ 446692 h 832454"/>
                <a:gd name="connsiteX5" fmla="*/ 307181 w 660927"/>
                <a:gd name="connsiteY5" fmla="*/ 337154 h 832454"/>
                <a:gd name="connsiteX6" fmla="*/ 357188 w 660927"/>
                <a:gd name="connsiteY6" fmla="*/ 194279 h 832454"/>
                <a:gd name="connsiteX7" fmla="*/ 411955 w 660927"/>
                <a:gd name="connsiteY7" fmla="*/ 94267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53783"/>
                <a:gd name="connsiteY0" fmla="*/ 832197 h 832197"/>
                <a:gd name="connsiteX1" fmla="*/ 57149 w 653783"/>
                <a:gd name="connsiteY1" fmla="*/ 684558 h 832197"/>
                <a:gd name="connsiteX2" fmla="*/ 126206 w 653783"/>
                <a:gd name="connsiteY2" fmla="*/ 596452 h 832197"/>
                <a:gd name="connsiteX3" fmla="*/ 219074 w 653783"/>
                <a:gd name="connsiteY3" fmla="*/ 658365 h 832197"/>
                <a:gd name="connsiteX4" fmla="*/ 285749 w 653783"/>
                <a:gd name="connsiteY4" fmla="*/ 446435 h 832197"/>
                <a:gd name="connsiteX5" fmla="*/ 307181 w 653783"/>
                <a:gd name="connsiteY5" fmla="*/ 336897 h 832197"/>
                <a:gd name="connsiteX6" fmla="*/ 357188 w 653783"/>
                <a:gd name="connsiteY6" fmla="*/ 194022 h 832197"/>
                <a:gd name="connsiteX7" fmla="*/ 411955 w 653783"/>
                <a:gd name="connsiteY7" fmla="*/ 94010 h 832197"/>
                <a:gd name="connsiteX8" fmla="*/ 447676 w 653783"/>
                <a:gd name="connsiteY8" fmla="*/ 34479 h 832197"/>
                <a:gd name="connsiteX9" fmla="*/ 527579 w 653783"/>
                <a:gd name="connsiteY9" fmla="*/ 1935 h 832197"/>
                <a:gd name="connsiteX10" fmla="*/ 653783 w 653783"/>
                <a:gd name="connsiteY10" fmla="*/ 33154 h 832197"/>
                <a:gd name="connsiteX0" fmla="*/ 0 w 653783"/>
                <a:gd name="connsiteY0" fmla="*/ 832197 h 832197"/>
                <a:gd name="connsiteX1" fmla="*/ 57149 w 653783"/>
                <a:gd name="connsiteY1" fmla="*/ 684558 h 832197"/>
                <a:gd name="connsiteX2" fmla="*/ 126206 w 653783"/>
                <a:gd name="connsiteY2" fmla="*/ 596452 h 832197"/>
                <a:gd name="connsiteX3" fmla="*/ 219074 w 653783"/>
                <a:gd name="connsiteY3" fmla="*/ 658365 h 832197"/>
                <a:gd name="connsiteX4" fmla="*/ 285749 w 653783"/>
                <a:gd name="connsiteY4" fmla="*/ 446435 h 832197"/>
                <a:gd name="connsiteX5" fmla="*/ 307181 w 653783"/>
                <a:gd name="connsiteY5" fmla="*/ 336897 h 832197"/>
                <a:gd name="connsiteX6" fmla="*/ 357188 w 653783"/>
                <a:gd name="connsiteY6" fmla="*/ 194022 h 832197"/>
                <a:gd name="connsiteX7" fmla="*/ 411955 w 653783"/>
                <a:gd name="connsiteY7" fmla="*/ 94010 h 832197"/>
                <a:gd name="connsiteX8" fmla="*/ 454819 w 653783"/>
                <a:gd name="connsiteY8" fmla="*/ 29716 h 832197"/>
                <a:gd name="connsiteX9" fmla="*/ 527579 w 653783"/>
                <a:gd name="connsiteY9" fmla="*/ 1935 h 832197"/>
                <a:gd name="connsiteX10" fmla="*/ 653783 w 653783"/>
                <a:gd name="connsiteY10" fmla="*/ 33154 h 832197"/>
                <a:gd name="connsiteX0" fmla="*/ 0 w 653783"/>
                <a:gd name="connsiteY0" fmla="*/ 832197 h 832197"/>
                <a:gd name="connsiteX1" fmla="*/ 57149 w 653783"/>
                <a:gd name="connsiteY1" fmla="*/ 684558 h 832197"/>
                <a:gd name="connsiteX2" fmla="*/ 126206 w 653783"/>
                <a:gd name="connsiteY2" fmla="*/ 596452 h 832197"/>
                <a:gd name="connsiteX3" fmla="*/ 219074 w 653783"/>
                <a:gd name="connsiteY3" fmla="*/ 658365 h 832197"/>
                <a:gd name="connsiteX4" fmla="*/ 285749 w 653783"/>
                <a:gd name="connsiteY4" fmla="*/ 446435 h 832197"/>
                <a:gd name="connsiteX5" fmla="*/ 307181 w 653783"/>
                <a:gd name="connsiteY5" fmla="*/ 336897 h 832197"/>
                <a:gd name="connsiteX6" fmla="*/ 357188 w 653783"/>
                <a:gd name="connsiteY6" fmla="*/ 194022 h 832197"/>
                <a:gd name="connsiteX7" fmla="*/ 411955 w 653783"/>
                <a:gd name="connsiteY7" fmla="*/ 94010 h 832197"/>
                <a:gd name="connsiteX8" fmla="*/ 454819 w 653783"/>
                <a:gd name="connsiteY8" fmla="*/ 29716 h 832197"/>
                <a:gd name="connsiteX9" fmla="*/ 527579 w 653783"/>
                <a:gd name="connsiteY9" fmla="*/ 1935 h 832197"/>
                <a:gd name="connsiteX10" fmla="*/ 653783 w 653783"/>
                <a:gd name="connsiteY10" fmla="*/ 33154 h 832197"/>
                <a:gd name="connsiteX0" fmla="*/ 0 w 653783"/>
                <a:gd name="connsiteY0" fmla="*/ 803791 h 803791"/>
                <a:gd name="connsiteX1" fmla="*/ 57149 w 653783"/>
                <a:gd name="connsiteY1" fmla="*/ 656152 h 803791"/>
                <a:gd name="connsiteX2" fmla="*/ 126206 w 653783"/>
                <a:gd name="connsiteY2" fmla="*/ 568046 h 803791"/>
                <a:gd name="connsiteX3" fmla="*/ 219074 w 653783"/>
                <a:gd name="connsiteY3" fmla="*/ 629959 h 803791"/>
                <a:gd name="connsiteX4" fmla="*/ 285749 w 653783"/>
                <a:gd name="connsiteY4" fmla="*/ 418029 h 803791"/>
                <a:gd name="connsiteX5" fmla="*/ 307181 w 653783"/>
                <a:gd name="connsiteY5" fmla="*/ 308491 h 803791"/>
                <a:gd name="connsiteX6" fmla="*/ 357188 w 653783"/>
                <a:gd name="connsiteY6" fmla="*/ 165616 h 803791"/>
                <a:gd name="connsiteX7" fmla="*/ 411955 w 653783"/>
                <a:gd name="connsiteY7" fmla="*/ 65604 h 803791"/>
                <a:gd name="connsiteX8" fmla="*/ 454819 w 653783"/>
                <a:gd name="connsiteY8" fmla="*/ 1310 h 803791"/>
                <a:gd name="connsiteX9" fmla="*/ 527579 w 653783"/>
                <a:gd name="connsiteY9" fmla="*/ 16392 h 803791"/>
                <a:gd name="connsiteX10" fmla="*/ 653783 w 653783"/>
                <a:gd name="connsiteY10" fmla="*/ 4748 h 803791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57188 w 653783"/>
                <a:gd name="connsiteY6" fmla="*/ 164169 h 802344"/>
                <a:gd name="connsiteX7" fmla="*/ 411955 w 653783"/>
                <a:gd name="connsiteY7" fmla="*/ 64157 h 802344"/>
                <a:gd name="connsiteX8" fmla="*/ 473869 w 653783"/>
                <a:gd name="connsiteY8" fmla="*/ 71300 h 802344"/>
                <a:gd name="connsiteX9" fmla="*/ 527579 w 653783"/>
                <a:gd name="connsiteY9" fmla="*/ 14945 h 802344"/>
                <a:gd name="connsiteX10" fmla="*/ 653783 w 653783"/>
                <a:gd name="connsiteY10" fmla="*/ 3301 h 802344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57188 w 653783"/>
                <a:gd name="connsiteY6" fmla="*/ 164169 h 802344"/>
                <a:gd name="connsiteX7" fmla="*/ 414336 w 653783"/>
                <a:gd name="connsiteY7" fmla="*/ 121307 h 802344"/>
                <a:gd name="connsiteX8" fmla="*/ 473869 w 653783"/>
                <a:gd name="connsiteY8" fmla="*/ 71300 h 802344"/>
                <a:gd name="connsiteX9" fmla="*/ 527579 w 653783"/>
                <a:gd name="connsiteY9" fmla="*/ 14945 h 802344"/>
                <a:gd name="connsiteX10" fmla="*/ 653783 w 653783"/>
                <a:gd name="connsiteY10" fmla="*/ 3301 h 802344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69095 w 653783"/>
                <a:gd name="connsiteY6" fmla="*/ 176075 h 802344"/>
                <a:gd name="connsiteX7" fmla="*/ 414336 w 653783"/>
                <a:gd name="connsiteY7" fmla="*/ 121307 h 802344"/>
                <a:gd name="connsiteX8" fmla="*/ 473869 w 653783"/>
                <a:gd name="connsiteY8" fmla="*/ 71300 h 802344"/>
                <a:gd name="connsiteX9" fmla="*/ 527579 w 653783"/>
                <a:gd name="connsiteY9" fmla="*/ 14945 h 802344"/>
                <a:gd name="connsiteX10" fmla="*/ 653783 w 653783"/>
                <a:gd name="connsiteY10" fmla="*/ 3301 h 802344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69095 w 653783"/>
                <a:gd name="connsiteY6" fmla="*/ 176075 h 802344"/>
                <a:gd name="connsiteX7" fmla="*/ 473869 w 653783"/>
                <a:gd name="connsiteY7" fmla="*/ 71300 h 802344"/>
                <a:gd name="connsiteX8" fmla="*/ 527579 w 653783"/>
                <a:gd name="connsiteY8" fmla="*/ 14945 h 802344"/>
                <a:gd name="connsiteX9" fmla="*/ 653783 w 653783"/>
                <a:gd name="connsiteY9" fmla="*/ 3301 h 802344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69095 w 653783"/>
                <a:gd name="connsiteY6" fmla="*/ 176075 h 802344"/>
                <a:gd name="connsiteX7" fmla="*/ 438150 w 653783"/>
                <a:gd name="connsiteY7" fmla="*/ 76062 h 802344"/>
                <a:gd name="connsiteX8" fmla="*/ 527579 w 653783"/>
                <a:gd name="connsiteY8" fmla="*/ 14945 h 802344"/>
                <a:gd name="connsiteX9" fmla="*/ 653783 w 653783"/>
                <a:gd name="connsiteY9" fmla="*/ 3301 h 802344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69095 w 653783"/>
                <a:gd name="connsiteY6" fmla="*/ 176075 h 802344"/>
                <a:gd name="connsiteX7" fmla="*/ 452438 w 653783"/>
                <a:gd name="connsiteY7" fmla="*/ 107018 h 802344"/>
                <a:gd name="connsiteX8" fmla="*/ 527579 w 653783"/>
                <a:gd name="connsiteY8" fmla="*/ 14945 h 802344"/>
                <a:gd name="connsiteX9" fmla="*/ 653783 w 653783"/>
                <a:gd name="connsiteY9" fmla="*/ 3301 h 802344"/>
                <a:gd name="connsiteX0" fmla="*/ 0 w 653783"/>
                <a:gd name="connsiteY0" fmla="*/ 800890 h 800890"/>
                <a:gd name="connsiteX1" fmla="*/ 57149 w 653783"/>
                <a:gd name="connsiteY1" fmla="*/ 653251 h 800890"/>
                <a:gd name="connsiteX2" fmla="*/ 126206 w 653783"/>
                <a:gd name="connsiteY2" fmla="*/ 565145 h 800890"/>
                <a:gd name="connsiteX3" fmla="*/ 219074 w 653783"/>
                <a:gd name="connsiteY3" fmla="*/ 627058 h 800890"/>
                <a:gd name="connsiteX4" fmla="*/ 285749 w 653783"/>
                <a:gd name="connsiteY4" fmla="*/ 415128 h 800890"/>
                <a:gd name="connsiteX5" fmla="*/ 307181 w 653783"/>
                <a:gd name="connsiteY5" fmla="*/ 305590 h 800890"/>
                <a:gd name="connsiteX6" fmla="*/ 369095 w 653783"/>
                <a:gd name="connsiteY6" fmla="*/ 174621 h 800890"/>
                <a:gd name="connsiteX7" fmla="*/ 452438 w 653783"/>
                <a:gd name="connsiteY7" fmla="*/ 105564 h 800890"/>
                <a:gd name="connsiteX8" fmla="*/ 539485 w 653783"/>
                <a:gd name="connsiteY8" fmla="*/ 27779 h 800890"/>
                <a:gd name="connsiteX9" fmla="*/ 653783 w 653783"/>
                <a:gd name="connsiteY9" fmla="*/ 1847 h 800890"/>
                <a:gd name="connsiteX0" fmla="*/ 0 w 653783"/>
                <a:gd name="connsiteY0" fmla="*/ 800890 h 800890"/>
                <a:gd name="connsiteX1" fmla="*/ 57149 w 653783"/>
                <a:gd name="connsiteY1" fmla="*/ 653251 h 800890"/>
                <a:gd name="connsiteX2" fmla="*/ 126206 w 653783"/>
                <a:gd name="connsiteY2" fmla="*/ 565145 h 800890"/>
                <a:gd name="connsiteX3" fmla="*/ 219074 w 653783"/>
                <a:gd name="connsiteY3" fmla="*/ 627058 h 800890"/>
                <a:gd name="connsiteX4" fmla="*/ 285749 w 653783"/>
                <a:gd name="connsiteY4" fmla="*/ 415128 h 800890"/>
                <a:gd name="connsiteX5" fmla="*/ 307181 w 653783"/>
                <a:gd name="connsiteY5" fmla="*/ 305590 h 800890"/>
                <a:gd name="connsiteX6" fmla="*/ 369095 w 653783"/>
                <a:gd name="connsiteY6" fmla="*/ 174621 h 800890"/>
                <a:gd name="connsiteX7" fmla="*/ 440532 w 653783"/>
                <a:gd name="connsiteY7" fmla="*/ 91276 h 800890"/>
                <a:gd name="connsiteX8" fmla="*/ 539485 w 653783"/>
                <a:gd name="connsiteY8" fmla="*/ 27779 h 800890"/>
                <a:gd name="connsiteX9" fmla="*/ 653783 w 653783"/>
                <a:gd name="connsiteY9" fmla="*/ 1847 h 800890"/>
                <a:gd name="connsiteX0" fmla="*/ 0 w 653783"/>
                <a:gd name="connsiteY0" fmla="*/ 800549 h 800549"/>
                <a:gd name="connsiteX1" fmla="*/ 57149 w 653783"/>
                <a:gd name="connsiteY1" fmla="*/ 652910 h 800549"/>
                <a:gd name="connsiteX2" fmla="*/ 126206 w 653783"/>
                <a:gd name="connsiteY2" fmla="*/ 564804 h 800549"/>
                <a:gd name="connsiteX3" fmla="*/ 219074 w 653783"/>
                <a:gd name="connsiteY3" fmla="*/ 626717 h 800549"/>
                <a:gd name="connsiteX4" fmla="*/ 285749 w 653783"/>
                <a:gd name="connsiteY4" fmla="*/ 414787 h 800549"/>
                <a:gd name="connsiteX5" fmla="*/ 307181 w 653783"/>
                <a:gd name="connsiteY5" fmla="*/ 305249 h 800549"/>
                <a:gd name="connsiteX6" fmla="*/ 369095 w 653783"/>
                <a:gd name="connsiteY6" fmla="*/ 174280 h 800549"/>
                <a:gd name="connsiteX7" fmla="*/ 440532 w 653783"/>
                <a:gd name="connsiteY7" fmla="*/ 90935 h 800549"/>
                <a:gd name="connsiteX8" fmla="*/ 541866 w 653783"/>
                <a:gd name="connsiteY8" fmla="*/ 34582 h 800549"/>
                <a:gd name="connsiteX9" fmla="*/ 653783 w 653783"/>
                <a:gd name="connsiteY9" fmla="*/ 1506 h 800549"/>
                <a:gd name="connsiteX0" fmla="*/ 0 w 653783"/>
                <a:gd name="connsiteY0" fmla="*/ 800549 h 800549"/>
                <a:gd name="connsiteX1" fmla="*/ 57149 w 653783"/>
                <a:gd name="connsiteY1" fmla="*/ 652910 h 800549"/>
                <a:gd name="connsiteX2" fmla="*/ 126206 w 653783"/>
                <a:gd name="connsiteY2" fmla="*/ 564804 h 800549"/>
                <a:gd name="connsiteX3" fmla="*/ 219074 w 653783"/>
                <a:gd name="connsiteY3" fmla="*/ 626717 h 800549"/>
                <a:gd name="connsiteX4" fmla="*/ 285749 w 653783"/>
                <a:gd name="connsiteY4" fmla="*/ 414787 h 800549"/>
                <a:gd name="connsiteX5" fmla="*/ 307181 w 653783"/>
                <a:gd name="connsiteY5" fmla="*/ 305249 h 800549"/>
                <a:gd name="connsiteX6" fmla="*/ 369095 w 653783"/>
                <a:gd name="connsiteY6" fmla="*/ 174280 h 800549"/>
                <a:gd name="connsiteX7" fmla="*/ 438150 w 653783"/>
                <a:gd name="connsiteY7" fmla="*/ 95697 h 800549"/>
                <a:gd name="connsiteX8" fmla="*/ 541866 w 653783"/>
                <a:gd name="connsiteY8" fmla="*/ 34582 h 800549"/>
                <a:gd name="connsiteX9" fmla="*/ 653783 w 653783"/>
                <a:gd name="connsiteY9" fmla="*/ 1506 h 800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3783" h="800549">
                  <a:moveTo>
                    <a:pt x="0" y="800549"/>
                  </a:moveTo>
                  <a:cubicBezTo>
                    <a:pt x="14287" y="758480"/>
                    <a:pt x="36115" y="692201"/>
                    <a:pt x="57149" y="652910"/>
                  </a:cubicBezTo>
                  <a:cubicBezTo>
                    <a:pt x="78183" y="613619"/>
                    <a:pt x="99219" y="569169"/>
                    <a:pt x="126206" y="564804"/>
                  </a:cubicBezTo>
                  <a:cubicBezTo>
                    <a:pt x="153193" y="560439"/>
                    <a:pt x="192484" y="651720"/>
                    <a:pt x="219074" y="626717"/>
                  </a:cubicBezTo>
                  <a:cubicBezTo>
                    <a:pt x="245665" y="601714"/>
                    <a:pt x="271065" y="468365"/>
                    <a:pt x="285749" y="414787"/>
                  </a:cubicBezTo>
                  <a:cubicBezTo>
                    <a:pt x="300433" y="361209"/>
                    <a:pt x="293290" y="345333"/>
                    <a:pt x="307181" y="305249"/>
                  </a:cubicBezTo>
                  <a:cubicBezTo>
                    <a:pt x="321072" y="265165"/>
                    <a:pt x="347267" y="209205"/>
                    <a:pt x="369095" y="174280"/>
                  </a:cubicBezTo>
                  <a:cubicBezTo>
                    <a:pt x="390923" y="139355"/>
                    <a:pt x="409355" y="118980"/>
                    <a:pt x="438150" y="95697"/>
                  </a:cubicBezTo>
                  <a:cubicBezTo>
                    <a:pt x="466945" y="72414"/>
                    <a:pt x="507912" y="44725"/>
                    <a:pt x="541866" y="34582"/>
                  </a:cubicBezTo>
                  <a:cubicBezTo>
                    <a:pt x="575820" y="24439"/>
                    <a:pt x="631955" y="-7225"/>
                    <a:pt x="653783" y="1506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8F5CDB53-60D1-4446-990A-60D95570E871}"/>
                </a:ext>
              </a:extLst>
            </p:cNvPr>
            <p:cNvSpPr/>
            <p:nvPr/>
          </p:nvSpPr>
          <p:spPr>
            <a:xfrm>
              <a:off x="10269537" y="4303756"/>
              <a:ext cx="1665211" cy="773546"/>
            </a:xfrm>
            <a:custGeom>
              <a:avLst/>
              <a:gdLst>
                <a:gd name="connsiteX0" fmla="*/ 0 w 3335866"/>
                <a:gd name="connsiteY0" fmla="*/ 762000 h 1303866"/>
                <a:gd name="connsiteX1" fmla="*/ 76200 w 3335866"/>
                <a:gd name="connsiteY1" fmla="*/ 973666 h 1303866"/>
                <a:gd name="connsiteX2" fmla="*/ 118533 w 3335866"/>
                <a:gd name="connsiteY2" fmla="*/ 1066800 h 1303866"/>
                <a:gd name="connsiteX3" fmla="*/ 186266 w 3335866"/>
                <a:gd name="connsiteY3" fmla="*/ 1168400 h 1303866"/>
                <a:gd name="connsiteX4" fmla="*/ 228600 w 3335866"/>
                <a:gd name="connsiteY4" fmla="*/ 1109133 h 1303866"/>
                <a:gd name="connsiteX5" fmla="*/ 262466 w 3335866"/>
                <a:gd name="connsiteY5" fmla="*/ 1049866 h 1303866"/>
                <a:gd name="connsiteX6" fmla="*/ 372533 w 3335866"/>
                <a:gd name="connsiteY6" fmla="*/ 1134533 h 1303866"/>
                <a:gd name="connsiteX7" fmla="*/ 508000 w 3335866"/>
                <a:gd name="connsiteY7" fmla="*/ 1303866 h 1303866"/>
                <a:gd name="connsiteX8" fmla="*/ 702733 w 3335866"/>
                <a:gd name="connsiteY8" fmla="*/ 1176866 h 1303866"/>
                <a:gd name="connsiteX9" fmla="*/ 651933 w 3335866"/>
                <a:gd name="connsiteY9" fmla="*/ 1083733 h 1303866"/>
                <a:gd name="connsiteX10" fmla="*/ 795866 w 3335866"/>
                <a:gd name="connsiteY10" fmla="*/ 1210733 h 1303866"/>
                <a:gd name="connsiteX11" fmla="*/ 965200 w 3335866"/>
                <a:gd name="connsiteY11" fmla="*/ 1168400 h 1303866"/>
                <a:gd name="connsiteX12" fmla="*/ 965200 w 3335866"/>
                <a:gd name="connsiteY12" fmla="*/ 1066800 h 1303866"/>
                <a:gd name="connsiteX13" fmla="*/ 922866 w 3335866"/>
                <a:gd name="connsiteY13" fmla="*/ 880533 h 1303866"/>
                <a:gd name="connsiteX14" fmla="*/ 939800 w 3335866"/>
                <a:gd name="connsiteY14" fmla="*/ 795866 h 1303866"/>
                <a:gd name="connsiteX15" fmla="*/ 1100666 w 3335866"/>
                <a:gd name="connsiteY15" fmla="*/ 956733 h 1303866"/>
                <a:gd name="connsiteX16" fmla="*/ 1176866 w 3335866"/>
                <a:gd name="connsiteY16" fmla="*/ 1151466 h 1303866"/>
                <a:gd name="connsiteX17" fmla="*/ 1481666 w 3335866"/>
                <a:gd name="connsiteY17" fmla="*/ 1236133 h 1303866"/>
                <a:gd name="connsiteX18" fmla="*/ 1430866 w 3335866"/>
                <a:gd name="connsiteY18" fmla="*/ 1041400 h 1303866"/>
                <a:gd name="connsiteX19" fmla="*/ 1236133 w 3335866"/>
                <a:gd name="connsiteY19" fmla="*/ 787400 h 1303866"/>
                <a:gd name="connsiteX20" fmla="*/ 1117600 w 3335866"/>
                <a:gd name="connsiteY20" fmla="*/ 550333 h 1303866"/>
                <a:gd name="connsiteX21" fmla="*/ 1210733 w 3335866"/>
                <a:gd name="connsiteY21" fmla="*/ 254000 h 1303866"/>
                <a:gd name="connsiteX22" fmla="*/ 1337733 w 3335866"/>
                <a:gd name="connsiteY22" fmla="*/ 110066 h 1303866"/>
                <a:gd name="connsiteX23" fmla="*/ 1574800 w 3335866"/>
                <a:gd name="connsiteY23" fmla="*/ 25400 h 1303866"/>
                <a:gd name="connsiteX24" fmla="*/ 1820333 w 3335866"/>
                <a:gd name="connsiteY24" fmla="*/ 0 h 1303866"/>
                <a:gd name="connsiteX25" fmla="*/ 2633133 w 3335866"/>
                <a:gd name="connsiteY25" fmla="*/ 110066 h 1303866"/>
                <a:gd name="connsiteX26" fmla="*/ 2861733 w 3335866"/>
                <a:gd name="connsiteY26" fmla="*/ 262466 h 1303866"/>
                <a:gd name="connsiteX27" fmla="*/ 3217333 w 3335866"/>
                <a:gd name="connsiteY27" fmla="*/ 465666 h 1303866"/>
                <a:gd name="connsiteX28" fmla="*/ 3335866 w 3335866"/>
                <a:gd name="connsiteY28" fmla="*/ 499533 h 1303866"/>
                <a:gd name="connsiteX0" fmla="*/ 0 w 3459691"/>
                <a:gd name="connsiteY0" fmla="*/ 762000 h 1303866"/>
                <a:gd name="connsiteX1" fmla="*/ 76200 w 3459691"/>
                <a:gd name="connsiteY1" fmla="*/ 973666 h 1303866"/>
                <a:gd name="connsiteX2" fmla="*/ 118533 w 3459691"/>
                <a:gd name="connsiteY2" fmla="*/ 1066800 h 1303866"/>
                <a:gd name="connsiteX3" fmla="*/ 186266 w 3459691"/>
                <a:gd name="connsiteY3" fmla="*/ 1168400 h 1303866"/>
                <a:gd name="connsiteX4" fmla="*/ 228600 w 3459691"/>
                <a:gd name="connsiteY4" fmla="*/ 1109133 h 1303866"/>
                <a:gd name="connsiteX5" fmla="*/ 262466 w 3459691"/>
                <a:gd name="connsiteY5" fmla="*/ 1049866 h 1303866"/>
                <a:gd name="connsiteX6" fmla="*/ 372533 w 3459691"/>
                <a:gd name="connsiteY6" fmla="*/ 1134533 h 1303866"/>
                <a:gd name="connsiteX7" fmla="*/ 508000 w 3459691"/>
                <a:gd name="connsiteY7" fmla="*/ 1303866 h 1303866"/>
                <a:gd name="connsiteX8" fmla="*/ 702733 w 3459691"/>
                <a:gd name="connsiteY8" fmla="*/ 1176866 h 1303866"/>
                <a:gd name="connsiteX9" fmla="*/ 651933 w 3459691"/>
                <a:gd name="connsiteY9" fmla="*/ 1083733 h 1303866"/>
                <a:gd name="connsiteX10" fmla="*/ 795866 w 3459691"/>
                <a:gd name="connsiteY10" fmla="*/ 1210733 h 1303866"/>
                <a:gd name="connsiteX11" fmla="*/ 965200 w 3459691"/>
                <a:gd name="connsiteY11" fmla="*/ 1168400 h 1303866"/>
                <a:gd name="connsiteX12" fmla="*/ 965200 w 3459691"/>
                <a:gd name="connsiteY12" fmla="*/ 1066800 h 1303866"/>
                <a:gd name="connsiteX13" fmla="*/ 922866 w 3459691"/>
                <a:gd name="connsiteY13" fmla="*/ 880533 h 1303866"/>
                <a:gd name="connsiteX14" fmla="*/ 939800 w 3459691"/>
                <a:gd name="connsiteY14" fmla="*/ 795866 h 1303866"/>
                <a:gd name="connsiteX15" fmla="*/ 1100666 w 3459691"/>
                <a:gd name="connsiteY15" fmla="*/ 956733 h 1303866"/>
                <a:gd name="connsiteX16" fmla="*/ 1176866 w 3459691"/>
                <a:gd name="connsiteY16" fmla="*/ 1151466 h 1303866"/>
                <a:gd name="connsiteX17" fmla="*/ 1481666 w 3459691"/>
                <a:gd name="connsiteY17" fmla="*/ 1236133 h 1303866"/>
                <a:gd name="connsiteX18" fmla="*/ 1430866 w 3459691"/>
                <a:gd name="connsiteY18" fmla="*/ 1041400 h 1303866"/>
                <a:gd name="connsiteX19" fmla="*/ 1236133 w 3459691"/>
                <a:gd name="connsiteY19" fmla="*/ 787400 h 1303866"/>
                <a:gd name="connsiteX20" fmla="*/ 1117600 w 3459691"/>
                <a:gd name="connsiteY20" fmla="*/ 550333 h 1303866"/>
                <a:gd name="connsiteX21" fmla="*/ 1210733 w 3459691"/>
                <a:gd name="connsiteY21" fmla="*/ 254000 h 1303866"/>
                <a:gd name="connsiteX22" fmla="*/ 1337733 w 3459691"/>
                <a:gd name="connsiteY22" fmla="*/ 110066 h 1303866"/>
                <a:gd name="connsiteX23" fmla="*/ 1574800 w 3459691"/>
                <a:gd name="connsiteY23" fmla="*/ 25400 h 1303866"/>
                <a:gd name="connsiteX24" fmla="*/ 1820333 w 3459691"/>
                <a:gd name="connsiteY24" fmla="*/ 0 h 1303866"/>
                <a:gd name="connsiteX25" fmla="*/ 2633133 w 3459691"/>
                <a:gd name="connsiteY25" fmla="*/ 110066 h 1303866"/>
                <a:gd name="connsiteX26" fmla="*/ 2861733 w 3459691"/>
                <a:gd name="connsiteY26" fmla="*/ 262466 h 1303866"/>
                <a:gd name="connsiteX27" fmla="*/ 3217333 w 3459691"/>
                <a:gd name="connsiteY27" fmla="*/ 465666 h 1303866"/>
                <a:gd name="connsiteX28" fmla="*/ 3459691 w 3459691"/>
                <a:gd name="connsiteY28" fmla="*/ 559064 h 1303866"/>
                <a:gd name="connsiteX0" fmla="*/ 0 w 3459691"/>
                <a:gd name="connsiteY0" fmla="*/ 762000 h 1303866"/>
                <a:gd name="connsiteX1" fmla="*/ 76200 w 3459691"/>
                <a:gd name="connsiteY1" fmla="*/ 973666 h 1303866"/>
                <a:gd name="connsiteX2" fmla="*/ 118533 w 3459691"/>
                <a:gd name="connsiteY2" fmla="*/ 1066800 h 1303866"/>
                <a:gd name="connsiteX3" fmla="*/ 186266 w 3459691"/>
                <a:gd name="connsiteY3" fmla="*/ 1168400 h 1303866"/>
                <a:gd name="connsiteX4" fmla="*/ 228600 w 3459691"/>
                <a:gd name="connsiteY4" fmla="*/ 1109133 h 1303866"/>
                <a:gd name="connsiteX5" fmla="*/ 262466 w 3459691"/>
                <a:gd name="connsiteY5" fmla="*/ 1049866 h 1303866"/>
                <a:gd name="connsiteX6" fmla="*/ 372533 w 3459691"/>
                <a:gd name="connsiteY6" fmla="*/ 1134533 h 1303866"/>
                <a:gd name="connsiteX7" fmla="*/ 508000 w 3459691"/>
                <a:gd name="connsiteY7" fmla="*/ 1303866 h 1303866"/>
                <a:gd name="connsiteX8" fmla="*/ 702733 w 3459691"/>
                <a:gd name="connsiteY8" fmla="*/ 1176866 h 1303866"/>
                <a:gd name="connsiteX9" fmla="*/ 651933 w 3459691"/>
                <a:gd name="connsiteY9" fmla="*/ 1083733 h 1303866"/>
                <a:gd name="connsiteX10" fmla="*/ 795866 w 3459691"/>
                <a:gd name="connsiteY10" fmla="*/ 1210733 h 1303866"/>
                <a:gd name="connsiteX11" fmla="*/ 965200 w 3459691"/>
                <a:gd name="connsiteY11" fmla="*/ 1168400 h 1303866"/>
                <a:gd name="connsiteX12" fmla="*/ 965200 w 3459691"/>
                <a:gd name="connsiteY12" fmla="*/ 1066800 h 1303866"/>
                <a:gd name="connsiteX13" fmla="*/ 922866 w 3459691"/>
                <a:gd name="connsiteY13" fmla="*/ 880533 h 1303866"/>
                <a:gd name="connsiteX14" fmla="*/ 939800 w 3459691"/>
                <a:gd name="connsiteY14" fmla="*/ 795866 h 1303866"/>
                <a:gd name="connsiteX15" fmla="*/ 1100666 w 3459691"/>
                <a:gd name="connsiteY15" fmla="*/ 956733 h 1303866"/>
                <a:gd name="connsiteX16" fmla="*/ 1176866 w 3459691"/>
                <a:gd name="connsiteY16" fmla="*/ 1151466 h 1303866"/>
                <a:gd name="connsiteX17" fmla="*/ 1481666 w 3459691"/>
                <a:gd name="connsiteY17" fmla="*/ 1236133 h 1303866"/>
                <a:gd name="connsiteX18" fmla="*/ 1430866 w 3459691"/>
                <a:gd name="connsiteY18" fmla="*/ 1041400 h 1303866"/>
                <a:gd name="connsiteX19" fmla="*/ 1236133 w 3459691"/>
                <a:gd name="connsiteY19" fmla="*/ 787400 h 1303866"/>
                <a:gd name="connsiteX20" fmla="*/ 1117600 w 3459691"/>
                <a:gd name="connsiteY20" fmla="*/ 550333 h 1303866"/>
                <a:gd name="connsiteX21" fmla="*/ 1210733 w 3459691"/>
                <a:gd name="connsiteY21" fmla="*/ 254000 h 1303866"/>
                <a:gd name="connsiteX22" fmla="*/ 1337733 w 3459691"/>
                <a:gd name="connsiteY22" fmla="*/ 110066 h 1303866"/>
                <a:gd name="connsiteX23" fmla="*/ 1574800 w 3459691"/>
                <a:gd name="connsiteY23" fmla="*/ 25400 h 1303866"/>
                <a:gd name="connsiteX24" fmla="*/ 1820333 w 3459691"/>
                <a:gd name="connsiteY24" fmla="*/ 0 h 1303866"/>
                <a:gd name="connsiteX25" fmla="*/ 2633133 w 3459691"/>
                <a:gd name="connsiteY25" fmla="*/ 110066 h 1303866"/>
                <a:gd name="connsiteX26" fmla="*/ 2861733 w 3459691"/>
                <a:gd name="connsiteY26" fmla="*/ 262466 h 1303866"/>
                <a:gd name="connsiteX27" fmla="*/ 3217333 w 3459691"/>
                <a:gd name="connsiteY27" fmla="*/ 465666 h 1303866"/>
                <a:gd name="connsiteX28" fmla="*/ 3459691 w 3459691"/>
                <a:gd name="connsiteY28" fmla="*/ 559064 h 1303866"/>
                <a:gd name="connsiteX0" fmla="*/ 0 w 3459691"/>
                <a:gd name="connsiteY0" fmla="*/ 762000 h 1303866"/>
                <a:gd name="connsiteX1" fmla="*/ 76200 w 3459691"/>
                <a:gd name="connsiteY1" fmla="*/ 973666 h 1303866"/>
                <a:gd name="connsiteX2" fmla="*/ 118533 w 3459691"/>
                <a:gd name="connsiteY2" fmla="*/ 1066800 h 1303866"/>
                <a:gd name="connsiteX3" fmla="*/ 186266 w 3459691"/>
                <a:gd name="connsiteY3" fmla="*/ 1168400 h 1303866"/>
                <a:gd name="connsiteX4" fmla="*/ 228600 w 3459691"/>
                <a:gd name="connsiteY4" fmla="*/ 1109133 h 1303866"/>
                <a:gd name="connsiteX5" fmla="*/ 262466 w 3459691"/>
                <a:gd name="connsiteY5" fmla="*/ 1049866 h 1303866"/>
                <a:gd name="connsiteX6" fmla="*/ 372533 w 3459691"/>
                <a:gd name="connsiteY6" fmla="*/ 1134533 h 1303866"/>
                <a:gd name="connsiteX7" fmla="*/ 508000 w 3459691"/>
                <a:gd name="connsiteY7" fmla="*/ 1303866 h 1303866"/>
                <a:gd name="connsiteX8" fmla="*/ 702733 w 3459691"/>
                <a:gd name="connsiteY8" fmla="*/ 1176866 h 1303866"/>
                <a:gd name="connsiteX9" fmla="*/ 651933 w 3459691"/>
                <a:gd name="connsiteY9" fmla="*/ 1083733 h 1303866"/>
                <a:gd name="connsiteX10" fmla="*/ 795866 w 3459691"/>
                <a:gd name="connsiteY10" fmla="*/ 1210733 h 1303866"/>
                <a:gd name="connsiteX11" fmla="*/ 965200 w 3459691"/>
                <a:gd name="connsiteY11" fmla="*/ 1168400 h 1303866"/>
                <a:gd name="connsiteX12" fmla="*/ 965200 w 3459691"/>
                <a:gd name="connsiteY12" fmla="*/ 1066800 h 1303866"/>
                <a:gd name="connsiteX13" fmla="*/ 922866 w 3459691"/>
                <a:gd name="connsiteY13" fmla="*/ 880533 h 1303866"/>
                <a:gd name="connsiteX14" fmla="*/ 939800 w 3459691"/>
                <a:gd name="connsiteY14" fmla="*/ 795866 h 1303866"/>
                <a:gd name="connsiteX15" fmla="*/ 1100666 w 3459691"/>
                <a:gd name="connsiteY15" fmla="*/ 956733 h 1303866"/>
                <a:gd name="connsiteX16" fmla="*/ 1176866 w 3459691"/>
                <a:gd name="connsiteY16" fmla="*/ 1151466 h 1303866"/>
                <a:gd name="connsiteX17" fmla="*/ 1481666 w 3459691"/>
                <a:gd name="connsiteY17" fmla="*/ 1236133 h 1303866"/>
                <a:gd name="connsiteX18" fmla="*/ 1430866 w 3459691"/>
                <a:gd name="connsiteY18" fmla="*/ 1041400 h 1303866"/>
                <a:gd name="connsiteX19" fmla="*/ 1236133 w 3459691"/>
                <a:gd name="connsiteY19" fmla="*/ 787400 h 1303866"/>
                <a:gd name="connsiteX20" fmla="*/ 1117600 w 3459691"/>
                <a:gd name="connsiteY20" fmla="*/ 550333 h 1303866"/>
                <a:gd name="connsiteX21" fmla="*/ 1210733 w 3459691"/>
                <a:gd name="connsiteY21" fmla="*/ 254000 h 1303866"/>
                <a:gd name="connsiteX22" fmla="*/ 1337733 w 3459691"/>
                <a:gd name="connsiteY22" fmla="*/ 110066 h 1303866"/>
                <a:gd name="connsiteX23" fmla="*/ 1574800 w 3459691"/>
                <a:gd name="connsiteY23" fmla="*/ 25400 h 1303866"/>
                <a:gd name="connsiteX24" fmla="*/ 1820333 w 3459691"/>
                <a:gd name="connsiteY24" fmla="*/ 0 h 1303866"/>
                <a:gd name="connsiteX25" fmla="*/ 2633133 w 3459691"/>
                <a:gd name="connsiteY25" fmla="*/ 110066 h 1303866"/>
                <a:gd name="connsiteX26" fmla="*/ 2861733 w 3459691"/>
                <a:gd name="connsiteY26" fmla="*/ 262466 h 1303866"/>
                <a:gd name="connsiteX27" fmla="*/ 3217333 w 3459691"/>
                <a:gd name="connsiteY27" fmla="*/ 465666 h 1303866"/>
                <a:gd name="connsiteX28" fmla="*/ 3459691 w 3459691"/>
                <a:gd name="connsiteY28" fmla="*/ 559064 h 1303866"/>
                <a:gd name="connsiteX0" fmla="*/ 0 w 3459691"/>
                <a:gd name="connsiteY0" fmla="*/ 762000 h 1303866"/>
                <a:gd name="connsiteX1" fmla="*/ 76200 w 3459691"/>
                <a:gd name="connsiteY1" fmla="*/ 973666 h 1303866"/>
                <a:gd name="connsiteX2" fmla="*/ 118533 w 3459691"/>
                <a:gd name="connsiteY2" fmla="*/ 1066800 h 1303866"/>
                <a:gd name="connsiteX3" fmla="*/ 186266 w 3459691"/>
                <a:gd name="connsiteY3" fmla="*/ 1168400 h 1303866"/>
                <a:gd name="connsiteX4" fmla="*/ 228600 w 3459691"/>
                <a:gd name="connsiteY4" fmla="*/ 1109133 h 1303866"/>
                <a:gd name="connsiteX5" fmla="*/ 262466 w 3459691"/>
                <a:gd name="connsiteY5" fmla="*/ 1049866 h 1303866"/>
                <a:gd name="connsiteX6" fmla="*/ 372533 w 3459691"/>
                <a:gd name="connsiteY6" fmla="*/ 1134533 h 1303866"/>
                <a:gd name="connsiteX7" fmla="*/ 508000 w 3459691"/>
                <a:gd name="connsiteY7" fmla="*/ 1303866 h 1303866"/>
                <a:gd name="connsiteX8" fmla="*/ 702733 w 3459691"/>
                <a:gd name="connsiteY8" fmla="*/ 1176866 h 1303866"/>
                <a:gd name="connsiteX9" fmla="*/ 651933 w 3459691"/>
                <a:gd name="connsiteY9" fmla="*/ 1083733 h 1303866"/>
                <a:gd name="connsiteX10" fmla="*/ 795866 w 3459691"/>
                <a:gd name="connsiteY10" fmla="*/ 1210733 h 1303866"/>
                <a:gd name="connsiteX11" fmla="*/ 965200 w 3459691"/>
                <a:gd name="connsiteY11" fmla="*/ 1168400 h 1303866"/>
                <a:gd name="connsiteX12" fmla="*/ 965200 w 3459691"/>
                <a:gd name="connsiteY12" fmla="*/ 1066800 h 1303866"/>
                <a:gd name="connsiteX13" fmla="*/ 922866 w 3459691"/>
                <a:gd name="connsiteY13" fmla="*/ 880533 h 1303866"/>
                <a:gd name="connsiteX14" fmla="*/ 939800 w 3459691"/>
                <a:gd name="connsiteY14" fmla="*/ 795866 h 1303866"/>
                <a:gd name="connsiteX15" fmla="*/ 1100666 w 3459691"/>
                <a:gd name="connsiteY15" fmla="*/ 956733 h 1303866"/>
                <a:gd name="connsiteX16" fmla="*/ 1176866 w 3459691"/>
                <a:gd name="connsiteY16" fmla="*/ 1151466 h 1303866"/>
                <a:gd name="connsiteX17" fmla="*/ 1481666 w 3459691"/>
                <a:gd name="connsiteY17" fmla="*/ 1236133 h 1303866"/>
                <a:gd name="connsiteX18" fmla="*/ 1430866 w 3459691"/>
                <a:gd name="connsiteY18" fmla="*/ 1041400 h 1303866"/>
                <a:gd name="connsiteX19" fmla="*/ 1236133 w 3459691"/>
                <a:gd name="connsiteY19" fmla="*/ 787400 h 1303866"/>
                <a:gd name="connsiteX20" fmla="*/ 1117600 w 3459691"/>
                <a:gd name="connsiteY20" fmla="*/ 550333 h 1303866"/>
                <a:gd name="connsiteX21" fmla="*/ 1210733 w 3459691"/>
                <a:gd name="connsiteY21" fmla="*/ 254000 h 1303866"/>
                <a:gd name="connsiteX22" fmla="*/ 1337733 w 3459691"/>
                <a:gd name="connsiteY22" fmla="*/ 110066 h 1303866"/>
                <a:gd name="connsiteX23" fmla="*/ 1574800 w 3459691"/>
                <a:gd name="connsiteY23" fmla="*/ 25400 h 1303866"/>
                <a:gd name="connsiteX24" fmla="*/ 1820333 w 3459691"/>
                <a:gd name="connsiteY24" fmla="*/ 0 h 1303866"/>
                <a:gd name="connsiteX25" fmla="*/ 2633133 w 3459691"/>
                <a:gd name="connsiteY25" fmla="*/ 110066 h 1303866"/>
                <a:gd name="connsiteX26" fmla="*/ 2861733 w 3459691"/>
                <a:gd name="connsiteY26" fmla="*/ 262466 h 1303866"/>
                <a:gd name="connsiteX27" fmla="*/ 3217333 w 3459691"/>
                <a:gd name="connsiteY27" fmla="*/ 465666 h 1303866"/>
                <a:gd name="connsiteX28" fmla="*/ 3459691 w 3459691"/>
                <a:gd name="connsiteY28" fmla="*/ 559064 h 1303866"/>
                <a:gd name="connsiteX0" fmla="*/ 0 w 3459691"/>
                <a:gd name="connsiteY0" fmla="*/ 762000 h 1303866"/>
                <a:gd name="connsiteX1" fmla="*/ 76200 w 3459691"/>
                <a:gd name="connsiteY1" fmla="*/ 973666 h 1303866"/>
                <a:gd name="connsiteX2" fmla="*/ 118533 w 3459691"/>
                <a:gd name="connsiteY2" fmla="*/ 1066800 h 1303866"/>
                <a:gd name="connsiteX3" fmla="*/ 186266 w 3459691"/>
                <a:gd name="connsiteY3" fmla="*/ 1168400 h 1303866"/>
                <a:gd name="connsiteX4" fmla="*/ 228600 w 3459691"/>
                <a:gd name="connsiteY4" fmla="*/ 1109133 h 1303866"/>
                <a:gd name="connsiteX5" fmla="*/ 262466 w 3459691"/>
                <a:gd name="connsiteY5" fmla="*/ 1049866 h 1303866"/>
                <a:gd name="connsiteX6" fmla="*/ 372533 w 3459691"/>
                <a:gd name="connsiteY6" fmla="*/ 1134533 h 1303866"/>
                <a:gd name="connsiteX7" fmla="*/ 508000 w 3459691"/>
                <a:gd name="connsiteY7" fmla="*/ 1303866 h 1303866"/>
                <a:gd name="connsiteX8" fmla="*/ 702733 w 3459691"/>
                <a:gd name="connsiteY8" fmla="*/ 1176866 h 1303866"/>
                <a:gd name="connsiteX9" fmla="*/ 651933 w 3459691"/>
                <a:gd name="connsiteY9" fmla="*/ 1083733 h 1303866"/>
                <a:gd name="connsiteX10" fmla="*/ 795866 w 3459691"/>
                <a:gd name="connsiteY10" fmla="*/ 1210733 h 1303866"/>
                <a:gd name="connsiteX11" fmla="*/ 965200 w 3459691"/>
                <a:gd name="connsiteY11" fmla="*/ 1168400 h 1303866"/>
                <a:gd name="connsiteX12" fmla="*/ 965200 w 3459691"/>
                <a:gd name="connsiteY12" fmla="*/ 1066800 h 1303866"/>
                <a:gd name="connsiteX13" fmla="*/ 922866 w 3459691"/>
                <a:gd name="connsiteY13" fmla="*/ 880533 h 1303866"/>
                <a:gd name="connsiteX14" fmla="*/ 939800 w 3459691"/>
                <a:gd name="connsiteY14" fmla="*/ 795866 h 1303866"/>
                <a:gd name="connsiteX15" fmla="*/ 1100666 w 3459691"/>
                <a:gd name="connsiteY15" fmla="*/ 956733 h 1303866"/>
                <a:gd name="connsiteX16" fmla="*/ 1176866 w 3459691"/>
                <a:gd name="connsiteY16" fmla="*/ 1151466 h 1303866"/>
                <a:gd name="connsiteX17" fmla="*/ 1481666 w 3459691"/>
                <a:gd name="connsiteY17" fmla="*/ 1236133 h 1303866"/>
                <a:gd name="connsiteX18" fmla="*/ 1430866 w 3459691"/>
                <a:gd name="connsiteY18" fmla="*/ 1041400 h 1303866"/>
                <a:gd name="connsiteX19" fmla="*/ 1236133 w 3459691"/>
                <a:gd name="connsiteY19" fmla="*/ 787400 h 1303866"/>
                <a:gd name="connsiteX20" fmla="*/ 1117600 w 3459691"/>
                <a:gd name="connsiteY20" fmla="*/ 550333 h 1303866"/>
                <a:gd name="connsiteX21" fmla="*/ 1210733 w 3459691"/>
                <a:gd name="connsiteY21" fmla="*/ 254000 h 1303866"/>
                <a:gd name="connsiteX22" fmla="*/ 1337733 w 3459691"/>
                <a:gd name="connsiteY22" fmla="*/ 110066 h 1303866"/>
                <a:gd name="connsiteX23" fmla="*/ 1574800 w 3459691"/>
                <a:gd name="connsiteY23" fmla="*/ 25400 h 1303866"/>
                <a:gd name="connsiteX24" fmla="*/ 1820333 w 3459691"/>
                <a:gd name="connsiteY24" fmla="*/ 0 h 1303866"/>
                <a:gd name="connsiteX25" fmla="*/ 2633133 w 3459691"/>
                <a:gd name="connsiteY25" fmla="*/ 110066 h 1303866"/>
                <a:gd name="connsiteX26" fmla="*/ 2861733 w 3459691"/>
                <a:gd name="connsiteY26" fmla="*/ 262466 h 1303866"/>
                <a:gd name="connsiteX27" fmla="*/ 3217333 w 3459691"/>
                <a:gd name="connsiteY27" fmla="*/ 465666 h 1303866"/>
                <a:gd name="connsiteX28" fmla="*/ 3459691 w 3459691"/>
                <a:gd name="connsiteY28" fmla="*/ 559064 h 1303866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5800 h 1307666"/>
                <a:gd name="connsiteX1" fmla="*/ 76200 w 3459691"/>
                <a:gd name="connsiteY1" fmla="*/ 977466 h 1307666"/>
                <a:gd name="connsiteX2" fmla="*/ 118533 w 3459691"/>
                <a:gd name="connsiteY2" fmla="*/ 1070600 h 1307666"/>
                <a:gd name="connsiteX3" fmla="*/ 186266 w 3459691"/>
                <a:gd name="connsiteY3" fmla="*/ 1172200 h 1307666"/>
                <a:gd name="connsiteX4" fmla="*/ 228600 w 3459691"/>
                <a:gd name="connsiteY4" fmla="*/ 1112933 h 1307666"/>
                <a:gd name="connsiteX5" fmla="*/ 262466 w 3459691"/>
                <a:gd name="connsiteY5" fmla="*/ 1053666 h 1307666"/>
                <a:gd name="connsiteX6" fmla="*/ 372533 w 3459691"/>
                <a:gd name="connsiteY6" fmla="*/ 1138333 h 1307666"/>
                <a:gd name="connsiteX7" fmla="*/ 508000 w 3459691"/>
                <a:gd name="connsiteY7" fmla="*/ 1307666 h 1307666"/>
                <a:gd name="connsiteX8" fmla="*/ 702733 w 3459691"/>
                <a:gd name="connsiteY8" fmla="*/ 1180666 h 1307666"/>
                <a:gd name="connsiteX9" fmla="*/ 651933 w 3459691"/>
                <a:gd name="connsiteY9" fmla="*/ 1087533 h 1307666"/>
                <a:gd name="connsiteX10" fmla="*/ 795866 w 3459691"/>
                <a:gd name="connsiteY10" fmla="*/ 1214533 h 1307666"/>
                <a:gd name="connsiteX11" fmla="*/ 965200 w 3459691"/>
                <a:gd name="connsiteY11" fmla="*/ 1172200 h 1307666"/>
                <a:gd name="connsiteX12" fmla="*/ 965200 w 3459691"/>
                <a:gd name="connsiteY12" fmla="*/ 1070600 h 1307666"/>
                <a:gd name="connsiteX13" fmla="*/ 922866 w 3459691"/>
                <a:gd name="connsiteY13" fmla="*/ 884333 h 1307666"/>
                <a:gd name="connsiteX14" fmla="*/ 939800 w 3459691"/>
                <a:gd name="connsiteY14" fmla="*/ 799666 h 1307666"/>
                <a:gd name="connsiteX15" fmla="*/ 1100666 w 3459691"/>
                <a:gd name="connsiteY15" fmla="*/ 960533 h 1307666"/>
                <a:gd name="connsiteX16" fmla="*/ 1176866 w 3459691"/>
                <a:gd name="connsiteY16" fmla="*/ 1155266 h 1307666"/>
                <a:gd name="connsiteX17" fmla="*/ 1481666 w 3459691"/>
                <a:gd name="connsiteY17" fmla="*/ 1239933 h 1307666"/>
                <a:gd name="connsiteX18" fmla="*/ 1430866 w 3459691"/>
                <a:gd name="connsiteY18" fmla="*/ 1045200 h 1307666"/>
                <a:gd name="connsiteX19" fmla="*/ 1236133 w 3459691"/>
                <a:gd name="connsiteY19" fmla="*/ 791200 h 1307666"/>
                <a:gd name="connsiteX20" fmla="*/ 1117600 w 3459691"/>
                <a:gd name="connsiteY20" fmla="*/ 554133 h 1307666"/>
                <a:gd name="connsiteX21" fmla="*/ 1210733 w 3459691"/>
                <a:gd name="connsiteY21" fmla="*/ 257800 h 1307666"/>
                <a:gd name="connsiteX22" fmla="*/ 1337733 w 3459691"/>
                <a:gd name="connsiteY22" fmla="*/ 113866 h 1307666"/>
                <a:gd name="connsiteX23" fmla="*/ 1574800 w 3459691"/>
                <a:gd name="connsiteY23" fmla="*/ 29200 h 1307666"/>
                <a:gd name="connsiteX24" fmla="*/ 1820333 w 3459691"/>
                <a:gd name="connsiteY24" fmla="*/ 3800 h 1307666"/>
                <a:gd name="connsiteX25" fmla="*/ 2511689 w 3459691"/>
                <a:gd name="connsiteY25" fmla="*/ 101959 h 1307666"/>
                <a:gd name="connsiteX26" fmla="*/ 2861733 w 3459691"/>
                <a:gd name="connsiteY26" fmla="*/ 266266 h 1307666"/>
                <a:gd name="connsiteX27" fmla="*/ 3217333 w 3459691"/>
                <a:gd name="connsiteY27" fmla="*/ 469466 h 1307666"/>
                <a:gd name="connsiteX28" fmla="*/ 3459691 w 3459691"/>
                <a:gd name="connsiteY28" fmla="*/ 562864 h 1307666"/>
                <a:gd name="connsiteX0" fmla="*/ 0 w 3459691"/>
                <a:gd name="connsiteY0" fmla="*/ 778520 h 1320386"/>
                <a:gd name="connsiteX1" fmla="*/ 76200 w 3459691"/>
                <a:gd name="connsiteY1" fmla="*/ 990186 h 1320386"/>
                <a:gd name="connsiteX2" fmla="*/ 118533 w 3459691"/>
                <a:gd name="connsiteY2" fmla="*/ 1083320 h 1320386"/>
                <a:gd name="connsiteX3" fmla="*/ 186266 w 3459691"/>
                <a:gd name="connsiteY3" fmla="*/ 1184920 h 1320386"/>
                <a:gd name="connsiteX4" fmla="*/ 228600 w 3459691"/>
                <a:gd name="connsiteY4" fmla="*/ 1125653 h 1320386"/>
                <a:gd name="connsiteX5" fmla="*/ 262466 w 3459691"/>
                <a:gd name="connsiteY5" fmla="*/ 1066386 h 1320386"/>
                <a:gd name="connsiteX6" fmla="*/ 372533 w 3459691"/>
                <a:gd name="connsiteY6" fmla="*/ 1151053 h 1320386"/>
                <a:gd name="connsiteX7" fmla="*/ 508000 w 3459691"/>
                <a:gd name="connsiteY7" fmla="*/ 1320386 h 1320386"/>
                <a:gd name="connsiteX8" fmla="*/ 702733 w 3459691"/>
                <a:gd name="connsiteY8" fmla="*/ 1193386 h 1320386"/>
                <a:gd name="connsiteX9" fmla="*/ 651933 w 3459691"/>
                <a:gd name="connsiteY9" fmla="*/ 1100253 h 1320386"/>
                <a:gd name="connsiteX10" fmla="*/ 795866 w 3459691"/>
                <a:gd name="connsiteY10" fmla="*/ 1227253 h 1320386"/>
                <a:gd name="connsiteX11" fmla="*/ 965200 w 3459691"/>
                <a:gd name="connsiteY11" fmla="*/ 1184920 h 1320386"/>
                <a:gd name="connsiteX12" fmla="*/ 965200 w 3459691"/>
                <a:gd name="connsiteY12" fmla="*/ 1083320 h 1320386"/>
                <a:gd name="connsiteX13" fmla="*/ 922866 w 3459691"/>
                <a:gd name="connsiteY13" fmla="*/ 897053 h 1320386"/>
                <a:gd name="connsiteX14" fmla="*/ 939800 w 3459691"/>
                <a:gd name="connsiteY14" fmla="*/ 812386 h 1320386"/>
                <a:gd name="connsiteX15" fmla="*/ 1100666 w 3459691"/>
                <a:gd name="connsiteY15" fmla="*/ 973253 h 1320386"/>
                <a:gd name="connsiteX16" fmla="*/ 1176866 w 3459691"/>
                <a:gd name="connsiteY16" fmla="*/ 1167986 h 1320386"/>
                <a:gd name="connsiteX17" fmla="*/ 1481666 w 3459691"/>
                <a:gd name="connsiteY17" fmla="*/ 1252653 h 1320386"/>
                <a:gd name="connsiteX18" fmla="*/ 1430866 w 3459691"/>
                <a:gd name="connsiteY18" fmla="*/ 1057920 h 1320386"/>
                <a:gd name="connsiteX19" fmla="*/ 1236133 w 3459691"/>
                <a:gd name="connsiteY19" fmla="*/ 803920 h 1320386"/>
                <a:gd name="connsiteX20" fmla="*/ 1117600 w 3459691"/>
                <a:gd name="connsiteY20" fmla="*/ 566853 h 1320386"/>
                <a:gd name="connsiteX21" fmla="*/ 1210733 w 3459691"/>
                <a:gd name="connsiteY21" fmla="*/ 270520 h 1320386"/>
                <a:gd name="connsiteX22" fmla="*/ 1337733 w 3459691"/>
                <a:gd name="connsiteY22" fmla="*/ 126586 h 1320386"/>
                <a:gd name="connsiteX23" fmla="*/ 1524794 w 3459691"/>
                <a:gd name="connsiteY23" fmla="*/ 10964 h 1320386"/>
                <a:gd name="connsiteX24" fmla="*/ 1820333 w 3459691"/>
                <a:gd name="connsiteY24" fmla="*/ 16520 h 1320386"/>
                <a:gd name="connsiteX25" fmla="*/ 2511689 w 3459691"/>
                <a:gd name="connsiteY25" fmla="*/ 114679 h 1320386"/>
                <a:gd name="connsiteX26" fmla="*/ 2861733 w 3459691"/>
                <a:gd name="connsiteY26" fmla="*/ 278986 h 1320386"/>
                <a:gd name="connsiteX27" fmla="*/ 3217333 w 3459691"/>
                <a:gd name="connsiteY27" fmla="*/ 482186 h 1320386"/>
                <a:gd name="connsiteX28" fmla="*/ 3459691 w 3459691"/>
                <a:gd name="connsiteY28" fmla="*/ 575584 h 1320386"/>
                <a:gd name="connsiteX0" fmla="*/ 0 w 3459691"/>
                <a:gd name="connsiteY0" fmla="*/ 778520 h 1320386"/>
                <a:gd name="connsiteX1" fmla="*/ 76200 w 3459691"/>
                <a:gd name="connsiteY1" fmla="*/ 990186 h 1320386"/>
                <a:gd name="connsiteX2" fmla="*/ 118533 w 3459691"/>
                <a:gd name="connsiteY2" fmla="*/ 1083320 h 1320386"/>
                <a:gd name="connsiteX3" fmla="*/ 186266 w 3459691"/>
                <a:gd name="connsiteY3" fmla="*/ 1184920 h 1320386"/>
                <a:gd name="connsiteX4" fmla="*/ 228600 w 3459691"/>
                <a:gd name="connsiteY4" fmla="*/ 1125653 h 1320386"/>
                <a:gd name="connsiteX5" fmla="*/ 262466 w 3459691"/>
                <a:gd name="connsiteY5" fmla="*/ 1066386 h 1320386"/>
                <a:gd name="connsiteX6" fmla="*/ 372533 w 3459691"/>
                <a:gd name="connsiteY6" fmla="*/ 1151053 h 1320386"/>
                <a:gd name="connsiteX7" fmla="*/ 508000 w 3459691"/>
                <a:gd name="connsiteY7" fmla="*/ 1320386 h 1320386"/>
                <a:gd name="connsiteX8" fmla="*/ 702733 w 3459691"/>
                <a:gd name="connsiteY8" fmla="*/ 1193386 h 1320386"/>
                <a:gd name="connsiteX9" fmla="*/ 651933 w 3459691"/>
                <a:gd name="connsiteY9" fmla="*/ 1100253 h 1320386"/>
                <a:gd name="connsiteX10" fmla="*/ 795866 w 3459691"/>
                <a:gd name="connsiteY10" fmla="*/ 1227253 h 1320386"/>
                <a:gd name="connsiteX11" fmla="*/ 965200 w 3459691"/>
                <a:gd name="connsiteY11" fmla="*/ 1184920 h 1320386"/>
                <a:gd name="connsiteX12" fmla="*/ 965200 w 3459691"/>
                <a:gd name="connsiteY12" fmla="*/ 1083320 h 1320386"/>
                <a:gd name="connsiteX13" fmla="*/ 922866 w 3459691"/>
                <a:gd name="connsiteY13" fmla="*/ 897053 h 1320386"/>
                <a:gd name="connsiteX14" fmla="*/ 939800 w 3459691"/>
                <a:gd name="connsiteY14" fmla="*/ 812386 h 1320386"/>
                <a:gd name="connsiteX15" fmla="*/ 1100666 w 3459691"/>
                <a:gd name="connsiteY15" fmla="*/ 973253 h 1320386"/>
                <a:gd name="connsiteX16" fmla="*/ 1176866 w 3459691"/>
                <a:gd name="connsiteY16" fmla="*/ 1167986 h 1320386"/>
                <a:gd name="connsiteX17" fmla="*/ 1481666 w 3459691"/>
                <a:gd name="connsiteY17" fmla="*/ 1252653 h 1320386"/>
                <a:gd name="connsiteX18" fmla="*/ 1430866 w 3459691"/>
                <a:gd name="connsiteY18" fmla="*/ 1057920 h 1320386"/>
                <a:gd name="connsiteX19" fmla="*/ 1236133 w 3459691"/>
                <a:gd name="connsiteY19" fmla="*/ 803920 h 1320386"/>
                <a:gd name="connsiteX20" fmla="*/ 1117600 w 3459691"/>
                <a:gd name="connsiteY20" fmla="*/ 566853 h 1320386"/>
                <a:gd name="connsiteX21" fmla="*/ 1210733 w 3459691"/>
                <a:gd name="connsiteY21" fmla="*/ 270520 h 1320386"/>
                <a:gd name="connsiteX22" fmla="*/ 1337733 w 3459691"/>
                <a:gd name="connsiteY22" fmla="*/ 126586 h 1320386"/>
                <a:gd name="connsiteX23" fmla="*/ 1524794 w 3459691"/>
                <a:gd name="connsiteY23" fmla="*/ 10964 h 1320386"/>
                <a:gd name="connsiteX24" fmla="*/ 1820333 w 3459691"/>
                <a:gd name="connsiteY24" fmla="*/ 16520 h 1320386"/>
                <a:gd name="connsiteX25" fmla="*/ 2511689 w 3459691"/>
                <a:gd name="connsiteY25" fmla="*/ 114679 h 1320386"/>
                <a:gd name="connsiteX26" fmla="*/ 2861733 w 3459691"/>
                <a:gd name="connsiteY26" fmla="*/ 278986 h 1320386"/>
                <a:gd name="connsiteX27" fmla="*/ 3217333 w 3459691"/>
                <a:gd name="connsiteY27" fmla="*/ 482186 h 1320386"/>
                <a:gd name="connsiteX28" fmla="*/ 3459691 w 3459691"/>
                <a:gd name="connsiteY28" fmla="*/ 575584 h 1320386"/>
                <a:gd name="connsiteX0" fmla="*/ 0 w 3459691"/>
                <a:gd name="connsiteY0" fmla="*/ 778520 h 1320386"/>
                <a:gd name="connsiteX1" fmla="*/ 76200 w 3459691"/>
                <a:gd name="connsiteY1" fmla="*/ 990186 h 1320386"/>
                <a:gd name="connsiteX2" fmla="*/ 118533 w 3459691"/>
                <a:gd name="connsiteY2" fmla="*/ 1083320 h 1320386"/>
                <a:gd name="connsiteX3" fmla="*/ 186266 w 3459691"/>
                <a:gd name="connsiteY3" fmla="*/ 1184920 h 1320386"/>
                <a:gd name="connsiteX4" fmla="*/ 228600 w 3459691"/>
                <a:gd name="connsiteY4" fmla="*/ 1125653 h 1320386"/>
                <a:gd name="connsiteX5" fmla="*/ 262466 w 3459691"/>
                <a:gd name="connsiteY5" fmla="*/ 1066386 h 1320386"/>
                <a:gd name="connsiteX6" fmla="*/ 372533 w 3459691"/>
                <a:gd name="connsiteY6" fmla="*/ 1151053 h 1320386"/>
                <a:gd name="connsiteX7" fmla="*/ 508000 w 3459691"/>
                <a:gd name="connsiteY7" fmla="*/ 1320386 h 1320386"/>
                <a:gd name="connsiteX8" fmla="*/ 702733 w 3459691"/>
                <a:gd name="connsiteY8" fmla="*/ 1193386 h 1320386"/>
                <a:gd name="connsiteX9" fmla="*/ 651933 w 3459691"/>
                <a:gd name="connsiteY9" fmla="*/ 1100253 h 1320386"/>
                <a:gd name="connsiteX10" fmla="*/ 795866 w 3459691"/>
                <a:gd name="connsiteY10" fmla="*/ 1227253 h 1320386"/>
                <a:gd name="connsiteX11" fmla="*/ 965200 w 3459691"/>
                <a:gd name="connsiteY11" fmla="*/ 1184920 h 1320386"/>
                <a:gd name="connsiteX12" fmla="*/ 965200 w 3459691"/>
                <a:gd name="connsiteY12" fmla="*/ 1083320 h 1320386"/>
                <a:gd name="connsiteX13" fmla="*/ 922866 w 3459691"/>
                <a:gd name="connsiteY13" fmla="*/ 897053 h 1320386"/>
                <a:gd name="connsiteX14" fmla="*/ 939800 w 3459691"/>
                <a:gd name="connsiteY14" fmla="*/ 812386 h 1320386"/>
                <a:gd name="connsiteX15" fmla="*/ 1100666 w 3459691"/>
                <a:gd name="connsiteY15" fmla="*/ 973253 h 1320386"/>
                <a:gd name="connsiteX16" fmla="*/ 1176866 w 3459691"/>
                <a:gd name="connsiteY16" fmla="*/ 1167986 h 1320386"/>
                <a:gd name="connsiteX17" fmla="*/ 1481666 w 3459691"/>
                <a:gd name="connsiteY17" fmla="*/ 1252653 h 1320386"/>
                <a:gd name="connsiteX18" fmla="*/ 1430866 w 3459691"/>
                <a:gd name="connsiteY18" fmla="*/ 1057920 h 1320386"/>
                <a:gd name="connsiteX19" fmla="*/ 1238514 w 3459691"/>
                <a:gd name="connsiteY19" fmla="*/ 763439 h 1320386"/>
                <a:gd name="connsiteX20" fmla="*/ 1117600 w 3459691"/>
                <a:gd name="connsiteY20" fmla="*/ 566853 h 1320386"/>
                <a:gd name="connsiteX21" fmla="*/ 1210733 w 3459691"/>
                <a:gd name="connsiteY21" fmla="*/ 270520 h 1320386"/>
                <a:gd name="connsiteX22" fmla="*/ 1337733 w 3459691"/>
                <a:gd name="connsiteY22" fmla="*/ 126586 h 1320386"/>
                <a:gd name="connsiteX23" fmla="*/ 1524794 w 3459691"/>
                <a:gd name="connsiteY23" fmla="*/ 10964 h 1320386"/>
                <a:gd name="connsiteX24" fmla="*/ 1820333 w 3459691"/>
                <a:gd name="connsiteY24" fmla="*/ 16520 h 1320386"/>
                <a:gd name="connsiteX25" fmla="*/ 2511689 w 3459691"/>
                <a:gd name="connsiteY25" fmla="*/ 114679 h 1320386"/>
                <a:gd name="connsiteX26" fmla="*/ 2861733 w 3459691"/>
                <a:gd name="connsiteY26" fmla="*/ 278986 h 1320386"/>
                <a:gd name="connsiteX27" fmla="*/ 3217333 w 3459691"/>
                <a:gd name="connsiteY27" fmla="*/ 482186 h 1320386"/>
                <a:gd name="connsiteX28" fmla="*/ 3459691 w 3459691"/>
                <a:gd name="connsiteY28" fmla="*/ 575584 h 1320386"/>
                <a:gd name="connsiteX0" fmla="*/ 0 w 3459691"/>
                <a:gd name="connsiteY0" fmla="*/ 778520 h 1320386"/>
                <a:gd name="connsiteX1" fmla="*/ 76200 w 3459691"/>
                <a:gd name="connsiteY1" fmla="*/ 990186 h 1320386"/>
                <a:gd name="connsiteX2" fmla="*/ 118533 w 3459691"/>
                <a:gd name="connsiteY2" fmla="*/ 1083320 h 1320386"/>
                <a:gd name="connsiteX3" fmla="*/ 186266 w 3459691"/>
                <a:gd name="connsiteY3" fmla="*/ 1184920 h 1320386"/>
                <a:gd name="connsiteX4" fmla="*/ 228600 w 3459691"/>
                <a:gd name="connsiteY4" fmla="*/ 1125653 h 1320386"/>
                <a:gd name="connsiteX5" fmla="*/ 262466 w 3459691"/>
                <a:gd name="connsiteY5" fmla="*/ 1066386 h 1320386"/>
                <a:gd name="connsiteX6" fmla="*/ 372533 w 3459691"/>
                <a:gd name="connsiteY6" fmla="*/ 1151053 h 1320386"/>
                <a:gd name="connsiteX7" fmla="*/ 508000 w 3459691"/>
                <a:gd name="connsiteY7" fmla="*/ 1320386 h 1320386"/>
                <a:gd name="connsiteX8" fmla="*/ 702733 w 3459691"/>
                <a:gd name="connsiteY8" fmla="*/ 1193386 h 1320386"/>
                <a:gd name="connsiteX9" fmla="*/ 651933 w 3459691"/>
                <a:gd name="connsiteY9" fmla="*/ 1100253 h 1320386"/>
                <a:gd name="connsiteX10" fmla="*/ 795866 w 3459691"/>
                <a:gd name="connsiteY10" fmla="*/ 1227253 h 1320386"/>
                <a:gd name="connsiteX11" fmla="*/ 965200 w 3459691"/>
                <a:gd name="connsiteY11" fmla="*/ 1184920 h 1320386"/>
                <a:gd name="connsiteX12" fmla="*/ 965200 w 3459691"/>
                <a:gd name="connsiteY12" fmla="*/ 1083320 h 1320386"/>
                <a:gd name="connsiteX13" fmla="*/ 922866 w 3459691"/>
                <a:gd name="connsiteY13" fmla="*/ 897053 h 1320386"/>
                <a:gd name="connsiteX14" fmla="*/ 939800 w 3459691"/>
                <a:gd name="connsiteY14" fmla="*/ 812386 h 1320386"/>
                <a:gd name="connsiteX15" fmla="*/ 1100666 w 3459691"/>
                <a:gd name="connsiteY15" fmla="*/ 973253 h 1320386"/>
                <a:gd name="connsiteX16" fmla="*/ 1176866 w 3459691"/>
                <a:gd name="connsiteY16" fmla="*/ 1167986 h 1320386"/>
                <a:gd name="connsiteX17" fmla="*/ 1481666 w 3459691"/>
                <a:gd name="connsiteY17" fmla="*/ 1252653 h 1320386"/>
                <a:gd name="connsiteX18" fmla="*/ 1430866 w 3459691"/>
                <a:gd name="connsiteY18" fmla="*/ 1057920 h 1320386"/>
                <a:gd name="connsiteX19" fmla="*/ 1238514 w 3459691"/>
                <a:gd name="connsiteY19" fmla="*/ 763439 h 1320386"/>
                <a:gd name="connsiteX20" fmla="*/ 1150938 w 3459691"/>
                <a:gd name="connsiteY20" fmla="*/ 504941 h 1320386"/>
                <a:gd name="connsiteX21" fmla="*/ 1210733 w 3459691"/>
                <a:gd name="connsiteY21" fmla="*/ 270520 h 1320386"/>
                <a:gd name="connsiteX22" fmla="*/ 1337733 w 3459691"/>
                <a:gd name="connsiteY22" fmla="*/ 126586 h 1320386"/>
                <a:gd name="connsiteX23" fmla="*/ 1524794 w 3459691"/>
                <a:gd name="connsiteY23" fmla="*/ 10964 h 1320386"/>
                <a:gd name="connsiteX24" fmla="*/ 1820333 w 3459691"/>
                <a:gd name="connsiteY24" fmla="*/ 16520 h 1320386"/>
                <a:gd name="connsiteX25" fmla="*/ 2511689 w 3459691"/>
                <a:gd name="connsiteY25" fmla="*/ 114679 h 1320386"/>
                <a:gd name="connsiteX26" fmla="*/ 2861733 w 3459691"/>
                <a:gd name="connsiteY26" fmla="*/ 278986 h 1320386"/>
                <a:gd name="connsiteX27" fmla="*/ 3217333 w 3459691"/>
                <a:gd name="connsiteY27" fmla="*/ 482186 h 1320386"/>
                <a:gd name="connsiteX28" fmla="*/ 3459691 w 3459691"/>
                <a:gd name="connsiteY28" fmla="*/ 575584 h 1320386"/>
                <a:gd name="connsiteX0" fmla="*/ 0 w 3459691"/>
                <a:gd name="connsiteY0" fmla="*/ 778520 h 1320386"/>
                <a:gd name="connsiteX1" fmla="*/ 76200 w 3459691"/>
                <a:gd name="connsiteY1" fmla="*/ 990186 h 1320386"/>
                <a:gd name="connsiteX2" fmla="*/ 118533 w 3459691"/>
                <a:gd name="connsiteY2" fmla="*/ 1083320 h 1320386"/>
                <a:gd name="connsiteX3" fmla="*/ 186266 w 3459691"/>
                <a:gd name="connsiteY3" fmla="*/ 1184920 h 1320386"/>
                <a:gd name="connsiteX4" fmla="*/ 228600 w 3459691"/>
                <a:gd name="connsiteY4" fmla="*/ 1125653 h 1320386"/>
                <a:gd name="connsiteX5" fmla="*/ 262466 w 3459691"/>
                <a:gd name="connsiteY5" fmla="*/ 1066386 h 1320386"/>
                <a:gd name="connsiteX6" fmla="*/ 372533 w 3459691"/>
                <a:gd name="connsiteY6" fmla="*/ 1151053 h 1320386"/>
                <a:gd name="connsiteX7" fmla="*/ 508000 w 3459691"/>
                <a:gd name="connsiteY7" fmla="*/ 1320386 h 1320386"/>
                <a:gd name="connsiteX8" fmla="*/ 702733 w 3459691"/>
                <a:gd name="connsiteY8" fmla="*/ 1193386 h 1320386"/>
                <a:gd name="connsiteX9" fmla="*/ 651933 w 3459691"/>
                <a:gd name="connsiteY9" fmla="*/ 1100253 h 1320386"/>
                <a:gd name="connsiteX10" fmla="*/ 795866 w 3459691"/>
                <a:gd name="connsiteY10" fmla="*/ 1227253 h 1320386"/>
                <a:gd name="connsiteX11" fmla="*/ 965200 w 3459691"/>
                <a:gd name="connsiteY11" fmla="*/ 1184920 h 1320386"/>
                <a:gd name="connsiteX12" fmla="*/ 965200 w 3459691"/>
                <a:gd name="connsiteY12" fmla="*/ 1083320 h 1320386"/>
                <a:gd name="connsiteX13" fmla="*/ 922866 w 3459691"/>
                <a:gd name="connsiteY13" fmla="*/ 897053 h 1320386"/>
                <a:gd name="connsiteX14" fmla="*/ 939800 w 3459691"/>
                <a:gd name="connsiteY14" fmla="*/ 812386 h 1320386"/>
                <a:gd name="connsiteX15" fmla="*/ 1100666 w 3459691"/>
                <a:gd name="connsiteY15" fmla="*/ 973253 h 1320386"/>
                <a:gd name="connsiteX16" fmla="*/ 1176866 w 3459691"/>
                <a:gd name="connsiteY16" fmla="*/ 1167986 h 1320386"/>
                <a:gd name="connsiteX17" fmla="*/ 1481666 w 3459691"/>
                <a:gd name="connsiteY17" fmla="*/ 1252653 h 1320386"/>
                <a:gd name="connsiteX18" fmla="*/ 1430866 w 3459691"/>
                <a:gd name="connsiteY18" fmla="*/ 1057920 h 1320386"/>
                <a:gd name="connsiteX19" fmla="*/ 1238514 w 3459691"/>
                <a:gd name="connsiteY19" fmla="*/ 763439 h 1320386"/>
                <a:gd name="connsiteX20" fmla="*/ 1150938 w 3459691"/>
                <a:gd name="connsiteY20" fmla="*/ 504941 h 1320386"/>
                <a:gd name="connsiteX21" fmla="*/ 1213114 w 3459691"/>
                <a:gd name="connsiteY21" fmla="*/ 218132 h 1320386"/>
                <a:gd name="connsiteX22" fmla="*/ 1337733 w 3459691"/>
                <a:gd name="connsiteY22" fmla="*/ 126586 h 1320386"/>
                <a:gd name="connsiteX23" fmla="*/ 1524794 w 3459691"/>
                <a:gd name="connsiteY23" fmla="*/ 10964 h 1320386"/>
                <a:gd name="connsiteX24" fmla="*/ 1820333 w 3459691"/>
                <a:gd name="connsiteY24" fmla="*/ 16520 h 1320386"/>
                <a:gd name="connsiteX25" fmla="*/ 2511689 w 3459691"/>
                <a:gd name="connsiteY25" fmla="*/ 114679 h 1320386"/>
                <a:gd name="connsiteX26" fmla="*/ 2861733 w 3459691"/>
                <a:gd name="connsiteY26" fmla="*/ 278986 h 1320386"/>
                <a:gd name="connsiteX27" fmla="*/ 3217333 w 3459691"/>
                <a:gd name="connsiteY27" fmla="*/ 482186 h 1320386"/>
                <a:gd name="connsiteX28" fmla="*/ 3459691 w 3459691"/>
                <a:gd name="connsiteY28" fmla="*/ 575584 h 1320386"/>
                <a:gd name="connsiteX0" fmla="*/ 0 w 3459691"/>
                <a:gd name="connsiteY0" fmla="*/ 775384 h 1317250"/>
                <a:gd name="connsiteX1" fmla="*/ 76200 w 3459691"/>
                <a:gd name="connsiteY1" fmla="*/ 987050 h 1317250"/>
                <a:gd name="connsiteX2" fmla="*/ 118533 w 3459691"/>
                <a:gd name="connsiteY2" fmla="*/ 1080184 h 1317250"/>
                <a:gd name="connsiteX3" fmla="*/ 186266 w 3459691"/>
                <a:gd name="connsiteY3" fmla="*/ 1181784 h 1317250"/>
                <a:gd name="connsiteX4" fmla="*/ 228600 w 3459691"/>
                <a:gd name="connsiteY4" fmla="*/ 1122517 h 1317250"/>
                <a:gd name="connsiteX5" fmla="*/ 262466 w 3459691"/>
                <a:gd name="connsiteY5" fmla="*/ 1063250 h 1317250"/>
                <a:gd name="connsiteX6" fmla="*/ 372533 w 3459691"/>
                <a:gd name="connsiteY6" fmla="*/ 1147917 h 1317250"/>
                <a:gd name="connsiteX7" fmla="*/ 508000 w 3459691"/>
                <a:gd name="connsiteY7" fmla="*/ 1317250 h 1317250"/>
                <a:gd name="connsiteX8" fmla="*/ 702733 w 3459691"/>
                <a:gd name="connsiteY8" fmla="*/ 1190250 h 1317250"/>
                <a:gd name="connsiteX9" fmla="*/ 651933 w 3459691"/>
                <a:gd name="connsiteY9" fmla="*/ 1097117 h 1317250"/>
                <a:gd name="connsiteX10" fmla="*/ 795866 w 3459691"/>
                <a:gd name="connsiteY10" fmla="*/ 1224117 h 1317250"/>
                <a:gd name="connsiteX11" fmla="*/ 965200 w 3459691"/>
                <a:gd name="connsiteY11" fmla="*/ 1181784 h 1317250"/>
                <a:gd name="connsiteX12" fmla="*/ 965200 w 3459691"/>
                <a:gd name="connsiteY12" fmla="*/ 1080184 h 1317250"/>
                <a:gd name="connsiteX13" fmla="*/ 922866 w 3459691"/>
                <a:gd name="connsiteY13" fmla="*/ 893917 h 1317250"/>
                <a:gd name="connsiteX14" fmla="*/ 939800 w 3459691"/>
                <a:gd name="connsiteY14" fmla="*/ 809250 h 1317250"/>
                <a:gd name="connsiteX15" fmla="*/ 1100666 w 3459691"/>
                <a:gd name="connsiteY15" fmla="*/ 970117 h 1317250"/>
                <a:gd name="connsiteX16" fmla="*/ 1176866 w 3459691"/>
                <a:gd name="connsiteY16" fmla="*/ 1164850 h 1317250"/>
                <a:gd name="connsiteX17" fmla="*/ 1481666 w 3459691"/>
                <a:gd name="connsiteY17" fmla="*/ 1249517 h 1317250"/>
                <a:gd name="connsiteX18" fmla="*/ 1430866 w 3459691"/>
                <a:gd name="connsiteY18" fmla="*/ 1054784 h 1317250"/>
                <a:gd name="connsiteX19" fmla="*/ 1238514 w 3459691"/>
                <a:gd name="connsiteY19" fmla="*/ 760303 h 1317250"/>
                <a:gd name="connsiteX20" fmla="*/ 1150938 w 3459691"/>
                <a:gd name="connsiteY20" fmla="*/ 501805 h 1317250"/>
                <a:gd name="connsiteX21" fmla="*/ 1213114 w 3459691"/>
                <a:gd name="connsiteY21" fmla="*/ 214996 h 1317250"/>
                <a:gd name="connsiteX22" fmla="*/ 1356783 w 3459691"/>
                <a:gd name="connsiteY22" fmla="*/ 78207 h 1317250"/>
                <a:gd name="connsiteX23" fmla="*/ 1524794 w 3459691"/>
                <a:gd name="connsiteY23" fmla="*/ 7828 h 1317250"/>
                <a:gd name="connsiteX24" fmla="*/ 1820333 w 3459691"/>
                <a:gd name="connsiteY24" fmla="*/ 13384 h 1317250"/>
                <a:gd name="connsiteX25" fmla="*/ 2511689 w 3459691"/>
                <a:gd name="connsiteY25" fmla="*/ 111543 h 1317250"/>
                <a:gd name="connsiteX26" fmla="*/ 2861733 w 3459691"/>
                <a:gd name="connsiteY26" fmla="*/ 275850 h 1317250"/>
                <a:gd name="connsiteX27" fmla="*/ 3217333 w 3459691"/>
                <a:gd name="connsiteY27" fmla="*/ 479050 h 1317250"/>
                <a:gd name="connsiteX28" fmla="*/ 3459691 w 3459691"/>
                <a:gd name="connsiteY28" fmla="*/ 572448 h 1317250"/>
                <a:gd name="connsiteX0" fmla="*/ 0 w 3459691"/>
                <a:gd name="connsiteY0" fmla="*/ 775384 h 1317250"/>
                <a:gd name="connsiteX1" fmla="*/ 76200 w 3459691"/>
                <a:gd name="connsiteY1" fmla="*/ 987050 h 1317250"/>
                <a:gd name="connsiteX2" fmla="*/ 118533 w 3459691"/>
                <a:gd name="connsiteY2" fmla="*/ 1080184 h 1317250"/>
                <a:gd name="connsiteX3" fmla="*/ 186266 w 3459691"/>
                <a:gd name="connsiteY3" fmla="*/ 1181784 h 1317250"/>
                <a:gd name="connsiteX4" fmla="*/ 228600 w 3459691"/>
                <a:gd name="connsiteY4" fmla="*/ 1122517 h 1317250"/>
                <a:gd name="connsiteX5" fmla="*/ 262466 w 3459691"/>
                <a:gd name="connsiteY5" fmla="*/ 1063250 h 1317250"/>
                <a:gd name="connsiteX6" fmla="*/ 372533 w 3459691"/>
                <a:gd name="connsiteY6" fmla="*/ 1147917 h 1317250"/>
                <a:gd name="connsiteX7" fmla="*/ 508000 w 3459691"/>
                <a:gd name="connsiteY7" fmla="*/ 1317250 h 1317250"/>
                <a:gd name="connsiteX8" fmla="*/ 702733 w 3459691"/>
                <a:gd name="connsiteY8" fmla="*/ 1190250 h 1317250"/>
                <a:gd name="connsiteX9" fmla="*/ 651933 w 3459691"/>
                <a:gd name="connsiteY9" fmla="*/ 1097117 h 1317250"/>
                <a:gd name="connsiteX10" fmla="*/ 795866 w 3459691"/>
                <a:gd name="connsiteY10" fmla="*/ 1224117 h 1317250"/>
                <a:gd name="connsiteX11" fmla="*/ 965200 w 3459691"/>
                <a:gd name="connsiteY11" fmla="*/ 1181784 h 1317250"/>
                <a:gd name="connsiteX12" fmla="*/ 965200 w 3459691"/>
                <a:gd name="connsiteY12" fmla="*/ 1080184 h 1317250"/>
                <a:gd name="connsiteX13" fmla="*/ 922866 w 3459691"/>
                <a:gd name="connsiteY13" fmla="*/ 893917 h 1317250"/>
                <a:gd name="connsiteX14" fmla="*/ 939800 w 3459691"/>
                <a:gd name="connsiteY14" fmla="*/ 809250 h 1317250"/>
                <a:gd name="connsiteX15" fmla="*/ 1100666 w 3459691"/>
                <a:gd name="connsiteY15" fmla="*/ 970117 h 1317250"/>
                <a:gd name="connsiteX16" fmla="*/ 1176866 w 3459691"/>
                <a:gd name="connsiteY16" fmla="*/ 1164850 h 1317250"/>
                <a:gd name="connsiteX17" fmla="*/ 1481666 w 3459691"/>
                <a:gd name="connsiteY17" fmla="*/ 1249517 h 1317250"/>
                <a:gd name="connsiteX18" fmla="*/ 1430866 w 3459691"/>
                <a:gd name="connsiteY18" fmla="*/ 1054784 h 1317250"/>
                <a:gd name="connsiteX19" fmla="*/ 1238514 w 3459691"/>
                <a:gd name="connsiteY19" fmla="*/ 760303 h 1317250"/>
                <a:gd name="connsiteX20" fmla="*/ 1183746 w 3459691"/>
                <a:gd name="connsiteY20" fmla="*/ 455767 h 1317250"/>
                <a:gd name="connsiteX21" fmla="*/ 1150938 w 3459691"/>
                <a:gd name="connsiteY21" fmla="*/ 501805 h 1317250"/>
                <a:gd name="connsiteX22" fmla="*/ 1213114 w 3459691"/>
                <a:gd name="connsiteY22" fmla="*/ 214996 h 1317250"/>
                <a:gd name="connsiteX23" fmla="*/ 1356783 w 3459691"/>
                <a:gd name="connsiteY23" fmla="*/ 78207 h 1317250"/>
                <a:gd name="connsiteX24" fmla="*/ 1524794 w 3459691"/>
                <a:gd name="connsiteY24" fmla="*/ 7828 h 1317250"/>
                <a:gd name="connsiteX25" fmla="*/ 1820333 w 3459691"/>
                <a:gd name="connsiteY25" fmla="*/ 13384 h 1317250"/>
                <a:gd name="connsiteX26" fmla="*/ 2511689 w 3459691"/>
                <a:gd name="connsiteY26" fmla="*/ 111543 h 1317250"/>
                <a:gd name="connsiteX27" fmla="*/ 2861733 w 3459691"/>
                <a:gd name="connsiteY27" fmla="*/ 275850 h 1317250"/>
                <a:gd name="connsiteX28" fmla="*/ 3217333 w 3459691"/>
                <a:gd name="connsiteY28" fmla="*/ 479050 h 1317250"/>
                <a:gd name="connsiteX29" fmla="*/ 3459691 w 3459691"/>
                <a:gd name="connsiteY29" fmla="*/ 572448 h 1317250"/>
                <a:gd name="connsiteX0" fmla="*/ 0 w 3459691"/>
                <a:gd name="connsiteY0" fmla="*/ 775384 h 1317250"/>
                <a:gd name="connsiteX1" fmla="*/ 76200 w 3459691"/>
                <a:gd name="connsiteY1" fmla="*/ 987050 h 1317250"/>
                <a:gd name="connsiteX2" fmla="*/ 118533 w 3459691"/>
                <a:gd name="connsiteY2" fmla="*/ 1080184 h 1317250"/>
                <a:gd name="connsiteX3" fmla="*/ 186266 w 3459691"/>
                <a:gd name="connsiteY3" fmla="*/ 1181784 h 1317250"/>
                <a:gd name="connsiteX4" fmla="*/ 228600 w 3459691"/>
                <a:gd name="connsiteY4" fmla="*/ 1122517 h 1317250"/>
                <a:gd name="connsiteX5" fmla="*/ 262466 w 3459691"/>
                <a:gd name="connsiteY5" fmla="*/ 1063250 h 1317250"/>
                <a:gd name="connsiteX6" fmla="*/ 372533 w 3459691"/>
                <a:gd name="connsiteY6" fmla="*/ 1147917 h 1317250"/>
                <a:gd name="connsiteX7" fmla="*/ 508000 w 3459691"/>
                <a:gd name="connsiteY7" fmla="*/ 1317250 h 1317250"/>
                <a:gd name="connsiteX8" fmla="*/ 702733 w 3459691"/>
                <a:gd name="connsiteY8" fmla="*/ 1190250 h 1317250"/>
                <a:gd name="connsiteX9" fmla="*/ 651933 w 3459691"/>
                <a:gd name="connsiteY9" fmla="*/ 1097117 h 1317250"/>
                <a:gd name="connsiteX10" fmla="*/ 795866 w 3459691"/>
                <a:gd name="connsiteY10" fmla="*/ 1224117 h 1317250"/>
                <a:gd name="connsiteX11" fmla="*/ 965200 w 3459691"/>
                <a:gd name="connsiteY11" fmla="*/ 1181784 h 1317250"/>
                <a:gd name="connsiteX12" fmla="*/ 965200 w 3459691"/>
                <a:gd name="connsiteY12" fmla="*/ 1080184 h 1317250"/>
                <a:gd name="connsiteX13" fmla="*/ 922866 w 3459691"/>
                <a:gd name="connsiteY13" fmla="*/ 893917 h 1317250"/>
                <a:gd name="connsiteX14" fmla="*/ 939800 w 3459691"/>
                <a:gd name="connsiteY14" fmla="*/ 809250 h 1317250"/>
                <a:gd name="connsiteX15" fmla="*/ 1100666 w 3459691"/>
                <a:gd name="connsiteY15" fmla="*/ 970117 h 1317250"/>
                <a:gd name="connsiteX16" fmla="*/ 1176866 w 3459691"/>
                <a:gd name="connsiteY16" fmla="*/ 1164850 h 1317250"/>
                <a:gd name="connsiteX17" fmla="*/ 1481666 w 3459691"/>
                <a:gd name="connsiteY17" fmla="*/ 1249517 h 1317250"/>
                <a:gd name="connsiteX18" fmla="*/ 1430866 w 3459691"/>
                <a:gd name="connsiteY18" fmla="*/ 1054784 h 1317250"/>
                <a:gd name="connsiteX19" fmla="*/ 1238514 w 3459691"/>
                <a:gd name="connsiteY19" fmla="*/ 760303 h 1317250"/>
                <a:gd name="connsiteX20" fmla="*/ 1183746 w 3459691"/>
                <a:gd name="connsiteY20" fmla="*/ 455767 h 1317250"/>
                <a:gd name="connsiteX21" fmla="*/ 1213114 w 3459691"/>
                <a:gd name="connsiteY21" fmla="*/ 214996 h 1317250"/>
                <a:gd name="connsiteX22" fmla="*/ 1356783 w 3459691"/>
                <a:gd name="connsiteY22" fmla="*/ 78207 h 1317250"/>
                <a:gd name="connsiteX23" fmla="*/ 1524794 w 3459691"/>
                <a:gd name="connsiteY23" fmla="*/ 7828 h 1317250"/>
                <a:gd name="connsiteX24" fmla="*/ 1820333 w 3459691"/>
                <a:gd name="connsiteY24" fmla="*/ 13384 h 1317250"/>
                <a:gd name="connsiteX25" fmla="*/ 2511689 w 3459691"/>
                <a:gd name="connsiteY25" fmla="*/ 111543 h 1317250"/>
                <a:gd name="connsiteX26" fmla="*/ 2861733 w 3459691"/>
                <a:gd name="connsiteY26" fmla="*/ 275850 h 1317250"/>
                <a:gd name="connsiteX27" fmla="*/ 3217333 w 3459691"/>
                <a:gd name="connsiteY27" fmla="*/ 479050 h 1317250"/>
                <a:gd name="connsiteX28" fmla="*/ 3459691 w 3459691"/>
                <a:gd name="connsiteY28" fmla="*/ 572448 h 1317250"/>
                <a:gd name="connsiteX0" fmla="*/ 0 w 3459691"/>
                <a:gd name="connsiteY0" fmla="*/ 775384 h 1317250"/>
                <a:gd name="connsiteX1" fmla="*/ 76200 w 3459691"/>
                <a:gd name="connsiteY1" fmla="*/ 987050 h 1317250"/>
                <a:gd name="connsiteX2" fmla="*/ 118533 w 3459691"/>
                <a:gd name="connsiteY2" fmla="*/ 1080184 h 1317250"/>
                <a:gd name="connsiteX3" fmla="*/ 186266 w 3459691"/>
                <a:gd name="connsiteY3" fmla="*/ 1181784 h 1317250"/>
                <a:gd name="connsiteX4" fmla="*/ 228600 w 3459691"/>
                <a:gd name="connsiteY4" fmla="*/ 1122517 h 1317250"/>
                <a:gd name="connsiteX5" fmla="*/ 262466 w 3459691"/>
                <a:gd name="connsiteY5" fmla="*/ 1063250 h 1317250"/>
                <a:gd name="connsiteX6" fmla="*/ 372533 w 3459691"/>
                <a:gd name="connsiteY6" fmla="*/ 1147917 h 1317250"/>
                <a:gd name="connsiteX7" fmla="*/ 508000 w 3459691"/>
                <a:gd name="connsiteY7" fmla="*/ 1317250 h 1317250"/>
                <a:gd name="connsiteX8" fmla="*/ 702733 w 3459691"/>
                <a:gd name="connsiteY8" fmla="*/ 1190250 h 1317250"/>
                <a:gd name="connsiteX9" fmla="*/ 651933 w 3459691"/>
                <a:gd name="connsiteY9" fmla="*/ 1097117 h 1317250"/>
                <a:gd name="connsiteX10" fmla="*/ 795866 w 3459691"/>
                <a:gd name="connsiteY10" fmla="*/ 1224117 h 1317250"/>
                <a:gd name="connsiteX11" fmla="*/ 965200 w 3459691"/>
                <a:gd name="connsiteY11" fmla="*/ 1181784 h 1317250"/>
                <a:gd name="connsiteX12" fmla="*/ 965200 w 3459691"/>
                <a:gd name="connsiteY12" fmla="*/ 1080184 h 1317250"/>
                <a:gd name="connsiteX13" fmla="*/ 922866 w 3459691"/>
                <a:gd name="connsiteY13" fmla="*/ 893917 h 1317250"/>
                <a:gd name="connsiteX14" fmla="*/ 939800 w 3459691"/>
                <a:gd name="connsiteY14" fmla="*/ 809250 h 1317250"/>
                <a:gd name="connsiteX15" fmla="*/ 1100666 w 3459691"/>
                <a:gd name="connsiteY15" fmla="*/ 970117 h 1317250"/>
                <a:gd name="connsiteX16" fmla="*/ 1176866 w 3459691"/>
                <a:gd name="connsiteY16" fmla="*/ 1164850 h 1317250"/>
                <a:gd name="connsiteX17" fmla="*/ 1481666 w 3459691"/>
                <a:gd name="connsiteY17" fmla="*/ 1249517 h 1317250"/>
                <a:gd name="connsiteX18" fmla="*/ 1430866 w 3459691"/>
                <a:gd name="connsiteY18" fmla="*/ 1054784 h 1317250"/>
                <a:gd name="connsiteX19" fmla="*/ 1238514 w 3459691"/>
                <a:gd name="connsiteY19" fmla="*/ 760303 h 1317250"/>
                <a:gd name="connsiteX20" fmla="*/ 1183746 w 3459691"/>
                <a:gd name="connsiteY20" fmla="*/ 455767 h 1317250"/>
                <a:gd name="connsiteX21" fmla="*/ 1227401 w 3459691"/>
                <a:gd name="connsiteY21" fmla="*/ 214996 h 1317250"/>
                <a:gd name="connsiteX22" fmla="*/ 1356783 w 3459691"/>
                <a:gd name="connsiteY22" fmla="*/ 78207 h 1317250"/>
                <a:gd name="connsiteX23" fmla="*/ 1524794 w 3459691"/>
                <a:gd name="connsiteY23" fmla="*/ 7828 h 1317250"/>
                <a:gd name="connsiteX24" fmla="*/ 1820333 w 3459691"/>
                <a:gd name="connsiteY24" fmla="*/ 13384 h 1317250"/>
                <a:gd name="connsiteX25" fmla="*/ 2511689 w 3459691"/>
                <a:gd name="connsiteY25" fmla="*/ 111543 h 1317250"/>
                <a:gd name="connsiteX26" fmla="*/ 2861733 w 3459691"/>
                <a:gd name="connsiteY26" fmla="*/ 275850 h 1317250"/>
                <a:gd name="connsiteX27" fmla="*/ 3217333 w 3459691"/>
                <a:gd name="connsiteY27" fmla="*/ 479050 h 1317250"/>
                <a:gd name="connsiteX28" fmla="*/ 3459691 w 3459691"/>
                <a:gd name="connsiteY28" fmla="*/ 572448 h 1317250"/>
                <a:gd name="connsiteX0" fmla="*/ 0 w 3778778"/>
                <a:gd name="connsiteY0" fmla="*/ 563453 h 1317250"/>
                <a:gd name="connsiteX1" fmla="*/ 395287 w 3778778"/>
                <a:gd name="connsiteY1" fmla="*/ 987050 h 1317250"/>
                <a:gd name="connsiteX2" fmla="*/ 437620 w 3778778"/>
                <a:gd name="connsiteY2" fmla="*/ 1080184 h 1317250"/>
                <a:gd name="connsiteX3" fmla="*/ 505353 w 3778778"/>
                <a:gd name="connsiteY3" fmla="*/ 1181784 h 1317250"/>
                <a:gd name="connsiteX4" fmla="*/ 547687 w 3778778"/>
                <a:gd name="connsiteY4" fmla="*/ 1122517 h 1317250"/>
                <a:gd name="connsiteX5" fmla="*/ 581553 w 3778778"/>
                <a:gd name="connsiteY5" fmla="*/ 1063250 h 1317250"/>
                <a:gd name="connsiteX6" fmla="*/ 691620 w 3778778"/>
                <a:gd name="connsiteY6" fmla="*/ 1147917 h 1317250"/>
                <a:gd name="connsiteX7" fmla="*/ 827087 w 3778778"/>
                <a:gd name="connsiteY7" fmla="*/ 1317250 h 1317250"/>
                <a:gd name="connsiteX8" fmla="*/ 1021820 w 3778778"/>
                <a:gd name="connsiteY8" fmla="*/ 1190250 h 1317250"/>
                <a:gd name="connsiteX9" fmla="*/ 971020 w 3778778"/>
                <a:gd name="connsiteY9" fmla="*/ 1097117 h 1317250"/>
                <a:gd name="connsiteX10" fmla="*/ 1114953 w 3778778"/>
                <a:gd name="connsiteY10" fmla="*/ 1224117 h 1317250"/>
                <a:gd name="connsiteX11" fmla="*/ 1284287 w 3778778"/>
                <a:gd name="connsiteY11" fmla="*/ 1181784 h 1317250"/>
                <a:gd name="connsiteX12" fmla="*/ 1284287 w 3778778"/>
                <a:gd name="connsiteY12" fmla="*/ 1080184 h 1317250"/>
                <a:gd name="connsiteX13" fmla="*/ 1241953 w 3778778"/>
                <a:gd name="connsiteY13" fmla="*/ 893917 h 1317250"/>
                <a:gd name="connsiteX14" fmla="*/ 1258887 w 3778778"/>
                <a:gd name="connsiteY14" fmla="*/ 809250 h 1317250"/>
                <a:gd name="connsiteX15" fmla="*/ 1419753 w 3778778"/>
                <a:gd name="connsiteY15" fmla="*/ 970117 h 1317250"/>
                <a:gd name="connsiteX16" fmla="*/ 1495953 w 3778778"/>
                <a:gd name="connsiteY16" fmla="*/ 1164850 h 1317250"/>
                <a:gd name="connsiteX17" fmla="*/ 1800753 w 3778778"/>
                <a:gd name="connsiteY17" fmla="*/ 1249517 h 1317250"/>
                <a:gd name="connsiteX18" fmla="*/ 1749953 w 3778778"/>
                <a:gd name="connsiteY18" fmla="*/ 1054784 h 1317250"/>
                <a:gd name="connsiteX19" fmla="*/ 1557601 w 3778778"/>
                <a:gd name="connsiteY19" fmla="*/ 760303 h 1317250"/>
                <a:gd name="connsiteX20" fmla="*/ 1502833 w 3778778"/>
                <a:gd name="connsiteY20" fmla="*/ 455767 h 1317250"/>
                <a:gd name="connsiteX21" fmla="*/ 1546488 w 3778778"/>
                <a:gd name="connsiteY21" fmla="*/ 214996 h 1317250"/>
                <a:gd name="connsiteX22" fmla="*/ 1675870 w 3778778"/>
                <a:gd name="connsiteY22" fmla="*/ 78207 h 1317250"/>
                <a:gd name="connsiteX23" fmla="*/ 1843881 w 3778778"/>
                <a:gd name="connsiteY23" fmla="*/ 7828 h 1317250"/>
                <a:gd name="connsiteX24" fmla="*/ 2139420 w 3778778"/>
                <a:gd name="connsiteY24" fmla="*/ 13384 h 1317250"/>
                <a:gd name="connsiteX25" fmla="*/ 2830776 w 3778778"/>
                <a:gd name="connsiteY25" fmla="*/ 111543 h 1317250"/>
                <a:gd name="connsiteX26" fmla="*/ 3180820 w 3778778"/>
                <a:gd name="connsiteY26" fmla="*/ 275850 h 1317250"/>
                <a:gd name="connsiteX27" fmla="*/ 3536420 w 3778778"/>
                <a:gd name="connsiteY27" fmla="*/ 479050 h 1317250"/>
                <a:gd name="connsiteX28" fmla="*/ 3778778 w 3778778"/>
                <a:gd name="connsiteY28" fmla="*/ 572448 h 1317250"/>
                <a:gd name="connsiteX0" fmla="*/ 0 w 3778778"/>
                <a:gd name="connsiteY0" fmla="*/ 563453 h 1317250"/>
                <a:gd name="connsiteX1" fmla="*/ 395287 w 3778778"/>
                <a:gd name="connsiteY1" fmla="*/ 987050 h 1317250"/>
                <a:gd name="connsiteX2" fmla="*/ 437620 w 3778778"/>
                <a:gd name="connsiteY2" fmla="*/ 1080184 h 1317250"/>
                <a:gd name="connsiteX3" fmla="*/ 505353 w 3778778"/>
                <a:gd name="connsiteY3" fmla="*/ 1181784 h 1317250"/>
                <a:gd name="connsiteX4" fmla="*/ 547687 w 3778778"/>
                <a:gd name="connsiteY4" fmla="*/ 1122517 h 1317250"/>
                <a:gd name="connsiteX5" fmla="*/ 581553 w 3778778"/>
                <a:gd name="connsiteY5" fmla="*/ 1063250 h 1317250"/>
                <a:gd name="connsiteX6" fmla="*/ 691620 w 3778778"/>
                <a:gd name="connsiteY6" fmla="*/ 1147917 h 1317250"/>
                <a:gd name="connsiteX7" fmla="*/ 827087 w 3778778"/>
                <a:gd name="connsiteY7" fmla="*/ 1317250 h 1317250"/>
                <a:gd name="connsiteX8" fmla="*/ 1021820 w 3778778"/>
                <a:gd name="connsiteY8" fmla="*/ 1190250 h 1317250"/>
                <a:gd name="connsiteX9" fmla="*/ 971020 w 3778778"/>
                <a:gd name="connsiteY9" fmla="*/ 1097117 h 1317250"/>
                <a:gd name="connsiteX10" fmla="*/ 1114953 w 3778778"/>
                <a:gd name="connsiteY10" fmla="*/ 1224117 h 1317250"/>
                <a:gd name="connsiteX11" fmla="*/ 1284287 w 3778778"/>
                <a:gd name="connsiteY11" fmla="*/ 1181784 h 1317250"/>
                <a:gd name="connsiteX12" fmla="*/ 1284287 w 3778778"/>
                <a:gd name="connsiteY12" fmla="*/ 1080184 h 1317250"/>
                <a:gd name="connsiteX13" fmla="*/ 1241953 w 3778778"/>
                <a:gd name="connsiteY13" fmla="*/ 893917 h 1317250"/>
                <a:gd name="connsiteX14" fmla="*/ 1258887 w 3778778"/>
                <a:gd name="connsiteY14" fmla="*/ 809250 h 1317250"/>
                <a:gd name="connsiteX15" fmla="*/ 1419753 w 3778778"/>
                <a:gd name="connsiteY15" fmla="*/ 970117 h 1317250"/>
                <a:gd name="connsiteX16" fmla="*/ 1495953 w 3778778"/>
                <a:gd name="connsiteY16" fmla="*/ 1164850 h 1317250"/>
                <a:gd name="connsiteX17" fmla="*/ 1800753 w 3778778"/>
                <a:gd name="connsiteY17" fmla="*/ 1249517 h 1317250"/>
                <a:gd name="connsiteX18" fmla="*/ 1749953 w 3778778"/>
                <a:gd name="connsiteY18" fmla="*/ 1054784 h 1317250"/>
                <a:gd name="connsiteX19" fmla="*/ 1557601 w 3778778"/>
                <a:gd name="connsiteY19" fmla="*/ 760303 h 1317250"/>
                <a:gd name="connsiteX20" fmla="*/ 1502833 w 3778778"/>
                <a:gd name="connsiteY20" fmla="*/ 455767 h 1317250"/>
                <a:gd name="connsiteX21" fmla="*/ 1546488 w 3778778"/>
                <a:gd name="connsiteY21" fmla="*/ 214996 h 1317250"/>
                <a:gd name="connsiteX22" fmla="*/ 1675870 w 3778778"/>
                <a:gd name="connsiteY22" fmla="*/ 78207 h 1317250"/>
                <a:gd name="connsiteX23" fmla="*/ 1843881 w 3778778"/>
                <a:gd name="connsiteY23" fmla="*/ 7828 h 1317250"/>
                <a:gd name="connsiteX24" fmla="*/ 2139420 w 3778778"/>
                <a:gd name="connsiteY24" fmla="*/ 13384 h 1317250"/>
                <a:gd name="connsiteX25" fmla="*/ 2830776 w 3778778"/>
                <a:gd name="connsiteY25" fmla="*/ 111543 h 1317250"/>
                <a:gd name="connsiteX26" fmla="*/ 3180820 w 3778778"/>
                <a:gd name="connsiteY26" fmla="*/ 275850 h 1317250"/>
                <a:gd name="connsiteX27" fmla="*/ 3536420 w 3778778"/>
                <a:gd name="connsiteY27" fmla="*/ 479050 h 1317250"/>
                <a:gd name="connsiteX28" fmla="*/ 3778778 w 3778778"/>
                <a:gd name="connsiteY28" fmla="*/ 572448 h 1317250"/>
                <a:gd name="connsiteX0" fmla="*/ 0 w 3778778"/>
                <a:gd name="connsiteY0" fmla="*/ 563453 h 1317250"/>
                <a:gd name="connsiteX1" fmla="*/ 395287 w 3778778"/>
                <a:gd name="connsiteY1" fmla="*/ 987050 h 1317250"/>
                <a:gd name="connsiteX2" fmla="*/ 437620 w 3778778"/>
                <a:gd name="connsiteY2" fmla="*/ 1080184 h 1317250"/>
                <a:gd name="connsiteX3" fmla="*/ 505353 w 3778778"/>
                <a:gd name="connsiteY3" fmla="*/ 1181784 h 1317250"/>
                <a:gd name="connsiteX4" fmla="*/ 547687 w 3778778"/>
                <a:gd name="connsiteY4" fmla="*/ 1122517 h 1317250"/>
                <a:gd name="connsiteX5" fmla="*/ 581553 w 3778778"/>
                <a:gd name="connsiteY5" fmla="*/ 1063250 h 1317250"/>
                <a:gd name="connsiteX6" fmla="*/ 691620 w 3778778"/>
                <a:gd name="connsiteY6" fmla="*/ 1147917 h 1317250"/>
                <a:gd name="connsiteX7" fmla="*/ 827087 w 3778778"/>
                <a:gd name="connsiteY7" fmla="*/ 1317250 h 1317250"/>
                <a:gd name="connsiteX8" fmla="*/ 1021820 w 3778778"/>
                <a:gd name="connsiteY8" fmla="*/ 1190250 h 1317250"/>
                <a:gd name="connsiteX9" fmla="*/ 971020 w 3778778"/>
                <a:gd name="connsiteY9" fmla="*/ 1097117 h 1317250"/>
                <a:gd name="connsiteX10" fmla="*/ 1114953 w 3778778"/>
                <a:gd name="connsiteY10" fmla="*/ 1224117 h 1317250"/>
                <a:gd name="connsiteX11" fmla="*/ 1284287 w 3778778"/>
                <a:gd name="connsiteY11" fmla="*/ 1181784 h 1317250"/>
                <a:gd name="connsiteX12" fmla="*/ 1284287 w 3778778"/>
                <a:gd name="connsiteY12" fmla="*/ 1080184 h 1317250"/>
                <a:gd name="connsiteX13" fmla="*/ 1241953 w 3778778"/>
                <a:gd name="connsiteY13" fmla="*/ 893917 h 1317250"/>
                <a:gd name="connsiteX14" fmla="*/ 1258887 w 3778778"/>
                <a:gd name="connsiteY14" fmla="*/ 809250 h 1317250"/>
                <a:gd name="connsiteX15" fmla="*/ 1419753 w 3778778"/>
                <a:gd name="connsiteY15" fmla="*/ 970117 h 1317250"/>
                <a:gd name="connsiteX16" fmla="*/ 1495953 w 3778778"/>
                <a:gd name="connsiteY16" fmla="*/ 1164850 h 1317250"/>
                <a:gd name="connsiteX17" fmla="*/ 1800753 w 3778778"/>
                <a:gd name="connsiteY17" fmla="*/ 1249517 h 1317250"/>
                <a:gd name="connsiteX18" fmla="*/ 1749953 w 3778778"/>
                <a:gd name="connsiteY18" fmla="*/ 1054784 h 1317250"/>
                <a:gd name="connsiteX19" fmla="*/ 1557601 w 3778778"/>
                <a:gd name="connsiteY19" fmla="*/ 760303 h 1317250"/>
                <a:gd name="connsiteX20" fmla="*/ 1502833 w 3778778"/>
                <a:gd name="connsiteY20" fmla="*/ 455767 h 1317250"/>
                <a:gd name="connsiteX21" fmla="*/ 1546488 w 3778778"/>
                <a:gd name="connsiteY21" fmla="*/ 214996 h 1317250"/>
                <a:gd name="connsiteX22" fmla="*/ 1675870 w 3778778"/>
                <a:gd name="connsiteY22" fmla="*/ 78207 h 1317250"/>
                <a:gd name="connsiteX23" fmla="*/ 1843881 w 3778778"/>
                <a:gd name="connsiteY23" fmla="*/ 7828 h 1317250"/>
                <a:gd name="connsiteX24" fmla="*/ 2139420 w 3778778"/>
                <a:gd name="connsiteY24" fmla="*/ 13384 h 1317250"/>
                <a:gd name="connsiteX25" fmla="*/ 2830776 w 3778778"/>
                <a:gd name="connsiteY25" fmla="*/ 111543 h 1317250"/>
                <a:gd name="connsiteX26" fmla="*/ 3180820 w 3778778"/>
                <a:gd name="connsiteY26" fmla="*/ 275850 h 1317250"/>
                <a:gd name="connsiteX27" fmla="*/ 3536420 w 3778778"/>
                <a:gd name="connsiteY27" fmla="*/ 479050 h 1317250"/>
                <a:gd name="connsiteX28" fmla="*/ 3778778 w 3778778"/>
                <a:gd name="connsiteY28" fmla="*/ 572448 h 1317250"/>
                <a:gd name="connsiteX0" fmla="*/ 0 w 3778778"/>
                <a:gd name="connsiteY0" fmla="*/ 563453 h 1317250"/>
                <a:gd name="connsiteX1" fmla="*/ 243151 w 3778778"/>
                <a:gd name="connsiteY1" fmla="*/ 827242 h 1317250"/>
                <a:gd name="connsiteX2" fmla="*/ 395287 w 3778778"/>
                <a:gd name="connsiteY2" fmla="*/ 987050 h 1317250"/>
                <a:gd name="connsiteX3" fmla="*/ 437620 w 3778778"/>
                <a:gd name="connsiteY3" fmla="*/ 1080184 h 1317250"/>
                <a:gd name="connsiteX4" fmla="*/ 505353 w 3778778"/>
                <a:gd name="connsiteY4" fmla="*/ 1181784 h 1317250"/>
                <a:gd name="connsiteX5" fmla="*/ 547687 w 3778778"/>
                <a:gd name="connsiteY5" fmla="*/ 1122517 h 1317250"/>
                <a:gd name="connsiteX6" fmla="*/ 581553 w 3778778"/>
                <a:gd name="connsiteY6" fmla="*/ 1063250 h 1317250"/>
                <a:gd name="connsiteX7" fmla="*/ 691620 w 3778778"/>
                <a:gd name="connsiteY7" fmla="*/ 1147917 h 1317250"/>
                <a:gd name="connsiteX8" fmla="*/ 827087 w 3778778"/>
                <a:gd name="connsiteY8" fmla="*/ 1317250 h 1317250"/>
                <a:gd name="connsiteX9" fmla="*/ 1021820 w 3778778"/>
                <a:gd name="connsiteY9" fmla="*/ 1190250 h 1317250"/>
                <a:gd name="connsiteX10" fmla="*/ 971020 w 3778778"/>
                <a:gd name="connsiteY10" fmla="*/ 1097117 h 1317250"/>
                <a:gd name="connsiteX11" fmla="*/ 1114953 w 3778778"/>
                <a:gd name="connsiteY11" fmla="*/ 1224117 h 1317250"/>
                <a:gd name="connsiteX12" fmla="*/ 1284287 w 3778778"/>
                <a:gd name="connsiteY12" fmla="*/ 1181784 h 1317250"/>
                <a:gd name="connsiteX13" fmla="*/ 1284287 w 3778778"/>
                <a:gd name="connsiteY13" fmla="*/ 1080184 h 1317250"/>
                <a:gd name="connsiteX14" fmla="*/ 1241953 w 3778778"/>
                <a:gd name="connsiteY14" fmla="*/ 893917 h 1317250"/>
                <a:gd name="connsiteX15" fmla="*/ 1258887 w 3778778"/>
                <a:gd name="connsiteY15" fmla="*/ 809250 h 1317250"/>
                <a:gd name="connsiteX16" fmla="*/ 1419753 w 3778778"/>
                <a:gd name="connsiteY16" fmla="*/ 970117 h 1317250"/>
                <a:gd name="connsiteX17" fmla="*/ 1495953 w 3778778"/>
                <a:gd name="connsiteY17" fmla="*/ 1164850 h 1317250"/>
                <a:gd name="connsiteX18" fmla="*/ 1800753 w 3778778"/>
                <a:gd name="connsiteY18" fmla="*/ 1249517 h 1317250"/>
                <a:gd name="connsiteX19" fmla="*/ 1749953 w 3778778"/>
                <a:gd name="connsiteY19" fmla="*/ 1054784 h 1317250"/>
                <a:gd name="connsiteX20" fmla="*/ 1557601 w 3778778"/>
                <a:gd name="connsiteY20" fmla="*/ 760303 h 1317250"/>
                <a:gd name="connsiteX21" fmla="*/ 1502833 w 3778778"/>
                <a:gd name="connsiteY21" fmla="*/ 455767 h 1317250"/>
                <a:gd name="connsiteX22" fmla="*/ 1546488 w 3778778"/>
                <a:gd name="connsiteY22" fmla="*/ 214996 h 1317250"/>
                <a:gd name="connsiteX23" fmla="*/ 1675870 w 3778778"/>
                <a:gd name="connsiteY23" fmla="*/ 78207 h 1317250"/>
                <a:gd name="connsiteX24" fmla="*/ 1843881 w 3778778"/>
                <a:gd name="connsiteY24" fmla="*/ 7828 h 1317250"/>
                <a:gd name="connsiteX25" fmla="*/ 2139420 w 3778778"/>
                <a:gd name="connsiteY25" fmla="*/ 13384 h 1317250"/>
                <a:gd name="connsiteX26" fmla="*/ 2830776 w 3778778"/>
                <a:gd name="connsiteY26" fmla="*/ 111543 h 1317250"/>
                <a:gd name="connsiteX27" fmla="*/ 3180820 w 3778778"/>
                <a:gd name="connsiteY27" fmla="*/ 275850 h 1317250"/>
                <a:gd name="connsiteX28" fmla="*/ 3536420 w 3778778"/>
                <a:gd name="connsiteY28" fmla="*/ 479050 h 1317250"/>
                <a:gd name="connsiteX29" fmla="*/ 3778778 w 3778778"/>
                <a:gd name="connsiteY29" fmla="*/ 572448 h 1317250"/>
                <a:gd name="connsiteX0" fmla="*/ 0 w 3778778"/>
                <a:gd name="connsiteY0" fmla="*/ 563453 h 1317250"/>
                <a:gd name="connsiteX1" fmla="*/ 243151 w 3778778"/>
                <a:gd name="connsiteY1" fmla="*/ 827242 h 1317250"/>
                <a:gd name="connsiteX2" fmla="*/ 395287 w 3778778"/>
                <a:gd name="connsiteY2" fmla="*/ 987050 h 1317250"/>
                <a:gd name="connsiteX3" fmla="*/ 437620 w 3778778"/>
                <a:gd name="connsiteY3" fmla="*/ 1080184 h 1317250"/>
                <a:gd name="connsiteX4" fmla="*/ 505353 w 3778778"/>
                <a:gd name="connsiteY4" fmla="*/ 1181784 h 1317250"/>
                <a:gd name="connsiteX5" fmla="*/ 547687 w 3778778"/>
                <a:gd name="connsiteY5" fmla="*/ 1122517 h 1317250"/>
                <a:gd name="connsiteX6" fmla="*/ 581553 w 3778778"/>
                <a:gd name="connsiteY6" fmla="*/ 1063250 h 1317250"/>
                <a:gd name="connsiteX7" fmla="*/ 691620 w 3778778"/>
                <a:gd name="connsiteY7" fmla="*/ 1147917 h 1317250"/>
                <a:gd name="connsiteX8" fmla="*/ 827087 w 3778778"/>
                <a:gd name="connsiteY8" fmla="*/ 1317250 h 1317250"/>
                <a:gd name="connsiteX9" fmla="*/ 1021820 w 3778778"/>
                <a:gd name="connsiteY9" fmla="*/ 1190250 h 1317250"/>
                <a:gd name="connsiteX10" fmla="*/ 971020 w 3778778"/>
                <a:gd name="connsiteY10" fmla="*/ 1097117 h 1317250"/>
                <a:gd name="connsiteX11" fmla="*/ 1114953 w 3778778"/>
                <a:gd name="connsiteY11" fmla="*/ 1224117 h 1317250"/>
                <a:gd name="connsiteX12" fmla="*/ 1284287 w 3778778"/>
                <a:gd name="connsiteY12" fmla="*/ 1181784 h 1317250"/>
                <a:gd name="connsiteX13" fmla="*/ 1284287 w 3778778"/>
                <a:gd name="connsiteY13" fmla="*/ 1080184 h 1317250"/>
                <a:gd name="connsiteX14" fmla="*/ 1241953 w 3778778"/>
                <a:gd name="connsiteY14" fmla="*/ 893917 h 1317250"/>
                <a:gd name="connsiteX15" fmla="*/ 1258887 w 3778778"/>
                <a:gd name="connsiteY15" fmla="*/ 809250 h 1317250"/>
                <a:gd name="connsiteX16" fmla="*/ 1419753 w 3778778"/>
                <a:gd name="connsiteY16" fmla="*/ 970117 h 1317250"/>
                <a:gd name="connsiteX17" fmla="*/ 1495953 w 3778778"/>
                <a:gd name="connsiteY17" fmla="*/ 1164850 h 1317250"/>
                <a:gd name="connsiteX18" fmla="*/ 1800753 w 3778778"/>
                <a:gd name="connsiteY18" fmla="*/ 1249517 h 1317250"/>
                <a:gd name="connsiteX19" fmla="*/ 1749953 w 3778778"/>
                <a:gd name="connsiteY19" fmla="*/ 1054784 h 1317250"/>
                <a:gd name="connsiteX20" fmla="*/ 1557601 w 3778778"/>
                <a:gd name="connsiteY20" fmla="*/ 760303 h 1317250"/>
                <a:gd name="connsiteX21" fmla="*/ 1502833 w 3778778"/>
                <a:gd name="connsiteY21" fmla="*/ 455767 h 1317250"/>
                <a:gd name="connsiteX22" fmla="*/ 1546488 w 3778778"/>
                <a:gd name="connsiteY22" fmla="*/ 214996 h 1317250"/>
                <a:gd name="connsiteX23" fmla="*/ 1675870 w 3778778"/>
                <a:gd name="connsiteY23" fmla="*/ 78207 h 1317250"/>
                <a:gd name="connsiteX24" fmla="*/ 1843881 w 3778778"/>
                <a:gd name="connsiteY24" fmla="*/ 7828 h 1317250"/>
                <a:gd name="connsiteX25" fmla="*/ 2139420 w 3778778"/>
                <a:gd name="connsiteY25" fmla="*/ 13384 h 1317250"/>
                <a:gd name="connsiteX26" fmla="*/ 2830776 w 3778778"/>
                <a:gd name="connsiteY26" fmla="*/ 111543 h 1317250"/>
                <a:gd name="connsiteX27" fmla="*/ 3180820 w 3778778"/>
                <a:gd name="connsiteY27" fmla="*/ 275850 h 1317250"/>
                <a:gd name="connsiteX28" fmla="*/ 3536420 w 3778778"/>
                <a:gd name="connsiteY28" fmla="*/ 479050 h 1317250"/>
                <a:gd name="connsiteX29" fmla="*/ 3778778 w 3778778"/>
                <a:gd name="connsiteY29" fmla="*/ 572448 h 1317250"/>
                <a:gd name="connsiteX0" fmla="*/ 0 w 3778778"/>
                <a:gd name="connsiteY0" fmla="*/ 563453 h 1317250"/>
                <a:gd name="connsiteX1" fmla="*/ 138376 w 3778778"/>
                <a:gd name="connsiteY1" fmla="*/ 712942 h 1317250"/>
                <a:gd name="connsiteX2" fmla="*/ 243151 w 3778778"/>
                <a:gd name="connsiteY2" fmla="*/ 827242 h 1317250"/>
                <a:gd name="connsiteX3" fmla="*/ 395287 w 3778778"/>
                <a:gd name="connsiteY3" fmla="*/ 987050 h 1317250"/>
                <a:gd name="connsiteX4" fmla="*/ 437620 w 3778778"/>
                <a:gd name="connsiteY4" fmla="*/ 1080184 h 1317250"/>
                <a:gd name="connsiteX5" fmla="*/ 505353 w 3778778"/>
                <a:gd name="connsiteY5" fmla="*/ 1181784 h 1317250"/>
                <a:gd name="connsiteX6" fmla="*/ 547687 w 3778778"/>
                <a:gd name="connsiteY6" fmla="*/ 1122517 h 1317250"/>
                <a:gd name="connsiteX7" fmla="*/ 581553 w 3778778"/>
                <a:gd name="connsiteY7" fmla="*/ 1063250 h 1317250"/>
                <a:gd name="connsiteX8" fmla="*/ 691620 w 3778778"/>
                <a:gd name="connsiteY8" fmla="*/ 1147917 h 1317250"/>
                <a:gd name="connsiteX9" fmla="*/ 827087 w 3778778"/>
                <a:gd name="connsiteY9" fmla="*/ 1317250 h 1317250"/>
                <a:gd name="connsiteX10" fmla="*/ 1021820 w 3778778"/>
                <a:gd name="connsiteY10" fmla="*/ 1190250 h 1317250"/>
                <a:gd name="connsiteX11" fmla="*/ 971020 w 3778778"/>
                <a:gd name="connsiteY11" fmla="*/ 1097117 h 1317250"/>
                <a:gd name="connsiteX12" fmla="*/ 1114953 w 3778778"/>
                <a:gd name="connsiteY12" fmla="*/ 1224117 h 1317250"/>
                <a:gd name="connsiteX13" fmla="*/ 1284287 w 3778778"/>
                <a:gd name="connsiteY13" fmla="*/ 1181784 h 1317250"/>
                <a:gd name="connsiteX14" fmla="*/ 1284287 w 3778778"/>
                <a:gd name="connsiteY14" fmla="*/ 1080184 h 1317250"/>
                <a:gd name="connsiteX15" fmla="*/ 1241953 w 3778778"/>
                <a:gd name="connsiteY15" fmla="*/ 893917 h 1317250"/>
                <a:gd name="connsiteX16" fmla="*/ 1258887 w 3778778"/>
                <a:gd name="connsiteY16" fmla="*/ 809250 h 1317250"/>
                <a:gd name="connsiteX17" fmla="*/ 1419753 w 3778778"/>
                <a:gd name="connsiteY17" fmla="*/ 970117 h 1317250"/>
                <a:gd name="connsiteX18" fmla="*/ 1495953 w 3778778"/>
                <a:gd name="connsiteY18" fmla="*/ 1164850 h 1317250"/>
                <a:gd name="connsiteX19" fmla="*/ 1800753 w 3778778"/>
                <a:gd name="connsiteY19" fmla="*/ 1249517 h 1317250"/>
                <a:gd name="connsiteX20" fmla="*/ 1749953 w 3778778"/>
                <a:gd name="connsiteY20" fmla="*/ 1054784 h 1317250"/>
                <a:gd name="connsiteX21" fmla="*/ 1557601 w 3778778"/>
                <a:gd name="connsiteY21" fmla="*/ 760303 h 1317250"/>
                <a:gd name="connsiteX22" fmla="*/ 1502833 w 3778778"/>
                <a:gd name="connsiteY22" fmla="*/ 455767 h 1317250"/>
                <a:gd name="connsiteX23" fmla="*/ 1546488 w 3778778"/>
                <a:gd name="connsiteY23" fmla="*/ 214996 h 1317250"/>
                <a:gd name="connsiteX24" fmla="*/ 1675870 w 3778778"/>
                <a:gd name="connsiteY24" fmla="*/ 78207 h 1317250"/>
                <a:gd name="connsiteX25" fmla="*/ 1843881 w 3778778"/>
                <a:gd name="connsiteY25" fmla="*/ 7828 h 1317250"/>
                <a:gd name="connsiteX26" fmla="*/ 2139420 w 3778778"/>
                <a:gd name="connsiteY26" fmla="*/ 13384 h 1317250"/>
                <a:gd name="connsiteX27" fmla="*/ 2830776 w 3778778"/>
                <a:gd name="connsiteY27" fmla="*/ 111543 h 1317250"/>
                <a:gd name="connsiteX28" fmla="*/ 3180820 w 3778778"/>
                <a:gd name="connsiteY28" fmla="*/ 275850 h 1317250"/>
                <a:gd name="connsiteX29" fmla="*/ 3536420 w 3778778"/>
                <a:gd name="connsiteY29" fmla="*/ 479050 h 1317250"/>
                <a:gd name="connsiteX30" fmla="*/ 3778778 w 3778778"/>
                <a:gd name="connsiteY30" fmla="*/ 572448 h 1317250"/>
                <a:gd name="connsiteX0" fmla="*/ 0 w 3778778"/>
                <a:gd name="connsiteY0" fmla="*/ 563453 h 1317250"/>
                <a:gd name="connsiteX1" fmla="*/ 138376 w 3778778"/>
                <a:gd name="connsiteY1" fmla="*/ 712942 h 1317250"/>
                <a:gd name="connsiteX2" fmla="*/ 243151 w 3778778"/>
                <a:gd name="connsiteY2" fmla="*/ 827242 h 1317250"/>
                <a:gd name="connsiteX3" fmla="*/ 395287 w 3778778"/>
                <a:gd name="connsiteY3" fmla="*/ 987050 h 1317250"/>
                <a:gd name="connsiteX4" fmla="*/ 437620 w 3778778"/>
                <a:gd name="connsiteY4" fmla="*/ 1080184 h 1317250"/>
                <a:gd name="connsiteX5" fmla="*/ 505353 w 3778778"/>
                <a:gd name="connsiteY5" fmla="*/ 1181784 h 1317250"/>
                <a:gd name="connsiteX6" fmla="*/ 547687 w 3778778"/>
                <a:gd name="connsiteY6" fmla="*/ 1122517 h 1317250"/>
                <a:gd name="connsiteX7" fmla="*/ 581553 w 3778778"/>
                <a:gd name="connsiteY7" fmla="*/ 1063250 h 1317250"/>
                <a:gd name="connsiteX8" fmla="*/ 691620 w 3778778"/>
                <a:gd name="connsiteY8" fmla="*/ 1147917 h 1317250"/>
                <a:gd name="connsiteX9" fmla="*/ 827087 w 3778778"/>
                <a:gd name="connsiteY9" fmla="*/ 1317250 h 1317250"/>
                <a:gd name="connsiteX10" fmla="*/ 1021820 w 3778778"/>
                <a:gd name="connsiteY10" fmla="*/ 1190250 h 1317250"/>
                <a:gd name="connsiteX11" fmla="*/ 971020 w 3778778"/>
                <a:gd name="connsiteY11" fmla="*/ 1097117 h 1317250"/>
                <a:gd name="connsiteX12" fmla="*/ 1114953 w 3778778"/>
                <a:gd name="connsiteY12" fmla="*/ 1224117 h 1317250"/>
                <a:gd name="connsiteX13" fmla="*/ 1284287 w 3778778"/>
                <a:gd name="connsiteY13" fmla="*/ 1181784 h 1317250"/>
                <a:gd name="connsiteX14" fmla="*/ 1284287 w 3778778"/>
                <a:gd name="connsiteY14" fmla="*/ 1080184 h 1317250"/>
                <a:gd name="connsiteX15" fmla="*/ 1241953 w 3778778"/>
                <a:gd name="connsiteY15" fmla="*/ 893917 h 1317250"/>
                <a:gd name="connsiteX16" fmla="*/ 1258887 w 3778778"/>
                <a:gd name="connsiteY16" fmla="*/ 809250 h 1317250"/>
                <a:gd name="connsiteX17" fmla="*/ 1419753 w 3778778"/>
                <a:gd name="connsiteY17" fmla="*/ 970117 h 1317250"/>
                <a:gd name="connsiteX18" fmla="*/ 1495953 w 3778778"/>
                <a:gd name="connsiteY18" fmla="*/ 1164850 h 1317250"/>
                <a:gd name="connsiteX19" fmla="*/ 1800753 w 3778778"/>
                <a:gd name="connsiteY19" fmla="*/ 1249517 h 1317250"/>
                <a:gd name="connsiteX20" fmla="*/ 1749953 w 3778778"/>
                <a:gd name="connsiteY20" fmla="*/ 1054784 h 1317250"/>
                <a:gd name="connsiteX21" fmla="*/ 1557601 w 3778778"/>
                <a:gd name="connsiteY21" fmla="*/ 760303 h 1317250"/>
                <a:gd name="connsiteX22" fmla="*/ 1502833 w 3778778"/>
                <a:gd name="connsiteY22" fmla="*/ 455767 h 1317250"/>
                <a:gd name="connsiteX23" fmla="*/ 1546488 w 3778778"/>
                <a:gd name="connsiteY23" fmla="*/ 214996 h 1317250"/>
                <a:gd name="connsiteX24" fmla="*/ 1675870 w 3778778"/>
                <a:gd name="connsiteY24" fmla="*/ 78207 h 1317250"/>
                <a:gd name="connsiteX25" fmla="*/ 1843881 w 3778778"/>
                <a:gd name="connsiteY25" fmla="*/ 7828 h 1317250"/>
                <a:gd name="connsiteX26" fmla="*/ 2139420 w 3778778"/>
                <a:gd name="connsiteY26" fmla="*/ 13384 h 1317250"/>
                <a:gd name="connsiteX27" fmla="*/ 2830776 w 3778778"/>
                <a:gd name="connsiteY27" fmla="*/ 111543 h 1317250"/>
                <a:gd name="connsiteX28" fmla="*/ 3180820 w 3778778"/>
                <a:gd name="connsiteY28" fmla="*/ 275850 h 1317250"/>
                <a:gd name="connsiteX29" fmla="*/ 3536420 w 3778778"/>
                <a:gd name="connsiteY29" fmla="*/ 479050 h 1317250"/>
                <a:gd name="connsiteX30" fmla="*/ 3778778 w 3778778"/>
                <a:gd name="connsiteY30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43151 w 3778778"/>
                <a:gd name="connsiteY2" fmla="*/ 827242 h 1317250"/>
                <a:gd name="connsiteX3" fmla="*/ 395287 w 3778778"/>
                <a:gd name="connsiteY3" fmla="*/ 987050 h 1317250"/>
                <a:gd name="connsiteX4" fmla="*/ 437620 w 3778778"/>
                <a:gd name="connsiteY4" fmla="*/ 1080184 h 1317250"/>
                <a:gd name="connsiteX5" fmla="*/ 505353 w 3778778"/>
                <a:gd name="connsiteY5" fmla="*/ 1181784 h 1317250"/>
                <a:gd name="connsiteX6" fmla="*/ 547687 w 3778778"/>
                <a:gd name="connsiteY6" fmla="*/ 1122517 h 1317250"/>
                <a:gd name="connsiteX7" fmla="*/ 581553 w 3778778"/>
                <a:gd name="connsiteY7" fmla="*/ 1063250 h 1317250"/>
                <a:gd name="connsiteX8" fmla="*/ 691620 w 3778778"/>
                <a:gd name="connsiteY8" fmla="*/ 1147917 h 1317250"/>
                <a:gd name="connsiteX9" fmla="*/ 827087 w 3778778"/>
                <a:gd name="connsiteY9" fmla="*/ 1317250 h 1317250"/>
                <a:gd name="connsiteX10" fmla="*/ 1021820 w 3778778"/>
                <a:gd name="connsiteY10" fmla="*/ 1190250 h 1317250"/>
                <a:gd name="connsiteX11" fmla="*/ 971020 w 3778778"/>
                <a:gd name="connsiteY11" fmla="*/ 1097117 h 1317250"/>
                <a:gd name="connsiteX12" fmla="*/ 1114953 w 3778778"/>
                <a:gd name="connsiteY12" fmla="*/ 1224117 h 1317250"/>
                <a:gd name="connsiteX13" fmla="*/ 1284287 w 3778778"/>
                <a:gd name="connsiteY13" fmla="*/ 1181784 h 1317250"/>
                <a:gd name="connsiteX14" fmla="*/ 1284287 w 3778778"/>
                <a:gd name="connsiteY14" fmla="*/ 1080184 h 1317250"/>
                <a:gd name="connsiteX15" fmla="*/ 1241953 w 3778778"/>
                <a:gd name="connsiteY15" fmla="*/ 893917 h 1317250"/>
                <a:gd name="connsiteX16" fmla="*/ 1258887 w 3778778"/>
                <a:gd name="connsiteY16" fmla="*/ 809250 h 1317250"/>
                <a:gd name="connsiteX17" fmla="*/ 1419753 w 3778778"/>
                <a:gd name="connsiteY17" fmla="*/ 970117 h 1317250"/>
                <a:gd name="connsiteX18" fmla="*/ 1495953 w 3778778"/>
                <a:gd name="connsiteY18" fmla="*/ 1164850 h 1317250"/>
                <a:gd name="connsiteX19" fmla="*/ 1800753 w 3778778"/>
                <a:gd name="connsiteY19" fmla="*/ 1249517 h 1317250"/>
                <a:gd name="connsiteX20" fmla="*/ 1749953 w 3778778"/>
                <a:gd name="connsiteY20" fmla="*/ 1054784 h 1317250"/>
                <a:gd name="connsiteX21" fmla="*/ 1557601 w 3778778"/>
                <a:gd name="connsiteY21" fmla="*/ 760303 h 1317250"/>
                <a:gd name="connsiteX22" fmla="*/ 1502833 w 3778778"/>
                <a:gd name="connsiteY22" fmla="*/ 455767 h 1317250"/>
                <a:gd name="connsiteX23" fmla="*/ 1546488 w 3778778"/>
                <a:gd name="connsiteY23" fmla="*/ 214996 h 1317250"/>
                <a:gd name="connsiteX24" fmla="*/ 1675870 w 3778778"/>
                <a:gd name="connsiteY24" fmla="*/ 78207 h 1317250"/>
                <a:gd name="connsiteX25" fmla="*/ 1843881 w 3778778"/>
                <a:gd name="connsiteY25" fmla="*/ 7828 h 1317250"/>
                <a:gd name="connsiteX26" fmla="*/ 2139420 w 3778778"/>
                <a:gd name="connsiteY26" fmla="*/ 13384 h 1317250"/>
                <a:gd name="connsiteX27" fmla="*/ 2830776 w 3778778"/>
                <a:gd name="connsiteY27" fmla="*/ 111543 h 1317250"/>
                <a:gd name="connsiteX28" fmla="*/ 3180820 w 3778778"/>
                <a:gd name="connsiteY28" fmla="*/ 275850 h 1317250"/>
                <a:gd name="connsiteX29" fmla="*/ 3536420 w 3778778"/>
                <a:gd name="connsiteY29" fmla="*/ 479050 h 1317250"/>
                <a:gd name="connsiteX30" fmla="*/ 3778778 w 3778778"/>
                <a:gd name="connsiteY30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26483 w 3778778"/>
                <a:gd name="connsiteY2" fmla="*/ 836767 h 1317250"/>
                <a:gd name="connsiteX3" fmla="*/ 395287 w 3778778"/>
                <a:gd name="connsiteY3" fmla="*/ 987050 h 1317250"/>
                <a:gd name="connsiteX4" fmla="*/ 437620 w 3778778"/>
                <a:gd name="connsiteY4" fmla="*/ 1080184 h 1317250"/>
                <a:gd name="connsiteX5" fmla="*/ 505353 w 3778778"/>
                <a:gd name="connsiteY5" fmla="*/ 1181784 h 1317250"/>
                <a:gd name="connsiteX6" fmla="*/ 547687 w 3778778"/>
                <a:gd name="connsiteY6" fmla="*/ 1122517 h 1317250"/>
                <a:gd name="connsiteX7" fmla="*/ 581553 w 3778778"/>
                <a:gd name="connsiteY7" fmla="*/ 1063250 h 1317250"/>
                <a:gd name="connsiteX8" fmla="*/ 691620 w 3778778"/>
                <a:gd name="connsiteY8" fmla="*/ 1147917 h 1317250"/>
                <a:gd name="connsiteX9" fmla="*/ 827087 w 3778778"/>
                <a:gd name="connsiteY9" fmla="*/ 1317250 h 1317250"/>
                <a:gd name="connsiteX10" fmla="*/ 1021820 w 3778778"/>
                <a:gd name="connsiteY10" fmla="*/ 1190250 h 1317250"/>
                <a:gd name="connsiteX11" fmla="*/ 971020 w 3778778"/>
                <a:gd name="connsiteY11" fmla="*/ 1097117 h 1317250"/>
                <a:gd name="connsiteX12" fmla="*/ 1114953 w 3778778"/>
                <a:gd name="connsiteY12" fmla="*/ 1224117 h 1317250"/>
                <a:gd name="connsiteX13" fmla="*/ 1284287 w 3778778"/>
                <a:gd name="connsiteY13" fmla="*/ 1181784 h 1317250"/>
                <a:gd name="connsiteX14" fmla="*/ 1284287 w 3778778"/>
                <a:gd name="connsiteY14" fmla="*/ 1080184 h 1317250"/>
                <a:gd name="connsiteX15" fmla="*/ 1241953 w 3778778"/>
                <a:gd name="connsiteY15" fmla="*/ 893917 h 1317250"/>
                <a:gd name="connsiteX16" fmla="*/ 1258887 w 3778778"/>
                <a:gd name="connsiteY16" fmla="*/ 809250 h 1317250"/>
                <a:gd name="connsiteX17" fmla="*/ 1419753 w 3778778"/>
                <a:gd name="connsiteY17" fmla="*/ 970117 h 1317250"/>
                <a:gd name="connsiteX18" fmla="*/ 1495953 w 3778778"/>
                <a:gd name="connsiteY18" fmla="*/ 1164850 h 1317250"/>
                <a:gd name="connsiteX19" fmla="*/ 1800753 w 3778778"/>
                <a:gd name="connsiteY19" fmla="*/ 1249517 h 1317250"/>
                <a:gd name="connsiteX20" fmla="*/ 1749953 w 3778778"/>
                <a:gd name="connsiteY20" fmla="*/ 1054784 h 1317250"/>
                <a:gd name="connsiteX21" fmla="*/ 1557601 w 3778778"/>
                <a:gd name="connsiteY21" fmla="*/ 760303 h 1317250"/>
                <a:gd name="connsiteX22" fmla="*/ 1502833 w 3778778"/>
                <a:gd name="connsiteY22" fmla="*/ 455767 h 1317250"/>
                <a:gd name="connsiteX23" fmla="*/ 1546488 w 3778778"/>
                <a:gd name="connsiteY23" fmla="*/ 214996 h 1317250"/>
                <a:gd name="connsiteX24" fmla="*/ 1675870 w 3778778"/>
                <a:gd name="connsiteY24" fmla="*/ 78207 h 1317250"/>
                <a:gd name="connsiteX25" fmla="*/ 1843881 w 3778778"/>
                <a:gd name="connsiteY25" fmla="*/ 7828 h 1317250"/>
                <a:gd name="connsiteX26" fmla="*/ 2139420 w 3778778"/>
                <a:gd name="connsiteY26" fmla="*/ 13384 h 1317250"/>
                <a:gd name="connsiteX27" fmla="*/ 2830776 w 3778778"/>
                <a:gd name="connsiteY27" fmla="*/ 111543 h 1317250"/>
                <a:gd name="connsiteX28" fmla="*/ 3180820 w 3778778"/>
                <a:gd name="connsiteY28" fmla="*/ 275850 h 1317250"/>
                <a:gd name="connsiteX29" fmla="*/ 3536420 w 3778778"/>
                <a:gd name="connsiteY29" fmla="*/ 479050 h 1317250"/>
                <a:gd name="connsiteX30" fmla="*/ 3778778 w 3778778"/>
                <a:gd name="connsiteY30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26483 w 3778778"/>
                <a:gd name="connsiteY2" fmla="*/ 836767 h 1317250"/>
                <a:gd name="connsiteX3" fmla="*/ 309826 w 3778778"/>
                <a:gd name="connsiteY3" fmla="*/ 910586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2648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2648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66939 w 3778778"/>
                <a:gd name="connsiteY1" fmla="*/ 751041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757890 w 3778778"/>
                <a:gd name="connsiteY20" fmla="*/ 1123311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757890 w 3778778"/>
                <a:gd name="connsiteY19" fmla="*/ 1123311 h 1317250"/>
                <a:gd name="connsiteX20" fmla="*/ 1749953 w 3778778"/>
                <a:gd name="connsiteY20" fmla="*/ 1054784 h 1317250"/>
                <a:gd name="connsiteX21" fmla="*/ 1557601 w 3778778"/>
                <a:gd name="connsiteY21" fmla="*/ 760303 h 1317250"/>
                <a:gd name="connsiteX22" fmla="*/ 1502833 w 3778778"/>
                <a:gd name="connsiteY22" fmla="*/ 455767 h 1317250"/>
                <a:gd name="connsiteX23" fmla="*/ 1546488 w 3778778"/>
                <a:gd name="connsiteY23" fmla="*/ 214996 h 1317250"/>
                <a:gd name="connsiteX24" fmla="*/ 1675870 w 3778778"/>
                <a:gd name="connsiteY24" fmla="*/ 78207 h 1317250"/>
                <a:gd name="connsiteX25" fmla="*/ 1843881 w 3778778"/>
                <a:gd name="connsiteY25" fmla="*/ 7828 h 1317250"/>
                <a:gd name="connsiteX26" fmla="*/ 2139420 w 3778778"/>
                <a:gd name="connsiteY26" fmla="*/ 13384 h 1317250"/>
                <a:gd name="connsiteX27" fmla="*/ 2830776 w 3778778"/>
                <a:gd name="connsiteY27" fmla="*/ 111543 h 1317250"/>
                <a:gd name="connsiteX28" fmla="*/ 3180820 w 3778778"/>
                <a:gd name="connsiteY28" fmla="*/ 275850 h 1317250"/>
                <a:gd name="connsiteX29" fmla="*/ 3536420 w 3778778"/>
                <a:gd name="connsiteY29" fmla="*/ 479050 h 1317250"/>
                <a:gd name="connsiteX30" fmla="*/ 3778778 w 3778778"/>
                <a:gd name="connsiteY30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757890 w 3778778"/>
                <a:gd name="connsiteY18" fmla="*/ 1123311 h 1317250"/>
                <a:gd name="connsiteX19" fmla="*/ 1749953 w 3778778"/>
                <a:gd name="connsiteY19" fmla="*/ 1054784 h 1317250"/>
                <a:gd name="connsiteX20" fmla="*/ 1557601 w 3778778"/>
                <a:gd name="connsiteY20" fmla="*/ 760303 h 1317250"/>
                <a:gd name="connsiteX21" fmla="*/ 1502833 w 3778778"/>
                <a:gd name="connsiteY21" fmla="*/ 455767 h 1317250"/>
                <a:gd name="connsiteX22" fmla="*/ 1546488 w 3778778"/>
                <a:gd name="connsiteY22" fmla="*/ 214996 h 1317250"/>
                <a:gd name="connsiteX23" fmla="*/ 1675870 w 3778778"/>
                <a:gd name="connsiteY23" fmla="*/ 78207 h 1317250"/>
                <a:gd name="connsiteX24" fmla="*/ 1843881 w 3778778"/>
                <a:gd name="connsiteY24" fmla="*/ 7828 h 1317250"/>
                <a:gd name="connsiteX25" fmla="*/ 2139420 w 3778778"/>
                <a:gd name="connsiteY25" fmla="*/ 13384 h 1317250"/>
                <a:gd name="connsiteX26" fmla="*/ 2830776 w 3778778"/>
                <a:gd name="connsiteY26" fmla="*/ 111543 h 1317250"/>
                <a:gd name="connsiteX27" fmla="*/ 3180820 w 3778778"/>
                <a:gd name="connsiteY27" fmla="*/ 275850 h 1317250"/>
                <a:gd name="connsiteX28" fmla="*/ 3536420 w 3778778"/>
                <a:gd name="connsiteY28" fmla="*/ 479050 h 1317250"/>
                <a:gd name="connsiteX29" fmla="*/ 3778778 w 3778778"/>
                <a:gd name="connsiteY29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757890 w 3778778"/>
                <a:gd name="connsiteY17" fmla="*/ 1123311 h 1317250"/>
                <a:gd name="connsiteX18" fmla="*/ 1749953 w 3778778"/>
                <a:gd name="connsiteY18" fmla="*/ 1054784 h 1317250"/>
                <a:gd name="connsiteX19" fmla="*/ 1557601 w 3778778"/>
                <a:gd name="connsiteY19" fmla="*/ 760303 h 1317250"/>
                <a:gd name="connsiteX20" fmla="*/ 1502833 w 3778778"/>
                <a:gd name="connsiteY20" fmla="*/ 455767 h 1317250"/>
                <a:gd name="connsiteX21" fmla="*/ 1546488 w 3778778"/>
                <a:gd name="connsiteY21" fmla="*/ 214996 h 1317250"/>
                <a:gd name="connsiteX22" fmla="*/ 1675870 w 3778778"/>
                <a:gd name="connsiteY22" fmla="*/ 78207 h 1317250"/>
                <a:gd name="connsiteX23" fmla="*/ 1843881 w 3778778"/>
                <a:gd name="connsiteY23" fmla="*/ 7828 h 1317250"/>
                <a:gd name="connsiteX24" fmla="*/ 2139420 w 3778778"/>
                <a:gd name="connsiteY24" fmla="*/ 13384 h 1317250"/>
                <a:gd name="connsiteX25" fmla="*/ 2830776 w 3778778"/>
                <a:gd name="connsiteY25" fmla="*/ 111543 h 1317250"/>
                <a:gd name="connsiteX26" fmla="*/ 3180820 w 3778778"/>
                <a:gd name="connsiteY26" fmla="*/ 275850 h 1317250"/>
                <a:gd name="connsiteX27" fmla="*/ 3536420 w 3778778"/>
                <a:gd name="connsiteY27" fmla="*/ 479050 h 1317250"/>
                <a:gd name="connsiteX28" fmla="*/ 3778778 w 3778778"/>
                <a:gd name="connsiteY28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757890 w 3778778"/>
                <a:gd name="connsiteY16" fmla="*/ 1123311 h 1317250"/>
                <a:gd name="connsiteX17" fmla="*/ 1749953 w 3778778"/>
                <a:gd name="connsiteY17" fmla="*/ 1054784 h 1317250"/>
                <a:gd name="connsiteX18" fmla="*/ 1557601 w 3778778"/>
                <a:gd name="connsiteY18" fmla="*/ 760303 h 1317250"/>
                <a:gd name="connsiteX19" fmla="*/ 1502833 w 3778778"/>
                <a:gd name="connsiteY19" fmla="*/ 455767 h 1317250"/>
                <a:gd name="connsiteX20" fmla="*/ 1546488 w 3778778"/>
                <a:gd name="connsiteY20" fmla="*/ 214996 h 1317250"/>
                <a:gd name="connsiteX21" fmla="*/ 1675870 w 3778778"/>
                <a:gd name="connsiteY21" fmla="*/ 78207 h 1317250"/>
                <a:gd name="connsiteX22" fmla="*/ 1843881 w 3778778"/>
                <a:gd name="connsiteY22" fmla="*/ 7828 h 1317250"/>
                <a:gd name="connsiteX23" fmla="*/ 2139420 w 3778778"/>
                <a:gd name="connsiteY23" fmla="*/ 13384 h 1317250"/>
                <a:gd name="connsiteX24" fmla="*/ 2830776 w 3778778"/>
                <a:gd name="connsiteY24" fmla="*/ 111543 h 1317250"/>
                <a:gd name="connsiteX25" fmla="*/ 3180820 w 3778778"/>
                <a:gd name="connsiteY25" fmla="*/ 275850 h 1317250"/>
                <a:gd name="connsiteX26" fmla="*/ 3536420 w 3778778"/>
                <a:gd name="connsiteY26" fmla="*/ 479050 h 1317250"/>
                <a:gd name="connsiteX27" fmla="*/ 3778778 w 3778778"/>
                <a:gd name="connsiteY27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757890 w 3778778"/>
                <a:gd name="connsiteY15" fmla="*/ 1123311 h 1317250"/>
                <a:gd name="connsiteX16" fmla="*/ 1749953 w 3778778"/>
                <a:gd name="connsiteY16" fmla="*/ 1054784 h 1317250"/>
                <a:gd name="connsiteX17" fmla="*/ 1557601 w 3778778"/>
                <a:gd name="connsiteY17" fmla="*/ 760303 h 1317250"/>
                <a:gd name="connsiteX18" fmla="*/ 1502833 w 3778778"/>
                <a:gd name="connsiteY18" fmla="*/ 455767 h 1317250"/>
                <a:gd name="connsiteX19" fmla="*/ 1546488 w 3778778"/>
                <a:gd name="connsiteY19" fmla="*/ 214996 h 1317250"/>
                <a:gd name="connsiteX20" fmla="*/ 1675870 w 3778778"/>
                <a:gd name="connsiteY20" fmla="*/ 78207 h 1317250"/>
                <a:gd name="connsiteX21" fmla="*/ 1843881 w 3778778"/>
                <a:gd name="connsiteY21" fmla="*/ 7828 h 1317250"/>
                <a:gd name="connsiteX22" fmla="*/ 2139420 w 3778778"/>
                <a:gd name="connsiteY22" fmla="*/ 13384 h 1317250"/>
                <a:gd name="connsiteX23" fmla="*/ 2830776 w 3778778"/>
                <a:gd name="connsiteY23" fmla="*/ 111543 h 1317250"/>
                <a:gd name="connsiteX24" fmla="*/ 3180820 w 3778778"/>
                <a:gd name="connsiteY24" fmla="*/ 275850 h 1317250"/>
                <a:gd name="connsiteX25" fmla="*/ 3536420 w 3778778"/>
                <a:gd name="connsiteY25" fmla="*/ 479050 h 1317250"/>
                <a:gd name="connsiteX26" fmla="*/ 3778778 w 3778778"/>
                <a:gd name="connsiteY26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757890 w 3778778"/>
                <a:gd name="connsiteY14" fmla="*/ 1123311 h 1317250"/>
                <a:gd name="connsiteX15" fmla="*/ 1749953 w 3778778"/>
                <a:gd name="connsiteY15" fmla="*/ 1054784 h 1317250"/>
                <a:gd name="connsiteX16" fmla="*/ 1557601 w 3778778"/>
                <a:gd name="connsiteY16" fmla="*/ 760303 h 1317250"/>
                <a:gd name="connsiteX17" fmla="*/ 1502833 w 3778778"/>
                <a:gd name="connsiteY17" fmla="*/ 455767 h 1317250"/>
                <a:gd name="connsiteX18" fmla="*/ 1546488 w 3778778"/>
                <a:gd name="connsiteY18" fmla="*/ 214996 h 1317250"/>
                <a:gd name="connsiteX19" fmla="*/ 1675870 w 3778778"/>
                <a:gd name="connsiteY19" fmla="*/ 78207 h 1317250"/>
                <a:gd name="connsiteX20" fmla="*/ 1843881 w 3778778"/>
                <a:gd name="connsiteY20" fmla="*/ 7828 h 1317250"/>
                <a:gd name="connsiteX21" fmla="*/ 2139420 w 3778778"/>
                <a:gd name="connsiteY21" fmla="*/ 13384 h 1317250"/>
                <a:gd name="connsiteX22" fmla="*/ 2830776 w 3778778"/>
                <a:gd name="connsiteY22" fmla="*/ 111543 h 1317250"/>
                <a:gd name="connsiteX23" fmla="*/ 3180820 w 3778778"/>
                <a:gd name="connsiteY23" fmla="*/ 275850 h 1317250"/>
                <a:gd name="connsiteX24" fmla="*/ 3536420 w 3778778"/>
                <a:gd name="connsiteY24" fmla="*/ 479050 h 1317250"/>
                <a:gd name="connsiteX25" fmla="*/ 3778778 w 3778778"/>
                <a:gd name="connsiteY25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757890 w 3778778"/>
                <a:gd name="connsiteY13" fmla="*/ 1123311 h 1317250"/>
                <a:gd name="connsiteX14" fmla="*/ 1749953 w 3778778"/>
                <a:gd name="connsiteY14" fmla="*/ 1054784 h 1317250"/>
                <a:gd name="connsiteX15" fmla="*/ 1557601 w 3778778"/>
                <a:gd name="connsiteY15" fmla="*/ 760303 h 1317250"/>
                <a:gd name="connsiteX16" fmla="*/ 1502833 w 3778778"/>
                <a:gd name="connsiteY16" fmla="*/ 455767 h 1317250"/>
                <a:gd name="connsiteX17" fmla="*/ 1546488 w 3778778"/>
                <a:gd name="connsiteY17" fmla="*/ 214996 h 1317250"/>
                <a:gd name="connsiteX18" fmla="*/ 1675870 w 3778778"/>
                <a:gd name="connsiteY18" fmla="*/ 78207 h 1317250"/>
                <a:gd name="connsiteX19" fmla="*/ 1843881 w 3778778"/>
                <a:gd name="connsiteY19" fmla="*/ 7828 h 1317250"/>
                <a:gd name="connsiteX20" fmla="*/ 2139420 w 3778778"/>
                <a:gd name="connsiteY20" fmla="*/ 13384 h 1317250"/>
                <a:gd name="connsiteX21" fmla="*/ 2830776 w 3778778"/>
                <a:gd name="connsiteY21" fmla="*/ 111543 h 1317250"/>
                <a:gd name="connsiteX22" fmla="*/ 3180820 w 3778778"/>
                <a:gd name="connsiteY22" fmla="*/ 275850 h 1317250"/>
                <a:gd name="connsiteX23" fmla="*/ 3536420 w 3778778"/>
                <a:gd name="connsiteY23" fmla="*/ 479050 h 1317250"/>
                <a:gd name="connsiteX24" fmla="*/ 3778778 w 3778778"/>
                <a:gd name="connsiteY24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1757890 w 3778778"/>
                <a:gd name="connsiteY12" fmla="*/ 1123311 h 1317250"/>
                <a:gd name="connsiteX13" fmla="*/ 1749953 w 3778778"/>
                <a:gd name="connsiteY13" fmla="*/ 1054784 h 1317250"/>
                <a:gd name="connsiteX14" fmla="*/ 1557601 w 3778778"/>
                <a:gd name="connsiteY14" fmla="*/ 760303 h 1317250"/>
                <a:gd name="connsiteX15" fmla="*/ 1502833 w 3778778"/>
                <a:gd name="connsiteY15" fmla="*/ 455767 h 1317250"/>
                <a:gd name="connsiteX16" fmla="*/ 1546488 w 3778778"/>
                <a:gd name="connsiteY16" fmla="*/ 214996 h 1317250"/>
                <a:gd name="connsiteX17" fmla="*/ 1675870 w 3778778"/>
                <a:gd name="connsiteY17" fmla="*/ 78207 h 1317250"/>
                <a:gd name="connsiteX18" fmla="*/ 1843881 w 3778778"/>
                <a:gd name="connsiteY18" fmla="*/ 7828 h 1317250"/>
                <a:gd name="connsiteX19" fmla="*/ 2139420 w 3778778"/>
                <a:gd name="connsiteY19" fmla="*/ 13384 h 1317250"/>
                <a:gd name="connsiteX20" fmla="*/ 2830776 w 3778778"/>
                <a:gd name="connsiteY20" fmla="*/ 111543 h 1317250"/>
                <a:gd name="connsiteX21" fmla="*/ 3180820 w 3778778"/>
                <a:gd name="connsiteY21" fmla="*/ 275850 h 1317250"/>
                <a:gd name="connsiteX22" fmla="*/ 3536420 w 3778778"/>
                <a:gd name="connsiteY22" fmla="*/ 479050 h 1317250"/>
                <a:gd name="connsiteX23" fmla="*/ 3778778 w 3778778"/>
                <a:gd name="connsiteY23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757890 w 3778778"/>
                <a:gd name="connsiteY11" fmla="*/ 1123311 h 1317250"/>
                <a:gd name="connsiteX12" fmla="*/ 1749953 w 3778778"/>
                <a:gd name="connsiteY12" fmla="*/ 1054784 h 1317250"/>
                <a:gd name="connsiteX13" fmla="*/ 1557601 w 3778778"/>
                <a:gd name="connsiteY13" fmla="*/ 760303 h 1317250"/>
                <a:gd name="connsiteX14" fmla="*/ 1502833 w 3778778"/>
                <a:gd name="connsiteY14" fmla="*/ 455767 h 1317250"/>
                <a:gd name="connsiteX15" fmla="*/ 1546488 w 3778778"/>
                <a:gd name="connsiteY15" fmla="*/ 214996 h 1317250"/>
                <a:gd name="connsiteX16" fmla="*/ 1675870 w 3778778"/>
                <a:gd name="connsiteY16" fmla="*/ 78207 h 1317250"/>
                <a:gd name="connsiteX17" fmla="*/ 1843881 w 3778778"/>
                <a:gd name="connsiteY17" fmla="*/ 7828 h 1317250"/>
                <a:gd name="connsiteX18" fmla="*/ 2139420 w 3778778"/>
                <a:gd name="connsiteY18" fmla="*/ 13384 h 1317250"/>
                <a:gd name="connsiteX19" fmla="*/ 2830776 w 3778778"/>
                <a:gd name="connsiteY19" fmla="*/ 111543 h 1317250"/>
                <a:gd name="connsiteX20" fmla="*/ 3180820 w 3778778"/>
                <a:gd name="connsiteY20" fmla="*/ 275850 h 1317250"/>
                <a:gd name="connsiteX21" fmla="*/ 3536420 w 3778778"/>
                <a:gd name="connsiteY21" fmla="*/ 479050 h 1317250"/>
                <a:gd name="connsiteX22" fmla="*/ 3778778 w 3778778"/>
                <a:gd name="connsiteY22" fmla="*/ 572448 h 1317250"/>
                <a:gd name="connsiteX0" fmla="*/ 0 w 3778778"/>
                <a:gd name="connsiteY0" fmla="*/ 563453 h 1147917"/>
                <a:gd name="connsiteX1" fmla="*/ 90751 w 3778778"/>
                <a:gd name="connsiteY1" fmla="*/ 736754 h 1147917"/>
                <a:gd name="connsiteX2" fmla="*/ 245533 w 3778778"/>
                <a:gd name="connsiteY2" fmla="*/ 836767 h 1147917"/>
                <a:gd name="connsiteX3" fmla="*/ 345544 w 3778778"/>
                <a:gd name="connsiteY3" fmla="*/ 865342 h 1147917"/>
                <a:gd name="connsiteX4" fmla="*/ 395287 w 3778778"/>
                <a:gd name="connsiteY4" fmla="*/ 987050 h 1147917"/>
                <a:gd name="connsiteX5" fmla="*/ 437620 w 3778778"/>
                <a:gd name="connsiteY5" fmla="*/ 1080184 h 1147917"/>
                <a:gd name="connsiteX6" fmla="*/ 488684 w 3778778"/>
                <a:gd name="connsiteY6" fmla="*/ 1117490 h 1147917"/>
                <a:gd name="connsiteX7" fmla="*/ 547687 w 3778778"/>
                <a:gd name="connsiteY7" fmla="*/ 1122517 h 1147917"/>
                <a:gd name="connsiteX8" fmla="*/ 581553 w 3778778"/>
                <a:gd name="connsiteY8" fmla="*/ 1063250 h 1147917"/>
                <a:gd name="connsiteX9" fmla="*/ 691620 w 3778778"/>
                <a:gd name="connsiteY9" fmla="*/ 1147917 h 1147917"/>
                <a:gd name="connsiteX10" fmla="*/ 1757890 w 3778778"/>
                <a:gd name="connsiteY10" fmla="*/ 1123311 h 1147917"/>
                <a:gd name="connsiteX11" fmla="*/ 1749953 w 3778778"/>
                <a:gd name="connsiteY11" fmla="*/ 1054784 h 1147917"/>
                <a:gd name="connsiteX12" fmla="*/ 1557601 w 3778778"/>
                <a:gd name="connsiteY12" fmla="*/ 760303 h 1147917"/>
                <a:gd name="connsiteX13" fmla="*/ 1502833 w 3778778"/>
                <a:gd name="connsiteY13" fmla="*/ 455767 h 1147917"/>
                <a:gd name="connsiteX14" fmla="*/ 1546488 w 3778778"/>
                <a:gd name="connsiteY14" fmla="*/ 214996 h 1147917"/>
                <a:gd name="connsiteX15" fmla="*/ 1675870 w 3778778"/>
                <a:gd name="connsiteY15" fmla="*/ 78207 h 1147917"/>
                <a:gd name="connsiteX16" fmla="*/ 1843881 w 3778778"/>
                <a:gd name="connsiteY16" fmla="*/ 7828 h 1147917"/>
                <a:gd name="connsiteX17" fmla="*/ 2139420 w 3778778"/>
                <a:gd name="connsiteY17" fmla="*/ 13384 h 1147917"/>
                <a:gd name="connsiteX18" fmla="*/ 2830776 w 3778778"/>
                <a:gd name="connsiteY18" fmla="*/ 111543 h 1147917"/>
                <a:gd name="connsiteX19" fmla="*/ 3180820 w 3778778"/>
                <a:gd name="connsiteY19" fmla="*/ 275850 h 1147917"/>
                <a:gd name="connsiteX20" fmla="*/ 3536420 w 3778778"/>
                <a:gd name="connsiteY20" fmla="*/ 479050 h 1147917"/>
                <a:gd name="connsiteX21" fmla="*/ 3778778 w 3778778"/>
                <a:gd name="connsiteY21" fmla="*/ 572448 h 1147917"/>
                <a:gd name="connsiteX0" fmla="*/ 0 w 3778778"/>
                <a:gd name="connsiteY0" fmla="*/ 563453 h 1123311"/>
                <a:gd name="connsiteX1" fmla="*/ 90751 w 3778778"/>
                <a:gd name="connsiteY1" fmla="*/ 736754 h 1123311"/>
                <a:gd name="connsiteX2" fmla="*/ 245533 w 3778778"/>
                <a:gd name="connsiteY2" fmla="*/ 836767 h 1123311"/>
                <a:gd name="connsiteX3" fmla="*/ 345544 w 3778778"/>
                <a:gd name="connsiteY3" fmla="*/ 865342 h 1123311"/>
                <a:gd name="connsiteX4" fmla="*/ 395287 w 3778778"/>
                <a:gd name="connsiteY4" fmla="*/ 987050 h 1123311"/>
                <a:gd name="connsiteX5" fmla="*/ 437620 w 3778778"/>
                <a:gd name="connsiteY5" fmla="*/ 1080184 h 1123311"/>
                <a:gd name="connsiteX6" fmla="*/ 488684 w 3778778"/>
                <a:gd name="connsiteY6" fmla="*/ 1117490 h 1123311"/>
                <a:gd name="connsiteX7" fmla="*/ 547687 w 3778778"/>
                <a:gd name="connsiteY7" fmla="*/ 1122517 h 1123311"/>
                <a:gd name="connsiteX8" fmla="*/ 581553 w 3778778"/>
                <a:gd name="connsiteY8" fmla="*/ 1063250 h 1123311"/>
                <a:gd name="connsiteX9" fmla="*/ 1757890 w 3778778"/>
                <a:gd name="connsiteY9" fmla="*/ 1123311 h 1123311"/>
                <a:gd name="connsiteX10" fmla="*/ 1749953 w 3778778"/>
                <a:gd name="connsiteY10" fmla="*/ 1054784 h 1123311"/>
                <a:gd name="connsiteX11" fmla="*/ 1557601 w 3778778"/>
                <a:gd name="connsiteY11" fmla="*/ 760303 h 1123311"/>
                <a:gd name="connsiteX12" fmla="*/ 1502833 w 3778778"/>
                <a:gd name="connsiteY12" fmla="*/ 455767 h 1123311"/>
                <a:gd name="connsiteX13" fmla="*/ 1546488 w 3778778"/>
                <a:gd name="connsiteY13" fmla="*/ 214996 h 1123311"/>
                <a:gd name="connsiteX14" fmla="*/ 1675870 w 3778778"/>
                <a:gd name="connsiteY14" fmla="*/ 78207 h 1123311"/>
                <a:gd name="connsiteX15" fmla="*/ 1843881 w 3778778"/>
                <a:gd name="connsiteY15" fmla="*/ 7828 h 1123311"/>
                <a:gd name="connsiteX16" fmla="*/ 2139420 w 3778778"/>
                <a:gd name="connsiteY16" fmla="*/ 13384 h 1123311"/>
                <a:gd name="connsiteX17" fmla="*/ 2830776 w 3778778"/>
                <a:gd name="connsiteY17" fmla="*/ 111543 h 1123311"/>
                <a:gd name="connsiteX18" fmla="*/ 3180820 w 3778778"/>
                <a:gd name="connsiteY18" fmla="*/ 275850 h 1123311"/>
                <a:gd name="connsiteX19" fmla="*/ 3536420 w 3778778"/>
                <a:gd name="connsiteY19" fmla="*/ 479050 h 1123311"/>
                <a:gd name="connsiteX20" fmla="*/ 3778778 w 3778778"/>
                <a:gd name="connsiteY20" fmla="*/ 572448 h 1123311"/>
                <a:gd name="connsiteX0" fmla="*/ 0 w 3778778"/>
                <a:gd name="connsiteY0" fmla="*/ 563453 h 1123311"/>
                <a:gd name="connsiteX1" fmla="*/ 90751 w 3778778"/>
                <a:gd name="connsiteY1" fmla="*/ 736754 h 1123311"/>
                <a:gd name="connsiteX2" fmla="*/ 245533 w 3778778"/>
                <a:gd name="connsiteY2" fmla="*/ 836767 h 1123311"/>
                <a:gd name="connsiteX3" fmla="*/ 345544 w 3778778"/>
                <a:gd name="connsiteY3" fmla="*/ 865342 h 1123311"/>
                <a:gd name="connsiteX4" fmla="*/ 395287 w 3778778"/>
                <a:gd name="connsiteY4" fmla="*/ 987050 h 1123311"/>
                <a:gd name="connsiteX5" fmla="*/ 437620 w 3778778"/>
                <a:gd name="connsiteY5" fmla="*/ 1080184 h 1123311"/>
                <a:gd name="connsiteX6" fmla="*/ 488684 w 3778778"/>
                <a:gd name="connsiteY6" fmla="*/ 1117490 h 1123311"/>
                <a:gd name="connsiteX7" fmla="*/ 547687 w 3778778"/>
                <a:gd name="connsiteY7" fmla="*/ 1122517 h 1123311"/>
                <a:gd name="connsiteX8" fmla="*/ 1757890 w 3778778"/>
                <a:gd name="connsiteY8" fmla="*/ 1123311 h 1123311"/>
                <a:gd name="connsiteX9" fmla="*/ 1749953 w 3778778"/>
                <a:gd name="connsiteY9" fmla="*/ 1054784 h 1123311"/>
                <a:gd name="connsiteX10" fmla="*/ 1557601 w 3778778"/>
                <a:gd name="connsiteY10" fmla="*/ 760303 h 1123311"/>
                <a:gd name="connsiteX11" fmla="*/ 1502833 w 3778778"/>
                <a:gd name="connsiteY11" fmla="*/ 455767 h 1123311"/>
                <a:gd name="connsiteX12" fmla="*/ 1546488 w 3778778"/>
                <a:gd name="connsiteY12" fmla="*/ 214996 h 1123311"/>
                <a:gd name="connsiteX13" fmla="*/ 1675870 w 3778778"/>
                <a:gd name="connsiteY13" fmla="*/ 78207 h 1123311"/>
                <a:gd name="connsiteX14" fmla="*/ 1843881 w 3778778"/>
                <a:gd name="connsiteY14" fmla="*/ 7828 h 1123311"/>
                <a:gd name="connsiteX15" fmla="*/ 2139420 w 3778778"/>
                <a:gd name="connsiteY15" fmla="*/ 13384 h 1123311"/>
                <a:gd name="connsiteX16" fmla="*/ 2830776 w 3778778"/>
                <a:gd name="connsiteY16" fmla="*/ 111543 h 1123311"/>
                <a:gd name="connsiteX17" fmla="*/ 3180820 w 3778778"/>
                <a:gd name="connsiteY17" fmla="*/ 275850 h 1123311"/>
                <a:gd name="connsiteX18" fmla="*/ 3536420 w 3778778"/>
                <a:gd name="connsiteY18" fmla="*/ 479050 h 1123311"/>
                <a:gd name="connsiteX19" fmla="*/ 3778778 w 3778778"/>
                <a:gd name="connsiteY19" fmla="*/ 572448 h 1123311"/>
                <a:gd name="connsiteX0" fmla="*/ 0 w 3778778"/>
                <a:gd name="connsiteY0" fmla="*/ 563453 h 1123311"/>
                <a:gd name="connsiteX1" fmla="*/ 90751 w 3778778"/>
                <a:gd name="connsiteY1" fmla="*/ 736754 h 1123311"/>
                <a:gd name="connsiteX2" fmla="*/ 245533 w 3778778"/>
                <a:gd name="connsiteY2" fmla="*/ 836767 h 1123311"/>
                <a:gd name="connsiteX3" fmla="*/ 345544 w 3778778"/>
                <a:gd name="connsiteY3" fmla="*/ 865342 h 1123311"/>
                <a:gd name="connsiteX4" fmla="*/ 395287 w 3778778"/>
                <a:gd name="connsiteY4" fmla="*/ 987050 h 1123311"/>
                <a:gd name="connsiteX5" fmla="*/ 437620 w 3778778"/>
                <a:gd name="connsiteY5" fmla="*/ 1080184 h 1123311"/>
                <a:gd name="connsiteX6" fmla="*/ 488684 w 3778778"/>
                <a:gd name="connsiteY6" fmla="*/ 1117490 h 1123311"/>
                <a:gd name="connsiteX7" fmla="*/ 1757890 w 3778778"/>
                <a:gd name="connsiteY7" fmla="*/ 1123311 h 1123311"/>
                <a:gd name="connsiteX8" fmla="*/ 1749953 w 3778778"/>
                <a:gd name="connsiteY8" fmla="*/ 1054784 h 1123311"/>
                <a:gd name="connsiteX9" fmla="*/ 1557601 w 3778778"/>
                <a:gd name="connsiteY9" fmla="*/ 760303 h 1123311"/>
                <a:gd name="connsiteX10" fmla="*/ 1502833 w 3778778"/>
                <a:gd name="connsiteY10" fmla="*/ 455767 h 1123311"/>
                <a:gd name="connsiteX11" fmla="*/ 1546488 w 3778778"/>
                <a:gd name="connsiteY11" fmla="*/ 214996 h 1123311"/>
                <a:gd name="connsiteX12" fmla="*/ 1675870 w 3778778"/>
                <a:gd name="connsiteY12" fmla="*/ 78207 h 1123311"/>
                <a:gd name="connsiteX13" fmla="*/ 1843881 w 3778778"/>
                <a:gd name="connsiteY13" fmla="*/ 7828 h 1123311"/>
                <a:gd name="connsiteX14" fmla="*/ 2139420 w 3778778"/>
                <a:gd name="connsiteY14" fmla="*/ 13384 h 1123311"/>
                <a:gd name="connsiteX15" fmla="*/ 2830776 w 3778778"/>
                <a:gd name="connsiteY15" fmla="*/ 111543 h 1123311"/>
                <a:gd name="connsiteX16" fmla="*/ 3180820 w 3778778"/>
                <a:gd name="connsiteY16" fmla="*/ 275850 h 1123311"/>
                <a:gd name="connsiteX17" fmla="*/ 3536420 w 3778778"/>
                <a:gd name="connsiteY17" fmla="*/ 479050 h 1123311"/>
                <a:gd name="connsiteX18" fmla="*/ 3778778 w 3778778"/>
                <a:gd name="connsiteY18" fmla="*/ 572448 h 1123311"/>
                <a:gd name="connsiteX0" fmla="*/ 0 w 3778778"/>
                <a:gd name="connsiteY0" fmla="*/ 563453 h 1123311"/>
                <a:gd name="connsiteX1" fmla="*/ 90751 w 3778778"/>
                <a:gd name="connsiteY1" fmla="*/ 736754 h 1123311"/>
                <a:gd name="connsiteX2" fmla="*/ 245533 w 3778778"/>
                <a:gd name="connsiteY2" fmla="*/ 836767 h 1123311"/>
                <a:gd name="connsiteX3" fmla="*/ 345544 w 3778778"/>
                <a:gd name="connsiteY3" fmla="*/ 865342 h 1123311"/>
                <a:gd name="connsiteX4" fmla="*/ 395287 w 3778778"/>
                <a:gd name="connsiteY4" fmla="*/ 987050 h 1123311"/>
                <a:gd name="connsiteX5" fmla="*/ 437620 w 3778778"/>
                <a:gd name="connsiteY5" fmla="*/ 1080184 h 1123311"/>
                <a:gd name="connsiteX6" fmla="*/ 1757890 w 3778778"/>
                <a:gd name="connsiteY6" fmla="*/ 1123311 h 1123311"/>
                <a:gd name="connsiteX7" fmla="*/ 1749953 w 3778778"/>
                <a:gd name="connsiteY7" fmla="*/ 1054784 h 1123311"/>
                <a:gd name="connsiteX8" fmla="*/ 1557601 w 3778778"/>
                <a:gd name="connsiteY8" fmla="*/ 760303 h 1123311"/>
                <a:gd name="connsiteX9" fmla="*/ 1502833 w 3778778"/>
                <a:gd name="connsiteY9" fmla="*/ 455767 h 1123311"/>
                <a:gd name="connsiteX10" fmla="*/ 1546488 w 3778778"/>
                <a:gd name="connsiteY10" fmla="*/ 214996 h 1123311"/>
                <a:gd name="connsiteX11" fmla="*/ 1675870 w 3778778"/>
                <a:gd name="connsiteY11" fmla="*/ 78207 h 1123311"/>
                <a:gd name="connsiteX12" fmla="*/ 1843881 w 3778778"/>
                <a:gd name="connsiteY12" fmla="*/ 7828 h 1123311"/>
                <a:gd name="connsiteX13" fmla="*/ 2139420 w 3778778"/>
                <a:gd name="connsiteY13" fmla="*/ 13384 h 1123311"/>
                <a:gd name="connsiteX14" fmla="*/ 2830776 w 3778778"/>
                <a:gd name="connsiteY14" fmla="*/ 111543 h 1123311"/>
                <a:gd name="connsiteX15" fmla="*/ 3180820 w 3778778"/>
                <a:gd name="connsiteY15" fmla="*/ 275850 h 1123311"/>
                <a:gd name="connsiteX16" fmla="*/ 3536420 w 3778778"/>
                <a:gd name="connsiteY16" fmla="*/ 479050 h 1123311"/>
                <a:gd name="connsiteX17" fmla="*/ 3778778 w 3778778"/>
                <a:gd name="connsiteY17" fmla="*/ 572448 h 1123311"/>
                <a:gd name="connsiteX0" fmla="*/ 0 w 3778778"/>
                <a:gd name="connsiteY0" fmla="*/ 563453 h 1123311"/>
                <a:gd name="connsiteX1" fmla="*/ 90751 w 3778778"/>
                <a:gd name="connsiteY1" fmla="*/ 736754 h 1123311"/>
                <a:gd name="connsiteX2" fmla="*/ 245533 w 3778778"/>
                <a:gd name="connsiteY2" fmla="*/ 836767 h 1123311"/>
                <a:gd name="connsiteX3" fmla="*/ 345544 w 3778778"/>
                <a:gd name="connsiteY3" fmla="*/ 865342 h 1123311"/>
                <a:gd name="connsiteX4" fmla="*/ 395287 w 3778778"/>
                <a:gd name="connsiteY4" fmla="*/ 987050 h 1123311"/>
                <a:gd name="connsiteX5" fmla="*/ 1757890 w 3778778"/>
                <a:gd name="connsiteY5" fmla="*/ 1123311 h 1123311"/>
                <a:gd name="connsiteX6" fmla="*/ 1749953 w 3778778"/>
                <a:gd name="connsiteY6" fmla="*/ 1054784 h 1123311"/>
                <a:gd name="connsiteX7" fmla="*/ 1557601 w 3778778"/>
                <a:gd name="connsiteY7" fmla="*/ 760303 h 1123311"/>
                <a:gd name="connsiteX8" fmla="*/ 1502833 w 3778778"/>
                <a:gd name="connsiteY8" fmla="*/ 455767 h 1123311"/>
                <a:gd name="connsiteX9" fmla="*/ 1546488 w 3778778"/>
                <a:gd name="connsiteY9" fmla="*/ 214996 h 1123311"/>
                <a:gd name="connsiteX10" fmla="*/ 1675870 w 3778778"/>
                <a:gd name="connsiteY10" fmla="*/ 78207 h 1123311"/>
                <a:gd name="connsiteX11" fmla="*/ 1843881 w 3778778"/>
                <a:gd name="connsiteY11" fmla="*/ 7828 h 1123311"/>
                <a:gd name="connsiteX12" fmla="*/ 2139420 w 3778778"/>
                <a:gd name="connsiteY12" fmla="*/ 13384 h 1123311"/>
                <a:gd name="connsiteX13" fmla="*/ 2830776 w 3778778"/>
                <a:gd name="connsiteY13" fmla="*/ 111543 h 1123311"/>
                <a:gd name="connsiteX14" fmla="*/ 3180820 w 3778778"/>
                <a:gd name="connsiteY14" fmla="*/ 275850 h 1123311"/>
                <a:gd name="connsiteX15" fmla="*/ 3536420 w 3778778"/>
                <a:gd name="connsiteY15" fmla="*/ 479050 h 1123311"/>
                <a:gd name="connsiteX16" fmla="*/ 3778778 w 3778778"/>
                <a:gd name="connsiteY16" fmla="*/ 572448 h 1123311"/>
                <a:gd name="connsiteX0" fmla="*/ 0 w 3778778"/>
                <a:gd name="connsiteY0" fmla="*/ 563453 h 1134441"/>
                <a:gd name="connsiteX1" fmla="*/ 90751 w 3778778"/>
                <a:gd name="connsiteY1" fmla="*/ 736754 h 1134441"/>
                <a:gd name="connsiteX2" fmla="*/ 245533 w 3778778"/>
                <a:gd name="connsiteY2" fmla="*/ 836767 h 1134441"/>
                <a:gd name="connsiteX3" fmla="*/ 345544 w 3778778"/>
                <a:gd name="connsiteY3" fmla="*/ 865342 h 1134441"/>
                <a:gd name="connsiteX4" fmla="*/ 1757890 w 3778778"/>
                <a:gd name="connsiteY4" fmla="*/ 1123311 h 1134441"/>
                <a:gd name="connsiteX5" fmla="*/ 1749953 w 3778778"/>
                <a:gd name="connsiteY5" fmla="*/ 1054784 h 1134441"/>
                <a:gd name="connsiteX6" fmla="*/ 1557601 w 3778778"/>
                <a:gd name="connsiteY6" fmla="*/ 760303 h 1134441"/>
                <a:gd name="connsiteX7" fmla="*/ 1502833 w 3778778"/>
                <a:gd name="connsiteY7" fmla="*/ 455767 h 1134441"/>
                <a:gd name="connsiteX8" fmla="*/ 1546488 w 3778778"/>
                <a:gd name="connsiteY8" fmla="*/ 214996 h 1134441"/>
                <a:gd name="connsiteX9" fmla="*/ 1675870 w 3778778"/>
                <a:gd name="connsiteY9" fmla="*/ 78207 h 1134441"/>
                <a:gd name="connsiteX10" fmla="*/ 1843881 w 3778778"/>
                <a:gd name="connsiteY10" fmla="*/ 7828 h 1134441"/>
                <a:gd name="connsiteX11" fmla="*/ 2139420 w 3778778"/>
                <a:gd name="connsiteY11" fmla="*/ 13384 h 1134441"/>
                <a:gd name="connsiteX12" fmla="*/ 2830776 w 3778778"/>
                <a:gd name="connsiteY12" fmla="*/ 111543 h 1134441"/>
                <a:gd name="connsiteX13" fmla="*/ 3180820 w 3778778"/>
                <a:gd name="connsiteY13" fmla="*/ 275850 h 1134441"/>
                <a:gd name="connsiteX14" fmla="*/ 3536420 w 3778778"/>
                <a:gd name="connsiteY14" fmla="*/ 479050 h 1134441"/>
                <a:gd name="connsiteX15" fmla="*/ 3778778 w 3778778"/>
                <a:gd name="connsiteY15" fmla="*/ 572448 h 1134441"/>
                <a:gd name="connsiteX0" fmla="*/ 0 w 3778778"/>
                <a:gd name="connsiteY0" fmla="*/ 563453 h 1136440"/>
                <a:gd name="connsiteX1" fmla="*/ 90751 w 3778778"/>
                <a:gd name="connsiteY1" fmla="*/ 736754 h 1136440"/>
                <a:gd name="connsiteX2" fmla="*/ 245533 w 3778778"/>
                <a:gd name="connsiteY2" fmla="*/ 836767 h 1136440"/>
                <a:gd name="connsiteX3" fmla="*/ 1757890 w 3778778"/>
                <a:gd name="connsiteY3" fmla="*/ 1123311 h 1136440"/>
                <a:gd name="connsiteX4" fmla="*/ 1749953 w 3778778"/>
                <a:gd name="connsiteY4" fmla="*/ 1054784 h 1136440"/>
                <a:gd name="connsiteX5" fmla="*/ 1557601 w 3778778"/>
                <a:gd name="connsiteY5" fmla="*/ 760303 h 1136440"/>
                <a:gd name="connsiteX6" fmla="*/ 1502833 w 3778778"/>
                <a:gd name="connsiteY6" fmla="*/ 455767 h 1136440"/>
                <a:gd name="connsiteX7" fmla="*/ 1546488 w 3778778"/>
                <a:gd name="connsiteY7" fmla="*/ 214996 h 1136440"/>
                <a:gd name="connsiteX8" fmla="*/ 1675870 w 3778778"/>
                <a:gd name="connsiteY8" fmla="*/ 78207 h 1136440"/>
                <a:gd name="connsiteX9" fmla="*/ 1843881 w 3778778"/>
                <a:gd name="connsiteY9" fmla="*/ 7828 h 1136440"/>
                <a:gd name="connsiteX10" fmla="*/ 2139420 w 3778778"/>
                <a:gd name="connsiteY10" fmla="*/ 13384 h 1136440"/>
                <a:gd name="connsiteX11" fmla="*/ 2830776 w 3778778"/>
                <a:gd name="connsiteY11" fmla="*/ 111543 h 1136440"/>
                <a:gd name="connsiteX12" fmla="*/ 3180820 w 3778778"/>
                <a:gd name="connsiteY12" fmla="*/ 275850 h 1136440"/>
                <a:gd name="connsiteX13" fmla="*/ 3536420 w 3778778"/>
                <a:gd name="connsiteY13" fmla="*/ 479050 h 1136440"/>
                <a:gd name="connsiteX14" fmla="*/ 3778778 w 3778778"/>
                <a:gd name="connsiteY14" fmla="*/ 572448 h 1136440"/>
                <a:gd name="connsiteX0" fmla="*/ 58603 w 3837381"/>
                <a:gd name="connsiteY0" fmla="*/ 563453 h 1143560"/>
                <a:gd name="connsiteX1" fmla="*/ 149354 w 3837381"/>
                <a:gd name="connsiteY1" fmla="*/ 736754 h 1143560"/>
                <a:gd name="connsiteX2" fmla="*/ 1816493 w 3837381"/>
                <a:gd name="connsiteY2" fmla="*/ 1123311 h 1143560"/>
                <a:gd name="connsiteX3" fmla="*/ 1808556 w 3837381"/>
                <a:gd name="connsiteY3" fmla="*/ 1054784 h 1143560"/>
                <a:gd name="connsiteX4" fmla="*/ 1616204 w 3837381"/>
                <a:gd name="connsiteY4" fmla="*/ 760303 h 1143560"/>
                <a:gd name="connsiteX5" fmla="*/ 1561436 w 3837381"/>
                <a:gd name="connsiteY5" fmla="*/ 455767 h 1143560"/>
                <a:gd name="connsiteX6" fmla="*/ 1605091 w 3837381"/>
                <a:gd name="connsiteY6" fmla="*/ 214996 h 1143560"/>
                <a:gd name="connsiteX7" fmla="*/ 1734473 w 3837381"/>
                <a:gd name="connsiteY7" fmla="*/ 78207 h 1143560"/>
                <a:gd name="connsiteX8" fmla="*/ 1902484 w 3837381"/>
                <a:gd name="connsiteY8" fmla="*/ 7828 h 1143560"/>
                <a:gd name="connsiteX9" fmla="*/ 2198023 w 3837381"/>
                <a:gd name="connsiteY9" fmla="*/ 13384 h 1143560"/>
                <a:gd name="connsiteX10" fmla="*/ 2889379 w 3837381"/>
                <a:gd name="connsiteY10" fmla="*/ 111543 h 1143560"/>
                <a:gd name="connsiteX11" fmla="*/ 3239423 w 3837381"/>
                <a:gd name="connsiteY11" fmla="*/ 275850 h 1143560"/>
                <a:gd name="connsiteX12" fmla="*/ 3595023 w 3837381"/>
                <a:gd name="connsiteY12" fmla="*/ 479050 h 1143560"/>
                <a:gd name="connsiteX13" fmla="*/ 3837381 w 3837381"/>
                <a:gd name="connsiteY13" fmla="*/ 572448 h 1143560"/>
                <a:gd name="connsiteX0" fmla="*/ 0 w 3778778"/>
                <a:gd name="connsiteY0" fmla="*/ 563453 h 1156119"/>
                <a:gd name="connsiteX1" fmla="*/ 1757890 w 3778778"/>
                <a:gd name="connsiteY1" fmla="*/ 1123311 h 1156119"/>
                <a:gd name="connsiteX2" fmla="*/ 1749953 w 3778778"/>
                <a:gd name="connsiteY2" fmla="*/ 1054784 h 1156119"/>
                <a:gd name="connsiteX3" fmla="*/ 1557601 w 3778778"/>
                <a:gd name="connsiteY3" fmla="*/ 760303 h 1156119"/>
                <a:gd name="connsiteX4" fmla="*/ 1502833 w 3778778"/>
                <a:gd name="connsiteY4" fmla="*/ 455767 h 1156119"/>
                <a:gd name="connsiteX5" fmla="*/ 1546488 w 3778778"/>
                <a:gd name="connsiteY5" fmla="*/ 214996 h 1156119"/>
                <a:gd name="connsiteX6" fmla="*/ 1675870 w 3778778"/>
                <a:gd name="connsiteY6" fmla="*/ 78207 h 1156119"/>
                <a:gd name="connsiteX7" fmla="*/ 1843881 w 3778778"/>
                <a:gd name="connsiteY7" fmla="*/ 7828 h 1156119"/>
                <a:gd name="connsiteX8" fmla="*/ 2139420 w 3778778"/>
                <a:gd name="connsiteY8" fmla="*/ 13384 h 1156119"/>
                <a:gd name="connsiteX9" fmla="*/ 2830776 w 3778778"/>
                <a:gd name="connsiteY9" fmla="*/ 111543 h 1156119"/>
                <a:gd name="connsiteX10" fmla="*/ 3180820 w 3778778"/>
                <a:gd name="connsiteY10" fmla="*/ 275850 h 1156119"/>
                <a:gd name="connsiteX11" fmla="*/ 3536420 w 3778778"/>
                <a:gd name="connsiteY11" fmla="*/ 479050 h 1156119"/>
                <a:gd name="connsiteX12" fmla="*/ 3778778 w 3778778"/>
                <a:gd name="connsiteY12" fmla="*/ 572448 h 1156119"/>
                <a:gd name="connsiteX0" fmla="*/ 255645 w 2276533"/>
                <a:gd name="connsiteY0" fmla="*/ 1123311 h 1156119"/>
                <a:gd name="connsiteX1" fmla="*/ 247708 w 2276533"/>
                <a:gd name="connsiteY1" fmla="*/ 1054784 h 1156119"/>
                <a:gd name="connsiteX2" fmla="*/ 55356 w 2276533"/>
                <a:gd name="connsiteY2" fmla="*/ 760303 h 1156119"/>
                <a:gd name="connsiteX3" fmla="*/ 588 w 2276533"/>
                <a:gd name="connsiteY3" fmla="*/ 455767 h 1156119"/>
                <a:gd name="connsiteX4" fmla="*/ 44243 w 2276533"/>
                <a:gd name="connsiteY4" fmla="*/ 214996 h 1156119"/>
                <a:gd name="connsiteX5" fmla="*/ 173625 w 2276533"/>
                <a:gd name="connsiteY5" fmla="*/ 78207 h 1156119"/>
                <a:gd name="connsiteX6" fmla="*/ 341636 w 2276533"/>
                <a:gd name="connsiteY6" fmla="*/ 7828 h 1156119"/>
                <a:gd name="connsiteX7" fmla="*/ 637175 w 2276533"/>
                <a:gd name="connsiteY7" fmla="*/ 13384 h 1156119"/>
                <a:gd name="connsiteX8" fmla="*/ 1328531 w 2276533"/>
                <a:gd name="connsiteY8" fmla="*/ 111543 h 1156119"/>
                <a:gd name="connsiteX9" fmla="*/ 1678575 w 2276533"/>
                <a:gd name="connsiteY9" fmla="*/ 275850 h 1156119"/>
                <a:gd name="connsiteX10" fmla="*/ 2034175 w 2276533"/>
                <a:gd name="connsiteY10" fmla="*/ 479050 h 1156119"/>
                <a:gd name="connsiteX11" fmla="*/ 2276533 w 2276533"/>
                <a:gd name="connsiteY11" fmla="*/ 572448 h 1156119"/>
                <a:gd name="connsiteX0" fmla="*/ 255645 w 2276533"/>
                <a:gd name="connsiteY0" fmla="*/ 1123311 h 1156119"/>
                <a:gd name="connsiteX1" fmla="*/ 247708 w 2276533"/>
                <a:gd name="connsiteY1" fmla="*/ 1054784 h 1156119"/>
                <a:gd name="connsiteX2" fmla="*/ 55356 w 2276533"/>
                <a:gd name="connsiteY2" fmla="*/ 760303 h 1156119"/>
                <a:gd name="connsiteX3" fmla="*/ 588 w 2276533"/>
                <a:gd name="connsiteY3" fmla="*/ 455767 h 1156119"/>
                <a:gd name="connsiteX4" fmla="*/ 44243 w 2276533"/>
                <a:gd name="connsiteY4" fmla="*/ 214996 h 1156119"/>
                <a:gd name="connsiteX5" fmla="*/ 173625 w 2276533"/>
                <a:gd name="connsiteY5" fmla="*/ 78207 h 1156119"/>
                <a:gd name="connsiteX6" fmla="*/ 341636 w 2276533"/>
                <a:gd name="connsiteY6" fmla="*/ 7828 h 1156119"/>
                <a:gd name="connsiteX7" fmla="*/ 637175 w 2276533"/>
                <a:gd name="connsiteY7" fmla="*/ 13384 h 1156119"/>
                <a:gd name="connsiteX8" fmla="*/ 1328531 w 2276533"/>
                <a:gd name="connsiteY8" fmla="*/ 111543 h 1156119"/>
                <a:gd name="connsiteX9" fmla="*/ 1678575 w 2276533"/>
                <a:gd name="connsiteY9" fmla="*/ 275850 h 1156119"/>
                <a:gd name="connsiteX10" fmla="*/ 2034175 w 2276533"/>
                <a:gd name="connsiteY10" fmla="*/ 479050 h 1156119"/>
                <a:gd name="connsiteX11" fmla="*/ 2276533 w 2276533"/>
                <a:gd name="connsiteY11" fmla="*/ 572448 h 1156119"/>
                <a:gd name="connsiteX0" fmla="*/ 247708 w 2276533"/>
                <a:gd name="connsiteY0" fmla="*/ 1054784 h 1054784"/>
                <a:gd name="connsiteX1" fmla="*/ 55356 w 2276533"/>
                <a:gd name="connsiteY1" fmla="*/ 760303 h 1054784"/>
                <a:gd name="connsiteX2" fmla="*/ 588 w 2276533"/>
                <a:gd name="connsiteY2" fmla="*/ 455767 h 1054784"/>
                <a:gd name="connsiteX3" fmla="*/ 44243 w 2276533"/>
                <a:gd name="connsiteY3" fmla="*/ 214996 h 1054784"/>
                <a:gd name="connsiteX4" fmla="*/ 173625 w 2276533"/>
                <a:gd name="connsiteY4" fmla="*/ 78207 h 1054784"/>
                <a:gd name="connsiteX5" fmla="*/ 341636 w 2276533"/>
                <a:gd name="connsiteY5" fmla="*/ 7828 h 1054784"/>
                <a:gd name="connsiteX6" fmla="*/ 637175 w 2276533"/>
                <a:gd name="connsiteY6" fmla="*/ 13384 h 1054784"/>
                <a:gd name="connsiteX7" fmla="*/ 1328531 w 2276533"/>
                <a:gd name="connsiteY7" fmla="*/ 111543 h 1054784"/>
                <a:gd name="connsiteX8" fmla="*/ 1678575 w 2276533"/>
                <a:gd name="connsiteY8" fmla="*/ 275850 h 1054784"/>
                <a:gd name="connsiteX9" fmla="*/ 2034175 w 2276533"/>
                <a:gd name="connsiteY9" fmla="*/ 479050 h 1054784"/>
                <a:gd name="connsiteX10" fmla="*/ 2276533 w 2276533"/>
                <a:gd name="connsiteY10" fmla="*/ 572448 h 1054784"/>
                <a:gd name="connsiteX0" fmla="*/ 247708 w 2276533"/>
                <a:gd name="connsiteY0" fmla="*/ 1123841 h 1123841"/>
                <a:gd name="connsiteX1" fmla="*/ 55356 w 2276533"/>
                <a:gd name="connsiteY1" fmla="*/ 760303 h 1123841"/>
                <a:gd name="connsiteX2" fmla="*/ 588 w 2276533"/>
                <a:gd name="connsiteY2" fmla="*/ 455767 h 1123841"/>
                <a:gd name="connsiteX3" fmla="*/ 44243 w 2276533"/>
                <a:gd name="connsiteY3" fmla="*/ 214996 h 1123841"/>
                <a:gd name="connsiteX4" fmla="*/ 173625 w 2276533"/>
                <a:gd name="connsiteY4" fmla="*/ 78207 h 1123841"/>
                <a:gd name="connsiteX5" fmla="*/ 341636 w 2276533"/>
                <a:gd name="connsiteY5" fmla="*/ 7828 h 1123841"/>
                <a:gd name="connsiteX6" fmla="*/ 637175 w 2276533"/>
                <a:gd name="connsiteY6" fmla="*/ 13384 h 1123841"/>
                <a:gd name="connsiteX7" fmla="*/ 1328531 w 2276533"/>
                <a:gd name="connsiteY7" fmla="*/ 111543 h 1123841"/>
                <a:gd name="connsiteX8" fmla="*/ 1678575 w 2276533"/>
                <a:gd name="connsiteY8" fmla="*/ 275850 h 1123841"/>
                <a:gd name="connsiteX9" fmla="*/ 2034175 w 2276533"/>
                <a:gd name="connsiteY9" fmla="*/ 479050 h 1123841"/>
                <a:gd name="connsiteX10" fmla="*/ 2276533 w 2276533"/>
                <a:gd name="connsiteY10" fmla="*/ 572448 h 1123841"/>
                <a:gd name="connsiteX0" fmla="*/ 203806 w 2232631"/>
                <a:gd name="connsiteY0" fmla="*/ 1123841 h 1123841"/>
                <a:gd name="connsiteX1" fmla="*/ 11454 w 2232631"/>
                <a:gd name="connsiteY1" fmla="*/ 760303 h 1123841"/>
                <a:gd name="connsiteX2" fmla="*/ 168353 w 2232631"/>
                <a:gd name="connsiteY2" fmla="*/ 447300 h 1123841"/>
                <a:gd name="connsiteX3" fmla="*/ 341 w 2232631"/>
                <a:gd name="connsiteY3" fmla="*/ 214996 h 1123841"/>
                <a:gd name="connsiteX4" fmla="*/ 129723 w 2232631"/>
                <a:gd name="connsiteY4" fmla="*/ 78207 h 1123841"/>
                <a:gd name="connsiteX5" fmla="*/ 297734 w 2232631"/>
                <a:gd name="connsiteY5" fmla="*/ 7828 h 1123841"/>
                <a:gd name="connsiteX6" fmla="*/ 593273 w 2232631"/>
                <a:gd name="connsiteY6" fmla="*/ 13384 h 1123841"/>
                <a:gd name="connsiteX7" fmla="*/ 1284629 w 2232631"/>
                <a:gd name="connsiteY7" fmla="*/ 111543 h 1123841"/>
                <a:gd name="connsiteX8" fmla="*/ 1634673 w 2232631"/>
                <a:gd name="connsiteY8" fmla="*/ 275850 h 1123841"/>
                <a:gd name="connsiteX9" fmla="*/ 1990273 w 2232631"/>
                <a:gd name="connsiteY9" fmla="*/ 479050 h 1123841"/>
                <a:gd name="connsiteX10" fmla="*/ 2232631 w 2232631"/>
                <a:gd name="connsiteY10" fmla="*/ 572448 h 1123841"/>
                <a:gd name="connsiteX0" fmla="*/ 192506 w 2221331"/>
                <a:gd name="connsiteY0" fmla="*/ 1124649 h 1124649"/>
                <a:gd name="connsiteX1" fmla="*/ 154 w 2221331"/>
                <a:gd name="connsiteY1" fmla="*/ 761111 h 1124649"/>
                <a:gd name="connsiteX2" fmla="*/ 157053 w 2221331"/>
                <a:gd name="connsiteY2" fmla="*/ 448108 h 1124649"/>
                <a:gd name="connsiteX3" fmla="*/ 480107 w 2221331"/>
                <a:gd name="connsiteY3" fmla="*/ 774604 h 1124649"/>
                <a:gd name="connsiteX4" fmla="*/ 118423 w 2221331"/>
                <a:gd name="connsiteY4" fmla="*/ 79015 h 1124649"/>
                <a:gd name="connsiteX5" fmla="*/ 286434 w 2221331"/>
                <a:gd name="connsiteY5" fmla="*/ 8636 h 1124649"/>
                <a:gd name="connsiteX6" fmla="*/ 581973 w 2221331"/>
                <a:gd name="connsiteY6" fmla="*/ 14192 h 1124649"/>
                <a:gd name="connsiteX7" fmla="*/ 1273329 w 2221331"/>
                <a:gd name="connsiteY7" fmla="*/ 112351 h 1124649"/>
                <a:gd name="connsiteX8" fmla="*/ 1623373 w 2221331"/>
                <a:gd name="connsiteY8" fmla="*/ 276658 h 1124649"/>
                <a:gd name="connsiteX9" fmla="*/ 1978973 w 2221331"/>
                <a:gd name="connsiteY9" fmla="*/ 479858 h 1124649"/>
                <a:gd name="connsiteX10" fmla="*/ 2221331 w 2221331"/>
                <a:gd name="connsiteY10" fmla="*/ 573256 h 1124649"/>
                <a:gd name="connsiteX0" fmla="*/ 209425 w 2238250"/>
                <a:gd name="connsiteY0" fmla="*/ 1124649 h 1124649"/>
                <a:gd name="connsiteX1" fmla="*/ 139 w 2238250"/>
                <a:gd name="connsiteY1" fmla="*/ 811911 h 1124649"/>
                <a:gd name="connsiteX2" fmla="*/ 173972 w 2238250"/>
                <a:gd name="connsiteY2" fmla="*/ 448108 h 1124649"/>
                <a:gd name="connsiteX3" fmla="*/ 497026 w 2238250"/>
                <a:gd name="connsiteY3" fmla="*/ 774604 h 1124649"/>
                <a:gd name="connsiteX4" fmla="*/ 135342 w 2238250"/>
                <a:gd name="connsiteY4" fmla="*/ 79015 h 1124649"/>
                <a:gd name="connsiteX5" fmla="*/ 303353 w 2238250"/>
                <a:gd name="connsiteY5" fmla="*/ 8636 h 1124649"/>
                <a:gd name="connsiteX6" fmla="*/ 598892 w 2238250"/>
                <a:gd name="connsiteY6" fmla="*/ 14192 h 1124649"/>
                <a:gd name="connsiteX7" fmla="*/ 1290248 w 2238250"/>
                <a:gd name="connsiteY7" fmla="*/ 112351 h 1124649"/>
                <a:gd name="connsiteX8" fmla="*/ 1640292 w 2238250"/>
                <a:gd name="connsiteY8" fmla="*/ 276658 h 1124649"/>
                <a:gd name="connsiteX9" fmla="*/ 1995892 w 2238250"/>
                <a:gd name="connsiteY9" fmla="*/ 479858 h 1124649"/>
                <a:gd name="connsiteX10" fmla="*/ 2238250 w 2238250"/>
                <a:gd name="connsiteY10" fmla="*/ 573256 h 1124649"/>
                <a:gd name="connsiteX0" fmla="*/ 217267 w 2246092"/>
                <a:gd name="connsiteY0" fmla="*/ 1124649 h 1124649"/>
                <a:gd name="connsiteX1" fmla="*/ 7981 w 2246092"/>
                <a:gd name="connsiteY1" fmla="*/ 811911 h 1124649"/>
                <a:gd name="connsiteX2" fmla="*/ 37881 w 2246092"/>
                <a:gd name="connsiteY2" fmla="*/ 575108 h 1124649"/>
                <a:gd name="connsiteX3" fmla="*/ 504868 w 2246092"/>
                <a:gd name="connsiteY3" fmla="*/ 774604 h 1124649"/>
                <a:gd name="connsiteX4" fmla="*/ 143184 w 2246092"/>
                <a:gd name="connsiteY4" fmla="*/ 79015 h 1124649"/>
                <a:gd name="connsiteX5" fmla="*/ 311195 w 2246092"/>
                <a:gd name="connsiteY5" fmla="*/ 8636 h 1124649"/>
                <a:gd name="connsiteX6" fmla="*/ 606734 w 2246092"/>
                <a:gd name="connsiteY6" fmla="*/ 14192 h 1124649"/>
                <a:gd name="connsiteX7" fmla="*/ 1298090 w 2246092"/>
                <a:gd name="connsiteY7" fmla="*/ 112351 h 1124649"/>
                <a:gd name="connsiteX8" fmla="*/ 1648134 w 2246092"/>
                <a:gd name="connsiteY8" fmla="*/ 276658 h 1124649"/>
                <a:gd name="connsiteX9" fmla="*/ 2003734 w 2246092"/>
                <a:gd name="connsiteY9" fmla="*/ 479858 h 1124649"/>
                <a:gd name="connsiteX10" fmla="*/ 2246092 w 2246092"/>
                <a:gd name="connsiteY10" fmla="*/ 573256 h 1124649"/>
                <a:gd name="connsiteX0" fmla="*/ 217267 w 2246092"/>
                <a:gd name="connsiteY0" fmla="*/ 1125703 h 1125703"/>
                <a:gd name="connsiteX1" fmla="*/ 7981 w 2246092"/>
                <a:gd name="connsiteY1" fmla="*/ 812965 h 1125703"/>
                <a:gd name="connsiteX2" fmla="*/ 37881 w 2246092"/>
                <a:gd name="connsiteY2" fmla="*/ 576162 h 1125703"/>
                <a:gd name="connsiteX3" fmla="*/ 504868 w 2246092"/>
                <a:gd name="connsiteY3" fmla="*/ 792591 h 1125703"/>
                <a:gd name="connsiteX4" fmla="*/ 143184 w 2246092"/>
                <a:gd name="connsiteY4" fmla="*/ 80069 h 1125703"/>
                <a:gd name="connsiteX5" fmla="*/ 311195 w 2246092"/>
                <a:gd name="connsiteY5" fmla="*/ 9690 h 1125703"/>
                <a:gd name="connsiteX6" fmla="*/ 606734 w 2246092"/>
                <a:gd name="connsiteY6" fmla="*/ 15246 h 1125703"/>
                <a:gd name="connsiteX7" fmla="*/ 1298090 w 2246092"/>
                <a:gd name="connsiteY7" fmla="*/ 113405 h 1125703"/>
                <a:gd name="connsiteX8" fmla="*/ 1648134 w 2246092"/>
                <a:gd name="connsiteY8" fmla="*/ 277712 h 1125703"/>
                <a:gd name="connsiteX9" fmla="*/ 2003734 w 2246092"/>
                <a:gd name="connsiteY9" fmla="*/ 480912 h 1125703"/>
                <a:gd name="connsiteX10" fmla="*/ 2246092 w 2246092"/>
                <a:gd name="connsiteY10" fmla="*/ 574310 h 1125703"/>
                <a:gd name="connsiteX0" fmla="*/ 217267 w 2246092"/>
                <a:gd name="connsiteY0" fmla="*/ 1127371 h 1127371"/>
                <a:gd name="connsiteX1" fmla="*/ 7981 w 2246092"/>
                <a:gd name="connsiteY1" fmla="*/ 814633 h 1127371"/>
                <a:gd name="connsiteX2" fmla="*/ 37881 w 2246092"/>
                <a:gd name="connsiteY2" fmla="*/ 577830 h 1127371"/>
                <a:gd name="connsiteX3" fmla="*/ 504868 w 2246092"/>
                <a:gd name="connsiteY3" fmla="*/ 794259 h 1127371"/>
                <a:gd name="connsiteX4" fmla="*/ 270184 w 2246092"/>
                <a:gd name="connsiteY4" fmla="*/ 132537 h 1127371"/>
                <a:gd name="connsiteX5" fmla="*/ 311195 w 2246092"/>
                <a:gd name="connsiteY5" fmla="*/ 11358 h 1127371"/>
                <a:gd name="connsiteX6" fmla="*/ 606734 w 2246092"/>
                <a:gd name="connsiteY6" fmla="*/ 16914 h 1127371"/>
                <a:gd name="connsiteX7" fmla="*/ 1298090 w 2246092"/>
                <a:gd name="connsiteY7" fmla="*/ 115073 h 1127371"/>
                <a:gd name="connsiteX8" fmla="*/ 1648134 w 2246092"/>
                <a:gd name="connsiteY8" fmla="*/ 279380 h 1127371"/>
                <a:gd name="connsiteX9" fmla="*/ 2003734 w 2246092"/>
                <a:gd name="connsiteY9" fmla="*/ 482580 h 1127371"/>
                <a:gd name="connsiteX10" fmla="*/ 2246092 w 2246092"/>
                <a:gd name="connsiteY10" fmla="*/ 575978 h 1127371"/>
                <a:gd name="connsiteX0" fmla="*/ 217267 w 2246092"/>
                <a:gd name="connsiteY0" fmla="*/ 1111326 h 1111326"/>
                <a:gd name="connsiteX1" fmla="*/ 7981 w 2246092"/>
                <a:gd name="connsiteY1" fmla="*/ 798588 h 1111326"/>
                <a:gd name="connsiteX2" fmla="*/ 37881 w 2246092"/>
                <a:gd name="connsiteY2" fmla="*/ 561785 h 1111326"/>
                <a:gd name="connsiteX3" fmla="*/ 504868 w 2246092"/>
                <a:gd name="connsiteY3" fmla="*/ 778214 h 1111326"/>
                <a:gd name="connsiteX4" fmla="*/ 270184 w 2246092"/>
                <a:gd name="connsiteY4" fmla="*/ 116492 h 1111326"/>
                <a:gd name="connsiteX5" fmla="*/ 361995 w 2246092"/>
                <a:gd name="connsiteY5" fmla="*/ 54580 h 1111326"/>
                <a:gd name="connsiteX6" fmla="*/ 606734 w 2246092"/>
                <a:gd name="connsiteY6" fmla="*/ 869 h 1111326"/>
                <a:gd name="connsiteX7" fmla="*/ 1298090 w 2246092"/>
                <a:gd name="connsiteY7" fmla="*/ 99028 h 1111326"/>
                <a:gd name="connsiteX8" fmla="*/ 1648134 w 2246092"/>
                <a:gd name="connsiteY8" fmla="*/ 263335 h 1111326"/>
                <a:gd name="connsiteX9" fmla="*/ 2003734 w 2246092"/>
                <a:gd name="connsiteY9" fmla="*/ 466535 h 1111326"/>
                <a:gd name="connsiteX10" fmla="*/ 2246092 w 2246092"/>
                <a:gd name="connsiteY10" fmla="*/ 559933 h 1111326"/>
                <a:gd name="connsiteX0" fmla="*/ 217267 w 2246092"/>
                <a:gd name="connsiteY0" fmla="*/ 1112085 h 1112085"/>
                <a:gd name="connsiteX1" fmla="*/ 7981 w 2246092"/>
                <a:gd name="connsiteY1" fmla="*/ 799347 h 1112085"/>
                <a:gd name="connsiteX2" fmla="*/ 37881 w 2246092"/>
                <a:gd name="connsiteY2" fmla="*/ 562544 h 1112085"/>
                <a:gd name="connsiteX3" fmla="*/ 504868 w 2246092"/>
                <a:gd name="connsiteY3" fmla="*/ 778973 h 1112085"/>
                <a:gd name="connsiteX4" fmla="*/ 329450 w 2246092"/>
                <a:gd name="connsiteY4" fmla="*/ 261184 h 1112085"/>
                <a:gd name="connsiteX5" fmla="*/ 361995 w 2246092"/>
                <a:gd name="connsiteY5" fmla="*/ 55339 h 1112085"/>
                <a:gd name="connsiteX6" fmla="*/ 606734 w 2246092"/>
                <a:gd name="connsiteY6" fmla="*/ 1628 h 1112085"/>
                <a:gd name="connsiteX7" fmla="*/ 1298090 w 2246092"/>
                <a:gd name="connsiteY7" fmla="*/ 99787 h 1112085"/>
                <a:gd name="connsiteX8" fmla="*/ 1648134 w 2246092"/>
                <a:gd name="connsiteY8" fmla="*/ 264094 h 1112085"/>
                <a:gd name="connsiteX9" fmla="*/ 2003734 w 2246092"/>
                <a:gd name="connsiteY9" fmla="*/ 467294 h 1112085"/>
                <a:gd name="connsiteX10" fmla="*/ 2246092 w 2246092"/>
                <a:gd name="connsiteY10" fmla="*/ 560692 h 1112085"/>
                <a:gd name="connsiteX0" fmla="*/ 217267 w 2246092"/>
                <a:gd name="connsiteY0" fmla="*/ 1116777 h 1116777"/>
                <a:gd name="connsiteX1" fmla="*/ 7981 w 2246092"/>
                <a:gd name="connsiteY1" fmla="*/ 804039 h 1116777"/>
                <a:gd name="connsiteX2" fmla="*/ 37881 w 2246092"/>
                <a:gd name="connsiteY2" fmla="*/ 567236 h 1116777"/>
                <a:gd name="connsiteX3" fmla="*/ 504868 w 2246092"/>
                <a:gd name="connsiteY3" fmla="*/ 783665 h 1116777"/>
                <a:gd name="connsiteX4" fmla="*/ 329450 w 2246092"/>
                <a:gd name="connsiteY4" fmla="*/ 265876 h 1116777"/>
                <a:gd name="connsiteX5" fmla="*/ 361995 w 2246092"/>
                <a:gd name="connsiteY5" fmla="*/ 60031 h 1116777"/>
                <a:gd name="connsiteX6" fmla="*/ 606734 w 2246092"/>
                <a:gd name="connsiteY6" fmla="*/ 6320 h 1116777"/>
                <a:gd name="connsiteX7" fmla="*/ 1247290 w 2246092"/>
                <a:gd name="connsiteY7" fmla="*/ 180679 h 1116777"/>
                <a:gd name="connsiteX8" fmla="*/ 1648134 w 2246092"/>
                <a:gd name="connsiteY8" fmla="*/ 268786 h 1116777"/>
                <a:gd name="connsiteX9" fmla="*/ 2003734 w 2246092"/>
                <a:gd name="connsiteY9" fmla="*/ 471986 h 1116777"/>
                <a:gd name="connsiteX10" fmla="*/ 2246092 w 2246092"/>
                <a:gd name="connsiteY10" fmla="*/ 565384 h 1116777"/>
                <a:gd name="connsiteX0" fmla="*/ 217267 w 2246092"/>
                <a:gd name="connsiteY0" fmla="*/ 1116777 h 1116777"/>
                <a:gd name="connsiteX1" fmla="*/ 7981 w 2246092"/>
                <a:gd name="connsiteY1" fmla="*/ 804039 h 1116777"/>
                <a:gd name="connsiteX2" fmla="*/ 37881 w 2246092"/>
                <a:gd name="connsiteY2" fmla="*/ 567236 h 1116777"/>
                <a:gd name="connsiteX3" fmla="*/ 504868 w 2246092"/>
                <a:gd name="connsiteY3" fmla="*/ 783665 h 1116777"/>
                <a:gd name="connsiteX4" fmla="*/ 329450 w 2246092"/>
                <a:gd name="connsiteY4" fmla="*/ 265876 h 1116777"/>
                <a:gd name="connsiteX5" fmla="*/ 361995 w 2246092"/>
                <a:gd name="connsiteY5" fmla="*/ 60031 h 1116777"/>
                <a:gd name="connsiteX6" fmla="*/ 606734 w 2246092"/>
                <a:gd name="connsiteY6" fmla="*/ 6320 h 1116777"/>
                <a:gd name="connsiteX7" fmla="*/ 1247290 w 2246092"/>
                <a:gd name="connsiteY7" fmla="*/ 180679 h 1116777"/>
                <a:gd name="connsiteX8" fmla="*/ 1631201 w 2246092"/>
                <a:gd name="connsiteY8" fmla="*/ 344986 h 1116777"/>
                <a:gd name="connsiteX9" fmla="*/ 2003734 w 2246092"/>
                <a:gd name="connsiteY9" fmla="*/ 471986 h 1116777"/>
                <a:gd name="connsiteX10" fmla="*/ 2246092 w 2246092"/>
                <a:gd name="connsiteY10" fmla="*/ 565384 h 1116777"/>
                <a:gd name="connsiteX0" fmla="*/ 217267 w 2246092"/>
                <a:gd name="connsiteY0" fmla="*/ 1116777 h 1116777"/>
                <a:gd name="connsiteX1" fmla="*/ 7981 w 2246092"/>
                <a:gd name="connsiteY1" fmla="*/ 804039 h 1116777"/>
                <a:gd name="connsiteX2" fmla="*/ 37881 w 2246092"/>
                <a:gd name="connsiteY2" fmla="*/ 567236 h 1116777"/>
                <a:gd name="connsiteX3" fmla="*/ 504868 w 2246092"/>
                <a:gd name="connsiteY3" fmla="*/ 783665 h 1116777"/>
                <a:gd name="connsiteX4" fmla="*/ 329450 w 2246092"/>
                <a:gd name="connsiteY4" fmla="*/ 265876 h 1116777"/>
                <a:gd name="connsiteX5" fmla="*/ 361995 w 2246092"/>
                <a:gd name="connsiteY5" fmla="*/ 60031 h 1116777"/>
                <a:gd name="connsiteX6" fmla="*/ 606734 w 2246092"/>
                <a:gd name="connsiteY6" fmla="*/ 6320 h 1116777"/>
                <a:gd name="connsiteX7" fmla="*/ 1247290 w 2246092"/>
                <a:gd name="connsiteY7" fmla="*/ 180679 h 1116777"/>
                <a:gd name="connsiteX8" fmla="*/ 1631201 w 2246092"/>
                <a:gd name="connsiteY8" fmla="*/ 344986 h 1116777"/>
                <a:gd name="connsiteX9" fmla="*/ 1961400 w 2246092"/>
                <a:gd name="connsiteY9" fmla="*/ 531252 h 1116777"/>
                <a:gd name="connsiteX10" fmla="*/ 2246092 w 2246092"/>
                <a:gd name="connsiteY10" fmla="*/ 565384 h 1116777"/>
                <a:gd name="connsiteX0" fmla="*/ 217267 w 2271492"/>
                <a:gd name="connsiteY0" fmla="*/ 1116777 h 1116777"/>
                <a:gd name="connsiteX1" fmla="*/ 7981 w 2271492"/>
                <a:gd name="connsiteY1" fmla="*/ 804039 h 1116777"/>
                <a:gd name="connsiteX2" fmla="*/ 37881 w 2271492"/>
                <a:gd name="connsiteY2" fmla="*/ 567236 h 1116777"/>
                <a:gd name="connsiteX3" fmla="*/ 504868 w 2271492"/>
                <a:gd name="connsiteY3" fmla="*/ 783665 h 1116777"/>
                <a:gd name="connsiteX4" fmla="*/ 329450 w 2271492"/>
                <a:gd name="connsiteY4" fmla="*/ 265876 h 1116777"/>
                <a:gd name="connsiteX5" fmla="*/ 361995 w 2271492"/>
                <a:gd name="connsiteY5" fmla="*/ 60031 h 1116777"/>
                <a:gd name="connsiteX6" fmla="*/ 606734 w 2271492"/>
                <a:gd name="connsiteY6" fmla="*/ 6320 h 1116777"/>
                <a:gd name="connsiteX7" fmla="*/ 1247290 w 2271492"/>
                <a:gd name="connsiteY7" fmla="*/ 180679 h 1116777"/>
                <a:gd name="connsiteX8" fmla="*/ 1631201 w 2271492"/>
                <a:gd name="connsiteY8" fmla="*/ 344986 h 1116777"/>
                <a:gd name="connsiteX9" fmla="*/ 1961400 w 2271492"/>
                <a:gd name="connsiteY9" fmla="*/ 531252 h 1116777"/>
                <a:gd name="connsiteX10" fmla="*/ 2271492 w 2271492"/>
                <a:gd name="connsiteY10" fmla="*/ 726251 h 1116777"/>
                <a:gd name="connsiteX0" fmla="*/ 217267 w 2271492"/>
                <a:gd name="connsiteY0" fmla="*/ 1116777 h 1116777"/>
                <a:gd name="connsiteX1" fmla="*/ 7981 w 2271492"/>
                <a:gd name="connsiteY1" fmla="*/ 804039 h 1116777"/>
                <a:gd name="connsiteX2" fmla="*/ 37881 w 2271492"/>
                <a:gd name="connsiteY2" fmla="*/ 567236 h 1116777"/>
                <a:gd name="connsiteX3" fmla="*/ 504868 w 2271492"/>
                <a:gd name="connsiteY3" fmla="*/ 783665 h 1116777"/>
                <a:gd name="connsiteX4" fmla="*/ 329450 w 2271492"/>
                <a:gd name="connsiteY4" fmla="*/ 265876 h 1116777"/>
                <a:gd name="connsiteX5" fmla="*/ 361995 w 2271492"/>
                <a:gd name="connsiteY5" fmla="*/ 60031 h 1116777"/>
                <a:gd name="connsiteX6" fmla="*/ 606734 w 2271492"/>
                <a:gd name="connsiteY6" fmla="*/ 6320 h 1116777"/>
                <a:gd name="connsiteX7" fmla="*/ 1247290 w 2271492"/>
                <a:gd name="connsiteY7" fmla="*/ 180679 h 1116777"/>
                <a:gd name="connsiteX8" fmla="*/ 1631201 w 2271492"/>
                <a:gd name="connsiteY8" fmla="*/ 344986 h 1116777"/>
                <a:gd name="connsiteX9" fmla="*/ 1961400 w 2271492"/>
                <a:gd name="connsiteY9" fmla="*/ 531252 h 1116777"/>
                <a:gd name="connsiteX10" fmla="*/ 2271492 w 2271492"/>
                <a:gd name="connsiteY10" fmla="*/ 726251 h 1116777"/>
                <a:gd name="connsiteX0" fmla="*/ 217267 w 2271492"/>
                <a:gd name="connsiteY0" fmla="*/ 1116777 h 1116777"/>
                <a:gd name="connsiteX1" fmla="*/ 7981 w 2271492"/>
                <a:gd name="connsiteY1" fmla="*/ 804039 h 1116777"/>
                <a:gd name="connsiteX2" fmla="*/ 37881 w 2271492"/>
                <a:gd name="connsiteY2" fmla="*/ 567236 h 1116777"/>
                <a:gd name="connsiteX3" fmla="*/ 504868 w 2271492"/>
                <a:gd name="connsiteY3" fmla="*/ 783665 h 1116777"/>
                <a:gd name="connsiteX4" fmla="*/ 329450 w 2271492"/>
                <a:gd name="connsiteY4" fmla="*/ 265876 h 1116777"/>
                <a:gd name="connsiteX5" fmla="*/ 361995 w 2271492"/>
                <a:gd name="connsiteY5" fmla="*/ 60031 h 1116777"/>
                <a:gd name="connsiteX6" fmla="*/ 606734 w 2271492"/>
                <a:gd name="connsiteY6" fmla="*/ 6320 h 1116777"/>
                <a:gd name="connsiteX7" fmla="*/ 1247290 w 2271492"/>
                <a:gd name="connsiteY7" fmla="*/ 180679 h 1116777"/>
                <a:gd name="connsiteX8" fmla="*/ 1631201 w 2271492"/>
                <a:gd name="connsiteY8" fmla="*/ 344986 h 1116777"/>
                <a:gd name="connsiteX9" fmla="*/ 1961400 w 2271492"/>
                <a:gd name="connsiteY9" fmla="*/ 531252 h 1116777"/>
                <a:gd name="connsiteX10" fmla="*/ 2271492 w 2271492"/>
                <a:gd name="connsiteY10" fmla="*/ 726251 h 1116777"/>
                <a:gd name="connsiteX0" fmla="*/ 228408 w 2282633"/>
                <a:gd name="connsiteY0" fmla="*/ 1116777 h 1116777"/>
                <a:gd name="connsiteX1" fmla="*/ 19122 w 2282633"/>
                <a:gd name="connsiteY1" fmla="*/ 804039 h 1116777"/>
                <a:gd name="connsiteX2" fmla="*/ 6688 w 2282633"/>
                <a:gd name="connsiteY2" fmla="*/ 567236 h 1116777"/>
                <a:gd name="connsiteX3" fmla="*/ 516009 w 2282633"/>
                <a:gd name="connsiteY3" fmla="*/ 783665 h 1116777"/>
                <a:gd name="connsiteX4" fmla="*/ 340591 w 2282633"/>
                <a:gd name="connsiteY4" fmla="*/ 265876 h 1116777"/>
                <a:gd name="connsiteX5" fmla="*/ 373136 w 2282633"/>
                <a:gd name="connsiteY5" fmla="*/ 60031 h 1116777"/>
                <a:gd name="connsiteX6" fmla="*/ 617875 w 2282633"/>
                <a:gd name="connsiteY6" fmla="*/ 6320 h 1116777"/>
                <a:gd name="connsiteX7" fmla="*/ 1258431 w 2282633"/>
                <a:gd name="connsiteY7" fmla="*/ 180679 h 1116777"/>
                <a:gd name="connsiteX8" fmla="*/ 1642342 w 2282633"/>
                <a:gd name="connsiteY8" fmla="*/ 344986 h 1116777"/>
                <a:gd name="connsiteX9" fmla="*/ 1972541 w 2282633"/>
                <a:gd name="connsiteY9" fmla="*/ 531252 h 1116777"/>
                <a:gd name="connsiteX10" fmla="*/ 2282633 w 2282633"/>
                <a:gd name="connsiteY10" fmla="*/ 726251 h 1116777"/>
                <a:gd name="connsiteX0" fmla="*/ 279520 w 2333745"/>
                <a:gd name="connsiteY0" fmla="*/ 1116777 h 1116777"/>
                <a:gd name="connsiteX1" fmla="*/ 36368 w 2333745"/>
                <a:gd name="connsiteY1" fmla="*/ 804039 h 1116777"/>
                <a:gd name="connsiteX2" fmla="*/ 57800 w 2333745"/>
                <a:gd name="connsiteY2" fmla="*/ 567236 h 1116777"/>
                <a:gd name="connsiteX3" fmla="*/ 567121 w 2333745"/>
                <a:gd name="connsiteY3" fmla="*/ 783665 h 1116777"/>
                <a:gd name="connsiteX4" fmla="*/ 391703 w 2333745"/>
                <a:gd name="connsiteY4" fmla="*/ 265876 h 1116777"/>
                <a:gd name="connsiteX5" fmla="*/ 424248 w 2333745"/>
                <a:gd name="connsiteY5" fmla="*/ 60031 h 1116777"/>
                <a:gd name="connsiteX6" fmla="*/ 668987 w 2333745"/>
                <a:gd name="connsiteY6" fmla="*/ 6320 h 1116777"/>
                <a:gd name="connsiteX7" fmla="*/ 1309543 w 2333745"/>
                <a:gd name="connsiteY7" fmla="*/ 180679 h 1116777"/>
                <a:gd name="connsiteX8" fmla="*/ 1693454 w 2333745"/>
                <a:gd name="connsiteY8" fmla="*/ 344986 h 1116777"/>
                <a:gd name="connsiteX9" fmla="*/ 2023653 w 2333745"/>
                <a:gd name="connsiteY9" fmla="*/ 531252 h 1116777"/>
                <a:gd name="connsiteX10" fmla="*/ 2333745 w 2333745"/>
                <a:gd name="connsiteY10" fmla="*/ 726251 h 1116777"/>
                <a:gd name="connsiteX0" fmla="*/ 243157 w 2297382"/>
                <a:gd name="connsiteY0" fmla="*/ 1116777 h 1116777"/>
                <a:gd name="connsiteX1" fmla="*/ 5 w 2297382"/>
                <a:gd name="connsiteY1" fmla="*/ 804039 h 1116777"/>
                <a:gd name="connsiteX2" fmla="*/ 250037 w 2297382"/>
                <a:gd name="connsiteY2" fmla="*/ 702702 h 1116777"/>
                <a:gd name="connsiteX3" fmla="*/ 530758 w 2297382"/>
                <a:gd name="connsiteY3" fmla="*/ 783665 h 1116777"/>
                <a:gd name="connsiteX4" fmla="*/ 355340 w 2297382"/>
                <a:gd name="connsiteY4" fmla="*/ 265876 h 1116777"/>
                <a:gd name="connsiteX5" fmla="*/ 387885 w 2297382"/>
                <a:gd name="connsiteY5" fmla="*/ 60031 h 1116777"/>
                <a:gd name="connsiteX6" fmla="*/ 632624 w 2297382"/>
                <a:gd name="connsiteY6" fmla="*/ 6320 h 1116777"/>
                <a:gd name="connsiteX7" fmla="*/ 1273180 w 2297382"/>
                <a:gd name="connsiteY7" fmla="*/ 180679 h 1116777"/>
                <a:gd name="connsiteX8" fmla="*/ 1657091 w 2297382"/>
                <a:gd name="connsiteY8" fmla="*/ 344986 h 1116777"/>
                <a:gd name="connsiteX9" fmla="*/ 1987290 w 2297382"/>
                <a:gd name="connsiteY9" fmla="*/ 531252 h 1116777"/>
                <a:gd name="connsiteX10" fmla="*/ 2297382 w 2297382"/>
                <a:gd name="connsiteY10" fmla="*/ 726251 h 1116777"/>
                <a:gd name="connsiteX0" fmla="*/ 247285 w 2301510"/>
                <a:gd name="connsiteY0" fmla="*/ 1116777 h 1116777"/>
                <a:gd name="connsiteX1" fmla="*/ 4133 w 2301510"/>
                <a:gd name="connsiteY1" fmla="*/ 804039 h 1116777"/>
                <a:gd name="connsiteX2" fmla="*/ 127165 w 2301510"/>
                <a:gd name="connsiteY2" fmla="*/ 694235 h 1116777"/>
                <a:gd name="connsiteX3" fmla="*/ 534886 w 2301510"/>
                <a:gd name="connsiteY3" fmla="*/ 783665 h 1116777"/>
                <a:gd name="connsiteX4" fmla="*/ 359468 w 2301510"/>
                <a:gd name="connsiteY4" fmla="*/ 265876 h 1116777"/>
                <a:gd name="connsiteX5" fmla="*/ 392013 w 2301510"/>
                <a:gd name="connsiteY5" fmla="*/ 60031 h 1116777"/>
                <a:gd name="connsiteX6" fmla="*/ 636752 w 2301510"/>
                <a:gd name="connsiteY6" fmla="*/ 6320 h 1116777"/>
                <a:gd name="connsiteX7" fmla="*/ 1277308 w 2301510"/>
                <a:gd name="connsiteY7" fmla="*/ 180679 h 1116777"/>
                <a:gd name="connsiteX8" fmla="*/ 1661219 w 2301510"/>
                <a:gd name="connsiteY8" fmla="*/ 344986 h 1116777"/>
                <a:gd name="connsiteX9" fmla="*/ 1991418 w 2301510"/>
                <a:gd name="connsiteY9" fmla="*/ 531252 h 1116777"/>
                <a:gd name="connsiteX10" fmla="*/ 2301510 w 2301510"/>
                <a:gd name="connsiteY10" fmla="*/ 726251 h 1116777"/>
                <a:gd name="connsiteX0" fmla="*/ 160978 w 2215203"/>
                <a:gd name="connsiteY0" fmla="*/ 1116777 h 1116777"/>
                <a:gd name="connsiteX1" fmla="*/ 27893 w 2215203"/>
                <a:gd name="connsiteY1" fmla="*/ 931039 h 1116777"/>
                <a:gd name="connsiteX2" fmla="*/ 40858 w 2215203"/>
                <a:gd name="connsiteY2" fmla="*/ 694235 h 1116777"/>
                <a:gd name="connsiteX3" fmla="*/ 448579 w 2215203"/>
                <a:gd name="connsiteY3" fmla="*/ 783665 h 1116777"/>
                <a:gd name="connsiteX4" fmla="*/ 273161 w 2215203"/>
                <a:gd name="connsiteY4" fmla="*/ 265876 h 1116777"/>
                <a:gd name="connsiteX5" fmla="*/ 305706 w 2215203"/>
                <a:gd name="connsiteY5" fmla="*/ 60031 h 1116777"/>
                <a:gd name="connsiteX6" fmla="*/ 550445 w 2215203"/>
                <a:gd name="connsiteY6" fmla="*/ 6320 h 1116777"/>
                <a:gd name="connsiteX7" fmla="*/ 1191001 w 2215203"/>
                <a:gd name="connsiteY7" fmla="*/ 180679 h 1116777"/>
                <a:gd name="connsiteX8" fmla="*/ 1574912 w 2215203"/>
                <a:gd name="connsiteY8" fmla="*/ 344986 h 1116777"/>
                <a:gd name="connsiteX9" fmla="*/ 1905111 w 2215203"/>
                <a:gd name="connsiteY9" fmla="*/ 531252 h 1116777"/>
                <a:gd name="connsiteX10" fmla="*/ 2215203 w 2215203"/>
                <a:gd name="connsiteY10" fmla="*/ 726251 h 1116777"/>
                <a:gd name="connsiteX0" fmla="*/ 160978 w 2215203"/>
                <a:gd name="connsiteY0" fmla="*/ 1116777 h 1116777"/>
                <a:gd name="connsiteX1" fmla="*/ 27893 w 2215203"/>
                <a:gd name="connsiteY1" fmla="*/ 931039 h 1116777"/>
                <a:gd name="connsiteX2" fmla="*/ 40858 w 2215203"/>
                <a:gd name="connsiteY2" fmla="*/ 694235 h 1116777"/>
                <a:gd name="connsiteX3" fmla="*/ 448579 w 2215203"/>
                <a:gd name="connsiteY3" fmla="*/ 783665 h 1116777"/>
                <a:gd name="connsiteX4" fmla="*/ 273161 w 2215203"/>
                <a:gd name="connsiteY4" fmla="*/ 265876 h 1116777"/>
                <a:gd name="connsiteX5" fmla="*/ 305706 w 2215203"/>
                <a:gd name="connsiteY5" fmla="*/ 60031 h 1116777"/>
                <a:gd name="connsiteX6" fmla="*/ 550445 w 2215203"/>
                <a:gd name="connsiteY6" fmla="*/ 6320 h 1116777"/>
                <a:gd name="connsiteX7" fmla="*/ 1191001 w 2215203"/>
                <a:gd name="connsiteY7" fmla="*/ 180679 h 1116777"/>
                <a:gd name="connsiteX8" fmla="*/ 1566445 w 2215203"/>
                <a:gd name="connsiteY8" fmla="*/ 404253 h 1116777"/>
                <a:gd name="connsiteX9" fmla="*/ 1905111 w 2215203"/>
                <a:gd name="connsiteY9" fmla="*/ 531252 h 1116777"/>
                <a:gd name="connsiteX10" fmla="*/ 2215203 w 2215203"/>
                <a:gd name="connsiteY10" fmla="*/ 726251 h 1116777"/>
                <a:gd name="connsiteX0" fmla="*/ 160978 w 2215203"/>
                <a:gd name="connsiteY0" fmla="*/ 1120812 h 1120812"/>
                <a:gd name="connsiteX1" fmla="*/ 27893 w 2215203"/>
                <a:gd name="connsiteY1" fmla="*/ 935074 h 1120812"/>
                <a:gd name="connsiteX2" fmla="*/ 40858 w 2215203"/>
                <a:gd name="connsiteY2" fmla="*/ 698270 h 1120812"/>
                <a:gd name="connsiteX3" fmla="*/ 448579 w 2215203"/>
                <a:gd name="connsiteY3" fmla="*/ 787700 h 1120812"/>
                <a:gd name="connsiteX4" fmla="*/ 273161 w 2215203"/>
                <a:gd name="connsiteY4" fmla="*/ 269911 h 1120812"/>
                <a:gd name="connsiteX5" fmla="*/ 305706 w 2215203"/>
                <a:gd name="connsiteY5" fmla="*/ 64066 h 1120812"/>
                <a:gd name="connsiteX6" fmla="*/ 550445 w 2215203"/>
                <a:gd name="connsiteY6" fmla="*/ 10355 h 1120812"/>
                <a:gd name="connsiteX7" fmla="*/ 1182534 w 2215203"/>
                <a:gd name="connsiteY7" fmla="*/ 243980 h 1120812"/>
                <a:gd name="connsiteX8" fmla="*/ 1566445 w 2215203"/>
                <a:gd name="connsiteY8" fmla="*/ 408288 h 1120812"/>
                <a:gd name="connsiteX9" fmla="*/ 1905111 w 2215203"/>
                <a:gd name="connsiteY9" fmla="*/ 535287 h 1120812"/>
                <a:gd name="connsiteX10" fmla="*/ 2215203 w 2215203"/>
                <a:gd name="connsiteY10" fmla="*/ 730286 h 1120812"/>
                <a:gd name="connsiteX0" fmla="*/ 160978 w 2215203"/>
                <a:gd name="connsiteY0" fmla="*/ 1120812 h 1120812"/>
                <a:gd name="connsiteX1" fmla="*/ 27893 w 2215203"/>
                <a:gd name="connsiteY1" fmla="*/ 935074 h 1120812"/>
                <a:gd name="connsiteX2" fmla="*/ 40858 w 2215203"/>
                <a:gd name="connsiteY2" fmla="*/ 698270 h 1120812"/>
                <a:gd name="connsiteX3" fmla="*/ 448579 w 2215203"/>
                <a:gd name="connsiteY3" fmla="*/ 787700 h 1120812"/>
                <a:gd name="connsiteX4" fmla="*/ 273161 w 2215203"/>
                <a:gd name="connsiteY4" fmla="*/ 269911 h 1120812"/>
                <a:gd name="connsiteX5" fmla="*/ 305706 w 2215203"/>
                <a:gd name="connsiteY5" fmla="*/ 64066 h 1120812"/>
                <a:gd name="connsiteX6" fmla="*/ 550445 w 2215203"/>
                <a:gd name="connsiteY6" fmla="*/ 10355 h 1120812"/>
                <a:gd name="connsiteX7" fmla="*/ 1182534 w 2215203"/>
                <a:gd name="connsiteY7" fmla="*/ 243980 h 1120812"/>
                <a:gd name="connsiteX8" fmla="*/ 1566445 w 2215203"/>
                <a:gd name="connsiteY8" fmla="*/ 408288 h 1120812"/>
                <a:gd name="connsiteX9" fmla="*/ 1913578 w 2215203"/>
                <a:gd name="connsiteY9" fmla="*/ 619953 h 1120812"/>
                <a:gd name="connsiteX10" fmla="*/ 2215203 w 2215203"/>
                <a:gd name="connsiteY10" fmla="*/ 730286 h 1120812"/>
                <a:gd name="connsiteX0" fmla="*/ 160978 w 2232136"/>
                <a:gd name="connsiteY0" fmla="*/ 1120812 h 1120812"/>
                <a:gd name="connsiteX1" fmla="*/ 27893 w 2232136"/>
                <a:gd name="connsiteY1" fmla="*/ 935074 h 1120812"/>
                <a:gd name="connsiteX2" fmla="*/ 40858 w 2232136"/>
                <a:gd name="connsiteY2" fmla="*/ 698270 h 1120812"/>
                <a:gd name="connsiteX3" fmla="*/ 448579 w 2232136"/>
                <a:gd name="connsiteY3" fmla="*/ 787700 h 1120812"/>
                <a:gd name="connsiteX4" fmla="*/ 273161 w 2232136"/>
                <a:gd name="connsiteY4" fmla="*/ 269911 h 1120812"/>
                <a:gd name="connsiteX5" fmla="*/ 305706 w 2232136"/>
                <a:gd name="connsiteY5" fmla="*/ 64066 h 1120812"/>
                <a:gd name="connsiteX6" fmla="*/ 550445 w 2232136"/>
                <a:gd name="connsiteY6" fmla="*/ 10355 h 1120812"/>
                <a:gd name="connsiteX7" fmla="*/ 1182534 w 2232136"/>
                <a:gd name="connsiteY7" fmla="*/ 243980 h 1120812"/>
                <a:gd name="connsiteX8" fmla="*/ 1566445 w 2232136"/>
                <a:gd name="connsiteY8" fmla="*/ 408288 h 1120812"/>
                <a:gd name="connsiteX9" fmla="*/ 1913578 w 2232136"/>
                <a:gd name="connsiteY9" fmla="*/ 619953 h 1120812"/>
                <a:gd name="connsiteX10" fmla="*/ 2232136 w 2232136"/>
                <a:gd name="connsiteY10" fmla="*/ 806486 h 1120812"/>
                <a:gd name="connsiteX0" fmla="*/ 160978 w 2232136"/>
                <a:gd name="connsiteY0" fmla="*/ 1120812 h 1120812"/>
                <a:gd name="connsiteX1" fmla="*/ 27893 w 2232136"/>
                <a:gd name="connsiteY1" fmla="*/ 935074 h 1120812"/>
                <a:gd name="connsiteX2" fmla="*/ 40858 w 2232136"/>
                <a:gd name="connsiteY2" fmla="*/ 698270 h 1120812"/>
                <a:gd name="connsiteX3" fmla="*/ 448579 w 2232136"/>
                <a:gd name="connsiteY3" fmla="*/ 787700 h 1120812"/>
                <a:gd name="connsiteX4" fmla="*/ 273161 w 2232136"/>
                <a:gd name="connsiteY4" fmla="*/ 269911 h 1120812"/>
                <a:gd name="connsiteX5" fmla="*/ 305706 w 2232136"/>
                <a:gd name="connsiteY5" fmla="*/ 64066 h 1120812"/>
                <a:gd name="connsiteX6" fmla="*/ 550445 w 2232136"/>
                <a:gd name="connsiteY6" fmla="*/ 10355 h 1120812"/>
                <a:gd name="connsiteX7" fmla="*/ 1182534 w 2232136"/>
                <a:gd name="connsiteY7" fmla="*/ 243980 h 1120812"/>
                <a:gd name="connsiteX8" fmla="*/ 1549512 w 2232136"/>
                <a:gd name="connsiteY8" fmla="*/ 433688 h 1120812"/>
                <a:gd name="connsiteX9" fmla="*/ 1913578 w 2232136"/>
                <a:gd name="connsiteY9" fmla="*/ 619953 h 1120812"/>
                <a:gd name="connsiteX10" fmla="*/ 2232136 w 2232136"/>
                <a:gd name="connsiteY10" fmla="*/ 806486 h 1120812"/>
                <a:gd name="connsiteX0" fmla="*/ 172918 w 2244076"/>
                <a:gd name="connsiteY0" fmla="*/ 1120812 h 1120812"/>
                <a:gd name="connsiteX1" fmla="*/ 39833 w 2244076"/>
                <a:gd name="connsiteY1" fmla="*/ 935074 h 1120812"/>
                <a:gd name="connsiteX2" fmla="*/ 52798 w 2244076"/>
                <a:gd name="connsiteY2" fmla="*/ 698270 h 1120812"/>
                <a:gd name="connsiteX3" fmla="*/ 629587 w 2244076"/>
                <a:gd name="connsiteY3" fmla="*/ 932956 h 1120812"/>
                <a:gd name="connsiteX4" fmla="*/ 285101 w 2244076"/>
                <a:gd name="connsiteY4" fmla="*/ 269911 h 1120812"/>
                <a:gd name="connsiteX5" fmla="*/ 317646 w 2244076"/>
                <a:gd name="connsiteY5" fmla="*/ 64066 h 1120812"/>
                <a:gd name="connsiteX6" fmla="*/ 562385 w 2244076"/>
                <a:gd name="connsiteY6" fmla="*/ 10355 h 1120812"/>
                <a:gd name="connsiteX7" fmla="*/ 1194474 w 2244076"/>
                <a:gd name="connsiteY7" fmla="*/ 243980 h 1120812"/>
                <a:gd name="connsiteX8" fmla="*/ 1561452 w 2244076"/>
                <a:gd name="connsiteY8" fmla="*/ 433688 h 1120812"/>
                <a:gd name="connsiteX9" fmla="*/ 1925518 w 2244076"/>
                <a:gd name="connsiteY9" fmla="*/ 619953 h 1120812"/>
                <a:gd name="connsiteX10" fmla="*/ 2244076 w 2244076"/>
                <a:gd name="connsiteY10" fmla="*/ 806486 h 1120812"/>
                <a:gd name="connsiteX0" fmla="*/ 167149 w 2238307"/>
                <a:gd name="connsiteY0" fmla="*/ 1120812 h 1120812"/>
                <a:gd name="connsiteX1" fmla="*/ 48352 w 2238307"/>
                <a:gd name="connsiteY1" fmla="*/ 942218 h 1120812"/>
                <a:gd name="connsiteX2" fmla="*/ 47029 w 2238307"/>
                <a:gd name="connsiteY2" fmla="*/ 698270 h 1120812"/>
                <a:gd name="connsiteX3" fmla="*/ 623818 w 2238307"/>
                <a:gd name="connsiteY3" fmla="*/ 932956 h 1120812"/>
                <a:gd name="connsiteX4" fmla="*/ 279332 w 2238307"/>
                <a:gd name="connsiteY4" fmla="*/ 269911 h 1120812"/>
                <a:gd name="connsiteX5" fmla="*/ 311877 w 2238307"/>
                <a:gd name="connsiteY5" fmla="*/ 64066 h 1120812"/>
                <a:gd name="connsiteX6" fmla="*/ 556616 w 2238307"/>
                <a:gd name="connsiteY6" fmla="*/ 10355 h 1120812"/>
                <a:gd name="connsiteX7" fmla="*/ 1188705 w 2238307"/>
                <a:gd name="connsiteY7" fmla="*/ 243980 h 1120812"/>
                <a:gd name="connsiteX8" fmla="*/ 1555683 w 2238307"/>
                <a:gd name="connsiteY8" fmla="*/ 433688 h 1120812"/>
                <a:gd name="connsiteX9" fmla="*/ 1919749 w 2238307"/>
                <a:gd name="connsiteY9" fmla="*/ 619953 h 1120812"/>
                <a:gd name="connsiteX10" fmla="*/ 2238307 w 2238307"/>
                <a:gd name="connsiteY10" fmla="*/ 806486 h 1120812"/>
                <a:gd name="connsiteX0" fmla="*/ 172917 w 2244075"/>
                <a:gd name="connsiteY0" fmla="*/ 1120812 h 1120812"/>
                <a:gd name="connsiteX1" fmla="*/ 39833 w 2244075"/>
                <a:gd name="connsiteY1" fmla="*/ 920787 h 1120812"/>
                <a:gd name="connsiteX2" fmla="*/ 52797 w 2244075"/>
                <a:gd name="connsiteY2" fmla="*/ 698270 h 1120812"/>
                <a:gd name="connsiteX3" fmla="*/ 629586 w 2244075"/>
                <a:gd name="connsiteY3" fmla="*/ 932956 h 1120812"/>
                <a:gd name="connsiteX4" fmla="*/ 285100 w 2244075"/>
                <a:gd name="connsiteY4" fmla="*/ 269911 h 1120812"/>
                <a:gd name="connsiteX5" fmla="*/ 317645 w 2244075"/>
                <a:gd name="connsiteY5" fmla="*/ 64066 h 1120812"/>
                <a:gd name="connsiteX6" fmla="*/ 562384 w 2244075"/>
                <a:gd name="connsiteY6" fmla="*/ 10355 h 1120812"/>
                <a:gd name="connsiteX7" fmla="*/ 1194473 w 2244075"/>
                <a:gd name="connsiteY7" fmla="*/ 243980 h 1120812"/>
                <a:gd name="connsiteX8" fmla="*/ 1561451 w 2244075"/>
                <a:gd name="connsiteY8" fmla="*/ 433688 h 1120812"/>
                <a:gd name="connsiteX9" fmla="*/ 1925517 w 2244075"/>
                <a:gd name="connsiteY9" fmla="*/ 619953 h 1120812"/>
                <a:gd name="connsiteX10" fmla="*/ 2244075 w 2244075"/>
                <a:gd name="connsiteY10" fmla="*/ 806486 h 1120812"/>
                <a:gd name="connsiteX0" fmla="*/ 172917 w 2244075"/>
                <a:gd name="connsiteY0" fmla="*/ 1123058 h 1123058"/>
                <a:gd name="connsiteX1" fmla="*/ 39833 w 2244075"/>
                <a:gd name="connsiteY1" fmla="*/ 923033 h 1123058"/>
                <a:gd name="connsiteX2" fmla="*/ 52797 w 2244075"/>
                <a:gd name="connsiteY2" fmla="*/ 700516 h 1123058"/>
                <a:gd name="connsiteX3" fmla="*/ 629586 w 2244075"/>
                <a:gd name="connsiteY3" fmla="*/ 935202 h 1123058"/>
                <a:gd name="connsiteX4" fmla="*/ 277956 w 2244075"/>
                <a:gd name="connsiteY4" fmla="*/ 360264 h 1123058"/>
                <a:gd name="connsiteX5" fmla="*/ 317645 w 2244075"/>
                <a:gd name="connsiteY5" fmla="*/ 66312 h 1123058"/>
                <a:gd name="connsiteX6" fmla="*/ 562384 w 2244075"/>
                <a:gd name="connsiteY6" fmla="*/ 12601 h 1123058"/>
                <a:gd name="connsiteX7" fmla="*/ 1194473 w 2244075"/>
                <a:gd name="connsiteY7" fmla="*/ 246226 h 1123058"/>
                <a:gd name="connsiteX8" fmla="*/ 1561451 w 2244075"/>
                <a:gd name="connsiteY8" fmla="*/ 435934 h 1123058"/>
                <a:gd name="connsiteX9" fmla="*/ 1925517 w 2244075"/>
                <a:gd name="connsiteY9" fmla="*/ 622199 h 1123058"/>
                <a:gd name="connsiteX10" fmla="*/ 2244075 w 2244075"/>
                <a:gd name="connsiteY10" fmla="*/ 808732 h 1123058"/>
                <a:gd name="connsiteX0" fmla="*/ 172917 w 2244075"/>
                <a:gd name="connsiteY0" fmla="*/ 1075444 h 1075444"/>
                <a:gd name="connsiteX1" fmla="*/ 39833 w 2244075"/>
                <a:gd name="connsiteY1" fmla="*/ 875419 h 1075444"/>
                <a:gd name="connsiteX2" fmla="*/ 52797 w 2244075"/>
                <a:gd name="connsiteY2" fmla="*/ 652902 h 1075444"/>
                <a:gd name="connsiteX3" fmla="*/ 629586 w 2244075"/>
                <a:gd name="connsiteY3" fmla="*/ 887588 h 1075444"/>
                <a:gd name="connsiteX4" fmla="*/ 277956 w 2244075"/>
                <a:gd name="connsiteY4" fmla="*/ 312650 h 1075444"/>
                <a:gd name="connsiteX5" fmla="*/ 317645 w 2244075"/>
                <a:gd name="connsiteY5" fmla="*/ 18698 h 1075444"/>
                <a:gd name="connsiteX6" fmla="*/ 669540 w 2244075"/>
                <a:gd name="connsiteY6" fmla="*/ 48331 h 1075444"/>
                <a:gd name="connsiteX7" fmla="*/ 1194473 w 2244075"/>
                <a:gd name="connsiteY7" fmla="*/ 198612 h 1075444"/>
                <a:gd name="connsiteX8" fmla="*/ 1561451 w 2244075"/>
                <a:gd name="connsiteY8" fmla="*/ 388320 h 1075444"/>
                <a:gd name="connsiteX9" fmla="*/ 1925517 w 2244075"/>
                <a:gd name="connsiteY9" fmla="*/ 574585 h 1075444"/>
                <a:gd name="connsiteX10" fmla="*/ 2244075 w 2244075"/>
                <a:gd name="connsiteY10" fmla="*/ 761118 h 1075444"/>
                <a:gd name="connsiteX0" fmla="*/ 172917 w 2244075"/>
                <a:gd name="connsiteY0" fmla="*/ 1045623 h 1045623"/>
                <a:gd name="connsiteX1" fmla="*/ 39833 w 2244075"/>
                <a:gd name="connsiteY1" fmla="*/ 845598 h 1045623"/>
                <a:gd name="connsiteX2" fmla="*/ 52797 w 2244075"/>
                <a:gd name="connsiteY2" fmla="*/ 623081 h 1045623"/>
                <a:gd name="connsiteX3" fmla="*/ 629586 w 2244075"/>
                <a:gd name="connsiteY3" fmla="*/ 857767 h 1045623"/>
                <a:gd name="connsiteX4" fmla="*/ 277956 w 2244075"/>
                <a:gd name="connsiteY4" fmla="*/ 282829 h 1045623"/>
                <a:gd name="connsiteX5" fmla="*/ 391464 w 2244075"/>
                <a:gd name="connsiteY5" fmla="*/ 31740 h 1045623"/>
                <a:gd name="connsiteX6" fmla="*/ 669540 w 2244075"/>
                <a:gd name="connsiteY6" fmla="*/ 18510 h 1045623"/>
                <a:gd name="connsiteX7" fmla="*/ 1194473 w 2244075"/>
                <a:gd name="connsiteY7" fmla="*/ 168791 h 1045623"/>
                <a:gd name="connsiteX8" fmla="*/ 1561451 w 2244075"/>
                <a:gd name="connsiteY8" fmla="*/ 358499 h 1045623"/>
                <a:gd name="connsiteX9" fmla="*/ 1925517 w 2244075"/>
                <a:gd name="connsiteY9" fmla="*/ 544764 h 1045623"/>
                <a:gd name="connsiteX10" fmla="*/ 2244075 w 2244075"/>
                <a:gd name="connsiteY10" fmla="*/ 731297 h 1045623"/>
                <a:gd name="connsiteX0" fmla="*/ 172917 w 2244075"/>
                <a:gd name="connsiteY0" fmla="*/ 1046780 h 1046780"/>
                <a:gd name="connsiteX1" fmla="*/ 39833 w 2244075"/>
                <a:gd name="connsiteY1" fmla="*/ 846755 h 1046780"/>
                <a:gd name="connsiteX2" fmla="*/ 52797 w 2244075"/>
                <a:gd name="connsiteY2" fmla="*/ 624238 h 1046780"/>
                <a:gd name="connsiteX3" fmla="*/ 629586 w 2244075"/>
                <a:gd name="connsiteY3" fmla="*/ 858924 h 1046780"/>
                <a:gd name="connsiteX4" fmla="*/ 327962 w 2244075"/>
                <a:gd name="connsiteY4" fmla="*/ 303036 h 1046780"/>
                <a:gd name="connsiteX5" fmla="*/ 391464 w 2244075"/>
                <a:gd name="connsiteY5" fmla="*/ 32897 h 1046780"/>
                <a:gd name="connsiteX6" fmla="*/ 669540 w 2244075"/>
                <a:gd name="connsiteY6" fmla="*/ 19667 h 1046780"/>
                <a:gd name="connsiteX7" fmla="*/ 1194473 w 2244075"/>
                <a:gd name="connsiteY7" fmla="*/ 169948 h 1046780"/>
                <a:gd name="connsiteX8" fmla="*/ 1561451 w 2244075"/>
                <a:gd name="connsiteY8" fmla="*/ 359656 h 1046780"/>
                <a:gd name="connsiteX9" fmla="*/ 1925517 w 2244075"/>
                <a:gd name="connsiteY9" fmla="*/ 545921 h 1046780"/>
                <a:gd name="connsiteX10" fmla="*/ 2244075 w 2244075"/>
                <a:gd name="connsiteY10" fmla="*/ 732454 h 1046780"/>
                <a:gd name="connsiteX0" fmla="*/ 173430 w 2244588"/>
                <a:gd name="connsiteY0" fmla="*/ 1046780 h 1046780"/>
                <a:gd name="connsiteX1" fmla="*/ 40346 w 2244588"/>
                <a:gd name="connsiteY1" fmla="*/ 846755 h 1046780"/>
                <a:gd name="connsiteX2" fmla="*/ 53310 w 2244588"/>
                <a:gd name="connsiteY2" fmla="*/ 624238 h 1046780"/>
                <a:gd name="connsiteX3" fmla="*/ 637243 w 2244588"/>
                <a:gd name="connsiteY3" fmla="*/ 877974 h 1046780"/>
                <a:gd name="connsiteX4" fmla="*/ 328475 w 2244588"/>
                <a:gd name="connsiteY4" fmla="*/ 303036 h 1046780"/>
                <a:gd name="connsiteX5" fmla="*/ 391977 w 2244588"/>
                <a:gd name="connsiteY5" fmla="*/ 32897 h 1046780"/>
                <a:gd name="connsiteX6" fmla="*/ 670053 w 2244588"/>
                <a:gd name="connsiteY6" fmla="*/ 19667 h 1046780"/>
                <a:gd name="connsiteX7" fmla="*/ 1194986 w 2244588"/>
                <a:gd name="connsiteY7" fmla="*/ 169948 h 1046780"/>
                <a:gd name="connsiteX8" fmla="*/ 1561964 w 2244588"/>
                <a:gd name="connsiteY8" fmla="*/ 359656 h 1046780"/>
                <a:gd name="connsiteX9" fmla="*/ 1926030 w 2244588"/>
                <a:gd name="connsiteY9" fmla="*/ 545921 h 1046780"/>
                <a:gd name="connsiteX10" fmla="*/ 2244588 w 2244588"/>
                <a:gd name="connsiteY10" fmla="*/ 732454 h 1046780"/>
                <a:gd name="connsiteX0" fmla="*/ 173430 w 2244588"/>
                <a:gd name="connsiteY0" fmla="*/ 1046780 h 1046780"/>
                <a:gd name="connsiteX1" fmla="*/ 40346 w 2244588"/>
                <a:gd name="connsiteY1" fmla="*/ 846755 h 1046780"/>
                <a:gd name="connsiteX2" fmla="*/ 53310 w 2244588"/>
                <a:gd name="connsiteY2" fmla="*/ 624238 h 1046780"/>
                <a:gd name="connsiteX3" fmla="*/ 637243 w 2244588"/>
                <a:gd name="connsiteY3" fmla="*/ 877974 h 1046780"/>
                <a:gd name="connsiteX4" fmla="*/ 476560 w 2244588"/>
                <a:gd name="connsiteY4" fmla="*/ 562233 h 1046780"/>
                <a:gd name="connsiteX5" fmla="*/ 328475 w 2244588"/>
                <a:gd name="connsiteY5" fmla="*/ 303036 h 1046780"/>
                <a:gd name="connsiteX6" fmla="*/ 391977 w 2244588"/>
                <a:gd name="connsiteY6" fmla="*/ 32897 h 1046780"/>
                <a:gd name="connsiteX7" fmla="*/ 670053 w 2244588"/>
                <a:gd name="connsiteY7" fmla="*/ 19667 h 1046780"/>
                <a:gd name="connsiteX8" fmla="*/ 1194986 w 2244588"/>
                <a:gd name="connsiteY8" fmla="*/ 169948 h 1046780"/>
                <a:gd name="connsiteX9" fmla="*/ 1561964 w 2244588"/>
                <a:gd name="connsiteY9" fmla="*/ 359656 h 1046780"/>
                <a:gd name="connsiteX10" fmla="*/ 1926030 w 2244588"/>
                <a:gd name="connsiteY10" fmla="*/ 545921 h 1046780"/>
                <a:gd name="connsiteX11" fmla="*/ 2244588 w 2244588"/>
                <a:gd name="connsiteY11" fmla="*/ 732454 h 1046780"/>
                <a:gd name="connsiteX0" fmla="*/ 173430 w 2244588"/>
                <a:gd name="connsiteY0" fmla="*/ 1046780 h 1046780"/>
                <a:gd name="connsiteX1" fmla="*/ 40346 w 2244588"/>
                <a:gd name="connsiteY1" fmla="*/ 846755 h 1046780"/>
                <a:gd name="connsiteX2" fmla="*/ 53310 w 2244588"/>
                <a:gd name="connsiteY2" fmla="*/ 624238 h 1046780"/>
                <a:gd name="connsiteX3" fmla="*/ 637243 w 2244588"/>
                <a:gd name="connsiteY3" fmla="*/ 877974 h 1046780"/>
                <a:gd name="connsiteX4" fmla="*/ 455129 w 2244588"/>
                <a:gd name="connsiteY4" fmla="*/ 564615 h 1046780"/>
                <a:gd name="connsiteX5" fmla="*/ 328475 w 2244588"/>
                <a:gd name="connsiteY5" fmla="*/ 303036 h 1046780"/>
                <a:gd name="connsiteX6" fmla="*/ 391977 w 2244588"/>
                <a:gd name="connsiteY6" fmla="*/ 32897 h 1046780"/>
                <a:gd name="connsiteX7" fmla="*/ 670053 w 2244588"/>
                <a:gd name="connsiteY7" fmla="*/ 19667 h 1046780"/>
                <a:gd name="connsiteX8" fmla="*/ 1194986 w 2244588"/>
                <a:gd name="connsiteY8" fmla="*/ 169948 h 1046780"/>
                <a:gd name="connsiteX9" fmla="*/ 1561964 w 2244588"/>
                <a:gd name="connsiteY9" fmla="*/ 359656 h 1046780"/>
                <a:gd name="connsiteX10" fmla="*/ 1926030 w 2244588"/>
                <a:gd name="connsiteY10" fmla="*/ 545921 h 1046780"/>
                <a:gd name="connsiteX11" fmla="*/ 2244588 w 2244588"/>
                <a:gd name="connsiteY11" fmla="*/ 732454 h 1046780"/>
                <a:gd name="connsiteX0" fmla="*/ 173430 w 2244588"/>
                <a:gd name="connsiteY0" fmla="*/ 1047539 h 1047539"/>
                <a:gd name="connsiteX1" fmla="*/ 40346 w 2244588"/>
                <a:gd name="connsiteY1" fmla="*/ 847514 h 1047539"/>
                <a:gd name="connsiteX2" fmla="*/ 53310 w 2244588"/>
                <a:gd name="connsiteY2" fmla="*/ 624997 h 1047539"/>
                <a:gd name="connsiteX3" fmla="*/ 637243 w 2244588"/>
                <a:gd name="connsiteY3" fmla="*/ 878733 h 1047539"/>
                <a:gd name="connsiteX4" fmla="*/ 455129 w 2244588"/>
                <a:gd name="connsiteY4" fmla="*/ 565374 h 1047539"/>
                <a:gd name="connsiteX5" fmla="*/ 328475 w 2244588"/>
                <a:gd name="connsiteY5" fmla="*/ 303795 h 1047539"/>
                <a:gd name="connsiteX6" fmla="*/ 391977 w 2244588"/>
                <a:gd name="connsiteY6" fmla="*/ 33656 h 1047539"/>
                <a:gd name="connsiteX7" fmla="*/ 670053 w 2244588"/>
                <a:gd name="connsiteY7" fmla="*/ 20426 h 1047539"/>
                <a:gd name="connsiteX8" fmla="*/ 1190224 w 2244588"/>
                <a:gd name="connsiteY8" fmla="*/ 182613 h 1047539"/>
                <a:gd name="connsiteX9" fmla="*/ 1561964 w 2244588"/>
                <a:gd name="connsiteY9" fmla="*/ 360415 h 1047539"/>
                <a:gd name="connsiteX10" fmla="*/ 1926030 w 2244588"/>
                <a:gd name="connsiteY10" fmla="*/ 546680 h 1047539"/>
                <a:gd name="connsiteX11" fmla="*/ 2244588 w 2244588"/>
                <a:gd name="connsiteY11" fmla="*/ 733213 h 1047539"/>
                <a:gd name="connsiteX0" fmla="*/ 168331 w 2239489"/>
                <a:gd name="connsiteY0" fmla="*/ 1047539 h 1047539"/>
                <a:gd name="connsiteX1" fmla="*/ 35247 w 2239489"/>
                <a:gd name="connsiteY1" fmla="*/ 847514 h 1047539"/>
                <a:gd name="connsiteX2" fmla="*/ 48211 w 2239489"/>
                <a:gd name="connsiteY2" fmla="*/ 624997 h 1047539"/>
                <a:gd name="connsiteX3" fmla="*/ 560707 w 2239489"/>
                <a:gd name="connsiteY3" fmla="*/ 852539 h 1047539"/>
                <a:gd name="connsiteX4" fmla="*/ 450030 w 2239489"/>
                <a:gd name="connsiteY4" fmla="*/ 565374 h 1047539"/>
                <a:gd name="connsiteX5" fmla="*/ 323376 w 2239489"/>
                <a:gd name="connsiteY5" fmla="*/ 303795 h 1047539"/>
                <a:gd name="connsiteX6" fmla="*/ 386878 w 2239489"/>
                <a:gd name="connsiteY6" fmla="*/ 33656 h 1047539"/>
                <a:gd name="connsiteX7" fmla="*/ 664954 w 2239489"/>
                <a:gd name="connsiteY7" fmla="*/ 20426 h 1047539"/>
                <a:gd name="connsiteX8" fmla="*/ 1185125 w 2239489"/>
                <a:gd name="connsiteY8" fmla="*/ 182613 h 1047539"/>
                <a:gd name="connsiteX9" fmla="*/ 1556865 w 2239489"/>
                <a:gd name="connsiteY9" fmla="*/ 360415 h 1047539"/>
                <a:gd name="connsiteX10" fmla="*/ 1920931 w 2239489"/>
                <a:gd name="connsiteY10" fmla="*/ 546680 h 1047539"/>
                <a:gd name="connsiteX11" fmla="*/ 2239489 w 2239489"/>
                <a:gd name="connsiteY11" fmla="*/ 733213 h 1047539"/>
                <a:gd name="connsiteX0" fmla="*/ 169006 w 2240164"/>
                <a:gd name="connsiteY0" fmla="*/ 1047539 h 1047539"/>
                <a:gd name="connsiteX1" fmla="*/ 35922 w 2240164"/>
                <a:gd name="connsiteY1" fmla="*/ 847514 h 1047539"/>
                <a:gd name="connsiteX2" fmla="*/ 48886 w 2240164"/>
                <a:gd name="connsiteY2" fmla="*/ 624997 h 1047539"/>
                <a:gd name="connsiteX3" fmla="*/ 570907 w 2240164"/>
                <a:gd name="connsiteY3" fmla="*/ 885877 h 1047539"/>
                <a:gd name="connsiteX4" fmla="*/ 450705 w 2240164"/>
                <a:gd name="connsiteY4" fmla="*/ 565374 h 1047539"/>
                <a:gd name="connsiteX5" fmla="*/ 324051 w 2240164"/>
                <a:gd name="connsiteY5" fmla="*/ 303795 h 1047539"/>
                <a:gd name="connsiteX6" fmla="*/ 387553 w 2240164"/>
                <a:gd name="connsiteY6" fmla="*/ 33656 h 1047539"/>
                <a:gd name="connsiteX7" fmla="*/ 665629 w 2240164"/>
                <a:gd name="connsiteY7" fmla="*/ 20426 h 1047539"/>
                <a:gd name="connsiteX8" fmla="*/ 1185800 w 2240164"/>
                <a:gd name="connsiteY8" fmla="*/ 182613 h 1047539"/>
                <a:gd name="connsiteX9" fmla="*/ 1557540 w 2240164"/>
                <a:gd name="connsiteY9" fmla="*/ 360415 h 1047539"/>
                <a:gd name="connsiteX10" fmla="*/ 1921606 w 2240164"/>
                <a:gd name="connsiteY10" fmla="*/ 546680 h 1047539"/>
                <a:gd name="connsiteX11" fmla="*/ 2240164 w 2240164"/>
                <a:gd name="connsiteY11" fmla="*/ 733213 h 104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0164" h="1047539">
                  <a:moveTo>
                    <a:pt x="169006" y="1047539"/>
                  </a:moveTo>
                  <a:cubicBezTo>
                    <a:pt x="135625" y="987038"/>
                    <a:pt x="55942" y="917938"/>
                    <a:pt x="35922" y="847514"/>
                  </a:cubicBezTo>
                  <a:cubicBezTo>
                    <a:pt x="15902" y="777090"/>
                    <a:pt x="-40278" y="618603"/>
                    <a:pt x="48886" y="624997"/>
                  </a:cubicBezTo>
                  <a:cubicBezTo>
                    <a:pt x="138050" y="631391"/>
                    <a:pt x="503937" y="895814"/>
                    <a:pt x="570907" y="885877"/>
                  </a:cubicBezTo>
                  <a:cubicBezTo>
                    <a:pt x="637877" y="875940"/>
                    <a:pt x="502166" y="661197"/>
                    <a:pt x="450705" y="565374"/>
                  </a:cubicBezTo>
                  <a:cubicBezTo>
                    <a:pt x="399244" y="469551"/>
                    <a:pt x="334576" y="392415"/>
                    <a:pt x="324051" y="303795"/>
                  </a:cubicBezTo>
                  <a:cubicBezTo>
                    <a:pt x="313526" y="215175"/>
                    <a:pt x="330623" y="80884"/>
                    <a:pt x="387553" y="33656"/>
                  </a:cubicBezTo>
                  <a:cubicBezTo>
                    <a:pt x="444483" y="-13572"/>
                    <a:pt x="532588" y="-4400"/>
                    <a:pt x="665629" y="20426"/>
                  </a:cubicBezTo>
                  <a:cubicBezTo>
                    <a:pt x="798670" y="45252"/>
                    <a:pt x="1037148" y="125948"/>
                    <a:pt x="1185800" y="182613"/>
                  </a:cubicBezTo>
                  <a:cubicBezTo>
                    <a:pt x="1334452" y="239278"/>
                    <a:pt x="1434906" y="299737"/>
                    <a:pt x="1557540" y="360415"/>
                  </a:cubicBezTo>
                  <a:cubicBezTo>
                    <a:pt x="1680174" y="421093"/>
                    <a:pt x="1807835" y="484547"/>
                    <a:pt x="1921606" y="546680"/>
                  </a:cubicBezTo>
                  <a:cubicBezTo>
                    <a:pt x="2035377" y="608813"/>
                    <a:pt x="2159378" y="702080"/>
                    <a:pt x="2240164" y="733213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3054AAAB-1662-44A5-A371-9A4FB980E34F}"/>
                </a:ext>
              </a:extLst>
            </p:cNvPr>
            <p:cNvSpPr/>
            <p:nvPr/>
          </p:nvSpPr>
          <p:spPr>
            <a:xfrm>
              <a:off x="10035635" y="4917956"/>
              <a:ext cx="156365" cy="165403"/>
            </a:xfrm>
            <a:custGeom>
              <a:avLst/>
              <a:gdLst>
                <a:gd name="connsiteX0" fmla="*/ 16669 w 226219"/>
                <a:gd name="connsiteY0" fmla="*/ 216694 h 230981"/>
                <a:gd name="connsiteX1" fmla="*/ 16669 w 226219"/>
                <a:gd name="connsiteY1" fmla="*/ 216694 h 230981"/>
                <a:gd name="connsiteX2" fmla="*/ 0 w 226219"/>
                <a:gd name="connsiteY2" fmla="*/ 104775 h 230981"/>
                <a:gd name="connsiteX3" fmla="*/ 0 w 226219"/>
                <a:gd name="connsiteY3" fmla="*/ 0 h 230981"/>
                <a:gd name="connsiteX4" fmla="*/ 85725 w 226219"/>
                <a:gd name="connsiteY4" fmla="*/ 9525 h 230981"/>
                <a:gd name="connsiteX5" fmla="*/ 164306 w 226219"/>
                <a:gd name="connsiteY5" fmla="*/ 83344 h 230981"/>
                <a:gd name="connsiteX6" fmla="*/ 211931 w 226219"/>
                <a:gd name="connsiteY6" fmla="*/ 178594 h 230981"/>
                <a:gd name="connsiteX7" fmla="*/ 226219 w 226219"/>
                <a:gd name="connsiteY7" fmla="*/ 230981 h 230981"/>
                <a:gd name="connsiteX0" fmla="*/ 16669 w 226219"/>
                <a:gd name="connsiteY0" fmla="*/ 216694 h 230981"/>
                <a:gd name="connsiteX1" fmla="*/ 16669 w 226219"/>
                <a:gd name="connsiteY1" fmla="*/ 216694 h 230981"/>
                <a:gd name="connsiteX2" fmla="*/ 0 w 226219"/>
                <a:gd name="connsiteY2" fmla="*/ 104775 h 230981"/>
                <a:gd name="connsiteX3" fmla="*/ 0 w 226219"/>
                <a:gd name="connsiteY3" fmla="*/ 0 h 230981"/>
                <a:gd name="connsiteX4" fmla="*/ 85725 w 226219"/>
                <a:gd name="connsiteY4" fmla="*/ 9525 h 230981"/>
                <a:gd name="connsiteX5" fmla="*/ 164306 w 226219"/>
                <a:gd name="connsiteY5" fmla="*/ 83344 h 230981"/>
                <a:gd name="connsiteX6" fmla="*/ 211931 w 226219"/>
                <a:gd name="connsiteY6" fmla="*/ 178594 h 230981"/>
                <a:gd name="connsiteX7" fmla="*/ 226219 w 226219"/>
                <a:gd name="connsiteY7" fmla="*/ 230981 h 230981"/>
                <a:gd name="connsiteX0" fmla="*/ 16669 w 226219"/>
                <a:gd name="connsiteY0" fmla="*/ 224373 h 238660"/>
                <a:gd name="connsiteX1" fmla="*/ 16669 w 226219"/>
                <a:gd name="connsiteY1" fmla="*/ 224373 h 238660"/>
                <a:gd name="connsiteX2" fmla="*/ 0 w 226219"/>
                <a:gd name="connsiteY2" fmla="*/ 112454 h 238660"/>
                <a:gd name="connsiteX3" fmla="*/ 0 w 226219"/>
                <a:gd name="connsiteY3" fmla="*/ 7679 h 238660"/>
                <a:gd name="connsiteX4" fmla="*/ 85725 w 226219"/>
                <a:gd name="connsiteY4" fmla="*/ 17204 h 238660"/>
                <a:gd name="connsiteX5" fmla="*/ 164306 w 226219"/>
                <a:gd name="connsiteY5" fmla="*/ 91023 h 238660"/>
                <a:gd name="connsiteX6" fmla="*/ 211931 w 226219"/>
                <a:gd name="connsiteY6" fmla="*/ 186273 h 238660"/>
                <a:gd name="connsiteX7" fmla="*/ 226219 w 226219"/>
                <a:gd name="connsiteY7" fmla="*/ 238660 h 238660"/>
                <a:gd name="connsiteX0" fmla="*/ 23682 w 233232"/>
                <a:gd name="connsiteY0" fmla="*/ 224373 h 238660"/>
                <a:gd name="connsiteX1" fmla="*/ 23682 w 233232"/>
                <a:gd name="connsiteY1" fmla="*/ 224373 h 238660"/>
                <a:gd name="connsiteX2" fmla="*/ 7013 w 233232"/>
                <a:gd name="connsiteY2" fmla="*/ 112454 h 238660"/>
                <a:gd name="connsiteX3" fmla="*/ 7013 w 233232"/>
                <a:gd name="connsiteY3" fmla="*/ 7679 h 238660"/>
                <a:gd name="connsiteX4" fmla="*/ 92738 w 233232"/>
                <a:gd name="connsiteY4" fmla="*/ 17204 h 238660"/>
                <a:gd name="connsiteX5" fmla="*/ 171319 w 233232"/>
                <a:gd name="connsiteY5" fmla="*/ 91023 h 238660"/>
                <a:gd name="connsiteX6" fmla="*/ 218944 w 233232"/>
                <a:gd name="connsiteY6" fmla="*/ 186273 h 238660"/>
                <a:gd name="connsiteX7" fmla="*/ 233232 w 233232"/>
                <a:gd name="connsiteY7" fmla="*/ 238660 h 238660"/>
                <a:gd name="connsiteX0" fmla="*/ 23682 w 233232"/>
                <a:gd name="connsiteY0" fmla="*/ 224373 h 238660"/>
                <a:gd name="connsiteX1" fmla="*/ 35588 w 233232"/>
                <a:gd name="connsiteY1" fmla="*/ 231517 h 238660"/>
                <a:gd name="connsiteX2" fmla="*/ 7013 w 233232"/>
                <a:gd name="connsiteY2" fmla="*/ 112454 h 238660"/>
                <a:gd name="connsiteX3" fmla="*/ 7013 w 233232"/>
                <a:gd name="connsiteY3" fmla="*/ 7679 h 238660"/>
                <a:gd name="connsiteX4" fmla="*/ 92738 w 233232"/>
                <a:gd name="connsiteY4" fmla="*/ 17204 h 238660"/>
                <a:gd name="connsiteX5" fmla="*/ 171319 w 233232"/>
                <a:gd name="connsiteY5" fmla="*/ 91023 h 238660"/>
                <a:gd name="connsiteX6" fmla="*/ 218944 w 233232"/>
                <a:gd name="connsiteY6" fmla="*/ 186273 h 238660"/>
                <a:gd name="connsiteX7" fmla="*/ 233232 w 233232"/>
                <a:gd name="connsiteY7" fmla="*/ 238660 h 238660"/>
                <a:gd name="connsiteX0" fmla="*/ 23682 w 233232"/>
                <a:gd name="connsiteY0" fmla="*/ 224373 h 238660"/>
                <a:gd name="connsiteX1" fmla="*/ 35588 w 233232"/>
                <a:gd name="connsiteY1" fmla="*/ 231517 h 238660"/>
                <a:gd name="connsiteX2" fmla="*/ 7013 w 233232"/>
                <a:gd name="connsiteY2" fmla="*/ 112454 h 238660"/>
                <a:gd name="connsiteX3" fmla="*/ 7013 w 233232"/>
                <a:gd name="connsiteY3" fmla="*/ 7679 h 238660"/>
                <a:gd name="connsiteX4" fmla="*/ 92738 w 233232"/>
                <a:gd name="connsiteY4" fmla="*/ 17204 h 238660"/>
                <a:gd name="connsiteX5" fmla="*/ 171319 w 233232"/>
                <a:gd name="connsiteY5" fmla="*/ 91023 h 238660"/>
                <a:gd name="connsiteX6" fmla="*/ 199894 w 233232"/>
                <a:gd name="connsiteY6" fmla="*/ 171986 h 238660"/>
                <a:gd name="connsiteX7" fmla="*/ 233232 w 233232"/>
                <a:gd name="connsiteY7" fmla="*/ 238660 h 238660"/>
                <a:gd name="connsiteX0" fmla="*/ 23682 w 233232"/>
                <a:gd name="connsiteY0" fmla="*/ 224192 h 238479"/>
                <a:gd name="connsiteX1" fmla="*/ 35588 w 233232"/>
                <a:gd name="connsiteY1" fmla="*/ 231336 h 238479"/>
                <a:gd name="connsiteX2" fmla="*/ 7013 w 233232"/>
                <a:gd name="connsiteY2" fmla="*/ 112273 h 238479"/>
                <a:gd name="connsiteX3" fmla="*/ 7013 w 233232"/>
                <a:gd name="connsiteY3" fmla="*/ 7498 h 238479"/>
                <a:gd name="connsiteX4" fmla="*/ 92738 w 233232"/>
                <a:gd name="connsiteY4" fmla="*/ 17023 h 238479"/>
                <a:gd name="connsiteX5" fmla="*/ 152269 w 233232"/>
                <a:gd name="connsiteY5" fmla="*/ 86080 h 238479"/>
                <a:gd name="connsiteX6" fmla="*/ 199894 w 233232"/>
                <a:gd name="connsiteY6" fmla="*/ 171805 h 238479"/>
                <a:gd name="connsiteX7" fmla="*/ 233232 w 233232"/>
                <a:gd name="connsiteY7" fmla="*/ 238479 h 238479"/>
                <a:gd name="connsiteX0" fmla="*/ 23158 w 232708"/>
                <a:gd name="connsiteY0" fmla="*/ 221591 h 235878"/>
                <a:gd name="connsiteX1" fmla="*/ 35064 w 232708"/>
                <a:gd name="connsiteY1" fmla="*/ 228735 h 235878"/>
                <a:gd name="connsiteX2" fmla="*/ 6489 w 232708"/>
                <a:gd name="connsiteY2" fmla="*/ 109672 h 235878"/>
                <a:gd name="connsiteX3" fmla="*/ 6489 w 232708"/>
                <a:gd name="connsiteY3" fmla="*/ 4897 h 235878"/>
                <a:gd name="connsiteX4" fmla="*/ 85070 w 232708"/>
                <a:gd name="connsiteY4" fmla="*/ 23947 h 235878"/>
                <a:gd name="connsiteX5" fmla="*/ 151745 w 232708"/>
                <a:gd name="connsiteY5" fmla="*/ 83479 h 235878"/>
                <a:gd name="connsiteX6" fmla="*/ 199370 w 232708"/>
                <a:gd name="connsiteY6" fmla="*/ 169204 h 235878"/>
                <a:gd name="connsiteX7" fmla="*/ 232708 w 232708"/>
                <a:gd name="connsiteY7" fmla="*/ 235878 h 235878"/>
                <a:gd name="connsiteX0" fmla="*/ 22315 w 231865"/>
                <a:gd name="connsiteY0" fmla="*/ 221922 h 236209"/>
                <a:gd name="connsiteX1" fmla="*/ 34221 w 231865"/>
                <a:gd name="connsiteY1" fmla="*/ 229066 h 236209"/>
                <a:gd name="connsiteX2" fmla="*/ 8027 w 231865"/>
                <a:gd name="connsiteY2" fmla="*/ 114766 h 236209"/>
                <a:gd name="connsiteX3" fmla="*/ 5646 w 231865"/>
                <a:gd name="connsiteY3" fmla="*/ 5228 h 236209"/>
                <a:gd name="connsiteX4" fmla="*/ 84227 w 231865"/>
                <a:gd name="connsiteY4" fmla="*/ 24278 h 236209"/>
                <a:gd name="connsiteX5" fmla="*/ 150902 w 231865"/>
                <a:gd name="connsiteY5" fmla="*/ 83810 h 236209"/>
                <a:gd name="connsiteX6" fmla="*/ 198527 w 231865"/>
                <a:gd name="connsiteY6" fmla="*/ 169535 h 236209"/>
                <a:gd name="connsiteX7" fmla="*/ 231865 w 231865"/>
                <a:gd name="connsiteY7" fmla="*/ 236209 h 236209"/>
                <a:gd name="connsiteX0" fmla="*/ 22315 w 231865"/>
                <a:gd name="connsiteY0" fmla="*/ 221922 h 236209"/>
                <a:gd name="connsiteX1" fmla="*/ 8027 w 231865"/>
                <a:gd name="connsiteY1" fmla="*/ 114766 h 236209"/>
                <a:gd name="connsiteX2" fmla="*/ 5646 w 231865"/>
                <a:gd name="connsiteY2" fmla="*/ 5228 h 236209"/>
                <a:gd name="connsiteX3" fmla="*/ 84227 w 231865"/>
                <a:gd name="connsiteY3" fmla="*/ 24278 h 236209"/>
                <a:gd name="connsiteX4" fmla="*/ 150902 w 231865"/>
                <a:gd name="connsiteY4" fmla="*/ 83810 h 236209"/>
                <a:gd name="connsiteX5" fmla="*/ 198527 w 231865"/>
                <a:gd name="connsiteY5" fmla="*/ 169535 h 236209"/>
                <a:gd name="connsiteX6" fmla="*/ 231865 w 231865"/>
                <a:gd name="connsiteY6" fmla="*/ 236209 h 236209"/>
                <a:gd name="connsiteX0" fmla="*/ 22315 w 231865"/>
                <a:gd name="connsiteY0" fmla="*/ 219540 h 236209"/>
                <a:gd name="connsiteX1" fmla="*/ 8027 w 231865"/>
                <a:gd name="connsiteY1" fmla="*/ 114766 h 236209"/>
                <a:gd name="connsiteX2" fmla="*/ 5646 w 231865"/>
                <a:gd name="connsiteY2" fmla="*/ 5228 h 236209"/>
                <a:gd name="connsiteX3" fmla="*/ 84227 w 231865"/>
                <a:gd name="connsiteY3" fmla="*/ 24278 h 236209"/>
                <a:gd name="connsiteX4" fmla="*/ 150902 w 231865"/>
                <a:gd name="connsiteY4" fmla="*/ 83810 h 236209"/>
                <a:gd name="connsiteX5" fmla="*/ 198527 w 231865"/>
                <a:gd name="connsiteY5" fmla="*/ 169535 h 236209"/>
                <a:gd name="connsiteX6" fmla="*/ 231865 w 231865"/>
                <a:gd name="connsiteY6" fmla="*/ 236209 h 236209"/>
                <a:gd name="connsiteX0" fmla="*/ 14423 w 223973"/>
                <a:gd name="connsiteY0" fmla="*/ 195960 h 212629"/>
                <a:gd name="connsiteX1" fmla="*/ 135 w 223973"/>
                <a:gd name="connsiteY1" fmla="*/ 91186 h 212629"/>
                <a:gd name="connsiteX2" fmla="*/ 23948 w 223973"/>
                <a:gd name="connsiteY2" fmla="*/ 31654 h 212629"/>
                <a:gd name="connsiteX3" fmla="*/ 76335 w 223973"/>
                <a:gd name="connsiteY3" fmla="*/ 698 h 212629"/>
                <a:gd name="connsiteX4" fmla="*/ 143010 w 223973"/>
                <a:gd name="connsiteY4" fmla="*/ 60230 h 212629"/>
                <a:gd name="connsiteX5" fmla="*/ 190635 w 223973"/>
                <a:gd name="connsiteY5" fmla="*/ 145955 h 212629"/>
                <a:gd name="connsiteX6" fmla="*/ 223973 w 223973"/>
                <a:gd name="connsiteY6" fmla="*/ 212629 h 212629"/>
                <a:gd name="connsiteX0" fmla="*/ 803 w 210353"/>
                <a:gd name="connsiteY0" fmla="*/ 196029 h 212698"/>
                <a:gd name="connsiteX1" fmla="*/ 5565 w 210353"/>
                <a:gd name="connsiteY1" fmla="*/ 105543 h 212698"/>
                <a:gd name="connsiteX2" fmla="*/ 10328 w 210353"/>
                <a:gd name="connsiteY2" fmla="*/ 31723 h 212698"/>
                <a:gd name="connsiteX3" fmla="*/ 62715 w 210353"/>
                <a:gd name="connsiteY3" fmla="*/ 767 h 212698"/>
                <a:gd name="connsiteX4" fmla="*/ 129390 w 210353"/>
                <a:gd name="connsiteY4" fmla="*/ 60299 h 212698"/>
                <a:gd name="connsiteX5" fmla="*/ 177015 w 210353"/>
                <a:gd name="connsiteY5" fmla="*/ 146024 h 212698"/>
                <a:gd name="connsiteX6" fmla="*/ 210353 w 210353"/>
                <a:gd name="connsiteY6" fmla="*/ 212698 h 212698"/>
                <a:gd name="connsiteX0" fmla="*/ 803 w 210353"/>
                <a:gd name="connsiteY0" fmla="*/ 207321 h 223990"/>
                <a:gd name="connsiteX1" fmla="*/ 5565 w 210353"/>
                <a:gd name="connsiteY1" fmla="*/ 116835 h 223990"/>
                <a:gd name="connsiteX2" fmla="*/ 10328 w 210353"/>
                <a:gd name="connsiteY2" fmla="*/ 9677 h 223990"/>
                <a:gd name="connsiteX3" fmla="*/ 62715 w 210353"/>
                <a:gd name="connsiteY3" fmla="*/ 12059 h 223990"/>
                <a:gd name="connsiteX4" fmla="*/ 129390 w 210353"/>
                <a:gd name="connsiteY4" fmla="*/ 71591 h 223990"/>
                <a:gd name="connsiteX5" fmla="*/ 177015 w 210353"/>
                <a:gd name="connsiteY5" fmla="*/ 157316 h 223990"/>
                <a:gd name="connsiteX6" fmla="*/ 210353 w 210353"/>
                <a:gd name="connsiteY6" fmla="*/ 223990 h 22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353" h="223990">
                  <a:moveTo>
                    <a:pt x="803" y="207321"/>
                  </a:moveTo>
                  <a:cubicBezTo>
                    <a:pt x="-2174" y="184997"/>
                    <a:pt x="3978" y="149776"/>
                    <a:pt x="5565" y="116835"/>
                  </a:cubicBezTo>
                  <a:cubicBezTo>
                    <a:pt x="7152" y="83894"/>
                    <a:pt x="803" y="27140"/>
                    <a:pt x="10328" y="9677"/>
                  </a:cubicBezTo>
                  <a:cubicBezTo>
                    <a:pt x="19853" y="-7786"/>
                    <a:pt x="42871" y="1740"/>
                    <a:pt x="62715" y="12059"/>
                  </a:cubicBezTo>
                  <a:cubicBezTo>
                    <a:pt x="82559" y="22378"/>
                    <a:pt x="110340" y="47382"/>
                    <a:pt x="129390" y="71591"/>
                  </a:cubicBezTo>
                  <a:cubicBezTo>
                    <a:pt x="148440" y="95800"/>
                    <a:pt x="166696" y="132710"/>
                    <a:pt x="177015" y="157316"/>
                  </a:cubicBezTo>
                  <a:lnTo>
                    <a:pt x="210353" y="223990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sz="70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3046E975-3D4C-485D-8CED-0499667A8F21}"/>
                </a:ext>
              </a:extLst>
            </p:cNvPr>
            <p:cNvSpPr/>
            <p:nvPr/>
          </p:nvSpPr>
          <p:spPr>
            <a:xfrm>
              <a:off x="9089235" y="4668374"/>
              <a:ext cx="348707" cy="390367"/>
            </a:xfrm>
            <a:custGeom>
              <a:avLst/>
              <a:gdLst>
                <a:gd name="connsiteX0" fmla="*/ 0 w 488156"/>
                <a:gd name="connsiteY0" fmla="*/ 21431 h 838200"/>
                <a:gd name="connsiteX1" fmla="*/ 59531 w 488156"/>
                <a:gd name="connsiteY1" fmla="*/ 0 h 838200"/>
                <a:gd name="connsiteX2" fmla="*/ 145256 w 488156"/>
                <a:gd name="connsiteY2" fmla="*/ 2381 h 838200"/>
                <a:gd name="connsiteX3" fmla="*/ 195263 w 488156"/>
                <a:gd name="connsiteY3" fmla="*/ 92868 h 838200"/>
                <a:gd name="connsiteX4" fmla="*/ 214313 w 488156"/>
                <a:gd name="connsiteY4" fmla="*/ 230981 h 838200"/>
                <a:gd name="connsiteX5" fmla="*/ 226219 w 488156"/>
                <a:gd name="connsiteY5" fmla="*/ 373856 h 838200"/>
                <a:gd name="connsiteX6" fmla="*/ 252413 w 488156"/>
                <a:gd name="connsiteY6" fmla="*/ 433387 h 838200"/>
                <a:gd name="connsiteX7" fmla="*/ 342900 w 488156"/>
                <a:gd name="connsiteY7" fmla="*/ 426243 h 838200"/>
                <a:gd name="connsiteX8" fmla="*/ 414338 w 488156"/>
                <a:gd name="connsiteY8" fmla="*/ 428625 h 838200"/>
                <a:gd name="connsiteX9" fmla="*/ 476250 w 488156"/>
                <a:gd name="connsiteY9" fmla="*/ 521493 h 838200"/>
                <a:gd name="connsiteX10" fmla="*/ 488156 w 488156"/>
                <a:gd name="connsiteY10" fmla="*/ 626268 h 838200"/>
                <a:gd name="connsiteX11" fmla="*/ 476250 w 488156"/>
                <a:gd name="connsiteY11" fmla="*/ 642937 h 838200"/>
                <a:gd name="connsiteX12" fmla="*/ 454819 w 488156"/>
                <a:gd name="connsiteY12" fmla="*/ 742950 h 838200"/>
                <a:gd name="connsiteX13" fmla="*/ 457200 w 488156"/>
                <a:gd name="connsiteY13" fmla="*/ 838200 h 838200"/>
                <a:gd name="connsiteX0" fmla="*/ 0 w 488156"/>
                <a:gd name="connsiteY0" fmla="*/ 27494 h 844263"/>
                <a:gd name="connsiteX1" fmla="*/ 59531 w 488156"/>
                <a:gd name="connsiteY1" fmla="*/ 6063 h 844263"/>
                <a:gd name="connsiteX2" fmla="*/ 145256 w 488156"/>
                <a:gd name="connsiteY2" fmla="*/ 8444 h 844263"/>
                <a:gd name="connsiteX3" fmla="*/ 195263 w 488156"/>
                <a:gd name="connsiteY3" fmla="*/ 98931 h 844263"/>
                <a:gd name="connsiteX4" fmla="*/ 214313 w 488156"/>
                <a:gd name="connsiteY4" fmla="*/ 237044 h 844263"/>
                <a:gd name="connsiteX5" fmla="*/ 226219 w 488156"/>
                <a:gd name="connsiteY5" fmla="*/ 379919 h 844263"/>
                <a:gd name="connsiteX6" fmla="*/ 252413 w 488156"/>
                <a:gd name="connsiteY6" fmla="*/ 439450 h 844263"/>
                <a:gd name="connsiteX7" fmla="*/ 342900 w 488156"/>
                <a:gd name="connsiteY7" fmla="*/ 432306 h 844263"/>
                <a:gd name="connsiteX8" fmla="*/ 414338 w 488156"/>
                <a:gd name="connsiteY8" fmla="*/ 434688 h 844263"/>
                <a:gd name="connsiteX9" fmla="*/ 476250 w 488156"/>
                <a:gd name="connsiteY9" fmla="*/ 527556 h 844263"/>
                <a:gd name="connsiteX10" fmla="*/ 488156 w 488156"/>
                <a:gd name="connsiteY10" fmla="*/ 632331 h 844263"/>
                <a:gd name="connsiteX11" fmla="*/ 476250 w 488156"/>
                <a:gd name="connsiteY11" fmla="*/ 649000 h 844263"/>
                <a:gd name="connsiteX12" fmla="*/ 454819 w 488156"/>
                <a:gd name="connsiteY12" fmla="*/ 749013 h 844263"/>
                <a:gd name="connsiteX13" fmla="*/ 457200 w 488156"/>
                <a:gd name="connsiteY13" fmla="*/ 844263 h 844263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9990"/>
                <a:gd name="connsiteY0" fmla="*/ 33896 h 850665"/>
                <a:gd name="connsiteX1" fmla="*/ 59531 w 489990"/>
                <a:gd name="connsiteY1" fmla="*/ 12465 h 850665"/>
                <a:gd name="connsiteX2" fmla="*/ 145256 w 489990"/>
                <a:gd name="connsiteY2" fmla="*/ 14846 h 850665"/>
                <a:gd name="connsiteX3" fmla="*/ 195263 w 489990"/>
                <a:gd name="connsiteY3" fmla="*/ 105333 h 850665"/>
                <a:gd name="connsiteX4" fmla="*/ 214313 w 489990"/>
                <a:gd name="connsiteY4" fmla="*/ 243446 h 850665"/>
                <a:gd name="connsiteX5" fmla="*/ 226219 w 489990"/>
                <a:gd name="connsiteY5" fmla="*/ 386321 h 850665"/>
                <a:gd name="connsiteX6" fmla="*/ 252413 w 489990"/>
                <a:gd name="connsiteY6" fmla="*/ 445852 h 850665"/>
                <a:gd name="connsiteX7" fmla="*/ 342900 w 489990"/>
                <a:gd name="connsiteY7" fmla="*/ 438708 h 850665"/>
                <a:gd name="connsiteX8" fmla="*/ 414338 w 489990"/>
                <a:gd name="connsiteY8" fmla="*/ 441090 h 850665"/>
                <a:gd name="connsiteX9" fmla="*/ 476250 w 489990"/>
                <a:gd name="connsiteY9" fmla="*/ 533958 h 850665"/>
                <a:gd name="connsiteX10" fmla="*/ 488156 w 489990"/>
                <a:gd name="connsiteY10" fmla="*/ 638733 h 850665"/>
                <a:gd name="connsiteX11" fmla="*/ 476250 w 489990"/>
                <a:gd name="connsiteY11" fmla="*/ 655402 h 850665"/>
                <a:gd name="connsiteX12" fmla="*/ 454819 w 489990"/>
                <a:gd name="connsiteY12" fmla="*/ 755415 h 850665"/>
                <a:gd name="connsiteX13" fmla="*/ 457200 w 489990"/>
                <a:gd name="connsiteY13" fmla="*/ 850665 h 850665"/>
                <a:gd name="connsiteX0" fmla="*/ 0 w 489990"/>
                <a:gd name="connsiteY0" fmla="*/ 33896 h 850665"/>
                <a:gd name="connsiteX1" fmla="*/ 59531 w 489990"/>
                <a:gd name="connsiteY1" fmla="*/ 12465 h 850665"/>
                <a:gd name="connsiteX2" fmla="*/ 145256 w 489990"/>
                <a:gd name="connsiteY2" fmla="*/ 14846 h 850665"/>
                <a:gd name="connsiteX3" fmla="*/ 195263 w 489990"/>
                <a:gd name="connsiteY3" fmla="*/ 105333 h 850665"/>
                <a:gd name="connsiteX4" fmla="*/ 214313 w 489990"/>
                <a:gd name="connsiteY4" fmla="*/ 243446 h 850665"/>
                <a:gd name="connsiteX5" fmla="*/ 226219 w 489990"/>
                <a:gd name="connsiteY5" fmla="*/ 386321 h 850665"/>
                <a:gd name="connsiteX6" fmla="*/ 252413 w 489990"/>
                <a:gd name="connsiteY6" fmla="*/ 445852 h 850665"/>
                <a:gd name="connsiteX7" fmla="*/ 342900 w 489990"/>
                <a:gd name="connsiteY7" fmla="*/ 438708 h 850665"/>
                <a:gd name="connsiteX8" fmla="*/ 414338 w 489990"/>
                <a:gd name="connsiteY8" fmla="*/ 441090 h 850665"/>
                <a:gd name="connsiteX9" fmla="*/ 476250 w 489990"/>
                <a:gd name="connsiteY9" fmla="*/ 533958 h 850665"/>
                <a:gd name="connsiteX10" fmla="*/ 488156 w 489990"/>
                <a:gd name="connsiteY10" fmla="*/ 638733 h 850665"/>
                <a:gd name="connsiteX11" fmla="*/ 454819 w 489990"/>
                <a:gd name="connsiteY11" fmla="*/ 755415 h 850665"/>
                <a:gd name="connsiteX12" fmla="*/ 457200 w 489990"/>
                <a:gd name="connsiteY12" fmla="*/ 850665 h 850665"/>
                <a:gd name="connsiteX0" fmla="*/ 0 w 492371"/>
                <a:gd name="connsiteY0" fmla="*/ 88786 h 853168"/>
                <a:gd name="connsiteX1" fmla="*/ 61912 w 492371"/>
                <a:gd name="connsiteY1" fmla="*/ 14968 h 853168"/>
                <a:gd name="connsiteX2" fmla="*/ 147637 w 492371"/>
                <a:gd name="connsiteY2" fmla="*/ 17349 h 853168"/>
                <a:gd name="connsiteX3" fmla="*/ 197644 w 492371"/>
                <a:gd name="connsiteY3" fmla="*/ 107836 h 853168"/>
                <a:gd name="connsiteX4" fmla="*/ 216694 w 492371"/>
                <a:gd name="connsiteY4" fmla="*/ 245949 h 853168"/>
                <a:gd name="connsiteX5" fmla="*/ 228600 w 492371"/>
                <a:gd name="connsiteY5" fmla="*/ 388824 h 853168"/>
                <a:gd name="connsiteX6" fmla="*/ 254794 w 492371"/>
                <a:gd name="connsiteY6" fmla="*/ 448355 h 853168"/>
                <a:gd name="connsiteX7" fmla="*/ 345281 w 492371"/>
                <a:gd name="connsiteY7" fmla="*/ 441211 h 853168"/>
                <a:gd name="connsiteX8" fmla="*/ 416719 w 492371"/>
                <a:gd name="connsiteY8" fmla="*/ 443593 h 853168"/>
                <a:gd name="connsiteX9" fmla="*/ 478631 w 492371"/>
                <a:gd name="connsiteY9" fmla="*/ 536461 h 853168"/>
                <a:gd name="connsiteX10" fmla="*/ 490537 w 492371"/>
                <a:gd name="connsiteY10" fmla="*/ 641236 h 853168"/>
                <a:gd name="connsiteX11" fmla="*/ 457200 w 492371"/>
                <a:gd name="connsiteY11" fmla="*/ 757918 h 853168"/>
                <a:gd name="connsiteX12" fmla="*/ 459581 w 492371"/>
                <a:gd name="connsiteY12" fmla="*/ 853168 h 853168"/>
                <a:gd name="connsiteX0" fmla="*/ 0 w 492371"/>
                <a:gd name="connsiteY0" fmla="*/ 76258 h 840640"/>
                <a:gd name="connsiteX1" fmla="*/ 71437 w 492371"/>
                <a:gd name="connsiteY1" fmla="*/ 19109 h 840640"/>
                <a:gd name="connsiteX2" fmla="*/ 147637 w 492371"/>
                <a:gd name="connsiteY2" fmla="*/ 4821 h 840640"/>
                <a:gd name="connsiteX3" fmla="*/ 197644 w 492371"/>
                <a:gd name="connsiteY3" fmla="*/ 95308 h 840640"/>
                <a:gd name="connsiteX4" fmla="*/ 216694 w 492371"/>
                <a:gd name="connsiteY4" fmla="*/ 233421 h 840640"/>
                <a:gd name="connsiteX5" fmla="*/ 228600 w 492371"/>
                <a:gd name="connsiteY5" fmla="*/ 376296 h 840640"/>
                <a:gd name="connsiteX6" fmla="*/ 254794 w 492371"/>
                <a:gd name="connsiteY6" fmla="*/ 435827 h 840640"/>
                <a:gd name="connsiteX7" fmla="*/ 345281 w 492371"/>
                <a:gd name="connsiteY7" fmla="*/ 428683 h 840640"/>
                <a:gd name="connsiteX8" fmla="*/ 416719 w 492371"/>
                <a:gd name="connsiteY8" fmla="*/ 431065 h 840640"/>
                <a:gd name="connsiteX9" fmla="*/ 478631 w 492371"/>
                <a:gd name="connsiteY9" fmla="*/ 523933 h 840640"/>
                <a:gd name="connsiteX10" fmla="*/ 490537 w 492371"/>
                <a:gd name="connsiteY10" fmla="*/ 628708 h 840640"/>
                <a:gd name="connsiteX11" fmla="*/ 457200 w 492371"/>
                <a:gd name="connsiteY11" fmla="*/ 745390 h 840640"/>
                <a:gd name="connsiteX12" fmla="*/ 459581 w 492371"/>
                <a:gd name="connsiteY12" fmla="*/ 840640 h 840640"/>
                <a:gd name="connsiteX0" fmla="*/ 0 w 492371"/>
                <a:gd name="connsiteY0" fmla="*/ 76258 h 840640"/>
                <a:gd name="connsiteX1" fmla="*/ 71437 w 492371"/>
                <a:gd name="connsiteY1" fmla="*/ 19109 h 840640"/>
                <a:gd name="connsiteX2" fmla="*/ 147637 w 492371"/>
                <a:gd name="connsiteY2" fmla="*/ 4821 h 840640"/>
                <a:gd name="connsiteX3" fmla="*/ 197644 w 492371"/>
                <a:gd name="connsiteY3" fmla="*/ 95308 h 840640"/>
                <a:gd name="connsiteX4" fmla="*/ 216694 w 492371"/>
                <a:gd name="connsiteY4" fmla="*/ 233421 h 840640"/>
                <a:gd name="connsiteX5" fmla="*/ 228600 w 492371"/>
                <a:gd name="connsiteY5" fmla="*/ 376296 h 840640"/>
                <a:gd name="connsiteX6" fmla="*/ 254794 w 492371"/>
                <a:gd name="connsiteY6" fmla="*/ 435827 h 840640"/>
                <a:gd name="connsiteX7" fmla="*/ 354806 w 492371"/>
                <a:gd name="connsiteY7" fmla="*/ 400108 h 840640"/>
                <a:gd name="connsiteX8" fmla="*/ 416719 w 492371"/>
                <a:gd name="connsiteY8" fmla="*/ 431065 h 840640"/>
                <a:gd name="connsiteX9" fmla="*/ 478631 w 492371"/>
                <a:gd name="connsiteY9" fmla="*/ 523933 h 840640"/>
                <a:gd name="connsiteX10" fmla="*/ 490537 w 492371"/>
                <a:gd name="connsiteY10" fmla="*/ 628708 h 840640"/>
                <a:gd name="connsiteX11" fmla="*/ 457200 w 492371"/>
                <a:gd name="connsiteY11" fmla="*/ 745390 h 840640"/>
                <a:gd name="connsiteX12" fmla="*/ 459581 w 492371"/>
                <a:gd name="connsiteY12" fmla="*/ 840640 h 840640"/>
                <a:gd name="connsiteX0" fmla="*/ 0 w 490538"/>
                <a:gd name="connsiteY0" fmla="*/ 76258 h 840640"/>
                <a:gd name="connsiteX1" fmla="*/ 71437 w 490538"/>
                <a:gd name="connsiteY1" fmla="*/ 19109 h 840640"/>
                <a:gd name="connsiteX2" fmla="*/ 147637 w 490538"/>
                <a:gd name="connsiteY2" fmla="*/ 4821 h 840640"/>
                <a:gd name="connsiteX3" fmla="*/ 197644 w 490538"/>
                <a:gd name="connsiteY3" fmla="*/ 95308 h 840640"/>
                <a:gd name="connsiteX4" fmla="*/ 216694 w 490538"/>
                <a:gd name="connsiteY4" fmla="*/ 233421 h 840640"/>
                <a:gd name="connsiteX5" fmla="*/ 228600 w 490538"/>
                <a:gd name="connsiteY5" fmla="*/ 376296 h 840640"/>
                <a:gd name="connsiteX6" fmla="*/ 254794 w 490538"/>
                <a:gd name="connsiteY6" fmla="*/ 435827 h 840640"/>
                <a:gd name="connsiteX7" fmla="*/ 354806 w 490538"/>
                <a:gd name="connsiteY7" fmla="*/ 400108 h 840640"/>
                <a:gd name="connsiteX8" fmla="*/ 416719 w 490538"/>
                <a:gd name="connsiteY8" fmla="*/ 431065 h 840640"/>
                <a:gd name="connsiteX9" fmla="*/ 478631 w 490538"/>
                <a:gd name="connsiteY9" fmla="*/ 523933 h 840640"/>
                <a:gd name="connsiteX10" fmla="*/ 490537 w 490538"/>
                <a:gd name="connsiteY10" fmla="*/ 628708 h 840640"/>
                <a:gd name="connsiteX11" fmla="*/ 457200 w 490538"/>
                <a:gd name="connsiteY11" fmla="*/ 745390 h 840640"/>
                <a:gd name="connsiteX12" fmla="*/ 459581 w 490538"/>
                <a:gd name="connsiteY12" fmla="*/ 840640 h 840640"/>
                <a:gd name="connsiteX0" fmla="*/ 0 w 490538"/>
                <a:gd name="connsiteY0" fmla="*/ 76258 h 840640"/>
                <a:gd name="connsiteX1" fmla="*/ 71437 w 490538"/>
                <a:gd name="connsiteY1" fmla="*/ 19109 h 840640"/>
                <a:gd name="connsiteX2" fmla="*/ 147637 w 490538"/>
                <a:gd name="connsiteY2" fmla="*/ 4821 h 840640"/>
                <a:gd name="connsiteX3" fmla="*/ 197644 w 490538"/>
                <a:gd name="connsiteY3" fmla="*/ 95308 h 840640"/>
                <a:gd name="connsiteX4" fmla="*/ 216694 w 490538"/>
                <a:gd name="connsiteY4" fmla="*/ 233421 h 840640"/>
                <a:gd name="connsiteX5" fmla="*/ 228600 w 490538"/>
                <a:gd name="connsiteY5" fmla="*/ 376296 h 840640"/>
                <a:gd name="connsiteX6" fmla="*/ 254794 w 490538"/>
                <a:gd name="connsiteY6" fmla="*/ 435827 h 840640"/>
                <a:gd name="connsiteX7" fmla="*/ 354806 w 490538"/>
                <a:gd name="connsiteY7" fmla="*/ 400108 h 840640"/>
                <a:gd name="connsiteX8" fmla="*/ 416719 w 490538"/>
                <a:gd name="connsiteY8" fmla="*/ 431065 h 840640"/>
                <a:gd name="connsiteX9" fmla="*/ 478631 w 490538"/>
                <a:gd name="connsiteY9" fmla="*/ 523933 h 840640"/>
                <a:gd name="connsiteX10" fmla="*/ 490537 w 490538"/>
                <a:gd name="connsiteY10" fmla="*/ 628708 h 840640"/>
                <a:gd name="connsiteX11" fmla="*/ 435769 w 490538"/>
                <a:gd name="connsiteY11" fmla="*/ 733484 h 840640"/>
                <a:gd name="connsiteX12" fmla="*/ 459581 w 490538"/>
                <a:gd name="connsiteY12" fmla="*/ 840640 h 840640"/>
                <a:gd name="connsiteX0" fmla="*/ 0 w 478631"/>
                <a:gd name="connsiteY0" fmla="*/ 76258 h 840640"/>
                <a:gd name="connsiteX1" fmla="*/ 71437 w 478631"/>
                <a:gd name="connsiteY1" fmla="*/ 19109 h 840640"/>
                <a:gd name="connsiteX2" fmla="*/ 147637 w 478631"/>
                <a:gd name="connsiteY2" fmla="*/ 4821 h 840640"/>
                <a:gd name="connsiteX3" fmla="*/ 197644 w 478631"/>
                <a:gd name="connsiteY3" fmla="*/ 95308 h 840640"/>
                <a:gd name="connsiteX4" fmla="*/ 216694 w 478631"/>
                <a:gd name="connsiteY4" fmla="*/ 233421 h 840640"/>
                <a:gd name="connsiteX5" fmla="*/ 228600 w 478631"/>
                <a:gd name="connsiteY5" fmla="*/ 376296 h 840640"/>
                <a:gd name="connsiteX6" fmla="*/ 254794 w 478631"/>
                <a:gd name="connsiteY6" fmla="*/ 435827 h 840640"/>
                <a:gd name="connsiteX7" fmla="*/ 354806 w 478631"/>
                <a:gd name="connsiteY7" fmla="*/ 400108 h 840640"/>
                <a:gd name="connsiteX8" fmla="*/ 416719 w 478631"/>
                <a:gd name="connsiteY8" fmla="*/ 431065 h 840640"/>
                <a:gd name="connsiteX9" fmla="*/ 478631 w 478631"/>
                <a:gd name="connsiteY9" fmla="*/ 523933 h 840640"/>
                <a:gd name="connsiteX10" fmla="*/ 416718 w 478631"/>
                <a:gd name="connsiteY10" fmla="*/ 609658 h 840640"/>
                <a:gd name="connsiteX11" fmla="*/ 435769 w 478631"/>
                <a:gd name="connsiteY11" fmla="*/ 733484 h 840640"/>
                <a:gd name="connsiteX12" fmla="*/ 459581 w 478631"/>
                <a:gd name="connsiteY12" fmla="*/ 840640 h 840640"/>
                <a:gd name="connsiteX0" fmla="*/ 0 w 459581"/>
                <a:gd name="connsiteY0" fmla="*/ 76258 h 840640"/>
                <a:gd name="connsiteX1" fmla="*/ 71437 w 459581"/>
                <a:gd name="connsiteY1" fmla="*/ 19109 h 840640"/>
                <a:gd name="connsiteX2" fmla="*/ 147637 w 459581"/>
                <a:gd name="connsiteY2" fmla="*/ 4821 h 840640"/>
                <a:gd name="connsiteX3" fmla="*/ 197644 w 459581"/>
                <a:gd name="connsiteY3" fmla="*/ 95308 h 840640"/>
                <a:gd name="connsiteX4" fmla="*/ 216694 w 459581"/>
                <a:gd name="connsiteY4" fmla="*/ 233421 h 840640"/>
                <a:gd name="connsiteX5" fmla="*/ 228600 w 459581"/>
                <a:gd name="connsiteY5" fmla="*/ 376296 h 840640"/>
                <a:gd name="connsiteX6" fmla="*/ 254794 w 459581"/>
                <a:gd name="connsiteY6" fmla="*/ 435827 h 840640"/>
                <a:gd name="connsiteX7" fmla="*/ 354806 w 459581"/>
                <a:gd name="connsiteY7" fmla="*/ 400108 h 840640"/>
                <a:gd name="connsiteX8" fmla="*/ 416719 w 459581"/>
                <a:gd name="connsiteY8" fmla="*/ 431065 h 840640"/>
                <a:gd name="connsiteX9" fmla="*/ 383381 w 459581"/>
                <a:gd name="connsiteY9" fmla="*/ 509646 h 840640"/>
                <a:gd name="connsiteX10" fmla="*/ 416718 w 459581"/>
                <a:gd name="connsiteY10" fmla="*/ 609658 h 840640"/>
                <a:gd name="connsiteX11" fmla="*/ 435769 w 459581"/>
                <a:gd name="connsiteY11" fmla="*/ 733484 h 840640"/>
                <a:gd name="connsiteX12" fmla="*/ 459581 w 459581"/>
                <a:gd name="connsiteY12" fmla="*/ 840640 h 840640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216694 w 459581"/>
                <a:gd name="connsiteY4" fmla="*/ 235833 h 843052"/>
                <a:gd name="connsiteX5" fmla="*/ 228600 w 459581"/>
                <a:gd name="connsiteY5" fmla="*/ 378708 h 843052"/>
                <a:gd name="connsiteX6" fmla="*/ 254794 w 459581"/>
                <a:gd name="connsiteY6" fmla="*/ 438239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383381 w 459581"/>
                <a:gd name="connsiteY9" fmla="*/ 512058 h 843052"/>
                <a:gd name="connsiteX10" fmla="*/ 416718 w 459581"/>
                <a:gd name="connsiteY10" fmla="*/ 612070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8600 w 459581"/>
                <a:gd name="connsiteY5" fmla="*/ 378708 h 843052"/>
                <a:gd name="connsiteX6" fmla="*/ 254794 w 459581"/>
                <a:gd name="connsiteY6" fmla="*/ 438239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383381 w 459581"/>
                <a:gd name="connsiteY9" fmla="*/ 512058 h 843052"/>
                <a:gd name="connsiteX10" fmla="*/ 416718 w 459581"/>
                <a:gd name="connsiteY10" fmla="*/ 612070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1457 w 459581"/>
                <a:gd name="connsiteY5" fmla="*/ 407283 h 843052"/>
                <a:gd name="connsiteX6" fmla="*/ 254794 w 459581"/>
                <a:gd name="connsiteY6" fmla="*/ 438239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383381 w 459581"/>
                <a:gd name="connsiteY9" fmla="*/ 512058 h 843052"/>
                <a:gd name="connsiteX10" fmla="*/ 416718 w 459581"/>
                <a:gd name="connsiteY10" fmla="*/ 612070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1457 w 459581"/>
                <a:gd name="connsiteY5" fmla="*/ 407283 h 843052"/>
                <a:gd name="connsiteX6" fmla="*/ 238125 w 459581"/>
                <a:gd name="connsiteY6" fmla="*/ 488246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383381 w 459581"/>
                <a:gd name="connsiteY9" fmla="*/ 512058 h 843052"/>
                <a:gd name="connsiteX10" fmla="*/ 416718 w 459581"/>
                <a:gd name="connsiteY10" fmla="*/ 612070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1457 w 459581"/>
                <a:gd name="connsiteY5" fmla="*/ 407283 h 843052"/>
                <a:gd name="connsiteX6" fmla="*/ 238125 w 459581"/>
                <a:gd name="connsiteY6" fmla="*/ 488246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419100 w 459581"/>
                <a:gd name="connsiteY9" fmla="*/ 502533 h 843052"/>
                <a:gd name="connsiteX10" fmla="*/ 416718 w 459581"/>
                <a:gd name="connsiteY10" fmla="*/ 612070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1457 w 459581"/>
                <a:gd name="connsiteY5" fmla="*/ 407283 h 843052"/>
                <a:gd name="connsiteX6" fmla="*/ 238125 w 459581"/>
                <a:gd name="connsiteY6" fmla="*/ 488246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419100 w 459581"/>
                <a:gd name="connsiteY9" fmla="*/ 502533 h 843052"/>
                <a:gd name="connsiteX10" fmla="*/ 428625 w 459581"/>
                <a:gd name="connsiteY10" fmla="*/ 623976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1457 w 459581"/>
                <a:gd name="connsiteY5" fmla="*/ 407283 h 843052"/>
                <a:gd name="connsiteX6" fmla="*/ 238125 w 459581"/>
                <a:gd name="connsiteY6" fmla="*/ 488246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419100 w 459581"/>
                <a:gd name="connsiteY9" fmla="*/ 502533 h 843052"/>
                <a:gd name="connsiteX10" fmla="*/ 428625 w 459581"/>
                <a:gd name="connsiteY10" fmla="*/ 623976 h 843052"/>
                <a:gd name="connsiteX11" fmla="*/ 454819 w 459581"/>
                <a:gd name="connsiteY11" fmla="*/ 735896 h 843052"/>
                <a:gd name="connsiteX12" fmla="*/ 459581 w 459581"/>
                <a:gd name="connsiteY12" fmla="*/ 843052 h 843052"/>
                <a:gd name="connsiteX0" fmla="*/ 0 w 454819"/>
                <a:gd name="connsiteY0" fmla="*/ 217581 h 848613"/>
                <a:gd name="connsiteX1" fmla="*/ 66675 w 454819"/>
                <a:gd name="connsiteY1" fmla="*/ 27082 h 848613"/>
                <a:gd name="connsiteX2" fmla="*/ 142875 w 454819"/>
                <a:gd name="connsiteY2" fmla="*/ 12794 h 848613"/>
                <a:gd name="connsiteX3" fmla="*/ 183357 w 454819"/>
                <a:gd name="connsiteY3" fmla="*/ 136618 h 848613"/>
                <a:gd name="connsiteX4" fmla="*/ 192882 w 454819"/>
                <a:gd name="connsiteY4" fmla="*/ 269969 h 848613"/>
                <a:gd name="connsiteX5" fmla="*/ 216695 w 454819"/>
                <a:gd name="connsiteY5" fmla="*/ 412844 h 848613"/>
                <a:gd name="connsiteX6" fmla="*/ 233363 w 454819"/>
                <a:gd name="connsiteY6" fmla="*/ 493807 h 848613"/>
                <a:gd name="connsiteX7" fmla="*/ 350044 w 454819"/>
                <a:gd name="connsiteY7" fmla="*/ 408081 h 848613"/>
                <a:gd name="connsiteX8" fmla="*/ 411957 w 454819"/>
                <a:gd name="connsiteY8" fmla="*/ 439038 h 848613"/>
                <a:gd name="connsiteX9" fmla="*/ 414338 w 454819"/>
                <a:gd name="connsiteY9" fmla="*/ 508094 h 848613"/>
                <a:gd name="connsiteX10" fmla="*/ 423863 w 454819"/>
                <a:gd name="connsiteY10" fmla="*/ 629537 h 848613"/>
                <a:gd name="connsiteX11" fmla="*/ 450057 w 454819"/>
                <a:gd name="connsiteY11" fmla="*/ 741457 h 848613"/>
                <a:gd name="connsiteX12" fmla="*/ 454819 w 454819"/>
                <a:gd name="connsiteY12" fmla="*/ 848613 h 848613"/>
                <a:gd name="connsiteX0" fmla="*/ 0 w 454819"/>
                <a:gd name="connsiteY0" fmla="*/ 191610 h 822642"/>
                <a:gd name="connsiteX1" fmla="*/ 66675 w 454819"/>
                <a:gd name="connsiteY1" fmla="*/ 1111 h 822642"/>
                <a:gd name="connsiteX2" fmla="*/ 130968 w 454819"/>
                <a:gd name="connsiteY2" fmla="*/ 113029 h 822642"/>
                <a:gd name="connsiteX3" fmla="*/ 183357 w 454819"/>
                <a:gd name="connsiteY3" fmla="*/ 110647 h 822642"/>
                <a:gd name="connsiteX4" fmla="*/ 192882 w 454819"/>
                <a:gd name="connsiteY4" fmla="*/ 243998 h 822642"/>
                <a:gd name="connsiteX5" fmla="*/ 216695 w 454819"/>
                <a:gd name="connsiteY5" fmla="*/ 386873 h 822642"/>
                <a:gd name="connsiteX6" fmla="*/ 233363 w 454819"/>
                <a:gd name="connsiteY6" fmla="*/ 467836 h 822642"/>
                <a:gd name="connsiteX7" fmla="*/ 350044 w 454819"/>
                <a:gd name="connsiteY7" fmla="*/ 382110 h 822642"/>
                <a:gd name="connsiteX8" fmla="*/ 411957 w 454819"/>
                <a:gd name="connsiteY8" fmla="*/ 413067 h 822642"/>
                <a:gd name="connsiteX9" fmla="*/ 414338 w 454819"/>
                <a:gd name="connsiteY9" fmla="*/ 482123 h 822642"/>
                <a:gd name="connsiteX10" fmla="*/ 423863 w 454819"/>
                <a:gd name="connsiteY10" fmla="*/ 603566 h 822642"/>
                <a:gd name="connsiteX11" fmla="*/ 450057 w 454819"/>
                <a:gd name="connsiteY11" fmla="*/ 715486 h 822642"/>
                <a:gd name="connsiteX12" fmla="*/ 454819 w 454819"/>
                <a:gd name="connsiteY12" fmla="*/ 822642 h 822642"/>
                <a:gd name="connsiteX0" fmla="*/ 0 w 454819"/>
                <a:gd name="connsiteY0" fmla="*/ 90244 h 721276"/>
                <a:gd name="connsiteX1" fmla="*/ 76200 w 454819"/>
                <a:gd name="connsiteY1" fmla="*/ 14045 h 721276"/>
                <a:gd name="connsiteX2" fmla="*/ 130968 w 454819"/>
                <a:gd name="connsiteY2" fmla="*/ 11663 h 721276"/>
                <a:gd name="connsiteX3" fmla="*/ 183357 w 454819"/>
                <a:gd name="connsiteY3" fmla="*/ 9281 h 721276"/>
                <a:gd name="connsiteX4" fmla="*/ 192882 w 454819"/>
                <a:gd name="connsiteY4" fmla="*/ 142632 h 721276"/>
                <a:gd name="connsiteX5" fmla="*/ 216695 w 454819"/>
                <a:gd name="connsiteY5" fmla="*/ 285507 h 721276"/>
                <a:gd name="connsiteX6" fmla="*/ 233363 w 454819"/>
                <a:gd name="connsiteY6" fmla="*/ 366470 h 721276"/>
                <a:gd name="connsiteX7" fmla="*/ 350044 w 454819"/>
                <a:gd name="connsiteY7" fmla="*/ 280744 h 721276"/>
                <a:gd name="connsiteX8" fmla="*/ 411957 w 454819"/>
                <a:gd name="connsiteY8" fmla="*/ 311701 h 721276"/>
                <a:gd name="connsiteX9" fmla="*/ 414338 w 454819"/>
                <a:gd name="connsiteY9" fmla="*/ 380757 h 721276"/>
                <a:gd name="connsiteX10" fmla="*/ 423863 w 454819"/>
                <a:gd name="connsiteY10" fmla="*/ 502200 h 721276"/>
                <a:gd name="connsiteX11" fmla="*/ 450057 w 454819"/>
                <a:gd name="connsiteY11" fmla="*/ 614120 h 721276"/>
                <a:gd name="connsiteX12" fmla="*/ 454819 w 454819"/>
                <a:gd name="connsiteY12" fmla="*/ 721276 h 721276"/>
                <a:gd name="connsiteX0" fmla="*/ 0 w 454819"/>
                <a:gd name="connsiteY0" fmla="*/ 90442 h 721474"/>
                <a:gd name="connsiteX1" fmla="*/ 76200 w 454819"/>
                <a:gd name="connsiteY1" fmla="*/ 14243 h 721474"/>
                <a:gd name="connsiteX2" fmla="*/ 130968 w 454819"/>
                <a:gd name="connsiteY2" fmla="*/ 11861 h 721474"/>
                <a:gd name="connsiteX3" fmla="*/ 157163 w 454819"/>
                <a:gd name="connsiteY3" fmla="*/ 138067 h 721474"/>
                <a:gd name="connsiteX4" fmla="*/ 192882 w 454819"/>
                <a:gd name="connsiteY4" fmla="*/ 142830 h 721474"/>
                <a:gd name="connsiteX5" fmla="*/ 216695 w 454819"/>
                <a:gd name="connsiteY5" fmla="*/ 285705 h 721474"/>
                <a:gd name="connsiteX6" fmla="*/ 233363 w 454819"/>
                <a:gd name="connsiteY6" fmla="*/ 366668 h 721474"/>
                <a:gd name="connsiteX7" fmla="*/ 350044 w 454819"/>
                <a:gd name="connsiteY7" fmla="*/ 280942 h 721474"/>
                <a:gd name="connsiteX8" fmla="*/ 411957 w 454819"/>
                <a:gd name="connsiteY8" fmla="*/ 311899 h 721474"/>
                <a:gd name="connsiteX9" fmla="*/ 414338 w 454819"/>
                <a:gd name="connsiteY9" fmla="*/ 380955 h 721474"/>
                <a:gd name="connsiteX10" fmla="*/ 423863 w 454819"/>
                <a:gd name="connsiteY10" fmla="*/ 502398 h 721474"/>
                <a:gd name="connsiteX11" fmla="*/ 450057 w 454819"/>
                <a:gd name="connsiteY11" fmla="*/ 614318 h 721474"/>
                <a:gd name="connsiteX12" fmla="*/ 454819 w 454819"/>
                <a:gd name="connsiteY12" fmla="*/ 721474 h 721474"/>
                <a:gd name="connsiteX0" fmla="*/ 0 w 454819"/>
                <a:gd name="connsiteY0" fmla="*/ 90442 h 721474"/>
                <a:gd name="connsiteX1" fmla="*/ 76200 w 454819"/>
                <a:gd name="connsiteY1" fmla="*/ 14243 h 721474"/>
                <a:gd name="connsiteX2" fmla="*/ 130968 w 454819"/>
                <a:gd name="connsiteY2" fmla="*/ 11861 h 721474"/>
                <a:gd name="connsiteX3" fmla="*/ 157163 w 454819"/>
                <a:gd name="connsiteY3" fmla="*/ 138067 h 721474"/>
                <a:gd name="connsiteX4" fmla="*/ 164307 w 454819"/>
                <a:gd name="connsiteY4" fmla="*/ 223793 h 721474"/>
                <a:gd name="connsiteX5" fmla="*/ 216695 w 454819"/>
                <a:gd name="connsiteY5" fmla="*/ 285705 h 721474"/>
                <a:gd name="connsiteX6" fmla="*/ 233363 w 454819"/>
                <a:gd name="connsiteY6" fmla="*/ 366668 h 721474"/>
                <a:gd name="connsiteX7" fmla="*/ 350044 w 454819"/>
                <a:gd name="connsiteY7" fmla="*/ 280942 h 721474"/>
                <a:gd name="connsiteX8" fmla="*/ 411957 w 454819"/>
                <a:gd name="connsiteY8" fmla="*/ 311899 h 721474"/>
                <a:gd name="connsiteX9" fmla="*/ 414338 w 454819"/>
                <a:gd name="connsiteY9" fmla="*/ 380955 h 721474"/>
                <a:gd name="connsiteX10" fmla="*/ 423863 w 454819"/>
                <a:gd name="connsiteY10" fmla="*/ 502398 h 721474"/>
                <a:gd name="connsiteX11" fmla="*/ 450057 w 454819"/>
                <a:gd name="connsiteY11" fmla="*/ 614318 h 721474"/>
                <a:gd name="connsiteX12" fmla="*/ 454819 w 454819"/>
                <a:gd name="connsiteY12" fmla="*/ 721474 h 721474"/>
                <a:gd name="connsiteX0" fmla="*/ 0 w 454819"/>
                <a:gd name="connsiteY0" fmla="*/ 90442 h 721474"/>
                <a:gd name="connsiteX1" fmla="*/ 76200 w 454819"/>
                <a:gd name="connsiteY1" fmla="*/ 14243 h 721474"/>
                <a:gd name="connsiteX2" fmla="*/ 130968 w 454819"/>
                <a:gd name="connsiteY2" fmla="*/ 11861 h 721474"/>
                <a:gd name="connsiteX3" fmla="*/ 157163 w 454819"/>
                <a:gd name="connsiteY3" fmla="*/ 138067 h 721474"/>
                <a:gd name="connsiteX4" fmla="*/ 216695 w 454819"/>
                <a:gd name="connsiteY4" fmla="*/ 285705 h 721474"/>
                <a:gd name="connsiteX5" fmla="*/ 233363 w 454819"/>
                <a:gd name="connsiteY5" fmla="*/ 366668 h 721474"/>
                <a:gd name="connsiteX6" fmla="*/ 350044 w 454819"/>
                <a:gd name="connsiteY6" fmla="*/ 280942 h 721474"/>
                <a:gd name="connsiteX7" fmla="*/ 411957 w 454819"/>
                <a:gd name="connsiteY7" fmla="*/ 311899 h 721474"/>
                <a:gd name="connsiteX8" fmla="*/ 414338 w 454819"/>
                <a:gd name="connsiteY8" fmla="*/ 380955 h 721474"/>
                <a:gd name="connsiteX9" fmla="*/ 423863 w 454819"/>
                <a:gd name="connsiteY9" fmla="*/ 502398 h 721474"/>
                <a:gd name="connsiteX10" fmla="*/ 450057 w 454819"/>
                <a:gd name="connsiteY10" fmla="*/ 614318 h 721474"/>
                <a:gd name="connsiteX11" fmla="*/ 454819 w 454819"/>
                <a:gd name="connsiteY11" fmla="*/ 721474 h 721474"/>
                <a:gd name="connsiteX0" fmla="*/ 0 w 454819"/>
                <a:gd name="connsiteY0" fmla="*/ 83968 h 715000"/>
                <a:gd name="connsiteX1" fmla="*/ 85725 w 454819"/>
                <a:gd name="connsiteY1" fmla="*/ 29200 h 715000"/>
                <a:gd name="connsiteX2" fmla="*/ 130968 w 454819"/>
                <a:gd name="connsiteY2" fmla="*/ 5387 h 715000"/>
                <a:gd name="connsiteX3" fmla="*/ 157163 w 454819"/>
                <a:gd name="connsiteY3" fmla="*/ 131593 h 715000"/>
                <a:gd name="connsiteX4" fmla="*/ 216695 w 454819"/>
                <a:gd name="connsiteY4" fmla="*/ 279231 h 715000"/>
                <a:gd name="connsiteX5" fmla="*/ 233363 w 454819"/>
                <a:gd name="connsiteY5" fmla="*/ 360194 h 715000"/>
                <a:gd name="connsiteX6" fmla="*/ 350044 w 454819"/>
                <a:gd name="connsiteY6" fmla="*/ 274468 h 715000"/>
                <a:gd name="connsiteX7" fmla="*/ 411957 w 454819"/>
                <a:gd name="connsiteY7" fmla="*/ 305425 h 715000"/>
                <a:gd name="connsiteX8" fmla="*/ 414338 w 454819"/>
                <a:gd name="connsiteY8" fmla="*/ 374481 h 715000"/>
                <a:gd name="connsiteX9" fmla="*/ 423863 w 454819"/>
                <a:gd name="connsiteY9" fmla="*/ 495924 h 715000"/>
                <a:gd name="connsiteX10" fmla="*/ 450057 w 454819"/>
                <a:gd name="connsiteY10" fmla="*/ 607844 h 715000"/>
                <a:gd name="connsiteX11" fmla="*/ 454819 w 454819"/>
                <a:gd name="connsiteY11" fmla="*/ 715000 h 715000"/>
                <a:gd name="connsiteX0" fmla="*/ 0 w 454819"/>
                <a:gd name="connsiteY0" fmla="*/ 71806 h 702838"/>
                <a:gd name="connsiteX1" fmla="*/ 85725 w 454819"/>
                <a:gd name="connsiteY1" fmla="*/ 17038 h 702838"/>
                <a:gd name="connsiteX2" fmla="*/ 150018 w 454819"/>
                <a:gd name="connsiteY2" fmla="*/ 7513 h 702838"/>
                <a:gd name="connsiteX3" fmla="*/ 157163 w 454819"/>
                <a:gd name="connsiteY3" fmla="*/ 119431 h 702838"/>
                <a:gd name="connsiteX4" fmla="*/ 216695 w 454819"/>
                <a:gd name="connsiteY4" fmla="*/ 267069 h 702838"/>
                <a:gd name="connsiteX5" fmla="*/ 233363 w 454819"/>
                <a:gd name="connsiteY5" fmla="*/ 348032 h 702838"/>
                <a:gd name="connsiteX6" fmla="*/ 350044 w 454819"/>
                <a:gd name="connsiteY6" fmla="*/ 262306 h 702838"/>
                <a:gd name="connsiteX7" fmla="*/ 411957 w 454819"/>
                <a:gd name="connsiteY7" fmla="*/ 293263 h 702838"/>
                <a:gd name="connsiteX8" fmla="*/ 414338 w 454819"/>
                <a:gd name="connsiteY8" fmla="*/ 362319 h 702838"/>
                <a:gd name="connsiteX9" fmla="*/ 423863 w 454819"/>
                <a:gd name="connsiteY9" fmla="*/ 483762 h 702838"/>
                <a:gd name="connsiteX10" fmla="*/ 450057 w 454819"/>
                <a:gd name="connsiteY10" fmla="*/ 595682 h 702838"/>
                <a:gd name="connsiteX11" fmla="*/ 454819 w 454819"/>
                <a:gd name="connsiteY11" fmla="*/ 702838 h 702838"/>
                <a:gd name="connsiteX0" fmla="*/ 0 w 454819"/>
                <a:gd name="connsiteY0" fmla="*/ 72157 h 703189"/>
                <a:gd name="connsiteX1" fmla="*/ 85725 w 454819"/>
                <a:gd name="connsiteY1" fmla="*/ 17389 h 703189"/>
                <a:gd name="connsiteX2" fmla="*/ 150018 w 454819"/>
                <a:gd name="connsiteY2" fmla="*/ 7864 h 703189"/>
                <a:gd name="connsiteX3" fmla="*/ 197644 w 454819"/>
                <a:gd name="connsiteY3" fmla="*/ 124545 h 703189"/>
                <a:gd name="connsiteX4" fmla="*/ 216695 w 454819"/>
                <a:gd name="connsiteY4" fmla="*/ 267420 h 703189"/>
                <a:gd name="connsiteX5" fmla="*/ 233363 w 454819"/>
                <a:gd name="connsiteY5" fmla="*/ 348383 h 703189"/>
                <a:gd name="connsiteX6" fmla="*/ 350044 w 454819"/>
                <a:gd name="connsiteY6" fmla="*/ 262657 h 703189"/>
                <a:gd name="connsiteX7" fmla="*/ 411957 w 454819"/>
                <a:gd name="connsiteY7" fmla="*/ 293614 h 703189"/>
                <a:gd name="connsiteX8" fmla="*/ 414338 w 454819"/>
                <a:gd name="connsiteY8" fmla="*/ 362670 h 703189"/>
                <a:gd name="connsiteX9" fmla="*/ 423863 w 454819"/>
                <a:gd name="connsiteY9" fmla="*/ 484113 h 703189"/>
                <a:gd name="connsiteX10" fmla="*/ 450057 w 454819"/>
                <a:gd name="connsiteY10" fmla="*/ 596033 h 703189"/>
                <a:gd name="connsiteX11" fmla="*/ 454819 w 454819"/>
                <a:gd name="connsiteY11" fmla="*/ 703189 h 703189"/>
                <a:gd name="connsiteX0" fmla="*/ 0 w 454819"/>
                <a:gd name="connsiteY0" fmla="*/ 72157 h 703189"/>
                <a:gd name="connsiteX1" fmla="*/ 85725 w 454819"/>
                <a:gd name="connsiteY1" fmla="*/ 17389 h 703189"/>
                <a:gd name="connsiteX2" fmla="*/ 150018 w 454819"/>
                <a:gd name="connsiteY2" fmla="*/ 7864 h 703189"/>
                <a:gd name="connsiteX3" fmla="*/ 197644 w 454819"/>
                <a:gd name="connsiteY3" fmla="*/ 124545 h 703189"/>
                <a:gd name="connsiteX4" fmla="*/ 223838 w 454819"/>
                <a:gd name="connsiteY4" fmla="*/ 274564 h 703189"/>
                <a:gd name="connsiteX5" fmla="*/ 233363 w 454819"/>
                <a:gd name="connsiteY5" fmla="*/ 348383 h 703189"/>
                <a:gd name="connsiteX6" fmla="*/ 350044 w 454819"/>
                <a:gd name="connsiteY6" fmla="*/ 262657 h 703189"/>
                <a:gd name="connsiteX7" fmla="*/ 411957 w 454819"/>
                <a:gd name="connsiteY7" fmla="*/ 293614 h 703189"/>
                <a:gd name="connsiteX8" fmla="*/ 414338 w 454819"/>
                <a:gd name="connsiteY8" fmla="*/ 362670 h 703189"/>
                <a:gd name="connsiteX9" fmla="*/ 423863 w 454819"/>
                <a:gd name="connsiteY9" fmla="*/ 484113 h 703189"/>
                <a:gd name="connsiteX10" fmla="*/ 450057 w 454819"/>
                <a:gd name="connsiteY10" fmla="*/ 596033 h 703189"/>
                <a:gd name="connsiteX11" fmla="*/ 454819 w 454819"/>
                <a:gd name="connsiteY11" fmla="*/ 703189 h 703189"/>
                <a:gd name="connsiteX0" fmla="*/ 0 w 454819"/>
                <a:gd name="connsiteY0" fmla="*/ 72157 h 703189"/>
                <a:gd name="connsiteX1" fmla="*/ 85725 w 454819"/>
                <a:gd name="connsiteY1" fmla="*/ 17389 h 703189"/>
                <a:gd name="connsiteX2" fmla="*/ 150018 w 454819"/>
                <a:gd name="connsiteY2" fmla="*/ 7864 h 703189"/>
                <a:gd name="connsiteX3" fmla="*/ 197644 w 454819"/>
                <a:gd name="connsiteY3" fmla="*/ 124545 h 703189"/>
                <a:gd name="connsiteX4" fmla="*/ 223838 w 454819"/>
                <a:gd name="connsiteY4" fmla="*/ 274564 h 703189"/>
                <a:gd name="connsiteX5" fmla="*/ 259557 w 454819"/>
                <a:gd name="connsiteY5" fmla="*/ 372196 h 703189"/>
                <a:gd name="connsiteX6" fmla="*/ 350044 w 454819"/>
                <a:gd name="connsiteY6" fmla="*/ 262657 h 703189"/>
                <a:gd name="connsiteX7" fmla="*/ 411957 w 454819"/>
                <a:gd name="connsiteY7" fmla="*/ 293614 h 703189"/>
                <a:gd name="connsiteX8" fmla="*/ 414338 w 454819"/>
                <a:gd name="connsiteY8" fmla="*/ 362670 h 703189"/>
                <a:gd name="connsiteX9" fmla="*/ 423863 w 454819"/>
                <a:gd name="connsiteY9" fmla="*/ 484113 h 703189"/>
                <a:gd name="connsiteX10" fmla="*/ 450057 w 454819"/>
                <a:gd name="connsiteY10" fmla="*/ 596033 h 703189"/>
                <a:gd name="connsiteX11" fmla="*/ 454819 w 454819"/>
                <a:gd name="connsiteY11" fmla="*/ 703189 h 703189"/>
                <a:gd name="connsiteX0" fmla="*/ 0 w 454819"/>
                <a:gd name="connsiteY0" fmla="*/ 72157 h 703189"/>
                <a:gd name="connsiteX1" fmla="*/ 85725 w 454819"/>
                <a:gd name="connsiteY1" fmla="*/ 17389 h 703189"/>
                <a:gd name="connsiteX2" fmla="*/ 150018 w 454819"/>
                <a:gd name="connsiteY2" fmla="*/ 7864 h 703189"/>
                <a:gd name="connsiteX3" fmla="*/ 197644 w 454819"/>
                <a:gd name="connsiteY3" fmla="*/ 124545 h 703189"/>
                <a:gd name="connsiteX4" fmla="*/ 223838 w 454819"/>
                <a:gd name="connsiteY4" fmla="*/ 274564 h 703189"/>
                <a:gd name="connsiteX5" fmla="*/ 259557 w 454819"/>
                <a:gd name="connsiteY5" fmla="*/ 372196 h 703189"/>
                <a:gd name="connsiteX6" fmla="*/ 350044 w 454819"/>
                <a:gd name="connsiteY6" fmla="*/ 262657 h 703189"/>
                <a:gd name="connsiteX7" fmla="*/ 411957 w 454819"/>
                <a:gd name="connsiteY7" fmla="*/ 293614 h 703189"/>
                <a:gd name="connsiteX8" fmla="*/ 414338 w 454819"/>
                <a:gd name="connsiteY8" fmla="*/ 362670 h 703189"/>
                <a:gd name="connsiteX9" fmla="*/ 423863 w 454819"/>
                <a:gd name="connsiteY9" fmla="*/ 484113 h 703189"/>
                <a:gd name="connsiteX10" fmla="*/ 450057 w 454819"/>
                <a:gd name="connsiteY10" fmla="*/ 596033 h 703189"/>
                <a:gd name="connsiteX11" fmla="*/ 454819 w 454819"/>
                <a:gd name="connsiteY11" fmla="*/ 703189 h 703189"/>
                <a:gd name="connsiteX0" fmla="*/ 0 w 454819"/>
                <a:gd name="connsiteY0" fmla="*/ 68792 h 699824"/>
                <a:gd name="connsiteX1" fmla="*/ 92869 w 454819"/>
                <a:gd name="connsiteY1" fmla="*/ 28312 h 699824"/>
                <a:gd name="connsiteX2" fmla="*/ 150018 w 454819"/>
                <a:gd name="connsiteY2" fmla="*/ 4499 h 699824"/>
                <a:gd name="connsiteX3" fmla="*/ 197644 w 454819"/>
                <a:gd name="connsiteY3" fmla="*/ 121180 h 699824"/>
                <a:gd name="connsiteX4" fmla="*/ 223838 w 454819"/>
                <a:gd name="connsiteY4" fmla="*/ 271199 h 699824"/>
                <a:gd name="connsiteX5" fmla="*/ 259557 w 454819"/>
                <a:gd name="connsiteY5" fmla="*/ 368831 h 699824"/>
                <a:gd name="connsiteX6" fmla="*/ 350044 w 454819"/>
                <a:gd name="connsiteY6" fmla="*/ 259292 h 699824"/>
                <a:gd name="connsiteX7" fmla="*/ 411957 w 454819"/>
                <a:gd name="connsiteY7" fmla="*/ 290249 h 699824"/>
                <a:gd name="connsiteX8" fmla="*/ 414338 w 454819"/>
                <a:gd name="connsiteY8" fmla="*/ 359305 h 699824"/>
                <a:gd name="connsiteX9" fmla="*/ 423863 w 454819"/>
                <a:gd name="connsiteY9" fmla="*/ 480748 h 699824"/>
                <a:gd name="connsiteX10" fmla="*/ 450057 w 454819"/>
                <a:gd name="connsiteY10" fmla="*/ 592668 h 699824"/>
                <a:gd name="connsiteX11" fmla="*/ 454819 w 454819"/>
                <a:gd name="connsiteY11" fmla="*/ 699824 h 699824"/>
                <a:gd name="connsiteX0" fmla="*/ 0 w 454819"/>
                <a:gd name="connsiteY0" fmla="*/ 41667 h 672699"/>
                <a:gd name="connsiteX1" fmla="*/ 92869 w 454819"/>
                <a:gd name="connsiteY1" fmla="*/ 1187 h 672699"/>
                <a:gd name="connsiteX2" fmla="*/ 197644 w 454819"/>
                <a:gd name="connsiteY2" fmla="*/ 94055 h 672699"/>
                <a:gd name="connsiteX3" fmla="*/ 223838 w 454819"/>
                <a:gd name="connsiteY3" fmla="*/ 244074 h 672699"/>
                <a:gd name="connsiteX4" fmla="*/ 259557 w 454819"/>
                <a:gd name="connsiteY4" fmla="*/ 341706 h 672699"/>
                <a:gd name="connsiteX5" fmla="*/ 350044 w 454819"/>
                <a:gd name="connsiteY5" fmla="*/ 232167 h 672699"/>
                <a:gd name="connsiteX6" fmla="*/ 411957 w 454819"/>
                <a:gd name="connsiteY6" fmla="*/ 263124 h 672699"/>
                <a:gd name="connsiteX7" fmla="*/ 414338 w 454819"/>
                <a:gd name="connsiteY7" fmla="*/ 332180 h 672699"/>
                <a:gd name="connsiteX8" fmla="*/ 423863 w 454819"/>
                <a:gd name="connsiteY8" fmla="*/ 453623 h 672699"/>
                <a:gd name="connsiteX9" fmla="*/ 450057 w 454819"/>
                <a:gd name="connsiteY9" fmla="*/ 565543 h 672699"/>
                <a:gd name="connsiteX10" fmla="*/ 454819 w 454819"/>
                <a:gd name="connsiteY10" fmla="*/ 672699 h 672699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59557 w 454819"/>
                <a:gd name="connsiteY4" fmla="*/ 332471 h 663464"/>
                <a:gd name="connsiteX5" fmla="*/ 350044 w 454819"/>
                <a:gd name="connsiteY5" fmla="*/ 222932 h 663464"/>
                <a:gd name="connsiteX6" fmla="*/ 411957 w 454819"/>
                <a:gd name="connsiteY6" fmla="*/ 253889 h 663464"/>
                <a:gd name="connsiteX7" fmla="*/ 414338 w 454819"/>
                <a:gd name="connsiteY7" fmla="*/ 322945 h 663464"/>
                <a:gd name="connsiteX8" fmla="*/ 423863 w 454819"/>
                <a:gd name="connsiteY8" fmla="*/ 444388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50044 w 454819"/>
                <a:gd name="connsiteY5" fmla="*/ 222932 h 663464"/>
                <a:gd name="connsiteX6" fmla="*/ 411957 w 454819"/>
                <a:gd name="connsiteY6" fmla="*/ 253889 h 663464"/>
                <a:gd name="connsiteX7" fmla="*/ 414338 w 454819"/>
                <a:gd name="connsiteY7" fmla="*/ 322945 h 663464"/>
                <a:gd name="connsiteX8" fmla="*/ 423863 w 454819"/>
                <a:gd name="connsiteY8" fmla="*/ 444388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411957 w 454819"/>
                <a:gd name="connsiteY6" fmla="*/ 253889 h 663464"/>
                <a:gd name="connsiteX7" fmla="*/ 414338 w 454819"/>
                <a:gd name="connsiteY7" fmla="*/ 322945 h 663464"/>
                <a:gd name="connsiteX8" fmla="*/ 423863 w 454819"/>
                <a:gd name="connsiteY8" fmla="*/ 444388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378619 w 454819"/>
                <a:gd name="connsiteY6" fmla="*/ 280083 h 663464"/>
                <a:gd name="connsiteX7" fmla="*/ 414338 w 454819"/>
                <a:gd name="connsiteY7" fmla="*/ 322945 h 663464"/>
                <a:gd name="connsiteX8" fmla="*/ 423863 w 454819"/>
                <a:gd name="connsiteY8" fmla="*/ 444388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378619 w 454819"/>
                <a:gd name="connsiteY6" fmla="*/ 280083 h 663464"/>
                <a:gd name="connsiteX7" fmla="*/ 388144 w 454819"/>
                <a:gd name="connsiteY7" fmla="*/ 344377 h 663464"/>
                <a:gd name="connsiteX8" fmla="*/ 423863 w 454819"/>
                <a:gd name="connsiteY8" fmla="*/ 444388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378619 w 454819"/>
                <a:gd name="connsiteY6" fmla="*/ 280083 h 663464"/>
                <a:gd name="connsiteX7" fmla="*/ 388144 w 454819"/>
                <a:gd name="connsiteY7" fmla="*/ 344377 h 663464"/>
                <a:gd name="connsiteX8" fmla="*/ 395288 w 454819"/>
                <a:gd name="connsiteY8" fmla="*/ 468201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378619 w 454819"/>
                <a:gd name="connsiteY6" fmla="*/ 280083 h 663464"/>
                <a:gd name="connsiteX7" fmla="*/ 388144 w 454819"/>
                <a:gd name="connsiteY7" fmla="*/ 344377 h 663464"/>
                <a:gd name="connsiteX8" fmla="*/ 395288 w 454819"/>
                <a:gd name="connsiteY8" fmla="*/ 468201 h 663464"/>
                <a:gd name="connsiteX9" fmla="*/ 423863 w 454819"/>
                <a:gd name="connsiteY9" fmla="*/ 570596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378619 w 454819"/>
                <a:gd name="connsiteY6" fmla="*/ 280083 h 663464"/>
                <a:gd name="connsiteX7" fmla="*/ 388144 w 454819"/>
                <a:gd name="connsiteY7" fmla="*/ 344377 h 663464"/>
                <a:gd name="connsiteX8" fmla="*/ 407195 w 454819"/>
                <a:gd name="connsiteY8" fmla="*/ 465820 h 663464"/>
                <a:gd name="connsiteX9" fmla="*/ 423863 w 454819"/>
                <a:gd name="connsiteY9" fmla="*/ 570596 h 663464"/>
                <a:gd name="connsiteX10" fmla="*/ 454819 w 454819"/>
                <a:gd name="connsiteY10" fmla="*/ 663464 h 663464"/>
                <a:gd name="connsiteX0" fmla="*/ 0 w 459581"/>
                <a:gd name="connsiteY0" fmla="*/ 119544 h 662470"/>
                <a:gd name="connsiteX1" fmla="*/ 116681 w 459581"/>
                <a:gd name="connsiteY1" fmla="*/ 483 h 662470"/>
                <a:gd name="connsiteX2" fmla="*/ 202406 w 459581"/>
                <a:gd name="connsiteY2" fmla="*/ 83826 h 662470"/>
                <a:gd name="connsiteX3" fmla="*/ 228600 w 459581"/>
                <a:gd name="connsiteY3" fmla="*/ 233845 h 662470"/>
                <a:gd name="connsiteX4" fmla="*/ 280988 w 459581"/>
                <a:gd name="connsiteY4" fmla="*/ 338621 h 662470"/>
                <a:gd name="connsiteX5" fmla="*/ 350044 w 459581"/>
                <a:gd name="connsiteY5" fmla="*/ 252894 h 662470"/>
                <a:gd name="connsiteX6" fmla="*/ 383381 w 459581"/>
                <a:gd name="connsiteY6" fmla="*/ 279089 h 662470"/>
                <a:gd name="connsiteX7" fmla="*/ 392906 w 459581"/>
                <a:gd name="connsiteY7" fmla="*/ 343383 h 662470"/>
                <a:gd name="connsiteX8" fmla="*/ 411957 w 459581"/>
                <a:gd name="connsiteY8" fmla="*/ 464826 h 662470"/>
                <a:gd name="connsiteX9" fmla="*/ 428625 w 459581"/>
                <a:gd name="connsiteY9" fmla="*/ 569602 h 662470"/>
                <a:gd name="connsiteX10" fmla="*/ 459581 w 459581"/>
                <a:gd name="connsiteY10" fmla="*/ 662470 h 662470"/>
                <a:gd name="connsiteX0" fmla="*/ 0 w 459581"/>
                <a:gd name="connsiteY0" fmla="*/ 58787 h 601713"/>
                <a:gd name="connsiteX1" fmla="*/ 102393 w 459581"/>
                <a:gd name="connsiteY1" fmla="*/ 4020 h 601713"/>
                <a:gd name="connsiteX2" fmla="*/ 202406 w 459581"/>
                <a:gd name="connsiteY2" fmla="*/ 23069 h 601713"/>
                <a:gd name="connsiteX3" fmla="*/ 228600 w 459581"/>
                <a:gd name="connsiteY3" fmla="*/ 173088 h 601713"/>
                <a:gd name="connsiteX4" fmla="*/ 280988 w 459581"/>
                <a:gd name="connsiteY4" fmla="*/ 277864 h 601713"/>
                <a:gd name="connsiteX5" fmla="*/ 350044 w 459581"/>
                <a:gd name="connsiteY5" fmla="*/ 192137 h 601713"/>
                <a:gd name="connsiteX6" fmla="*/ 383381 w 459581"/>
                <a:gd name="connsiteY6" fmla="*/ 218332 h 601713"/>
                <a:gd name="connsiteX7" fmla="*/ 392906 w 459581"/>
                <a:gd name="connsiteY7" fmla="*/ 282626 h 601713"/>
                <a:gd name="connsiteX8" fmla="*/ 411957 w 459581"/>
                <a:gd name="connsiteY8" fmla="*/ 404069 h 601713"/>
                <a:gd name="connsiteX9" fmla="*/ 428625 w 459581"/>
                <a:gd name="connsiteY9" fmla="*/ 508845 h 601713"/>
                <a:gd name="connsiteX10" fmla="*/ 459581 w 459581"/>
                <a:gd name="connsiteY10" fmla="*/ 601713 h 60171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50044 w 459581"/>
                <a:gd name="connsiteY5" fmla="*/ 188657 h 598233"/>
                <a:gd name="connsiteX6" fmla="*/ 383381 w 459581"/>
                <a:gd name="connsiteY6" fmla="*/ 214852 h 598233"/>
                <a:gd name="connsiteX7" fmla="*/ 392906 w 459581"/>
                <a:gd name="connsiteY7" fmla="*/ 279146 h 598233"/>
                <a:gd name="connsiteX8" fmla="*/ 411957 w 459581"/>
                <a:gd name="connsiteY8" fmla="*/ 400589 h 598233"/>
                <a:gd name="connsiteX9" fmla="*/ 428625 w 459581"/>
                <a:gd name="connsiteY9" fmla="*/ 505365 h 598233"/>
                <a:gd name="connsiteX10" fmla="*/ 459581 w 459581"/>
                <a:gd name="connsiteY10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50044 w 459581"/>
                <a:gd name="connsiteY5" fmla="*/ 188657 h 598233"/>
                <a:gd name="connsiteX6" fmla="*/ 383381 w 459581"/>
                <a:gd name="connsiteY6" fmla="*/ 214852 h 598233"/>
                <a:gd name="connsiteX7" fmla="*/ 357188 w 459581"/>
                <a:gd name="connsiteY7" fmla="*/ 279146 h 598233"/>
                <a:gd name="connsiteX8" fmla="*/ 411957 w 459581"/>
                <a:gd name="connsiteY8" fmla="*/ 400589 h 598233"/>
                <a:gd name="connsiteX9" fmla="*/ 428625 w 459581"/>
                <a:gd name="connsiteY9" fmla="*/ 505365 h 598233"/>
                <a:gd name="connsiteX10" fmla="*/ 459581 w 459581"/>
                <a:gd name="connsiteY10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83381 w 459581"/>
                <a:gd name="connsiteY5" fmla="*/ 214852 h 598233"/>
                <a:gd name="connsiteX6" fmla="*/ 357188 w 459581"/>
                <a:gd name="connsiteY6" fmla="*/ 279146 h 598233"/>
                <a:gd name="connsiteX7" fmla="*/ 411957 w 459581"/>
                <a:gd name="connsiteY7" fmla="*/ 400589 h 598233"/>
                <a:gd name="connsiteX8" fmla="*/ 428625 w 459581"/>
                <a:gd name="connsiteY8" fmla="*/ 505365 h 598233"/>
                <a:gd name="connsiteX9" fmla="*/ 459581 w 459581"/>
                <a:gd name="connsiteY9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83381 w 459581"/>
                <a:gd name="connsiteY5" fmla="*/ 214852 h 598233"/>
                <a:gd name="connsiteX6" fmla="*/ 378804 w 459581"/>
                <a:gd name="connsiteY6" fmla="*/ 219785 h 598233"/>
                <a:gd name="connsiteX7" fmla="*/ 357188 w 459581"/>
                <a:gd name="connsiteY7" fmla="*/ 279146 h 598233"/>
                <a:gd name="connsiteX8" fmla="*/ 411957 w 459581"/>
                <a:gd name="connsiteY8" fmla="*/ 400589 h 598233"/>
                <a:gd name="connsiteX9" fmla="*/ 428625 w 459581"/>
                <a:gd name="connsiteY9" fmla="*/ 505365 h 598233"/>
                <a:gd name="connsiteX10" fmla="*/ 459581 w 459581"/>
                <a:gd name="connsiteY10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83381 w 459581"/>
                <a:gd name="connsiteY5" fmla="*/ 214852 h 598233"/>
                <a:gd name="connsiteX6" fmla="*/ 357188 w 459581"/>
                <a:gd name="connsiteY6" fmla="*/ 279146 h 598233"/>
                <a:gd name="connsiteX7" fmla="*/ 411957 w 459581"/>
                <a:gd name="connsiteY7" fmla="*/ 400589 h 598233"/>
                <a:gd name="connsiteX8" fmla="*/ 428625 w 459581"/>
                <a:gd name="connsiteY8" fmla="*/ 505365 h 598233"/>
                <a:gd name="connsiteX9" fmla="*/ 459581 w 459581"/>
                <a:gd name="connsiteY9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57188 w 459581"/>
                <a:gd name="connsiteY5" fmla="*/ 279146 h 598233"/>
                <a:gd name="connsiteX6" fmla="*/ 411957 w 459581"/>
                <a:gd name="connsiteY6" fmla="*/ 400589 h 598233"/>
                <a:gd name="connsiteX7" fmla="*/ 428625 w 459581"/>
                <a:gd name="connsiteY7" fmla="*/ 505365 h 598233"/>
                <a:gd name="connsiteX8" fmla="*/ 459581 w 459581"/>
                <a:gd name="connsiteY8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92894 w 459581"/>
                <a:gd name="connsiteY4" fmla="*/ 343440 h 598233"/>
                <a:gd name="connsiteX5" fmla="*/ 357188 w 459581"/>
                <a:gd name="connsiteY5" fmla="*/ 279146 h 598233"/>
                <a:gd name="connsiteX6" fmla="*/ 411957 w 459581"/>
                <a:gd name="connsiteY6" fmla="*/ 400589 h 598233"/>
                <a:gd name="connsiteX7" fmla="*/ 428625 w 459581"/>
                <a:gd name="connsiteY7" fmla="*/ 505365 h 598233"/>
                <a:gd name="connsiteX8" fmla="*/ 459581 w 459581"/>
                <a:gd name="connsiteY8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92894 w 459581"/>
                <a:gd name="connsiteY4" fmla="*/ 343440 h 598233"/>
                <a:gd name="connsiteX5" fmla="*/ 357188 w 459581"/>
                <a:gd name="connsiteY5" fmla="*/ 279146 h 598233"/>
                <a:gd name="connsiteX6" fmla="*/ 397670 w 459581"/>
                <a:gd name="connsiteY6" fmla="*/ 407732 h 598233"/>
                <a:gd name="connsiteX7" fmla="*/ 428625 w 459581"/>
                <a:gd name="connsiteY7" fmla="*/ 505365 h 598233"/>
                <a:gd name="connsiteX8" fmla="*/ 459581 w 459581"/>
                <a:gd name="connsiteY8" fmla="*/ 598233 h 598233"/>
                <a:gd name="connsiteX0" fmla="*/ 0 w 471488"/>
                <a:gd name="connsiteY0" fmla="*/ 55307 h 598233"/>
                <a:gd name="connsiteX1" fmla="*/ 102393 w 471488"/>
                <a:gd name="connsiteY1" fmla="*/ 540 h 598233"/>
                <a:gd name="connsiteX2" fmla="*/ 176212 w 471488"/>
                <a:gd name="connsiteY2" fmla="*/ 36258 h 598233"/>
                <a:gd name="connsiteX3" fmla="*/ 228600 w 471488"/>
                <a:gd name="connsiteY3" fmla="*/ 169608 h 598233"/>
                <a:gd name="connsiteX4" fmla="*/ 292894 w 471488"/>
                <a:gd name="connsiteY4" fmla="*/ 343440 h 598233"/>
                <a:gd name="connsiteX5" fmla="*/ 357188 w 471488"/>
                <a:gd name="connsiteY5" fmla="*/ 279146 h 598233"/>
                <a:gd name="connsiteX6" fmla="*/ 397670 w 471488"/>
                <a:gd name="connsiteY6" fmla="*/ 407732 h 598233"/>
                <a:gd name="connsiteX7" fmla="*/ 428625 w 471488"/>
                <a:gd name="connsiteY7" fmla="*/ 505365 h 598233"/>
                <a:gd name="connsiteX8" fmla="*/ 471488 w 471488"/>
                <a:gd name="connsiteY8" fmla="*/ 598233 h 598233"/>
                <a:gd name="connsiteX0" fmla="*/ 0 w 471488"/>
                <a:gd name="connsiteY0" fmla="*/ 55307 h 598233"/>
                <a:gd name="connsiteX1" fmla="*/ 102393 w 471488"/>
                <a:gd name="connsiteY1" fmla="*/ 540 h 598233"/>
                <a:gd name="connsiteX2" fmla="*/ 176212 w 471488"/>
                <a:gd name="connsiteY2" fmla="*/ 36258 h 598233"/>
                <a:gd name="connsiteX3" fmla="*/ 228600 w 471488"/>
                <a:gd name="connsiteY3" fmla="*/ 169608 h 598233"/>
                <a:gd name="connsiteX4" fmla="*/ 292894 w 471488"/>
                <a:gd name="connsiteY4" fmla="*/ 343440 h 598233"/>
                <a:gd name="connsiteX5" fmla="*/ 357188 w 471488"/>
                <a:gd name="connsiteY5" fmla="*/ 279146 h 598233"/>
                <a:gd name="connsiteX6" fmla="*/ 397670 w 471488"/>
                <a:gd name="connsiteY6" fmla="*/ 407732 h 598233"/>
                <a:gd name="connsiteX7" fmla="*/ 435769 w 471488"/>
                <a:gd name="connsiteY7" fmla="*/ 505365 h 598233"/>
                <a:gd name="connsiteX8" fmla="*/ 471488 w 471488"/>
                <a:gd name="connsiteY8" fmla="*/ 598233 h 598233"/>
                <a:gd name="connsiteX0" fmla="*/ 0 w 471488"/>
                <a:gd name="connsiteY0" fmla="*/ 55307 h 598233"/>
                <a:gd name="connsiteX1" fmla="*/ 102393 w 471488"/>
                <a:gd name="connsiteY1" fmla="*/ 540 h 598233"/>
                <a:gd name="connsiteX2" fmla="*/ 176212 w 471488"/>
                <a:gd name="connsiteY2" fmla="*/ 36258 h 598233"/>
                <a:gd name="connsiteX3" fmla="*/ 228600 w 471488"/>
                <a:gd name="connsiteY3" fmla="*/ 169608 h 598233"/>
                <a:gd name="connsiteX4" fmla="*/ 292894 w 471488"/>
                <a:gd name="connsiteY4" fmla="*/ 343440 h 598233"/>
                <a:gd name="connsiteX5" fmla="*/ 342900 w 471488"/>
                <a:gd name="connsiteY5" fmla="*/ 279146 h 598233"/>
                <a:gd name="connsiteX6" fmla="*/ 397670 w 471488"/>
                <a:gd name="connsiteY6" fmla="*/ 407732 h 598233"/>
                <a:gd name="connsiteX7" fmla="*/ 435769 w 471488"/>
                <a:gd name="connsiteY7" fmla="*/ 505365 h 598233"/>
                <a:gd name="connsiteX8" fmla="*/ 471488 w 471488"/>
                <a:gd name="connsiteY8" fmla="*/ 598233 h 598233"/>
                <a:gd name="connsiteX0" fmla="*/ 0 w 471488"/>
                <a:gd name="connsiteY0" fmla="*/ 55307 h 598233"/>
                <a:gd name="connsiteX1" fmla="*/ 102393 w 471488"/>
                <a:gd name="connsiteY1" fmla="*/ 540 h 598233"/>
                <a:gd name="connsiteX2" fmla="*/ 176212 w 471488"/>
                <a:gd name="connsiteY2" fmla="*/ 36258 h 598233"/>
                <a:gd name="connsiteX3" fmla="*/ 228600 w 471488"/>
                <a:gd name="connsiteY3" fmla="*/ 169608 h 598233"/>
                <a:gd name="connsiteX4" fmla="*/ 276226 w 471488"/>
                <a:gd name="connsiteY4" fmla="*/ 355346 h 598233"/>
                <a:gd name="connsiteX5" fmla="*/ 342900 w 471488"/>
                <a:gd name="connsiteY5" fmla="*/ 279146 h 598233"/>
                <a:gd name="connsiteX6" fmla="*/ 397670 w 471488"/>
                <a:gd name="connsiteY6" fmla="*/ 407732 h 598233"/>
                <a:gd name="connsiteX7" fmla="*/ 435769 w 471488"/>
                <a:gd name="connsiteY7" fmla="*/ 505365 h 598233"/>
                <a:gd name="connsiteX8" fmla="*/ 471488 w 471488"/>
                <a:gd name="connsiteY8" fmla="*/ 598233 h 598233"/>
                <a:gd name="connsiteX0" fmla="*/ 0 w 471488"/>
                <a:gd name="connsiteY0" fmla="*/ 55408 h 598334"/>
                <a:gd name="connsiteX1" fmla="*/ 102393 w 471488"/>
                <a:gd name="connsiteY1" fmla="*/ 641 h 598334"/>
                <a:gd name="connsiteX2" fmla="*/ 161925 w 471488"/>
                <a:gd name="connsiteY2" fmla="*/ 98271 h 598334"/>
                <a:gd name="connsiteX3" fmla="*/ 228600 w 471488"/>
                <a:gd name="connsiteY3" fmla="*/ 169709 h 598334"/>
                <a:gd name="connsiteX4" fmla="*/ 276226 w 471488"/>
                <a:gd name="connsiteY4" fmla="*/ 355447 h 598334"/>
                <a:gd name="connsiteX5" fmla="*/ 342900 w 471488"/>
                <a:gd name="connsiteY5" fmla="*/ 279247 h 598334"/>
                <a:gd name="connsiteX6" fmla="*/ 397670 w 471488"/>
                <a:gd name="connsiteY6" fmla="*/ 407833 h 598334"/>
                <a:gd name="connsiteX7" fmla="*/ 435769 w 471488"/>
                <a:gd name="connsiteY7" fmla="*/ 505466 h 598334"/>
                <a:gd name="connsiteX8" fmla="*/ 471488 w 471488"/>
                <a:gd name="connsiteY8" fmla="*/ 598334 h 598334"/>
                <a:gd name="connsiteX0" fmla="*/ 0 w 471488"/>
                <a:gd name="connsiteY0" fmla="*/ 1322 h 544248"/>
                <a:gd name="connsiteX1" fmla="*/ 85724 w 471488"/>
                <a:gd name="connsiteY1" fmla="*/ 25136 h 544248"/>
                <a:gd name="connsiteX2" fmla="*/ 161925 w 471488"/>
                <a:gd name="connsiteY2" fmla="*/ 44185 h 544248"/>
                <a:gd name="connsiteX3" fmla="*/ 228600 w 471488"/>
                <a:gd name="connsiteY3" fmla="*/ 115623 h 544248"/>
                <a:gd name="connsiteX4" fmla="*/ 276226 w 471488"/>
                <a:gd name="connsiteY4" fmla="*/ 301361 h 544248"/>
                <a:gd name="connsiteX5" fmla="*/ 342900 w 471488"/>
                <a:gd name="connsiteY5" fmla="*/ 225161 h 544248"/>
                <a:gd name="connsiteX6" fmla="*/ 397670 w 471488"/>
                <a:gd name="connsiteY6" fmla="*/ 353747 h 544248"/>
                <a:gd name="connsiteX7" fmla="*/ 435769 w 471488"/>
                <a:gd name="connsiteY7" fmla="*/ 451380 h 544248"/>
                <a:gd name="connsiteX8" fmla="*/ 471488 w 471488"/>
                <a:gd name="connsiteY8" fmla="*/ 544248 h 544248"/>
                <a:gd name="connsiteX0" fmla="*/ 0 w 469106"/>
                <a:gd name="connsiteY0" fmla="*/ 1530 h 539693"/>
                <a:gd name="connsiteX1" fmla="*/ 83342 w 469106"/>
                <a:gd name="connsiteY1" fmla="*/ 20581 h 539693"/>
                <a:gd name="connsiteX2" fmla="*/ 159543 w 469106"/>
                <a:gd name="connsiteY2" fmla="*/ 39630 h 539693"/>
                <a:gd name="connsiteX3" fmla="*/ 226218 w 469106"/>
                <a:gd name="connsiteY3" fmla="*/ 111068 h 539693"/>
                <a:gd name="connsiteX4" fmla="*/ 273844 w 469106"/>
                <a:gd name="connsiteY4" fmla="*/ 296806 h 539693"/>
                <a:gd name="connsiteX5" fmla="*/ 340518 w 469106"/>
                <a:gd name="connsiteY5" fmla="*/ 220606 h 539693"/>
                <a:gd name="connsiteX6" fmla="*/ 395288 w 469106"/>
                <a:gd name="connsiteY6" fmla="*/ 349192 h 539693"/>
                <a:gd name="connsiteX7" fmla="*/ 433387 w 469106"/>
                <a:gd name="connsiteY7" fmla="*/ 446825 h 539693"/>
                <a:gd name="connsiteX8" fmla="*/ 469106 w 469106"/>
                <a:gd name="connsiteY8" fmla="*/ 539693 h 539693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226218 w 469106"/>
                <a:gd name="connsiteY3" fmla="*/ 111224 h 539849"/>
                <a:gd name="connsiteX4" fmla="*/ 273844 w 469106"/>
                <a:gd name="connsiteY4" fmla="*/ 296962 h 539849"/>
                <a:gd name="connsiteX5" fmla="*/ 340518 w 469106"/>
                <a:gd name="connsiteY5" fmla="*/ 220762 h 539849"/>
                <a:gd name="connsiteX6" fmla="*/ 395288 w 469106"/>
                <a:gd name="connsiteY6" fmla="*/ 349348 h 539849"/>
                <a:gd name="connsiteX7" fmla="*/ 433387 w 469106"/>
                <a:gd name="connsiteY7" fmla="*/ 446981 h 539849"/>
                <a:gd name="connsiteX8" fmla="*/ 469106 w 469106"/>
                <a:gd name="connsiteY8" fmla="*/ 539849 h 539849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226218 w 469106"/>
                <a:gd name="connsiteY3" fmla="*/ 111224 h 539849"/>
                <a:gd name="connsiteX4" fmla="*/ 278606 w 469106"/>
                <a:gd name="connsiteY4" fmla="*/ 416024 h 539849"/>
                <a:gd name="connsiteX5" fmla="*/ 340518 w 469106"/>
                <a:gd name="connsiteY5" fmla="*/ 220762 h 539849"/>
                <a:gd name="connsiteX6" fmla="*/ 395288 w 469106"/>
                <a:gd name="connsiteY6" fmla="*/ 349348 h 539849"/>
                <a:gd name="connsiteX7" fmla="*/ 433387 w 469106"/>
                <a:gd name="connsiteY7" fmla="*/ 446981 h 539849"/>
                <a:gd name="connsiteX8" fmla="*/ 469106 w 469106"/>
                <a:gd name="connsiteY8" fmla="*/ 539849 h 539849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226218 w 469106"/>
                <a:gd name="connsiteY3" fmla="*/ 111224 h 539849"/>
                <a:gd name="connsiteX4" fmla="*/ 278606 w 469106"/>
                <a:gd name="connsiteY4" fmla="*/ 416024 h 539849"/>
                <a:gd name="connsiteX5" fmla="*/ 342899 w 469106"/>
                <a:gd name="connsiteY5" fmla="*/ 287437 h 539849"/>
                <a:gd name="connsiteX6" fmla="*/ 395288 w 469106"/>
                <a:gd name="connsiteY6" fmla="*/ 349348 h 539849"/>
                <a:gd name="connsiteX7" fmla="*/ 433387 w 469106"/>
                <a:gd name="connsiteY7" fmla="*/ 446981 h 539849"/>
                <a:gd name="connsiteX8" fmla="*/ 469106 w 469106"/>
                <a:gd name="connsiteY8" fmla="*/ 539849 h 539849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226218 w 469106"/>
                <a:gd name="connsiteY3" fmla="*/ 111224 h 539849"/>
                <a:gd name="connsiteX4" fmla="*/ 278606 w 469106"/>
                <a:gd name="connsiteY4" fmla="*/ 416024 h 539849"/>
                <a:gd name="connsiteX5" fmla="*/ 342899 w 469106"/>
                <a:gd name="connsiteY5" fmla="*/ 287437 h 539849"/>
                <a:gd name="connsiteX6" fmla="*/ 395288 w 469106"/>
                <a:gd name="connsiteY6" fmla="*/ 349348 h 539849"/>
                <a:gd name="connsiteX7" fmla="*/ 450055 w 469106"/>
                <a:gd name="connsiteY7" fmla="*/ 449362 h 539849"/>
                <a:gd name="connsiteX8" fmla="*/ 469106 w 469106"/>
                <a:gd name="connsiteY8" fmla="*/ 539849 h 539849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226218 w 469106"/>
                <a:gd name="connsiteY3" fmla="*/ 111224 h 539849"/>
                <a:gd name="connsiteX4" fmla="*/ 278606 w 469106"/>
                <a:gd name="connsiteY4" fmla="*/ 416024 h 539849"/>
                <a:gd name="connsiteX5" fmla="*/ 342899 w 469106"/>
                <a:gd name="connsiteY5" fmla="*/ 287437 h 539849"/>
                <a:gd name="connsiteX6" fmla="*/ 400050 w 469106"/>
                <a:gd name="connsiteY6" fmla="*/ 349348 h 539849"/>
                <a:gd name="connsiteX7" fmla="*/ 450055 w 469106"/>
                <a:gd name="connsiteY7" fmla="*/ 449362 h 539849"/>
                <a:gd name="connsiteX8" fmla="*/ 469106 w 469106"/>
                <a:gd name="connsiteY8" fmla="*/ 539849 h 539849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183356 w 469106"/>
                <a:gd name="connsiteY3" fmla="*/ 115986 h 539849"/>
                <a:gd name="connsiteX4" fmla="*/ 278606 w 469106"/>
                <a:gd name="connsiteY4" fmla="*/ 416024 h 539849"/>
                <a:gd name="connsiteX5" fmla="*/ 342899 w 469106"/>
                <a:gd name="connsiteY5" fmla="*/ 287437 h 539849"/>
                <a:gd name="connsiteX6" fmla="*/ 400050 w 469106"/>
                <a:gd name="connsiteY6" fmla="*/ 349348 h 539849"/>
                <a:gd name="connsiteX7" fmla="*/ 450055 w 469106"/>
                <a:gd name="connsiteY7" fmla="*/ 449362 h 539849"/>
                <a:gd name="connsiteX8" fmla="*/ 469106 w 469106"/>
                <a:gd name="connsiteY8" fmla="*/ 539849 h 539849"/>
                <a:gd name="connsiteX0" fmla="*/ 0 w 469106"/>
                <a:gd name="connsiteY0" fmla="*/ 873 h 539036"/>
                <a:gd name="connsiteX1" fmla="*/ 78579 w 469106"/>
                <a:gd name="connsiteY1" fmla="*/ 38974 h 539036"/>
                <a:gd name="connsiteX2" fmla="*/ 159543 w 469106"/>
                <a:gd name="connsiteY2" fmla="*/ 38973 h 539036"/>
                <a:gd name="connsiteX3" fmla="*/ 183356 w 469106"/>
                <a:gd name="connsiteY3" fmla="*/ 115173 h 539036"/>
                <a:gd name="connsiteX4" fmla="*/ 278606 w 469106"/>
                <a:gd name="connsiteY4" fmla="*/ 415211 h 539036"/>
                <a:gd name="connsiteX5" fmla="*/ 342899 w 469106"/>
                <a:gd name="connsiteY5" fmla="*/ 286624 h 539036"/>
                <a:gd name="connsiteX6" fmla="*/ 400050 w 469106"/>
                <a:gd name="connsiteY6" fmla="*/ 348535 h 539036"/>
                <a:gd name="connsiteX7" fmla="*/ 450055 w 469106"/>
                <a:gd name="connsiteY7" fmla="*/ 448549 h 539036"/>
                <a:gd name="connsiteX8" fmla="*/ 469106 w 469106"/>
                <a:gd name="connsiteY8" fmla="*/ 539036 h 539036"/>
                <a:gd name="connsiteX0" fmla="*/ 0 w 469106"/>
                <a:gd name="connsiteY0" fmla="*/ 5645 h 505708"/>
                <a:gd name="connsiteX1" fmla="*/ 78579 w 469106"/>
                <a:gd name="connsiteY1" fmla="*/ 5646 h 505708"/>
                <a:gd name="connsiteX2" fmla="*/ 159543 w 469106"/>
                <a:gd name="connsiteY2" fmla="*/ 5645 h 505708"/>
                <a:gd name="connsiteX3" fmla="*/ 183356 w 469106"/>
                <a:gd name="connsiteY3" fmla="*/ 81845 h 505708"/>
                <a:gd name="connsiteX4" fmla="*/ 278606 w 469106"/>
                <a:gd name="connsiteY4" fmla="*/ 381883 h 505708"/>
                <a:gd name="connsiteX5" fmla="*/ 342899 w 469106"/>
                <a:gd name="connsiteY5" fmla="*/ 253296 h 505708"/>
                <a:gd name="connsiteX6" fmla="*/ 400050 w 469106"/>
                <a:gd name="connsiteY6" fmla="*/ 315207 h 505708"/>
                <a:gd name="connsiteX7" fmla="*/ 450055 w 469106"/>
                <a:gd name="connsiteY7" fmla="*/ 415221 h 505708"/>
                <a:gd name="connsiteX8" fmla="*/ 469106 w 469106"/>
                <a:gd name="connsiteY8" fmla="*/ 505708 h 505708"/>
                <a:gd name="connsiteX0" fmla="*/ 0 w 469106"/>
                <a:gd name="connsiteY0" fmla="*/ 28574 h 528637"/>
                <a:gd name="connsiteX1" fmla="*/ 78579 w 469106"/>
                <a:gd name="connsiteY1" fmla="*/ 0 h 528637"/>
                <a:gd name="connsiteX2" fmla="*/ 159543 w 469106"/>
                <a:gd name="connsiteY2" fmla="*/ 28574 h 528637"/>
                <a:gd name="connsiteX3" fmla="*/ 183356 w 469106"/>
                <a:gd name="connsiteY3" fmla="*/ 104774 h 528637"/>
                <a:gd name="connsiteX4" fmla="*/ 278606 w 469106"/>
                <a:gd name="connsiteY4" fmla="*/ 404812 h 528637"/>
                <a:gd name="connsiteX5" fmla="*/ 342899 w 469106"/>
                <a:gd name="connsiteY5" fmla="*/ 276225 h 528637"/>
                <a:gd name="connsiteX6" fmla="*/ 400050 w 469106"/>
                <a:gd name="connsiteY6" fmla="*/ 338136 h 528637"/>
                <a:gd name="connsiteX7" fmla="*/ 450055 w 469106"/>
                <a:gd name="connsiteY7" fmla="*/ 438150 h 528637"/>
                <a:gd name="connsiteX8" fmla="*/ 469106 w 469106"/>
                <a:gd name="connsiteY8" fmla="*/ 528637 h 52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106" h="528637">
                  <a:moveTo>
                    <a:pt x="0" y="28574"/>
                  </a:moveTo>
                  <a:cubicBezTo>
                    <a:pt x="19844" y="21430"/>
                    <a:pt x="51989" y="0"/>
                    <a:pt x="78579" y="0"/>
                  </a:cubicBezTo>
                  <a:cubicBezTo>
                    <a:pt x="105169" y="0"/>
                    <a:pt x="142080" y="11112"/>
                    <a:pt x="159543" y="28574"/>
                  </a:cubicBezTo>
                  <a:cubicBezTo>
                    <a:pt x="177006" y="46036"/>
                    <a:pt x="163512" y="42068"/>
                    <a:pt x="183356" y="104774"/>
                  </a:cubicBezTo>
                  <a:cubicBezTo>
                    <a:pt x="203200" y="167480"/>
                    <a:pt x="252016" y="376237"/>
                    <a:pt x="278606" y="404812"/>
                  </a:cubicBezTo>
                  <a:cubicBezTo>
                    <a:pt x="305196" y="433387"/>
                    <a:pt x="322658" y="287338"/>
                    <a:pt x="342899" y="276225"/>
                  </a:cubicBezTo>
                  <a:cubicBezTo>
                    <a:pt x="363140" y="265112"/>
                    <a:pt x="400050" y="317895"/>
                    <a:pt x="400050" y="338136"/>
                  </a:cubicBezTo>
                  <a:lnTo>
                    <a:pt x="450055" y="438150"/>
                  </a:lnTo>
                  <a:cubicBezTo>
                    <a:pt x="450849" y="469900"/>
                    <a:pt x="468312" y="496887"/>
                    <a:pt x="469106" y="528637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sz="700"/>
            </a:p>
          </p:txBody>
        </p:sp>
        <p:sp>
          <p:nvSpPr>
            <p:cNvPr id="663" name="Freeform 63">
              <a:extLst>
                <a:ext uri="{FF2B5EF4-FFF2-40B4-BE49-F238E27FC236}">
                  <a16:creationId xmlns:a16="http://schemas.microsoft.com/office/drawing/2014/main" id="{6CB3E72C-E920-48EE-A972-047066CF5CB2}"/>
                </a:ext>
              </a:extLst>
            </p:cNvPr>
            <p:cNvSpPr/>
            <p:nvPr/>
          </p:nvSpPr>
          <p:spPr bwMode="auto">
            <a:xfrm>
              <a:off x="8424522" y="4245694"/>
              <a:ext cx="912479" cy="1853367"/>
            </a:xfrm>
            <a:custGeom>
              <a:avLst/>
              <a:gdLst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1568 w 1030682"/>
                <a:gd name="connsiteY4" fmla="*/ 1157535 h 2484208"/>
                <a:gd name="connsiteX5" fmla="*/ 68712 w 1030682"/>
                <a:gd name="connsiteY5" fmla="*/ 845688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8712 w 1030682"/>
                <a:gd name="connsiteY4" fmla="*/ 1157535 h 2484208"/>
                <a:gd name="connsiteX5" fmla="*/ 68712 w 1030682"/>
                <a:gd name="connsiteY5" fmla="*/ 845688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8712 w 1030682"/>
                <a:gd name="connsiteY4" fmla="*/ 1157535 h 2484208"/>
                <a:gd name="connsiteX5" fmla="*/ 71093 w 1030682"/>
                <a:gd name="connsiteY5" fmla="*/ 848069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74115 w 1074115"/>
                <a:gd name="connsiteY0" fmla="*/ 2995073 h 2995073"/>
                <a:gd name="connsiteX1" fmla="*/ 804552 w 1074115"/>
                <a:gd name="connsiteY1" fmla="*/ 2762509 h 2995073"/>
                <a:gd name="connsiteX2" fmla="*/ 497990 w 1074115"/>
                <a:gd name="connsiteY2" fmla="*/ 2376664 h 2995073"/>
                <a:gd name="connsiteX3" fmla="*/ 312996 w 1074115"/>
                <a:gd name="connsiteY3" fmla="*/ 2033103 h 2995073"/>
                <a:gd name="connsiteX4" fmla="*/ 172145 w 1074115"/>
                <a:gd name="connsiteY4" fmla="*/ 1668400 h 2995073"/>
                <a:gd name="connsiteX5" fmla="*/ 114526 w 1074115"/>
                <a:gd name="connsiteY5" fmla="*/ 1358934 h 2995073"/>
                <a:gd name="connsiteX6" fmla="*/ 43433 w 1074115"/>
                <a:gd name="connsiteY6" fmla="*/ 510865 h 2995073"/>
                <a:gd name="connsiteX7" fmla="*/ 0 w 1074115"/>
                <a:gd name="connsiteY7" fmla="*/ 0 h 2995073"/>
                <a:gd name="connsiteX0" fmla="*/ 1074115 w 1074115"/>
                <a:gd name="connsiteY0" fmla="*/ 2995073 h 2995073"/>
                <a:gd name="connsiteX1" fmla="*/ 804552 w 1074115"/>
                <a:gd name="connsiteY1" fmla="*/ 2762509 h 2995073"/>
                <a:gd name="connsiteX2" fmla="*/ 497990 w 1074115"/>
                <a:gd name="connsiteY2" fmla="*/ 2376664 h 2995073"/>
                <a:gd name="connsiteX3" fmla="*/ 312996 w 1074115"/>
                <a:gd name="connsiteY3" fmla="*/ 2033103 h 2995073"/>
                <a:gd name="connsiteX4" fmla="*/ 172145 w 1074115"/>
                <a:gd name="connsiteY4" fmla="*/ 1668400 h 2995073"/>
                <a:gd name="connsiteX5" fmla="*/ 114526 w 1074115"/>
                <a:gd name="connsiteY5" fmla="*/ 1358934 h 2995073"/>
                <a:gd name="connsiteX6" fmla="*/ 23387 w 1074115"/>
                <a:gd name="connsiteY6" fmla="*/ 510865 h 2995073"/>
                <a:gd name="connsiteX7" fmla="*/ 0 w 1074115"/>
                <a:gd name="connsiteY7" fmla="*/ 0 h 2995073"/>
                <a:gd name="connsiteX0" fmla="*/ 1722258 w 1722258"/>
                <a:gd name="connsiteY0" fmla="*/ 3519294 h 3519294"/>
                <a:gd name="connsiteX1" fmla="*/ 804552 w 1722258"/>
                <a:gd name="connsiteY1" fmla="*/ 2762509 h 3519294"/>
                <a:gd name="connsiteX2" fmla="*/ 497990 w 1722258"/>
                <a:gd name="connsiteY2" fmla="*/ 2376664 h 3519294"/>
                <a:gd name="connsiteX3" fmla="*/ 312996 w 1722258"/>
                <a:gd name="connsiteY3" fmla="*/ 2033103 h 3519294"/>
                <a:gd name="connsiteX4" fmla="*/ 172145 w 1722258"/>
                <a:gd name="connsiteY4" fmla="*/ 1668400 h 3519294"/>
                <a:gd name="connsiteX5" fmla="*/ 114526 w 1722258"/>
                <a:gd name="connsiteY5" fmla="*/ 1358934 h 3519294"/>
                <a:gd name="connsiteX6" fmla="*/ 23387 w 1722258"/>
                <a:gd name="connsiteY6" fmla="*/ 510865 h 3519294"/>
                <a:gd name="connsiteX7" fmla="*/ 0 w 1722258"/>
                <a:gd name="connsiteY7" fmla="*/ 0 h 3519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2258" h="3519294">
                  <a:moveTo>
                    <a:pt x="1722258" y="3519294"/>
                  </a:moveTo>
                  <a:cubicBezTo>
                    <a:pt x="1635487" y="3454546"/>
                    <a:pt x="1008597" y="2952947"/>
                    <a:pt x="804552" y="2762509"/>
                  </a:cubicBezTo>
                  <a:cubicBezTo>
                    <a:pt x="600507" y="2572071"/>
                    <a:pt x="579916" y="2498232"/>
                    <a:pt x="497990" y="2376664"/>
                  </a:cubicBezTo>
                  <a:cubicBezTo>
                    <a:pt x="416064" y="2255096"/>
                    <a:pt x="367303" y="2151147"/>
                    <a:pt x="312996" y="2033103"/>
                  </a:cubicBezTo>
                  <a:cubicBezTo>
                    <a:pt x="258689" y="1915059"/>
                    <a:pt x="205223" y="1780761"/>
                    <a:pt x="172145" y="1668400"/>
                  </a:cubicBezTo>
                  <a:cubicBezTo>
                    <a:pt x="139067" y="1556039"/>
                    <a:pt x="139319" y="1551857"/>
                    <a:pt x="114526" y="1358934"/>
                  </a:cubicBezTo>
                  <a:cubicBezTo>
                    <a:pt x="89733" y="1166012"/>
                    <a:pt x="35236" y="652210"/>
                    <a:pt x="23387" y="510865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A37E090-78D1-4300-BBB2-A7CC05943E48}"/>
                </a:ext>
              </a:extLst>
            </p:cNvPr>
            <p:cNvSpPr/>
            <p:nvPr/>
          </p:nvSpPr>
          <p:spPr>
            <a:xfrm>
              <a:off x="238938" y="4159648"/>
              <a:ext cx="11692227" cy="1938442"/>
            </a:xfrm>
            <a:prstGeom prst="rect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B85EBB30-BD0D-4608-92DF-C84761FC9FA6}"/>
                </a:ext>
              </a:extLst>
            </p:cNvPr>
            <p:cNvSpPr/>
            <p:nvPr/>
          </p:nvSpPr>
          <p:spPr>
            <a:xfrm>
              <a:off x="240494" y="4679051"/>
              <a:ext cx="2488956" cy="385092"/>
            </a:xfrm>
            <a:custGeom>
              <a:avLst/>
              <a:gdLst>
                <a:gd name="connsiteX0" fmla="*/ 0 w 3352800"/>
                <a:gd name="connsiteY0" fmla="*/ 521493 h 521493"/>
                <a:gd name="connsiteX1" fmla="*/ 11906 w 3352800"/>
                <a:gd name="connsiteY1" fmla="*/ 7143 h 521493"/>
                <a:gd name="connsiteX2" fmla="*/ 35718 w 3352800"/>
                <a:gd name="connsiteY2" fmla="*/ 0 h 521493"/>
                <a:gd name="connsiteX3" fmla="*/ 73818 w 3352800"/>
                <a:gd name="connsiteY3" fmla="*/ 14287 h 521493"/>
                <a:gd name="connsiteX4" fmla="*/ 92868 w 3352800"/>
                <a:gd name="connsiteY4" fmla="*/ 33337 h 521493"/>
                <a:gd name="connsiteX5" fmla="*/ 100012 w 3352800"/>
                <a:gd name="connsiteY5" fmla="*/ 47625 h 521493"/>
                <a:gd name="connsiteX6" fmla="*/ 138112 w 3352800"/>
                <a:gd name="connsiteY6" fmla="*/ 45243 h 521493"/>
                <a:gd name="connsiteX7" fmla="*/ 138112 w 3352800"/>
                <a:gd name="connsiteY7" fmla="*/ 42862 h 521493"/>
                <a:gd name="connsiteX8" fmla="*/ 195262 w 3352800"/>
                <a:gd name="connsiteY8" fmla="*/ 52387 h 521493"/>
                <a:gd name="connsiteX9" fmla="*/ 245268 w 3352800"/>
                <a:gd name="connsiteY9" fmla="*/ 69056 h 521493"/>
                <a:gd name="connsiteX10" fmla="*/ 373856 w 3352800"/>
                <a:gd name="connsiteY10" fmla="*/ 21431 h 521493"/>
                <a:gd name="connsiteX11" fmla="*/ 388143 w 3352800"/>
                <a:gd name="connsiteY11" fmla="*/ 54768 h 521493"/>
                <a:gd name="connsiteX12" fmla="*/ 392906 w 3352800"/>
                <a:gd name="connsiteY12" fmla="*/ 78581 h 521493"/>
                <a:gd name="connsiteX13" fmla="*/ 416718 w 3352800"/>
                <a:gd name="connsiteY13" fmla="*/ 111918 h 521493"/>
                <a:gd name="connsiteX14" fmla="*/ 507206 w 3352800"/>
                <a:gd name="connsiteY14" fmla="*/ 100012 h 521493"/>
                <a:gd name="connsiteX15" fmla="*/ 516731 w 3352800"/>
                <a:gd name="connsiteY15" fmla="*/ 119062 h 521493"/>
                <a:gd name="connsiteX16" fmla="*/ 535781 w 3352800"/>
                <a:gd name="connsiteY16" fmla="*/ 104775 h 521493"/>
                <a:gd name="connsiteX17" fmla="*/ 554831 w 3352800"/>
                <a:gd name="connsiteY17" fmla="*/ 121443 h 521493"/>
                <a:gd name="connsiteX18" fmla="*/ 573881 w 3352800"/>
                <a:gd name="connsiteY18" fmla="*/ 150018 h 521493"/>
                <a:gd name="connsiteX19" fmla="*/ 597693 w 3352800"/>
                <a:gd name="connsiteY19" fmla="*/ 164306 h 521493"/>
                <a:gd name="connsiteX20" fmla="*/ 650081 w 3352800"/>
                <a:gd name="connsiteY20" fmla="*/ 161925 h 521493"/>
                <a:gd name="connsiteX21" fmla="*/ 669131 w 3352800"/>
                <a:gd name="connsiteY21" fmla="*/ 180975 h 521493"/>
                <a:gd name="connsiteX22" fmla="*/ 757237 w 3352800"/>
                <a:gd name="connsiteY22" fmla="*/ 254793 h 521493"/>
                <a:gd name="connsiteX23" fmla="*/ 776287 w 3352800"/>
                <a:gd name="connsiteY23" fmla="*/ 226218 h 521493"/>
                <a:gd name="connsiteX24" fmla="*/ 897731 w 3352800"/>
                <a:gd name="connsiteY24" fmla="*/ 211931 h 521493"/>
                <a:gd name="connsiteX25" fmla="*/ 919162 w 3352800"/>
                <a:gd name="connsiteY25" fmla="*/ 235743 h 521493"/>
                <a:gd name="connsiteX26" fmla="*/ 933450 w 3352800"/>
                <a:gd name="connsiteY26" fmla="*/ 285750 h 521493"/>
                <a:gd name="connsiteX27" fmla="*/ 985837 w 3352800"/>
                <a:gd name="connsiteY27" fmla="*/ 319087 h 521493"/>
                <a:gd name="connsiteX28" fmla="*/ 1031081 w 3352800"/>
                <a:gd name="connsiteY28" fmla="*/ 328612 h 521493"/>
                <a:gd name="connsiteX29" fmla="*/ 1166812 w 3352800"/>
                <a:gd name="connsiteY29" fmla="*/ 335756 h 521493"/>
                <a:gd name="connsiteX30" fmla="*/ 1331118 w 3352800"/>
                <a:gd name="connsiteY30" fmla="*/ 347662 h 521493"/>
                <a:gd name="connsiteX31" fmla="*/ 1435893 w 3352800"/>
                <a:gd name="connsiteY31" fmla="*/ 354806 h 521493"/>
                <a:gd name="connsiteX32" fmla="*/ 1466850 w 3352800"/>
                <a:gd name="connsiteY32" fmla="*/ 345281 h 521493"/>
                <a:gd name="connsiteX33" fmla="*/ 1531143 w 3352800"/>
                <a:gd name="connsiteY33" fmla="*/ 354806 h 521493"/>
                <a:gd name="connsiteX34" fmla="*/ 1640681 w 3352800"/>
                <a:gd name="connsiteY34" fmla="*/ 366712 h 521493"/>
                <a:gd name="connsiteX35" fmla="*/ 1724025 w 3352800"/>
                <a:gd name="connsiteY35" fmla="*/ 357187 h 521493"/>
                <a:gd name="connsiteX36" fmla="*/ 1776412 w 3352800"/>
                <a:gd name="connsiteY36" fmla="*/ 354806 h 521493"/>
                <a:gd name="connsiteX37" fmla="*/ 1845468 w 3352800"/>
                <a:gd name="connsiteY37" fmla="*/ 366712 h 521493"/>
                <a:gd name="connsiteX38" fmla="*/ 1912143 w 3352800"/>
                <a:gd name="connsiteY38" fmla="*/ 376237 h 521493"/>
                <a:gd name="connsiteX39" fmla="*/ 2040731 w 3352800"/>
                <a:gd name="connsiteY39" fmla="*/ 388143 h 521493"/>
                <a:gd name="connsiteX40" fmla="*/ 2145506 w 3352800"/>
                <a:gd name="connsiteY40" fmla="*/ 381000 h 521493"/>
                <a:gd name="connsiteX41" fmla="*/ 2262187 w 3352800"/>
                <a:gd name="connsiteY41" fmla="*/ 376237 h 521493"/>
                <a:gd name="connsiteX42" fmla="*/ 2359818 w 3352800"/>
                <a:gd name="connsiteY42" fmla="*/ 369093 h 521493"/>
                <a:gd name="connsiteX43" fmla="*/ 2395537 w 3352800"/>
                <a:gd name="connsiteY43" fmla="*/ 361950 h 521493"/>
                <a:gd name="connsiteX44" fmla="*/ 2431256 w 3352800"/>
                <a:gd name="connsiteY44" fmla="*/ 342900 h 521493"/>
                <a:gd name="connsiteX45" fmla="*/ 2457450 w 3352800"/>
                <a:gd name="connsiteY45" fmla="*/ 352425 h 521493"/>
                <a:gd name="connsiteX46" fmla="*/ 2564606 w 3352800"/>
                <a:gd name="connsiteY46" fmla="*/ 364331 h 521493"/>
                <a:gd name="connsiteX47" fmla="*/ 2647950 w 3352800"/>
                <a:gd name="connsiteY47" fmla="*/ 361950 h 521493"/>
                <a:gd name="connsiteX48" fmla="*/ 2688431 w 3352800"/>
                <a:gd name="connsiteY48" fmla="*/ 359568 h 521493"/>
                <a:gd name="connsiteX49" fmla="*/ 2707481 w 3352800"/>
                <a:gd name="connsiteY49" fmla="*/ 376237 h 521493"/>
                <a:gd name="connsiteX50" fmla="*/ 2819400 w 3352800"/>
                <a:gd name="connsiteY50" fmla="*/ 361950 h 521493"/>
                <a:gd name="connsiteX51" fmla="*/ 2900362 w 3352800"/>
                <a:gd name="connsiteY51" fmla="*/ 364331 h 521493"/>
                <a:gd name="connsiteX52" fmla="*/ 3002756 w 3352800"/>
                <a:gd name="connsiteY52" fmla="*/ 352425 h 521493"/>
                <a:gd name="connsiteX53" fmla="*/ 3036093 w 3352800"/>
                <a:gd name="connsiteY53" fmla="*/ 359568 h 521493"/>
                <a:gd name="connsiteX54" fmla="*/ 3148012 w 3352800"/>
                <a:gd name="connsiteY54" fmla="*/ 340518 h 521493"/>
                <a:gd name="connsiteX55" fmla="*/ 3271837 w 3352800"/>
                <a:gd name="connsiteY55" fmla="*/ 340518 h 521493"/>
                <a:gd name="connsiteX56" fmla="*/ 3352800 w 3352800"/>
                <a:gd name="connsiteY56" fmla="*/ 338137 h 521493"/>
                <a:gd name="connsiteX57" fmla="*/ 3343275 w 3352800"/>
                <a:gd name="connsiteY57" fmla="*/ 492918 h 521493"/>
                <a:gd name="connsiteX58" fmla="*/ 0 w 3352800"/>
                <a:gd name="connsiteY58" fmla="*/ 521493 h 521493"/>
                <a:gd name="connsiteX0" fmla="*/ 0 w 3352800"/>
                <a:gd name="connsiteY0" fmla="*/ 521493 h 521493"/>
                <a:gd name="connsiteX1" fmla="*/ 11906 w 3352800"/>
                <a:gd name="connsiteY1" fmla="*/ 7143 h 521493"/>
                <a:gd name="connsiteX2" fmla="*/ 35718 w 3352800"/>
                <a:gd name="connsiteY2" fmla="*/ 0 h 521493"/>
                <a:gd name="connsiteX3" fmla="*/ 73818 w 3352800"/>
                <a:gd name="connsiteY3" fmla="*/ 14287 h 521493"/>
                <a:gd name="connsiteX4" fmla="*/ 92868 w 3352800"/>
                <a:gd name="connsiteY4" fmla="*/ 33337 h 521493"/>
                <a:gd name="connsiteX5" fmla="*/ 100012 w 3352800"/>
                <a:gd name="connsiteY5" fmla="*/ 47625 h 521493"/>
                <a:gd name="connsiteX6" fmla="*/ 138112 w 3352800"/>
                <a:gd name="connsiteY6" fmla="*/ 45243 h 521493"/>
                <a:gd name="connsiteX7" fmla="*/ 138112 w 3352800"/>
                <a:gd name="connsiteY7" fmla="*/ 42862 h 521493"/>
                <a:gd name="connsiteX8" fmla="*/ 195262 w 3352800"/>
                <a:gd name="connsiteY8" fmla="*/ 52387 h 521493"/>
                <a:gd name="connsiteX9" fmla="*/ 245268 w 3352800"/>
                <a:gd name="connsiteY9" fmla="*/ 69056 h 521493"/>
                <a:gd name="connsiteX10" fmla="*/ 373856 w 3352800"/>
                <a:gd name="connsiteY10" fmla="*/ 21431 h 521493"/>
                <a:gd name="connsiteX11" fmla="*/ 388143 w 3352800"/>
                <a:gd name="connsiteY11" fmla="*/ 54768 h 521493"/>
                <a:gd name="connsiteX12" fmla="*/ 392906 w 3352800"/>
                <a:gd name="connsiteY12" fmla="*/ 78581 h 521493"/>
                <a:gd name="connsiteX13" fmla="*/ 416718 w 3352800"/>
                <a:gd name="connsiteY13" fmla="*/ 111918 h 521493"/>
                <a:gd name="connsiteX14" fmla="*/ 507206 w 3352800"/>
                <a:gd name="connsiteY14" fmla="*/ 100012 h 521493"/>
                <a:gd name="connsiteX15" fmla="*/ 519112 w 3352800"/>
                <a:gd name="connsiteY15" fmla="*/ 111919 h 521493"/>
                <a:gd name="connsiteX16" fmla="*/ 535781 w 3352800"/>
                <a:gd name="connsiteY16" fmla="*/ 104775 h 521493"/>
                <a:gd name="connsiteX17" fmla="*/ 554831 w 3352800"/>
                <a:gd name="connsiteY17" fmla="*/ 121443 h 521493"/>
                <a:gd name="connsiteX18" fmla="*/ 573881 w 3352800"/>
                <a:gd name="connsiteY18" fmla="*/ 150018 h 521493"/>
                <a:gd name="connsiteX19" fmla="*/ 597693 w 3352800"/>
                <a:gd name="connsiteY19" fmla="*/ 164306 h 521493"/>
                <a:gd name="connsiteX20" fmla="*/ 650081 w 3352800"/>
                <a:gd name="connsiteY20" fmla="*/ 161925 h 521493"/>
                <a:gd name="connsiteX21" fmla="*/ 669131 w 3352800"/>
                <a:gd name="connsiteY21" fmla="*/ 180975 h 521493"/>
                <a:gd name="connsiteX22" fmla="*/ 757237 w 3352800"/>
                <a:gd name="connsiteY22" fmla="*/ 254793 h 521493"/>
                <a:gd name="connsiteX23" fmla="*/ 776287 w 3352800"/>
                <a:gd name="connsiteY23" fmla="*/ 226218 h 521493"/>
                <a:gd name="connsiteX24" fmla="*/ 897731 w 3352800"/>
                <a:gd name="connsiteY24" fmla="*/ 211931 h 521493"/>
                <a:gd name="connsiteX25" fmla="*/ 919162 w 3352800"/>
                <a:gd name="connsiteY25" fmla="*/ 235743 h 521493"/>
                <a:gd name="connsiteX26" fmla="*/ 933450 w 3352800"/>
                <a:gd name="connsiteY26" fmla="*/ 285750 h 521493"/>
                <a:gd name="connsiteX27" fmla="*/ 985837 w 3352800"/>
                <a:gd name="connsiteY27" fmla="*/ 319087 h 521493"/>
                <a:gd name="connsiteX28" fmla="*/ 1031081 w 3352800"/>
                <a:gd name="connsiteY28" fmla="*/ 328612 h 521493"/>
                <a:gd name="connsiteX29" fmla="*/ 1166812 w 3352800"/>
                <a:gd name="connsiteY29" fmla="*/ 335756 h 521493"/>
                <a:gd name="connsiteX30" fmla="*/ 1331118 w 3352800"/>
                <a:gd name="connsiteY30" fmla="*/ 347662 h 521493"/>
                <a:gd name="connsiteX31" fmla="*/ 1435893 w 3352800"/>
                <a:gd name="connsiteY31" fmla="*/ 354806 h 521493"/>
                <a:gd name="connsiteX32" fmla="*/ 1466850 w 3352800"/>
                <a:gd name="connsiteY32" fmla="*/ 345281 h 521493"/>
                <a:gd name="connsiteX33" fmla="*/ 1531143 w 3352800"/>
                <a:gd name="connsiteY33" fmla="*/ 354806 h 521493"/>
                <a:gd name="connsiteX34" fmla="*/ 1640681 w 3352800"/>
                <a:gd name="connsiteY34" fmla="*/ 366712 h 521493"/>
                <a:gd name="connsiteX35" fmla="*/ 1724025 w 3352800"/>
                <a:gd name="connsiteY35" fmla="*/ 357187 h 521493"/>
                <a:gd name="connsiteX36" fmla="*/ 1776412 w 3352800"/>
                <a:gd name="connsiteY36" fmla="*/ 354806 h 521493"/>
                <a:gd name="connsiteX37" fmla="*/ 1845468 w 3352800"/>
                <a:gd name="connsiteY37" fmla="*/ 366712 h 521493"/>
                <a:gd name="connsiteX38" fmla="*/ 1912143 w 3352800"/>
                <a:gd name="connsiteY38" fmla="*/ 376237 h 521493"/>
                <a:gd name="connsiteX39" fmla="*/ 2040731 w 3352800"/>
                <a:gd name="connsiteY39" fmla="*/ 388143 h 521493"/>
                <a:gd name="connsiteX40" fmla="*/ 2145506 w 3352800"/>
                <a:gd name="connsiteY40" fmla="*/ 381000 h 521493"/>
                <a:gd name="connsiteX41" fmla="*/ 2262187 w 3352800"/>
                <a:gd name="connsiteY41" fmla="*/ 376237 h 521493"/>
                <a:gd name="connsiteX42" fmla="*/ 2359818 w 3352800"/>
                <a:gd name="connsiteY42" fmla="*/ 369093 h 521493"/>
                <a:gd name="connsiteX43" fmla="*/ 2395537 w 3352800"/>
                <a:gd name="connsiteY43" fmla="*/ 361950 h 521493"/>
                <a:gd name="connsiteX44" fmla="*/ 2431256 w 3352800"/>
                <a:gd name="connsiteY44" fmla="*/ 342900 h 521493"/>
                <a:gd name="connsiteX45" fmla="*/ 2457450 w 3352800"/>
                <a:gd name="connsiteY45" fmla="*/ 352425 h 521493"/>
                <a:gd name="connsiteX46" fmla="*/ 2564606 w 3352800"/>
                <a:gd name="connsiteY46" fmla="*/ 364331 h 521493"/>
                <a:gd name="connsiteX47" fmla="*/ 2647950 w 3352800"/>
                <a:gd name="connsiteY47" fmla="*/ 361950 h 521493"/>
                <a:gd name="connsiteX48" fmla="*/ 2688431 w 3352800"/>
                <a:gd name="connsiteY48" fmla="*/ 359568 h 521493"/>
                <a:gd name="connsiteX49" fmla="*/ 2707481 w 3352800"/>
                <a:gd name="connsiteY49" fmla="*/ 376237 h 521493"/>
                <a:gd name="connsiteX50" fmla="*/ 2819400 w 3352800"/>
                <a:gd name="connsiteY50" fmla="*/ 361950 h 521493"/>
                <a:gd name="connsiteX51" fmla="*/ 2900362 w 3352800"/>
                <a:gd name="connsiteY51" fmla="*/ 364331 h 521493"/>
                <a:gd name="connsiteX52" fmla="*/ 3002756 w 3352800"/>
                <a:gd name="connsiteY52" fmla="*/ 352425 h 521493"/>
                <a:gd name="connsiteX53" fmla="*/ 3036093 w 3352800"/>
                <a:gd name="connsiteY53" fmla="*/ 359568 h 521493"/>
                <a:gd name="connsiteX54" fmla="*/ 3148012 w 3352800"/>
                <a:gd name="connsiteY54" fmla="*/ 340518 h 521493"/>
                <a:gd name="connsiteX55" fmla="*/ 3271837 w 3352800"/>
                <a:gd name="connsiteY55" fmla="*/ 340518 h 521493"/>
                <a:gd name="connsiteX56" fmla="*/ 3352800 w 3352800"/>
                <a:gd name="connsiteY56" fmla="*/ 338137 h 521493"/>
                <a:gd name="connsiteX57" fmla="*/ 3343275 w 3352800"/>
                <a:gd name="connsiteY57" fmla="*/ 492918 h 521493"/>
                <a:gd name="connsiteX58" fmla="*/ 0 w 3352800"/>
                <a:gd name="connsiteY58" fmla="*/ 521493 h 521493"/>
                <a:gd name="connsiteX0" fmla="*/ 0 w 3352800"/>
                <a:gd name="connsiteY0" fmla="*/ 521493 h 521493"/>
                <a:gd name="connsiteX1" fmla="*/ 4763 w 3352800"/>
                <a:gd name="connsiteY1" fmla="*/ 7143 h 521493"/>
                <a:gd name="connsiteX2" fmla="*/ 35718 w 3352800"/>
                <a:gd name="connsiteY2" fmla="*/ 0 h 521493"/>
                <a:gd name="connsiteX3" fmla="*/ 73818 w 3352800"/>
                <a:gd name="connsiteY3" fmla="*/ 14287 h 521493"/>
                <a:gd name="connsiteX4" fmla="*/ 92868 w 3352800"/>
                <a:gd name="connsiteY4" fmla="*/ 33337 h 521493"/>
                <a:gd name="connsiteX5" fmla="*/ 100012 w 3352800"/>
                <a:gd name="connsiteY5" fmla="*/ 47625 h 521493"/>
                <a:gd name="connsiteX6" fmla="*/ 138112 w 3352800"/>
                <a:gd name="connsiteY6" fmla="*/ 45243 h 521493"/>
                <a:gd name="connsiteX7" fmla="*/ 138112 w 3352800"/>
                <a:gd name="connsiteY7" fmla="*/ 42862 h 521493"/>
                <a:gd name="connsiteX8" fmla="*/ 195262 w 3352800"/>
                <a:gd name="connsiteY8" fmla="*/ 52387 h 521493"/>
                <a:gd name="connsiteX9" fmla="*/ 245268 w 3352800"/>
                <a:gd name="connsiteY9" fmla="*/ 69056 h 521493"/>
                <a:gd name="connsiteX10" fmla="*/ 373856 w 3352800"/>
                <a:gd name="connsiteY10" fmla="*/ 21431 h 521493"/>
                <a:gd name="connsiteX11" fmla="*/ 388143 w 3352800"/>
                <a:gd name="connsiteY11" fmla="*/ 54768 h 521493"/>
                <a:gd name="connsiteX12" fmla="*/ 392906 w 3352800"/>
                <a:gd name="connsiteY12" fmla="*/ 78581 h 521493"/>
                <a:gd name="connsiteX13" fmla="*/ 416718 w 3352800"/>
                <a:gd name="connsiteY13" fmla="*/ 111918 h 521493"/>
                <a:gd name="connsiteX14" fmla="*/ 507206 w 3352800"/>
                <a:gd name="connsiteY14" fmla="*/ 100012 h 521493"/>
                <a:gd name="connsiteX15" fmla="*/ 519112 w 3352800"/>
                <a:gd name="connsiteY15" fmla="*/ 111919 h 521493"/>
                <a:gd name="connsiteX16" fmla="*/ 535781 w 3352800"/>
                <a:gd name="connsiteY16" fmla="*/ 104775 h 521493"/>
                <a:gd name="connsiteX17" fmla="*/ 554831 w 3352800"/>
                <a:gd name="connsiteY17" fmla="*/ 121443 h 521493"/>
                <a:gd name="connsiteX18" fmla="*/ 573881 w 3352800"/>
                <a:gd name="connsiteY18" fmla="*/ 150018 h 521493"/>
                <a:gd name="connsiteX19" fmla="*/ 597693 w 3352800"/>
                <a:gd name="connsiteY19" fmla="*/ 164306 h 521493"/>
                <a:gd name="connsiteX20" fmla="*/ 650081 w 3352800"/>
                <a:gd name="connsiteY20" fmla="*/ 161925 h 521493"/>
                <a:gd name="connsiteX21" fmla="*/ 669131 w 3352800"/>
                <a:gd name="connsiteY21" fmla="*/ 180975 h 521493"/>
                <a:gd name="connsiteX22" fmla="*/ 757237 w 3352800"/>
                <a:gd name="connsiteY22" fmla="*/ 254793 h 521493"/>
                <a:gd name="connsiteX23" fmla="*/ 776287 w 3352800"/>
                <a:gd name="connsiteY23" fmla="*/ 226218 h 521493"/>
                <a:gd name="connsiteX24" fmla="*/ 897731 w 3352800"/>
                <a:gd name="connsiteY24" fmla="*/ 211931 h 521493"/>
                <a:gd name="connsiteX25" fmla="*/ 919162 w 3352800"/>
                <a:gd name="connsiteY25" fmla="*/ 235743 h 521493"/>
                <a:gd name="connsiteX26" fmla="*/ 933450 w 3352800"/>
                <a:gd name="connsiteY26" fmla="*/ 285750 h 521493"/>
                <a:gd name="connsiteX27" fmla="*/ 985837 w 3352800"/>
                <a:gd name="connsiteY27" fmla="*/ 319087 h 521493"/>
                <a:gd name="connsiteX28" fmla="*/ 1031081 w 3352800"/>
                <a:gd name="connsiteY28" fmla="*/ 328612 h 521493"/>
                <a:gd name="connsiteX29" fmla="*/ 1166812 w 3352800"/>
                <a:gd name="connsiteY29" fmla="*/ 335756 h 521493"/>
                <a:gd name="connsiteX30" fmla="*/ 1331118 w 3352800"/>
                <a:gd name="connsiteY30" fmla="*/ 347662 h 521493"/>
                <a:gd name="connsiteX31" fmla="*/ 1435893 w 3352800"/>
                <a:gd name="connsiteY31" fmla="*/ 354806 h 521493"/>
                <a:gd name="connsiteX32" fmla="*/ 1466850 w 3352800"/>
                <a:gd name="connsiteY32" fmla="*/ 345281 h 521493"/>
                <a:gd name="connsiteX33" fmla="*/ 1531143 w 3352800"/>
                <a:gd name="connsiteY33" fmla="*/ 354806 h 521493"/>
                <a:gd name="connsiteX34" fmla="*/ 1640681 w 3352800"/>
                <a:gd name="connsiteY34" fmla="*/ 366712 h 521493"/>
                <a:gd name="connsiteX35" fmla="*/ 1724025 w 3352800"/>
                <a:gd name="connsiteY35" fmla="*/ 357187 h 521493"/>
                <a:gd name="connsiteX36" fmla="*/ 1776412 w 3352800"/>
                <a:gd name="connsiteY36" fmla="*/ 354806 h 521493"/>
                <a:gd name="connsiteX37" fmla="*/ 1845468 w 3352800"/>
                <a:gd name="connsiteY37" fmla="*/ 366712 h 521493"/>
                <a:gd name="connsiteX38" fmla="*/ 1912143 w 3352800"/>
                <a:gd name="connsiteY38" fmla="*/ 376237 h 521493"/>
                <a:gd name="connsiteX39" fmla="*/ 2040731 w 3352800"/>
                <a:gd name="connsiteY39" fmla="*/ 388143 h 521493"/>
                <a:gd name="connsiteX40" fmla="*/ 2145506 w 3352800"/>
                <a:gd name="connsiteY40" fmla="*/ 381000 h 521493"/>
                <a:gd name="connsiteX41" fmla="*/ 2262187 w 3352800"/>
                <a:gd name="connsiteY41" fmla="*/ 376237 h 521493"/>
                <a:gd name="connsiteX42" fmla="*/ 2359818 w 3352800"/>
                <a:gd name="connsiteY42" fmla="*/ 369093 h 521493"/>
                <a:gd name="connsiteX43" fmla="*/ 2395537 w 3352800"/>
                <a:gd name="connsiteY43" fmla="*/ 361950 h 521493"/>
                <a:gd name="connsiteX44" fmla="*/ 2431256 w 3352800"/>
                <a:gd name="connsiteY44" fmla="*/ 342900 h 521493"/>
                <a:gd name="connsiteX45" fmla="*/ 2457450 w 3352800"/>
                <a:gd name="connsiteY45" fmla="*/ 352425 h 521493"/>
                <a:gd name="connsiteX46" fmla="*/ 2564606 w 3352800"/>
                <a:gd name="connsiteY46" fmla="*/ 364331 h 521493"/>
                <a:gd name="connsiteX47" fmla="*/ 2647950 w 3352800"/>
                <a:gd name="connsiteY47" fmla="*/ 361950 h 521493"/>
                <a:gd name="connsiteX48" fmla="*/ 2688431 w 3352800"/>
                <a:gd name="connsiteY48" fmla="*/ 359568 h 521493"/>
                <a:gd name="connsiteX49" fmla="*/ 2707481 w 3352800"/>
                <a:gd name="connsiteY49" fmla="*/ 376237 h 521493"/>
                <a:gd name="connsiteX50" fmla="*/ 2819400 w 3352800"/>
                <a:gd name="connsiteY50" fmla="*/ 361950 h 521493"/>
                <a:gd name="connsiteX51" fmla="*/ 2900362 w 3352800"/>
                <a:gd name="connsiteY51" fmla="*/ 364331 h 521493"/>
                <a:gd name="connsiteX52" fmla="*/ 3002756 w 3352800"/>
                <a:gd name="connsiteY52" fmla="*/ 352425 h 521493"/>
                <a:gd name="connsiteX53" fmla="*/ 3036093 w 3352800"/>
                <a:gd name="connsiteY53" fmla="*/ 359568 h 521493"/>
                <a:gd name="connsiteX54" fmla="*/ 3148012 w 3352800"/>
                <a:gd name="connsiteY54" fmla="*/ 340518 h 521493"/>
                <a:gd name="connsiteX55" fmla="*/ 3271837 w 3352800"/>
                <a:gd name="connsiteY55" fmla="*/ 340518 h 521493"/>
                <a:gd name="connsiteX56" fmla="*/ 3352800 w 3352800"/>
                <a:gd name="connsiteY56" fmla="*/ 338137 h 521493"/>
                <a:gd name="connsiteX57" fmla="*/ 3343275 w 3352800"/>
                <a:gd name="connsiteY57" fmla="*/ 492918 h 521493"/>
                <a:gd name="connsiteX58" fmla="*/ 0 w 3352800"/>
                <a:gd name="connsiteY58" fmla="*/ 521493 h 521493"/>
                <a:gd name="connsiteX0" fmla="*/ 2670 w 3348326"/>
                <a:gd name="connsiteY0" fmla="*/ 521493 h 521493"/>
                <a:gd name="connsiteX1" fmla="*/ 289 w 3348326"/>
                <a:gd name="connsiteY1" fmla="*/ 7143 h 521493"/>
                <a:gd name="connsiteX2" fmla="*/ 31244 w 3348326"/>
                <a:gd name="connsiteY2" fmla="*/ 0 h 521493"/>
                <a:gd name="connsiteX3" fmla="*/ 69344 w 3348326"/>
                <a:gd name="connsiteY3" fmla="*/ 14287 h 521493"/>
                <a:gd name="connsiteX4" fmla="*/ 88394 w 3348326"/>
                <a:gd name="connsiteY4" fmla="*/ 33337 h 521493"/>
                <a:gd name="connsiteX5" fmla="*/ 95538 w 3348326"/>
                <a:gd name="connsiteY5" fmla="*/ 47625 h 521493"/>
                <a:gd name="connsiteX6" fmla="*/ 133638 w 3348326"/>
                <a:gd name="connsiteY6" fmla="*/ 45243 h 521493"/>
                <a:gd name="connsiteX7" fmla="*/ 133638 w 3348326"/>
                <a:gd name="connsiteY7" fmla="*/ 42862 h 521493"/>
                <a:gd name="connsiteX8" fmla="*/ 190788 w 3348326"/>
                <a:gd name="connsiteY8" fmla="*/ 52387 h 521493"/>
                <a:gd name="connsiteX9" fmla="*/ 240794 w 3348326"/>
                <a:gd name="connsiteY9" fmla="*/ 69056 h 521493"/>
                <a:gd name="connsiteX10" fmla="*/ 369382 w 3348326"/>
                <a:gd name="connsiteY10" fmla="*/ 21431 h 521493"/>
                <a:gd name="connsiteX11" fmla="*/ 383669 w 3348326"/>
                <a:gd name="connsiteY11" fmla="*/ 54768 h 521493"/>
                <a:gd name="connsiteX12" fmla="*/ 388432 w 3348326"/>
                <a:gd name="connsiteY12" fmla="*/ 78581 h 521493"/>
                <a:gd name="connsiteX13" fmla="*/ 412244 w 3348326"/>
                <a:gd name="connsiteY13" fmla="*/ 111918 h 521493"/>
                <a:gd name="connsiteX14" fmla="*/ 502732 w 3348326"/>
                <a:gd name="connsiteY14" fmla="*/ 100012 h 521493"/>
                <a:gd name="connsiteX15" fmla="*/ 514638 w 3348326"/>
                <a:gd name="connsiteY15" fmla="*/ 111919 h 521493"/>
                <a:gd name="connsiteX16" fmla="*/ 531307 w 3348326"/>
                <a:gd name="connsiteY16" fmla="*/ 104775 h 521493"/>
                <a:gd name="connsiteX17" fmla="*/ 550357 w 3348326"/>
                <a:gd name="connsiteY17" fmla="*/ 121443 h 521493"/>
                <a:gd name="connsiteX18" fmla="*/ 569407 w 3348326"/>
                <a:gd name="connsiteY18" fmla="*/ 150018 h 521493"/>
                <a:gd name="connsiteX19" fmla="*/ 593219 w 3348326"/>
                <a:gd name="connsiteY19" fmla="*/ 164306 h 521493"/>
                <a:gd name="connsiteX20" fmla="*/ 645607 w 3348326"/>
                <a:gd name="connsiteY20" fmla="*/ 161925 h 521493"/>
                <a:gd name="connsiteX21" fmla="*/ 664657 w 3348326"/>
                <a:gd name="connsiteY21" fmla="*/ 180975 h 521493"/>
                <a:gd name="connsiteX22" fmla="*/ 752763 w 3348326"/>
                <a:gd name="connsiteY22" fmla="*/ 254793 h 521493"/>
                <a:gd name="connsiteX23" fmla="*/ 771813 w 3348326"/>
                <a:gd name="connsiteY23" fmla="*/ 226218 h 521493"/>
                <a:gd name="connsiteX24" fmla="*/ 893257 w 3348326"/>
                <a:gd name="connsiteY24" fmla="*/ 211931 h 521493"/>
                <a:gd name="connsiteX25" fmla="*/ 914688 w 3348326"/>
                <a:gd name="connsiteY25" fmla="*/ 235743 h 521493"/>
                <a:gd name="connsiteX26" fmla="*/ 928976 w 3348326"/>
                <a:gd name="connsiteY26" fmla="*/ 285750 h 521493"/>
                <a:gd name="connsiteX27" fmla="*/ 981363 w 3348326"/>
                <a:gd name="connsiteY27" fmla="*/ 319087 h 521493"/>
                <a:gd name="connsiteX28" fmla="*/ 1026607 w 3348326"/>
                <a:gd name="connsiteY28" fmla="*/ 328612 h 521493"/>
                <a:gd name="connsiteX29" fmla="*/ 1162338 w 3348326"/>
                <a:gd name="connsiteY29" fmla="*/ 335756 h 521493"/>
                <a:gd name="connsiteX30" fmla="*/ 1326644 w 3348326"/>
                <a:gd name="connsiteY30" fmla="*/ 347662 h 521493"/>
                <a:gd name="connsiteX31" fmla="*/ 1431419 w 3348326"/>
                <a:gd name="connsiteY31" fmla="*/ 354806 h 521493"/>
                <a:gd name="connsiteX32" fmla="*/ 1462376 w 3348326"/>
                <a:gd name="connsiteY32" fmla="*/ 345281 h 521493"/>
                <a:gd name="connsiteX33" fmla="*/ 1526669 w 3348326"/>
                <a:gd name="connsiteY33" fmla="*/ 354806 h 521493"/>
                <a:gd name="connsiteX34" fmla="*/ 1636207 w 3348326"/>
                <a:gd name="connsiteY34" fmla="*/ 366712 h 521493"/>
                <a:gd name="connsiteX35" fmla="*/ 1719551 w 3348326"/>
                <a:gd name="connsiteY35" fmla="*/ 357187 h 521493"/>
                <a:gd name="connsiteX36" fmla="*/ 1771938 w 3348326"/>
                <a:gd name="connsiteY36" fmla="*/ 354806 h 521493"/>
                <a:gd name="connsiteX37" fmla="*/ 1840994 w 3348326"/>
                <a:gd name="connsiteY37" fmla="*/ 366712 h 521493"/>
                <a:gd name="connsiteX38" fmla="*/ 1907669 w 3348326"/>
                <a:gd name="connsiteY38" fmla="*/ 376237 h 521493"/>
                <a:gd name="connsiteX39" fmla="*/ 2036257 w 3348326"/>
                <a:gd name="connsiteY39" fmla="*/ 388143 h 521493"/>
                <a:gd name="connsiteX40" fmla="*/ 2141032 w 3348326"/>
                <a:gd name="connsiteY40" fmla="*/ 381000 h 521493"/>
                <a:gd name="connsiteX41" fmla="*/ 2257713 w 3348326"/>
                <a:gd name="connsiteY41" fmla="*/ 376237 h 521493"/>
                <a:gd name="connsiteX42" fmla="*/ 2355344 w 3348326"/>
                <a:gd name="connsiteY42" fmla="*/ 369093 h 521493"/>
                <a:gd name="connsiteX43" fmla="*/ 2391063 w 3348326"/>
                <a:gd name="connsiteY43" fmla="*/ 361950 h 521493"/>
                <a:gd name="connsiteX44" fmla="*/ 2426782 w 3348326"/>
                <a:gd name="connsiteY44" fmla="*/ 342900 h 521493"/>
                <a:gd name="connsiteX45" fmla="*/ 2452976 w 3348326"/>
                <a:gd name="connsiteY45" fmla="*/ 352425 h 521493"/>
                <a:gd name="connsiteX46" fmla="*/ 2560132 w 3348326"/>
                <a:gd name="connsiteY46" fmla="*/ 364331 h 521493"/>
                <a:gd name="connsiteX47" fmla="*/ 2643476 w 3348326"/>
                <a:gd name="connsiteY47" fmla="*/ 361950 h 521493"/>
                <a:gd name="connsiteX48" fmla="*/ 2683957 w 3348326"/>
                <a:gd name="connsiteY48" fmla="*/ 359568 h 521493"/>
                <a:gd name="connsiteX49" fmla="*/ 2703007 w 3348326"/>
                <a:gd name="connsiteY49" fmla="*/ 376237 h 521493"/>
                <a:gd name="connsiteX50" fmla="*/ 2814926 w 3348326"/>
                <a:gd name="connsiteY50" fmla="*/ 361950 h 521493"/>
                <a:gd name="connsiteX51" fmla="*/ 2895888 w 3348326"/>
                <a:gd name="connsiteY51" fmla="*/ 364331 h 521493"/>
                <a:gd name="connsiteX52" fmla="*/ 2998282 w 3348326"/>
                <a:gd name="connsiteY52" fmla="*/ 352425 h 521493"/>
                <a:gd name="connsiteX53" fmla="*/ 3031619 w 3348326"/>
                <a:gd name="connsiteY53" fmla="*/ 359568 h 521493"/>
                <a:gd name="connsiteX54" fmla="*/ 3143538 w 3348326"/>
                <a:gd name="connsiteY54" fmla="*/ 340518 h 521493"/>
                <a:gd name="connsiteX55" fmla="*/ 3267363 w 3348326"/>
                <a:gd name="connsiteY55" fmla="*/ 340518 h 521493"/>
                <a:gd name="connsiteX56" fmla="*/ 3348326 w 3348326"/>
                <a:gd name="connsiteY56" fmla="*/ 338137 h 521493"/>
                <a:gd name="connsiteX57" fmla="*/ 3338801 w 3348326"/>
                <a:gd name="connsiteY57" fmla="*/ 492918 h 521493"/>
                <a:gd name="connsiteX58" fmla="*/ 2670 w 3348326"/>
                <a:gd name="connsiteY58" fmla="*/ 521493 h 521493"/>
                <a:gd name="connsiteX0" fmla="*/ 2670 w 3348326"/>
                <a:gd name="connsiteY0" fmla="*/ 521493 h 521493"/>
                <a:gd name="connsiteX1" fmla="*/ 289 w 3348326"/>
                <a:gd name="connsiteY1" fmla="*/ 7143 h 521493"/>
                <a:gd name="connsiteX2" fmla="*/ 31244 w 3348326"/>
                <a:gd name="connsiteY2" fmla="*/ 0 h 521493"/>
                <a:gd name="connsiteX3" fmla="*/ 69344 w 3348326"/>
                <a:gd name="connsiteY3" fmla="*/ 14287 h 521493"/>
                <a:gd name="connsiteX4" fmla="*/ 88394 w 3348326"/>
                <a:gd name="connsiteY4" fmla="*/ 33337 h 521493"/>
                <a:gd name="connsiteX5" fmla="*/ 95538 w 3348326"/>
                <a:gd name="connsiteY5" fmla="*/ 47625 h 521493"/>
                <a:gd name="connsiteX6" fmla="*/ 133638 w 3348326"/>
                <a:gd name="connsiteY6" fmla="*/ 45243 h 521493"/>
                <a:gd name="connsiteX7" fmla="*/ 133638 w 3348326"/>
                <a:gd name="connsiteY7" fmla="*/ 42862 h 521493"/>
                <a:gd name="connsiteX8" fmla="*/ 190788 w 3348326"/>
                <a:gd name="connsiteY8" fmla="*/ 52387 h 521493"/>
                <a:gd name="connsiteX9" fmla="*/ 240794 w 3348326"/>
                <a:gd name="connsiteY9" fmla="*/ 69056 h 521493"/>
                <a:gd name="connsiteX10" fmla="*/ 369382 w 3348326"/>
                <a:gd name="connsiteY10" fmla="*/ 21431 h 521493"/>
                <a:gd name="connsiteX11" fmla="*/ 383669 w 3348326"/>
                <a:gd name="connsiteY11" fmla="*/ 54768 h 521493"/>
                <a:gd name="connsiteX12" fmla="*/ 388432 w 3348326"/>
                <a:gd name="connsiteY12" fmla="*/ 78581 h 521493"/>
                <a:gd name="connsiteX13" fmla="*/ 412244 w 3348326"/>
                <a:gd name="connsiteY13" fmla="*/ 111918 h 521493"/>
                <a:gd name="connsiteX14" fmla="*/ 502732 w 3348326"/>
                <a:gd name="connsiteY14" fmla="*/ 100012 h 521493"/>
                <a:gd name="connsiteX15" fmla="*/ 514638 w 3348326"/>
                <a:gd name="connsiteY15" fmla="*/ 111919 h 521493"/>
                <a:gd name="connsiteX16" fmla="*/ 531307 w 3348326"/>
                <a:gd name="connsiteY16" fmla="*/ 104775 h 521493"/>
                <a:gd name="connsiteX17" fmla="*/ 550357 w 3348326"/>
                <a:gd name="connsiteY17" fmla="*/ 121443 h 521493"/>
                <a:gd name="connsiteX18" fmla="*/ 569407 w 3348326"/>
                <a:gd name="connsiteY18" fmla="*/ 150018 h 521493"/>
                <a:gd name="connsiteX19" fmla="*/ 593219 w 3348326"/>
                <a:gd name="connsiteY19" fmla="*/ 164306 h 521493"/>
                <a:gd name="connsiteX20" fmla="*/ 645607 w 3348326"/>
                <a:gd name="connsiteY20" fmla="*/ 161925 h 521493"/>
                <a:gd name="connsiteX21" fmla="*/ 664657 w 3348326"/>
                <a:gd name="connsiteY21" fmla="*/ 180975 h 521493"/>
                <a:gd name="connsiteX22" fmla="*/ 752763 w 3348326"/>
                <a:gd name="connsiteY22" fmla="*/ 254793 h 521493"/>
                <a:gd name="connsiteX23" fmla="*/ 771813 w 3348326"/>
                <a:gd name="connsiteY23" fmla="*/ 226218 h 521493"/>
                <a:gd name="connsiteX24" fmla="*/ 893257 w 3348326"/>
                <a:gd name="connsiteY24" fmla="*/ 211931 h 521493"/>
                <a:gd name="connsiteX25" fmla="*/ 914688 w 3348326"/>
                <a:gd name="connsiteY25" fmla="*/ 235743 h 521493"/>
                <a:gd name="connsiteX26" fmla="*/ 928976 w 3348326"/>
                <a:gd name="connsiteY26" fmla="*/ 285750 h 521493"/>
                <a:gd name="connsiteX27" fmla="*/ 981363 w 3348326"/>
                <a:gd name="connsiteY27" fmla="*/ 319087 h 521493"/>
                <a:gd name="connsiteX28" fmla="*/ 1026607 w 3348326"/>
                <a:gd name="connsiteY28" fmla="*/ 328612 h 521493"/>
                <a:gd name="connsiteX29" fmla="*/ 1162338 w 3348326"/>
                <a:gd name="connsiteY29" fmla="*/ 335756 h 521493"/>
                <a:gd name="connsiteX30" fmla="*/ 1326644 w 3348326"/>
                <a:gd name="connsiteY30" fmla="*/ 347662 h 521493"/>
                <a:gd name="connsiteX31" fmla="*/ 1431419 w 3348326"/>
                <a:gd name="connsiteY31" fmla="*/ 354806 h 521493"/>
                <a:gd name="connsiteX32" fmla="*/ 1462376 w 3348326"/>
                <a:gd name="connsiteY32" fmla="*/ 345281 h 521493"/>
                <a:gd name="connsiteX33" fmla="*/ 1526669 w 3348326"/>
                <a:gd name="connsiteY33" fmla="*/ 354806 h 521493"/>
                <a:gd name="connsiteX34" fmla="*/ 1636207 w 3348326"/>
                <a:gd name="connsiteY34" fmla="*/ 366712 h 521493"/>
                <a:gd name="connsiteX35" fmla="*/ 1719551 w 3348326"/>
                <a:gd name="connsiteY35" fmla="*/ 357187 h 521493"/>
                <a:gd name="connsiteX36" fmla="*/ 1771938 w 3348326"/>
                <a:gd name="connsiteY36" fmla="*/ 354806 h 521493"/>
                <a:gd name="connsiteX37" fmla="*/ 1840994 w 3348326"/>
                <a:gd name="connsiteY37" fmla="*/ 366712 h 521493"/>
                <a:gd name="connsiteX38" fmla="*/ 1907669 w 3348326"/>
                <a:gd name="connsiteY38" fmla="*/ 376237 h 521493"/>
                <a:gd name="connsiteX39" fmla="*/ 2036257 w 3348326"/>
                <a:gd name="connsiteY39" fmla="*/ 388143 h 521493"/>
                <a:gd name="connsiteX40" fmla="*/ 2141032 w 3348326"/>
                <a:gd name="connsiteY40" fmla="*/ 381000 h 521493"/>
                <a:gd name="connsiteX41" fmla="*/ 2257713 w 3348326"/>
                <a:gd name="connsiteY41" fmla="*/ 376237 h 521493"/>
                <a:gd name="connsiteX42" fmla="*/ 2355344 w 3348326"/>
                <a:gd name="connsiteY42" fmla="*/ 369093 h 521493"/>
                <a:gd name="connsiteX43" fmla="*/ 2391063 w 3348326"/>
                <a:gd name="connsiteY43" fmla="*/ 361950 h 521493"/>
                <a:gd name="connsiteX44" fmla="*/ 2426782 w 3348326"/>
                <a:gd name="connsiteY44" fmla="*/ 342900 h 521493"/>
                <a:gd name="connsiteX45" fmla="*/ 2452976 w 3348326"/>
                <a:gd name="connsiteY45" fmla="*/ 352425 h 521493"/>
                <a:gd name="connsiteX46" fmla="*/ 2560132 w 3348326"/>
                <a:gd name="connsiteY46" fmla="*/ 364331 h 521493"/>
                <a:gd name="connsiteX47" fmla="*/ 2643476 w 3348326"/>
                <a:gd name="connsiteY47" fmla="*/ 361950 h 521493"/>
                <a:gd name="connsiteX48" fmla="*/ 2683957 w 3348326"/>
                <a:gd name="connsiteY48" fmla="*/ 359568 h 521493"/>
                <a:gd name="connsiteX49" fmla="*/ 2703007 w 3348326"/>
                <a:gd name="connsiteY49" fmla="*/ 376237 h 521493"/>
                <a:gd name="connsiteX50" fmla="*/ 2814926 w 3348326"/>
                <a:gd name="connsiteY50" fmla="*/ 361950 h 521493"/>
                <a:gd name="connsiteX51" fmla="*/ 2895888 w 3348326"/>
                <a:gd name="connsiteY51" fmla="*/ 364331 h 521493"/>
                <a:gd name="connsiteX52" fmla="*/ 2998282 w 3348326"/>
                <a:gd name="connsiteY52" fmla="*/ 352425 h 521493"/>
                <a:gd name="connsiteX53" fmla="*/ 3031619 w 3348326"/>
                <a:gd name="connsiteY53" fmla="*/ 359568 h 521493"/>
                <a:gd name="connsiteX54" fmla="*/ 3143538 w 3348326"/>
                <a:gd name="connsiteY54" fmla="*/ 340518 h 521493"/>
                <a:gd name="connsiteX55" fmla="*/ 3267363 w 3348326"/>
                <a:gd name="connsiteY55" fmla="*/ 340518 h 521493"/>
                <a:gd name="connsiteX56" fmla="*/ 3348326 w 3348326"/>
                <a:gd name="connsiteY56" fmla="*/ 338137 h 521493"/>
                <a:gd name="connsiteX57" fmla="*/ 3324514 w 3348326"/>
                <a:gd name="connsiteY57" fmla="*/ 469105 h 521493"/>
                <a:gd name="connsiteX58" fmla="*/ 2670 w 3348326"/>
                <a:gd name="connsiteY58" fmla="*/ 521493 h 52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348326" h="521493">
                  <a:moveTo>
                    <a:pt x="2670" y="521493"/>
                  </a:moveTo>
                  <a:cubicBezTo>
                    <a:pt x="4258" y="350043"/>
                    <a:pt x="-1299" y="178593"/>
                    <a:pt x="289" y="7143"/>
                  </a:cubicBezTo>
                  <a:lnTo>
                    <a:pt x="31244" y="0"/>
                  </a:lnTo>
                  <a:lnTo>
                    <a:pt x="69344" y="14287"/>
                  </a:lnTo>
                  <a:lnTo>
                    <a:pt x="88394" y="33337"/>
                  </a:lnTo>
                  <a:lnTo>
                    <a:pt x="95538" y="47625"/>
                  </a:lnTo>
                  <a:lnTo>
                    <a:pt x="133638" y="45243"/>
                  </a:lnTo>
                  <a:lnTo>
                    <a:pt x="133638" y="42862"/>
                  </a:lnTo>
                  <a:lnTo>
                    <a:pt x="190788" y="52387"/>
                  </a:lnTo>
                  <a:lnTo>
                    <a:pt x="240794" y="69056"/>
                  </a:lnTo>
                  <a:lnTo>
                    <a:pt x="369382" y="21431"/>
                  </a:lnTo>
                  <a:lnTo>
                    <a:pt x="383669" y="54768"/>
                  </a:lnTo>
                  <a:lnTo>
                    <a:pt x="388432" y="78581"/>
                  </a:lnTo>
                  <a:lnTo>
                    <a:pt x="412244" y="111918"/>
                  </a:lnTo>
                  <a:lnTo>
                    <a:pt x="502732" y="100012"/>
                  </a:lnTo>
                  <a:lnTo>
                    <a:pt x="514638" y="111919"/>
                  </a:lnTo>
                  <a:lnTo>
                    <a:pt x="531307" y="104775"/>
                  </a:lnTo>
                  <a:lnTo>
                    <a:pt x="550357" y="121443"/>
                  </a:lnTo>
                  <a:lnTo>
                    <a:pt x="569407" y="150018"/>
                  </a:lnTo>
                  <a:lnTo>
                    <a:pt x="593219" y="164306"/>
                  </a:lnTo>
                  <a:lnTo>
                    <a:pt x="645607" y="161925"/>
                  </a:lnTo>
                  <a:lnTo>
                    <a:pt x="664657" y="180975"/>
                  </a:lnTo>
                  <a:lnTo>
                    <a:pt x="752763" y="254793"/>
                  </a:lnTo>
                  <a:lnTo>
                    <a:pt x="771813" y="226218"/>
                  </a:lnTo>
                  <a:lnTo>
                    <a:pt x="893257" y="211931"/>
                  </a:lnTo>
                  <a:lnTo>
                    <a:pt x="914688" y="235743"/>
                  </a:lnTo>
                  <a:lnTo>
                    <a:pt x="928976" y="285750"/>
                  </a:lnTo>
                  <a:lnTo>
                    <a:pt x="981363" y="319087"/>
                  </a:lnTo>
                  <a:lnTo>
                    <a:pt x="1026607" y="328612"/>
                  </a:lnTo>
                  <a:lnTo>
                    <a:pt x="1162338" y="335756"/>
                  </a:lnTo>
                  <a:lnTo>
                    <a:pt x="1326644" y="347662"/>
                  </a:lnTo>
                  <a:lnTo>
                    <a:pt x="1431419" y="354806"/>
                  </a:lnTo>
                  <a:lnTo>
                    <a:pt x="1462376" y="345281"/>
                  </a:lnTo>
                  <a:lnTo>
                    <a:pt x="1526669" y="354806"/>
                  </a:lnTo>
                  <a:lnTo>
                    <a:pt x="1636207" y="366712"/>
                  </a:lnTo>
                  <a:lnTo>
                    <a:pt x="1719551" y="357187"/>
                  </a:lnTo>
                  <a:lnTo>
                    <a:pt x="1771938" y="354806"/>
                  </a:lnTo>
                  <a:lnTo>
                    <a:pt x="1840994" y="366712"/>
                  </a:lnTo>
                  <a:lnTo>
                    <a:pt x="1907669" y="376237"/>
                  </a:lnTo>
                  <a:lnTo>
                    <a:pt x="2036257" y="388143"/>
                  </a:lnTo>
                  <a:lnTo>
                    <a:pt x="2141032" y="381000"/>
                  </a:lnTo>
                  <a:lnTo>
                    <a:pt x="2257713" y="376237"/>
                  </a:lnTo>
                  <a:lnTo>
                    <a:pt x="2355344" y="369093"/>
                  </a:lnTo>
                  <a:lnTo>
                    <a:pt x="2391063" y="361950"/>
                  </a:lnTo>
                  <a:lnTo>
                    <a:pt x="2426782" y="342900"/>
                  </a:lnTo>
                  <a:lnTo>
                    <a:pt x="2452976" y="352425"/>
                  </a:lnTo>
                  <a:lnTo>
                    <a:pt x="2560132" y="364331"/>
                  </a:lnTo>
                  <a:lnTo>
                    <a:pt x="2643476" y="361950"/>
                  </a:lnTo>
                  <a:lnTo>
                    <a:pt x="2683957" y="359568"/>
                  </a:lnTo>
                  <a:lnTo>
                    <a:pt x="2703007" y="376237"/>
                  </a:lnTo>
                  <a:lnTo>
                    <a:pt x="2814926" y="361950"/>
                  </a:lnTo>
                  <a:lnTo>
                    <a:pt x="2895888" y="364331"/>
                  </a:lnTo>
                  <a:lnTo>
                    <a:pt x="2998282" y="352425"/>
                  </a:lnTo>
                  <a:lnTo>
                    <a:pt x="3031619" y="359568"/>
                  </a:lnTo>
                  <a:lnTo>
                    <a:pt x="3143538" y="340518"/>
                  </a:lnTo>
                  <a:lnTo>
                    <a:pt x="3267363" y="340518"/>
                  </a:lnTo>
                  <a:lnTo>
                    <a:pt x="3348326" y="338137"/>
                  </a:lnTo>
                  <a:lnTo>
                    <a:pt x="3324514" y="469105"/>
                  </a:lnTo>
                  <a:lnTo>
                    <a:pt x="2670" y="521493"/>
                  </a:lnTo>
                  <a:close/>
                </a:path>
              </a:pathLst>
            </a:custGeom>
            <a:solidFill>
              <a:srgbClr val="6CA17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8404A66-9998-48D0-A3F0-CCB476F9802D}"/>
                </a:ext>
              </a:extLst>
            </p:cNvPr>
            <p:cNvSpPr/>
            <p:nvPr/>
          </p:nvSpPr>
          <p:spPr>
            <a:xfrm>
              <a:off x="237168" y="4856652"/>
              <a:ext cx="5287748" cy="274465"/>
            </a:xfrm>
            <a:custGeom>
              <a:avLst/>
              <a:gdLst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64493 w 7110412"/>
                <a:gd name="connsiteY6" fmla="*/ 18097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64493 w 7110412"/>
                <a:gd name="connsiteY6" fmla="*/ 18097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64493 w 7110412"/>
                <a:gd name="connsiteY6" fmla="*/ 18097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64493 w 7110412"/>
                <a:gd name="connsiteY6" fmla="*/ 18097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64493 w 7110412"/>
                <a:gd name="connsiteY6" fmla="*/ 18097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57349 w 7110412"/>
                <a:gd name="connsiteY6" fmla="*/ 185737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88 w 7105938"/>
                <a:gd name="connsiteY0" fmla="*/ 197644 h 590550"/>
                <a:gd name="connsiteX1" fmla="*/ 488444 w 7105938"/>
                <a:gd name="connsiteY1" fmla="*/ 207169 h 590550"/>
                <a:gd name="connsiteX2" fmla="*/ 769432 w 7105938"/>
                <a:gd name="connsiteY2" fmla="*/ 216694 h 590550"/>
                <a:gd name="connsiteX3" fmla="*/ 1036132 w 7105938"/>
                <a:gd name="connsiteY3" fmla="*/ 197644 h 590550"/>
                <a:gd name="connsiteX4" fmla="*/ 1319501 w 7105938"/>
                <a:gd name="connsiteY4" fmla="*/ 180975 h 590550"/>
                <a:gd name="connsiteX5" fmla="*/ 1483807 w 7105938"/>
                <a:gd name="connsiteY5" fmla="*/ 185737 h 590550"/>
                <a:gd name="connsiteX6" fmla="*/ 1643350 w 7105938"/>
                <a:gd name="connsiteY6" fmla="*/ 183355 h 590550"/>
                <a:gd name="connsiteX7" fmla="*/ 1760032 w 7105938"/>
                <a:gd name="connsiteY7" fmla="*/ 169069 h 590550"/>
                <a:gd name="connsiteX8" fmla="*/ 1812419 w 7105938"/>
                <a:gd name="connsiteY8" fmla="*/ 159544 h 590550"/>
                <a:gd name="connsiteX9" fmla="*/ 1886238 w 7105938"/>
                <a:gd name="connsiteY9" fmla="*/ 183356 h 590550"/>
                <a:gd name="connsiteX10" fmla="*/ 1950532 w 7105938"/>
                <a:gd name="connsiteY10" fmla="*/ 161925 h 590550"/>
                <a:gd name="connsiteX11" fmla="*/ 2036257 w 7105938"/>
                <a:gd name="connsiteY11" fmla="*/ 178594 h 590550"/>
                <a:gd name="connsiteX12" fmla="*/ 2129126 w 7105938"/>
                <a:gd name="connsiteY12" fmla="*/ 161925 h 590550"/>
                <a:gd name="connsiteX13" fmla="*/ 2205326 w 7105938"/>
                <a:gd name="connsiteY13" fmla="*/ 152400 h 590550"/>
                <a:gd name="connsiteX14" fmla="*/ 2300576 w 7105938"/>
                <a:gd name="connsiteY14" fmla="*/ 169069 h 590550"/>
                <a:gd name="connsiteX15" fmla="*/ 2376776 w 7105938"/>
                <a:gd name="connsiteY15" fmla="*/ 150019 h 590550"/>
                <a:gd name="connsiteX16" fmla="*/ 2462501 w 7105938"/>
                <a:gd name="connsiteY16" fmla="*/ 138112 h 590550"/>
                <a:gd name="connsiteX17" fmla="*/ 2555369 w 7105938"/>
                <a:gd name="connsiteY17" fmla="*/ 152400 h 590550"/>
                <a:gd name="connsiteX18" fmla="*/ 2650619 w 7105938"/>
                <a:gd name="connsiteY18" fmla="*/ 142875 h 590550"/>
                <a:gd name="connsiteX19" fmla="*/ 2714913 w 7105938"/>
                <a:gd name="connsiteY19" fmla="*/ 154781 h 590550"/>
                <a:gd name="connsiteX20" fmla="*/ 2798257 w 7105938"/>
                <a:gd name="connsiteY20" fmla="*/ 152400 h 590550"/>
                <a:gd name="connsiteX21" fmla="*/ 2907794 w 7105938"/>
                <a:gd name="connsiteY21" fmla="*/ 133350 h 590550"/>
                <a:gd name="connsiteX22" fmla="*/ 3005426 w 7105938"/>
                <a:gd name="connsiteY22" fmla="*/ 133350 h 590550"/>
                <a:gd name="connsiteX23" fmla="*/ 3088769 w 7105938"/>
                <a:gd name="connsiteY23" fmla="*/ 138112 h 590550"/>
                <a:gd name="connsiteX24" fmla="*/ 3136394 w 7105938"/>
                <a:gd name="connsiteY24" fmla="*/ 121444 h 590550"/>
                <a:gd name="connsiteX25" fmla="*/ 3234026 w 7105938"/>
                <a:gd name="connsiteY25" fmla="*/ 123825 h 590550"/>
                <a:gd name="connsiteX26" fmla="*/ 3326894 w 7105938"/>
                <a:gd name="connsiteY26" fmla="*/ 97631 h 590550"/>
                <a:gd name="connsiteX27" fmla="*/ 3364994 w 7105938"/>
                <a:gd name="connsiteY27" fmla="*/ 102394 h 590550"/>
                <a:gd name="connsiteX28" fmla="*/ 3386426 w 7105938"/>
                <a:gd name="connsiteY28" fmla="*/ 111919 h 590550"/>
                <a:gd name="connsiteX29" fmla="*/ 3417382 w 7105938"/>
                <a:gd name="connsiteY29" fmla="*/ 111919 h 590550"/>
                <a:gd name="connsiteX30" fmla="*/ 3457863 w 7105938"/>
                <a:gd name="connsiteY30" fmla="*/ 111919 h 590550"/>
                <a:gd name="connsiteX31" fmla="*/ 3507869 w 7105938"/>
                <a:gd name="connsiteY31" fmla="*/ 109537 h 590550"/>
                <a:gd name="connsiteX32" fmla="*/ 3534063 w 7105938"/>
                <a:gd name="connsiteY32" fmla="*/ 107156 h 590550"/>
                <a:gd name="connsiteX33" fmla="*/ 3562638 w 7105938"/>
                <a:gd name="connsiteY33" fmla="*/ 102394 h 590550"/>
                <a:gd name="connsiteX34" fmla="*/ 3600738 w 7105938"/>
                <a:gd name="connsiteY34" fmla="*/ 111919 h 590550"/>
                <a:gd name="connsiteX35" fmla="*/ 3729326 w 7105938"/>
                <a:gd name="connsiteY35" fmla="*/ 140494 h 590550"/>
                <a:gd name="connsiteX36" fmla="*/ 3779332 w 7105938"/>
                <a:gd name="connsiteY36" fmla="*/ 135731 h 590550"/>
                <a:gd name="connsiteX37" fmla="*/ 3826957 w 7105938"/>
                <a:gd name="connsiteY37" fmla="*/ 123825 h 590550"/>
                <a:gd name="connsiteX38" fmla="*/ 3865057 w 7105938"/>
                <a:gd name="connsiteY38" fmla="*/ 140494 h 590550"/>
                <a:gd name="connsiteX39" fmla="*/ 3922207 w 7105938"/>
                <a:gd name="connsiteY39" fmla="*/ 138112 h 590550"/>
                <a:gd name="connsiteX40" fmla="*/ 3953163 w 7105938"/>
                <a:gd name="connsiteY40" fmla="*/ 133350 h 590550"/>
                <a:gd name="connsiteX41" fmla="*/ 4031745 w 7105938"/>
                <a:gd name="connsiteY41" fmla="*/ 147637 h 590550"/>
                <a:gd name="connsiteX42" fmla="*/ 4093657 w 7105938"/>
                <a:gd name="connsiteY42" fmla="*/ 142875 h 590550"/>
                <a:gd name="connsiteX43" fmla="*/ 4174620 w 7105938"/>
                <a:gd name="connsiteY43" fmla="*/ 126206 h 590550"/>
                <a:gd name="connsiteX44" fmla="*/ 4253201 w 7105938"/>
                <a:gd name="connsiteY44" fmla="*/ 111919 h 590550"/>
                <a:gd name="connsiteX45" fmla="*/ 4305588 w 7105938"/>
                <a:gd name="connsiteY45" fmla="*/ 111919 h 590550"/>
                <a:gd name="connsiteX46" fmla="*/ 4350832 w 7105938"/>
                <a:gd name="connsiteY46" fmla="*/ 111919 h 590550"/>
                <a:gd name="connsiteX47" fmla="*/ 4457988 w 7105938"/>
                <a:gd name="connsiteY47" fmla="*/ 107156 h 590550"/>
                <a:gd name="connsiteX48" fmla="*/ 4593720 w 7105938"/>
                <a:gd name="connsiteY48" fmla="*/ 107156 h 590550"/>
                <a:gd name="connsiteX49" fmla="*/ 4669920 w 7105938"/>
                <a:gd name="connsiteY49" fmla="*/ 83344 h 590550"/>
                <a:gd name="connsiteX50" fmla="*/ 4717545 w 7105938"/>
                <a:gd name="connsiteY50" fmla="*/ 76200 h 590550"/>
                <a:gd name="connsiteX51" fmla="*/ 4769932 w 7105938"/>
                <a:gd name="connsiteY51" fmla="*/ 85725 h 590550"/>
                <a:gd name="connsiteX52" fmla="*/ 4848513 w 7105938"/>
                <a:gd name="connsiteY52" fmla="*/ 61912 h 590550"/>
                <a:gd name="connsiteX53" fmla="*/ 4915188 w 7105938"/>
                <a:gd name="connsiteY53" fmla="*/ 66675 h 590550"/>
                <a:gd name="connsiteX54" fmla="*/ 4974720 w 7105938"/>
                <a:gd name="connsiteY54" fmla="*/ 54769 h 590550"/>
                <a:gd name="connsiteX55" fmla="*/ 5027107 w 7105938"/>
                <a:gd name="connsiteY55" fmla="*/ 64294 h 590550"/>
                <a:gd name="connsiteX56" fmla="*/ 5139026 w 7105938"/>
                <a:gd name="connsiteY56" fmla="*/ 69056 h 590550"/>
                <a:gd name="connsiteX57" fmla="*/ 5177126 w 7105938"/>
                <a:gd name="connsiteY57" fmla="*/ 69056 h 590550"/>
                <a:gd name="connsiteX58" fmla="*/ 5241420 w 7105938"/>
                <a:gd name="connsiteY58" fmla="*/ 54769 h 590550"/>
                <a:gd name="connsiteX59" fmla="*/ 5296188 w 7105938"/>
                <a:gd name="connsiteY59" fmla="*/ 54769 h 590550"/>
                <a:gd name="connsiteX60" fmla="*/ 5348576 w 7105938"/>
                <a:gd name="connsiteY60" fmla="*/ 47625 h 590550"/>
                <a:gd name="connsiteX61" fmla="*/ 5391438 w 7105938"/>
                <a:gd name="connsiteY61" fmla="*/ 47625 h 590550"/>
                <a:gd name="connsiteX62" fmla="*/ 5455732 w 7105938"/>
                <a:gd name="connsiteY62" fmla="*/ 61912 h 590550"/>
                <a:gd name="connsiteX63" fmla="*/ 5496213 w 7105938"/>
                <a:gd name="connsiteY63" fmla="*/ 54769 h 590550"/>
                <a:gd name="connsiteX64" fmla="*/ 5543838 w 7105938"/>
                <a:gd name="connsiteY64" fmla="*/ 54769 h 590550"/>
                <a:gd name="connsiteX65" fmla="*/ 5634326 w 7105938"/>
                <a:gd name="connsiteY65" fmla="*/ 47625 h 590550"/>
                <a:gd name="connsiteX66" fmla="*/ 5660520 w 7105938"/>
                <a:gd name="connsiteY66" fmla="*/ 26194 h 590550"/>
                <a:gd name="connsiteX67" fmla="*/ 5715288 w 7105938"/>
                <a:gd name="connsiteY67" fmla="*/ 26194 h 590550"/>
                <a:gd name="connsiteX68" fmla="*/ 5770057 w 7105938"/>
                <a:gd name="connsiteY68" fmla="*/ 42862 h 590550"/>
                <a:gd name="connsiteX69" fmla="*/ 5820063 w 7105938"/>
                <a:gd name="connsiteY69" fmla="*/ 40481 h 590550"/>
                <a:gd name="connsiteX70" fmla="*/ 5879595 w 7105938"/>
                <a:gd name="connsiteY70" fmla="*/ 23812 h 590550"/>
                <a:gd name="connsiteX71" fmla="*/ 5941507 w 7105938"/>
                <a:gd name="connsiteY71" fmla="*/ 21431 h 590550"/>
                <a:gd name="connsiteX72" fmla="*/ 5979607 w 7105938"/>
                <a:gd name="connsiteY72" fmla="*/ 14287 h 590550"/>
                <a:gd name="connsiteX73" fmla="*/ 5989132 w 7105938"/>
                <a:gd name="connsiteY73" fmla="*/ 0 h 590550"/>
                <a:gd name="connsiteX74" fmla="*/ 6039138 w 7105938"/>
                <a:gd name="connsiteY74" fmla="*/ 9525 h 590550"/>
                <a:gd name="connsiteX75" fmla="*/ 6129626 w 7105938"/>
                <a:gd name="connsiteY75" fmla="*/ 2381 h 590550"/>
                <a:gd name="connsiteX76" fmla="*/ 6203445 w 7105938"/>
                <a:gd name="connsiteY76" fmla="*/ 0 h 590550"/>
                <a:gd name="connsiteX77" fmla="*/ 6320126 w 7105938"/>
                <a:gd name="connsiteY77" fmla="*/ 9525 h 590550"/>
                <a:gd name="connsiteX78" fmla="*/ 6408232 w 7105938"/>
                <a:gd name="connsiteY78" fmla="*/ 11906 h 590550"/>
                <a:gd name="connsiteX79" fmla="*/ 6508245 w 7105938"/>
                <a:gd name="connsiteY79" fmla="*/ 19050 h 590550"/>
                <a:gd name="connsiteX80" fmla="*/ 6584445 w 7105938"/>
                <a:gd name="connsiteY80" fmla="*/ 21431 h 590550"/>
                <a:gd name="connsiteX81" fmla="*/ 6674932 w 7105938"/>
                <a:gd name="connsiteY81" fmla="*/ 11906 h 590550"/>
                <a:gd name="connsiteX82" fmla="*/ 6729701 w 7105938"/>
                <a:gd name="connsiteY82" fmla="*/ 19050 h 590550"/>
                <a:gd name="connsiteX83" fmla="*/ 6846382 w 7105938"/>
                <a:gd name="connsiteY83" fmla="*/ 23812 h 590550"/>
                <a:gd name="connsiteX84" fmla="*/ 6948776 w 7105938"/>
                <a:gd name="connsiteY84" fmla="*/ 28575 h 590550"/>
                <a:gd name="connsiteX85" fmla="*/ 7008307 w 7105938"/>
                <a:gd name="connsiteY85" fmla="*/ 33337 h 590550"/>
                <a:gd name="connsiteX86" fmla="*/ 7055932 w 7105938"/>
                <a:gd name="connsiteY86" fmla="*/ 23812 h 590550"/>
                <a:gd name="connsiteX87" fmla="*/ 7105938 w 7105938"/>
                <a:gd name="connsiteY87" fmla="*/ 33337 h 590550"/>
                <a:gd name="connsiteX88" fmla="*/ 7103557 w 7105938"/>
                <a:gd name="connsiteY88" fmla="*/ 495300 h 590550"/>
                <a:gd name="connsiteX89" fmla="*/ 2670 w 7105938"/>
                <a:gd name="connsiteY89" fmla="*/ 590550 h 590550"/>
                <a:gd name="connsiteX90" fmla="*/ 288 w 7105938"/>
                <a:gd name="connsiteY90" fmla="*/ 197644 h 590550"/>
                <a:gd name="connsiteX0" fmla="*/ 288 w 7105938"/>
                <a:gd name="connsiteY0" fmla="*/ 197644 h 590550"/>
                <a:gd name="connsiteX1" fmla="*/ 488444 w 7105938"/>
                <a:gd name="connsiteY1" fmla="*/ 207169 h 590550"/>
                <a:gd name="connsiteX2" fmla="*/ 769432 w 7105938"/>
                <a:gd name="connsiteY2" fmla="*/ 216694 h 590550"/>
                <a:gd name="connsiteX3" fmla="*/ 1036132 w 7105938"/>
                <a:gd name="connsiteY3" fmla="*/ 197644 h 590550"/>
                <a:gd name="connsiteX4" fmla="*/ 1319501 w 7105938"/>
                <a:gd name="connsiteY4" fmla="*/ 180975 h 590550"/>
                <a:gd name="connsiteX5" fmla="*/ 1483807 w 7105938"/>
                <a:gd name="connsiteY5" fmla="*/ 185737 h 590550"/>
                <a:gd name="connsiteX6" fmla="*/ 1643350 w 7105938"/>
                <a:gd name="connsiteY6" fmla="*/ 183355 h 590550"/>
                <a:gd name="connsiteX7" fmla="*/ 1760032 w 7105938"/>
                <a:gd name="connsiteY7" fmla="*/ 169069 h 590550"/>
                <a:gd name="connsiteX8" fmla="*/ 1812419 w 7105938"/>
                <a:gd name="connsiteY8" fmla="*/ 159544 h 590550"/>
                <a:gd name="connsiteX9" fmla="*/ 1886238 w 7105938"/>
                <a:gd name="connsiteY9" fmla="*/ 183356 h 590550"/>
                <a:gd name="connsiteX10" fmla="*/ 1950532 w 7105938"/>
                <a:gd name="connsiteY10" fmla="*/ 161925 h 590550"/>
                <a:gd name="connsiteX11" fmla="*/ 2036257 w 7105938"/>
                <a:gd name="connsiteY11" fmla="*/ 178594 h 590550"/>
                <a:gd name="connsiteX12" fmla="*/ 2129126 w 7105938"/>
                <a:gd name="connsiteY12" fmla="*/ 161925 h 590550"/>
                <a:gd name="connsiteX13" fmla="*/ 2205326 w 7105938"/>
                <a:gd name="connsiteY13" fmla="*/ 152400 h 590550"/>
                <a:gd name="connsiteX14" fmla="*/ 2300576 w 7105938"/>
                <a:gd name="connsiteY14" fmla="*/ 169069 h 590550"/>
                <a:gd name="connsiteX15" fmla="*/ 2376776 w 7105938"/>
                <a:gd name="connsiteY15" fmla="*/ 150019 h 590550"/>
                <a:gd name="connsiteX16" fmla="*/ 2462501 w 7105938"/>
                <a:gd name="connsiteY16" fmla="*/ 138112 h 590550"/>
                <a:gd name="connsiteX17" fmla="*/ 2555369 w 7105938"/>
                <a:gd name="connsiteY17" fmla="*/ 152400 h 590550"/>
                <a:gd name="connsiteX18" fmla="*/ 2650619 w 7105938"/>
                <a:gd name="connsiteY18" fmla="*/ 142875 h 590550"/>
                <a:gd name="connsiteX19" fmla="*/ 2714913 w 7105938"/>
                <a:gd name="connsiteY19" fmla="*/ 154781 h 590550"/>
                <a:gd name="connsiteX20" fmla="*/ 2798257 w 7105938"/>
                <a:gd name="connsiteY20" fmla="*/ 152400 h 590550"/>
                <a:gd name="connsiteX21" fmla="*/ 2907794 w 7105938"/>
                <a:gd name="connsiteY21" fmla="*/ 133350 h 590550"/>
                <a:gd name="connsiteX22" fmla="*/ 3005426 w 7105938"/>
                <a:gd name="connsiteY22" fmla="*/ 133350 h 590550"/>
                <a:gd name="connsiteX23" fmla="*/ 3088769 w 7105938"/>
                <a:gd name="connsiteY23" fmla="*/ 138112 h 590550"/>
                <a:gd name="connsiteX24" fmla="*/ 3136394 w 7105938"/>
                <a:gd name="connsiteY24" fmla="*/ 121444 h 590550"/>
                <a:gd name="connsiteX25" fmla="*/ 3234026 w 7105938"/>
                <a:gd name="connsiteY25" fmla="*/ 123825 h 590550"/>
                <a:gd name="connsiteX26" fmla="*/ 3326894 w 7105938"/>
                <a:gd name="connsiteY26" fmla="*/ 97631 h 590550"/>
                <a:gd name="connsiteX27" fmla="*/ 3364994 w 7105938"/>
                <a:gd name="connsiteY27" fmla="*/ 102394 h 590550"/>
                <a:gd name="connsiteX28" fmla="*/ 3386426 w 7105938"/>
                <a:gd name="connsiteY28" fmla="*/ 111919 h 590550"/>
                <a:gd name="connsiteX29" fmla="*/ 3417382 w 7105938"/>
                <a:gd name="connsiteY29" fmla="*/ 111919 h 590550"/>
                <a:gd name="connsiteX30" fmla="*/ 3457863 w 7105938"/>
                <a:gd name="connsiteY30" fmla="*/ 111919 h 590550"/>
                <a:gd name="connsiteX31" fmla="*/ 3507869 w 7105938"/>
                <a:gd name="connsiteY31" fmla="*/ 109537 h 590550"/>
                <a:gd name="connsiteX32" fmla="*/ 3534063 w 7105938"/>
                <a:gd name="connsiteY32" fmla="*/ 107156 h 590550"/>
                <a:gd name="connsiteX33" fmla="*/ 3562638 w 7105938"/>
                <a:gd name="connsiteY33" fmla="*/ 102394 h 590550"/>
                <a:gd name="connsiteX34" fmla="*/ 3600738 w 7105938"/>
                <a:gd name="connsiteY34" fmla="*/ 111919 h 590550"/>
                <a:gd name="connsiteX35" fmla="*/ 3729326 w 7105938"/>
                <a:gd name="connsiteY35" fmla="*/ 140494 h 590550"/>
                <a:gd name="connsiteX36" fmla="*/ 3779332 w 7105938"/>
                <a:gd name="connsiteY36" fmla="*/ 135731 h 590550"/>
                <a:gd name="connsiteX37" fmla="*/ 3826957 w 7105938"/>
                <a:gd name="connsiteY37" fmla="*/ 123825 h 590550"/>
                <a:gd name="connsiteX38" fmla="*/ 3865057 w 7105938"/>
                <a:gd name="connsiteY38" fmla="*/ 140494 h 590550"/>
                <a:gd name="connsiteX39" fmla="*/ 3922207 w 7105938"/>
                <a:gd name="connsiteY39" fmla="*/ 138112 h 590550"/>
                <a:gd name="connsiteX40" fmla="*/ 3953163 w 7105938"/>
                <a:gd name="connsiteY40" fmla="*/ 133350 h 590550"/>
                <a:gd name="connsiteX41" fmla="*/ 4031745 w 7105938"/>
                <a:gd name="connsiteY41" fmla="*/ 147637 h 590550"/>
                <a:gd name="connsiteX42" fmla="*/ 4093657 w 7105938"/>
                <a:gd name="connsiteY42" fmla="*/ 142875 h 590550"/>
                <a:gd name="connsiteX43" fmla="*/ 4174620 w 7105938"/>
                <a:gd name="connsiteY43" fmla="*/ 126206 h 590550"/>
                <a:gd name="connsiteX44" fmla="*/ 4253201 w 7105938"/>
                <a:gd name="connsiteY44" fmla="*/ 111919 h 590550"/>
                <a:gd name="connsiteX45" fmla="*/ 4305588 w 7105938"/>
                <a:gd name="connsiteY45" fmla="*/ 111919 h 590550"/>
                <a:gd name="connsiteX46" fmla="*/ 4350832 w 7105938"/>
                <a:gd name="connsiteY46" fmla="*/ 111919 h 590550"/>
                <a:gd name="connsiteX47" fmla="*/ 4457988 w 7105938"/>
                <a:gd name="connsiteY47" fmla="*/ 107156 h 590550"/>
                <a:gd name="connsiteX48" fmla="*/ 4593720 w 7105938"/>
                <a:gd name="connsiteY48" fmla="*/ 107156 h 590550"/>
                <a:gd name="connsiteX49" fmla="*/ 4669920 w 7105938"/>
                <a:gd name="connsiteY49" fmla="*/ 83344 h 590550"/>
                <a:gd name="connsiteX50" fmla="*/ 4717545 w 7105938"/>
                <a:gd name="connsiteY50" fmla="*/ 76200 h 590550"/>
                <a:gd name="connsiteX51" fmla="*/ 4769932 w 7105938"/>
                <a:gd name="connsiteY51" fmla="*/ 85725 h 590550"/>
                <a:gd name="connsiteX52" fmla="*/ 4848513 w 7105938"/>
                <a:gd name="connsiteY52" fmla="*/ 61912 h 590550"/>
                <a:gd name="connsiteX53" fmla="*/ 4915188 w 7105938"/>
                <a:gd name="connsiteY53" fmla="*/ 66675 h 590550"/>
                <a:gd name="connsiteX54" fmla="*/ 4974720 w 7105938"/>
                <a:gd name="connsiteY54" fmla="*/ 54769 h 590550"/>
                <a:gd name="connsiteX55" fmla="*/ 5027107 w 7105938"/>
                <a:gd name="connsiteY55" fmla="*/ 64294 h 590550"/>
                <a:gd name="connsiteX56" fmla="*/ 5139026 w 7105938"/>
                <a:gd name="connsiteY56" fmla="*/ 69056 h 590550"/>
                <a:gd name="connsiteX57" fmla="*/ 5177126 w 7105938"/>
                <a:gd name="connsiteY57" fmla="*/ 69056 h 590550"/>
                <a:gd name="connsiteX58" fmla="*/ 5241420 w 7105938"/>
                <a:gd name="connsiteY58" fmla="*/ 54769 h 590550"/>
                <a:gd name="connsiteX59" fmla="*/ 5296188 w 7105938"/>
                <a:gd name="connsiteY59" fmla="*/ 54769 h 590550"/>
                <a:gd name="connsiteX60" fmla="*/ 5348576 w 7105938"/>
                <a:gd name="connsiteY60" fmla="*/ 47625 h 590550"/>
                <a:gd name="connsiteX61" fmla="*/ 5391438 w 7105938"/>
                <a:gd name="connsiteY61" fmla="*/ 47625 h 590550"/>
                <a:gd name="connsiteX62" fmla="*/ 5455732 w 7105938"/>
                <a:gd name="connsiteY62" fmla="*/ 61912 h 590550"/>
                <a:gd name="connsiteX63" fmla="*/ 5496213 w 7105938"/>
                <a:gd name="connsiteY63" fmla="*/ 54769 h 590550"/>
                <a:gd name="connsiteX64" fmla="*/ 5543838 w 7105938"/>
                <a:gd name="connsiteY64" fmla="*/ 54769 h 590550"/>
                <a:gd name="connsiteX65" fmla="*/ 5634326 w 7105938"/>
                <a:gd name="connsiteY65" fmla="*/ 47625 h 590550"/>
                <a:gd name="connsiteX66" fmla="*/ 5660520 w 7105938"/>
                <a:gd name="connsiteY66" fmla="*/ 26194 h 590550"/>
                <a:gd name="connsiteX67" fmla="*/ 5715288 w 7105938"/>
                <a:gd name="connsiteY67" fmla="*/ 26194 h 590550"/>
                <a:gd name="connsiteX68" fmla="*/ 5770057 w 7105938"/>
                <a:gd name="connsiteY68" fmla="*/ 42862 h 590550"/>
                <a:gd name="connsiteX69" fmla="*/ 5820063 w 7105938"/>
                <a:gd name="connsiteY69" fmla="*/ 40481 h 590550"/>
                <a:gd name="connsiteX70" fmla="*/ 5879595 w 7105938"/>
                <a:gd name="connsiteY70" fmla="*/ 23812 h 590550"/>
                <a:gd name="connsiteX71" fmla="*/ 5941507 w 7105938"/>
                <a:gd name="connsiteY71" fmla="*/ 21431 h 590550"/>
                <a:gd name="connsiteX72" fmla="*/ 5979607 w 7105938"/>
                <a:gd name="connsiteY72" fmla="*/ 14287 h 590550"/>
                <a:gd name="connsiteX73" fmla="*/ 5989132 w 7105938"/>
                <a:gd name="connsiteY73" fmla="*/ 0 h 590550"/>
                <a:gd name="connsiteX74" fmla="*/ 6039138 w 7105938"/>
                <a:gd name="connsiteY74" fmla="*/ 9525 h 590550"/>
                <a:gd name="connsiteX75" fmla="*/ 6129626 w 7105938"/>
                <a:gd name="connsiteY75" fmla="*/ 2381 h 590550"/>
                <a:gd name="connsiteX76" fmla="*/ 6203445 w 7105938"/>
                <a:gd name="connsiteY76" fmla="*/ 0 h 590550"/>
                <a:gd name="connsiteX77" fmla="*/ 6320126 w 7105938"/>
                <a:gd name="connsiteY77" fmla="*/ 9525 h 590550"/>
                <a:gd name="connsiteX78" fmla="*/ 6408232 w 7105938"/>
                <a:gd name="connsiteY78" fmla="*/ 11906 h 590550"/>
                <a:gd name="connsiteX79" fmla="*/ 6508245 w 7105938"/>
                <a:gd name="connsiteY79" fmla="*/ 19050 h 590550"/>
                <a:gd name="connsiteX80" fmla="*/ 6584445 w 7105938"/>
                <a:gd name="connsiteY80" fmla="*/ 21431 h 590550"/>
                <a:gd name="connsiteX81" fmla="*/ 6674932 w 7105938"/>
                <a:gd name="connsiteY81" fmla="*/ 11906 h 590550"/>
                <a:gd name="connsiteX82" fmla="*/ 6729701 w 7105938"/>
                <a:gd name="connsiteY82" fmla="*/ 19050 h 590550"/>
                <a:gd name="connsiteX83" fmla="*/ 6846382 w 7105938"/>
                <a:gd name="connsiteY83" fmla="*/ 23812 h 590550"/>
                <a:gd name="connsiteX84" fmla="*/ 6948776 w 7105938"/>
                <a:gd name="connsiteY84" fmla="*/ 28575 h 590550"/>
                <a:gd name="connsiteX85" fmla="*/ 7008307 w 7105938"/>
                <a:gd name="connsiteY85" fmla="*/ 33337 h 590550"/>
                <a:gd name="connsiteX86" fmla="*/ 7055932 w 7105938"/>
                <a:gd name="connsiteY86" fmla="*/ 23812 h 590550"/>
                <a:gd name="connsiteX87" fmla="*/ 7105938 w 7105938"/>
                <a:gd name="connsiteY87" fmla="*/ 33337 h 590550"/>
                <a:gd name="connsiteX88" fmla="*/ 7103557 w 7105938"/>
                <a:gd name="connsiteY88" fmla="*/ 188119 h 590550"/>
                <a:gd name="connsiteX89" fmla="*/ 2670 w 7105938"/>
                <a:gd name="connsiteY89" fmla="*/ 590550 h 590550"/>
                <a:gd name="connsiteX90" fmla="*/ 288 w 7105938"/>
                <a:gd name="connsiteY90" fmla="*/ 197644 h 590550"/>
                <a:gd name="connsiteX0" fmla="*/ 167 w 7105817"/>
                <a:gd name="connsiteY0" fmla="*/ 197644 h 361950"/>
                <a:gd name="connsiteX1" fmla="*/ 488323 w 7105817"/>
                <a:gd name="connsiteY1" fmla="*/ 207169 h 361950"/>
                <a:gd name="connsiteX2" fmla="*/ 769311 w 7105817"/>
                <a:gd name="connsiteY2" fmla="*/ 216694 h 361950"/>
                <a:gd name="connsiteX3" fmla="*/ 1036011 w 7105817"/>
                <a:gd name="connsiteY3" fmla="*/ 197644 h 361950"/>
                <a:gd name="connsiteX4" fmla="*/ 1319380 w 7105817"/>
                <a:gd name="connsiteY4" fmla="*/ 180975 h 361950"/>
                <a:gd name="connsiteX5" fmla="*/ 1483686 w 7105817"/>
                <a:gd name="connsiteY5" fmla="*/ 185737 h 361950"/>
                <a:gd name="connsiteX6" fmla="*/ 1643229 w 7105817"/>
                <a:gd name="connsiteY6" fmla="*/ 183355 h 361950"/>
                <a:gd name="connsiteX7" fmla="*/ 1759911 w 7105817"/>
                <a:gd name="connsiteY7" fmla="*/ 169069 h 361950"/>
                <a:gd name="connsiteX8" fmla="*/ 1812298 w 7105817"/>
                <a:gd name="connsiteY8" fmla="*/ 159544 h 361950"/>
                <a:gd name="connsiteX9" fmla="*/ 1886117 w 7105817"/>
                <a:gd name="connsiteY9" fmla="*/ 183356 h 361950"/>
                <a:gd name="connsiteX10" fmla="*/ 1950411 w 7105817"/>
                <a:gd name="connsiteY10" fmla="*/ 161925 h 361950"/>
                <a:gd name="connsiteX11" fmla="*/ 2036136 w 7105817"/>
                <a:gd name="connsiteY11" fmla="*/ 178594 h 361950"/>
                <a:gd name="connsiteX12" fmla="*/ 2129005 w 7105817"/>
                <a:gd name="connsiteY12" fmla="*/ 161925 h 361950"/>
                <a:gd name="connsiteX13" fmla="*/ 2205205 w 7105817"/>
                <a:gd name="connsiteY13" fmla="*/ 152400 h 361950"/>
                <a:gd name="connsiteX14" fmla="*/ 2300455 w 7105817"/>
                <a:gd name="connsiteY14" fmla="*/ 169069 h 361950"/>
                <a:gd name="connsiteX15" fmla="*/ 2376655 w 7105817"/>
                <a:gd name="connsiteY15" fmla="*/ 150019 h 361950"/>
                <a:gd name="connsiteX16" fmla="*/ 2462380 w 7105817"/>
                <a:gd name="connsiteY16" fmla="*/ 138112 h 361950"/>
                <a:gd name="connsiteX17" fmla="*/ 2555248 w 7105817"/>
                <a:gd name="connsiteY17" fmla="*/ 152400 h 361950"/>
                <a:gd name="connsiteX18" fmla="*/ 2650498 w 7105817"/>
                <a:gd name="connsiteY18" fmla="*/ 142875 h 361950"/>
                <a:gd name="connsiteX19" fmla="*/ 2714792 w 7105817"/>
                <a:gd name="connsiteY19" fmla="*/ 154781 h 361950"/>
                <a:gd name="connsiteX20" fmla="*/ 2798136 w 7105817"/>
                <a:gd name="connsiteY20" fmla="*/ 152400 h 361950"/>
                <a:gd name="connsiteX21" fmla="*/ 2907673 w 7105817"/>
                <a:gd name="connsiteY21" fmla="*/ 133350 h 361950"/>
                <a:gd name="connsiteX22" fmla="*/ 3005305 w 7105817"/>
                <a:gd name="connsiteY22" fmla="*/ 133350 h 361950"/>
                <a:gd name="connsiteX23" fmla="*/ 3088648 w 7105817"/>
                <a:gd name="connsiteY23" fmla="*/ 138112 h 361950"/>
                <a:gd name="connsiteX24" fmla="*/ 3136273 w 7105817"/>
                <a:gd name="connsiteY24" fmla="*/ 121444 h 361950"/>
                <a:gd name="connsiteX25" fmla="*/ 3233905 w 7105817"/>
                <a:gd name="connsiteY25" fmla="*/ 123825 h 361950"/>
                <a:gd name="connsiteX26" fmla="*/ 3326773 w 7105817"/>
                <a:gd name="connsiteY26" fmla="*/ 97631 h 361950"/>
                <a:gd name="connsiteX27" fmla="*/ 3364873 w 7105817"/>
                <a:gd name="connsiteY27" fmla="*/ 102394 h 361950"/>
                <a:gd name="connsiteX28" fmla="*/ 3386305 w 7105817"/>
                <a:gd name="connsiteY28" fmla="*/ 111919 h 361950"/>
                <a:gd name="connsiteX29" fmla="*/ 3417261 w 7105817"/>
                <a:gd name="connsiteY29" fmla="*/ 111919 h 361950"/>
                <a:gd name="connsiteX30" fmla="*/ 3457742 w 7105817"/>
                <a:gd name="connsiteY30" fmla="*/ 111919 h 361950"/>
                <a:gd name="connsiteX31" fmla="*/ 3507748 w 7105817"/>
                <a:gd name="connsiteY31" fmla="*/ 109537 h 361950"/>
                <a:gd name="connsiteX32" fmla="*/ 3533942 w 7105817"/>
                <a:gd name="connsiteY32" fmla="*/ 107156 h 361950"/>
                <a:gd name="connsiteX33" fmla="*/ 3562517 w 7105817"/>
                <a:gd name="connsiteY33" fmla="*/ 102394 h 361950"/>
                <a:gd name="connsiteX34" fmla="*/ 3600617 w 7105817"/>
                <a:gd name="connsiteY34" fmla="*/ 111919 h 361950"/>
                <a:gd name="connsiteX35" fmla="*/ 3729205 w 7105817"/>
                <a:gd name="connsiteY35" fmla="*/ 140494 h 361950"/>
                <a:gd name="connsiteX36" fmla="*/ 3779211 w 7105817"/>
                <a:gd name="connsiteY36" fmla="*/ 135731 h 361950"/>
                <a:gd name="connsiteX37" fmla="*/ 3826836 w 7105817"/>
                <a:gd name="connsiteY37" fmla="*/ 123825 h 361950"/>
                <a:gd name="connsiteX38" fmla="*/ 3864936 w 7105817"/>
                <a:gd name="connsiteY38" fmla="*/ 140494 h 361950"/>
                <a:gd name="connsiteX39" fmla="*/ 3922086 w 7105817"/>
                <a:gd name="connsiteY39" fmla="*/ 138112 h 361950"/>
                <a:gd name="connsiteX40" fmla="*/ 3953042 w 7105817"/>
                <a:gd name="connsiteY40" fmla="*/ 133350 h 361950"/>
                <a:gd name="connsiteX41" fmla="*/ 4031624 w 7105817"/>
                <a:gd name="connsiteY41" fmla="*/ 147637 h 361950"/>
                <a:gd name="connsiteX42" fmla="*/ 4093536 w 7105817"/>
                <a:gd name="connsiteY42" fmla="*/ 142875 h 361950"/>
                <a:gd name="connsiteX43" fmla="*/ 4174499 w 7105817"/>
                <a:gd name="connsiteY43" fmla="*/ 126206 h 361950"/>
                <a:gd name="connsiteX44" fmla="*/ 4253080 w 7105817"/>
                <a:gd name="connsiteY44" fmla="*/ 111919 h 361950"/>
                <a:gd name="connsiteX45" fmla="*/ 4305467 w 7105817"/>
                <a:gd name="connsiteY45" fmla="*/ 111919 h 361950"/>
                <a:gd name="connsiteX46" fmla="*/ 4350711 w 7105817"/>
                <a:gd name="connsiteY46" fmla="*/ 111919 h 361950"/>
                <a:gd name="connsiteX47" fmla="*/ 4457867 w 7105817"/>
                <a:gd name="connsiteY47" fmla="*/ 107156 h 361950"/>
                <a:gd name="connsiteX48" fmla="*/ 4593599 w 7105817"/>
                <a:gd name="connsiteY48" fmla="*/ 107156 h 361950"/>
                <a:gd name="connsiteX49" fmla="*/ 4669799 w 7105817"/>
                <a:gd name="connsiteY49" fmla="*/ 83344 h 361950"/>
                <a:gd name="connsiteX50" fmla="*/ 4717424 w 7105817"/>
                <a:gd name="connsiteY50" fmla="*/ 76200 h 361950"/>
                <a:gd name="connsiteX51" fmla="*/ 4769811 w 7105817"/>
                <a:gd name="connsiteY51" fmla="*/ 85725 h 361950"/>
                <a:gd name="connsiteX52" fmla="*/ 4848392 w 7105817"/>
                <a:gd name="connsiteY52" fmla="*/ 61912 h 361950"/>
                <a:gd name="connsiteX53" fmla="*/ 4915067 w 7105817"/>
                <a:gd name="connsiteY53" fmla="*/ 66675 h 361950"/>
                <a:gd name="connsiteX54" fmla="*/ 4974599 w 7105817"/>
                <a:gd name="connsiteY54" fmla="*/ 54769 h 361950"/>
                <a:gd name="connsiteX55" fmla="*/ 5026986 w 7105817"/>
                <a:gd name="connsiteY55" fmla="*/ 64294 h 361950"/>
                <a:gd name="connsiteX56" fmla="*/ 5138905 w 7105817"/>
                <a:gd name="connsiteY56" fmla="*/ 69056 h 361950"/>
                <a:gd name="connsiteX57" fmla="*/ 5177005 w 7105817"/>
                <a:gd name="connsiteY57" fmla="*/ 69056 h 361950"/>
                <a:gd name="connsiteX58" fmla="*/ 5241299 w 7105817"/>
                <a:gd name="connsiteY58" fmla="*/ 54769 h 361950"/>
                <a:gd name="connsiteX59" fmla="*/ 5296067 w 7105817"/>
                <a:gd name="connsiteY59" fmla="*/ 54769 h 361950"/>
                <a:gd name="connsiteX60" fmla="*/ 5348455 w 7105817"/>
                <a:gd name="connsiteY60" fmla="*/ 47625 h 361950"/>
                <a:gd name="connsiteX61" fmla="*/ 5391317 w 7105817"/>
                <a:gd name="connsiteY61" fmla="*/ 47625 h 361950"/>
                <a:gd name="connsiteX62" fmla="*/ 5455611 w 7105817"/>
                <a:gd name="connsiteY62" fmla="*/ 61912 h 361950"/>
                <a:gd name="connsiteX63" fmla="*/ 5496092 w 7105817"/>
                <a:gd name="connsiteY63" fmla="*/ 54769 h 361950"/>
                <a:gd name="connsiteX64" fmla="*/ 5543717 w 7105817"/>
                <a:gd name="connsiteY64" fmla="*/ 54769 h 361950"/>
                <a:gd name="connsiteX65" fmla="*/ 5634205 w 7105817"/>
                <a:gd name="connsiteY65" fmla="*/ 47625 h 361950"/>
                <a:gd name="connsiteX66" fmla="*/ 5660399 w 7105817"/>
                <a:gd name="connsiteY66" fmla="*/ 26194 h 361950"/>
                <a:gd name="connsiteX67" fmla="*/ 5715167 w 7105817"/>
                <a:gd name="connsiteY67" fmla="*/ 26194 h 361950"/>
                <a:gd name="connsiteX68" fmla="*/ 5769936 w 7105817"/>
                <a:gd name="connsiteY68" fmla="*/ 42862 h 361950"/>
                <a:gd name="connsiteX69" fmla="*/ 5819942 w 7105817"/>
                <a:gd name="connsiteY69" fmla="*/ 40481 h 361950"/>
                <a:gd name="connsiteX70" fmla="*/ 5879474 w 7105817"/>
                <a:gd name="connsiteY70" fmla="*/ 23812 h 361950"/>
                <a:gd name="connsiteX71" fmla="*/ 5941386 w 7105817"/>
                <a:gd name="connsiteY71" fmla="*/ 21431 h 361950"/>
                <a:gd name="connsiteX72" fmla="*/ 5979486 w 7105817"/>
                <a:gd name="connsiteY72" fmla="*/ 14287 h 361950"/>
                <a:gd name="connsiteX73" fmla="*/ 5989011 w 7105817"/>
                <a:gd name="connsiteY73" fmla="*/ 0 h 361950"/>
                <a:gd name="connsiteX74" fmla="*/ 6039017 w 7105817"/>
                <a:gd name="connsiteY74" fmla="*/ 9525 h 361950"/>
                <a:gd name="connsiteX75" fmla="*/ 6129505 w 7105817"/>
                <a:gd name="connsiteY75" fmla="*/ 2381 h 361950"/>
                <a:gd name="connsiteX76" fmla="*/ 6203324 w 7105817"/>
                <a:gd name="connsiteY76" fmla="*/ 0 h 361950"/>
                <a:gd name="connsiteX77" fmla="*/ 6320005 w 7105817"/>
                <a:gd name="connsiteY77" fmla="*/ 9525 h 361950"/>
                <a:gd name="connsiteX78" fmla="*/ 6408111 w 7105817"/>
                <a:gd name="connsiteY78" fmla="*/ 11906 h 361950"/>
                <a:gd name="connsiteX79" fmla="*/ 6508124 w 7105817"/>
                <a:gd name="connsiteY79" fmla="*/ 19050 h 361950"/>
                <a:gd name="connsiteX80" fmla="*/ 6584324 w 7105817"/>
                <a:gd name="connsiteY80" fmla="*/ 21431 h 361950"/>
                <a:gd name="connsiteX81" fmla="*/ 6674811 w 7105817"/>
                <a:gd name="connsiteY81" fmla="*/ 11906 h 361950"/>
                <a:gd name="connsiteX82" fmla="*/ 6729580 w 7105817"/>
                <a:gd name="connsiteY82" fmla="*/ 19050 h 361950"/>
                <a:gd name="connsiteX83" fmla="*/ 6846261 w 7105817"/>
                <a:gd name="connsiteY83" fmla="*/ 23812 h 361950"/>
                <a:gd name="connsiteX84" fmla="*/ 6948655 w 7105817"/>
                <a:gd name="connsiteY84" fmla="*/ 28575 h 361950"/>
                <a:gd name="connsiteX85" fmla="*/ 7008186 w 7105817"/>
                <a:gd name="connsiteY85" fmla="*/ 33337 h 361950"/>
                <a:gd name="connsiteX86" fmla="*/ 7055811 w 7105817"/>
                <a:gd name="connsiteY86" fmla="*/ 23812 h 361950"/>
                <a:gd name="connsiteX87" fmla="*/ 7105817 w 7105817"/>
                <a:gd name="connsiteY87" fmla="*/ 33337 h 361950"/>
                <a:gd name="connsiteX88" fmla="*/ 7103436 w 7105817"/>
                <a:gd name="connsiteY88" fmla="*/ 188119 h 361950"/>
                <a:gd name="connsiteX89" fmla="*/ 7312 w 7105817"/>
                <a:gd name="connsiteY89" fmla="*/ 361950 h 361950"/>
                <a:gd name="connsiteX90" fmla="*/ 167 w 7105817"/>
                <a:gd name="connsiteY90" fmla="*/ 197644 h 361950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0 w 7110411"/>
                <a:gd name="connsiteY89" fmla="*/ 359568 h 359568"/>
                <a:gd name="connsiteX90" fmla="*/ 4761 w 7110411"/>
                <a:gd name="connsiteY90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6958011 w 7110411"/>
                <a:gd name="connsiteY89" fmla="*/ 188118 h 359568"/>
                <a:gd name="connsiteX90" fmla="*/ 0 w 7110411"/>
                <a:gd name="connsiteY90" fmla="*/ 359568 h 359568"/>
                <a:gd name="connsiteX91" fmla="*/ 4761 w 7110411"/>
                <a:gd name="connsiteY91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0 w 7110411"/>
                <a:gd name="connsiteY90" fmla="*/ 359568 h 359568"/>
                <a:gd name="connsiteX91" fmla="*/ 4761 w 7110411"/>
                <a:gd name="connsiteY91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896099 w 7110411"/>
                <a:gd name="connsiteY90" fmla="*/ 195261 h 359568"/>
                <a:gd name="connsiteX91" fmla="*/ 0 w 7110411"/>
                <a:gd name="connsiteY91" fmla="*/ 359568 h 359568"/>
                <a:gd name="connsiteX92" fmla="*/ 4761 w 7110411"/>
                <a:gd name="connsiteY92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896099 w 7110411"/>
                <a:gd name="connsiteY90" fmla="*/ 195261 h 359568"/>
                <a:gd name="connsiteX91" fmla="*/ 6705599 w 7110411"/>
                <a:gd name="connsiteY91" fmla="*/ 202405 h 359568"/>
                <a:gd name="connsiteX92" fmla="*/ 0 w 7110411"/>
                <a:gd name="connsiteY92" fmla="*/ 359568 h 359568"/>
                <a:gd name="connsiteX93" fmla="*/ 4761 w 7110411"/>
                <a:gd name="connsiteY93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896099 w 7110411"/>
                <a:gd name="connsiteY90" fmla="*/ 195261 h 359568"/>
                <a:gd name="connsiteX91" fmla="*/ 6705599 w 7110411"/>
                <a:gd name="connsiteY91" fmla="*/ 202405 h 359568"/>
                <a:gd name="connsiteX92" fmla="*/ 6479380 w 7110411"/>
                <a:gd name="connsiteY92" fmla="*/ 209549 h 359568"/>
                <a:gd name="connsiteX93" fmla="*/ 0 w 7110411"/>
                <a:gd name="connsiteY93" fmla="*/ 359568 h 359568"/>
                <a:gd name="connsiteX94" fmla="*/ 4761 w 7110411"/>
                <a:gd name="connsiteY94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896099 w 7110411"/>
                <a:gd name="connsiteY90" fmla="*/ 195261 h 359568"/>
                <a:gd name="connsiteX91" fmla="*/ 6705599 w 7110411"/>
                <a:gd name="connsiteY91" fmla="*/ 202405 h 359568"/>
                <a:gd name="connsiteX92" fmla="*/ 6479380 w 7110411"/>
                <a:gd name="connsiteY92" fmla="*/ 185737 h 359568"/>
                <a:gd name="connsiteX93" fmla="*/ 0 w 7110411"/>
                <a:gd name="connsiteY93" fmla="*/ 359568 h 359568"/>
                <a:gd name="connsiteX94" fmla="*/ 4761 w 7110411"/>
                <a:gd name="connsiteY94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896099 w 7110411"/>
                <a:gd name="connsiteY90" fmla="*/ 195261 h 359568"/>
                <a:gd name="connsiteX91" fmla="*/ 6691312 w 7110411"/>
                <a:gd name="connsiteY91" fmla="*/ 176211 h 359568"/>
                <a:gd name="connsiteX92" fmla="*/ 6479380 w 7110411"/>
                <a:gd name="connsiteY92" fmla="*/ 185737 h 359568"/>
                <a:gd name="connsiteX93" fmla="*/ 0 w 7110411"/>
                <a:gd name="connsiteY93" fmla="*/ 359568 h 359568"/>
                <a:gd name="connsiteX94" fmla="*/ 4761 w 7110411"/>
                <a:gd name="connsiteY94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903243 w 7110411"/>
                <a:gd name="connsiteY90" fmla="*/ 192879 h 359568"/>
                <a:gd name="connsiteX91" fmla="*/ 6691312 w 7110411"/>
                <a:gd name="connsiteY91" fmla="*/ 176211 h 359568"/>
                <a:gd name="connsiteX92" fmla="*/ 6479380 w 7110411"/>
                <a:gd name="connsiteY92" fmla="*/ 185737 h 359568"/>
                <a:gd name="connsiteX93" fmla="*/ 0 w 7110411"/>
                <a:gd name="connsiteY93" fmla="*/ 359568 h 359568"/>
                <a:gd name="connsiteX94" fmla="*/ 4761 w 7110411"/>
                <a:gd name="connsiteY94" fmla="*/ 197644 h 359568"/>
                <a:gd name="connsiteX0" fmla="*/ 4761 w 7131805"/>
                <a:gd name="connsiteY0" fmla="*/ 197644 h 359568"/>
                <a:gd name="connsiteX1" fmla="*/ 492917 w 7131805"/>
                <a:gd name="connsiteY1" fmla="*/ 207169 h 359568"/>
                <a:gd name="connsiteX2" fmla="*/ 773905 w 7131805"/>
                <a:gd name="connsiteY2" fmla="*/ 216694 h 359568"/>
                <a:gd name="connsiteX3" fmla="*/ 1040605 w 7131805"/>
                <a:gd name="connsiteY3" fmla="*/ 197644 h 359568"/>
                <a:gd name="connsiteX4" fmla="*/ 1323974 w 7131805"/>
                <a:gd name="connsiteY4" fmla="*/ 180975 h 359568"/>
                <a:gd name="connsiteX5" fmla="*/ 1488280 w 7131805"/>
                <a:gd name="connsiteY5" fmla="*/ 185737 h 359568"/>
                <a:gd name="connsiteX6" fmla="*/ 1647823 w 7131805"/>
                <a:gd name="connsiteY6" fmla="*/ 183355 h 359568"/>
                <a:gd name="connsiteX7" fmla="*/ 1764505 w 7131805"/>
                <a:gd name="connsiteY7" fmla="*/ 169069 h 359568"/>
                <a:gd name="connsiteX8" fmla="*/ 1816892 w 7131805"/>
                <a:gd name="connsiteY8" fmla="*/ 159544 h 359568"/>
                <a:gd name="connsiteX9" fmla="*/ 1890711 w 7131805"/>
                <a:gd name="connsiteY9" fmla="*/ 183356 h 359568"/>
                <a:gd name="connsiteX10" fmla="*/ 1955005 w 7131805"/>
                <a:gd name="connsiteY10" fmla="*/ 161925 h 359568"/>
                <a:gd name="connsiteX11" fmla="*/ 2040730 w 7131805"/>
                <a:gd name="connsiteY11" fmla="*/ 178594 h 359568"/>
                <a:gd name="connsiteX12" fmla="*/ 2133599 w 7131805"/>
                <a:gd name="connsiteY12" fmla="*/ 161925 h 359568"/>
                <a:gd name="connsiteX13" fmla="*/ 2209799 w 7131805"/>
                <a:gd name="connsiteY13" fmla="*/ 152400 h 359568"/>
                <a:gd name="connsiteX14" fmla="*/ 2305049 w 7131805"/>
                <a:gd name="connsiteY14" fmla="*/ 169069 h 359568"/>
                <a:gd name="connsiteX15" fmla="*/ 2381249 w 7131805"/>
                <a:gd name="connsiteY15" fmla="*/ 150019 h 359568"/>
                <a:gd name="connsiteX16" fmla="*/ 2466974 w 7131805"/>
                <a:gd name="connsiteY16" fmla="*/ 138112 h 359568"/>
                <a:gd name="connsiteX17" fmla="*/ 2559842 w 7131805"/>
                <a:gd name="connsiteY17" fmla="*/ 152400 h 359568"/>
                <a:gd name="connsiteX18" fmla="*/ 2655092 w 7131805"/>
                <a:gd name="connsiteY18" fmla="*/ 142875 h 359568"/>
                <a:gd name="connsiteX19" fmla="*/ 2719386 w 7131805"/>
                <a:gd name="connsiteY19" fmla="*/ 154781 h 359568"/>
                <a:gd name="connsiteX20" fmla="*/ 2802730 w 7131805"/>
                <a:gd name="connsiteY20" fmla="*/ 152400 h 359568"/>
                <a:gd name="connsiteX21" fmla="*/ 2912267 w 7131805"/>
                <a:gd name="connsiteY21" fmla="*/ 133350 h 359568"/>
                <a:gd name="connsiteX22" fmla="*/ 3009899 w 7131805"/>
                <a:gd name="connsiteY22" fmla="*/ 133350 h 359568"/>
                <a:gd name="connsiteX23" fmla="*/ 3093242 w 7131805"/>
                <a:gd name="connsiteY23" fmla="*/ 138112 h 359568"/>
                <a:gd name="connsiteX24" fmla="*/ 3140867 w 7131805"/>
                <a:gd name="connsiteY24" fmla="*/ 121444 h 359568"/>
                <a:gd name="connsiteX25" fmla="*/ 3238499 w 7131805"/>
                <a:gd name="connsiteY25" fmla="*/ 123825 h 359568"/>
                <a:gd name="connsiteX26" fmla="*/ 3331367 w 7131805"/>
                <a:gd name="connsiteY26" fmla="*/ 97631 h 359568"/>
                <a:gd name="connsiteX27" fmla="*/ 3369467 w 7131805"/>
                <a:gd name="connsiteY27" fmla="*/ 102394 h 359568"/>
                <a:gd name="connsiteX28" fmla="*/ 3390899 w 7131805"/>
                <a:gd name="connsiteY28" fmla="*/ 111919 h 359568"/>
                <a:gd name="connsiteX29" fmla="*/ 3421855 w 7131805"/>
                <a:gd name="connsiteY29" fmla="*/ 111919 h 359568"/>
                <a:gd name="connsiteX30" fmla="*/ 3462336 w 7131805"/>
                <a:gd name="connsiteY30" fmla="*/ 111919 h 359568"/>
                <a:gd name="connsiteX31" fmla="*/ 3512342 w 7131805"/>
                <a:gd name="connsiteY31" fmla="*/ 109537 h 359568"/>
                <a:gd name="connsiteX32" fmla="*/ 3538536 w 7131805"/>
                <a:gd name="connsiteY32" fmla="*/ 107156 h 359568"/>
                <a:gd name="connsiteX33" fmla="*/ 3567111 w 7131805"/>
                <a:gd name="connsiteY33" fmla="*/ 102394 h 359568"/>
                <a:gd name="connsiteX34" fmla="*/ 3605211 w 7131805"/>
                <a:gd name="connsiteY34" fmla="*/ 111919 h 359568"/>
                <a:gd name="connsiteX35" fmla="*/ 3733799 w 7131805"/>
                <a:gd name="connsiteY35" fmla="*/ 140494 h 359568"/>
                <a:gd name="connsiteX36" fmla="*/ 3783805 w 7131805"/>
                <a:gd name="connsiteY36" fmla="*/ 135731 h 359568"/>
                <a:gd name="connsiteX37" fmla="*/ 3831430 w 7131805"/>
                <a:gd name="connsiteY37" fmla="*/ 123825 h 359568"/>
                <a:gd name="connsiteX38" fmla="*/ 3869530 w 7131805"/>
                <a:gd name="connsiteY38" fmla="*/ 140494 h 359568"/>
                <a:gd name="connsiteX39" fmla="*/ 3926680 w 7131805"/>
                <a:gd name="connsiteY39" fmla="*/ 138112 h 359568"/>
                <a:gd name="connsiteX40" fmla="*/ 3957636 w 7131805"/>
                <a:gd name="connsiteY40" fmla="*/ 133350 h 359568"/>
                <a:gd name="connsiteX41" fmla="*/ 4036218 w 7131805"/>
                <a:gd name="connsiteY41" fmla="*/ 147637 h 359568"/>
                <a:gd name="connsiteX42" fmla="*/ 4098130 w 7131805"/>
                <a:gd name="connsiteY42" fmla="*/ 142875 h 359568"/>
                <a:gd name="connsiteX43" fmla="*/ 4179093 w 7131805"/>
                <a:gd name="connsiteY43" fmla="*/ 126206 h 359568"/>
                <a:gd name="connsiteX44" fmla="*/ 4257674 w 7131805"/>
                <a:gd name="connsiteY44" fmla="*/ 111919 h 359568"/>
                <a:gd name="connsiteX45" fmla="*/ 4310061 w 7131805"/>
                <a:gd name="connsiteY45" fmla="*/ 111919 h 359568"/>
                <a:gd name="connsiteX46" fmla="*/ 4355305 w 7131805"/>
                <a:gd name="connsiteY46" fmla="*/ 111919 h 359568"/>
                <a:gd name="connsiteX47" fmla="*/ 4462461 w 7131805"/>
                <a:gd name="connsiteY47" fmla="*/ 107156 h 359568"/>
                <a:gd name="connsiteX48" fmla="*/ 4598193 w 7131805"/>
                <a:gd name="connsiteY48" fmla="*/ 107156 h 359568"/>
                <a:gd name="connsiteX49" fmla="*/ 4674393 w 7131805"/>
                <a:gd name="connsiteY49" fmla="*/ 83344 h 359568"/>
                <a:gd name="connsiteX50" fmla="*/ 4722018 w 7131805"/>
                <a:gd name="connsiteY50" fmla="*/ 76200 h 359568"/>
                <a:gd name="connsiteX51" fmla="*/ 4774405 w 7131805"/>
                <a:gd name="connsiteY51" fmla="*/ 85725 h 359568"/>
                <a:gd name="connsiteX52" fmla="*/ 4852986 w 7131805"/>
                <a:gd name="connsiteY52" fmla="*/ 61912 h 359568"/>
                <a:gd name="connsiteX53" fmla="*/ 4919661 w 7131805"/>
                <a:gd name="connsiteY53" fmla="*/ 66675 h 359568"/>
                <a:gd name="connsiteX54" fmla="*/ 4979193 w 7131805"/>
                <a:gd name="connsiteY54" fmla="*/ 54769 h 359568"/>
                <a:gd name="connsiteX55" fmla="*/ 5031580 w 7131805"/>
                <a:gd name="connsiteY55" fmla="*/ 64294 h 359568"/>
                <a:gd name="connsiteX56" fmla="*/ 5143499 w 7131805"/>
                <a:gd name="connsiteY56" fmla="*/ 69056 h 359568"/>
                <a:gd name="connsiteX57" fmla="*/ 5181599 w 7131805"/>
                <a:gd name="connsiteY57" fmla="*/ 69056 h 359568"/>
                <a:gd name="connsiteX58" fmla="*/ 5245893 w 7131805"/>
                <a:gd name="connsiteY58" fmla="*/ 54769 h 359568"/>
                <a:gd name="connsiteX59" fmla="*/ 5300661 w 7131805"/>
                <a:gd name="connsiteY59" fmla="*/ 54769 h 359568"/>
                <a:gd name="connsiteX60" fmla="*/ 5353049 w 7131805"/>
                <a:gd name="connsiteY60" fmla="*/ 47625 h 359568"/>
                <a:gd name="connsiteX61" fmla="*/ 5395911 w 7131805"/>
                <a:gd name="connsiteY61" fmla="*/ 47625 h 359568"/>
                <a:gd name="connsiteX62" fmla="*/ 5460205 w 7131805"/>
                <a:gd name="connsiteY62" fmla="*/ 61912 h 359568"/>
                <a:gd name="connsiteX63" fmla="*/ 5500686 w 7131805"/>
                <a:gd name="connsiteY63" fmla="*/ 54769 h 359568"/>
                <a:gd name="connsiteX64" fmla="*/ 5548311 w 7131805"/>
                <a:gd name="connsiteY64" fmla="*/ 54769 h 359568"/>
                <a:gd name="connsiteX65" fmla="*/ 5638799 w 7131805"/>
                <a:gd name="connsiteY65" fmla="*/ 47625 h 359568"/>
                <a:gd name="connsiteX66" fmla="*/ 5664993 w 7131805"/>
                <a:gd name="connsiteY66" fmla="*/ 26194 h 359568"/>
                <a:gd name="connsiteX67" fmla="*/ 5719761 w 7131805"/>
                <a:gd name="connsiteY67" fmla="*/ 26194 h 359568"/>
                <a:gd name="connsiteX68" fmla="*/ 5774530 w 7131805"/>
                <a:gd name="connsiteY68" fmla="*/ 42862 h 359568"/>
                <a:gd name="connsiteX69" fmla="*/ 5824536 w 7131805"/>
                <a:gd name="connsiteY69" fmla="*/ 40481 h 359568"/>
                <a:gd name="connsiteX70" fmla="*/ 5884068 w 7131805"/>
                <a:gd name="connsiteY70" fmla="*/ 23812 h 359568"/>
                <a:gd name="connsiteX71" fmla="*/ 5945980 w 7131805"/>
                <a:gd name="connsiteY71" fmla="*/ 21431 h 359568"/>
                <a:gd name="connsiteX72" fmla="*/ 5984080 w 7131805"/>
                <a:gd name="connsiteY72" fmla="*/ 14287 h 359568"/>
                <a:gd name="connsiteX73" fmla="*/ 5993605 w 7131805"/>
                <a:gd name="connsiteY73" fmla="*/ 0 h 359568"/>
                <a:gd name="connsiteX74" fmla="*/ 6043611 w 7131805"/>
                <a:gd name="connsiteY74" fmla="*/ 9525 h 359568"/>
                <a:gd name="connsiteX75" fmla="*/ 6134099 w 7131805"/>
                <a:gd name="connsiteY75" fmla="*/ 2381 h 359568"/>
                <a:gd name="connsiteX76" fmla="*/ 6207918 w 7131805"/>
                <a:gd name="connsiteY76" fmla="*/ 0 h 359568"/>
                <a:gd name="connsiteX77" fmla="*/ 6324599 w 7131805"/>
                <a:gd name="connsiteY77" fmla="*/ 9525 h 359568"/>
                <a:gd name="connsiteX78" fmla="*/ 6412705 w 7131805"/>
                <a:gd name="connsiteY78" fmla="*/ 11906 h 359568"/>
                <a:gd name="connsiteX79" fmla="*/ 6512718 w 7131805"/>
                <a:gd name="connsiteY79" fmla="*/ 19050 h 359568"/>
                <a:gd name="connsiteX80" fmla="*/ 6588918 w 7131805"/>
                <a:gd name="connsiteY80" fmla="*/ 21431 h 359568"/>
                <a:gd name="connsiteX81" fmla="*/ 6679405 w 7131805"/>
                <a:gd name="connsiteY81" fmla="*/ 11906 h 359568"/>
                <a:gd name="connsiteX82" fmla="*/ 6734174 w 7131805"/>
                <a:gd name="connsiteY82" fmla="*/ 19050 h 359568"/>
                <a:gd name="connsiteX83" fmla="*/ 6850855 w 7131805"/>
                <a:gd name="connsiteY83" fmla="*/ 23812 h 359568"/>
                <a:gd name="connsiteX84" fmla="*/ 6953249 w 7131805"/>
                <a:gd name="connsiteY84" fmla="*/ 28575 h 359568"/>
                <a:gd name="connsiteX85" fmla="*/ 7012780 w 7131805"/>
                <a:gd name="connsiteY85" fmla="*/ 33337 h 359568"/>
                <a:gd name="connsiteX86" fmla="*/ 7060405 w 7131805"/>
                <a:gd name="connsiteY86" fmla="*/ 23812 h 359568"/>
                <a:gd name="connsiteX87" fmla="*/ 7110411 w 7131805"/>
                <a:gd name="connsiteY87" fmla="*/ 33337 h 359568"/>
                <a:gd name="connsiteX88" fmla="*/ 7108030 w 7131805"/>
                <a:gd name="connsiteY88" fmla="*/ 188119 h 359568"/>
                <a:gd name="connsiteX89" fmla="*/ 7012780 w 7131805"/>
                <a:gd name="connsiteY89" fmla="*/ 188118 h 359568"/>
                <a:gd name="connsiteX90" fmla="*/ 6903243 w 7131805"/>
                <a:gd name="connsiteY90" fmla="*/ 192879 h 359568"/>
                <a:gd name="connsiteX91" fmla="*/ 6691312 w 7131805"/>
                <a:gd name="connsiteY91" fmla="*/ 176211 h 359568"/>
                <a:gd name="connsiteX92" fmla="*/ 6479380 w 7131805"/>
                <a:gd name="connsiteY92" fmla="*/ 185737 h 359568"/>
                <a:gd name="connsiteX93" fmla="*/ 0 w 7131805"/>
                <a:gd name="connsiteY93" fmla="*/ 359568 h 359568"/>
                <a:gd name="connsiteX94" fmla="*/ 4761 w 7131805"/>
                <a:gd name="connsiteY94" fmla="*/ 197644 h 359568"/>
                <a:gd name="connsiteX0" fmla="*/ 4761 w 7131805"/>
                <a:gd name="connsiteY0" fmla="*/ 197644 h 359568"/>
                <a:gd name="connsiteX1" fmla="*/ 492917 w 7131805"/>
                <a:gd name="connsiteY1" fmla="*/ 207169 h 359568"/>
                <a:gd name="connsiteX2" fmla="*/ 773905 w 7131805"/>
                <a:gd name="connsiteY2" fmla="*/ 216694 h 359568"/>
                <a:gd name="connsiteX3" fmla="*/ 1040605 w 7131805"/>
                <a:gd name="connsiteY3" fmla="*/ 197644 h 359568"/>
                <a:gd name="connsiteX4" fmla="*/ 1323974 w 7131805"/>
                <a:gd name="connsiteY4" fmla="*/ 180975 h 359568"/>
                <a:gd name="connsiteX5" fmla="*/ 1488280 w 7131805"/>
                <a:gd name="connsiteY5" fmla="*/ 185737 h 359568"/>
                <a:gd name="connsiteX6" fmla="*/ 1647823 w 7131805"/>
                <a:gd name="connsiteY6" fmla="*/ 183355 h 359568"/>
                <a:gd name="connsiteX7" fmla="*/ 1764505 w 7131805"/>
                <a:gd name="connsiteY7" fmla="*/ 169069 h 359568"/>
                <a:gd name="connsiteX8" fmla="*/ 1816892 w 7131805"/>
                <a:gd name="connsiteY8" fmla="*/ 159544 h 359568"/>
                <a:gd name="connsiteX9" fmla="*/ 1890711 w 7131805"/>
                <a:gd name="connsiteY9" fmla="*/ 183356 h 359568"/>
                <a:gd name="connsiteX10" fmla="*/ 1955005 w 7131805"/>
                <a:gd name="connsiteY10" fmla="*/ 161925 h 359568"/>
                <a:gd name="connsiteX11" fmla="*/ 2040730 w 7131805"/>
                <a:gd name="connsiteY11" fmla="*/ 178594 h 359568"/>
                <a:gd name="connsiteX12" fmla="*/ 2133599 w 7131805"/>
                <a:gd name="connsiteY12" fmla="*/ 161925 h 359568"/>
                <a:gd name="connsiteX13" fmla="*/ 2209799 w 7131805"/>
                <a:gd name="connsiteY13" fmla="*/ 152400 h 359568"/>
                <a:gd name="connsiteX14" fmla="*/ 2305049 w 7131805"/>
                <a:gd name="connsiteY14" fmla="*/ 169069 h 359568"/>
                <a:gd name="connsiteX15" fmla="*/ 2381249 w 7131805"/>
                <a:gd name="connsiteY15" fmla="*/ 150019 h 359568"/>
                <a:gd name="connsiteX16" fmla="*/ 2466974 w 7131805"/>
                <a:gd name="connsiteY16" fmla="*/ 138112 h 359568"/>
                <a:gd name="connsiteX17" fmla="*/ 2559842 w 7131805"/>
                <a:gd name="connsiteY17" fmla="*/ 152400 h 359568"/>
                <a:gd name="connsiteX18" fmla="*/ 2655092 w 7131805"/>
                <a:gd name="connsiteY18" fmla="*/ 142875 h 359568"/>
                <a:gd name="connsiteX19" fmla="*/ 2719386 w 7131805"/>
                <a:gd name="connsiteY19" fmla="*/ 154781 h 359568"/>
                <a:gd name="connsiteX20" fmla="*/ 2802730 w 7131805"/>
                <a:gd name="connsiteY20" fmla="*/ 152400 h 359568"/>
                <a:gd name="connsiteX21" fmla="*/ 2912267 w 7131805"/>
                <a:gd name="connsiteY21" fmla="*/ 133350 h 359568"/>
                <a:gd name="connsiteX22" fmla="*/ 3009899 w 7131805"/>
                <a:gd name="connsiteY22" fmla="*/ 133350 h 359568"/>
                <a:gd name="connsiteX23" fmla="*/ 3093242 w 7131805"/>
                <a:gd name="connsiteY23" fmla="*/ 138112 h 359568"/>
                <a:gd name="connsiteX24" fmla="*/ 3140867 w 7131805"/>
                <a:gd name="connsiteY24" fmla="*/ 121444 h 359568"/>
                <a:gd name="connsiteX25" fmla="*/ 3238499 w 7131805"/>
                <a:gd name="connsiteY25" fmla="*/ 123825 h 359568"/>
                <a:gd name="connsiteX26" fmla="*/ 3331367 w 7131805"/>
                <a:gd name="connsiteY26" fmla="*/ 97631 h 359568"/>
                <a:gd name="connsiteX27" fmla="*/ 3369467 w 7131805"/>
                <a:gd name="connsiteY27" fmla="*/ 102394 h 359568"/>
                <a:gd name="connsiteX28" fmla="*/ 3390899 w 7131805"/>
                <a:gd name="connsiteY28" fmla="*/ 111919 h 359568"/>
                <a:gd name="connsiteX29" fmla="*/ 3421855 w 7131805"/>
                <a:gd name="connsiteY29" fmla="*/ 111919 h 359568"/>
                <a:gd name="connsiteX30" fmla="*/ 3462336 w 7131805"/>
                <a:gd name="connsiteY30" fmla="*/ 111919 h 359568"/>
                <a:gd name="connsiteX31" fmla="*/ 3512342 w 7131805"/>
                <a:gd name="connsiteY31" fmla="*/ 109537 h 359568"/>
                <a:gd name="connsiteX32" fmla="*/ 3538536 w 7131805"/>
                <a:gd name="connsiteY32" fmla="*/ 107156 h 359568"/>
                <a:gd name="connsiteX33" fmla="*/ 3567111 w 7131805"/>
                <a:gd name="connsiteY33" fmla="*/ 102394 h 359568"/>
                <a:gd name="connsiteX34" fmla="*/ 3605211 w 7131805"/>
                <a:gd name="connsiteY34" fmla="*/ 111919 h 359568"/>
                <a:gd name="connsiteX35" fmla="*/ 3733799 w 7131805"/>
                <a:gd name="connsiteY35" fmla="*/ 140494 h 359568"/>
                <a:gd name="connsiteX36" fmla="*/ 3783805 w 7131805"/>
                <a:gd name="connsiteY36" fmla="*/ 135731 h 359568"/>
                <a:gd name="connsiteX37" fmla="*/ 3831430 w 7131805"/>
                <a:gd name="connsiteY37" fmla="*/ 123825 h 359568"/>
                <a:gd name="connsiteX38" fmla="*/ 3869530 w 7131805"/>
                <a:gd name="connsiteY38" fmla="*/ 140494 h 359568"/>
                <a:gd name="connsiteX39" fmla="*/ 3926680 w 7131805"/>
                <a:gd name="connsiteY39" fmla="*/ 138112 h 359568"/>
                <a:gd name="connsiteX40" fmla="*/ 3957636 w 7131805"/>
                <a:gd name="connsiteY40" fmla="*/ 133350 h 359568"/>
                <a:gd name="connsiteX41" fmla="*/ 4036218 w 7131805"/>
                <a:gd name="connsiteY41" fmla="*/ 147637 h 359568"/>
                <a:gd name="connsiteX42" fmla="*/ 4098130 w 7131805"/>
                <a:gd name="connsiteY42" fmla="*/ 142875 h 359568"/>
                <a:gd name="connsiteX43" fmla="*/ 4179093 w 7131805"/>
                <a:gd name="connsiteY43" fmla="*/ 126206 h 359568"/>
                <a:gd name="connsiteX44" fmla="*/ 4257674 w 7131805"/>
                <a:gd name="connsiteY44" fmla="*/ 111919 h 359568"/>
                <a:gd name="connsiteX45" fmla="*/ 4310061 w 7131805"/>
                <a:gd name="connsiteY45" fmla="*/ 111919 h 359568"/>
                <a:gd name="connsiteX46" fmla="*/ 4355305 w 7131805"/>
                <a:gd name="connsiteY46" fmla="*/ 111919 h 359568"/>
                <a:gd name="connsiteX47" fmla="*/ 4462461 w 7131805"/>
                <a:gd name="connsiteY47" fmla="*/ 107156 h 359568"/>
                <a:gd name="connsiteX48" fmla="*/ 4598193 w 7131805"/>
                <a:gd name="connsiteY48" fmla="*/ 107156 h 359568"/>
                <a:gd name="connsiteX49" fmla="*/ 4674393 w 7131805"/>
                <a:gd name="connsiteY49" fmla="*/ 83344 h 359568"/>
                <a:gd name="connsiteX50" fmla="*/ 4722018 w 7131805"/>
                <a:gd name="connsiteY50" fmla="*/ 76200 h 359568"/>
                <a:gd name="connsiteX51" fmla="*/ 4774405 w 7131805"/>
                <a:gd name="connsiteY51" fmla="*/ 85725 h 359568"/>
                <a:gd name="connsiteX52" fmla="*/ 4852986 w 7131805"/>
                <a:gd name="connsiteY52" fmla="*/ 61912 h 359568"/>
                <a:gd name="connsiteX53" fmla="*/ 4919661 w 7131805"/>
                <a:gd name="connsiteY53" fmla="*/ 66675 h 359568"/>
                <a:gd name="connsiteX54" fmla="*/ 4979193 w 7131805"/>
                <a:gd name="connsiteY54" fmla="*/ 54769 h 359568"/>
                <a:gd name="connsiteX55" fmla="*/ 5031580 w 7131805"/>
                <a:gd name="connsiteY55" fmla="*/ 64294 h 359568"/>
                <a:gd name="connsiteX56" fmla="*/ 5143499 w 7131805"/>
                <a:gd name="connsiteY56" fmla="*/ 69056 h 359568"/>
                <a:gd name="connsiteX57" fmla="*/ 5181599 w 7131805"/>
                <a:gd name="connsiteY57" fmla="*/ 69056 h 359568"/>
                <a:gd name="connsiteX58" fmla="*/ 5245893 w 7131805"/>
                <a:gd name="connsiteY58" fmla="*/ 54769 h 359568"/>
                <a:gd name="connsiteX59" fmla="*/ 5300661 w 7131805"/>
                <a:gd name="connsiteY59" fmla="*/ 54769 h 359568"/>
                <a:gd name="connsiteX60" fmla="*/ 5353049 w 7131805"/>
                <a:gd name="connsiteY60" fmla="*/ 47625 h 359568"/>
                <a:gd name="connsiteX61" fmla="*/ 5395911 w 7131805"/>
                <a:gd name="connsiteY61" fmla="*/ 47625 h 359568"/>
                <a:gd name="connsiteX62" fmla="*/ 5460205 w 7131805"/>
                <a:gd name="connsiteY62" fmla="*/ 61912 h 359568"/>
                <a:gd name="connsiteX63" fmla="*/ 5500686 w 7131805"/>
                <a:gd name="connsiteY63" fmla="*/ 54769 h 359568"/>
                <a:gd name="connsiteX64" fmla="*/ 5548311 w 7131805"/>
                <a:gd name="connsiteY64" fmla="*/ 54769 h 359568"/>
                <a:gd name="connsiteX65" fmla="*/ 5638799 w 7131805"/>
                <a:gd name="connsiteY65" fmla="*/ 47625 h 359568"/>
                <a:gd name="connsiteX66" fmla="*/ 5664993 w 7131805"/>
                <a:gd name="connsiteY66" fmla="*/ 26194 h 359568"/>
                <a:gd name="connsiteX67" fmla="*/ 5719761 w 7131805"/>
                <a:gd name="connsiteY67" fmla="*/ 26194 h 359568"/>
                <a:gd name="connsiteX68" fmla="*/ 5774530 w 7131805"/>
                <a:gd name="connsiteY68" fmla="*/ 42862 h 359568"/>
                <a:gd name="connsiteX69" fmla="*/ 5824536 w 7131805"/>
                <a:gd name="connsiteY69" fmla="*/ 40481 h 359568"/>
                <a:gd name="connsiteX70" fmla="*/ 5884068 w 7131805"/>
                <a:gd name="connsiteY70" fmla="*/ 23812 h 359568"/>
                <a:gd name="connsiteX71" fmla="*/ 5945980 w 7131805"/>
                <a:gd name="connsiteY71" fmla="*/ 21431 h 359568"/>
                <a:gd name="connsiteX72" fmla="*/ 5984080 w 7131805"/>
                <a:gd name="connsiteY72" fmla="*/ 14287 h 359568"/>
                <a:gd name="connsiteX73" fmla="*/ 5993605 w 7131805"/>
                <a:gd name="connsiteY73" fmla="*/ 0 h 359568"/>
                <a:gd name="connsiteX74" fmla="*/ 6043611 w 7131805"/>
                <a:gd name="connsiteY74" fmla="*/ 9525 h 359568"/>
                <a:gd name="connsiteX75" fmla="*/ 6134099 w 7131805"/>
                <a:gd name="connsiteY75" fmla="*/ 2381 h 359568"/>
                <a:gd name="connsiteX76" fmla="*/ 6207918 w 7131805"/>
                <a:gd name="connsiteY76" fmla="*/ 0 h 359568"/>
                <a:gd name="connsiteX77" fmla="*/ 6324599 w 7131805"/>
                <a:gd name="connsiteY77" fmla="*/ 9525 h 359568"/>
                <a:gd name="connsiteX78" fmla="*/ 6412705 w 7131805"/>
                <a:gd name="connsiteY78" fmla="*/ 11906 h 359568"/>
                <a:gd name="connsiteX79" fmla="*/ 6512718 w 7131805"/>
                <a:gd name="connsiteY79" fmla="*/ 19050 h 359568"/>
                <a:gd name="connsiteX80" fmla="*/ 6588918 w 7131805"/>
                <a:gd name="connsiteY80" fmla="*/ 21431 h 359568"/>
                <a:gd name="connsiteX81" fmla="*/ 6679405 w 7131805"/>
                <a:gd name="connsiteY81" fmla="*/ 11906 h 359568"/>
                <a:gd name="connsiteX82" fmla="*/ 6734174 w 7131805"/>
                <a:gd name="connsiteY82" fmla="*/ 19050 h 359568"/>
                <a:gd name="connsiteX83" fmla="*/ 6850855 w 7131805"/>
                <a:gd name="connsiteY83" fmla="*/ 23812 h 359568"/>
                <a:gd name="connsiteX84" fmla="*/ 6953249 w 7131805"/>
                <a:gd name="connsiteY84" fmla="*/ 28575 h 359568"/>
                <a:gd name="connsiteX85" fmla="*/ 7012780 w 7131805"/>
                <a:gd name="connsiteY85" fmla="*/ 33337 h 359568"/>
                <a:gd name="connsiteX86" fmla="*/ 7060405 w 7131805"/>
                <a:gd name="connsiteY86" fmla="*/ 23812 h 359568"/>
                <a:gd name="connsiteX87" fmla="*/ 7110411 w 7131805"/>
                <a:gd name="connsiteY87" fmla="*/ 33337 h 359568"/>
                <a:gd name="connsiteX88" fmla="*/ 7108030 w 7131805"/>
                <a:gd name="connsiteY88" fmla="*/ 188119 h 359568"/>
                <a:gd name="connsiteX89" fmla="*/ 7012780 w 7131805"/>
                <a:gd name="connsiteY89" fmla="*/ 188118 h 359568"/>
                <a:gd name="connsiteX90" fmla="*/ 6905624 w 7131805"/>
                <a:gd name="connsiteY90" fmla="*/ 171448 h 359568"/>
                <a:gd name="connsiteX91" fmla="*/ 6691312 w 7131805"/>
                <a:gd name="connsiteY91" fmla="*/ 176211 h 359568"/>
                <a:gd name="connsiteX92" fmla="*/ 6479380 w 7131805"/>
                <a:gd name="connsiteY92" fmla="*/ 185737 h 359568"/>
                <a:gd name="connsiteX93" fmla="*/ 0 w 7131805"/>
                <a:gd name="connsiteY93" fmla="*/ 359568 h 359568"/>
                <a:gd name="connsiteX94" fmla="*/ 4761 w 7131805"/>
                <a:gd name="connsiteY94" fmla="*/ 197644 h 359568"/>
                <a:gd name="connsiteX0" fmla="*/ 4761 w 7131805"/>
                <a:gd name="connsiteY0" fmla="*/ 197644 h 359568"/>
                <a:gd name="connsiteX1" fmla="*/ 492917 w 7131805"/>
                <a:gd name="connsiteY1" fmla="*/ 207169 h 359568"/>
                <a:gd name="connsiteX2" fmla="*/ 773905 w 7131805"/>
                <a:gd name="connsiteY2" fmla="*/ 216694 h 359568"/>
                <a:gd name="connsiteX3" fmla="*/ 1040605 w 7131805"/>
                <a:gd name="connsiteY3" fmla="*/ 197644 h 359568"/>
                <a:gd name="connsiteX4" fmla="*/ 1323974 w 7131805"/>
                <a:gd name="connsiteY4" fmla="*/ 180975 h 359568"/>
                <a:gd name="connsiteX5" fmla="*/ 1488280 w 7131805"/>
                <a:gd name="connsiteY5" fmla="*/ 185737 h 359568"/>
                <a:gd name="connsiteX6" fmla="*/ 1647823 w 7131805"/>
                <a:gd name="connsiteY6" fmla="*/ 183355 h 359568"/>
                <a:gd name="connsiteX7" fmla="*/ 1764505 w 7131805"/>
                <a:gd name="connsiteY7" fmla="*/ 169069 h 359568"/>
                <a:gd name="connsiteX8" fmla="*/ 1816892 w 7131805"/>
                <a:gd name="connsiteY8" fmla="*/ 159544 h 359568"/>
                <a:gd name="connsiteX9" fmla="*/ 1890711 w 7131805"/>
                <a:gd name="connsiteY9" fmla="*/ 183356 h 359568"/>
                <a:gd name="connsiteX10" fmla="*/ 1955005 w 7131805"/>
                <a:gd name="connsiteY10" fmla="*/ 161925 h 359568"/>
                <a:gd name="connsiteX11" fmla="*/ 2040730 w 7131805"/>
                <a:gd name="connsiteY11" fmla="*/ 178594 h 359568"/>
                <a:gd name="connsiteX12" fmla="*/ 2133599 w 7131805"/>
                <a:gd name="connsiteY12" fmla="*/ 161925 h 359568"/>
                <a:gd name="connsiteX13" fmla="*/ 2209799 w 7131805"/>
                <a:gd name="connsiteY13" fmla="*/ 152400 h 359568"/>
                <a:gd name="connsiteX14" fmla="*/ 2305049 w 7131805"/>
                <a:gd name="connsiteY14" fmla="*/ 169069 h 359568"/>
                <a:gd name="connsiteX15" fmla="*/ 2381249 w 7131805"/>
                <a:gd name="connsiteY15" fmla="*/ 150019 h 359568"/>
                <a:gd name="connsiteX16" fmla="*/ 2466974 w 7131805"/>
                <a:gd name="connsiteY16" fmla="*/ 138112 h 359568"/>
                <a:gd name="connsiteX17" fmla="*/ 2559842 w 7131805"/>
                <a:gd name="connsiteY17" fmla="*/ 152400 h 359568"/>
                <a:gd name="connsiteX18" fmla="*/ 2655092 w 7131805"/>
                <a:gd name="connsiteY18" fmla="*/ 142875 h 359568"/>
                <a:gd name="connsiteX19" fmla="*/ 2719386 w 7131805"/>
                <a:gd name="connsiteY19" fmla="*/ 154781 h 359568"/>
                <a:gd name="connsiteX20" fmla="*/ 2802730 w 7131805"/>
                <a:gd name="connsiteY20" fmla="*/ 152400 h 359568"/>
                <a:gd name="connsiteX21" fmla="*/ 2912267 w 7131805"/>
                <a:gd name="connsiteY21" fmla="*/ 133350 h 359568"/>
                <a:gd name="connsiteX22" fmla="*/ 3009899 w 7131805"/>
                <a:gd name="connsiteY22" fmla="*/ 133350 h 359568"/>
                <a:gd name="connsiteX23" fmla="*/ 3093242 w 7131805"/>
                <a:gd name="connsiteY23" fmla="*/ 138112 h 359568"/>
                <a:gd name="connsiteX24" fmla="*/ 3140867 w 7131805"/>
                <a:gd name="connsiteY24" fmla="*/ 121444 h 359568"/>
                <a:gd name="connsiteX25" fmla="*/ 3238499 w 7131805"/>
                <a:gd name="connsiteY25" fmla="*/ 123825 h 359568"/>
                <a:gd name="connsiteX26" fmla="*/ 3331367 w 7131805"/>
                <a:gd name="connsiteY26" fmla="*/ 97631 h 359568"/>
                <a:gd name="connsiteX27" fmla="*/ 3369467 w 7131805"/>
                <a:gd name="connsiteY27" fmla="*/ 102394 h 359568"/>
                <a:gd name="connsiteX28" fmla="*/ 3390899 w 7131805"/>
                <a:gd name="connsiteY28" fmla="*/ 111919 h 359568"/>
                <a:gd name="connsiteX29" fmla="*/ 3421855 w 7131805"/>
                <a:gd name="connsiteY29" fmla="*/ 111919 h 359568"/>
                <a:gd name="connsiteX30" fmla="*/ 3462336 w 7131805"/>
                <a:gd name="connsiteY30" fmla="*/ 111919 h 359568"/>
                <a:gd name="connsiteX31" fmla="*/ 3512342 w 7131805"/>
                <a:gd name="connsiteY31" fmla="*/ 109537 h 359568"/>
                <a:gd name="connsiteX32" fmla="*/ 3538536 w 7131805"/>
                <a:gd name="connsiteY32" fmla="*/ 107156 h 359568"/>
                <a:gd name="connsiteX33" fmla="*/ 3567111 w 7131805"/>
                <a:gd name="connsiteY33" fmla="*/ 102394 h 359568"/>
                <a:gd name="connsiteX34" fmla="*/ 3605211 w 7131805"/>
                <a:gd name="connsiteY34" fmla="*/ 111919 h 359568"/>
                <a:gd name="connsiteX35" fmla="*/ 3733799 w 7131805"/>
                <a:gd name="connsiteY35" fmla="*/ 140494 h 359568"/>
                <a:gd name="connsiteX36" fmla="*/ 3783805 w 7131805"/>
                <a:gd name="connsiteY36" fmla="*/ 135731 h 359568"/>
                <a:gd name="connsiteX37" fmla="*/ 3831430 w 7131805"/>
                <a:gd name="connsiteY37" fmla="*/ 123825 h 359568"/>
                <a:gd name="connsiteX38" fmla="*/ 3869530 w 7131805"/>
                <a:gd name="connsiteY38" fmla="*/ 140494 h 359568"/>
                <a:gd name="connsiteX39" fmla="*/ 3926680 w 7131805"/>
                <a:gd name="connsiteY39" fmla="*/ 138112 h 359568"/>
                <a:gd name="connsiteX40" fmla="*/ 3957636 w 7131805"/>
                <a:gd name="connsiteY40" fmla="*/ 133350 h 359568"/>
                <a:gd name="connsiteX41" fmla="*/ 4036218 w 7131805"/>
                <a:gd name="connsiteY41" fmla="*/ 147637 h 359568"/>
                <a:gd name="connsiteX42" fmla="*/ 4098130 w 7131805"/>
                <a:gd name="connsiteY42" fmla="*/ 142875 h 359568"/>
                <a:gd name="connsiteX43" fmla="*/ 4179093 w 7131805"/>
                <a:gd name="connsiteY43" fmla="*/ 126206 h 359568"/>
                <a:gd name="connsiteX44" fmla="*/ 4257674 w 7131805"/>
                <a:gd name="connsiteY44" fmla="*/ 111919 h 359568"/>
                <a:gd name="connsiteX45" fmla="*/ 4310061 w 7131805"/>
                <a:gd name="connsiteY45" fmla="*/ 111919 h 359568"/>
                <a:gd name="connsiteX46" fmla="*/ 4355305 w 7131805"/>
                <a:gd name="connsiteY46" fmla="*/ 111919 h 359568"/>
                <a:gd name="connsiteX47" fmla="*/ 4462461 w 7131805"/>
                <a:gd name="connsiteY47" fmla="*/ 107156 h 359568"/>
                <a:gd name="connsiteX48" fmla="*/ 4598193 w 7131805"/>
                <a:gd name="connsiteY48" fmla="*/ 107156 h 359568"/>
                <a:gd name="connsiteX49" fmla="*/ 4674393 w 7131805"/>
                <a:gd name="connsiteY49" fmla="*/ 83344 h 359568"/>
                <a:gd name="connsiteX50" fmla="*/ 4722018 w 7131805"/>
                <a:gd name="connsiteY50" fmla="*/ 76200 h 359568"/>
                <a:gd name="connsiteX51" fmla="*/ 4774405 w 7131805"/>
                <a:gd name="connsiteY51" fmla="*/ 85725 h 359568"/>
                <a:gd name="connsiteX52" fmla="*/ 4852986 w 7131805"/>
                <a:gd name="connsiteY52" fmla="*/ 61912 h 359568"/>
                <a:gd name="connsiteX53" fmla="*/ 4919661 w 7131805"/>
                <a:gd name="connsiteY53" fmla="*/ 66675 h 359568"/>
                <a:gd name="connsiteX54" fmla="*/ 4979193 w 7131805"/>
                <a:gd name="connsiteY54" fmla="*/ 54769 h 359568"/>
                <a:gd name="connsiteX55" fmla="*/ 5031580 w 7131805"/>
                <a:gd name="connsiteY55" fmla="*/ 64294 h 359568"/>
                <a:gd name="connsiteX56" fmla="*/ 5143499 w 7131805"/>
                <a:gd name="connsiteY56" fmla="*/ 69056 h 359568"/>
                <a:gd name="connsiteX57" fmla="*/ 5181599 w 7131805"/>
                <a:gd name="connsiteY57" fmla="*/ 69056 h 359568"/>
                <a:gd name="connsiteX58" fmla="*/ 5245893 w 7131805"/>
                <a:gd name="connsiteY58" fmla="*/ 54769 h 359568"/>
                <a:gd name="connsiteX59" fmla="*/ 5300661 w 7131805"/>
                <a:gd name="connsiteY59" fmla="*/ 54769 h 359568"/>
                <a:gd name="connsiteX60" fmla="*/ 5353049 w 7131805"/>
                <a:gd name="connsiteY60" fmla="*/ 47625 h 359568"/>
                <a:gd name="connsiteX61" fmla="*/ 5395911 w 7131805"/>
                <a:gd name="connsiteY61" fmla="*/ 47625 h 359568"/>
                <a:gd name="connsiteX62" fmla="*/ 5460205 w 7131805"/>
                <a:gd name="connsiteY62" fmla="*/ 61912 h 359568"/>
                <a:gd name="connsiteX63" fmla="*/ 5500686 w 7131805"/>
                <a:gd name="connsiteY63" fmla="*/ 54769 h 359568"/>
                <a:gd name="connsiteX64" fmla="*/ 5548311 w 7131805"/>
                <a:gd name="connsiteY64" fmla="*/ 54769 h 359568"/>
                <a:gd name="connsiteX65" fmla="*/ 5638799 w 7131805"/>
                <a:gd name="connsiteY65" fmla="*/ 47625 h 359568"/>
                <a:gd name="connsiteX66" fmla="*/ 5664993 w 7131805"/>
                <a:gd name="connsiteY66" fmla="*/ 26194 h 359568"/>
                <a:gd name="connsiteX67" fmla="*/ 5719761 w 7131805"/>
                <a:gd name="connsiteY67" fmla="*/ 26194 h 359568"/>
                <a:gd name="connsiteX68" fmla="*/ 5774530 w 7131805"/>
                <a:gd name="connsiteY68" fmla="*/ 42862 h 359568"/>
                <a:gd name="connsiteX69" fmla="*/ 5824536 w 7131805"/>
                <a:gd name="connsiteY69" fmla="*/ 40481 h 359568"/>
                <a:gd name="connsiteX70" fmla="*/ 5884068 w 7131805"/>
                <a:gd name="connsiteY70" fmla="*/ 23812 h 359568"/>
                <a:gd name="connsiteX71" fmla="*/ 5945980 w 7131805"/>
                <a:gd name="connsiteY71" fmla="*/ 21431 h 359568"/>
                <a:gd name="connsiteX72" fmla="*/ 5984080 w 7131805"/>
                <a:gd name="connsiteY72" fmla="*/ 14287 h 359568"/>
                <a:gd name="connsiteX73" fmla="*/ 5993605 w 7131805"/>
                <a:gd name="connsiteY73" fmla="*/ 0 h 359568"/>
                <a:gd name="connsiteX74" fmla="*/ 6043611 w 7131805"/>
                <a:gd name="connsiteY74" fmla="*/ 9525 h 359568"/>
                <a:gd name="connsiteX75" fmla="*/ 6134099 w 7131805"/>
                <a:gd name="connsiteY75" fmla="*/ 2381 h 359568"/>
                <a:gd name="connsiteX76" fmla="*/ 6207918 w 7131805"/>
                <a:gd name="connsiteY76" fmla="*/ 0 h 359568"/>
                <a:gd name="connsiteX77" fmla="*/ 6324599 w 7131805"/>
                <a:gd name="connsiteY77" fmla="*/ 9525 h 359568"/>
                <a:gd name="connsiteX78" fmla="*/ 6412705 w 7131805"/>
                <a:gd name="connsiteY78" fmla="*/ 11906 h 359568"/>
                <a:gd name="connsiteX79" fmla="*/ 6512718 w 7131805"/>
                <a:gd name="connsiteY79" fmla="*/ 19050 h 359568"/>
                <a:gd name="connsiteX80" fmla="*/ 6588918 w 7131805"/>
                <a:gd name="connsiteY80" fmla="*/ 21431 h 359568"/>
                <a:gd name="connsiteX81" fmla="*/ 6679405 w 7131805"/>
                <a:gd name="connsiteY81" fmla="*/ 11906 h 359568"/>
                <a:gd name="connsiteX82" fmla="*/ 6734174 w 7131805"/>
                <a:gd name="connsiteY82" fmla="*/ 19050 h 359568"/>
                <a:gd name="connsiteX83" fmla="*/ 6850855 w 7131805"/>
                <a:gd name="connsiteY83" fmla="*/ 23812 h 359568"/>
                <a:gd name="connsiteX84" fmla="*/ 6953249 w 7131805"/>
                <a:gd name="connsiteY84" fmla="*/ 28575 h 359568"/>
                <a:gd name="connsiteX85" fmla="*/ 7012780 w 7131805"/>
                <a:gd name="connsiteY85" fmla="*/ 33337 h 359568"/>
                <a:gd name="connsiteX86" fmla="*/ 7060405 w 7131805"/>
                <a:gd name="connsiteY86" fmla="*/ 23812 h 359568"/>
                <a:gd name="connsiteX87" fmla="*/ 7110411 w 7131805"/>
                <a:gd name="connsiteY87" fmla="*/ 33337 h 359568"/>
                <a:gd name="connsiteX88" fmla="*/ 7108030 w 7131805"/>
                <a:gd name="connsiteY88" fmla="*/ 188119 h 359568"/>
                <a:gd name="connsiteX89" fmla="*/ 7012780 w 7131805"/>
                <a:gd name="connsiteY89" fmla="*/ 188118 h 359568"/>
                <a:gd name="connsiteX90" fmla="*/ 6905624 w 7131805"/>
                <a:gd name="connsiteY90" fmla="*/ 171448 h 359568"/>
                <a:gd name="connsiteX91" fmla="*/ 6691312 w 7131805"/>
                <a:gd name="connsiteY91" fmla="*/ 176211 h 359568"/>
                <a:gd name="connsiteX92" fmla="*/ 6479380 w 7131805"/>
                <a:gd name="connsiteY92" fmla="*/ 185737 h 359568"/>
                <a:gd name="connsiteX93" fmla="*/ 0 w 7131805"/>
                <a:gd name="connsiteY93" fmla="*/ 359568 h 359568"/>
                <a:gd name="connsiteX94" fmla="*/ 4761 w 7131805"/>
                <a:gd name="connsiteY94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2780 w 7113622"/>
                <a:gd name="connsiteY89" fmla="*/ 188118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0 w 7113622"/>
                <a:gd name="connsiteY93" fmla="*/ 359568 h 359568"/>
                <a:gd name="connsiteX94" fmla="*/ 4761 w 7113622"/>
                <a:gd name="connsiteY94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2780 w 7113622"/>
                <a:gd name="connsiteY89" fmla="*/ 188118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0 w 7113622"/>
                <a:gd name="connsiteY93" fmla="*/ 359568 h 359568"/>
                <a:gd name="connsiteX94" fmla="*/ 4761 w 7113622"/>
                <a:gd name="connsiteY94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0 w 7113622"/>
                <a:gd name="connsiteY93" fmla="*/ 359568 h 359568"/>
                <a:gd name="connsiteX94" fmla="*/ 4761 w 7113622"/>
                <a:gd name="connsiteY94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276224 w 7113622"/>
                <a:gd name="connsiteY93" fmla="*/ 354805 h 359568"/>
                <a:gd name="connsiteX94" fmla="*/ 0 w 7113622"/>
                <a:gd name="connsiteY94" fmla="*/ 359568 h 359568"/>
                <a:gd name="connsiteX95" fmla="*/ 4761 w 7113622"/>
                <a:gd name="connsiteY95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735805 w 7113622"/>
                <a:gd name="connsiteY93" fmla="*/ 340518 h 359568"/>
                <a:gd name="connsiteX94" fmla="*/ 276224 w 7113622"/>
                <a:gd name="connsiteY94" fmla="*/ 354805 h 359568"/>
                <a:gd name="connsiteX95" fmla="*/ 0 w 7113622"/>
                <a:gd name="connsiteY95" fmla="*/ 359568 h 359568"/>
                <a:gd name="connsiteX96" fmla="*/ 4761 w 7113622"/>
                <a:gd name="connsiteY96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1214436 w 7113622"/>
                <a:gd name="connsiteY93" fmla="*/ 330993 h 359568"/>
                <a:gd name="connsiteX94" fmla="*/ 735805 w 7113622"/>
                <a:gd name="connsiteY94" fmla="*/ 340518 h 359568"/>
                <a:gd name="connsiteX95" fmla="*/ 276224 w 7113622"/>
                <a:gd name="connsiteY95" fmla="*/ 354805 h 359568"/>
                <a:gd name="connsiteX96" fmla="*/ 0 w 7113622"/>
                <a:gd name="connsiteY96" fmla="*/ 359568 h 359568"/>
                <a:gd name="connsiteX97" fmla="*/ 4761 w 7113622"/>
                <a:gd name="connsiteY97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1631155 w 7113622"/>
                <a:gd name="connsiteY93" fmla="*/ 314324 h 359568"/>
                <a:gd name="connsiteX94" fmla="*/ 1214436 w 7113622"/>
                <a:gd name="connsiteY94" fmla="*/ 330993 h 359568"/>
                <a:gd name="connsiteX95" fmla="*/ 735805 w 7113622"/>
                <a:gd name="connsiteY95" fmla="*/ 340518 h 359568"/>
                <a:gd name="connsiteX96" fmla="*/ 276224 w 7113622"/>
                <a:gd name="connsiteY96" fmla="*/ 354805 h 359568"/>
                <a:gd name="connsiteX97" fmla="*/ 0 w 7113622"/>
                <a:gd name="connsiteY97" fmla="*/ 359568 h 359568"/>
                <a:gd name="connsiteX98" fmla="*/ 4761 w 7113622"/>
                <a:gd name="connsiteY98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2028824 w 7113622"/>
                <a:gd name="connsiteY93" fmla="*/ 307180 h 359568"/>
                <a:gd name="connsiteX94" fmla="*/ 1631155 w 7113622"/>
                <a:gd name="connsiteY94" fmla="*/ 314324 h 359568"/>
                <a:gd name="connsiteX95" fmla="*/ 1214436 w 7113622"/>
                <a:gd name="connsiteY95" fmla="*/ 330993 h 359568"/>
                <a:gd name="connsiteX96" fmla="*/ 735805 w 7113622"/>
                <a:gd name="connsiteY96" fmla="*/ 340518 h 359568"/>
                <a:gd name="connsiteX97" fmla="*/ 276224 w 7113622"/>
                <a:gd name="connsiteY97" fmla="*/ 354805 h 359568"/>
                <a:gd name="connsiteX98" fmla="*/ 0 w 7113622"/>
                <a:gd name="connsiteY98" fmla="*/ 359568 h 359568"/>
                <a:gd name="connsiteX99" fmla="*/ 4761 w 7113622"/>
                <a:gd name="connsiteY99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2028824 w 7113622"/>
                <a:gd name="connsiteY93" fmla="*/ 307180 h 359568"/>
                <a:gd name="connsiteX94" fmla="*/ 1631155 w 7113622"/>
                <a:gd name="connsiteY94" fmla="*/ 314324 h 359568"/>
                <a:gd name="connsiteX95" fmla="*/ 1214436 w 7113622"/>
                <a:gd name="connsiteY95" fmla="*/ 330993 h 359568"/>
                <a:gd name="connsiteX96" fmla="*/ 735805 w 7113622"/>
                <a:gd name="connsiteY96" fmla="*/ 340518 h 359568"/>
                <a:gd name="connsiteX97" fmla="*/ 276224 w 7113622"/>
                <a:gd name="connsiteY97" fmla="*/ 354805 h 359568"/>
                <a:gd name="connsiteX98" fmla="*/ 0 w 7113622"/>
                <a:gd name="connsiteY98" fmla="*/ 359568 h 359568"/>
                <a:gd name="connsiteX99" fmla="*/ 4761 w 7113622"/>
                <a:gd name="connsiteY99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2336005 w 7113622"/>
                <a:gd name="connsiteY93" fmla="*/ 302418 h 359568"/>
                <a:gd name="connsiteX94" fmla="*/ 2028824 w 7113622"/>
                <a:gd name="connsiteY94" fmla="*/ 307180 h 359568"/>
                <a:gd name="connsiteX95" fmla="*/ 1631155 w 7113622"/>
                <a:gd name="connsiteY95" fmla="*/ 314324 h 359568"/>
                <a:gd name="connsiteX96" fmla="*/ 1214436 w 7113622"/>
                <a:gd name="connsiteY96" fmla="*/ 330993 h 359568"/>
                <a:gd name="connsiteX97" fmla="*/ 735805 w 7113622"/>
                <a:gd name="connsiteY97" fmla="*/ 340518 h 359568"/>
                <a:gd name="connsiteX98" fmla="*/ 276224 w 7113622"/>
                <a:gd name="connsiteY98" fmla="*/ 354805 h 359568"/>
                <a:gd name="connsiteX99" fmla="*/ 0 w 7113622"/>
                <a:gd name="connsiteY99" fmla="*/ 359568 h 359568"/>
                <a:gd name="connsiteX100" fmla="*/ 4761 w 7113622"/>
                <a:gd name="connsiteY100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2659855 w 7113622"/>
                <a:gd name="connsiteY93" fmla="*/ 292893 h 359568"/>
                <a:gd name="connsiteX94" fmla="*/ 2336005 w 7113622"/>
                <a:gd name="connsiteY94" fmla="*/ 302418 h 359568"/>
                <a:gd name="connsiteX95" fmla="*/ 2028824 w 7113622"/>
                <a:gd name="connsiteY95" fmla="*/ 307180 h 359568"/>
                <a:gd name="connsiteX96" fmla="*/ 1631155 w 7113622"/>
                <a:gd name="connsiteY96" fmla="*/ 314324 h 359568"/>
                <a:gd name="connsiteX97" fmla="*/ 1214436 w 7113622"/>
                <a:gd name="connsiteY97" fmla="*/ 330993 h 359568"/>
                <a:gd name="connsiteX98" fmla="*/ 735805 w 7113622"/>
                <a:gd name="connsiteY98" fmla="*/ 340518 h 359568"/>
                <a:gd name="connsiteX99" fmla="*/ 276224 w 7113622"/>
                <a:gd name="connsiteY99" fmla="*/ 354805 h 359568"/>
                <a:gd name="connsiteX100" fmla="*/ 0 w 7113622"/>
                <a:gd name="connsiteY100" fmla="*/ 359568 h 359568"/>
                <a:gd name="connsiteX101" fmla="*/ 4761 w 7113622"/>
                <a:gd name="connsiteY101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3047999 w 7113622"/>
                <a:gd name="connsiteY93" fmla="*/ 276224 h 359568"/>
                <a:gd name="connsiteX94" fmla="*/ 2659855 w 7113622"/>
                <a:gd name="connsiteY94" fmla="*/ 292893 h 359568"/>
                <a:gd name="connsiteX95" fmla="*/ 2336005 w 7113622"/>
                <a:gd name="connsiteY95" fmla="*/ 302418 h 359568"/>
                <a:gd name="connsiteX96" fmla="*/ 2028824 w 7113622"/>
                <a:gd name="connsiteY96" fmla="*/ 307180 h 359568"/>
                <a:gd name="connsiteX97" fmla="*/ 1631155 w 7113622"/>
                <a:gd name="connsiteY97" fmla="*/ 314324 h 359568"/>
                <a:gd name="connsiteX98" fmla="*/ 1214436 w 7113622"/>
                <a:gd name="connsiteY98" fmla="*/ 330993 h 359568"/>
                <a:gd name="connsiteX99" fmla="*/ 735805 w 7113622"/>
                <a:gd name="connsiteY99" fmla="*/ 340518 h 359568"/>
                <a:gd name="connsiteX100" fmla="*/ 276224 w 7113622"/>
                <a:gd name="connsiteY100" fmla="*/ 354805 h 359568"/>
                <a:gd name="connsiteX101" fmla="*/ 0 w 7113622"/>
                <a:gd name="connsiteY101" fmla="*/ 359568 h 359568"/>
                <a:gd name="connsiteX102" fmla="*/ 4761 w 7113622"/>
                <a:gd name="connsiteY102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3359942 w 7113622"/>
                <a:gd name="connsiteY93" fmla="*/ 266699 h 359568"/>
                <a:gd name="connsiteX94" fmla="*/ 3047999 w 7113622"/>
                <a:gd name="connsiteY94" fmla="*/ 276224 h 359568"/>
                <a:gd name="connsiteX95" fmla="*/ 2659855 w 7113622"/>
                <a:gd name="connsiteY95" fmla="*/ 292893 h 359568"/>
                <a:gd name="connsiteX96" fmla="*/ 2336005 w 7113622"/>
                <a:gd name="connsiteY96" fmla="*/ 302418 h 359568"/>
                <a:gd name="connsiteX97" fmla="*/ 2028824 w 7113622"/>
                <a:gd name="connsiteY97" fmla="*/ 307180 h 359568"/>
                <a:gd name="connsiteX98" fmla="*/ 1631155 w 7113622"/>
                <a:gd name="connsiteY98" fmla="*/ 314324 h 359568"/>
                <a:gd name="connsiteX99" fmla="*/ 1214436 w 7113622"/>
                <a:gd name="connsiteY99" fmla="*/ 330993 h 359568"/>
                <a:gd name="connsiteX100" fmla="*/ 735805 w 7113622"/>
                <a:gd name="connsiteY100" fmla="*/ 340518 h 359568"/>
                <a:gd name="connsiteX101" fmla="*/ 276224 w 7113622"/>
                <a:gd name="connsiteY101" fmla="*/ 354805 h 359568"/>
                <a:gd name="connsiteX102" fmla="*/ 0 w 7113622"/>
                <a:gd name="connsiteY102" fmla="*/ 359568 h 359568"/>
                <a:gd name="connsiteX103" fmla="*/ 4761 w 7113622"/>
                <a:gd name="connsiteY103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3557586 w 7113622"/>
                <a:gd name="connsiteY93" fmla="*/ 261936 h 359568"/>
                <a:gd name="connsiteX94" fmla="*/ 3359942 w 7113622"/>
                <a:gd name="connsiteY94" fmla="*/ 266699 h 359568"/>
                <a:gd name="connsiteX95" fmla="*/ 3047999 w 7113622"/>
                <a:gd name="connsiteY95" fmla="*/ 276224 h 359568"/>
                <a:gd name="connsiteX96" fmla="*/ 2659855 w 7113622"/>
                <a:gd name="connsiteY96" fmla="*/ 292893 h 359568"/>
                <a:gd name="connsiteX97" fmla="*/ 2336005 w 7113622"/>
                <a:gd name="connsiteY97" fmla="*/ 302418 h 359568"/>
                <a:gd name="connsiteX98" fmla="*/ 2028824 w 7113622"/>
                <a:gd name="connsiteY98" fmla="*/ 307180 h 359568"/>
                <a:gd name="connsiteX99" fmla="*/ 1631155 w 7113622"/>
                <a:gd name="connsiteY99" fmla="*/ 314324 h 359568"/>
                <a:gd name="connsiteX100" fmla="*/ 1214436 w 7113622"/>
                <a:gd name="connsiteY100" fmla="*/ 330993 h 359568"/>
                <a:gd name="connsiteX101" fmla="*/ 735805 w 7113622"/>
                <a:gd name="connsiteY101" fmla="*/ 340518 h 359568"/>
                <a:gd name="connsiteX102" fmla="*/ 276224 w 7113622"/>
                <a:gd name="connsiteY102" fmla="*/ 354805 h 359568"/>
                <a:gd name="connsiteX103" fmla="*/ 0 w 7113622"/>
                <a:gd name="connsiteY103" fmla="*/ 359568 h 359568"/>
                <a:gd name="connsiteX104" fmla="*/ 4761 w 7113622"/>
                <a:gd name="connsiteY104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3962399 w 7113622"/>
                <a:gd name="connsiteY93" fmla="*/ 252411 h 359568"/>
                <a:gd name="connsiteX94" fmla="*/ 3557586 w 7113622"/>
                <a:gd name="connsiteY94" fmla="*/ 261936 h 359568"/>
                <a:gd name="connsiteX95" fmla="*/ 3359942 w 7113622"/>
                <a:gd name="connsiteY95" fmla="*/ 266699 h 359568"/>
                <a:gd name="connsiteX96" fmla="*/ 3047999 w 7113622"/>
                <a:gd name="connsiteY96" fmla="*/ 276224 h 359568"/>
                <a:gd name="connsiteX97" fmla="*/ 2659855 w 7113622"/>
                <a:gd name="connsiteY97" fmla="*/ 292893 h 359568"/>
                <a:gd name="connsiteX98" fmla="*/ 2336005 w 7113622"/>
                <a:gd name="connsiteY98" fmla="*/ 302418 h 359568"/>
                <a:gd name="connsiteX99" fmla="*/ 2028824 w 7113622"/>
                <a:gd name="connsiteY99" fmla="*/ 307180 h 359568"/>
                <a:gd name="connsiteX100" fmla="*/ 1631155 w 7113622"/>
                <a:gd name="connsiteY100" fmla="*/ 314324 h 359568"/>
                <a:gd name="connsiteX101" fmla="*/ 1214436 w 7113622"/>
                <a:gd name="connsiteY101" fmla="*/ 330993 h 359568"/>
                <a:gd name="connsiteX102" fmla="*/ 735805 w 7113622"/>
                <a:gd name="connsiteY102" fmla="*/ 340518 h 359568"/>
                <a:gd name="connsiteX103" fmla="*/ 276224 w 7113622"/>
                <a:gd name="connsiteY103" fmla="*/ 354805 h 359568"/>
                <a:gd name="connsiteX104" fmla="*/ 0 w 7113622"/>
                <a:gd name="connsiteY104" fmla="*/ 359568 h 359568"/>
                <a:gd name="connsiteX105" fmla="*/ 4761 w 7113622"/>
                <a:gd name="connsiteY105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4417218 w 7113622"/>
                <a:gd name="connsiteY93" fmla="*/ 245268 h 359568"/>
                <a:gd name="connsiteX94" fmla="*/ 3962399 w 7113622"/>
                <a:gd name="connsiteY94" fmla="*/ 252411 h 359568"/>
                <a:gd name="connsiteX95" fmla="*/ 3557586 w 7113622"/>
                <a:gd name="connsiteY95" fmla="*/ 261936 h 359568"/>
                <a:gd name="connsiteX96" fmla="*/ 3359942 w 7113622"/>
                <a:gd name="connsiteY96" fmla="*/ 266699 h 359568"/>
                <a:gd name="connsiteX97" fmla="*/ 3047999 w 7113622"/>
                <a:gd name="connsiteY97" fmla="*/ 276224 h 359568"/>
                <a:gd name="connsiteX98" fmla="*/ 2659855 w 7113622"/>
                <a:gd name="connsiteY98" fmla="*/ 292893 h 359568"/>
                <a:gd name="connsiteX99" fmla="*/ 2336005 w 7113622"/>
                <a:gd name="connsiteY99" fmla="*/ 302418 h 359568"/>
                <a:gd name="connsiteX100" fmla="*/ 2028824 w 7113622"/>
                <a:gd name="connsiteY100" fmla="*/ 307180 h 359568"/>
                <a:gd name="connsiteX101" fmla="*/ 1631155 w 7113622"/>
                <a:gd name="connsiteY101" fmla="*/ 314324 h 359568"/>
                <a:gd name="connsiteX102" fmla="*/ 1214436 w 7113622"/>
                <a:gd name="connsiteY102" fmla="*/ 330993 h 359568"/>
                <a:gd name="connsiteX103" fmla="*/ 735805 w 7113622"/>
                <a:gd name="connsiteY103" fmla="*/ 340518 h 359568"/>
                <a:gd name="connsiteX104" fmla="*/ 276224 w 7113622"/>
                <a:gd name="connsiteY104" fmla="*/ 354805 h 359568"/>
                <a:gd name="connsiteX105" fmla="*/ 0 w 7113622"/>
                <a:gd name="connsiteY105" fmla="*/ 359568 h 359568"/>
                <a:gd name="connsiteX106" fmla="*/ 4761 w 7113622"/>
                <a:gd name="connsiteY106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4819649 w 7113622"/>
                <a:gd name="connsiteY93" fmla="*/ 233361 h 359568"/>
                <a:gd name="connsiteX94" fmla="*/ 4417218 w 7113622"/>
                <a:gd name="connsiteY94" fmla="*/ 245268 h 359568"/>
                <a:gd name="connsiteX95" fmla="*/ 3962399 w 7113622"/>
                <a:gd name="connsiteY95" fmla="*/ 252411 h 359568"/>
                <a:gd name="connsiteX96" fmla="*/ 3557586 w 7113622"/>
                <a:gd name="connsiteY96" fmla="*/ 261936 h 359568"/>
                <a:gd name="connsiteX97" fmla="*/ 3359942 w 7113622"/>
                <a:gd name="connsiteY97" fmla="*/ 266699 h 359568"/>
                <a:gd name="connsiteX98" fmla="*/ 3047999 w 7113622"/>
                <a:gd name="connsiteY98" fmla="*/ 276224 h 359568"/>
                <a:gd name="connsiteX99" fmla="*/ 2659855 w 7113622"/>
                <a:gd name="connsiteY99" fmla="*/ 292893 h 359568"/>
                <a:gd name="connsiteX100" fmla="*/ 2336005 w 7113622"/>
                <a:gd name="connsiteY100" fmla="*/ 302418 h 359568"/>
                <a:gd name="connsiteX101" fmla="*/ 2028824 w 7113622"/>
                <a:gd name="connsiteY101" fmla="*/ 307180 h 359568"/>
                <a:gd name="connsiteX102" fmla="*/ 1631155 w 7113622"/>
                <a:gd name="connsiteY102" fmla="*/ 314324 h 359568"/>
                <a:gd name="connsiteX103" fmla="*/ 1214436 w 7113622"/>
                <a:gd name="connsiteY103" fmla="*/ 330993 h 359568"/>
                <a:gd name="connsiteX104" fmla="*/ 735805 w 7113622"/>
                <a:gd name="connsiteY104" fmla="*/ 340518 h 359568"/>
                <a:gd name="connsiteX105" fmla="*/ 276224 w 7113622"/>
                <a:gd name="connsiteY105" fmla="*/ 354805 h 359568"/>
                <a:gd name="connsiteX106" fmla="*/ 0 w 7113622"/>
                <a:gd name="connsiteY106" fmla="*/ 359568 h 359568"/>
                <a:gd name="connsiteX107" fmla="*/ 4761 w 7113622"/>
                <a:gd name="connsiteY107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5493543 w 7113622"/>
                <a:gd name="connsiteY93" fmla="*/ 211930 h 359568"/>
                <a:gd name="connsiteX94" fmla="*/ 4819649 w 7113622"/>
                <a:gd name="connsiteY94" fmla="*/ 233361 h 359568"/>
                <a:gd name="connsiteX95" fmla="*/ 4417218 w 7113622"/>
                <a:gd name="connsiteY95" fmla="*/ 245268 h 359568"/>
                <a:gd name="connsiteX96" fmla="*/ 3962399 w 7113622"/>
                <a:gd name="connsiteY96" fmla="*/ 252411 h 359568"/>
                <a:gd name="connsiteX97" fmla="*/ 3557586 w 7113622"/>
                <a:gd name="connsiteY97" fmla="*/ 261936 h 359568"/>
                <a:gd name="connsiteX98" fmla="*/ 3359942 w 7113622"/>
                <a:gd name="connsiteY98" fmla="*/ 266699 h 359568"/>
                <a:gd name="connsiteX99" fmla="*/ 3047999 w 7113622"/>
                <a:gd name="connsiteY99" fmla="*/ 276224 h 359568"/>
                <a:gd name="connsiteX100" fmla="*/ 2659855 w 7113622"/>
                <a:gd name="connsiteY100" fmla="*/ 292893 h 359568"/>
                <a:gd name="connsiteX101" fmla="*/ 2336005 w 7113622"/>
                <a:gd name="connsiteY101" fmla="*/ 302418 h 359568"/>
                <a:gd name="connsiteX102" fmla="*/ 2028824 w 7113622"/>
                <a:gd name="connsiteY102" fmla="*/ 307180 h 359568"/>
                <a:gd name="connsiteX103" fmla="*/ 1631155 w 7113622"/>
                <a:gd name="connsiteY103" fmla="*/ 314324 h 359568"/>
                <a:gd name="connsiteX104" fmla="*/ 1214436 w 7113622"/>
                <a:gd name="connsiteY104" fmla="*/ 330993 h 359568"/>
                <a:gd name="connsiteX105" fmla="*/ 735805 w 7113622"/>
                <a:gd name="connsiteY105" fmla="*/ 340518 h 359568"/>
                <a:gd name="connsiteX106" fmla="*/ 276224 w 7113622"/>
                <a:gd name="connsiteY106" fmla="*/ 354805 h 359568"/>
                <a:gd name="connsiteX107" fmla="*/ 0 w 7113622"/>
                <a:gd name="connsiteY107" fmla="*/ 359568 h 359568"/>
                <a:gd name="connsiteX108" fmla="*/ 4761 w 7113622"/>
                <a:gd name="connsiteY108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5493543 w 7113622"/>
                <a:gd name="connsiteY93" fmla="*/ 211930 h 359568"/>
                <a:gd name="connsiteX94" fmla="*/ 5495924 w 7113622"/>
                <a:gd name="connsiteY94" fmla="*/ 211930 h 359568"/>
                <a:gd name="connsiteX95" fmla="*/ 4819649 w 7113622"/>
                <a:gd name="connsiteY95" fmla="*/ 233361 h 359568"/>
                <a:gd name="connsiteX96" fmla="*/ 4417218 w 7113622"/>
                <a:gd name="connsiteY96" fmla="*/ 245268 h 359568"/>
                <a:gd name="connsiteX97" fmla="*/ 3962399 w 7113622"/>
                <a:gd name="connsiteY97" fmla="*/ 252411 h 359568"/>
                <a:gd name="connsiteX98" fmla="*/ 3557586 w 7113622"/>
                <a:gd name="connsiteY98" fmla="*/ 261936 h 359568"/>
                <a:gd name="connsiteX99" fmla="*/ 3359942 w 7113622"/>
                <a:gd name="connsiteY99" fmla="*/ 266699 h 359568"/>
                <a:gd name="connsiteX100" fmla="*/ 3047999 w 7113622"/>
                <a:gd name="connsiteY100" fmla="*/ 276224 h 359568"/>
                <a:gd name="connsiteX101" fmla="*/ 2659855 w 7113622"/>
                <a:gd name="connsiteY101" fmla="*/ 292893 h 359568"/>
                <a:gd name="connsiteX102" fmla="*/ 2336005 w 7113622"/>
                <a:gd name="connsiteY102" fmla="*/ 302418 h 359568"/>
                <a:gd name="connsiteX103" fmla="*/ 2028824 w 7113622"/>
                <a:gd name="connsiteY103" fmla="*/ 307180 h 359568"/>
                <a:gd name="connsiteX104" fmla="*/ 1631155 w 7113622"/>
                <a:gd name="connsiteY104" fmla="*/ 314324 h 359568"/>
                <a:gd name="connsiteX105" fmla="*/ 1214436 w 7113622"/>
                <a:gd name="connsiteY105" fmla="*/ 330993 h 359568"/>
                <a:gd name="connsiteX106" fmla="*/ 735805 w 7113622"/>
                <a:gd name="connsiteY106" fmla="*/ 340518 h 359568"/>
                <a:gd name="connsiteX107" fmla="*/ 276224 w 7113622"/>
                <a:gd name="connsiteY107" fmla="*/ 354805 h 359568"/>
                <a:gd name="connsiteX108" fmla="*/ 0 w 7113622"/>
                <a:gd name="connsiteY108" fmla="*/ 359568 h 359568"/>
                <a:gd name="connsiteX109" fmla="*/ 4761 w 7113622"/>
                <a:gd name="connsiteY109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5910261 w 7113622"/>
                <a:gd name="connsiteY93" fmla="*/ 200024 h 359568"/>
                <a:gd name="connsiteX94" fmla="*/ 5493543 w 7113622"/>
                <a:gd name="connsiteY94" fmla="*/ 211930 h 359568"/>
                <a:gd name="connsiteX95" fmla="*/ 5495924 w 7113622"/>
                <a:gd name="connsiteY95" fmla="*/ 211930 h 359568"/>
                <a:gd name="connsiteX96" fmla="*/ 4819649 w 7113622"/>
                <a:gd name="connsiteY96" fmla="*/ 233361 h 359568"/>
                <a:gd name="connsiteX97" fmla="*/ 4417218 w 7113622"/>
                <a:gd name="connsiteY97" fmla="*/ 245268 h 359568"/>
                <a:gd name="connsiteX98" fmla="*/ 3962399 w 7113622"/>
                <a:gd name="connsiteY98" fmla="*/ 252411 h 359568"/>
                <a:gd name="connsiteX99" fmla="*/ 3557586 w 7113622"/>
                <a:gd name="connsiteY99" fmla="*/ 261936 h 359568"/>
                <a:gd name="connsiteX100" fmla="*/ 3359942 w 7113622"/>
                <a:gd name="connsiteY100" fmla="*/ 266699 h 359568"/>
                <a:gd name="connsiteX101" fmla="*/ 3047999 w 7113622"/>
                <a:gd name="connsiteY101" fmla="*/ 276224 h 359568"/>
                <a:gd name="connsiteX102" fmla="*/ 2659855 w 7113622"/>
                <a:gd name="connsiteY102" fmla="*/ 292893 h 359568"/>
                <a:gd name="connsiteX103" fmla="*/ 2336005 w 7113622"/>
                <a:gd name="connsiteY103" fmla="*/ 302418 h 359568"/>
                <a:gd name="connsiteX104" fmla="*/ 2028824 w 7113622"/>
                <a:gd name="connsiteY104" fmla="*/ 307180 h 359568"/>
                <a:gd name="connsiteX105" fmla="*/ 1631155 w 7113622"/>
                <a:gd name="connsiteY105" fmla="*/ 314324 h 359568"/>
                <a:gd name="connsiteX106" fmla="*/ 1214436 w 7113622"/>
                <a:gd name="connsiteY106" fmla="*/ 330993 h 359568"/>
                <a:gd name="connsiteX107" fmla="*/ 735805 w 7113622"/>
                <a:gd name="connsiteY107" fmla="*/ 340518 h 359568"/>
                <a:gd name="connsiteX108" fmla="*/ 276224 w 7113622"/>
                <a:gd name="connsiteY108" fmla="*/ 354805 h 359568"/>
                <a:gd name="connsiteX109" fmla="*/ 0 w 7113622"/>
                <a:gd name="connsiteY109" fmla="*/ 359568 h 359568"/>
                <a:gd name="connsiteX110" fmla="*/ 4761 w 7113622"/>
                <a:gd name="connsiteY110" fmla="*/ 197644 h 359568"/>
                <a:gd name="connsiteX0" fmla="*/ 4761 w 7113622"/>
                <a:gd name="connsiteY0" fmla="*/ 197644 h 361949"/>
                <a:gd name="connsiteX1" fmla="*/ 492917 w 7113622"/>
                <a:gd name="connsiteY1" fmla="*/ 207169 h 361949"/>
                <a:gd name="connsiteX2" fmla="*/ 773905 w 7113622"/>
                <a:gd name="connsiteY2" fmla="*/ 216694 h 361949"/>
                <a:gd name="connsiteX3" fmla="*/ 1040605 w 7113622"/>
                <a:gd name="connsiteY3" fmla="*/ 197644 h 361949"/>
                <a:gd name="connsiteX4" fmla="*/ 1323974 w 7113622"/>
                <a:gd name="connsiteY4" fmla="*/ 180975 h 361949"/>
                <a:gd name="connsiteX5" fmla="*/ 1488280 w 7113622"/>
                <a:gd name="connsiteY5" fmla="*/ 185737 h 361949"/>
                <a:gd name="connsiteX6" fmla="*/ 1647823 w 7113622"/>
                <a:gd name="connsiteY6" fmla="*/ 183355 h 361949"/>
                <a:gd name="connsiteX7" fmla="*/ 1764505 w 7113622"/>
                <a:gd name="connsiteY7" fmla="*/ 169069 h 361949"/>
                <a:gd name="connsiteX8" fmla="*/ 1816892 w 7113622"/>
                <a:gd name="connsiteY8" fmla="*/ 159544 h 361949"/>
                <a:gd name="connsiteX9" fmla="*/ 1890711 w 7113622"/>
                <a:gd name="connsiteY9" fmla="*/ 183356 h 361949"/>
                <a:gd name="connsiteX10" fmla="*/ 1955005 w 7113622"/>
                <a:gd name="connsiteY10" fmla="*/ 161925 h 361949"/>
                <a:gd name="connsiteX11" fmla="*/ 2040730 w 7113622"/>
                <a:gd name="connsiteY11" fmla="*/ 178594 h 361949"/>
                <a:gd name="connsiteX12" fmla="*/ 2133599 w 7113622"/>
                <a:gd name="connsiteY12" fmla="*/ 161925 h 361949"/>
                <a:gd name="connsiteX13" fmla="*/ 2209799 w 7113622"/>
                <a:gd name="connsiteY13" fmla="*/ 152400 h 361949"/>
                <a:gd name="connsiteX14" fmla="*/ 2305049 w 7113622"/>
                <a:gd name="connsiteY14" fmla="*/ 169069 h 361949"/>
                <a:gd name="connsiteX15" fmla="*/ 2381249 w 7113622"/>
                <a:gd name="connsiteY15" fmla="*/ 150019 h 361949"/>
                <a:gd name="connsiteX16" fmla="*/ 2466974 w 7113622"/>
                <a:gd name="connsiteY16" fmla="*/ 138112 h 361949"/>
                <a:gd name="connsiteX17" fmla="*/ 2559842 w 7113622"/>
                <a:gd name="connsiteY17" fmla="*/ 152400 h 361949"/>
                <a:gd name="connsiteX18" fmla="*/ 2655092 w 7113622"/>
                <a:gd name="connsiteY18" fmla="*/ 142875 h 361949"/>
                <a:gd name="connsiteX19" fmla="*/ 2719386 w 7113622"/>
                <a:gd name="connsiteY19" fmla="*/ 154781 h 361949"/>
                <a:gd name="connsiteX20" fmla="*/ 2802730 w 7113622"/>
                <a:gd name="connsiteY20" fmla="*/ 152400 h 361949"/>
                <a:gd name="connsiteX21" fmla="*/ 2912267 w 7113622"/>
                <a:gd name="connsiteY21" fmla="*/ 133350 h 361949"/>
                <a:gd name="connsiteX22" fmla="*/ 3009899 w 7113622"/>
                <a:gd name="connsiteY22" fmla="*/ 133350 h 361949"/>
                <a:gd name="connsiteX23" fmla="*/ 3093242 w 7113622"/>
                <a:gd name="connsiteY23" fmla="*/ 138112 h 361949"/>
                <a:gd name="connsiteX24" fmla="*/ 3140867 w 7113622"/>
                <a:gd name="connsiteY24" fmla="*/ 121444 h 361949"/>
                <a:gd name="connsiteX25" fmla="*/ 3238499 w 7113622"/>
                <a:gd name="connsiteY25" fmla="*/ 123825 h 361949"/>
                <a:gd name="connsiteX26" fmla="*/ 3331367 w 7113622"/>
                <a:gd name="connsiteY26" fmla="*/ 97631 h 361949"/>
                <a:gd name="connsiteX27" fmla="*/ 3369467 w 7113622"/>
                <a:gd name="connsiteY27" fmla="*/ 102394 h 361949"/>
                <a:gd name="connsiteX28" fmla="*/ 3390899 w 7113622"/>
                <a:gd name="connsiteY28" fmla="*/ 111919 h 361949"/>
                <a:gd name="connsiteX29" fmla="*/ 3421855 w 7113622"/>
                <a:gd name="connsiteY29" fmla="*/ 111919 h 361949"/>
                <a:gd name="connsiteX30" fmla="*/ 3462336 w 7113622"/>
                <a:gd name="connsiteY30" fmla="*/ 111919 h 361949"/>
                <a:gd name="connsiteX31" fmla="*/ 3512342 w 7113622"/>
                <a:gd name="connsiteY31" fmla="*/ 109537 h 361949"/>
                <a:gd name="connsiteX32" fmla="*/ 3538536 w 7113622"/>
                <a:gd name="connsiteY32" fmla="*/ 107156 h 361949"/>
                <a:gd name="connsiteX33" fmla="*/ 3567111 w 7113622"/>
                <a:gd name="connsiteY33" fmla="*/ 102394 h 361949"/>
                <a:gd name="connsiteX34" fmla="*/ 3605211 w 7113622"/>
                <a:gd name="connsiteY34" fmla="*/ 111919 h 361949"/>
                <a:gd name="connsiteX35" fmla="*/ 3733799 w 7113622"/>
                <a:gd name="connsiteY35" fmla="*/ 140494 h 361949"/>
                <a:gd name="connsiteX36" fmla="*/ 3783805 w 7113622"/>
                <a:gd name="connsiteY36" fmla="*/ 135731 h 361949"/>
                <a:gd name="connsiteX37" fmla="*/ 3831430 w 7113622"/>
                <a:gd name="connsiteY37" fmla="*/ 123825 h 361949"/>
                <a:gd name="connsiteX38" fmla="*/ 3869530 w 7113622"/>
                <a:gd name="connsiteY38" fmla="*/ 140494 h 361949"/>
                <a:gd name="connsiteX39" fmla="*/ 3926680 w 7113622"/>
                <a:gd name="connsiteY39" fmla="*/ 138112 h 361949"/>
                <a:gd name="connsiteX40" fmla="*/ 3957636 w 7113622"/>
                <a:gd name="connsiteY40" fmla="*/ 133350 h 361949"/>
                <a:gd name="connsiteX41" fmla="*/ 4036218 w 7113622"/>
                <a:gd name="connsiteY41" fmla="*/ 147637 h 361949"/>
                <a:gd name="connsiteX42" fmla="*/ 4098130 w 7113622"/>
                <a:gd name="connsiteY42" fmla="*/ 142875 h 361949"/>
                <a:gd name="connsiteX43" fmla="*/ 4179093 w 7113622"/>
                <a:gd name="connsiteY43" fmla="*/ 126206 h 361949"/>
                <a:gd name="connsiteX44" fmla="*/ 4257674 w 7113622"/>
                <a:gd name="connsiteY44" fmla="*/ 111919 h 361949"/>
                <a:gd name="connsiteX45" fmla="*/ 4310061 w 7113622"/>
                <a:gd name="connsiteY45" fmla="*/ 111919 h 361949"/>
                <a:gd name="connsiteX46" fmla="*/ 4355305 w 7113622"/>
                <a:gd name="connsiteY46" fmla="*/ 111919 h 361949"/>
                <a:gd name="connsiteX47" fmla="*/ 4462461 w 7113622"/>
                <a:gd name="connsiteY47" fmla="*/ 107156 h 361949"/>
                <a:gd name="connsiteX48" fmla="*/ 4598193 w 7113622"/>
                <a:gd name="connsiteY48" fmla="*/ 107156 h 361949"/>
                <a:gd name="connsiteX49" fmla="*/ 4674393 w 7113622"/>
                <a:gd name="connsiteY49" fmla="*/ 83344 h 361949"/>
                <a:gd name="connsiteX50" fmla="*/ 4722018 w 7113622"/>
                <a:gd name="connsiteY50" fmla="*/ 76200 h 361949"/>
                <a:gd name="connsiteX51" fmla="*/ 4774405 w 7113622"/>
                <a:gd name="connsiteY51" fmla="*/ 85725 h 361949"/>
                <a:gd name="connsiteX52" fmla="*/ 4852986 w 7113622"/>
                <a:gd name="connsiteY52" fmla="*/ 61912 h 361949"/>
                <a:gd name="connsiteX53" fmla="*/ 4919661 w 7113622"/>
                <a:gd name="connsiteY53" fmla="*/ 66675 h 361949"/>
                <a:gd name="connsiteX54" fmla="*/ 4979193 w 7113622"/>
                <a:gd name="connsiteY54" fmla="*/ 54769 h 361949"/>
                <a:gd name="connsiteX55" fmla="*/ 5031580 w 7113622"/>
                <a:gd name="connsiteY55" fmla="*/ 64294 h 361949"/>
                <a:gd name="connsiteX56" fmla="*/ 5143499 w 7113622"/>
                <a:gd name="connsiteY56" fmla="*/ 69056 h 361949"/>
                <a:gd name="connsiteX57" fmla="*/ 5181599 w 7113622"/>
                <a:gd name="connsiteY57" fmla="*/ 69056 h 361949"/>
                <a:gd name="connsiteX58" fmla="*/ 5245893 w 7113622"/>
                <a:gd name="connsiteY58" fmla="*/ 54769 h 361949"/>
                <a:gd name="connsiteX59" fmla="*/ 5300661 w 7113622"/>
                <a:gd name="connsiteY59" fmla="*/ 54769 h 361949"/>
                <a:gd name="connsiteX60" fmla="*/ 5353049 w 7113622"/>
                <a:gd name="connsiteY60" fmla="*/ 47625 h 361949"/>
                <a:gd name="connsiteX61" fmla="*/ 5395911 w 7113622"/>
                <a:gd name="connsiteY61" fmla="*/ 47625 h 361949"/>
                <a:gd name="connsiteX62" fmla="*/ 5460205 w 7113622"/>
                <a:gd name="connsiteY62" fmla="*/ 61912 h 361949"/>
                <a:gd name="connsiteX63" fmla="*/ 5500686 w 7113622"/>
                <a:gd name="connsiteY63" fmla="*/ 54769 h 361949"/>
                <a:gd name="connsiteX64" fmla="*/ 5548311 w 7113622"/>
                <a:gd name="connsiteY64" fmla="*/ 54769 h 361949"/>
                <a:gd name="connsiteX65" fmla="*/ 5638799 w 7113622"/>
                <a:gd name="connsiteY65" fmla="*/ 47625 h 361949"/>
                <a:gd name="connsiteX66" fmla="*/ 5664993 w 7113622"/>
                <a:gd name="connsiteY66" fmla="*/ 26194 h 361949"/>
                <a:gd name="connsiteX67" fmla="*/ 5719761 w 7113622"/>
                <a:gd name="connsiteY67" fmla="*/ 26194 h 361949"/>
                <a:gd name="connsiteX68" fmla="*/ 5774530 w 7113622"/>
                <a:gd name="connsiteY68" fmla="*/ 42862 h 361949"/>
                <a:gd name="connsiteX69" fmla="*/ 5824536 w 7113622"/>
                <a:gd name="connsiteY69" fmla="*/ 40481 h 361949"/>
                <a:gd name="connsiteX70" fmla="*/ 5884068 w 7113622"/>
                <a:gd name="connsiteY70" fmla="*/ 23812 h 361949"/>
                <a:gd name="connsiteX71" fmla="*/ 5945980 w 7113622"/>
                <a:gd name="connsiteY71" fmla="*/ 21431 h 361949"/>
                <a:gd name="connsiteX72" fmla="*/ 5984080 w 7113622"/>
                <a:gd name="connsiteY72" fmla="*/ 14287 h 361949"/>
                <a:gd name="connsiteX73" fmla="*/ 5993605 w 7113622"/>
                <a:gd name="connsiteY73" fmla="*/ 0 h 361949"/>
                <a:gd name="connsiteX74" fmla="*/ 6043611 w 7113622"/>
                <a:gd name="connsiteY74" fmla="*/ 9525 h 361949"/>
                <a:gd name="connsiteX75" fmla="*/ 6134099 w 7113622"/>
                <a:gd name="connsiteY75" fmla="*/ 2381 h 361949"/>
                <a:gd name="connsiteX76" fmla="*/ 6207918 w 7113622"/>
                <a:gd name="connsiteY76" fmla="*/ 0 h 361949"/>
                <a:gd name="connsiteX77" fmla="*/ 6324599 w 7113622"/>
                <a:gd name="connsiteY77" fmla="*/ 9525 h 361949"/>
                <a:gd name="connsiteX78" fmla="*/ 6412705 w 7113622"/>
                <a:gd name="connsiteY78" fmla="*/ 11906 h 361949"/>
                <a:gd name="connsiteX79" fmla="*/ 6512718 w 7113622"/>
                <a:gd name="connsiteY79" fmla="*/ 19050 h 361949"/>
                <a:gd name="connsiteX80" fmla="*/ 6588918 w 7113622"/>
                <a:gd name="connsiteY80" fmla="*/ 21431 h 361949"/>
                <a:gd name="connsiteX81" fmla="*/ 6679405 w 7113622"/>
                <a:gd name="connsiteY81" fmla="*/ 11906 h 361949"/>
                <a:gd name="connsiteX82" fmla="*/ 6734174 w 7113622"/>
                <a:gd name="connsiteY82" fmla="*/ 19050 h 361949"/>
                <a:gd name="connsiteX83" fmla="*/ 6850855 w 7113622"/>
                <a:gd name="connsiteY83" fmla="*/ 23812 h 361949"/>
                <a:gd name="connsiteX84" fmla="*/ 6953249 w 7113622"/>
                <a:gd name="connsiteY84" fmla="*/ 28575 h 361949"/>
                <a:gd name="connsiteX85" fmla="*/ 7012780 w 7113622"/>
                <a:gd name="connsiteY85" fmla="*/ 33337 h 361949"/>
                <a:gd name="connsiteX86" fmla="*/ 7060405 w 7113622"/>
                <a:gd name="connsiteY86" fmla="*/ 23812 h 361949"/>
                <a:gd name="connsiteX87" fmla="*/ 7110411 w 7113622"/>
                <a:gd name="connsiteY87" fmla="*/ 33337 h 361949"/>
                <a:gd name="connsiteX88" fmla="*/ 7108030 w 7113622"/>
                <a:gd name="connsiteY88" fmla="*/ 188119 h 361949"/>
                <a:gd name="connsiteX89" fmla="*/ 7019923 w 7113622"/>
                <a:gd name="connsiteY89" fmla="*/ 173831 h 361949"/>
                <a:gd name="connsiteX90" fmla="*/ 6905624 w 7113622"/>
                <a:gd name="connsiteY90" fmla="*/ 171448 h 361949"/>
                <a:gd name="connsiteX91" fmla="*/ 6691312 w 7113622"/>
                <a:gd name="connsiteY91" fmla="*/ 176211 h 361949"/>
                <a:gd name="connsiteX92" fmla="*/ 6479380 w 7113622"/>
                <a:gd name="connsiteY92" fmla="*/ 185737 h 361949"/>
                <a:gd name="connsiteX93" fmla="*/ 5910261 w 7113622"/>
                <a:gd name="connsiteY93" fmla="*/ 200024 h 361949"/>
                <a:gd name="connsiteX94" fmla="*/ 5493543 w 7113622"/>
                <a:gd name="connsiteY94" fmla="*/ 211930 h 361949"/>
                <a:gd name="connsiteX95" fmla="*/ 5495924 w 7113622"/>
                <a:gd name="connsiteY95" fmla="*/ 211930 h 361949"/>
                <a:gd name="connsiteX96" fmla="*/ 4819649 w 7113622"/>
                <a:gd name="connsiteY96" fmla="*/ 233361 h 361949"/>
                <a:gd name="connsiteX97" fmla="*/ 4417218 w 7113622"/>
                <a:gd name="connsiteY97" fmla="*/ 245268 h 361949"/>
                <a:gd name="connsiteX98" fmla="*/ 3962399 w 7113622"/>
                <a:gd name="connsiteY98" fmla="*/ 252411 h 361949"/>
                <a:gd name="connsiteX99" fmla="*/ 3557586 w 7113622"/>
                <a:gd name="connsiteY99" fmla="*/ 261936 h 361949"/>
                <a:gd name="connsiteX100" fmla="*/ 3359942 w 7113622"/>
                <a:gd name="connsiteY100" fmla="*/ 266699 h 361949"/>
                <a:gd name="connsiteX101" fmla="*/ 3047999 w 7113622"/>
                <a:gd name="connsiteY101" fmla="*/ 276224 h 361949"/>
                <a:gd name="connsiteX102" fmla="*/ 2659855 w 7113622"/>
                <a:gd name="connsiteY102" fmla="*/ 292893 h 361949"/>
                <a:gd name="connsiteX103" fmla="*/ 2336005 w 7113622"/>
                <a:gd name="connsiteY103" fmla="*/ 302418 h 361949"/>
                <a:gd name="connsiteX104" fmla="*/ 2028824 w 7113622"/>
                <a:gd name="connsiteY104" fmla="*/ 307180 h 361949"/>
                <a:gd name="connsiteX105" fmla="*/ 1631155 w 7113622"/>
                <a:gd name="connsiteY105" fmla="*/ 314324 h 361949"/>
                <a:gd name="connsiteX106" fmla="*/ 1214436 w 7113622"/>
                <a:gd name="connsiteY106" fmla="*/ 330993 h 361949"/>
                <a:gd name="connsiteX107" fmla="*/ 735805 w 7113622"/>
                <a:gd name="connsiteY107" fmla="*/ 340518 h 361949"/>
                <a:gd name="connsiteX108" fmla="*/ 290511 w 7113622"/>
                <a:gd name="connsiteY108" fmla="*/ 361949 h 361949"/>
                <a:gd name="connsiteX109" fmla="*/ 0 w 7113622"/>
                <a:gd name="connsiteY109" fmla="*/ 359568 h 361949"/>
                <a:gd name="connsiteX110" fmla="*/ 4761 w 7113622"/>
                <a:gd name="connsiteY110" fmla="*/ 197644 h 361949"/>
                <a:gd name="connsiteX0" fmla="*/ 4761 w 7113622"/>
                <a:gd name="connsiteY0" fmla="*/ 197644 h 371474"/>
                <a:gd name="connsiteX1" fmla="*/ 492917 w 7113622"/>
                <a:gd name="connsiteY1" fmla="*/ 207169 h 371474"/>
                <a:gd name="connsiteX2" fmla="*/ 773905 w 7113622"/>
                <a:gd name="connsiteY2" fmla="*/ 216694 h 371474"/>
                <a:gd name="connsiteX3" fmla="*/ 1040605 w 7113622"/>
                <a:gd name="connsiteY3" fmla="*/ 197644 h 371474"/>
                <a:gd name="connsiteX4" fmla="*/ 1323974 w 7113622"/>
                <a:gd name="connsiteY4" fmla="*/ 180975 h 371474"/>
                <a:gd name="connsiteX5" fmla="*/ 1488280 w 7113622"/>
                <a:gd name="connsiteY5" fmla="*/ 185737 h 371474"/>
                <a:gd name="connsiteX6" fmla="*/ 1647823 w 7113622"/>
                <a:gd name="connsiteY6" fmla="*/ 183355 h 371474"/>
                <a:gd name="connsiteX7" fmla="*/ 1764505 w 7113622"/>
                <a:gd name="connsiteY7" fmla="*/ 169069 h 371474"/>
                <a:gd name="connsiteX8" fmla="*/ 1816892 w 7113622"/>
                <a:gd name="connsiteY8" fmla="*/ 159544 h 371474"/>
                <a:gd name="connsiteX9" fmla="*/ 1890711 w 7113622"/>
                <a:gd name="connsiteY9" fmla="*/ 183356 h 371474"/>
                <a:gd name="connsiteX10" fmla="*/ 1955005 w 7113622"/>
                <a:gd name="connsiteY10" fmla="*/ 161925 h 371474"/>
                <a:gd name="connsiteX11" fmla="*/ 2040730 w 7113622"/>
                <a:gd name="connsiteY11" fmla="*/ 178594 h 371474"/>
                <a:gd name="connsiteX12" fmla="*/ 2133599 w 7113622"/>
                <a:gd name="connsiteY12" fmla="*/ 161925 h 371474"/>
                <a:gd name="connsiteX13" fmla="*/ 2209799 w 7113622"/>
                <a:gd name="connsiteY13" fmla="*/ 152400 h 371474"/>
                <a:gd name="connsiteX14" fmla="*/ 2305049 w 7113622"/>
                <a:gd name="connsiteY14" fmla="*/ 169069 h 371474"/>
                <a:gd name="connsiteX15" fmla="*/ 2381249 w 7113622"/>
                <a:gd name="connsiteY15" fmla="*/ 150019 h 371474"/>
                <a:gd name="connsiteX16" fmla="*/ 2466974 w 7113622"/>
                <a:gd name="connsiteY16" fmla="*/ 138112 h 371474"/>
                <a:gd name="connsiteX17" fmla="*/ 2559842 w 7113622"/>
                <a:gd name="connsiteY17" fmla="*/ 152400 h 371474"/>
                <a:gd name="connsiteX18" fmla="*/ 2655092 w 7113622"/>
                <a:gd name="connsiteY18" fmla="*/ 142875 h 371474"/>
                <a:gd name="connsiteX19" fmla="*/ 2719386 w 7113622"/>
                <a:gd name="connsiteY19" fmla="*/ 154781 h 371474"/>
                <a:gd name="connsiteX20" fmla="*/ 2802730 w 7113622"/>
                <a:gd name="connsiteY20" fmla="*/ 152400 h 371474"/>
                <a:gd name="connsiteX21" fmla="*/ 2912267 w 7113622"/>
                <a:gd name="connsiteY21" fmla="*/ 133350 h 371474"/>
                <a:gd name="connsiteX22" fmla="*/ 3009899 w 7113622"/>
                <a:gd name="connsiteY22" fmla="*/ 133350 h 371474"/>
                <a:gd name="connsiteX23" fmla="*/ 3093242 w 7113622"/>
                <a:gd name="connsiteY23" fmla="*/ 138112 h 371474"/>
                <a:gd name="connsiteX24" fmla="*/ 3140867 w 7113622"/>
                <a:gd name="connsiteY24" fmla="*/ 121444 h 371474"/>
                <a:gd name="connsiteX25" fmla="*/ 3238499 w 7113622"/>
                <a:gd name="connsiteY25" fmla="*/ 123825 h 371474"/>
                <a:gd name="connsiteX26" fmla="*/ 3331367 w 7113622"/>
                <a:gd name="connsiteY26" fmla="*/ 97631 h 371474"/>
                <a:gd name="connsiteX27" fmla="*/ 3369467 w 7113622"/>
                <a:gd name="connsiteY27" fmla="*/ 102394 h 371474"/>
                <a:gd name="connsiteX28" fmla="*/ 3390899 w 7113622"/>
                <a:gd name="connsiteY28" fmla="*/ 111919 h 371474"/>
                <a:gd name="connsiteX29" fmla="*/ 3421855 w 7113622"/>
                <a:gd name="connsiteY29" fmla="*/ 111919 h 371474"/>
                <a:gd name="connsiteX30" fmla="*/ 3462336 w 7113622"/>
                <a:gd name="connsiteY30" fmla="*/ 111919 h 371474"/>
                <a:gd name="connsiteX31" fmla="*/ 3512342 w 7113622"/>
                <a:gd name="connsiteY31" fmla="*/ 109537 h 371474"/>
                <a:gd name="connsiteX32" fmla="*/ 3538536 w 7113622"/>
                <a:gd name="connsiteY32" fmla="*/ 107156 h 371474"/>
                <a:gd name="connsiteX33" fmla="*/ 3567111 w 7113622"/>
                <a:gd name="connsiteY33" fmla="*/ 102394 h 371474"/>
                <a:gd name="connsiteX34" fmla="*/ 3605211 w 7113622"/>
                <a:gd name="connsiteY34" fmla="*/ 111919 h 371474"/>
                <a:gd name="connsiteX35" fmla="*/ 3733799 w 7113622"/>
                <a:gd name="connsiteY35" fmla="*/ 140494 h 371474"/>
                <a:gd name="connsiteX36" fmla="*/ 3783805 w 7113622"/>
                <a:gd name="connsiteY36" fmla="*/ 135731 h 371474"/>
                <a:gd name="connsiteX37" fmla="*/ 3831430 w 7113622"/>
                <a:gd name="connsiteY37" fmla="*/ 123825 h 371474"/>
                <a:gd name="connsiteX38" fmla="*/ 3869530 w 7113622"/>
                <a:gd name="connsiteY38" fmla="*/ 140494 h 371474"/>
                <a:gd name="connsiteX39" fmla="*/ 3926680 w 7113622"/>
                <a:gd name="connsiteY39" fmla="*/ 138112 h 371474"/>
                <a:gd name="connsiteX40" fmla="*/ 3957636 w 7113622"/>
                <a:gd name="connsiteY40" fmla="*/ 133350 h 371474"/>
                <a:gd name="connsiteX41" fmla="*/ 4036218 w 7113622"/>
                <a:gd name="connsiteY41" fmla="*/ 147637 h 371474"/>
                <a:gd name="connsiteX42" fmla="*/ 4098130 w 7113622"/>
                <a:gd name="connsiteY42" fmla="*/ 142875 h 371474"/>
                <a:gd name="connsiteX43" fmla="*/ 4179093 w 7113622"/>
                <a:gd name="connsiteY43" fmla="*/ 126206 h 371474"/>
                <a:gd name="connsiteX44" fmla="*/ 4257674 w 7113622"/>
                <a:gd name="connsiteY44" fmla="*/ 111919 h 371474"/>
                <a:gd name="connsiteX45" fmla="*/ 4310061 w 7113622"/>
                <a:gd name="connsiteY45" fmla="*/ 111919 h 371474"/>
                <a:gd name="connsiteX46" fmla="*/ 4355305 w 7113622"/>
                <a:gd name="connsiteY46" fmla="*/ 111919 h 371474"/>
                <a:gd name="connsiteX47" fmla="*/ 4462461 w 7113622"/>
                <a:gd name="connsiteY47" fmla="*/ 107156 h 371474"/>
                <a:gd name="connsiteX48" fmla="*/ 4598193 w 7113622"/>
                <a:gd name="connsiteY48" fmla="*/ 107156 h 371474"/>
                <a:gd name="connsiteX49" fmla="*/ 4674393 w 7113622"/>
                <a:gd name="connsiteY49" fmla="*/ 83344 h 371474"/>
                <a:gd name="connsiteX50" fmla="*/ 4722018 w 7113622"/>
                <a:gd name="connsiteY50" fmla="*/ 76200 h 371474"/>
                <a:gd name="connsiteX51" fmla="*/ 4774405 w 7113622"/>
                <a:gd name="connsiteY51" fmla="*/ 85725 h 371474"/>
                <a:gd name="connsiteX52" fmla="*/ 4852986 w 7113622"/>
                <a:gd name="connsiteY52" fmla="*/ 61912 h 371474"/>
                <a:gd name="connsiteX53" fmla="*/ 4919661 w 7113622"/>
                <a:gd name="connsiteY53" fmla="*/ 66675 h 371474"/>
                <a:gd name="connsiteX54" fmla="*/ 4979193 w 7113622"/>
                <a:gd name="connsiteY54" fmla="*/ 54769 h 371474"/>
                <a:gd name="connsiteX55" fmla="*/ 5031580 w 7113622"/>
                <a:gd name="connsiteY55" fmla="*/ 64294 h 371474"/>
                <a:gd name="connsiteX56" fmla="*/ 5143499 w 7113622"/>
                <a:gd name="connsiteY56" fmla="*/ 69056 h 371474"/>
                <a:gd name="connsiteX57" fmla="*/ 5181599 w 7113622"/>
                <a:gd name="connsiteY57" fmla="*/ 69056 h 371474"/>
                <a:gd name="connsiteX58" fmla="*/ 5245893 w 7113622"/>
                <a:gd name="connsiteY58" fmla="*/ 54769 h 371474"/>
                <a:gd name="connsiteX59" fmla="*/ 5300661 w 7113622"/>
                <a:gd name="connsiteY59" fmla="*/ 54769 h 371474"/>
                <a:gd name="connsiteX60" fmla="*/ 5353049 w 7113622"/>
                <a:gd name="connsiteY60" fmla="*/ 47625 h 371474"/>
                <a:gd name="connsiteX61" fmla="*/ 5395911 w 7113622"/>
                <a:gd name="connsiteY61" fmla="*/ 47625 h 371474"/>
                <a:gd name="connsiteX62" fmla="*/ 5460205 w 7113622"/>
                <a:gd name="connsiteY62" fmla="*/ 61912 h 371474"/>
                <a:gd name="connsiteX63" fmla="*/ 5500686 w 7113622"/>
                <a:gd name="connsiteY63" fmla="*/ 54769 h 371474"/>
                <a:gd name="connsiteX64" fmla="*/ 5548311 w 7113622"/>
                <a:gd name="connsiteY64" fmla="*/ 54769 h 371474"/>
                <a:gd name="connsiteX65" fmla="*/ 5638799 w 7113622"/>
                <a:gd name="connsiteY65" fmla="*/ 47625 h 371474"/>
                <a:gd name="connsiteX66" fmla="*/ 5664993 w 7113622"/>
                <a:gd name="connsiteY66" fmla="*/ 26194 h 371474"/>
                <a:gd name="connsiteX67" fmla="*/ 5719761 w 7113622"/>
                <a:gd name="connsiteY67" fmla="*/ 26194 h 371474"/>
                <a:gd name="connsiteX68" fmla="*/ 5774530 w 7113622"/>
                <a:gd name="connsiteY68" fmla="*/ 42862 h 371474"/>
                <a:gd name="connsiteX69" fmla="*/ 5824536 w 7113622"/>
                <a:gd name="connsiteY69" fmla="*/ 40481 h 371474"/>
                <a:gd name="connsiteX70" fmla="*/ 5884068 w 7113622"/>
                <a:gd name="connsiteY70" fmla="*/ 23812 h 371474"/>
                <a:gd name="connsiteX71" fmla="*/ 5945980 w 7113622"/>
                <a:gd name="connsiteY71" fmla="*/ 21431 h 371474"/>
                <a:gd name="connsiteX72" fmla="*/ 5984080 w 7113622"/>
                <a:gd name="connsiteY72" fmla="*/ 14287 h 371474"/>
                <a:gd name="connsiteX73" fmla="*/ 5993605 w 7113622"/>
                <a:gd name="connsiteY73" fmla="*/ 0 h 371474"/>
                <a:gd name="connsiteX74" fmla="*/ 6043611 w 7113622"/>
                <a:gd name="connsiteY74" fmla="*/ 9525 h 371474"/>
                <a:gd name="connsiteX75" fmla="*/ 6134099 w 7113622"/>
                <a:gd name="connsiteY75" fmla="*/ 2381 h 371474"/>
                <a:gd name="connsiteX76" fmla="*/ 6207918 w 7113622"/>
                <a:gd name="connsiteY76" fmla="*/ 0 h 371474"/>
                <a:gd name="connsiteX77" fmla="*/ 6324599 w 7113622"/>
                <a:gd name="connsiteY77" fmla="*/ 9525 h 371474"/>
                <a:gd name="connsiteX78" fmla="*/ 6412705 w 7113622"/>
                <a:gd name="connsiteY78" fmla="*/ 11906 h 371474"/>
                <a:gd name="connsiteX79" fmla="*/ 6512718 w 7113622"/>
                <a:gd name="connsiteY79" fmla="*/ 19050 h 371474"/>
                <a:gd name="connsiteX80" fmla="*/ 6588918 w 7113622"/>
                <a:gd name="connsiteY80" fmla="*/ 21431 h 371474"/>
                <a:gd name="connsiteX81" fmla="*/ 6679405 w 7113622"/>
                <a:gd name="connsiteY81" fmla="*/ 11906 h 371474"/>
                <a:gd name="connsiteX82" fmla="*/ 6734174 w 7113622"/>
                <a:gd name="connsiteY82" fmla="*/ 19050 h 371474"/>
                <a:gd name="connsiteX83" fmla="*/ 6850855 w 7113622"/>
                <a:gd name="connsiteY83" fmla="*/ 23812 h 371474"/>
                <a:gd name="connsiteX84" fmla="*/ 6953249 w 7113622"/>
                <a:gd name="connsiteY84" fmla="*/ 28575 h 371474"/>
                <a:gd name="connsiteX85" fmla="*/ 7012780 w 7113622"/>
                <a:gd name="connsiteY85" fmla="*/ 33337 h 371474"/>
                <a:gd name="connsiteX86" fmla="*/ 7060405 w 7113622"/>
                <a:gd name="connsiteY86" fmla="*/ 23812 h 371474"/>
                <a:gd name="connsiteX87" fmla="*/ 7110411 w 7113622"/>
                <a:gd name="connsiteY87" fmla="*/ 33337 h 371474"/>
                <a:gd name="connsiteX88" fmla="*/ 7108030 w 7113622"/>
                <a:gd name="connsiteY88" fmla="*/ 188119 h 371474"/>
                <a:gd name="connsiteX89" fmla="*/ 7019923 w 7113622"/>
                <a:gd name="connsiteY89" fmla="*/ 173831 h 371474"/>
                <a:gd name="connsiteX90" fmla="*/ 6905624 w 7113622"/>
                <a:gd name="connsiteY90" fmla="*/ 171448 h 371474"/>
                <a:gd name="connsiteX91" fmla="*/ 6691312 w 7113622"/>
                <a:gd name="connsiteY91" fmla="*/ 176211 h 371474"/>
                <a:gd name="connsiteX92" fmla="*/ 6479380 w 7113622"/>
                <a:gd name="connsiteY92" fmla="*/ 185737 h 371474"/>
                <a:gd name="connsiteX93" fmla="*/ 5910261 w 7113622"/>
                <a:gd name="connsiteY93" fmla="*/ 200024 h 371474"/>
                <a:gd name="connsiteX94" fmla="*/ 5493543 w 7113622"/>
                <a:gd name="connsiteY94" fmla="*/ 211930 h 371474"/>
                <a:gd name="connsiteX95" fmla="*/ 5495924 w 7113622"/>
                <a:gd name="connsiteY95" fmla="*/ 211930 h 371474"/>
                <a:gd name="connsiteX96" fmla="*/ 4819649 w 7113622"/>
                <a:gd name="connsiteY96" fmla="*/ 233361 h 371474"/>
                <a:gd name="connsiteX97" fmla="*/ 4417218 w 7113622"/>
                <a:gd name="connsiteY97" fmla="*/ 245268 h 371474"/>
                <a:gd name="connsiteX98" fmla="*/ 3962399 w 7113622"/>
                <a:gd name="connsiteY98" fmla="*/ 252411 h 371474"/>
                <a:gd name="connsiteX99" fmla="*/ 3557586 w 7113622"/>
                <a:gd name="connsiteY99" fmla="*/ 261936 h 371474"/>
                <a:gd name="connsiteX100" fmla="*/ 3359942 w 7113622"/>
                <a:gd name="connsiteY100" fmla="*/ 266699 h 371474"/>
                <a:gd name="connsiteX101" fmla="*/ 3047999 w 7113622"/>
                <a:gd name="connsiteY101" fmla="*/ 276224 h 371474"/>
                <a:gd name="connsiteX102" fmla="*/ 2659855 w 7113622"/>
                <a:gd name="connsiteY102" fmla="*/ 292893 h 371474"/>
                <a:gd name="connsiteX103" fmla="*/ 2336005 w 7113622"/>
                <a:gd name="connsiteY103" fmla="*/ 302418 h 371474"/>
                <a:gd name="connsiteX104" fmla="*/ 2028824 w 7113622"/>
                <a:gd name="connsiteY104" fmla="*/ 307180 h 371474"/>
                <a:gd name="connsiteX105" fmla="*/ 1631155 w 7113622"/>
                <a:gd name="connsiteY105" fmla="*/ 314324 h 371474"/>
                <a:gd name="connsiteX106" fmla="*/ 1214436 w 7113622"/>
                <a:gd name="connsiteY106" fmla="*/ 330993 h 371474"/>
                <a:gd name="connsiteX107" fmla="*/ 740567 w 7113622"/>
                <a:gd name="connsiteY107" fmla="*/ 371474 h 371474"/>
                <a:gd name="connsiteX108" fmla="*/ 290511 w 7113622"/>
                <a:gd name="connsiteY108" fmla="*/ 361949 h 371474"/>
                <a:gd name="connsiteX109" fmla="*/ 0 w 7113622"/>
                <a:gd name="connsiteY109" fmla="*/ 359568 h 371474"/>
                <a:gd name="connsiteX110" fmla="*/ 4761 w 7113622"/>
                <a:gd name="connsiteY110" fmla="*/ 197644 h 371474"/>
                <a:gd name="connsiteX0" fmla="*/ 4761 w 7113622"/>
                <a:gd name="connsiteY0" fmla="*/ 197644 h 371474"/>
                <a:gd name="connsiteX1" fmla="*/ 492917 w 7113622"/>
                <a:gd name="connsiteY1" fmla="*/ 207169 h 371474"/>
                <a:gd name="connsiteX2" fmla="*/ 773905 w 7113622"/>
                <a:gd name="connsiteY2" fmla="*/ 216694 h 371474"/>
                <a:gd name="connsiteX3" fmla="*/ 1040605 w 7113622"/>
                <a:gd name="connsiteY3" fmla="*/ 197644 h 371474"/>
                <a:gd name="connsiteX4" fmla="*/ 1323974 w 7113622"/>
                <a:gd name="connsiteY4" fmla="*/ 180975 h 371474"/>
                <a:gd name="connsiteX5" fmla="*/ 1488280 w 7113622"/>
                <a:gd name="connsiteY5" fmla="*/ 185737 h 371474"/>
                <a:gd name="connsiteX6" fmla="*/ 1647823 w 7113622"/>
                <a:gd name="connsiteY6" fmla="*/ 183355 h 371474"/>
                <a:gd name="connsiteX7" fmla="*/ 1764505 w 7113622"/>
                <a:gd name="connsiteY7" fmla="*/ 169069 h 371474"/>
                <a:gd name="connsiteX8" fmla="*/ 1816892 w 7113622"/>
                <a:gd name="connsiteY8" fmla="*/ 159544 h 371474"/>
                <a:gd name="connsiteX9" fmla="*/ 1890711 w 7113622"/>
                <a:gd name="connsiteY9" fmla="*/ 183356 h 371474"/>
                <a:gd name="connsiteX10" fmla="*/ 1955005 w 7113622"/>
                <a:gd name="connsiteY10" fmla="*/ 161925 h 371474"/>
                <a:gd name="connsiteX11" fmla="*/ 2040730 w 7113622"/>
                <a:gd name="connsiteY11" fmla="*/ 178594 h 371474"/>
                <a:gd name="connsiteX12" fmla="*/ 2133599 w 7113622"/>
                <a:gd name="connsiteY12" fmla="*/ 161925 h 371474"/>
                <a:gd name="connsiteX13" fmla="*/ 2209799 w 7113622"/>
                <a:gd name="connsiteY13" fmla="*/ 152400 h 371474"/>
                <a:gd name="connsiteX14" fmla="*/ 2305049 w 7113622"/>
                <a:gd name="connsiteY14" fmla="*/ 169069 h 371474"/>
                <a:gd name="connsiteX15" fmla="*/ 2381249 w 7113622"/>
                <a:gd name="connsiteY15" fmla="*/ 150019 h 371474"/>
                <a:gd name="connsiteX16" fmla="*/ 2466974 w 7113622"/>
                <a:gd name="connsiteY16" fmla="*/ 138112 h 371474"/>
                <a:gd name="connsiteX17" fmla="*/ 2559842 w 7113622"/>
                <a:gd name="connsiteY17" fmla="*/ 152400 h 371474"/>
                <a:gd name="connsiteX18" fmla="*/ 2655092 w 7113622"/>
                <a:gd name="connsiteY18" fmla="*/ 142875 h 371474"/>
                <a:gd name="connsiteX19" fmla="*/ 2719386 w 7113622"/>
                <a:gd name="connsiteY19" fmla="*/ 154781 h 371474"/>
                <a:gd name="connsiteX20" fmla="*/ 2802730 w 7113622"/>
                <a:gd name="connsiteY20" fmla="*/ 152400 h 371474"/>
                <a:gd name="connsiteX21" fmla="*/ 2912267 w 7113622"/>
                <a:gd name="connsiteY21" fmla="*/ 133350 h 371474"/>
                <a:gd name="connsiteX22" fmla="*/ 3009899 w 7113622"/>
                <a:gd name="connsiteY22" fmla="*/ 133350 h 371474"/>
                <a:gd name="connsiteX23" fmla="*/ 3093242 w 7113622"/>
                <a:gd name="connsiteY23" fmla="*/ 138112 h 371474"/>
                <a:gd name="connsiteX24" fmla="*/ 3140867 w 7113622"/>
                <a:gd name="connsiteY24" fmla="*/ 121444 h 371474"/>
                <a:gd name="connsiteX25" fmla="*/ 3238499 w 7113622"/>
                <a:gd name="connsiteY25" fmla="*/ 123825 h 371474"/>
                <a:gd name="connsiteX26" fmla="*/ 3331367 w 7113622"/>
                <a:gd name="connsiteY26" fmla="*/ 97631 h 371474"/>
                <a:gd name="connsiteX27" fmla="*/ 3369467 w 7113622"/>
                <a:gd name="connsiteY27" fmla="*/ 102394 h 371474"/>
                <a:gd name="connsiteX28" fmla="*/ 3390899 w 7113622"/>
                <a:gd name="connsiteY28" fmla="*/ 111919 h 371474"/>
                <a:gd name="connsiteX29" fmla="*/ 3421855 w 7113622"/>
                <a:gd name="connsiteY29" fmla="*/ 111919 h 371474"/>
                <a:gd name="connsiteX30" fmla="*/ 3462336 w 7113622"/>
                <a:gd name="connsiteY30" fmla="*/ 111919 h 371474"/>
                <a:gd name="connsiteX31" fmla="*/ 3512342 w 7113622"/>
                <a:gd name="connsiteY31" fmla="*/ 109537 h 371474"/>
                <a:gd name="connsiteX32" fmla="*/ 3538536 w 7113622"/>
                <a:gd name="connsiteY32" fmla="*/ 107156 h 371474"/>
                <a:gd name="connsiteX33" fmla="*/ 3567111 w 7113622"/>
                <a:gd name="connsiteY33" fmla="*/ 102394 h 371474"/>
                <a:gd name="connsiteX34" fmla="*/ 3605211 w 7113622"/>
                <a:gd name="connsiteY34" fmla="*/ 111919 h 371474"/>
                <a:gd name="connsiteX35" fmla="*/ 3733799 w 7113622"/>
                <a:gd name="connsiteY35" fmla="*/ 140494 h 371474"/>
                <a:gd name="connsiteX36" fmla="*/ 3783805 w 7113622"/>
                <a:gd name="connsiteY36" fmla="*/ 135731 h 371474"/>
                <a:gd name="connsiteX37" fmla="*/ 3831430 w 7113622"/>
                <a:gd name="connsiteY37" fmla="*/ 123825 h 371474"/>
                <a:gd name="connsiteX38" fmla="*/ 3869530 w 7113622"/>
                <a:gd name="connsiteY38" fmla="*/ 140494 h 371474"/>
                <a:gd name="connsiteX39" fmla="*/ 3926680 w 7113622"/>
                <a:gd name="connsiteY39" fmla="*/ 138112 h 371474"/>
                <a:gd name="connsiteX40" fmla="*/ 3957636 w 7113622"/>
                <a:gd name="connsiteY40" fmla="*/ 133350 h 371474"/>
                <a:gd name="connsiteX41" fmla="*/ 4036218 w 7113622"/>
                <a:gd name="connsiteY41" fmla="*/ 147637 h 371474"/>
                <a:gd name="connsiteX42" fmla="*/ 4098130 w 7113622"/>
                <a:gd name="connsiteY42" fmla="*/ 142875 h 371474"/>
                <a:gd name="connsiteX43" fmla="*/ 4179093 w 7113622"/>
                <a:gd name="connsiteY43" fmla="*/ 126206 h 371474"/>
                <a:gd name="connsiteX44" fmla="*/ 4257674 w 7113622"/>
                <a:gd name="connsiteY44" fmla="*/ 111919 h 371474"/>
                <a:gd name="connsiteX45" fmla="*/ 4310061 w 7113622"/>
                <a:gd name="connsiteY45" fmla="*/ 111919 h 371474"/>
                <a:gd name="connsiteX46" fmla="*/ 4355305 w 7113622"/>
                <a:gd name="connsiteY46" fmla="*/ 111919 h 371474"/>
                <a:gd name="connsiteX47" fmla="*/ 4462461 w 7113622"/>
                <a:gd name="connsiteY47" fmla="*/ 107156 h 371474"/>
                <a:gd name="connsiteX48" fmla="*/ 4598193 w 7113622"/>
                <a:gd name="connsiteY48" fmla="*/ 107156 h 371474"/>
                <a:gd name="connsiteX49" fmla="*/ 4674393 w 7113622"/>
                <a:gd name="connsiteY49" fmla="*/ 83344 h 371474"/>
                <a:gd name="connsiteX50" fmla="*/ 4722018 w 7113622"/>
                <a:gd name="connsiteY50" fmla="*/ 76200 h 371474"/>
                <a:gd name="connsiteX51" fmla="*/ 4774405 w 7113622"/>
                <a:gd name="connsiteY51" fmla="*/ 85725 h 371474"/>
                <a:gd name="connsiteX52" fmla="*/ 4852986 w 7113622"/>
                <a:gd name="connsiteY52" fmla="*/ 61912 h 371474"/>
                <a:gd name="connsiteX53" fmla="*/ 4919661 w 7113622"/>
                <a:gd name="connsiteY53" fmla="*/ 66675 h 371474"/>
                <a:gd name="connsiteX54" fmla="*/ 4979193 w 7113622"/>
                <a:gd name="connsiteY54" fmla="*/ 54769 h 371474"/>
                <a:gd name="connsiteX55" fmla="*/ 5031580 w 7113622"/>
                <a:gd name="connsiteY55" fmla="*/ 64294 h 371474"/>
                <a:gd name="connsiteX56" fmla="*/ 5143499 w 7113622"/>
                <a:gd name="connsiteY56" fmla="*/ 69056 h 371474"/>
                <a:gd name="connsiteX57" fmla="*/ 5181599 w 7113622"/>
                <a:gd name="connsiteY57" fmla="*/ 69056 h 371474"/>
                <a:gd name="connsiteX58" fmla="*/ 5245893 w 7113622"/>
                <a:gd name="connsiteY58" fmla="*/ 54769 h 371474"/>
                <a:gd name="connsiteX59" fmla="*/ 5300661 w 7113622"/>
                <a:gd name="connsiteY59" fmla="*/ 54769 h 371474"/>
                <a:gd name="connsiteX60" fmla="*/ 5353049 w 7113622"/>
                <a:gd name="connsiteY60" fmla="*/ 47625 h 371474"/>
                <a:gd name="connsiteX61" fmla="*/ 5395911 w 7113622"/>
                <a:gd name="connsiteY61" fmla="*/ 47625 h 371474"/>
                <a:gd name="connsiteX62" fmla="*/ 5460205 w 7113622"/>
                <a:gd name="connsiteY62" fmla="*/ 61912 h 371474"/>
                <a:gd name="connsiteX63" fmla="*/ 5500686 w 7113622"/>
                <a:gd name="connsiteY63" fmla="*/ 54769 h 371474"/>
                <a:gd name="connsiteX64" fmla="*/ 5548311 w 7113622"/>
                <a:gd name="connsiteY64" fmla="*/ 54769 h 371474"/>
                <a:gd name="connsiteX65" fmla="*/ 5638799 w 7113622"/>
                <a:gd name="connsiteY65" fmla="*/ 47625 h 371474"/>
                <a:gd name="connsiteX66" fmla="*/ 5664993 w 7113622"/>
                <a:gd name="connsiteY66" fmla="*/ 26194 h 371474"/>
                <a:gd name="connsiteX67" fmla="*/ 5719761 w 7113622"/>
                <a:gd name="connsiteY67" fmla="*/ 26194 h 371474"/>
                <a:gd name="connsiteX68" fmla="*/ 5774530 w 7113622"/>
                <a:gd name="connsiteY68" fmla="*/ 42862 h 371474"/>
                <a:gd name="connsiteX69" fmla="*/ 5824536 w 7113622"/>
                <a:gd name="connsiteY69" fmla="*/ 40481 h 371474"/>
                <a:gd name="connsiteX70" fmla="*/ 5884068 w 7113622"/>
                <a:gd name="connsiteY70" fmla="*/ 23812 h 371474"/>
                <a:gd name="connsiteX71" fmla="*/ 5945980 w 7113622"/>
                <a:gd name="connsiteY71" fmla="*/ 21431 h 371474"/>
                <a:gd name="connsiteX72" fmla="*/ 5984080 w 7113622"/>
                <a:gd name="connsiteY72" fmla="*/ 14287 h 371474"/>
                <a:gd name="connsiteX73" fmla="*/ 5993605 w 7113622"/>
                <a:gd name="connsiteY73" fmla="*/ 0 h 371474"/>
                <a:gd name="connsiteX74" fmla="*/ 6043611 w 7113622"/>
                <a:gd name="connsiteY74" fmla="*/ 9525 h 371474"/>
                <a:gd name="connsiteX75" fmla="*/ 6134099 w 7113622"/>
                <a:gd name="connsiteY75" fmla="*/ 2381 h 371474"/>
                <a:gd name="connsiteX76" fmla="*/ 6207918 w 7113622"/>
                <a:gd name="connsiteY76" fmla="*/ 0 h 371474"/>
                <a:gd name="connsiteX77" fmla="*/ 6324599 w 7113622"/>
                <a:gd name="connsiteY77" fmla="*/ 9525 h 371474"/>
                <a:gd name="connsiteX78" fmla="*/ 6412705 w 7113622"/>
                <a:gd name="connsiteY78" fmla="*/ 11906 h 371474"/>
                <a:gd name="connsiteX79" fmla="*/ 6512718 w 7113622"/>
                <a:gd name="connsiteY79" fmla="*/ 19050 h 371474"/>
                <a:gd name="connsiteX80" fmla="*/ 6588918 w 7113622"/>
                <a:gd name="connsiteY80" fmla="*/ 21431 h 371474"/>
                <a:gd name="connsiteX81" fmla="*/ 6679405 w 7113622"/>
                <a:gd name="connsiteY81" fmla="*/ 11906 h 371474"/>
                <a:gd name="connsiteX82" fmla="*/ 6734174 w 7113622"/>
                <a:gd name="connsiteY82" fmla="*/ 19050 h 371474"/>
                <a:gd name="connsiteX83" fmla="*/ 6850855 w 7113622"/>
                <a:gd name="connsiteY83" fmla="*/ 23812 h 371474"/>
                <a:gd name="connsiteX84" fmla="*/ 6953249 w 7113622"/>
                <a:gd name="connsiteY84" fmla="*/ 28575 h 371474"/>
                <a:gd name="connsiteX85" fmla="*/ 7012780 w 7113622"/>
                <a:gd name="connsiteY85" fmla="*/ 33337 h 371474"/>
                <a:gd name="connsiteX86" fmla="*/ 7060405 w 7113622"/>
                <a:gd name="connsiteY86" fmla="*/ 23812 h 371474"/>
                <a:gd name="connsiteX87" fmla="*/ 7110411 w 7113622"/>
                <a:gd name="connsiteY87" fmla="*/ 33337 h 371474"/>
                <a:gd name="connsiteX88" fmla="*/ 7108030 w 7113622"/>
                <a:gd name="connsiteY88" fmla="*/ 188119 h 371474"/>
                <a:gd name="connsiteX89" fmla="*/ 7019923 w 7113622"/>
                <a:gd name="connsiteY89" fmla="*/ 173831 h 371474"/>
                <a:gd name="connsiteX90" fmla="*/ 6905624 w 7113622"/>
                <a:gd name="connsiteY90" fmla="*/ 171448 h 371474"/>
                <a:gd name="connsiteX91" fmla="*/ 6691312 w 7113622"/>
                <a:gd name="connsiteY91" fmla="*/ 176211 h 371474"/>
                <a:gd name="connsiteX92" fmla="*/ 6479380 w 7113622"/>
                <a:gd name="connsiteY92" fmla="*/ 185737 h 371474"/>
                <a:gd name="connsiteX93" fmla="*/ 5910261 w 7113622"/>
                <a:gd name="connsiteY93" fmla="*/ 200024 h 371474"/>
                <a:gd name="connsiteX94" fmla="*/ 5493543 w 7113622"/>
                <a:gd name="connsiteY94" fmla="*/ 211930 h 371474"/>
                <a:gd name="connsiteX95" fmla="*/ 5495924 w 7113622"/>
                <a:gd name="connsiteY95" fmla="*/ 211930 h 371474"/>
                <a:gd name="connsiteX96" fmla="*/ 4819649 w 7113622"/>
                <a:gd name="connsiteY96" fmla="*/ 233361 h 371474"/>
                <a:gd name="connsiteX97" fmla="*/ 4417218 w 7113622"/>
                <a:gd name="connsiteY97" fmla="*/ 245268 h 371474"/>
                <a:gd name="connsiteX98" fmla="*/ 3962399 w 7113622"/>
                <a:gd name="connsiteY98" fmla="*/ 252411 h 371474"/>
                <a:gd name="connsiteX99" fmla="*/ 3557586 w 7113622"/>
                <a:gd name="connsiteY99" fmla="*/ 261936 h 371474"/>
                <a:gd name="connsiteX100" fmla="*/ 3359942 w 7113622"/>
                <a:gd name="connsiteY100" fmla="*/ 266699 h 371474"/>
                <a:gd name="connsiteX101" fmla="*/ 3047999 w 7113622"/>
                <a:gd name="connsiteY101" fmla="*/ 276224 h 371474"/>
                <a:gd name="connsiteX102" fmla="*/ 2659855 w 7113622"/>
                <a:gd name="connsiteY102" fmla="*/ 292893 h 371474"/>
                <a:gd name="connsiteX103" fmla="*/ 2336005 w 7113622"/>
                <a:gd name="connsiteY103" fmla="*/ 302418 h 371474"/>
                <a:gd name="connsiteX104" fmla="*/ 2028824 w 7113622"/>
                <a:gd name="connsiteY104" fmla="*/ 307180 h 371474"/>
                <a:gd name="connsiteX105" fmla="*/ 1631155 w 7113622"/>
                <a:gd name="connsiteY105" fmla="*/ 314324 h 371474"/>
                <a:gd name="connsiteX106" fmla="*/ 1214436 w 7113622"/>
                <a:gd name="connsiteY106" fmla="*/ 330993 h 371474"/>
                <a:gd name="connsiteX107" fmla="*/ 740567 w 7113622"/>
                <a:gd name="connsiteY107" fmla="*/ 371474 h 371474"/>
                <a:gd name="connsiteX108" fmla="*/ 290511 w 7113622"/>
                <a:gd name="connsiteY108" fmla="*/ 361949 h 371474"/>
                <a:gd name="connsiteX109" fmla="*/ 0 w 7113622"/>
                <a:gd name="connsiteY109" fmla="*/ 359568 h 371474"/>
                <a:gd name="connsiteX110" fmla="*/ 4761 w 7113622"/>
                <a:gd name="connsiteY110" fmla="*/ 197644 h 371474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28824 w 7113622"/>
                <a:gd name="connsiteY104" fmla="*/ 307180 h 371681"/>
                <a:gd name="connsiteX105" fmla="*/ 1631155 w 7113622"/>
                <a:gd name="connsiteY105" fmla="*/ 314324 h 371681"/>
                <a:gd name="connsiteX106" fmla="*/ 1214436 w 7113622"/>
                <a:gd name="connsiteY106" fmla="*/ 330993 h 371681"/>
                <a:gd name="connsiteX107" fmla="*/ 740567 w 7113622"/>
                <a:gd name="connsiteY107" fmla="*/ 371474 h 371681"/>
                <a:gd name="connsiteX108" fmla="*/ 290511 w 7113622"/>
                <a:gd name="connsiteY108" fmla="*/ 361949 h 371681"/>
                <a:gd name="connsiteX109" fmla="*/ 0 w 7113622"/>
                <a:gd name="connsiteY109" fmla="*/ 359568 h 371681"/>
                <a:gd name="connsiteX110" fmla="*/ 4761 w 7113622"/>
                <a:gd name="connsiteY11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28824 w 7113622"/>
                <a:gd name="connsiteY104" fmla="*/ 307180 h 371681"/>
                <a:gd name="connsiteX105" fmla="*/ 1631155 w 7113622"/>
                <a:gd name="connsiteY105" fmla="*/ 314324 h 371681"/>
                <a:gd name="connsiteX106" fmla="*/ 1214436 w 7113622"/>
                <a:gd name="connsiteY106" fmla="*/ 330993 h 371681"/>
                <a:gd name="connsiteX107" fmla="*/ 740567 w 7113622"/>
                <a:gd name="connsiteY107" fmla="*/ 371474 h 371681"/>
                <a:gd name="connsiteX108" fmla="*/ 290511 w 7113622"/>
                <a:gd name="connsiteY108" fmla="*/ 361949 h 371681"/>
                <a:gd name="connsiteX109" fmla="*/ 0 w 7113622"/>
                <a:gd name="connsiteY109" fmla="*/ 359568 h 371681"/>
                <a:gd name="connsiteX110" fmla="*/ 4761 w 7113622"/>
                <a:gd name="connsiteY11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28824 w 7113622"/>
                <a:gd name="connsiteY104" fmla="*/ 307180 h 371681"/>
                <a:gd name="connsiteX105" fmla="*/ 1631155 w 7113622"/>
                <a:gd name="connsiteY105" fmla="*/ 314324 h 371681"/>
                <a:gd name="connsiteX106" fmla="*/ 1214436 w 7113622"/>
                <a:gd name="connsiteY106" fmla="*/ 330993 h 371681"/>
                <a:gd name="connsiteX107" fmla="*/ 740567 w 7113622"/>
                <a:gd name="connsiteY107" fmla="*/ 371474 h 371681"/>
                <a:gd name="connsiteX108" fmla="*/ 290511 w 7113622"/>
                <a:gd name="connsiteY108" fmla="*/ 361949 h 371681"/>
                <a:gd name="connsiteX109" fmla="*/ 0 w 7113622"/>
                <a:gd name="connsiteY109" fmla="*/ 359568 h 371681"/>
                <a:gd name="connsiteX110" fmla="*/ 4761 w 7113622"/>
                <a:gd name="connsiteY11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631155 w 7113622"/>
                <a:gd name="connsiteY105" fmla="*/ 314324 h 371681"/>
                <a:gd name="connsiteX106" fmla="*/ 1214436 w 7113622"/>
                <a:gd name="connsiteY106" fmla="*/ 330993 h 371681"/>
                <a:gd name="connsiteX107" fmla="*/ 740567 w 7113622"/>
                <a:gd name="connsiteY107" fmla="*/ 371474 h 371681"/>
                <a:gd name="connsiteX108" fmla="*/ 290511 w 7113622"/>
                <a:gd name="connsiteY108" fmla="*/ 361949 h 371681"/>
                <a:gd name="connsiteX109" fmla="*/ 0 w 7113622"/>
                <a:gd name="connsiteY109" fmla="*/ 359568 h 371681"/>
                <a:gd name="connsiteX110" fmla="*/ 4761 w 7113622"/>
                <a:gd name="connsiteY11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893092 w 7113622"/>
                <a:gd name="connsiteY105" fmla="*/ 311942 h 371681"/>
                <a:gd name="connsiteX106" fmla="*/ 1631155 w 7113622"/>
                <a:gd name="connsiteY106" fmla="*/ 314324 h 371681"/>
                <a:gd name="connsiteX107" fmla="*/ 1214436 w 7113622"/>
                <a:gd name="connsiteY107" fmla="*/ 330993 h 371681"/>
                <a:gd name="connsiteX108" fmla="*/ 740567 w 7113622"/>
                <a:gd name="connsiteY108" fmla="*/ 371474 h 371681"/>
                <a:gd name="connsiteX109" fmla="*/ 290511 w 7113622"/>
                <a:gd name="connsiteY109" fmla="*/ 361949 h 371681"/>
                <a:gd name="connsiteX110" fmla="*/ 0 w 7113622"/>
                <a:gd name="connsiteY110" fmla="*/ 359568 h 371681"/>
                <a:gd name="connsiteX111" fmla="*/ 4761 w 7113622"/>
                <a:gd name="connsiteY11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631155 w 7113622"/>
                <a:gd name="connsiteY106" fmla="*/ 314324 h 371681"/>
                <a:gd name="connsiteX107" fmla="*/ 1214436 w 7113622"/>
                <a:gd name="connsiteY107" fmla="*/ 330993 h 371681"/>
                <a:gd name="connsiteX108" fmla="*/ 740567 w 7113622"/>
                <a:gd name="connsiteY108" fmla="*/ 371474 h 371681"/>
                <a:gd name="connsiteX109" fmla="*/ 290511 w 7113622"/>
                <a:gd name="connsiteY109" fmla="*/ 361949 h 371681"/>
                <a:gd name="connsiteX110" fmla="*/ 0 w 7113622"/>
                <a:gd name="connsiteY110" fmla="*/ 359568 h 371681"/>
                <a:gd name="connsiteX111" fmla="*/ 4761 w 7113622"/>
                <a:gd name="connsiteY11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790699 w 7113622"/>
                <a:gd name="connsiteY106" fmla="*/ 307179 h 371681"/>
                <a:gd name="connsiteX107" fmla="*/ 1631155 w 7113622"/>
                <a:gd name="connsiteY107" fmla="*/ 314324 h 371681"/>
                <a:gd name="connsiteX108" fmla="*/ 1214436 w 7113622"/>
                <a:gd name="connsiteY108" fmla="*/ 330993 h 371681"/>
                <a:gd name="connsiteX109" fmla="*/ 740567 w 7113622"/>
                <a:gd name="connsiteY109" fmla="*/ 371474 h 371681"/>
                <a:gd name="connsiteX110" fmla="*/ 290511 w 7113622"/>
                <a:gd name="connsiteY110" fmla="*/ 361949 h 371681"/>
                <a:gd name="connsiteX111" fmla="*/ 0 w 7113622"/>
                <a:gd name="connsiteY111" fmla="*/ 359568 h 371681"/>
                <a:gd name="connsiteX112" fmla="*/ 4761 w 7113622"/>
                <a:gd name="connsiteY112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809749 w 7113622"/>
                <a:gd name="connsiteY106" fmla="*/ 288129 h 371681"/>
                <a:gd name="connsiteX107" fmla="*/ 1631155 w 7113622"/>
                <a:gd name="connsiteY107" fmla="*/ 314324 h 371681"/>
                <a:gd name="connsiteX108" fmla="*/ 1214436 w 7113622"/>
                <a:gd name="connsiteY108" fmla="*/ 330993 h 371681"/>
                <a:gd name="connsiteX109" fmla="*/ 740567 w 7113622"/>
                <a:gd name="connsiteY109" fmla="*/ 371474 h 371681"/>
                <a:gd name="connsiteX110" fmla="*/ 290511 w 7113622"/>
                <a:gd name="connsiteY110" fmla="*/ 361949 h 371681"/>
                <a:gd name="connsiteX111" fmla="*/ 0 w 7113622"/>
                <a:gd name="connsiteY111" fmla="*/ 359568 h 371681"/>
                <a:gd name="connsiteX112" fmla="*/ 4761 w 7113622"/>
                <a:gd name="connsiteY112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902617 w 7113622"/>
                <a:gd name="connsiteY106" fmla="*/ 290510 h 371681"/>
                <a:gd name="connsiteX107" fmla="*/ 1809749 w 7113622"/>
                <a:gd name="connsiteY107" fmla="*/ 288129 h 371681"/>
                <a:gd name="connsiteX108" fmla="*/ 1631155 w 7113622"/>
                <a:gd name="connsiteY108" fmla="*/ 314324 h 371681"/>
                <a:gd name="connsiteX109" fmla="*/ 1214436 w 7113622"/>
                <a:gd name="connsiteY109" fmla="*/ 330993 h 371681"/>
                <a:gd name="connsiteX110" fmla="*/ 740567 w 7113622"/>
                <a:gd name="connsiteY110" fmla="*/ 371474 h 371681"/>
                <a:gd name="connsiteX111" fmla="*/ 290511 w 7113622"/>
                <a:gd name="connsiteY111" fmla="*/ 361949 h 371681"/>
                <a:gd name="connsiteX112" fmla="*/ 0 w 7113622"/>
                <a:gd name="connsiteY112" fmla="*/ 359568 h 371681"/>
                <a:gd name="connsiteX113" fmla="*/ 4761 w 7113622"/>
                <a:gd name="connsiteY113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902617 w 7113622"/>
                <a:gd name="connsiteY106" fmla="*/ 290510 h 371681"/>
                <a:gd name="connsiteX107" fmla="*/ 1902617 w 7113622"/>
                <a:gd name="connsiteY107" fmla="*/ 290510 h 371681"/>
                <a:gd name="connsiteX108" fmla="*/ 1809749 w 7113622"/>
                <a:gd name="connsiteY108" fmla="*/ 288129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902617 w 7113622"/>
                <a:gd name="connsiteY106" fmla="*/ 290510 h 371681"/>
                <a:gd name="connsiteX107" fmla="*/ 1897854 w 7113622"/>
                <a:gd name="connsiteY107" fmla="*/ 314323 h 371681"/>
                <a:gd name="connsiteX108" fmla="*/ 1809749 w 7113622"/>
                <a:gd name="connsiteY108" fmla="*/ 288129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902617 w 7113622"/>
                <a:gd name="connsiteY106" fmla="*/ 290510 h 371681"/>
                <a:gd name="connsiteX107" fmla="*/ 1897854 w 7113622"/>
                <a:gd name="connsiteY107" fmla="*/ 314323 h 371681"/>
                <a:gd name="connsiteX108" fmla="*/ 1812130 w 7113622"/>
                <a:gd name="connsiteY108" fmla="*/ 300035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897854 w 7113622"/>
                <a:gd name="connsiteY106" fmla="*/ 314323 h 371681"/>
                <a:gd name="connsiteX107" fmla="*/ 1812130 w 7113622"/>
                <a:gd name="connsiteY107" fmla="*/ 300035 h 371681"/>
                <a:gd name="connsiteX108" fmla="*/ 1631155 w 7113622"/>
                <a:gd name="connsiteY108" fmla="*/ 314324 h 371681"/>
                <a:gd name="connsiteX109" fmla="*/ 1214436 w 7113622"/>
                <a:gd name="connsiteY109" fmla="*/ 330993 h 371681"/>
                <a:gd name="connsiteX110" fmla="*/ 740567 w 7113622"/>
                <a:gd name="connsiteY110" fmla="*/ 371474 h 371681"/>
                <a:gd name="connsiteX111" fmla="*/ 290511 w 7113622"/>
                <a:gd name="connsiteY111" fmla="*/ 361949 h 371681"/>
                <a:gd name="connsiteX112" fmla="*/ 0 w 7113622"/>
                <a:gd name="connsiteY112" fmla="*/ 359568 h 371681"/>
                <a:gd name="connsiteX113" fmla="*/ 4761 w 7113622"/>
                <a:gd name="connsiteY113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214561 w 7113622"/>
                <a:gd name="connsiteY104" fmla="*/ 309560 h 371681"/>
                <a:gd name="connsiteX105" fmla="*/ 2081211 w 7113622"/>
                <a:gd name="connsiteY105" fmla="*/ 314324 h 371681"/>
                <a:gd name="connsiteX106" fmla="*/ 1971673 w 7113622"/>
                <a:gd name="connsiteY106" fmla="*/ 300036 h 371681"/>
                <a:gd name="connsiteX107" fmla="*/ 1897854 w 7113622"/>
                <a:gd name="connsiteY107" fmla="*/ 314323 h 371681"/>
                <a:gd name="connsiteX108" fmla="*/ 1812130 w 7113622"/>
                <a:gd name="connsiteY108" fmla="*/ 300035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214561 w 7113622"/>
                <a:gd name="connsiteY104" fmla="*/ 309560 h 371681"/>
                <a:gd name="connsiteX105" fmla="*/ 2081211 w 7113622"/>
                <a:gd name="connsiteY105" fmla="*/ 314324 h 371681"/>
                <a:gd name="connsiteX106" fmla="*/ 1971673 w 7113622"/>
                <a:gd name="connsiteY106" fmla="*/ 300036 h 371681"/>
                <a:gd name="connsiteX107" fmla="*/ 1897854 w 7113622"/>
                <a:gd name="connsiteY107" fmla="*/ 314323 h 371681"/>
                <a:gd name="connsiteX108" fmla="*/ 1812130 w 7113622"/>
                <a:gd name="connsiteY108" fmla="*/ 300035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214561 w 7113622"/>
                <a:gd name="connsiteY104" fmla="*/ 295273 h 371681"/>
                <a:gd name="connsiteX105" fmla="*/ 2081211 w 7113622"/>
                <a:gd name="connsiteY105" fmla="*/ 314324 h 371681"/>
                <a:gd name="connsiteX106" fmla="*/ 1971673 w 7113622"/>
                <a:gd name="connsiteY106" fmla="*/ 300036 h 371681"/>
                <a:gd name="connsiteX107" fmla="*/ 1897854 w 7113622"/>
                <a:gd name="connsiteY107" fmla="*/ 314323 h 371681"/>
                <a:gd name="connsiteX108" fmla="*/ 1812130 w 7113622"/>
                <a:gd name="connsiteY108" fmla="*/ 300035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583655 w 7113622"/>
                <a:gd name="connsiteY102" fmla="*/ 297655 h 371681"/>
                <a:gd name="connsiteX103" fmla="*/ 2336005 w 7113622"/>
                <a:gd name="connsiteY103" fmla="*/ 302418 h 371681"/>
                <a:gd name="connsiteX104" fmla="*/ 2214561 w 7113622"/>
                <a:gd name="connsiteY104" fmla="*/ 295273 h 371681"/>
                <a:gd name="connsiteX105" fmla="*/ 2081211 w 7113622"/>
                <a:gd name="connsiteY105" fmla="*/ 314324 h 371681"/>
                <a:gd name="connsiteX106" fmla="*/ 1971673 w 7113622"/>
                <a:gd name="connsiteY106" fmla="*/ 300036 h 371681"/>
                <a:gd name="connsiteX107" fmla="*/ 1897854 w 7113622"/>
                <a:gd name="connsiteY107" fmla="*/ 314323 h 371681"/>
                <a:gd name="connsiteX108" fmla="*/ 1812130 w 7113622"/>
                <a:gd name="connsiteY108" fmla="*/ 300035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583655 w 7113622"/>
                <a:gd name="connsiteY102" fmla="*/ 297655 h 371681"/>
                <a:gd name="connsiteX103" fmla="*/ 2471736 w 7113622"/>
                <a:gd name="connsiteY103" fmla="*/ 300035 h 371681"/>
                <a:gd name="connsiteX104" fmla="*/ 2336005 w 7113622"/>
                <a:gd name="connsiteY104" fmla="*/ 302418 h 371681"/>
                <a:gd name="connsiteX105" fmla="*/ 2214561 w 7113622"/>
                <a:gd name="connsiteY105" fmla="*/ 295273 h 371681"/>
                <a:gd name="connsiteX106" fmla="*/ 2081211 w 7113622"/>
                <a:gd name="connsiteY106" fmla="*/ 314324 h 371681"/>
                <a:gd name="connsiteX107" fmla="*/ 1971673 w 7113622"/>
                <a:gd name="connsiteY107" fmla="*/ 300036 h 371681"/>
                <a:gd name="connsiteX108" fmla="*/ 1897854 w 7113622"/>
                <a:gd name="connsiteY108" fmla="*/ 314323 h 371681"/>
                <a:gd name="connsiteX109" fmla="*/ 1812130 w 7113622"/>
                <a:gd name="connsiteY109" fmla="*/ 300035 h 371681"/>
                <a:gd name="connsiteX110" fmla="*/ 1631155 w 7113622"/>
                <a:gd name="connsiteY110" fmla="*/ 314324 h 371681"/>
                <a:gd name="connsiteX111" fmla="*/ 1214436 w 7113622"/>
                <a:gd name="connsiteY111" fmla="*/ 330993 h 371681"/>
                <a:gd name="connsiteX112" fmla="*/ 740567 w 7113622"/>
                <a:gd name="connsiteY112" fmla="*/ 371474 h 371681"/>
                <a:gd name="connsiteX113" fmla="*/ 290511 w 7113622"/>
                <a:gd name="connsiteY113" fmla="*/ 361949 h 371681"/>
                <a:gd name="connsiteX114" fmla="*/ 0 w 7113622"/>
                <a:gd name="connsiteY114" fmla="*/ 359568 h 371681"/>
                <a:gd name="connsiteX115" fmla="*/ 4761 w 7113622"/>
                <a:gd name="connsiteY115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583655 w 7113622"/>
                <a:gd name="connsiteY102" fmla="*/ 297655 h 371681"/>
                <a:gd name="connsiteX103" fmla="*/ 2474117 w 7113622"/>
                <a:gd name="connsiteY103" fmla="*/ 278603 h 371681"/>
                <a:gd name="connsiteX104" fmla="*/ 2336005 w 7113622"/>
                <a:gd name="connsiteY104" fmla="*/ 302418 h 371681"/>
                <a:gd name="connsiteX105" fmla="*/ 2214561 w 7113622"/>
                <a:gd name="connsiteY105" fmla="*/ 295273 h 371681"/>
                <a:gd name="connsiteX106" fmla="*/ 2081211 w 7113622"/>
                <a:gd name="connsiteY106" fmla="*/ 314324 h 371681"/>
                <a:gd name="connsiteX107" fmla="*/ 1971673 w 7113622"/>
                <a:gd name="connsiteY107" fmla="*/ 300036 h 371681"/>
                <a:gd name="connsiteX108" fmla="*/ 1897854 w 7113622"/>
                <a:gd name="connsiteY108" fmla="*/ 314323 h 371681"/>
                <a:gd name="connsiteX109" fmla="*/ 1812130 w 7113622"/>
                <a:gd name="connsiteY109" fmla="*/ 300035 h 371681"/>
                <a:gd name="connsiteX110" fmla="*/ 1631155 w 7113622"/>
                <a:gd name="connsiteY110" fmla="*/ 314324 h 371681"/>
                <a:gd name="connsiteX111" fmla="*/ 1214436 w 7113622"/>
                <a:gd name="connsiteY111" fmla="*/ 330993 h 371681"/>
                <a:gd name="connsiteX112" fmla="*/ 740567 w 7113622"/>
                <a:gd name="connsiteY112" fmla="*/ 371474 h 371681"/>
                <a:gd name="connsiteX113" fmla="*/ 290511 w 7113622"/>
                <a:gd name="connsiteY113" fmla="*/ 361949 h 371681"/>
                <a:gd name="connsiteX114" fmla="*/ 0 w 7113622"/>
                <a:gd name="connsiteY114" fmla="*/ 359568 h 371681"/>
                <a:gd name="connsiteX115" fmla="*/ 4761 w 7113622"/>
                <a:gd name="connsiteY115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783680 w 7113622"/>
                <a:gd name="connsiteY102" fmla="*/ 290510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783680 w 7113622"/>
                <a:gd name="connsiteY102" fmla="*/ 290510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776537 w 7113622"/>
                <a:gd name="connsiteY102" fmla="*/ 311941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776537 w 7113622"/>
                <a:gd name="connsiteY102" fmla="*/ 311941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047999 w 7113622"/>
                <a:gd name="connsiteY101" fmla="*/ 276224 h 371681"/>
                <a:gd name="connsiteX102" fmla="*/ 2776537 w 7113622"/>
                <a:gd name="connsiteY102" fmla="*/ 311941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047999 w 7113622"/>
                <a:gd name="connsiteY101" fmla="*/ 276224 h 371681"/>
                <a:gd name="connsiteX102" fmla="*/ 2793206 w 7113622"/>
                <a:gd name="connsiteY102" fmla="*/ 302416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93206 w 7113622"/>
                <a:gd name="connsiteY102" fmla="*/ 302416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33675 w 7113622"/>
                <a:gd name="connsiteY102" fmla="*/ 304797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33675 w 7113622"/>
                <a:gd name="connsiteY102" fmla="*/ 304797 h 371681"/>
                <a:gd name="connsiteX103" fmla="*/ 2583655 w 7113622"/>
                <a:gd name="connsiteY103" fmla="*/ 297655 h 371681"/>
                <a:gd name="connsiteX104" fmla="*/ 2655092 w 7113622"/>
                <a:gd name="connsiteY104" fmla="*/ 297654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33675 w 7113622"/>
                <a:gd name="connsiteY102" fmla="*/ 304797 h 371681"/>
                <a:gd name="connsiteX103" fmla="*/ 2583655 w 7113622"/>
                <a:gd name="connsiteY103" fmla="*/ 297655 h 371681"/>
                <a:gd name="connsiteX104" fmla="*/ 2666998 w 7113622"/>
                <a:gd name="connsiteY104" fmla="*/ 283366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33675 w 7113622"/>
                <a:gd name="connsiteY102" fmla="*/ 304797 h 371681"/>
                <a:gd name="connsiteX103" fmla="*/ 2666998 w 7113622"/>
                <a:gd name="connsiteY103" fmla="*/ 283366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33675 w 7113622"/>
                <a:gd name="connsiteY102" fmla="*/ 304797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66699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66699 h 371681"/>
                <a:gd name="connsiteX102" fmla="*/ 2736056 w 7113622"/>
                <a:gd name="connsiteY102" fmla="*/ 288127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62299 w 7113622"/>
                <a:gd name="connsiteY101" fmla="*/ 257173 h 371681"/>
                <a:gd name="connsiteX102" fmla="*/ 2993230 w 7113622"/>
                <a:gd name="connsiteY102" fmla="*/ 266699 h 371681"/>
                <a:gd name="connsiteX103" fmla="*/ 2736056 w 7113622"/>
                <a:gd name="connsiteY103" fmla="*/ 288127 h 371681"/>
                <a:gd name="connsiteX104" fmla="*/ 2581273 w 7113622"/>
                <a:gd name="connsiteY104" fmla="*/ 292891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40504 h 371681"/>
                <a:gd name="connsiteX102" fmla="*/ 2993230 w 7113622"/>
                <a:gd name="connsiteY102" fmla="*/ 266699 h 371681"/>
                <a:gd name="connsiteX103" fmla="*/ 2736056 w 7113622"/>
                <a:gd name="connsiteY103" fmla="*/ 288127 h 371681"/>
                <a:gd name="connsiteX104" fmla="*/ 2581273 w 7113622"/>
                <a:gd name="connsiteY104" fmla="*/ 292891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40504 h 371681"/>
                <a:gd name="connsiteX102" fmla="*/ 2993230 w 7113622"/>
                <a:gd name="connsiteY102" fmla="*/ 266699 h 371681"/>
                <a:gd name="connsiteX103" fmla="*/ 2736056 w 7113622"/>
                <a:gd name="connsiteY103" fmla="*/ 288127 h 371681"/>
                <a:gd name="connsiteX104" fmla="*/ 2581273 w 7113622"/>
                <a:gd name="connsiteY104" fmla="*/ 292891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52411 h 371681"/>
                <a:gd name="connsiteX102" fmla="*/ 2993230 w 7113622"/>
                <a:gd name="connsiteY102" fmla="*/ 266699 h 371681"/>
                <a:gd name="connsiteX103" fmla="*/ 2736056 w 7113622"/>
                <a:gd name="connsiteY103" fmla="*/ 288127 h 371681"/>
                <a:gd name="connsiteX104" fmla="*/ 2581273 w 7113622"/>
                <a:gd name="connsiteY104" fmla="*/ 292891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52411 h 371681"/>
                <a:gd name="connsiteX102" fmla="*/ 2993230 w 7113622"/>
                <a:gd name="connsiteY102" fmla="*/ 266699 h 371681"/>
                <a:gd name="connsiteX103" fmla="*/ 2878930 w 7113622"/>
                <a:gd name="connsiteY103" fmla="*/ 273842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52411 h 371681"/>
                <a:gd name="connsiteX102" fmla="*/ 2993230 w 7113622"/>
                <a:gd name="connsiteY102" fmla="*/ 266699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52411 h 371681"/>
                <a:gd name="connsiteX102" fmla="*/ 3057524 w 7113622"/>
                <a:gd name="connsiteY102" fmla="*/ 276224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202780 w 7113622"/>
                <a:gd name="connsiteY101" fmla="*/ 261936 h 371681"/>
                <a:gd name="connsiteX102" fmla="*/ 3057524 w 7113622"/>
                <a:gd name="connsiteY102" fmla="*/ 276224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67086 w 7113622"/>
                <a:gd name="connsiteY100" fmla="*/ 242886 h 371681"/>
                <a:gd name="connsiteX101" fmla="*/ 3202780 w 7113622"/>
                <a:gd name="connsiteY101" fmla="*/ 261936 h 371681"/>
                <a:gd name="connsiteX102" fmla="*/ 3057524 w 7113622"/>
                <a:gd name="connsiteY102" fmla="*/ 276224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2824 w 7113622"/>
                <a:gd name="connsiteY99" fmla="*/ 252411 h 371681"/>
                <a:gd name="connsiteX100" fmla="*/ 3367086 w 7113622"/>
                <a:gd name="connsiteY100" fmla="*/ 242886 h 371681"/>
                <a:gd name="connsiteX101" fmla="*/ 3202780 w 7113622"/>
                <a:gd name="connsiteY101" fmla="*/ 261936 h 371681"/>
                <a:gd name="connsiteX102" fmla="*/ 3057524 w 7113622"/>
                <a:gd name="connsiteY102" fmla="*/ 276224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4780 w 7113622"/>
                <a:gd name="connsiteY98" fmla="*/ 261936 h 371681"/>
                <a:gd name="connsiteX99" fmla="*/ 3552824 w 7113622"/>
                <a:gd name="connsiteY99" fmla="*/ 252411 h 371681"/>
                <a:gd name="connsiteX100" fmla="*/ 3367086 w 7113622"/>
                <a:gd name="connsiteY100" fmla="*/ 242886 h 371681"/>
                <a:gd name="connsiteX101" fmla="*/ 3202780 w 7113622"/>
                <a:gd name="connsiteY101" fmla="*/ 261936 h 371681"/>
                <a:gd name="connsiteX102" fmla="*/ 3057524 w 7113622"/>
                <a:gd name="connsiteY102" fmla="*/ 276224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98143 w 7113622"/>
                <a:gd name="connsiteY98" fmla="*/ 257173 h 371681"/>
                <a:gd name="connsiteX99" fmla="*/ 3964780 w 7113622"/>
                <a:gd name="connsiteY99" fmla="*/ 261936 h 371681"/>
                <a:gd name="connsiteX100" fmla="*/ 3552824 w 7113622"/>
                <a:gd name="connsiteY100" fmla="*/ 252411 h 371681"/>
                <a:gd name="connsiteX101" fmla="*/ 3367086 w 7113622"/>
                <a:gd name="connsiteY101" fmla="*/ 242886 h 371681"/>
                <a:gd name="connsiteX102" fmla="*/ 3202780 w 7113622"/>
                <a:gd name="connsiteY102" fmla="*/ 261936 h 371681"/>
                <a:gd name="connsiteX103" fmla="*/ 3057524 w 7113622"/>
                <a:gd name="connsiteY103" fmla="*/ 276224 h 371681"/>
                <a:gd name="connsiteX104" fmla="*/ 2912268 w 7113622"/>
                <a:gd name="connsiteY104" fmla="*/ 264317 h 371681"/>
                <a:gd name="connsiteX105" fmla="*/ 2736056 w 7113622"/>
                <a:gd name="connsiteY105" fmla="*/ 288127 h 371681"/>
                <a:gd name="connsiteX106" fmla="*/ 2581273 w 7113622"/>
                <a:gd name="connsiteY106" fmla="*/ 292891 h 371681"/>
                <a:gd name="connsiteX107" fmla="*/ 2474117 w 7113622"/>
                <a:gd name="connsiteY107" fmla="*/ 278603 h 371681"/>
                <a:gd name="connsiteX108" fmla="*/ 2336005 w 7113622"/>
                <a:gd name="connsiteY108" fmla="*/ 302418 h 371681"/>
                <a:gd name="connsiteX109" fmla="*/ 2214561 w 7113622"/>
                <a:gd name="connsiteY109" fmla="*/ 295273 h 371681"/>
                <a:gd name="connsiteX110" fmla="*/ 2081211 w 7113622"/>
                <a:gd name="connsiteY110" fmla="*/ 314324 h 371681"/>
                <a:gd name="connsiteX111" fmla="*/ 1971673 w 7113622"/>
                <a:gd name="connsiteY111" fmla="*/ 300036 h 371681"/>
                <a:gd name="connsiteX112" fmla="*/ 1897854 w 7113622"/>
                <a:gd name="connsiteY112" fmla="*/ 314323 h 371681"/>
                <a:gd name="connsiteX113" fmla="*/ 1812130 w 7113622"/>
                <a:gd name="connsiteY113" fmla="*/ 300035 h 371681"/>
                <a:gd name="connsiteX114" fmla="*/ 1631155 w 7113622"/>
                <a:gd name="connsiteY114" fmla="*/ 314324 h 371681"/>
                <a:gd name="connsiteX115" fmla="*/ 1214436 w 7113622"/>
                <a:gd name="connsiteY115" fmla="*/ 330993 h 371681"/>
                <a:gd name="connsiteX116" fmla="*/ 740567 w 7113622"/>
                <a:gd name="connsiteY116" fmla="*/ 371474 h 371681"/>
                <a:gd name="connsiteX117" fmla="*/ 290511 w 7113622"/>
                <a:gd name="connsiteY117" fmla="*/ 361949 h 371681"/>
                <a:gd name="connsiteX118" fmla="*/ 0 w 7113622"/>
                <a:gd name="connsiteY118" fmla="*/ 359568 h 371681"/>
                <a:gd name="connsiteX119" fmla="*/ 4761 w 7113622"/>
                <a:gd name="connsiteY119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552824 w 7113622"/>
                <a:gd name="connsiteY100" fmla="*/ 252411 h 371681"/>
                <a:gd name="connsiteX101" fmla="*/ 3367086 w 7113622"/>
                <a:gd name="connsiteY101" fmla="*/ 242886 h 371681"/>
                <a:gd name="connsiteX102" fmla="*/ 3202780 w 7113622"/>
                <a:gd name="connsiteY102" fmla="*/ 261936 h 371681"/>
                <a:gd name="connsiteX103" fmla="*/ 3057524 w 7113622"/>
                <a:gd name="connsiteY103" fmla="*/ 276224 h 371681"/>
                <a:gd name="connsiteX104" fmla="*/ 2912268 w 7113622"/>
                <a:gd name="connsiteY104" fmla="*/ 264317 h 371681"/>
                <a:gd name="connsiteX105" fmla="*/ 2736056 w 7113622"/>
                <a:gd name="connsiteY105" fmla="*/ 288127 h 371681"/>
                <a:gd name="connsiteX106" fmla="*/ 2581273 w 7113622"/>
                <a:gd name="connsiteY106" fmla="*/ 292891 h 371681"/>
                <a:gd name="connsiteX107" fmla="*/ 2474117 w 7113622"/>
                <a:gd name="connsiteY107" fmla="*/ 278603 h 371681"/>
                <a:gd name="connsiteX108" fmla="*/ 2336005 w 7113622"/>
                <a:gd name="connsiteY108" fmla="*/ 302418 h 371681"/>
                <a:gd name="connsiteX109" fmla="*/ 2214561 w 7113622"/>
                <a:gd name="connsiteY109" fmla="*/ 295273 h 371681"/>
                <a:gd name="connsiteX110" fmla="*/ 2081211 w 7113622"/>
                <a:gd name="connsiteY110" fmla="*/ 314324 h 371681"/>
                <a:gd name="connsiteX111" fmla="*/ 1971673 w 7113622"/>
                <a:gd name="connsiteY111" fmla="*/ 300036 h 371681"/>
                <a:gd name="connsiteX112" fmla="*/ 1897854 w 7113622"/>
                <a:gd name="connsiteY112" fmla="*/ 314323 h 371681"/>
                <a:gd name="connsiteX113" fmla="*/ 1812130 w 7113622"/>
                <a:gd name="connsiteY113" fmla="*/ 300035 h 371681"/>
                <a:gd name="connsiteX114" fmla="*/ 1631155 w 7113622"/>
                <a:gd name="connsiteY114" fmla="*/ 314324 h 371681"/>
                <a:gd name="connsiteX115" fmla="*/ 1214436 w 7113622"/>
                <a:gd name="connsiteY115" fmla="*/ 330993 h 371681"/>
                <a:gd name="connsiteX116" fmla="*/ 740567 w 7113622"/>
                <a:gd name="connsiteY116" fmla="*/ 371474 h 371681"/>
                <a:gd name="connsiteX117" fmla="*/ 290511 w 7113622"/>
                <a:gd name="connsiteY117" fmla="*/ 361949 h 371681"/>
                <a:gd name="connsiteX118" fmla="*/ 0 w 7113622"/>
                <a:gd name="connsiteY118" fmla="*/ 359568 h 371681"/>
                <a:gd name="connsiteX119" fmla="*/ 4761 w 7113622"/>
                <a:gd name="connsiteY119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771899 w 7113622"/>
                <a:gd name="connsiteY100" fmla="*/ 259554 h 371681"/>
                <a:gd name="connsiteX101" fmla="*/ 3552824 w 7113622"/>
                <a:gd name="connsiteY101" fmla="*/ 252411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2824 w 7113622"/>
                <a:gd name="connsiteY101" fmla="*/ 252411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9968 w 7113622"/>
                <a:gd name="connsiteY101" fmla="*/ 276223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9968 w 7113622"/>
                <a:gd name="connsiteY101" fmla="*/ 276223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9968 w 7113622"/>
                <a:gd name="connsiteY101" fmla="*/ 276223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9968 w 7113622"/>
                <a:gd name="connsiteY101" fmla="*/ 276223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7586 w 7113622"/>
                <a:gd name="connsiteY101" fmla="*/ 252411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619624 w 7113622"/>
                <a:gd name="connsiteY97" fmla="*/ 242885 h 371681"/>
                <a:gd name="connsiteX98" fmla="*/ 4417218 w 7113622"/>
                <a:gd name="connsiteY98" fmla="*/ 245268 h 371681"/>
                <a:gd name="connsiteX99" fmla="*/ 4126706 w 7113622"/>
                <a:gd name="connsiteY99" fmla="*/ 280986 h 371681"/>
                <a:gd name="connsiteX100" fmla="*/ 3964780 w 7113622"/>
                <a:gd name="connsiteY100" fmla="*/ 261936 h 371681"/>
                <a:gd name="connsiteX101" fmla="*/ 3826668 w 7113622"/>
                <a:gd name="connsiteY101" fmla="*/ 271461 h 371681"/>
                <a:gd name="connsiteX102" fmla="*/ 3557586 w 7113622"/>
                <a:gd name="connsiteY102" fmla="*/ 252411 h 371681"/>
                <a:gd name="connsiteX103" fmla="*/ 3367086 w 7113622"/>
                <a:gd name="connsiteY103" fmla="*/ 242886 h 371681"/>
                <a:gd name="connsiteX104" fmla="*/ 3202780 w 7113622"/>
                <a:gd name="connsiteY104" fmla="*/ 261936 h 371681"/>
                <a:gd name="connsiteX105" fmla="*/ 3057524 w 7113622"/>
                <a:gd name="connsiteY105" fmla="*/ 276224 h 371681"/>
                <a:gd name="connsiteX106" fmla="*/ 2912268 w 7113622"/>
                <a:gd name="connsiteY106" fmla="*/ 264317 h 371681"/>
                <a:gd name="connsiteX107" fmla="*/ 2736056 w 7113622"/>
                <a:gd name="connsiteY107" fmla="*/ 288127 h 371681"/>
                <a:gd name="connsiteX108" fmla="*/ 2581273 w 7113622"/>
                <a:gd name="connsiteY108" fmla="*/ 292891 h 371681"/>
                <a:gd name="connsiteX109" fmla="*/ 2474117 w 7113622"/>
                <a:gd name="connsiteY109" fmla="*/ 278603 h 371681"/>
                <a:gd name="connsiteX110" fmla="*/ 2336005 w 7113622"/>
                <a:gd name="connsiteY110" fmla="*/ 302418 h 371681"/>
                <a:gd name="connsiteX111" fmla="*/ 2214561 w 7113622"/>
                <a:gd name="connsiteY111" fmla="*/ 295273 h 371681"/>
                <a:gd name="connsiteX112" fmla="*/ 2081211 w 7113622"/>
                <a:gd name="connsiteY112" fmla="*/ 314324 h 371681"/>
                <a:gd name="connsiteX113" fmla="*/ 1971673 w 7113622"/>
                <a:gd name="connsiteY113" fmla="*/ 300036 h 371681"/>
                <a:gd name="connsiteX114" fmla="*/ 1897854 w 7113622"/>
                <a:gd name="connsiteY114" fmla="*/ 314323 h 371681"/>
                <a:gd name="connsiteX115" fmla="*/ 1812130 w 7113622"/>
                <a:gd name="connsiteY115" fmla="*/ 300035 h 371681"/>
                <a:gd name="connsiteX116" fmla="*/ 1631155 w 7113622"/>
                <a:gd name="connsiteY116" fmla="*/ 314324 h 371681"/>
                <a:gd name="connsiteX117" fmla="*/ 1214436 w 7113622"/>
                <a:gd name="connsiteY117" fmla="*/ 330993 h 371681"/>
                <a:gd name="connsiteX118" fmla="*/ 740567 w 7113622"/>
                <a:gd name="connsiteY118" fmla="*/ 371474 h 371681"/>
                <a:gd name="connsiteX119" fmla="*/ 290511 w 7113622"/>
                <a:gd name="connsiteY119" fmla="*/ 361949 h 371681"/>
                <a:gd name="connsiteX120" fmla="*/ 0 w 7113622"/>
                <a:gd name="connsiteY120" fmla="*/ 359568 h 371681"/>
                <a:gd name="connsiteX121" fmla="*/ 4761 w 7113622"/>
                <a:gd name="connsiteY12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619624 w 7113622"/>
                <a:gd name="connsiteY97" fmla="*/ 242885 h 371681"/>
                <a:gd name="connsiteX98" fmla="*/ 4417218 w 7113622"/>
                <a:gd name="connsiteY98" fmla="*/ 245268 h 371681"/>
                <a:gd name="connsiteX99" fmla="*/ 4126706 w 7113622"/>
                <a:gd name="connsiteY99" fmla="*/ 280986 h 371681"/>
                <a:gd name="connsiteX100" fmla="*/ 3964780 w 7113622"/>
                <a:gd name="connsiteY100" fmla="*/ 261936 h 371681"/>
                <a:gd name="connsiteX101" fmla="*/ 3826668 w 7113622"/>
                <a:gd name="connsiteY101" fmla="*/ 271461 h 371681"/>
                <a:gd name="connsiteX102" fmla="*/ 3557586 w 7113622"/>
                <a:gd name="connsiteY102" fmla="*/ 252411 h 371681"/>
                <a:gd name="connsiteX103" fmla="*/ 3367086 w 7113622"/>
                <a:gd name="connsiteY103" fmla="*/ 242886 h 371681"/>
                <a:gd name="connsiteX104" fmla="*/ 3202780 w 7113622"/>
                <a:gd name="connsiteY104" fmla="*/ 261936 h 371681"/>
                <a:gd name="connsiteX105" fmla="*/ 3057524 w 7113622"/>
                <a:gd name="connsiteY105" fmla="*/ 276224 h 371681"/>
                <a:gd name="connsiteX106" fmla="*/ 2912268 w 7113622"/>
                <a:gd name="connsiteY106" fmla="*/ 264317 h 371681"/>
                <a:gd name="connsiteX107" fmla="*/ 2736056 w 7113622"/>
                <a:gd name="connsiteY107" fmla="*/ 288127 h 371681"/>
                <a:gd name="connsiteX108" fmla="*/ 2581273 w 7113622"/>
                <a:gd name="connsiteY108" fmla="*/ 292891 h 371681"/>
                <a:gd name="connsiteX109" fmla="*/ 2474117 w 7113622"/>
                <a:gd name="connsiteY109" fmla="*/ 278603 h 371681"/>
                <a:gd name="connsiteX110" fmla="*/ 2336005 w 7113622"/>
                <a:gd name="connsiteY110" fmla="*/ 302418 h 371681"/>
                <a:gd name="connsiteX111" fmla="*/ 2214561 w 7113622"/>
                <a:gd name="connsiteY111" fmla="*/ 295273 h 371681"/>
                <a:gd name="connsiteX112" fmla="*/ 2081211 w 7113622"/>
                <a:gd name="connsiteY112" fmla="*/ 314324 h 371681"/>
                <a:gd name="connsiteX113" fmla="*/ 1971673 w 7113622"/>
                <a:gd name="connsiteY113" fmla="*/ 300036 h 371681"/>
                <a:gd name="connsiteX114" fmla="*/ 1897854 w 7113622"/>
                <a:gd name="connsiteY114" fmla="*/ 314323 h 371681"/>
                <a:gd name="connsiteX115" fmla="*/ 1812130 w 7113622"/>
                <a:gd name="connsiteY115" fmla="*/ 300035 h 371681"/>
                <a:gd name="connsiteX116" fmla="*/ 1631155 w 7113622"/>
                <a:gd name="connsiteY116" fmla="*/ 314324 h 371681"/>
                <a:gd name="connsiteX117" fmla="*/ 1214436 w 7113622"/>
                <a:gd name="connsiteY117" fmla="*/ 330993 h 371681"/>
                <a:gd name="connsiteX118" fmla="*/ 740567 w 7113622"/>
                <a:gd name="connsiteY118" fmla="*/ 371474 h 371681"/>
                <a:gd name="connsiteX119" fmla="*/ 290511 w 7113622"/>
                <a:gd name="connsiteY119" fmla="*/ 361949 h 371681"/>
                <a:gd name="connsiteX120" fmla="*/ 0 w 7113622"/>
                <a:gd name="connsiteY120" fmla="*/ 359568 h 371681"/>
                <a:gd name="connsiteX121" fmla="*/ 4761 w 7113622"/>
                <a:gd name="connsiteY12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619624 w 7113622"/>
                <a:gd name="connsiteY97" fmla="*/ 259554 h 371681"/>
                <a:gd name="connsiteX98" fmla="*/ 4417218 w 7113622"/>
                <a:gd name="connsiteY98" fmla="*/ 245268 h 371681"/>
                <a:gd name="connsiteX99" fmla="*/ 4126706 w 7113622"/>
                <a:gd name="connsiteY99" fmla="*/ 280986 h 371681"/>
                <a:gd name="connsiteX100" fmla="*/ 3964780 w 7113622"/>
                <a:gd name="connsiteY100" fmla="*/ 261936 h 371681"/>
                <a:gd name="connsiteX101" fmla="*/ 3826668 w 7113622"/>
                <a:gd name="connsiteY101" fmla="*/ 271461 h 371681"/>
                <a:gd name="connsiteX102" fmla="*/ 3557586 w 7113622"/>
                <a:gd name="connsiteY102" fmla="*/ 252411 h 371681"/>
                <a:gd name="connsiteX103" fmla="*/ 3367086 w 7113622"/>
                <a:gd name="connsiteY103" fmla="*/ 242886 h 371681"/>
                <a:gd name="connsiteX104" fmla="*/ 3202780 w 7113622"/>
                <a:gd name="connsiteY104" fmla="*/ 261936 h 371681"/>
                <a:gd name="connsiteX105" fmla="*/ 3057524 w 7113622"/>
                <a:gd name="connsiteY105" fmla="*/ 276224 h 371681"/>
                <a:gd name="connsiteX106" fmla="*/ 2912268 w 7113622"/>
                <a:gd name="connsiteY106" fmla="*/ 264317 h 371681"/>
                <a:gd name="connsiteX107" fmla="*/ 2736056 w 7113622"/>
                <a:gd name="connsiteY107" fmla="*/ 288127 h 371681"/>
                <a:gd name="connsiteX108" fmla="*/ 2581273 w 7113622"/>
                <a:gd name="connsiteY108" fmla="*/ 292891 h 371681"/>
                <a:gd name="connsiteX109" fmla="*/ 2474117 w 7113622"/>
                <a:gd name="connsiteY109" fmla="*/ 278603 h 371681"/>
                <a:gd name="connsiteX110" fmla="*/ 2336005 w 7113622"/>
                <a:gd name="connsiteY110" fmla="*/ 302418 h 371681"/>
                <a:gd name="connsiteX111" fmla="*/ 2214561 w 7113622"/>
                <a:gd name="connsiteY111" fmla="*/ 295273 h 371681"/>
                <a:gd name="connsiteX112" fmla="*/ 2081211 w 7113622"/>
                <a:gd name="connsiteY112" fmla="*/ 314324 h 371681"/>
                <a:gd name="connsiteX113" fmla="*/ 1971673 w 7113622"/>
                <a:gd name="connsiteY113" fmla="*/ 300036 h 371681"/>
                <a:gd name="connsiteX114" fmla="*/ 1897854 w 7113622"/>
                <a:gd name="connsiteY114" fmla="*/ 314323 h 371681"/>
                <a:gd name="connsiteX115" fmla="*/ 1812130 w 7113622"/>
                <a:gd name="connsiteY115" fmla="*/ 300035 h 371681"/>
                <a:gd name="connsiteX116" fmla="*/ 1631155 w 7113622"/>
                <a:gd name="connsiteY116" fmla="*/ 314324 h 371681"/>
                <a:gd name="connsiteX117" fmla="*/ 1214436 w 7113622"/>
                <a:gd name="connsiteY117" fmla="*/ 330993 h 371681"/>
                <a:gd name="connsiteX118" fmla="*/ 740567 w 7113622"/>
                <a:gd name="connsiteY118" fmla="*/ 371474 h 371681"/>
                <a:gd name="connsiteX119" fmla="*/ 290511 w 7113622"/>
                <a:gd name="connsiteY119" fmla="*/ 361949 h 371681"/>
                <a:gd name="connsiteX120" fmla="*/ 0 w 7113622"/>
                <a:gd name="connsiteY120" fmla="*/ 359568 h 371681"/>
                <a:gd name="connsiteX121" fmla="*/ 4761 w 7113622"/>
                <a:gd name="connsiteY12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38699 w 7113622"/>
                <a:gd name="connsiteY96" fmla="*/ 223836 h 371681"/>
                <a:gd name="connsiteX97" fmla="*/ 4619624 w 7113622"/>
                <a:gd name="connsiteY97" fmla="*/ 259554 h 371681"/>
                <a:gd name="connsiteX98" fmla="*/ 4417218 w 7113622"/>
                <a:gd name="connsiteY98" fmla="*/ 245268 h 371681"/>
                <a:gd name="connsiteX99" fmla="*/ 4126706 w 7113622"/>
                <a:gd name="connsiteY99" fmla="*/ 280986 h 371681"/>
                <a:gd name="connsiteX100" fmla="*/ 3964780 w 7113622"/>
                <a:gd name="connsiteY100" fmla="*/ 261936 h 371681"/>
                <a:gd name="connsiteX101" fmla="*/ 3826668 w 7113622"/>
                <a:gd name="connsiteY101" fmla="*/ 271461 h 371681"/>
                <a:gd name="connsiteX102" fmla="*/ 3557586 w 7113622"/>
                <a:gd name="connsiteY102" fmla="*/ 252411 h 371681"/>
                <a:gd name="connsiteX103" fmla="*/ 3367086 w 7113622"/>
                <a:gd name="connsiteY103" fmla="*/ 242886 h 371681"/>
                <a:gd name="connsiteX104" fmla="*/ 3202780 w 7113622"/>
                <a:gd name="connsiteY104" fmla="*/ 261936 h 371681"/>
                <a:gd name="connsiteX105" fmla="*/ 3057524 w 7113622"/>
                <a:gd name="connsiteY105" fmla="*/ 276224 h 371681"/>
                <a:gd name="connsiteX106" fmla="*/ 2912268 w 7113622"/>
                <a:gd name="connsiteY106" fmla="*/ 264317 h 371681"/>
                <a:gd name="connsiteX107" fmla="*/ 2736056 w 7113622"/>
                <a:gd name="connsiteY107" fmla="*/ 288127 h 371681"/>
                <a:gd name="connsiteX108" fmla="*/ 2581273 w 7113622"/>
                <a:gd name="connsiteY108" fmla="*/ 292891 h 371681"/>
                <a:gd name="connsiteX109" fmla="*/ 2474117 w 7113622"/>
                <a:gd name="connsiteY109" fmla="*/ 278603 h 371681"/>
                <a:gd name="connsiteX110" fmla="*/ 2336005 w 7113622"/>
                <a:gd name="connsiteY110" fmla="*/ 302418 h 371681"/>
                <a:gd name="connsiteX111" fmla="*/ 2214561 w 7113622"/>
                <a:gd name="connsiteY111" fmla="*/ 295273 h 371681"/>
                <a:gd name="connsiteX112" fmla="*/ 2081211 w 7113622"/>
                <a:gd name="connsiteY112" fmla="*/ 314324 h 371681"/>
                <a:gd name="connsiteX113" fmla="*/ 1971673 w 7113622"/>
                <a:gd name="connsiteY113" fmla="*/ 300036 h 371681"/>
                <a:gd name="connsiteX114" fmla="*/ 1897854 w 7113622"/>
                <a:gd name="connsiteY114" fmla="*/ 314323 h 371681"/>
                <a:gd name="connsiteX115" fmla="*/ 1812130 w 7113622"/>
                <a:gd name="connsiteY115" fmla="*/ 300035 h 371681"/>
                <a:gd name="connsiteX116" fmla="*/ 1631155 w 7113622"/>
                <a:gd name="connsiteY116" fmla="*/ 314324 h 371681"/>
                <a:gd name="connsiteX117" fmla="*/ 1214436 w 7113622"/>
                <a:gd name="connsiteY117" fmla="*/ 330993 h 371681"/>
                <a:gd name="connsiteX118" fmla="*/ 740567 w 7113622"/>
                <a:gd name="connsiteY118" fmla="*/ 371474 h 371681"/>
                <a:gd name="connsiteX119" fmla="*/ 290511 w 7113622"/>
                <a:gd name="connsiteY119" fmla="*/ 361949 h 371681"/>
                <a:gd name="connsiteX120" fmla="*/ 0 w 7113622"/>
                <a:gd name="connsiteY120" fmla="*/ 359568 h 371681"/>
                <a:gd name="connsiteX121" fmla="*/ 4761 w 7113622"/>
                <a:gd name="connsiteY12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043486 w 7113622"/>
                <a:gd name="connsiteY96" fmla="*/ 221454 h 371681"/>
                <a:gd name="connsiteX97" fmla="*/ 4838699 w 7113622"/>
                <a:gd name="connsiteY97" fmla="*/ 223836 h 371681"/>
                <a:gd name="connsiteX98" fmla="*/ 4619624 w 7113622"/>
                <a:gd name="connsiteY98" fmla="*/ 259554 h 371681"/>
                <a:gd name="connsiteX99" fmla="*/ 4417218 w 7113622"/>
                <a:gd name="connsiteY99" fmla="*/ 245268 h 371681"/>
                <a:gd name="connsiteX100" fmla="*/ 4126706 w 7113622"/>
                <a:gd name="connsiteY100" fmla="*/ 280986 h 371681"/>
                <a:gd name="connsiteX101" fmla="*/ 3964780 w 7113622"/>
                <a:gd name="connsiteY101" fmla="*/ 261936 h 371681"/>
                <a:gd name="connsiteX102" fmla="*/ 3826668 w 7113622"/>
                <a:gd name="connsiteY102" fmla="*/ 271461 h 371681"/>
                <a:gd name="connsiteX103" fmla="*/ 3557586 w 7113622"/>
                <a:gd name="connsiteY103" fmla="*/ 252411 h 371681"/>
                <a:gd name="connsiteX104" fmla="*/ 3367086 w 7113622"/>
                <a:gd name="connsiteY104" fmla="*/ 242886 h 371681"/>
                <a:gd name="connsiteX105" fmla="*/ 3202780 w 7113622"/>
                <a:gd name="connsiteY105" fmla="*/ 261936 h 371681"/>
                <a:gd name="connsiteX106" fmla="*/ 3057524 w 7113622"/>
                <a:gd name="connsiteY106" fmla="*/ 276224 h 371681"/>
                <a:gd name="connsiteX107" fmla="*/ 2912268 w 7113622"/>
                <a:gd name="connsiteY107" fmla="*/ 264317 h 371681"/>
                <a:gd name="connsiteX108" fmla="*/ 2736056 w 7113622"/>
                <a:gd name="connsiteY108" fmla="*/ 288127 h 371681"/>
                <a:gd name="connsiteX109" fmla="*/ 2581273 w 7113622"/>
                <a:gd name="connsiteY109" fmla="*/ 292891 h 371681"/>
                <a:gd name="connsiteX110" fmla="*/ 2474117 w 7113622"/>
                <a:gd name="connsiteY110" fmla="*/ 278603 h 371681"/>
                <a:gd name="connsiteX111" fmla="*/ 2336005 w 7113622"/>
                <a:gd name="connsiteY111" fmla="*/ 302418 h 371681"/>
                <a:gd name="connsiteX112" fmla="*/ 2214561 w 7113622"/>
                <a:gd name="connsiteY112" fmla="*/ 295273 h 371681"/>
                <a:gd name="connsiteX113" fmla="*/ 2081211 w 7113622"/>
                <a:gd name="connsiteY113" fmla="*/ 314324 h 371681"/>
                <a:gd name="connsiteX114" fmla="*/ 1971673 w 7113622"/>
                <a:gd name="connsiteY114" fmla="*/ 300036 h 371681"/>
                <a:gd name="connsiteX115" fmla="*/ 1897854 w 7113622"/>
                <a:gd name="connsiteY115" fmla="*/ 314323 h 371681"/>
                <a:gd name="connsiteX116" fmla="*/ 1812130 w 7113622"/>
                <a:gd name="connsiteY116" fmla="*/ 300035 h 371681"/>
                <a:gd name="connsiteX117" fmla="*/ 1631155 w 7113622"/>
                <a:gd name="connsiteY117" fmla="*/ 314324 h 371681"/>
                <a:gd name="connsiteX118" fmla="*/ 1214436 w 7113622"/>
                <a:gd name="connsiteY118" fmla="*/ 330993 h 371681"/>
                <a:gd name="connsiteX119" fmla="*/ 740567 w 7113622"/>
                <a:gd name="connsiteY119" fmla="*/ 371474 h 371681"/>
                <a:gd name="connsiteX120" fmla="*/ 290511 w 7113622"/>
                <a:gd name="connsiteY120" fmla="*/ 361949 h 371681"/>
                <a:gd name="connsiteX121" fmla="*/ 0 w 7113622"/>
                <a:gd name="connsiteY121" fmla="*/ 359568 h 371681"/>
                <a:gd name="connsiteX122" fmla="*/ 4761 w 7113622"/>
                <a:gd name="connsiteY122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976811 w 7113622"/>
                <a:gd name="connsiteY96" fmla="*/ 207167 h 371681"/>
                <a:gd name="connsiteX97" fmla="*/ 4838699 w 7113622"/>
                <a:gd name="connsiteY97" fmla="*/ 223836 h 371681"/>
                <a:gd name="connsiteX98" fmla="*/ 4619624 w 7113622"/>
                <a:gd name="connsiteY98" fmla="*/ 259554 h 371681"/>
                <a:gd name="connsiteX99" fmla="*/ 4417218 w 7113622"/>
                <a:gd name="connsiteY99" fmla="*/ 245268 h 371681"/>
                <a:gd name="connsiteX100" fmla="*/ 4126706 w 7113622"/>
                <a:gd name="connsiteY100" fmla="*/ 280986 h 371681"/>
                <a:gd name="connsiteX101" fmla="*/ 3964780 w 7113622"/>
                <a:gd name="connsiteY101" fmla="*/ 261936 h 371681"/>
                <a:gd name="connsiteX102" fmla="*/ 3826668 w 7113622"/>
                <a:gd name="connsiteY102" fmla="*/ 271461 h 371681"/>
                <a:gd name="connsiteX103" fmla="*/ 3557586 w 7113622"/>
                <a:gd name="connsiteY103" fmla="*/ 252411 h 371681"/>
                <a:gd name="connsiteX104" fmla="*/ 3367086 w 7113622"/>
                <a:gd name="connsiteY104" fmla="*/ 242886 h 371681"/>
                <a:gd name="connsiteX105" fmla="*/ 3202780 w 7113622"/>
                <a:gd name="connsiteY105" fmla="*/ 261936 h 371681"/>
                <a:gd name="connsiteX106" fmla="*/ 3057524 w 7113622"/>
                <a:gd name="connsiteY106" fmla="*/ 276224 h 371681"/>
                <a:gd name="connsiteX107" fmla="*/ 2912268 w 7113622"/>
                <a:gd name="connsiteY107" fmla="*/ 264317 h 371681"/>
                <a:gd name="connsiteX108" fmla="*/ 2736056 w 7113622"/>
                <a:gd name="connsiteY108" fmla="*/ 288127 h 371681"/>
                <a:gd name="connsiteX109" fmla="*/ 2581273 w 7113622"/>
                <a:gd name="connsiteY109" fmla="*/ 292891 h 371681"/>
                <a:gd name="connsiteX110" fmla="*/ 2474117 w 7113622"/>
                <a:gd name="connsiteY110" fmla="*/ 278603 h 371681"/>
                <a:gd name="connsiteX111" fmla="*/ 2336005 w 7113622"/>
                <a:gd name="connsiteY111" fmla="*/ 302418 h 371681"/>
                <a:gd name="connsiteX112" fmla="*/ 2214561 w 7113622"/>
                <a:gd name="connsiteY112" fmla="*/ 295273 h 371681"/>
                <a:gd name="connsiteX113" fmla="*/ 2081211 w 7113622"/>
                <a:gd name="connsiteY113" fmla="*/ 314324 h 371681"/>
                <a:gd name="connsiteX114" fmla="*/ 1971673 w 7113622"/>
                <a:gd name="connsiteY114" fmla="*/ 300036 h 371681"/>
                <a:gd name="connsiteX115" fmla="*/ 1897854 w 7113622"/>
                <a:gd name="connsiteY115" fmla="*/ 314323 h 371681"/>
                <a:gd name="connsiteX116" fmla="*/ 1812130 w 7113622"/>
                <a:gd name="connsiteY116" fmla="*/ 300035 h 371681"/>
                <a:gd name="connsiteX117" fmla="*/ 1631155 w 7113622"/>
                <a:gd name="connsiteY117" fmla="*/ 314324 h 371681"/>
                <a:gd name="connsiteX118" fmla="*/ 1214436 w 7113622"/>
                <a:gd name="connsiteY118" fmla="*/ 330993 h 371681"/>
                <a:gd name="connsiteX119" fmla="*/ 740567 w 7113622"/>
                <a:gd name="connsiteY119" fmla="*/ 371474 h 371681"/>
                <a:gd name="connsiteX120" fmla="*/ 290511 w 7113622"/>
                <a:gd name="connsiteY120" fmla="*/ 361949 h 371681"/>
                <a:gd name="connsiteX121" fmla="*/ 0 w 7113622"/>
                <a:gd name="connsiteY121" fmla="*/ 359568 h 371681"/>
                <a:gd name="connsiteX122" fmla="*/ 4761 w 7113622"/>
                <a:gd name="connsiteY122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214936 w 7113622"/>
                <a:gd name="connsiteY96" fmla="*/ 207167 h 371681"/>
                <a:gd name="connsiteX97" fmla="*/ 4976811 w 7113622"/>
                <a:gd name="connsiteY97" fmla="*/ 207167 h 371681"/>
                <a:gd name="connsiteX98" fmla="*/ 4838699 w 7113622"/>
                <a:gd name="connsiteY98" fmla="*/ 223836 h 371681"/>
                <a:gd name="connsiteX99" fmla="*/ 4619624 w 7113622"/>
                <a:gd name="connsiteY99" fmla="*/ 259554 h 371681"/>
                <a:gd name="connsiteX100" fmla="*/ 4417218 w 7113622"/>
                <a:gd name="connsiteY100" fmla="*/ 245268 h 371681"/>
                <a:gd name="connsiteX101" fmla="*/ 4126706 w 7113622"/>
                <a:gd name="connsiteY101" fmla="*/ 280986 h 371681"/>
                <a:gd name="connsiteX102" fmla="*/ 3964780 w 7113622"/>
                <a:gd name="connsiteY102" fmla="*/ 261936 h 371681"/>
                <a:gd name="connsiteX103" fmla="*/ 3826668 w 7113622"/>
                <a:gd name="connsiteY103" fmla="*/ 271461 h 371681"/>
                <a:gd name="connsiteX104" fmla="*/ 3557586 w 7113622"/>
                <a:gd name="connsiteY104" fmla="*/ 252411 h 371681"/>
                <a:gd name="connsiteX105" fmla="*/ 3367086 w 7113622"/>
                <a:gd name="connsiteY105" fmla="*/ 242886 h 371681"/>
                <a:gd name="connsiteX106" fmla="*/ 3202780 w 7113622"/>
                <a:gd name="connsiteY106" fmla="*/ 261936 h 371681"/>
                <a:gd name="connsiteX107" fmla="*/ 3057524 w 7113622"/>
                <a:gd name="connsiteY107" fmla="*/ 276224 h 371681"/>
                <a:gd name="connsiteX108" fmla="*/ 2912268 w 7113622"/>
                <a:gd name="connsiteY108" fmla="*/ 264317 h 371681"/>
                <a:gd name="connsiteX109" fmla="*/ 2736056 w 7113622"/>
                <a:gd name="connsiteY109" fmla="*/ 288127 h 371681"/>
                <a:gd name="connsiteX110" fmla="*/ 2581273 w 7113622"/>
                <a:gd name="connsiteY110" fmla="*/ 292891 h 371681"/>
                <a:gd name="connsiteX111" fmla="*/ 2474117 w 7113622"/>
                <a:gd name="connsiteY111" fmla="*/ 278603 h 371681"/>
                <a:gd name="connsiteX112" fmla="*/ 2336005 w 7113622"/>
                <a:gd name="connsiteY112" fmla="*/ 302418 h 371681"/>
                <a:gd name="connsiteX113" fmla="*/ 2214561 w 7113622"/>
                <a:gd name="connsiteY113" fmla="*/ 295273 h 371681"/>
                <a:gd name="connsiteX114" fmla="*/ 2081211 w 7113622"/>
                <a:gd name="connsiteY114" fmla="*/ 314324 h 371681"/>
                <a:gd name="connsiteX115" fmla="*/ 1971673 w 7113622"/>
                <a:gd name="connsiteY115" fmla="*/ 300036 h 371681"/>
                <a:gd name="connsiteX116" fmla="*/ 1897854 w 7113622"/>
                <a:gd name="connsiteY116" fmla="*/ 314323 h 371681"/>
                <a:gd name="connsiteX117" fmla="*/ 1812130 w 7113622"/>
                <a:gd name="connsiteY117" fmla="*/ 300035 h 371681"/>
                <a:gd name="connsiteX118" fmla="*/ 1631155 w 7113622"/>
                <a:gd name="connsiteY118" fmla="*/ 314324 h 371681"/>
                <a:gd name="connsiteX119" fmla="*/ 1214436 w 7113622"/>
                <a:gd name="connsiteY119" fmla="*/ 330993 h 371681"/>
                <a:gd name="connsiteX120" fmla="*/ 740567 w 7113622"/>
                <a:gd name="connsiteY120" fmla="*/ 371474 h 371681"/>
                <a:gd name="connsiteX121" fmla="*/ 290511 w 7113622"/>
                <a:gd name="connsiteY121" fmla="*/ 361949 h 371681"/>
                <a:gd name="connsiteX122" fmla="*/ 0 w 7113622"/>
                <a:gd name="connsiteY122" fmla="*/ 359568 h 371681"/>
                <a:gd name="connsiteX123" fmla="*/ 4761 w 7113622"/>
                <a:gd name="connsiteY123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155405 w 7113622"/>
                <a:gd name="connsiteY96" fmla="*/ 223835 h 371681"/>
                <a:gd name="connsiteX97" fmla="*/ 4976811 w 7113622"/>
                <a:gd name="connsiteY97" fmla="*/ 207167 h 371681"/>
                <a:gd name="connsiteX98" fmla="*/ 4838699 w 7113622"/>
                <a:gd name="connsiteY98" fmla="*/ 223836 h 371681"/>
                <a:gd name="connsiteX99" fmla="*/ 4619624 w 7113622"/>
                <a:gd name="connsiteY99" fmla="*/ 259554 h 371681"/>
                <a:gd name="connsiteX100" fmla="*/ 4417218 w 7113622"/>
                <a:gd name="connsiteY100" fmla="*/ 245268 h 371681"/>
                <a:gd name="connsiteX101" fmla="*/ 4126706 w 7113622"/>
                <a:gd name="connsiteY101" fmla="*/ 280986 h 371681"/>
                <a:gd name="connsiteX102" fmla="*/ 3964780 w 7113622"/>
                <a:gd name="connsiteY102" fmla="*/ 261936 h 371681"/>
                <a:gd name="connsiteX103" fmla="*/ 3826668 w 7113622"/>
                <a:gd name="connsiteY103" fmla="*/ 271461 h 371681"/>
                <a:gd name="connsiteX104" fmla="*/ 3557586 w 7113622"/>
                <a:gd name="connsiteY104" fmla="*/ 252411 h 371681"/>
                <a:gd name="connsiteX105" fmla="*/ 3367086 w 7113622"/>
                <a:gd name="connsiteY105" fmla="*/ 242886 h 371681"/>
                <a:gd name="connsiteX106" fmla="*/ 3202780 w 7113622"/>
                <a:gd name="connsiteY106" fmla="*/ 261936 h 371681"/>
                <a:gd name="connsiteX107" fmla="*/ 3057524 w 7113622"/>
                <a:gd name="connsiteY107" fmla="*/ 276224 h 371681"/>
                <a:gd name="connsiteX108" fmla="*/ 2912268 w 7113622"/>
                <a:gd name="connsiteY108" fmla="*/ 264317 h 371681"/>
                <a:gd name="connsiteX109" fmla="*/ 2736056 w 7113622"/>
                <a:gd name="connsiteY109" fmla="*/ 288127 h 371681"/>
                <a:gd name="connsiteX110" fmla="*/ 2581273 w 7113622"/>
                <a:gd name="connsiteY110" fmla="*/ 292891 h 371681"/>
                <a:gd name="connsiteX111" fmla="*/ 2474117 w 7113622"/>
                <a:gd name="connsiteY111" fmla="*/ 278603 h 371681"/>
                <a:gd name="connsiteX112" fmla="*/ 2336005 w 7113622"/>
                <a:gd name="connsiteY112" fmla="*/ 302418 h 371681"/>
                <a:gd name="connsiteX113" fmla="*/ 2214561 w 7113622"/>
                <a:gd name="connsiteY113" fmla="*/ 295273 h 371681"/>
                <a:gd name="connsiteX114" fmla="*/ 2081211 w 7113622"/>
                <a:gd name="connsiteY114" fmla="*/ 314324 h 371681"/>
                <a:gd name="connsiteX115" fmla="*/ 1971673 w 7113622"/>
                <a:gd name="connsiteY115" fmla="*/ 300036 h 371681"/>
                <a:gd name="connsiteX116" fmla="*/ 1897854 w 7113622"/>
                <a:gd name="connsiteY116" fmla="*/ 314323 h 371681"/>
                <a:gd name="connsiteX117" fmla="*/ 1812130 w 7113622"/>
                <a:gd name="connsiteY117" fmla="*/ 300035 h 371681"/>
                <a:gd name="connsiteX118" fmla="*/ 1631155 w 7113622"/>
                <a:gd name="connsiteY118" fmla="*/ 314324 h 371681"/>
                <a:gd name="connsiteX119" fmla="*/ 1214436 w 7113622"/>
                <a:gd name="connsiteY119" fmla="*/ 330993 h 371681"/>
                <a:gd name="connsiteX120" fmla="*/ 740567 w 7113622"/>
                <a:gd name="connsiteY120" fmla="*/ 371474 h 371681"/>
                <a:gd name="connsiteX121" fmla="*/ 290511 w 7113622"/>
                <a:gd name="connsiteY121" fmla="*/ 361949 h 371681"/>
                <a:gd name="connsiteX122" fmla="*/ 0 w 7113622"/>
                <a:gd name="connsiteY122" fmla="*/ 359568 h 371681"/>
                <a:gd name="connsiteX123" fmla="*/ 4761 w 7113622"/>
                <a:gd name="connsiteY123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357811 w 7113622"/>
                <a:gd name="connsiteY96" fmla="*/ 219073 h 371681"/>
                <a:gd name="connsiteX97" fmla="*/ 5155405 w 7113622"/>
                <a:gd name="connsiteY97" fmla="*/ 223835 h 371681"/>
                <a:gd name="connsiteX98" fmla="*/ 4976811 w 7113622"/>
                <a:gd name="connsiteY98" fmla="*/ 207167 h 371681"/>
                <a:gd name="connsiteX99" fmla="*/ 4838699 w 7113622"/>
                <a:gd name="connsiteY99" fmla="*/ 223836 h 371681"/>
                <a:gd name="connsiteX100" fmla="*/ 4619624 w 7113622"/>
                <a:gd name="connsiteY100" fmla="*/ 259554 h 371681"/>
                <a:gd name="connsiteX101" fmla="*/ 4417218 w 7113622"/>
                <a:gd name="connsiteY101" fmla="*/ 245268 h 371681"/>
                <a:gd name="connsiteX102" fmla="*/ 4126706 w 7113622"/>
                <a:gd name="connsiteY102" fmla="*/ 280986 h 371681"/>
                <a:gd name="connsiteX103" fmla="*/ 3964780 w 7113622"/>
                <a:gd name="connsiteY103" fmla="*/ 261936 h 371681"/>
                <a:gd name="connsiteX104" fmla="*/ 3826668 w 7113622"/>
                <a:gd name="connsiteY104" fmla="*/ 271461 h 371681"/>
                <a:gd name="connsiteX105" fmla="*/ 3557586 w 7113622"/>
                <a:gd name="connsiteY105" fmla="*/ 252411 h 371681"/>
                <a:gd name="connsiteX106" fmla="*/ 3367086 w 7113622"/>
                <a:gd name="connsiteY106" fmla="*/ 242886 h 371681"/>
                <a:gd name="connsiteX107" fmla="*/ 3202780 w 7113622"/>
                <a:gd name="connsiteY107" fmla="*/ 261936 h 371681"/>
                <a:gd name="connsiteX108" fmla="*/ 3057524 w 7113622"/>
                <a:gd name="connsiteY108" fmla="*/ 276224 h 371681"/>
                <a:gd name="connsiteX109" fmla="*/ 2912268 w 7113622"/>
                <a:gd name="connsiteY109" fmla="*/ 264317 h 371681"/>
                <a:gd name="connsiteX110" fmla="*/ 2736056 w 7113622"/>
                <a:gd name="connsiteY110" fmla="*/ 288127 h 371681"/>
                <a:gd name="connsiteX111" fmla="*/ 2581273 w 7113622"/>
                <a:gd name="connsiteY111" fmla="*/ 292891 h 371681"/>
                <a:gd name="connsiteX112" fmla="*/ 2474117 w 7113622"/>
                <a:gd name="connsiteY112" fmla="*/ 278603 h 371681"/>
                <a:gd name="connsiteX113" fmla="*/ 2336005 w 7113622"/>
                <a:gd name="connsiteY113" fmla="*/ 302418 h 371681"/>
                <a:gd name="connsiteX114" fmla="*/ 2214561 w 7113622"/>
                <a:gd name="connsiteY114" fmla="*/ 295273 h 371681"/>
                <a:gd name="connsiteX115" fmla="*/ 2081211 w 7113622"/>
                <a:gd name="connsiteY115" fmla="*/ 314324 h 371681"/>
                <a:gd name="connsiteX116" fmla="*/ 1971673 w 7113622"/>
                <a:gd name="connsiteY116" fmla="*/ 300036 h 371681"/>
                <a:gd name="connsiteX117" fmla="*/ 1897854 w 7113622"/>
                <a:gd name="connsiteY117" fmla="*/ 314323 h 371681"/>
                <a:gd name="connsiteX118" fmla="*/ 1812130 w 7113622"/>
                <a:gd name="connsiteY118" fmla="*/ 300035 h 371681"/>
                <a:gd name="connsiteX119" fmla="*/ 1631155 w 7113622"/>
                <a:gd name="connsiteY119" fmla="*/ 314324 h 371681"/>
                <a:gd name="connsiteX120" fmla="*/ 1214436 w 7113622"/>
                <a:gd name="connsiteY120" fmla="*/ 330993 h 371681"/>
                <a:gd name="connsiteX121" fmla="*/ 740567 w 7113622"/>
                <a:gd name="connsiteY121" fmla="*/ 371474 h 371681"/>
                <a:gd name="connsiteX122" fmla="*/ 290511 w 7113622"/>
                <a:gd name="connsiteY122" fmla="*/ 361949 h 371681"/>
                <a:gd name="connsiteX123" fmla="*/ 0 w 7113622"/>
                <a:gd name="connsiteY123" fmla="*/ 359568 h 371681"/>
                <a:gd name="connsiteX124" fmla="*/ 4761 w 7113622"/>
                <a:gd name="connsiteY12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355429 w 7113622"/>
                <a:gd name="connsiteY96" fmla="*/ 204785 h 371681"/>
                <a:gd name="connsiteX97" fmla="*/ 5155405 w 7113622"/>
                <a:gd name="connsiteY97" fmla="*/ 223835 h 371681"/>
                <a:gd name="connsiteX98" fmla="*/ 4976811 w 7113622"/>
                <a:gd name="connsiteY98" fmla="*/ 207167 h 371681"/>
                <a:gd name="connsiteX99" fmla="*/ 4838699 w 7113622"/>
                <a:gd name="connsiteY99" fmla="*/ 223836 h 371681"/>
                <a:gd name="connsiteX100" fmla="*/ 4619624 w 7113622"/>
                <a:gd name="connsiteY100" fmla="*/ 259554 h 371681"/>
                <a:gd name="connsiteX101" fmla="*/ 4417218 w 7113622"/>
                <a:gd name="connsiteY101" fmla="*/ 245268 h 371681"/>
                <a:gd name="connsiteX102" fmla="*/ 4126706 w 7113622"/>
                <a:gd name="connsiteY102" fmla="*/ 280986 h 371681"/>
                <a:gd name="connsiteX103" fmla="*/ 3964780 w 7113622"/>
                <a:gd name="connsiteY103" fmla="*/ 261936 h 371681"/>
                <a:gd name="connsiteX104" fmla="*/ 3826668 w 7113622"/>
                <a:gd name="connsiteY104" fmla="*/ 271461 h 371681"/>
                <a:gd name="connsiteX105" fmla="*/ 3557586 w 7113622"/>
                <a:gd name="connsiteY105" fmla="*/ 252411 h 371681"/>
                <a:gd name="connsiteX106" fmla="*/ 3367086 w 7113622"/>
                <a:gd name="connsiteY106" fmla="*/ 242886 h 371681"/>
                <a:gd name="connsiteX107" fmla="*/ 3202780 w 7113622"/>
                <a:gd name="connsiteY107" fmla="*/ 261936 h 371681"/>
                <a:gd name="connsiteX108" fmla="*/ 3057524 w 7113622"/>
                <a:gd name="connsiteY108" fmla="*/ 276224 h 371681"/>
                <a:gd name="connsiteX109" fmla="*/ 2912268 w 7113622"/>
                <a:gd name="connsiteY109" fmla="*/ 264317 h 371681"/>
                <a:gd name="connsiteX110" fmla="*/ 2736056 w 7113622"/>
                <a:gd name="connsiteY110" fmla="*/ 288127 h 371681"/>
                <a:gd name="connsiteX111" fmla="*/ 2581273 w 7113622"/>
                <a:gd name="connsiteY111" fmla="*/ 292891 h 371681"/>
                <a:gd name="connsiteX112" fmla="*/ 2474117 w 7113622"/>
                <a:gd name="connsiteY112" fmla="*/ 278603 h 371681"/>
                <a:gd name="connsiteX113" fmla="*/ 2336005 w 7113622"/>
                <a:gd name="connsiteY113" fmla="*/ 302418 h 371681"/>
                <a:gd name="connsiteX114" fmla="*/ 2214561 w 7113622"/>
                <a:gd name="connsiteY114" fmla="*/ 295273 h 371681"/>
                <a:gd name="connsiteX115" fmla="*/ 2081211 w 7113622"/>
                <a:gd name="connsiteY115" fmla="*/ 314324 h 371681"/>
                <a:gd name="connsiteX116" fmla="*/ 1971673 w 7113622"/>
                <a:gd name="connsiteY116" fmla="*/ 300036 h 371681"/>
                <a:gd name="connsiteX117" fmla="*/ 1897854 w 7113622"/>
                <a:gd name="connsiteY117" fmla="*/ 314323 h 371681"/>
                <a:gd name="connsiteX118" fmla="*/ 1812130 w 7113622"/>
                <a:gd name="connsiteY118" fmla="*/ 300035 h 371681"/>
                <a:gd name="connsiteX119" fmla="*/ 1631155 w 7113622"/>
                <a:gd name="connsiteY119" fmla="*/ 314324 h 371681"/>
                <a:gd name="connsiteX120" fmla="*/ 1214436 w 7113622"/>
                <a:gd name="connsiteY120" fmla="*/ 330993 h 371681"/>
                <a:gd name="connsiteX121" fmla="*/ 740567 w 7113622"/>
                <a:gd name="connsiteY121" fmla="*/ 371474 h 371681"/>
                <a:gd name="connsiteX122" fmla="*/ 290511 w 7113622"/>
                <a:gd name="connsiteY122" fmla="*/ 361949 h 371681"/>
                <a:gd name="connsiteX123" fmla="*/ 0 w 7113622"/>
                <a:gd name="connsiteY123" fmla="*/ 359568 h 371681"/>
                <a:gd name="connsiteX124" fmla="*/ 4761 w 7113622"/>
                <a:gd name="connsiteY12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355429 w 7113622"/>
                <a:gd name="connsiteY96" fmla="*/ 204785 h 371681"/>
                <a:gd name="connsiteX97" fmla="*/ 5155405 w 7113622"/>
                <a:gd name="connsiteY97" fmla="*/ 223835 h 371681"/>
                <a:gd name="connsiteX98" fmla="*/ 4976811 w 7113622"/>
                <a:gd name="connsiteY98" fmla="*/ 207167 h 371681"/>
                <a:gd name="connsiteX99" fmla="*/ 4838699 w 7113622"/>
                <a:gd name="connsiteY99" fmla="*/ 223836 h 371681"/>
                <a:gd name="connsiteX100" fmla="*/ 4619624 w 7113622"/>
                <a:gd name="connsiteY100" fmla="*/ 259554 h 371681"/>
                <a:gd name="connsiteX101" fmla="*/ 4417218 w 7113622"/>
                <a:gd name="connsiteY101" fmla="*/ 245268 h 371681"/>
                <a:gd name="connsiteX102" fmla="*/ 4126706 w 7113622"/>
                <a:gd name="connsiteY102" fmla="*/ 280986 h 371681"/>
                <a:gd name="connsiteX103" fmla="*/ 3964780 w 7113622"/>
                <a:gd name="connsiteY103" fmla="*/ 261936 h 371681"/>
                <a:gd name="connsiteX104" fmla="*/ 3826668 w 7113622"/>
                <a:gd name="connsiteY104" fmla="*/ 271461 h 371681"/>
                <a:gd name="connsiteX105" fmla="*/ 3557586 w 7113622"/>
                <a:gd name="connsiteY105" fmla="*/ 252411 h 371681"/>
                <a:gd name="connsiteX106" fmla="*/ 3367086 w 7113622"/>
                <a:gd name="connsiteY106" fmla="*/ 242886 h 371681"/>
                <a:gd name="connsiteX107" fmla="*/ 3202780 w 7113622"/>
                <a:gd name="connsiteY107" fmla="*/ 261936 h 371681"/>
                <a:gd name="connsiteX108" fmla="*/ 3057524 w 7113622"/>
                <a:gd name="connsiteY108" fmla="*/ 276224 h 371681"/>
                <a:gd name="connsiteX109" fmla="*/ 2912268 w 7113622"/>
                <a:gd name="connsiteY109" fmla="*/ 264317 h 371681"/>
                <a:gd name="connsiteX110" fmla="*/ 2736056 w 7113622"/>
                <a:gd name="connsiteY110" fmla="*/ 288127 h 371681"/>
                <a:gd name="connsiteX111" fmla="*/ 2581273 w 7113622"/>
                <a:gd name="connsiteY111" fmla="*/ 292891 h 371681"/>
                <a:gd name="connsiteX112" fmla="*/ 2474117 w 7113622"/>
                <a:gd name="connsiteY112" fmla="*/ 278603 h 371681"/>
                <a:gd name="connsiteX113" fmla="*/ 2336005 w 7113622"/>
                <a:gd name="connsiteY113" fmla="*/ 302418 h 371681"/>
                <a:gd name="connsiteX114" fmla="*/ 2214561 w 7113622"/>
                <a:gd name="connsiteY114" fmla="*/ 295273 h 371681"/>
                <a:gd name="connsiteX115" fmla="*/ 2081211 w 7113622"/>
                <a:gd name="connsiteY115" fmla="*/ 314324 h 371681"/>
                <a:gd name="connsiteX116" fmla="*/ 1971673 w 7113622"/>
                <a:gd name="connsiteY116" fmla="*/ 300036 h 371681"/>
                <a:gd name="connsiteX117" fmla="*/ 1897854 w 7113622"/>
                <a:gd name="connsiteY117" fmla="*/ 314323 h 371681"/>
                <a:gd name="connsiteX118" fmla="*/ 1812130 w 7113622"/>
                <a:gd name="connsiteY118" fmla="*/ 300035 h 371681"/>
                <a:gd name="connsiteX119" fmla="*/ 1631155 w 7113622"/>
                <a:gd name="connsiteY119" fmla="*/ 314324 h 371681"/>
                <a:gd name="connsiteX120" fmla="*/ 1214436 w 7113622"/>
                <a:gd name="connsiteY120" fmla="*/ 330993 h 371681"/>
                <a:gd name="connsiteX121" fmla="*/ 740567 w 7113622"/>
                <a:gd name="connsiteY121" fmla="*/ 371474 h 371681"/>
                <a:gd name="connsiteX122" fmla="*/ 290511 w 7113622"/>
                <a:gd name="connsiteY122" fmla="*/ 361949 h 371681"/>
                <a:gd name="connsiteX123" fmla="*/ 0 w 7113622"/>
                <a:gd name="connsiteY123" fmla="*/ 359568 h 371681"/>
                <a:gd name="connsiteX124" fmla="*/ 4761 w 7113622"/>
                <a:gd name="connsiteY12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355429 w 7113622"/>
                <a:gd name="connsiteY96" fmla="*/ 204785 h 371681"/>
                <a:gd name="connsiteX97" fmla="*/ 5155405 w 7113622"/>
                <a:gd name="connsiteY97" fmla="*/ 223835 h 371681"/>
                <a:gd name="connsiteX98" fmla="*/ 4976811 w 7113622"/>
                <a:gd name="connsiteY98" fmla="*/ 207167 h 371681"/>
                <a:gd name="connsiteX99" fmla="*/ 4838699 w 7113622"/>
                <a:gd name="connsiteY99" fmla="*/ 223836 h 371681"/>
                <a:gd name="connsiteX100" fmla="*/ 4619624 w 7113622"/>
                <a:gd name="connsiteY100" fmla="*/ 259554 h 371681"/>
                <a:gd name="connsiteX101" fmla="*/ 4417218 w 7113622"/>
                <a:gd name="connsiteY101" fmla="*/ 245268 h 371681"/>
                <a:gd name="connsiteX102" fmla="*/ 4126706 w 7113622"/>
                <a:gd name="connsiteY102" fmla="*/ 280986 h 371681"/>
                <a:gd name="connsiteX103" fmla="*/ 3964780 w 7113622"/>
                <a:gd name="connsiteY103" fmla="*/ 261936 h 371681"/>
                <a:gd name="connsiteX104" fmla="*/ 3826668 w 7113622"/>
                <a:gd name="connsiteY104" fmla="*/ 271461 h 371681"/>
                <a:gd name="connsiteX105" fmla="*/ 3557586 w 7113622"/>
                <a:gd name="connsiteY105" fmla="*/ 252411 h 371681"/>
                <a:gd name="connsiteX106" fmla="*/ 3367086 w 7113622"/>
                <a:gd name="connsiteY106" fmla="*/ 242886 h 371681"/>
                <a:gd name="connsiteX107" fmla="*/ 3202780 w 7113622"/>
                <a:gd name="connsiteY107" fmla="*/ 261936 h 371681"/>
                <a:gd name="connsiteX108" fmla="*/ 3057524 w 7113622"/>
                <a:gd name="connsiteY108" fmla="*/ 276224 h 371681"/>
                <a:gd name="connsiteX109" fmla="*/ 2912268 w 7113622"/>
                <a:gd name="connsiteY109" fmla="*/ 264317 h 371681"/>
                <a:gd name="connsiteX110" fmla="*/ 2736056 w 7113622"/>
                <a:gd name="connsiteY110" fmla="*/ 288127 h 371681"/>
                <a:gd name="connsiteX111" fmla="*/ 2581273 w 7113622"/>
                <a:gd name="connsiteY111" fmla="*/ 292891 h 371681"/>
                <a:gd name="connsiteX112" fmla="*/ 2474117 w 7113622"/>
                <a:gd name="connsiteY112" fmla="*/ 278603 h 371681"/>
                <a:gd name="connsiteX113" fmla="*/ 2336005 w 7113622"/>
                <a:gd name="connsiteY113" fmla="*/ 302418 h 371681"/>
                <a:gd name="connsiteX114" fmla="*/ 2214561 w 7113622"/>
                <a:gd name="connsiteY114" fmla="*/ 295273 h 371681"/>
                <a:gd name="connsiteX115" fmla="*/ 2081211 w 7113622"/>
                <a:gd name="connsiteY115" fmla="*/ 314324 h 371681"/>
                <a:gd name="connsiteX116" fmla="*/ 1971673 w 7113622"/>
                <a:gd name="connsiteY116" fmla="*/ 300036 h 371681"/>
                <a:gd name="connsiteX117" fmla="*/ 1897854 w 7113622"/>
                <a:gd name="connsiteY117" fmla="*/ 314323 h 371681"/>
                <a:gd name="connsiteX118" fmla="*/ 1812130 w 7113622"/>
                <a:gd name="connsiteY118" fmla="*/ 300035 h 371681"/>
                <a:gd name="connsiteX119" fmla="*/ 1631155 w 7113622"/>
                <a:gd name="connsiteY119" fmla="*/ 314324 h 371681"/>
                <a:gd name="connsiteX120" fmla="*/ 1214436 w 7113622"/>
                <a:gd name="connsiteY120" fmla="*/ 330993 h 371681"/>
                <a:gd name="connsiteX121" fmla="*/ 740567 w 7113622"/>
                <a:gd name="connsiteY121" fmla="*/ 371474 h 371681"/>
                <a:gd name="connsiteX122" fmla="*/ 290511 w 7113622"/>
                <a:gd name="connsiteY122" fmla="*/ 361949 h 371681"/>
                <a:gd name="connsiteX123" fmla="*/ 0 w 7113622"/>
                <a:gd name="connsiteY123" fmla="*/ 359568 h 371681"/>
                <a:gd name="connsiteX124" fmla="*/ 4761 w 7113622"/>
                <a:gd name="connsiteY12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719761 w 7113622"/>
                <a:gd name="connsiteY94" fmla="*/ 200023 h 371681"/>
                <a:gd name="connsiteX95" fmla="*/ 5493543 w 7113622"/>
                <a:gd name="connsiteY95" fmla="*/ 211930 h 371681"/>
                <a:gd name="connsiteX96" fmla="*/ 5495924 w 7113622"/>
                <a:gd name="connsiteY96" fmla="*/ 211930 h 371681"/>
                <a:gd name="connsiteX97" fmla="*/ 5355429 w 7113622"/>
                <a:gd name="connsiteY97" fmla="*/ 204785 h 371681"/>
                <a:gd name="connsiteX98" fmla="*/ 5155405 w 7113622"/>
                <a:gd name="connsiteY98" fmla="*/ 223835 h 371681"/>
                <a:gd name="connsiteX99" fmla="*/ 4976811 w 7113622"/>
                <a:gd name="connsiteY99" fmla="*/ 207167 h 371681"/>
                <a:gd name="connsiteX100" fmla="*/ 4838699 w 7113622"/>
                <a:gd name="connsiteY100" fmla="*/ 223836 h 371681"/>
                <a:gd name="connsiteX101" fmla="*/ 4619624 w 7113622"/>
                <a:gd name="connsiteY101" fmla="*/ 259554 h 371681"/>
                <a:gd name="connsiteX102" fmla="*/ 4417218 w 7113622"/>
                <a:gd name="connsiteY102" fmla="*/ 245268 h 371681"/>
                <a:gd name="connsiteX103" fmla="*/ 4126706 w 7113622"/>
                <a:gd name="connsiteY103" fmla="*/ 280986 h 371681"/>
                <a:gd name="connsiteX104" fmla="*/ 3964780 w 7113622"/>
                <a:gd name="connsiteY104" fmla="*/ 261936 h 371681"/>
                <a:gd name="connsiteX105" fmla="*/ 3826668 w 7113622"/>
                <a:gd name="connsiteY105" fmla="*/ 271461 h 371681"/>
                <a:gd name="connsiteX106" fmla="*/ 3557586 w 7113622"/>
                <a:gd name="connsiteY106" fmla="*/ 252411 h 371681"/>
                <a:gd name="connsiteX107" fmla="*/ 3367086 w 7113622"/>
                <a:gd name="connsiteY107" fmla="*/ 242886 h 371681"/>
                <a:gd name="connsiteX108" fmla="*/ 3202780 w 7113622"/>
                <a:gd name="connsiteY108" fmla="*/ 261936 h 371681"/>
                <a:gd name="connsiteX109" fmla="*/ 3057524 w 7113622"/>
                <a:gd name="connsiteY109" fmla="*/ 276224 h 371681"/>
                <a:gd name="connsiteX110" fmla="*/ 2912268 w 7113622"/>
                <a:gd name="connsiteY110" fmla="*/ 264317 h 371681"/>
                <a:gd name="connsiteX111" fmla="*/ 2736056 w 7113622"/>
                <a:gd name="connsiteY111" fmla="*/ 288127 h 371681"/>
                <a:gd name="connsiteX112" fmla="*/ 2581273 w 7113622"/>
                <a:gd name="connsiteY112" fmla="*/ 292891 h 371681"/>
                <a:gd name="connsiteX113" fmla="*/ 2474117 w 7113622"/>
                <a:gd name="connsiteY113" fmla="*/ 278603 h 371681"/>
                <a:gd name="connsiteX114" fmla="*/ 2336005 w 7113622"/>
                <a:gd name="connsiteY114" fmla="*/ 302418 h 371681"/>
                <a:gd name="connsiteX115" fmla="*/ 2214561 w 7113622"/>
                <a:gd name="connsiteY115" fmla="*/ 295273 h 371681"/>
                <a:gd name="connsiteX116" fmla="*/ 2081211 w 7113622"/>
                <a:gd name="connsiteY116" fmla="*/ 314324 h 371681"/>
                <a:gd name="connsiteX117" fmla="*/ 1971673 w 7113622"/>
                <a:gd name="connsiteY117" fmla="*/ 300036 h 371681"/>
                <a:gd name="connsiteX118" fmla="*/ 1897854 w 7113622"/>
                <a:gd name="connsiteY118" fmla="*/ 314323 h 371681"/>
                <a:gd name="connsiteX119" fmla="*/ 1812130 w 7113622"/>
                <a:gd name="connsiteY119" fmla="*/ 300035 h 371681"/>
                <a:gd name="connsiteX120" fmla="*/ 1631155 w 7113622"/>
                <a:gd name="connsiteY120" fmla="*/ 314324 h 371681"/>
                <a:gd name="connsiteX121" fmla="*/ 1214436 w 7113622"/>
                <a:gd name="connsiteY121" fmla="*/ 330993 h 371681"/>
                <a:gd name="connsiteX122" fmla="*/ 740567 w 7113622"/>
                <a:gd name="connsiteY122" fmla="*/ 371474 h 371681"/>
                <a:gd name="connsiteX123" fmla="*/ 290511 w 7113622"/>
                <a:gd name="connsiteY123" fmla="*/ 361949 h 371681"/>
                <a:gd name="connsiteX124" fmla="*/ 0 w 7113622"/>
                <a:gd name="connsiteY124" fmla="*/ 359568 h 371681"/>
                <a:gd name="connsiteX125" fmla="*/ 4761 w 7113622"/>
                <a:gd name="connsiteY125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722142 w 7113622"/>
                <a:gd name="connsiteY94" fmla="*/ 180973 h 371681"/>
                <a:gd name="connsiteX95" fmla="*/ 5493543 w 7113622"/>
                <a:gd name="connsiteY95" fmla="*/ 211930 h 371681"/>
                <a:gd name="connsiteX96" fmla="*/ 5495924 w 7113622"/>
                <a:gd name="connsiteY96" fmla="*/ 211930 h 371681"/>
                <a:gd name="connsiteX97" fmla="*/ 5355429 w 7113622"/>
                <a:gd name="connsiteY97" fmla="*/ 204785 h 371681"/>
                <a:gd name="connsiteX98" fmla="*/ 5155405 w 7113622"/>
                <a:gd name="connsiteY98" fmla="*/ 223835 h 371681"/>
                <a:gd name="connsiteX99" fmla="*/ 4976811 w 7113622"/>
                <a:gd name="connsiteY99" fmla="*/ 207167 h 371681"/>
                <a:gd name="connsiteX100" fmla="*/ 4838699 w 7113622"/>
                <a:gd name="connsiteY100" fmla="*/ 223836 h 371681"/>
                <a:gd name="connsiteX101" fmla="*/ 4619624 w 7113622"/>
                <a:gd name="connsiteY101" fmla="*/ 259554 h 371681"/>
                <a:gd name="connsiteX102" fmla="*/ 4417218 w 7113622"/>
                <a:gd name="connsiteY102" fmla="*/ 245268 h 371681"/>
                <a:gd name="connsiteX103" fmla="*/ 4126706 w 7113622"/>
                <a:gd name="connsiteY103" fmla="*/ 280986 h 371681"/>
                <a:gd name="connsiteX104" fmla="*/ 3964780 w 7113622"/>
                <a:gd name="connsiteY104" fmla="*/ 261936 h 371681"/>
                <a:gd name="connsiteX105" fmla="*/ 3826668 w 7113622"/>
                <a:gd name="connsiteY105" fmla="*/ 271461 h 371681"/>
                <a:gd name="connsiteX106" fmla="*/ 3557586 w 7113622"/>
                <a:gd name="connsiteY106" fmla="*/ 252411 h 371681"/>
                <a:gd name="connsiteX107" fmla="*/ 3367086 w 7113622"/>
                <a:gd name="connsiteY107" fmla="*/ 242886 h 371681"/>
                <a:gd name="connsiteX108" fmla="*/ 3202780 w 7113622"/>
                <a:gd name="connsiteY108" fmla="*/ 261936 h 371681"/>
                <a:gd name="connsiteX109" fmla="*/ 3057524 w 7113622"/>
                <a:gd name="connsiteY109" fmla="*/ 276224 h 371681"/>
                <a:gd name="connsiteX110" fmla="*/ 2912268 w 7113622"/>
                <a:gd name="connsiteY110" fmla="*/ 264317 h 371681"/>
                <a:gd name="connsiteX111" fmla="*/ 2736056 w 7113622"/>
                <a:gd name="connsiteY111" fmla="*/ 288127 h 371681"/>
                <a:gd name="connsiteX112" fmla="*/ 2581273 w 7113622"/>
                <a:gd name="connsiteY112" fmla="*/ 292891 h 371681"/>
                <a:gd name="connsiteX113" fmla="*/ 2474117 w 7113622"/>
                <a:gd name="connsiteY113" fmla="*/ 278603 h 371681"/>
                <a:gd name="connsiteX114" fmla="*/ 2336005 w 7113622"/>
                <a:gd name="connsiteY114" fmla="*/ 302418 h 371681"/>
                <a:gd name="connsiteX115" fmla="*/ 2214561 w 7113622"/>
                <a:gd name="connsiteY115" fmla="*/ 295273 h 371681"/>
                <a:gd name="connsiteX116" fmla="*/ 2081211 w 7113622"/>
                <a:gd name="connsiteY116" fmla="*/ 314324 h 371681"/>
                <a:gd name="connsiteX117" fmla="*/ 1971673 w 7113622"/>
                <a:gd name="connsiteY117" fmla="*/ 300036 h 371681"/>
                <a:gd name="connsiteX118" fmla="*/ 1897854 w 7113622"/>
                <a:gd name="connsiteY118" fmla="*/ 314323 h 371681"/>
                <a:gd name="connsiteX119" fmla="*/ 1812130 w 7113622"/>
                <a:gd name="connsiteY119" fmla="*/ 300035 h 371681"/>
                <a:gd name="connsiteX120" fmla="*/ 1631155 w 7113622"/>
                <a:gd name="connsiteY120" fmla="*/ 314324 h 371681"/>
                <a:gd name="connsiteX121" fmla="*/ 1214436 w 7113622"/>
                <a:gd name="connsiteY121" fmla="*/ 330993 h 371681"/>
                <a:gd name="connsiteX122" fmla="*/ 740567 w 7113622"/>
                <a:gd name="connsiteY122" fmla="*/ 371474 h 371681"/>
                <a:gd name="connsiteX123" fmla="*/ 290511 w 7113622"/>
                <a:gd name="connsiteY123" fmla="*/ 361949 h 371681"/>
                <a:gd name="connsiteX124" fmla="*/ 0 w 7113622"/>
                <a:gd name="connsiteY124" fmla="*/ 359568 h 371681"/>
                <a:gd name="connsiteX125" fmla="*/ 4761 w 7113622"/>
                <a:gd name="connsiteY125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31693 w 7113622"/>
                <a:gd name="connsiteY93" fmla="*/ 183355 h 371681"/>
                <a:gd name="connsiteX94" fmla="*/ 5722142 w 7113622"/>
                <a:gd name="connsiteY94" fmla="*/ 180973 h 371681"/>
                <a:gd name="connsiteX95" fmla="*/ 5493543 w 7113622"/>
                <a:gd name="connsiteY95" fmla="*/ 211930 h 371681"/>
                <a:gd name="connsiteX96" fmla="*/ 5495924 w 7113622"/>
                <a:gd name="connsiteY96" fmla="*/ 211930 h 371681"/>
                <a:gd name="connsiteX97" fmla="*/ 5355429 w 7113622"/>
                <a:gd name="connsiteY97" fmla="*/ 204785 h 371681"/>
                <a:gd name="connsiteX98" fmla="*/ 5155405 w 7113622"/>
                <a:gd name="connsiteY98" fmla="*/ 223835 h 371681"/>
                <a:gd name="connsiteX99" fmla="*/ 4976811 w 7113622"/>
                <a:gd name="connsiteY99" fmla="*/ 207167 h 371681"/>
                <a:gd name="connsiteX100" fmla="*/ 4838699 w 7113622"/>
                <a:gd name="connsiteY100" fmla="*/ 223836 h 371681"/>
                <a:gd name="connsiteX101" fmla="*/ 4619624 w 7113622"/>
                <a:gd name="connsiteY101" fmla="*/ 259554 h 371681"/>
                <a:gd name="connsiteX102" fmla="*/ 4417218 w 7113622"/>
                <a:gd name="connsiteY102" fmla="*/ 245268 h 371681"/>
                <a:gd name="connsiteX103" fmla="*/ 4126706 w 7113622"/>
                <a:gd name="connsiteY103" fmla="*/ 280986 h 371681"/>
                <a:gd name="connsiteX104" fmla="*/ 3964780 w 7113622"/>
                <a:gd name="connsiteY104" fmla="*/ 261936 h 371681"/>
                <a:gd name="connsiteX105" fmla="*/ 3826668 w 7113622"/>
                <a:gd name="connsiteY105" fmla="*/ 271461 h 371681"/>
                <a:gd name="connsiteX106" fmla="*/ 3557586 w 7113622"/>
                <a:gd name="connsiteY106" fmla="*/ 252411 h 371681"/>
                <a:gd name="connsiteX107" fmla="*/ 3367086 w 7113622"/>
                <a:gd name="connsiteY107" fmla="*/ 242886 h 371681"/>
                <a:gd name="connsiteX108" fmla="*/ 3202780 w 7113622"/>
                <a:gd name="connsiteY108" fmla="*/ 261936 h 371681"/>
                <a:gd name="connsiteX109" fmla="*/ 3057524 w 7113622"/>
                <a:gd name="connsiteY109" fmla="*/ 276224 h 371681"/>
                <a:gd name="connsiteX110" fmla="*/ 2912268 w 7113622"/>
                <a:gd name="connsiteY110" fmla="*/ 264317 h 371681"/>
                <a:gd name="connsiteX111" fmla="*/ 2736056 w 7113622"/>
                <a:gd name="connsiteY111" fmla="*/ 288127 h 371681"/>
                <a:gd name="connsiteX112" fmla="*/ 2581273 w 7113622"/>
                <a:gd name="connsiteY112" fmla="*/ 292891 h 371681"/>
                <a:gd name="connsiteX113" fmla="*/ 2474117 w 7113622"/>
                <a:gd name="connsiteY113" fmla="*/ 278603 h 371681"/>
                <a:gd name="connsiteX114" fmla="*/ 2336005 w 7113622"/>
                <a:gd name="connsiteY114" fmla="*/ 302418 h 371681"/>
                <a:gd name="connsiteX115" fmla="*/ 2214561 w 7113622"/>
                <a:gd name="connsiteY115" fmla="*/ 295273 h 371681"/>
                <a:gd name="connsiteX116" fmla="*/ 2081211 w 7113622"/>
                <a:gd name="connsiteY116" fmla="*/ 314324 h 371681"/>
                <a:gd name="connsiteX117" fmla="*/ 1971673 w 7113622"/>
                <a:gd name="connsiteY117" fmla="*/ 300036 h 371681"/>
                <a:gd name="connsiteX118" fmla="*/ 1897854 w 7113622"/>
                <a:gd name="connsiteY118" fmla="*/ 314323 h 371681"/>
                <a:gd name="connsiteX119" fmla="*/ 1812130 w 7113622"/>
                <a:gd name="connsiteY119" fmla="*/ 300035 h 371681"/>
                <a:gd name="connsiteX120" fmla="*/ 1631155 w 7113622"/>
                <a:gd name="connsiteY120" fmla="*/ 314324 h 371681"/>
                <a:gd name="connsiteX121" fmla="*/ 1214436 w 7113622"/>
                <a:gd name="connsiteY121" fmla="*/ 330993 h 371681"/>
                <a:gd name="connsiteX122" fmla="*/ 740567 w 7113622"/>
                <a:gd name="connsiteY122" fmla="*/ 371474 h 371681"/>
                <a:gd name="connsiteX123" fmla="*/ 290511 w 7113622"/>
                <a:gd name="connsiteY123" fmla="*/ 361949 h 371681"/>
                <a:gd name="connsiteX124" fmla="*/ 0 w 7113622"/>
                <a:gd name="connsiteY124" fmla="*/ 359568 h 371681"/>
                <a:gd name="connsiteX125" fmla="*/ 4761 w 7113622"/>
                <a:gd name="connsiteY125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6257924 w 7113622"/>
                <a:gd name="connsiteY93" fmla="*/ 1857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88905 w 7113622"/>
                <a:gd name="connsiteY92" fmla="*/ 171449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86549 w 7113622"/>
                <a:gd name="connsiteY91" fmla="*/ 159542 h 371681"/>
                <a:gd name="connsiteX92" fmla="*/ 6488905 w 7113622"/>
                <a:gd name="connsiteY92" fmla="*/ 171449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0862 w 7113622"/>
                <a:gd name="connsiteY90" fmla="*/ 152398 h 371681"/>
                <a:gd name="connsiteX91" fmla="*/ 6686549 w 7113622"/>
                <a:gd name="connsiteY91" fmla="*/ 159542 h 371681"/>
                <a:gd name="connsiteX92" fmla="*/ 6488905 w 7113622"/>
                <a:gd name="connsiteY92" fmla="*/ 171449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0862 w 7113622"/>
                <a:gd name="connsiteY90" fmla="*/ 152398 h 371681"/>
                <a:gd name="connsiteX91" fmla="*/ 6686549 w 7113622"/>
                <a:gd name="connsiteY91" fmla="*/ 159542 h 371681"/>
                <a:gd name="connsiteX92" fmla="*/ 6491286 w 7113622"/>
                <a:gd name="connsiteY92" fmla="*/ 164305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48498 w 7113622"/>
                <a:gd name="connsiteY89" fmla="*/ 214312 h 371681"/>
                <a:gd name="connsiteX90" fmla="*/ 6900862 w 7113622"/>
                <a:gd name="connsiteY90" fmla="*/ 152398 h 371681"/>
                <a:gd name="connsiteX91" fmla="*/ 6686549 w 7113622"/>
                <a:gd name="connsiteY91" fmla="*/ 159542 h 371681"/>
                <a:gd name="connsiteX92" fmla="*/ 6491286 w 7113622"/>
                <a:gd name="connsiteY92" fmla="*/ 164305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69962"/>
                <a:gd name="connsiteY0" fmla="*/ 197644 h 371681"/>
                <a:gd name="connsiteX1" fmla="*/ 492917 w 7169962"/>
                <a:gd name="connsiteY1" fmla="*/ 207169 h 371681"/>
                <a:gd name="connsiteX2" fmla="*/ 773905 w 7169962"/>
                <a:gd name="connsiteY2" fmla="*/ 216694 h 371681"/>
                <a:gd name="connsiteX3" fmla="*/ 1040605 w 7169962"/>
                <a:gd name="connsiteY3" fmla="*/ 197644 h 371681"/>
                <a:gd name="connsiteX4" fmla="*/ 1323974 w 7169962"/>
                <a:gd name="connsiteY4" fmla="*/ 180975 h 371681"/>
                <a:gd name="connsiteX5" fmla="*/ 1488280 w 7169962"/>
                <a:gd name="connsiteY5" fmla="*/ 185737 h 371681"/>
                <a:gd name="connsiteX6" fmla="*/ 1647823 w 7169962"/>
                <a:gd name="connsiteY6" fmla="*/ 183355 h 371681"/>
                <a:gd name="connsiteX7" fmla="*/ 1764505 w 7169962"/>
                <a:gd name="connsiteY7" fmla="*/ 169069 h 371681"/>
                <a:gd name="connsiteX8" fmla="*/ 1816892 w 7169962"/>
                <a:gd name="connsiteY8" fmla="*/ 159544 h 371681"/>
                <a:gd name="connsiteX9" fmla="*/ 1890711 w 7169962"/>
                <a:gd name="connsiteY9" fmla="*/ 183356 h 371681"/>
                <a:gd name="connsiteX10" fmla="*/ 1955005 w 7169962"/>
                <a:gd name="connsiteY10" fmla="*/ 161925 h 371681"/>
                <a:gd name="connsiteX11" fmla="*/ 2040730 w 7169962"/>
                <a:gd name="connsiteY11" fmla="*/ 178594 h 371681"/>
                <a:gd name="connsiteX12" fmla="*/ 2133599 w 7169962"/>
                <a:gd name="connsiteY12" fmla="*/ 161925 h 371681"/>
                <a:gd name="connsiteX13" fmla="*/ 2209799 w 7169962"/>
                <a:gd name="connsiteY13" fmla="*/ 152400 h 371681"/>
                <a:gd name="connsiteX14" fmla="*/ 2305049 w 7169962"/>
                <a:gd name="connsiteY14" fmla="*/ 169069 h 371681"/>
                <a:gd name="connsiteX15" fmla="*/ 2381249 w 7169962"/>
                <a:gd name="connsiteY15" fmla="*/ 150019 h 371681"/>
                <a:gd name="connsiteX16" fmla="*/ 2466974 w 7169962"/>
                <a:gd name="connsiteY16" fmla="*/ 138112 h 371681"/>
                <a:gd name="connsiteX17" fmla="*/ 2559842 w 7169962"/>
                <a:gd name="connsiteY17" fmla="*/ 152400 h 371681"/>
                <a:gd name="connsiteX18" fmla="*/ 2655092 w 7169962"/>
                <a:gd name="connsiteY18" fmla="*/ 142875 h 371681"/>
                <a:gd name="connsiteX19" fmla="*/ 2719386 w 7169962"/>
                <a:gd name="connsiteY19" fmla="*/ 154781 h 371681"/>
                <a:gd name="connsiteX20" fmla="*/ 2802730 w 7169962"/>
                <a:gd name="connsiteY20" fmla="*/ 152400 h 371681"/>
                <a:gd name="connsiteX21" fmla="*/ 2912267 w 7169962"/>
                <a:gd name="connsiteY21" fmla="*/ 133350 h 371681"/>
                <a:gd name="connsiteX22" fmla="*/ 3009899 w 7169962"/>
                <a:gd name="connsiteY22" fmla="*/ 133350 h 371681"/>
                <a:gd name="connsiteX23" fmla="*/ 3093242 w 7169962"/>
                <a:gd name="connsiteY23" fmla="*/ 138112 h 371681"/>
                <a:gd name="connsiteX24" fmla="*/ 3140867 w 7169962"/>
                <a:gd name="connsiteY24" fmla="*/ 121444 h 371681"/>
                <a:gd name="connsiteX25" fmla="*/ 3238499 w 7169962"/>
                <a:gd name="connsiteY25" fmla="*/ 123825 h 371681"/>
                <a:gd name="connsiteX26" fmla="*/ 3331367 w 7169962"/>
                <a:gd name="connsiteY26" fmla="*/ 97631 h 371681"/>
                <a:gd name="connsiteX27" fmla="*/ 3369467 w 7169962"/>
                <a:gd name="connsiteY27" fmla="*/ 102394 h 371681"/>
                <a:gd name="connsiteX28" fmla="*/ 3390899 w 7169962"/>
                <a:gd name="connsiteY28" fmla="*/ 111919 h 371681"/>
                <a:gd name="connsiteX29" fmla="*/ 3421855 w 7169962"/>
                <a:gd name="connsiteY29" fmla="*/ 111919 h 371681"/>
                <a:gd name="connsiteX30" fmla="*/ 3462336 w 7169962"/>
                <a:gd name="connsiteY30" fmla="*/ 111919 h 371681"/>
                <a:gd name="connsiteX31" fmla="*/ 3512342 w 7169962"/>
                <a:gd name="connsiteY31" fmla="*/ 109537 h 371681"/>
                <a:gd name="connsiteX32" fmla="*/ 3538536 w 7169962"/>
                <a:gd name="connsiteY32" fmla="*/ 107156 h 371681"/>
                <a:gd name="connsiteX33" fmla="*/ 3567111 w 7169962"/>
                <a:gd name="connsiteY33" fmla="*/ 102394 h 371681"/>
                <a:gd name="connsiteX34" fmla="*/ 3605211 w 7169962"/>
                <a:gd name="connsiteY34" fmla="*/ 111919 h 371681"/>
                <a:gd name="connsiteX35" fmla="*/ 3733799 w 7169962"/>
                <a:gd name="connsiteY35" fmla="*/ 140494 h 371681"/>
                <a:gd name="connsiteX36" fmla="*/ 3783805 w 7169962"/>
                <a:gd name="connsiteY36" fmla="*/ 135731 h 371681"/>
                <a:gd name="connsiteX37" fmla="*/ 3831430 w 7169962"/>
                <a:gd name="connsiteY37" fmla="*/ 123825 h 371681"/>
                <a:gd name="connsiteX38" fmla="*/ 3869530 w 7169962"/>
                <a:gd name="connsiteY38" fmla="*/ 140494 h 371681"/>
                <a:gd name="connsiteX39" fmla="*/ 3926680 w 7169962"/>
                <a:gd name="connsiteY39" fmla="*/ 138112 h 371681"/>
                <a:gd name="connsiteX40" fmla="*/ 3957636 w 7169962"/>
                <a:gd name="connsiteY40" fmla="*/ 133350 h 371681"/>
                <a:gd name="connsiteX41" fmla="*/ 4036218 w 7169962"/>
                <a:gd name="connsiteY41" fmla="*/ 147637 h 371681"/>
                <a:gd name="connsiteX42" fmla="*/ 4098130 w 7169962"/>
                <a:gd name="connsiteY42" fmla="*/ 142875 h 371681"/>
                <a:gd name="connsiteX43" fmla="*/ 4179093 w 7169962"/>
                <a:gd name="connsiteY43" fmla="*/ 126206 h 371681"/>
                <a:gd name="connsiteX44" fmla="*/ 4257674 w 7169962"/>
                <a:gd name="connsiteY44" fmla="*/ 111919 h 371681"/>
                <a:gd name="connsiteX45" fmla="*/ 4310061 w 7169962"/>
                <a:gd name="connsiteY45" fmla="*/ 111919 h 371681"/>
                <a:gd name="connsiteX46" fmla="*/ 4355305 w 7169962"/>
                <a:gd name="connsiteY46" fmla="*/ 111919 h 371681"/>
                <a:gd name="connsiteX47" fmla="*/ 4462461 w 7169962"/>
                <a:gd name="connsiteY47" fmla="*/ 107156 h 371681"/>
                <a:gd name="connsiteX48" fmla="*/ 4598193 w 7169962"/>
                <a:gd name="connsiteY48" fmla="*/ 107156 h 371681"/>
                <a:gd name="connsiteX49" fmla="*/ 4674393 w 7169962"/>
                <a:gd name="connsiteY49" fmla="*/ 83344 h 371681"/>
                <a:gd name="connsiteX50" fmla="*/ 4722018 w 7169962"/>
                <a:gd name="connsiteY50" fmla="*/ 76200 h 371681"/>
                <a:gd name="connsiteX51" fmla="*/ 4774405 w 7169962"/>
                <a:gd name="connsiteY51" fmla="*/ 85725 h 371681"/>
                <a:gd name="connsiteX52" fmla="*/ 4852986 w 7169962"/>
                <a:gd name="connsiteY52" fmla="*/ 61912 h 371681"/>
                <a:gd name="connsiteX53" fmla="*/ 4919661 w 7169962"/>
                <a:gd name="connsiteY53" fmla="*/ 66675 h 371681"/>
                <a:gd name="connsiteX54" fmla="*/ 4979193 w 7169962"/>
                <a:gd name="connsiteY54" fmla="*/ 54769 h 371681"/>
                <a:gd name="connsiteX55" fmla="*/ 5031580 w 7169962"/>
                <a:gd name="connsiteY55" fmla="*/ 64294 h 371681"/>
                <a:gd name="connsiteX56" fmla="*/ 5143499 w 7169962"/>
                <a:gd name="connsiteY56" fmla="*/ 69056 h 371681"/>
                <a:gd name="connsiteX57" fmla="*/ 5181599 w 7169962"/>
                <a:gd name="connsiteY57" fmla="*/ 69056 h 371681"/>
                <a:gd name="connsiteX58" fmla="*/ 5245893 w 7169962"/>
                <a:gd name="connsiteY58" fmla="*/ 54769 h 371681"/>
                <a:gd name="connsiteX59" fmla="*/ 5300661 w 7169962"/>
                <a:gd name="connsiteY59" fmla="*/ 54769 h 371681"/>
                <a:gd name="connsiteX60" fmla="*/ 5353049 w 7169962"/>
                <a:gd name="connsiteY60" fmla="*/ 47625 h 371681"/>
                <a:gd name="connsiteX61" fmla="*/ 5395911 w 7169962"/>
                <a:gd name="connsiteY61" fmla="*/ 47625 h 371681"/>
                <a:gd name="connsiteX62" fmla="*/ 5460205 w 7169962"/>
                <a:gd name="connsiteY62" fmla="*/ 61912 h 371681"/>
                <a:gd name="connsiteX63" fmla="*/ 5500686 w 7169962"/>
                <a:gd name="connsiteY63" fmla="*/ 54769 h 371681"/>
                <a:gd name="connsiteX64" fmla="*/ 5548311 w 7169962"/>
                <a:gd name="connsiteY64" fmla="*/ 54769 h 371681"/>
                <a:gd name="connsiteX65" fmla="*/ 5638799 w 7169962"/>
                <a:gd name="connsiteY65" fmla="*/ 47625 h 371681"/>
                <a:gd name="connsiteX66" fmla="*/ 5664993 w 7169962"/>
                <a:gd name="connsiteY66" fmla="*/ 26194 h 371681"/>
                <a:gd name="connsiteX67" fmla="*/ 5719761 w 7169962"/>
                <a:gd name="connsiteY67" fmla="*/ 26194 h 371681"/>
                <a:gd name="connsiteX68" fmla="*/ 5774530 w 7169962"/>
                <a:gd name="connsiteY68" fmla="*/ 42862 h 371681"/>
                <a:gd name="connsiteX69" fmla="*/ 5824536 w 7169962"/>
                <a:gd name="connsiteY69" fmla="*/ 40481 h 371681"/>
                <a:gd name="connsiteX70" fmla="*/ 5884068 w 7169962"/>
                <a:gd name="connsiteY70" fmla="*/ 23812 h 371681"/>
                <a:gd name="connsiteX71" fmla="*/ 5945980 w 7169962"/>
                <a:gd name="connsiteY71" fmla="*/ 21431 h 371681"/>
                <a:gd name="connsiteX72" fmla="*/ 5984080 w 7169962"/>
                <a:gd name="connsiteY72" fmla="*/ 14287 h 371681"/>
                <a:gd name="connsiteX73" fmla="*/ 5993605 w 7169962"/>
                <a:gd name="connsiteY73" fmla="*/ 0 h 371681"/>
                <a:gd name="connsiteX74" fmla="*/ 6043611 w 7169962"/>
                <a:gd name="connsiteY74" fmla="*/ 9525 h 371681"/>
                <a:gd name="connsiteX75" fmla="*/ 6134099 w 7169962"/>
                <a:gd name="connsiteY75" fmla="*/ 2381 h 371681"/>
                <a:gd name="connsiteX76" fmla="*/ 6207918 w 7169962"/>
                <a:gd name="connsiteY76" fmla="*/ 0 h 371681"/>
                <a:gd name="connsiteX77" fmla="*/ 6324599 w 7169962"/>
                <a:gd name="connsiteY77" fmla="*/ 9525 h 371681"/>
                <a:gd name="connsiteX78" fmla="*/ 6412705 w 7169962"/>
                <a:gd name="connsiteY78" fmla="*/ 11906 h 371681"/>
                <a:gd name="connsiteX79" fmla="*/ 6512718 w 7169962"/>
                <a:gd name="connsiteY79" fmla="*/ 19050 h 371681"/>
                <a:gd name="connsiteX80" fmla="*/ 6588918 w 7169962"/>
                <a:gd name="connsiteY80" fmla="*/ 21431 h 371681"/>
                <a:gd name="connsiteX81" fmla="*/ 6679405 w 7169962"/>
                <a:gd name="connsiteY81" fmla="*/ 11906 h 371681"/>
                <a:gd name="connsiteX82" fmla="*/ 6734174 w 7169962"/>
                <a:gd name="connsiteY82" fmla="*/ 19050 h 371681"/>
                <a:gd name="connsiteX83" fmla="*/ 6850855 w 7169962"/>
                <a:gd name="connsiteY83" fmla="*/ 23812 h 371681"/>
                <a:gd name="connsiteX84" fmla="*/ 6953249 w 7169962"/>
                <a:gd name="connsiteY84" fmla="*/ 28575 h 371681"/>
                <a:gd name="connsiteX85" fmla="*/ 7012780 w 7169962"/>
                <a:gd name="connsiteY85" fmla="*/ 33337 h 371681"/>
                <a:gd name="connsiteX86" fmla="*/ 7060405 w 7169962"/>
                <a:gd name="connsiteY86" fmla="*/ 23812 h 371681"/>
                <a:gd name="connsiteX87" fmla="*/ 7110411 w 7169962"/>
                <a:gd name="connsiteY87" fmla="*/ 33337 h 371681"/>
                <a:gd name="connsiteX88" fmla="*/ 7169943 w 7169962"/>
                <a:gd name="connsiteY88" fmla="*/ 145256 h 371681"/>
                <a:gd name="connsiteX89" fmla="*/ 7048498 w 7169962"/>
                <a:gd name="connsiteY89" fmla="*/ 214312 h 371681"/>
                <a:gd name="connsiteX90" fmla="*/ 6900862 w 7169962"/>
                <a:gd name="connsiteY90" fmla="*/ 152398 h 371681"/>
                <a:gd name="connsiteX91" fmla="*/ 6686549 w 7169962"/>
                <a:gd name="connsiteY91" fmla="*/ 159542 h 371681"/>
                <a:gd name="connsiteX92" fmla="*/ 6491286 w 7169962"/>
                <a:gd name="connsiteY92" fmla="*/ 164305 h 371681"/>
                <a:gd name="connsiteX93" fmla="*/ 6234111 w 7169962"/>
                <a:gd name="connsiteY93" fmla="*/ 147635 h 371681"/>
                <a:gd name="connsiteX94" fmla="*/ 5931693 w 7169962"/>
                <a:gd name="connsiteY94" fmla="*/ 183355 h 371681"/>
                <a:gd name="connsiteX95" fmla="*/ 5722142 w 7169962"/>
                <a:gd name="connsiteY95" fmla="*/ 180973 h 371681"/>
                <a:gd name="connsiteX96" fmla="*/ 5493543 w 7169962"/>
                <a:gd name="connsiteY96" fmla="*/ 211930 h 371681"/>
                <a:gd name="connsiteX97" fmla="*/ 5495924 w 7169962"/>
                <a:gd name="connsiteY97" fmla="*/ 211930 h 371681"/>
                <a:gd name="connsiteX98" fmla="*/ 5355429 w 7169962"/>
                <a:gd name="connsiteY98" fmla="*/ 204785 h 371681"/>
                <a:gd name="connsiteX99" fmla="*/ 5155405 w 7169962"/>
                <a:gd name="connsiteY99" fmla="*/ 223835 h 371681"/>
                <a:gd name="connsiteX100" fmla="*/ 4976811 w 7169962"/>
                <a:gd name="connsiteY100" fmla="*/ 207167 h 371681"/>
                <a:gd name="connsiteX101" fmla="*/ 4838699 w 7169962"/>
                <a:gd name="connsiteY101" fmla="*/ 223836 h 371681"/>
                <a:gd name="connsiteX102" fmla="*/ 4619624 w 7169962"/>
                <a:gd name="connsiteY102" fmla="*/ 259554 h 371681"/>
                <a:gd name="connsiteX103" fmla="*/ 4417218 w 7169962"/>
                <a:gd name="connsiteY103" fmla="*/ 245268 h 371681"/>
                <a:gd name="connsiteX104" fmla="*/ 4126706 w 7169962"/>
                <a:gd name="connsiteY104" fmla="*/ 280986 h 371681"/>
                <a:gd name="connsiteX105" fmla="*/ 3964780 w 7169962"/>
                <a:gd name="connsiteY105" fmla="*/ 261936 h 371681"/>
                <a:gd name="connsiteX106" fmla="*/ 3826668 w 7169962"/>
                <a:gd name="connsiteY106" fmla="*/ 271461 h 371681"/>
                <a:gd name="connsiteX107" fmla="*/ 3557586 w 7169962"/>
                <a:gd name="connsiteY107" fmla="*/ 252411 h 371681"/>
                <a:gd name="connsiteX108" fmla="*/ 3367086 w 7169962"/>
                <a:gd name="connsiteY108" fmla="*/ 242886 h 371681"/>
                <a:gd name="connsiteX109" fmla="*/ 3202780 w 7169962"/>
                <a:gd name="connsiteY109" fmla="*/ 261936 h 371681"/>
                <a:gd name="connsiteX110" fmla="*/ 3057524 w 7169962"/>
                <a:gd name="connsiteY110" fmla="*/ 276224 h 371681"/>
                <a:gd name="connsiteX111" fmla="*/ 2912268 w 7169962"/>
                <a:gd name="connsiteY111" fmla="*/ 264317 h 371681"/>
                <a:gd name="connsiteX112" fmla="*/ 2736056 w 7169962"/>
                <a:gd name="connsiteY112" fmla="*/ 288127 h 371681"/>
                <a:gd name="connsiteX113" fmla="*/ 2581273 w 7169962"/>
                <a:gd name="connsiteY113" fmla="*/ 292891 h 371681"/>
                <a:gd name="connsiteX114" fmla="*/ 2474117 w 7169962"/>
                <a:gd name="connsiteY114" fmla="*/ 278603 h 371681"/>
                <a:gd name="connsiteX115" fmla="*/ 2336005 w 7169962"/>
                <a:gd name="connsiteY115" fmla="*/ 302418 h 371681"/>
                <a:gd name="connsiteX116" fmla="*/ 2214561 w 7169962"/>
                <a:gd name="connsiteY116" fmla="*/ 295273 h 371681"/>
                <a:gd name="connsiteX117" fmla="*/ 2081211 w 7169962"/>
                <a:gd name="connsiteY117" fmla="*/ 314324 h 371681"/>
                <a:gd name="connsiteX118" fmla="*/ 1971673 w 7169962"/>
                <a:gd name="connsiteY118" fmla="*/ 300036 h 371681"/>
                <a:gd name="connsiteX119" fmla="*/ 1897854 w 7169962"/>
                <a:gd name="connsiteY119" fmla="*/ 314323 h 371681"/>
                <a:gd name="connsiteX120" fmla="*/ 1812130 w 7169962"/>
                <a:gd name="connsiteY120" fmla="*/ 300035 h 371681"/>
                <a:gd name="connsiteX121" fmla="*/ 1631155 w 7169962"/>
                <a:gd name="connsiteY121" fmla="*/ 314324 h 371681"/>
                <a:gd name="connsiteX122" fmla="*/ 1214436 w 7169962"/>
                <a:gd name="connsiteY122" fmla="*/ 330993 h 371681"/>
                <a:gd name="connsiteX123" fmla="*/ 740567 w 7169962"/>
                <a:gd name="connsiteY123" fmla="*/ 371474 h 371681"/>
                <a:gd name="connsiteX124" fmla="*/ 290511 w 7169962"/>
                <a:gd name="connsiteY124" fmla="*/ 361949 h 371681"/>
                <a:gd name="connsiteX125" fmla="*/ 0 w 7169962"/>
                <a:gd name="connsiteY125" fmla="*/ 359568 h 371681"/>
                <a:gd name="connsiteX126" fmla="*/ 4761 w 7169962"/>
                <a:gd name="connsiteY126" fmla="*/ 197644 h 371681"/>
                <a:gd name="connsiteX0" fmla="*/ 4761 w 7169943"/>
                <a:gd name="connsiteY0" fmla="*/ 197644 h 371681"/>
                <a:gd name="connsiteX1" fmla="*/ 492917 w 7169943"/>
                <a:gd name="connsiteY1" fmla="*/ 207169 h 371681"/>
                <a:gd name="connsiteX2" fmla="*/ 773905 w 7169943"/>
                <a:gd name="connsiteY2" fmla="*/ 216694 h 371681"/>
                <a:gd name="connsiteX3" fmla="*/ 1040605 w 7169943"/>
                <a:gd name="connsiteY3" fmla="*/ 197644 h 371681"/>
                <a:gd name="connsiteX4" fmla="*/ 1323974 w 7169943"/>
                <a:gd name="connsiteY4" fmla="*/ 180975 h 371681"/>
                <a:gd name="connsiteX5" fmla="*/ 1488280 w 7169943"/>
                <a:gd name="connsiteY5" fmla="*/ 185737 h 371681"/>
                <a:gd name="connsiteX6" fmla="*/ 1647823 w 7169943"/>
                <a:gd name="connsiteY6" fmla="*/ 183355 h 371681"/>
                <a:gd name="connsiteX7" fmla="*/ 1764505 w 7169943"/>
                <a:gd name="connsiteY7" fmla="*/ 169069 h 371681"/>
                <a:gd name="connsiteX8" fmla="*/ 1816892 w 7169943"/>
                <a:gd name="connsiteY8" fmla="*/ 159544 h 371681"/>
                <a:gd name="connsiteX9" fmla="*/ 1890711 w 7169943"/>
                <a:gd name="connsiteY9" fmla="*/ 183356 h 371681"/>
                <a:gd name="connsiteX10" fmla="*/ 1955005 w 7169943"/>
                <a:gd name="connsiteY10" fmla="*/ 161925 h 371681"/>
                <a:gd name="connsiteX11" fmla="*/ 2040730 w 7169943"/>
                <a:gd name="connsiteY11" fmla="*/ 178594 h 371681"/>
                <a:gd name="connsiteX12" fmla="*/ 2133599 w 7169943"/>
                <a:gd name="connsiteY12" fmla="*/ 161925 h 371681"/>
                <a:gd name="connsiteX13" fmla="*/ 2209799 w 7169943"/>
                <a:gd name="connsiteY13" fmla="*/ 152400 h 371681"/>
                <a:gd name="connsiteX14" fmla="*/ 2305049 w 7169943"/>
                <a:gd name="connsiteY14" fmla="*/ 169069 h 371681"/>
                <a:gd name="connsiteX15" fmla="*/ 2381249 w 7169943"/>
                <a:gd name="connsiteY15" fmla="*/ 150019 h 371681"/>
                <a:gd name="connsiteX16" fmla="*/ 2466974 w 7169943"/>
                <a:gd name="connsiteY16" fmla="*/ 138112 h 371681"/>
                <a:gd name="connsiteX17" fmla="*/ 2559842 w 7169943"/>
                <a:gd name="connsiteY17" fmla="*/ 152400 h 371681"/>
                <a:gd name="connsiteX18" fmla="*/ 2655092 w 7169943"/>
                <a:gd name="connsiteY18" fmla="*/ 142875 h 371681"/>
                <a:gd name="connsiteX19" fmla="*/ 2719386 w 7169943"/>
                <a:gd name="connsiteY19" fmla="*/ 154781 h 371681"/>
                <a:gd name="connsiteX20" fmla="*/ 2802730 w 7169943"/>
                <a:gd name="connsiteY20" fmla="*/ 152400 h 371681"/>
                <a:gd name="connsiteX21" fmla="*/ 2912267 w 7169943"/>
                <a:gd name="connsiteY21" fmla="*/ 133350 h 371681"/>
                <a:gd name="connsiteX22" fmla="*/ 3009899 w 7169943"/>
                <a:gd name="connsiteY22" fmla="*/ 133350 h 371681"/>
                <a:gd name="connsiteX23" fmla="*/ 3093242 w 7169943"/>
                <a:gd name="connsiteY23" fmla="*/ 138112 h 371681"/>
                <a:gd name="connsiteX24" fmla="*/ 3140867 w 7169943"/>
                <a:gd name="connsiteY24" fmla="*/ 121444 h 371681"/>
                <a:gd name="connsiteX25" fmla="*/ 3238499 w 7169943"/>
                <a:gd name="connsiteY25" fmla="*/ 123825 h 371681"/>
                <a:gd name="connsiteX26" fmla="*/ 3331367 w 7169943"/>
                <a:gd name="connsiteY26" fmla="*/ 97631 h 371681"/>
                <a:gd name="connsiteX27" fmla="*/ 3369467 w 7169943"/>
                <a:gd name="connsiteY27" fmla="*/ 102394 h 371681"/>
                <a:gd name="connsiteX28" fmla="*/ 3390899 w 7169943"/>
                <a:gd name="connsiteY28" fmla="*/ 111919 h 371681"/>
                <a:gd name="connsiteX29" fmla="*/ 3421855 w 7169943"/>
                <a:gd name="connsiteY29" fmla="*/ 111919 h 371681"/>
                <a:gd name="connsiteX30" fmla="*/ 3462336 w 7169943"/>
                <a:gd name="connsiteY30" fmla="*/ 111919 h 371681"/>
                <a:gd name="connsiteX31" fmla="*/ 3512342 w 7169943"/>
                <a:gd name="connsiteY31" fmla="*/ 109537 h 371681"/>
                <a:gd name="connsiteX32" fmla="*/ 3538536 w 7169943"/>
                <a:gd name="connsiteY32" fmla="*/ 107156 h 371681"/>
                <a:gd name="connsiteX33" fmla="*/ 3567111 w 7169943"/>
                <a:gd name="connsiteY33" fmla="*/ 102394 h 371681"/>
                <a:gd name="connsiteX34" fmla="*/ 3605211 w 7169943"/>
                <a:gd name="connsiteY34" fmla="*/ 111919 h 371681"/>
                <a:gd name="connsiteX35" fmla="*/ 3733799 w 7169943"/>
                <a:gd name="connsiteY35" fmla="*/ 140494 h 371681"/>
                <a:gd name="connsiteX36" fmla="*/ 3783805 w 7169943"/>
                <a:gd name="connsiteY36" fmla="*/ 135731 h 371681"/>
                <a:gd name="connsiteX37" fmla="*/ 3831430 w 7169943"/>
                <a:gd name="connsiteY37" fmla="*/ 123825 h 371681"/>
                <a:gd name="connsiteX38" fmla="*/ 3869530 w 7169943"/>
                <a:gd name="connsiteY38" fmla="*/ 140494 h 371681"/>
                <a:gd name="connsiteX39" fmla="*/ 3926680 w 7169943"/>
                <a:gd name="connsiteY39" fmla="*/ 138112 h 371681"/>
                <a:gd name="connsiteX40" fmla="*/ 3957636 w 7169943"/>
                <a:gd name="connsiteY40" fmla="*/ 133350 h 371681"/>
                <a:gd name="connsiteX41" fmla="*/ 4036218 w 7169943"/>
                <a:gd name="connsiteY41" fmla="*/ 147637 h 371681"/>
                <a:gd name="connsiteX42" fmla="*/ 4098130 w 7169943"/>
                <a:gd name="connsiteY42" fmla="*/ 142875 h 371681"/>
                <a:gd name="connsiteX43" fmla="*/ 4179093 w 7169943"/>
                <a:gd name="connsiteY43" fmla="*/ 126206 h 371681"/>
                <a:gd name="connsiteX44" fmla="*/ 4257674 w 7169943"/>
                <a:gd name="connsiteY44" fmla="*/ 111919 h 371681"/>
                <a:gd name="connsiteX45" fmla="*/ 4310061 w 7169943"/>
                <a:gd name="connsiteY45" fmla="*/ 111919 h 371681"/>
                <a:gd name="connsiteX46" fmla="*/ 4355305 w 7169943"/>
                <a:gd name="connsiteY46" fmla="*/ 111919 h 371681"/>
                <a:gd name="connsiteX47" fmla="*/ 4462461 w 7169943"/>
                <a:gd name="connsiteY47" fmla="*/ 107156 h 371681"/>
                <a:gd name="connsiteX48" fmla="*/ 4598193 w 7169943"/>
                <a:gd name="connsiteY48" fmla="*/ 107156 h 371681"/>
                <a:gd name="connsiteX49" fmla="*/ 4674393 w 7169943"/>
                <a:gd name="connsiteY49" fmla="*/ 83344 h 371681"/>
                <a:gd name="connsiteX50" fmla="*/ 4722018 w 7169943"/>
                <a:gd name="connsiteY50" fmla="*/ 76200 h 371681"/>
                <a:gd name="connsiteX51" fmla="*/ 4774405 w 7169943"/>
                <a:gd name="connsiteY51" fmla="*/ 85725 h 371681"/>
                <a:gd name="connsiteX52" fmla="*/ 4852986 w 7169943"/>
                <a:gd name="connsiteY52" fmla="*/ 61912 h 371681"/>
                <a:gd name="connsiteX53" fmla="*/ 4919661 w 7169943"/>
                <a:gd name="connsiteY53" fmla="*/ 66675 h 371681"/>
                <a:gd name="connsiteX54" fmla="*/ 4979193 w 7169943"/>
                <a:gd name="connsiteY54" fmla="*/ 54769 h 371681"/>
                <a:gd name="connsiteX55" fmla="*/ 5031580 w 7169943"/>
                <a:gd name="connsiteY55" fmla="*/ 64294 h 371681"/>
                <a:gd name="connsiteX56" fmla="*/ 5143499 w 7169943"/>
                <a:gd name="connsiteY56" fmla="*/ 69056 h 371681"/>
                <a:gd name="connsiteX57" fmla="*/ 5181599 w 7169943"/>
                <a:gd name="connsiteY57" fmla="*/ 69056 h 371681"/>
                <a:gd name="connsiteX58" fmla="*/ 5245893 w 7169943"/>
                <a:gd name="connsiteY58" fmla="*/ 54769 h 371681"/>
                <a:gd name="connsiteX59" fmla="*/ 5300661 w 7169943"/>
                <a:gd name="connsiteY59" fmla="*/ 54769 h 371681"/>
                <a:gd name="connsiteX60" fmla="*/ 5353049 w 7169943"/>
                <a:gd name="connsiteY60" fmla="*/ 47625 h 371681"/>
                <a:gd name="connsiteX61" fmla="*/ 5395911 w 7169943"/>
                <a:gd name="connsiteY61" fmla="*/ 47625 h 371681"/>
                <a:gd name="connsiteX62" fmla="*/ 5460205 w 7169943"/>
                <a:gd name="connsiteY62" fmla="*/ 61912 h 371681"/>
                <a:gd name="connsiteX63" fmla="*/ 5500686 w 7169943"/>
                <a:gd name="connsiteY63" fmla="*/ 54769 h 371681"/>
                <a:gd name="connsiteX64" fmla="*/ 5548311 w 7169943"/>
                <a:gd name="connsiteY64" fmla="*/ 54769 h 371681"/>
                <a:gd name="connsiteX65" fmla="*/ 5638799 w 7169943"/>
                <a:gd name="connsiteY65" fmla="*/ 47625 h 371681"/>
                <a:gd name="connsiteX66" fmla="*/ 5664993 w 7169943"/>
                <a:gd name="connsiteY66" fmla="*/ 26194 h 371681"/>
                <a:gd name="connsiteX67" fmla="*/ 5719761 w 7169943"/>
                <a:gd name="connsiteY67" fmla="*/ 26194 h 371681"/>
                <a:gd name="connsiteX68" fmla="*/ 5774530 w 7169943"/>
                <a:gd name="connsiteY68" fmla="*/ 42862 h 371681"/>
                <a:gd name="connsiteX69" fmla="*/ 5824536 w 7169943"/>
                <a:gd name="connsiteY69" fmla="*/ 40481 h 371681"/>
                <a:gd name="connsiteX70" fmla="*/ 5884068 w 7169943"/>
                <a:gd name="connsiteY70" fmla="*/ 23812 h 371681"/>
                <a:gd name="connsiteX71" fmla="*/ 5945980 w 7169943"/>
                <a:gd name="connsiteY71" fmla="*/ 21431 h 371681"/>
                <a:gd name="connsiteX72" fmla="*/ 5984080 w 7169943"/>
                <a:gd name="connsiteY72" fmla="*/ 14287 h 371681"/>
                <a:gd name="connsiteX73" fmla="*/ 5993605 w 7169943"/>
                <a:gd name="connsiteY73" fmla="*/ 0 h 371681"/>
                <a:gd name="connsiteX74" fmla="*/ 6043611 w 7169943"/>
                <a:gd name="connsiteY74" fmla="*/ 9525 h 371681"/>
                <a:gd name="connsiteX75" fmla="*/ 6134099 w 7169943"/>
                <a:gd name="connsiteY75" fmla="*/ 2381 h 371681"/>
                <a:gd name="connsiteX76" fmla="*/ 6207918 w 7169943"/>
                <a:gd name="connsiteY76" fmla="*/ 0 h 371681"/>
                <a:gd name="connsiteX77" fmla="*/ 6324599 w 7169943"/>
                <a:gd name="connsiteY77" fmla="*/ 9525 h 371681"/>
                <a:gd name="connsiteX78" fmla="*/ 6412705 w 7169943"/>
                <a:gd name="connsiteY78" fmla="*/ 11906 h 371681"/>
                <a:gd name="connsiteX79" fmla="*/ 6512718 w 7169943"/>
                <a:gd name="connsiteY79" fmla="*/ 19050 h 371681"/>
                <a:gd name="connsiteX80" fmla="*/ 6588918 w 7169943"/>
                <a:gd name="connsiteY80" fmla="*/ 21431 h 371681"/>
                <a:gd name="connsiteX81" fmla="*/ 6679405 w 7169943"/>
                <a:gd name="connsiteY81" fmla="*/ 11906 h 371681"/>
                <a:gd name="connsiteX82" fmla="*/ 6734174 w 7169943"/>
                <a:gd name="connsiteY82" fmla="*/ 19050 h 371681"/>
                <a:gd name="connsiteX83" fmla="*/ 6850855 w 7169943"/>
                <a:gd name="connsiteY83" fmla="*/ 23812 h 371681"/>
                <a:gd name="connsiteX84" fmla="*/ 6953249 w 7169943"/>
                <a:gd name="connsiteY84" fmla="*/ 28575 h 371681"/>
                <a:gd name="connsiteX85" fmla="*/ 7012780 w 7169943"/>
                <a:gd name="connsiteY85" fmla="*/ 33337 h 371681"/>
                <a:gd name="connsiteX86" fmla="*/ 7060405 w 7169943"/>
                <a:gd name="connsiteY86" fmla="*/ 23812 h 371681"/>
                <a:gd name="connsiteX87" fmla="*/ 7110411 w 7169943"/>
                <a:gd name="connsiteY87" fmla="*/ 33337 h 371681"/>
                <a:gd name="connsiteX88" fmla="*/ 7169943 w 7169943"/>
                <a:gd name="connsiteY88" fmla="*/ 145256 h 371681"/>
                <a:gd name="connsiteX89" fmla="*/ 7048498 w 7169943"/>
                <a:gd name="connsiteY89" fmla="*/ 214312 h 371681"/>
                <a:gd name="connsiteX90" fmla="*/ 6900862 w 7169943"/>
                <a:gd name="connsiteY90" fmla="*/ 152398 h 371681"/>
                <a:gd name="connsiteX91" fmla="*/ 6686549 w 7169943"/>
                <a:gd name="connsiteY91" fmla="*/ 159542 h 371681"/>
                <a:gd name="connsiteX92" fmla="*/ 6491286 w 7169943"/>
                <a:gd name="connsiteY92" fmla="*/ 164305 h 371681"/>
                <a:gd name="connsiteX93" fmla="*/ 6234111 w 7169943"/>
                <a:gd name="connsiteY93" fmla="*/ 147635 h 371681"/>
                <a:gd name="connsiteX94" fmla="*/ 5931693 w 7169943"/>
                <a:gd name="connsiteY94" fmla="*/ 183355 h 371681"/>
                <a:gd name="connsiteX95" fmla="*/ 5722142 w 7169943"/>
                <a:gd name="connsiteY95" fmla="*/ 180973 h 371681"/>
                <a:gd name="connsiteX96" fmla="*/ 5493543 w 7169943"/>
                <a:gd name="connsiteY96" fmla="*/ 211930 h 371681"/>
                <a:gd name="connsiteX97" fmla="*/ 5495924 w 7169943"/>
                <a:gd name="connsiteY97" fmla="*/ 211930 h 371681"/>
                <a:gd name="connsiteX98" fmla="*/ 5355429 w 7169943"/>
                <a:gd name="connsiteY98" fmla="*/ 204785 h 371681"/>
                <a:gd name="connsiteX99" fmla="*/ 5155405 w 7169943"/>
                <a:gd name="connsiteY99" fmla="*/ 223835 h 371681"/>
                <a:gd name="connsiteX100" fmla="*/ 4976811 w 7169943"/>
                <a:gd name="connsiteY100" fmla="*/ 207167 h 371681"/>
                <a:gd name="connsiteX101" fmla="*/ 4838699 w 7169943"/>
                <a:gd name="connsiteY101" fmla="*/ 223836 h 371681"/>
                <a:gd name="connsiteX102" fmla="*/ 4619624 w 7169943"/>
                <a:gd name="connsiteY102" fmla="*/ 259554 h 371681"/>
                <a:gd name="connsiteX103" fmla="*/ 4417218 w 7169943"/>
                <a:gd name="connsiteY103" fmla="*/ 245268 h 371681"/>
                <a:gd name="connsiteX104" fmla="*/ 4126706 w 7169943"/>
                <a:gd name="connsiteY104" fmla="*/ 280986 h 371681"/>
                <a:gd name="connsiteX105" fmla="*/ 3964780 w 7169943"/>
                <a:gd name="connsiteY105" fmla="*/ 261936 h 371681"/>
                <a:gd name="connsiteX106" fmla="*/ 3826668 w 7169943"/>
                <a:gd name="connsiteY106" fmla="*/ 271461 h 371681"/>
                <a:gd name="connsiteX107" fmla="*/ 3557586 w 7169943"/>
                <a:gd name="connsiteY107" fmla="*/ 252411 h 371681"/>
                <a:gd name="connsiteX108" fmla="*/ 3367086 w 7169943"/>
                <a:gd name="connsiteY108" fmla="*/ 242886 h 371681"/>
                <a:gd name="connsiteX109" fmla="*/ 3202780 w 7169943"/>
                <a:gd name="connsiteY109" fmla="*/ 261936 h 371681"/>
                <a:gd name="connsiteX110" fmla="*/ 3057524 w 7169943"/>
                <a:gd name="connsiteY110" fmla="*/ 276224 h 371681"/>
                <a:gd name="connsiteX111" fmla="*/ 2912268 w 7169943"/>
                <a:gd name="connsiteY111" fmla="*/ 264317 h 371681"/>
                <a:gd name="connsiteX112" fmla="*/ 2736056 w 7169943"/>
                <a:gd name="connsiteY112" fmla="*/ 288127 h 371681"/>
                <a:gd name="connsiteX113" fmla="*/ 2581273 w 7169943"/>
                <a:gd name="connsiteY113" fmla="*/ 292891 h 371681"/>
                <a:gd name="connsiteX114" fmla="*/ 2474117 w 7169943"/>
                <a:gd name="connsiteY114" fmla="*/ 278603 h 371681"/>
                <a:gd name="connsiteX115" fmla="*/ 2336005 w 7169943"/>
                <a:gd name="connsiteY115" fmla="*/ 302418 h 371681"/>
                <a:gd name="connsiteX116" fmla="*/ 2214561 w 7169943"/>
                <a:gd name="connsiteY116" fmla="*/ 295273 h 371681"/>
                <a:gd name="connsiteX117" fmla="*/ 2081211 w 7169943"/>
                <a:gd name="connsiteY117" fmla="*/ 314324 h 371681"/>
                <a:gd name="connsiteX118" fmla="*/ 1971673 w 7169943"/>
                <a:gd name="connsiteY118" fmla="*/ 300036 h 371681"/>
                <a:gd name="connsiteX119" fmla="*/ 1897854 w 7169943"/>
                <a:gd name="connsiteY119" fmla="*/ 314323 h 371681"/>
                <a:gd name="connsiteX120" fmla="*/ 1812130 w 7169943"/>
                <a:gd name="connsiteY120" fmla="*/ 300035 h 371681"/>
                <a:gd name="connsiteX121" fmla="*/ 1631155 w 7169943"/>
                <a:gd name="connsiteY121" fmla="*/ 314324 h 371681"/>
                <a:gd name="connsiteX122" fmla="*/ 1214436 w 7169943"/>
                <a:gd name="connsiteY122" fmla="*/ 330993 h 371681"/>
                <a:gd name="connsiteX123" fmla="*/ 740567 w 7169943"/>
                <a:gd name="connsiteY123" fmla="*/ 371474 h 371681"/>
                <a:gd name="connsiteX124" fmla="*/ 290511 w 7169943"/>
                <a:gd name="connsiteY124" fmla="*/ 361949 h 371681"/>
                <a:gd name="connsiteX125" fmla="*/ 0 w 7169943"/>
                <a:gd name="connsiteY125" fmla="*/ 359568 h 371681"/>
                <a:gd name="connsiteX126" fmla="*/ 4761 w 7169943"/>
                <a:gd name="connsiteY126" fmla="*/ 197644 h 371681"/>
                <a:gd name="connsiteX0" fmla="*/ 4761 w 7124699"/>
                <a:gd name="connsiteY0" fmla="*/ 197644 h 371681"/>
                <a:gd name="connsiteX1" fmla="*/ 492917 w 7124699"/>
                <a:gd name="connsiteY1" fmla="*/ 207169 h 371681"/>
                <a:gd name="connsiteX2" fmla="*/ 773905 w 7124699"/>
                <a:gd name="connsiteY2" fmla="*/ 216694 h 371681"/>
                <a:gd name="connsiteX3" fmla="*/ 1040605 w 7124699"/>
                <a:gd name="connsiteY3" fmla="*/ 197644 h 371681"/>
                <a:gd name="connsiteX4" fmla="*/ 1323974 w 7124699"/>
                <a:gd name="connsiteY4" fmla="*/ 180975 h 371681"/>
                <a:gd name="connsiteX5" fmla="*/ 1488280 w 7124699"/>
                <a:gd name="connsiteY5" fmla="*/ 185737 h 371681"/>
                <a:gd name="connsiteX6" fmla="*/ 1647823 w 7124699"/>
                <a:gd name="connsiteY6" fmla="*/ 183355 h 371681"/>
                <a:gd name="connsiteX7" fmla="*/ 1764505 w 7124699"/>
                <a:gd name="connsiteY7" fmla="*/ 169069 h 371681"/>
                <a:gd name="connsiteX8" fmla="*/ 1816892 w 7124699"/>
                <a:gd name="connsiteY8" fmla="*/ 159544 h 371681"/>
                <a:gd name="connsiteX9" fmla="*/ 1890711 w 7124699"/>
                <a:gd name="connsiteY9" fmla="*/ 183356 h 371681"/>
                <a:gd name="connsiteX10" fmla="*/ 1955005 w 7124699"/>
                <a:gd name="connsiteY10" fmla="*/ 161925 h 371681"/>
                <a:gd name="connsiteX11" fmla="*/ 2040730 w 7124699"/>
                <a:gd name="connsiteY11" fmla="*/ 178594 h 371681"/>
                <a:gd name="connsiteX12" fmla="*/ 2133599 w 7124699"/>
                <a:gd name="connsiteY12" fmla="*/ 161925 h 371681"/>
                <a:gd name="connsiteX13" fmla="*/ 2209799 w 7124699"/>
                <a:gd name="connsiteY13" fmla="*/ 152400 h 371681"/>
                <a:gd name="connsiteX14" fmla="*/ 2305049 w 7124699"/>
                <a:gd name="connsiteY14" fmla="*/ 169069 h 371681"/>
                <a:gd name="connsiteX15" fmla="*/ 2381249 w 7124699"/>
                <a:gd name="connsiteY15" fmla="*/ 150019 h 371681"/>
                <a:gd name="connsiteX16" fmla="*/ 2466974 w 7124699"/>
                <a:gd name="connsiteY16" fmla="*/ 138112 h 371681"/>
                <a:gd name="connsiteX17" fmla="*/ 2559842 w 7124699"/>
                <a:gd name="connsiteY17" fmla="*/ 152400 h 371681"/>
                <a:gd name="connsiteX18" fmla="*/ 2655092 w 7124699"/>
                <a:gd name="connsiteY18" fmla="*/ 142875 h 371681"/>
                <a:gd name="connsiteX19" fmla="*/ 2719386 w 7124699"/>
                <a:gd name="connsiteY19" fmla="*/ 154781 h 371681"/>
                <a:gd name="connsiteX20" fmla="*/ 2802730 w 7124699"/>
                <a:gd name="connsiteY20" fmla="*/ 152400 h 371681"/>
                <a:gd name="connsiteX21" fmla="*/ 2912267 w 7124699"/>
                <a:gd name="connsiteY21" fmla="*/ 133350 h 371681"/>
                <a:gd name="connsiteX22" fmla="*/ 3009899 w 7124699"/>
                <a:gd name="connsiteY22" fmla="*/ 133350 h 371681"/>
                <a:gd name="connsiteX23" fmla="*/ 3093242 w 7124699"/>
                <a:gd name="connsiteY23" fmla="*/ 138112 h 371681"/>
                <a:gd name="connsiteX24" fmla="*/ 3140867 w 7124699"/>
                <a:gd name="connsiteY24" fmla="*/ 121444 h 371681"/>
                <a:gd name="connsiteX25" fmla="*/ 3238499 w 7124699"/>
                <a:gd name="connsiteY25" fmla="*/ 123825 h 371681"/>
                <a:gd name="connsiteX26" fmla="*/ 3331367 w 7124699"/>
                <a:gd name="connsiteY26" fmla="*/ 97631 h 371681"/>
                <a:gd name="connsiteX27" fmla="*/ 3369467 w 7124699"/>
                <a:gd name="connsiteY27" fmla="*/ 102394 h 371681"/>
                <a:gd name="connsiteX28" fmla="*/ 3390899 w 7124699"/>
                <a:gd name="connsiteY28" fmla="*/ 111919 h 371681"/>
                <a:gd name="connsiteX29" fmla="*/ 3421855 w 7124699"/>
                <a:gd name="connsiteY29" fmla="*/ 111919 h 371681"/>
                <a:gd name="connsiteX30" fmla="*/ 3462336 w 7124699"/>
                <a:gd name="connsiteY30" fmla="*/ 111919 h 371681"/>
                <a:gd name="connsiteX31" fmla="*/ 3512342 w 7124699"/>
                <a:gd name="connsiteY31" fmla="*/ 109537 h 371681"/>
                <a:gd name="connsiteX32" fmla="*/ 3538536 w 7124699"/>
                <a:gd name="connsiteY32" fmla="*/ 107156 h 371681"/>
                <a:gd name="connsiteX33" fmla="*/ 3567111 w 7124699"/>
                <a:gd name="connsiteY33" fmla="*/ 102394 h 371681"/>
                <a:gd name="connsiteX34" fmla="*/ 3605211 w 7124699"/>
                <a:gd name="connsiteY34" fmla="*/ 111919 h 371681"/>
                <a:gd name="connsiteX35" fmla="*/ 3733799 w 7124699"/>
                <a:gd name="connsiteY35" fmla="*/ 140494 h 371681"/>
                <a:gd name="connsiteX36" fmla="*/ 3783805 w 7124699"/>
                <a:gd name="connsiteY36" fmla="*/ 135731 h 371681"/>
                <a:gd name="connsiteX37" fmla="*/ 3831430 w 7124699"/>
                <a:gd name="connsiteY37" fmla="*/ 123825 h 371681"/>
                <a:gd name="connsiteX38" fmla="*/ 3869530 w 7124699"/>
                <a:gd name="connsiteY38" fmla="*/ 140494 h 371681"/>
                <a:gd name="connsiteX39" fmla="*/ 3926680 w 7124699"/>
                <a:gd name="connsiteY39" fmla="*/ 138112 h 371681"/>
                <a:gd name="connsiteX40" fmla="*/ 3957636 w 7124699"/>
                <a:gd name="connsiteY40" fmla="*/ 133350 h 371681"/>
                <a:gd name="connsiteX41" fmla="*/ 4036218 w 7124699"/>
                <a:gd name="connsiteY41" fmla="*/ 147637 h 371681"/>
                <a:gd name="connsiteX42" fmla="*/ 4098130 w 7124699"/>
                <a:gd name="connsiteY42" fmla="*/ 142875 h 371681"/>
                <a:gd name="connsiteX43" fmla="*/ 4179093 w 7124699"/>
                <a:gd name="connsiteY43" fmla="*/ 126206 h 371681"/>
                <a:gd name="connsiteX44" fmla="*/ 4257674 w 7124699"/>
                <a:gd name="connsiteY44" fmla="*/ 111919 h 371681"/>
                <a:gd name="connsiteX45" fmla="*/ 4310061 w 7124699"/>
                <a:gd name="connsiteY45" fmla="*/ 111919 h 371681"/>
                <a:gd name="connsiteX46" fmla="*/ 4355305 w 7124699"/>
                <a:gd name="connsiteY46" fmla="*/ 111919 h 371681"/>
                <a:gd name="connsiteX47" fmla="*/ 4462461 w 7124699"/>
                <a:gd name="connsiteY47" fmla="*/ 107156 h 371681"/>
                <a:gd name="connsiteX48" fmla="*/ 4598193 w 7124699"/>
                <a:gd name="connsiteY48" fmla="*/ 107156 h 371681"/>
                <a:gd name="connsiteX49" fmla="*/ 4674393 w 7124699"/>
                <a:gd name="connsiteY49" fmla="*/ 83344 h 371681"/>
                <a:gd name="connsiteX50" fmla="*/ 4722018 w 7124699"/>
                <a:gd name="connsiteY50" fmla="*/ 76200 h 371681"/>
                <a:gd name="connsiteX51" fmla="*/ 4774405 w 7124699"/>
                <a:gd name="connsiteY51" fmla="*/ 85725 h 371681"/>
                <a:gd name="connsiteX52" fmla="*/ 4852986 w 7124699"/>
                <a:gd name="connsiteY52" fmla="*/ 61912 h 371681"/>
                <a:gd name="connsiteX53" fmla="*/ 4919661 w 7124699"/>
                <a:gd name="connsiteY53" fmla="*/ 66675 h 371681"/>
                <a:gd name="connsiteX54" fmla="*/ 4979193 w 7124699"/>
                <a:gd name="connsiteY54" fmla="*/ 54769 h 371681"/>
                <a:gd name="connsiteX55" fmla="*/ 5031580 w 7124699"/>
                <a:gd name="connsiteY55" fmla="*/ 64294 h 371681"/>
                <a:gd name="connsiteX56" fmla="*/ 5143499 w 7124699"/>
                <a:gd name="connsiteY56" fmla="*/ 69056 h 371681"/>
                <a:gd name="connsiteX57" fmla="*/ 5181599 w 7124699"/>
                <a:gd name="connsiteY57" fmla="*/ 69056 h 371681"/>
                <a:gd name="connsiteX58" fmla="*/ 5245893 w 7124699"/>
                <a:gd name="connsiteY58" fmla="*/ 54769 h 371681"/>
                <a:gd name="connsiteX59" fmla="*/ 5300661 w 7124699"/>
                <a:gd name="connsiteY59" fmla="*/ 54769 h 371681"/>
                <a:gd name="connsiteX60" fmla="*/ 5353049 w 7124699"/>
                <a:gd name="connsiteY60" fmla="*/ 47625 h 371681"/>
                <a:gd name="connsiteX61" fmla="*/ 5395911 w 7124699"/>
                <a:gd name="connsiteY61" fmla="*/ 47625 h 371681"/>
                <a:gd name="connsiteX62" fmla="*/ 5460205 w 7124699"/>
                <a:gd name="connsiteY62" fmla="*/ 61912 h 371681"/>
                <a:gd name="connsiteX63" fmla="*/ 5500686 w 7124699"/>
                <a:gd name="connsiteY63" fmla="*/ 54769 h 371681"/>
                <a:gd name="connsiteX64" fmla="*/ 5548311 w 7124699"/>
                <a:gd name="connsiteY64" fmla="*/ 54769 h 371681"/>
                <a:gd name="connsiteX65" fmla="*/ 5638799 w 7124699"/>
                <a:gd name="connsiteY65" fmla="*/ 47625 h 371681"/>
                <a:gd name="connsiteX66" fmla="*/ 5664993 w 7124699"/>
                <a:gd name="connsiteY66" fmla="*/ 26194 h 371681"/>
                <a:gd name="connsiteX67" fmla="*/ 5719761 w 7124699"/>
                <a:gd name="connsiteY67" fmla="*/ 26194 h 371681"/>
                <a:gd name="connsiteX68" fmla="*/ 5774530 w 7124699"/>
                <a:gd name="connsiteY68" fmla="*/ 42862 h 371681"/>
                <a:gd name="connsiteX69" fmla="*/ 5824536 w 7124699"/>
                <a:gd name="connsiteY69" fmla="*/ 40481 h 371681"/>
                <a:gd name="connsiteX70" fmla="*/ 5884068 w 7124699"/>
                <a:gd name="connsiteY70" fmla="*/ 23812 h 371681"/>
                <a:gd name="connsiteX71" fmla="*/ 5945980 w 7124699"/>
                <a:gd name="connsiteY71" fmla="*/ 21431 h 371681"/>
                <a:gd name="connsiteX72" fmla="*/ 5984080 w 7124699"/>
                <a:gd name="connsiteY72" fmla="*/ 14287 h 371681"/>
                <a:gd name="connsiteX73" fmla="*/ 5993605 w 7124699"/>
                <a:gd name="connsiteY73" fmla="*/ 0 h 371681"/>
                <a:gd name="connsiteX74" fmla="*/ 6043611 w 7124699"/>
                <a:gd name="connsiteY74" fmla="*/ 9525 h 371681"/>
                <a:gd name="connsiteX75" fmla="*/ 6134099 w 7124699"/>
                <a:gd name="connsiteY75" fmla="*/ 2381 h 371681"/>
                <a:gd name="connsiteX76" fmla="*/ 6207918 w 7124699"/>
                <a:gd name="connsiteY76" fmla="*/ 0 h 371681"/>
                <a:gd name="connsiteX77" fmla="*/ 6324599 w 7124699"/>
                <a:gd name="connsiteY77" fmla="*/ 9525 h 371681"/>
                <a:gd name="connsiteX78" fmla="*/ 6412705 w 7124699"/>
                <a:gd name="connsiteY78" fmla="*/ 11906 h 371681"/>
                <a:gd name="connsiteX79" fmla="*/ 6512718 w 7124699"/>
                <a:gd name="connsiteY79" fmla="*/ 19050 h 371681"/>
                <a:gd name="connsiteX80" fmla="*/ 6588918 w 7124699"/>
                <a:gd name="connsiteY80" fmla="*/ 21431 h 371681"/>
                <a:gd name="connsiteX81" fmla="*/ 6679405 w 7124699"/>
                <a:gd name="connsiteY81" fmla="*/ 11906 h 371681"/>
                <a:gd name="connsiteX82" fmla="*/ 6734174 w 7124699"/>
                <a:gd name="connsiteY82" fmla="*/ 19050 h 371681"/>
                <a:gd name="connsiteX83" fmla="*/ 6850855 w 7124699"/>
                <a:gd name="connsiteY83" fmla="*/ 23812 h 371681"/>
                <a:gd name="connsiteX84" fmla="*/ 6953249 w 7124699"/>
                <a:gd name="connsiteY84" fmla="*/ 28575 h 371681"/>
                <a:gd name="connsiteX85" fmla="*/ 7012780 w 7124699"/>
                <a:gd name="connsiteY85" fmla="*/ 33337 h 371681"/>
                <a:gd name="connsiteX86" fmla="*/ 7060405 w 7124699"/>
                <a:gd name="connsiteY86" fmla="*/ 23812 h 371681"/>
                <a:gd name="connsiteX87" fmla="*/ 7110411 w 7124699"/>
                <a:gd name="connsiteY87" fmla="*/ 33337 h 371681"/>
                <a:gd name="connsiteX88" fmla="*/ 7124699 w 7124699"/>
                <a:gd name="connsiteY88" fmla="*/ 188119 h 371681"/>
                <a:gd name="connsiteX89" fmla="*/ 7048498 w 7124699"/>
                <a:gd name="connsiteY89" fmla="*/ 214312 h 371681"/>
                <a:gd name="connsiteX90" fmla="*/ 6900862 w 7124699"/>
                <a:gd name="connsiteY90" fmla="*/ 152398 h 371681"/>
                <a:gd name="connsiteX91" fmla="*/ 6686549 w 7124699"/>
                <a:gd name="connsiteY91" fmla="*/ 159542 h 371681"/>
                <a:gd name="connsiteX92" fmla="*/ 6491286 w 7124699"/>
                <a:gd name="connsiteY92" fmla="*/ 164305 h 371681"/>
                <a:gd name="connsiteX93" fmla="*/ 6234111 w 7124699"/>
                <a:gd name="connsiteY93" fmla="*/ 147635 h 371681"/>
                <a:gd name="connsiteX94" fmla="*/ 5931693 w 7124699"/>
                <a:gd name="connsiteY94" fmla="*/ 183355 h 371681"/>
                <a:gd name="connsiteX95" fmla="*/ 5722142 w 7124699"/>
                <a:gd name="connsiteY95" fmla="*/ 180973 h 371681"/>
                <a:gd name="connsiteX96" fmla="*/ 5493543 w 7124699"/>
                <a:gd name="connsiteY96" fmla="*/ 211930 h 371681"/>
                <a:gd name="connsiteX97" fmla="*/ 5495924 w 7124699"/>
                <a:gd name="connsiteY97" fmla="*/ 211930 h 371681"/>
                <a:gd name="connsiteX98" fmla="*/ 5355429 w 7124699"/>
                <a:gd name="connsiteY98" fmla="*/ 204785 h 371681"/>
                <a:gd name="connsiteX99" fmla="*/ 5155405 w 7124699"/>
                <a:gd name="connsiteY99" fmla="*/ 223835 h 371681"/>
                <a:gd name="connsiteX100" fmla="*/ 4976811 w 7124699"/>
                <a:gd name="connsiteY100" fmla="*/ 207167 h 371681"/>
                <a:gd name="connsiteX101" fmla="*/ 4838699 w 7124699"/>
                <a:gd name="connsiteY101" fmla="*/ 223836 h 371681"/>
                <a:gd name="connsiteX102" fmla="*/ 4619624 w 7124699"/>
                <a:gd name="connsiteY102" fmla="*/ 259554 h 371681"/>
                <a:gd name="connsiteX103" fmla="*/ 4417218 w 7124699"/>
                <a:gd name="connsiteY103" fmla="*/ 245268 h 371681"/>
                <a:gd name="connsiteX104" fmla="*/ 4126706 w 7124699"/>
                <a:gd name="connsiteY104" fmla="*/ 280986 h 371681"/>
                <a:gd name="connsiteX105" fmla="*/ 3964780 w 7124699"/>
                <a:gd name="connsiteY105" fmla="*/ 261936 h 371681"/>
                <a:gd name="connsiteX106" fmla="*/ 3826668 w 7124699"/>
                <a:gd name="connsiteY106" fmla="*/ 271461 h 371681"/>
                <a:gd name="connsiteX107" fmla="*/ 3557586 w 7124699"/>
                <a:gd name="connsiteY107" fmla="*/ 252411 h 371681"/>
                <a:gd name="connsiteX108" fmla="*/ 3367086 w 7124699"/>
                <a:gd name="connsiteY108" fmla="*/ 242886 h 371681"/>
                <a:gd name="connsiteX109" fmla="*/ 3202780 w 7124699"/>
                <a:gd name="connsiteY109" fmla="*/ 261936 h 371681"/>
                <a:gd name="connsiteX110" fmla="*/ 3057524 w 7124699"/>
                <a:gd name="connsiteY110" fmla="*/ 276224 h 371681"/>
                <a:gd name="connsiteX111" fmla="*/ 2912268 w 7124699"/>
                <a:gd name="connsiteY111" fmla="*/ 264317 h 371681"/>
                <a:gd name="connsiteX112" fmla="*/ 2736056 w 7124699"/>
                <a:gd name="connsiteY112" fmla="*/ 288127 h 371681"/>
                <a:gd name="connsiteX113" fmla="*/ 2581273 w 7124699"/>
                <a:gd name="connsiteY113" fmla="*/ 292891 h 371681"/>
                <a:gd name="connsiteX114" fmla="*/ 2474117 w 7124699"/>
                <a:gd name="connsiteY114" fmla="*/ 278603 h 371681"/>
                <a:gd name="connsiteX115" fmla="*/ 2336005 w 7124699"/>
                <a:gd name="connsiteY115" fmla="*/ 302418 h 371681"/>
                <a:gd name="connsiteX116" fmla="*/ 2214561 w 7124699"/>
                <a:gd name="connsiteY116" fmla="*/ 295273 h 371681"/>
                <a:gd name="connsiteX117" fmla="*/ 2081211 w 7124699"/>
                <a:gd name="connsiteY117" fmla="*/ 314324 h 371681"/>
                <a:gd name="connsiteX118" fmla="*/ 1971673 w 7124699"/>
                <a:gd name="connsiteY118" fmla="*/ 300036 h 371681"/>
                <a:gd name="connsiteX119" fmla="*/ 1897854 w 7124699"/>
                <a:gd name="connsiteY119" fmla="*/ 314323 h 371681"/>
                <a:gd name="connsiteX120" fmla="*/ 1812130 w 7124699"/>
                <a:gd name="connsiteY120" fmla="*/ 300035 h 371681"/>
                <a:gd name="connsiteX121" fmla="*/ 1631155 w 7124699"/>
                <a:gd name="connsiteY121" fmla="*/ 314324 h 371681"/>
                <a:gd name="connsiteX122" fmla="*/ 1214436 w 7124699"/>
                <a:gd name="connsiteY122" fmla="*/ 330993 h 371681"/>
                <a:gd name="connsiteX123" fmla="*/ 740567 w 7124699"/>
                <a:gd name="connsiteY123" fmla="*/ 371474 h 371681"/>
                <a:gd name="connsiteX124" fmla="*/ 290511 w 7124699"/>
                <a:gd name="connsiteY124" fmla="*/ 361949 h 371681"/>
                <a:gd name="connsiteX125" fmla="*/ 0 w 7124699"/>
                <a:gd name="connsiteY125" fmla="*/ 359568 h 371681"/>
                <a:gd name="connsiteX126" fmla="*/ 4761 w 7124699"/>
                <a:gd name="connsiteY126" fmla="*/ 197644 h 371681"/>
                <a:gd name="connsiteX0" fmla="*/ 4761 w 7127075"/>
                <a:gd name="connsiteY0" fmla="*/ 197644 h 371681"/>
                <a:gd name="connsiteX1" fmla="*/ 492917 w 7127075"/>
                <a:gd name="connsiteY1" fmla="*/ 207169 h 371681"/>
                <a:gd name="connsiteX2" fmla="*/ 773905 w 7127075"/>
                <a:gd name="connsiteY2" fmla="*/ 216694 h 371681"/>
                <a:gd name="connsiteX3" fmla="*/ 1040605 w 7127075"/>
                <a:gd name="connsiteY3" fmla="*/ 197644 h 371681"/>
                <a:gd name="connsiteX4" fmla="*/ 1323974 w 7127075"/>
                <a:gd name="connsiteY4" fmla="*/ 180975 h 371681"/>
                <a:gd name="connsiteX5" fmla="*/ 1488280 w 7127075"/>
                <a:gd name="connsiteY5" fmla="*/ 185737 h 371681"/>
                <a:gd name="connsiteX6" fmla="*/ 1647823 w 7127075"/>
                <a:gd name="connsiteY6" fmla="*/ 183355 h 371681"/>
                <a:gd name="connsiteX7" fmla="*/ 1764505 w 7127075"/>
                <a:gd name="connsiteY7" fmla="*/ 169069 h 371681"/>
                <a:gd name="connsiteX8" fmla="*/ 1816892 w 7127075"/>
                <a:gd name="connsiteY8" fmla="*/ 159544 h 371681"/>
                <a:gd name="connsiteX9" fmla="*/ 1890711 w 7127075"/>
                <a:gd name="connsiteY9" fmla="*/ 183356 h 371681"/>
                <a:gd name="connsiteX10" fmla="*/ 1955005 w 7127075"/>
                <a:gd name="connsiteY10" fmla="*/ 161925 h 371681"/>
                <a:gd name="connsiteX11" fmla="*/ 2040730 w 7127075"/>
                <a:gd name="connsiteY11" fmla="*/ 178594 h 371681"/>
                <a:gd name="connsiteX12" fmla="*/ 2133599 w 7127075"/>
                <a:gd name="connsiteY12" fmla="*/ 161925 h 371681"/>
                <a:gd name="connsiteX13" fmla="*/ 2209799 w 7127075"/>
                <a:gd name="connsiteY13" fmla="*/ 152400 h 371681"/>
                <a:gd name="connsiteX14" fmla="*/ 2305049 w 7127075"/>
                <a:gd name="connsiteY14" fmla="*/ 169069 h 371681"/>
                <a:gd name="connsiteX15" fmla="*/ 2381249 w 7127075"/>
                <a:gd name="connsiteY15" fmla="*/ 150019 h 371681"/>
                <a:gd name="connsiteX16" fmla="*/ 2466974 w 7127075"/>
                <a:gd name="connsiteY16" fmla="*/ 138112 h 371681"/>
                <a:gd name="connsiteX17" fmla="*/ 2559842 w 7127075"/>
                <a:gd name="connsiteY17" fmla="*/ 152400 h 371681"/>
                <a:gd name="connsiteX18" fmla="*/ 2655092 w 7127075"/>
                <a:gd name="connsiteY18" fmla="*/ 142875 h 371681"/>
                <a:gd name="connsiteX19" fmla="*/ 2719386 w 7127075"/>
                <a:gd name="connsiteY19" fmla="*/ 154781 h 371681"/>
                <a:gd name="connsiteX20" fmla="*/ 2802730 w 7127075"/>
                <a:gd name="connsiteY20" fmla="*/ 152400 h 371681"/>
                <a:gd name="connsiteX21" fmla="*/ 2912267 w 7127075"/>
                <a:gd name="connsiteY21" fmla="*/ 133350 h 371681"/>
                <a:gd name="connsiteX22" fmla="*/ 3009899 w 7127075"/>
                <a:gd name="connsiteY22" fmla="*/ 133350 h 371681"/>
                <a:gd name="connsiteX23" fmla="*/ 3093242 w 7127075"/>
                <a:gd name="connsiteY23" fmla="*/ 138112 h 371681"/>
                <a:gd name="connsiteX24" fmla="*/ 3140867 w 7127075"/>
                <a:gd name="connsiteY24" fmla="*/ 121444 h 371681"/>
                <a:gd name="connsiteX25" fmla="*/ 3238499 w 7127075"/>
                <a:gd name="connsiteY25" fmla="*/ 123825 h 371681"/>
                <a:gd name="connsiteX26" fmla="*/ 3331367 w 7127075"/>
                <a:gd name="connsiteY26" fmla="*/ 97631 h 371681"/>
                <a:gd name="connsiteX27" fmla="*/ 3369467 w 7127075"/>
                <a:gd name="connsiteY27" fmla="*/ 102394 h 371681"/>
                <a:gd name="connsiteX28" fmla="*/ 3390899 w 7127075"/>
                <a:gd name="connsiteY28" fmla="*/ 111919 h 371681"/>
                <a:gd name="connsiteX29" fmla="*/ 3421855 w 7127075"/>
                <a:gd name="connsiteY29" fmla="*/ 111919 h 371681"/>
                <a:gd name="connsiteX30" fmla="*/ 3462336 w 7127075"/>
                <a:gd name="connsiteY30" fmla="*/ 111919 h 371681"/>
                <a:gd name="connsiteX31" fmla="*/ 3512342 w 7127075"/>
                <a:gd name="connsiteY31" fmla="*/ 109537 h 371681"/>
                <a:gd name="connsiteX32" fmla="*/ 3538536 w 7127075"/>
                <a:gd name="connsiteY32" fmla="*/ 107156 h 371681"/>
                <a:gd name="connsiteX33" fmla="*/ 3567111 w 7127075"/>
                <a:gd name="connsiteY33" fmla="*/ 102394 h 371681"/>
                <a:gd name="connsiteX34" fmla="*/ 3605211 w 7127075"/>
                <a:gd name="connsiteY34" fmla="*/ 111919 h 371681"/>
                <a:gd name="connsiteX35" fmla="*/ 3733799 w 7127075"/>
                <a:gd name="connsiteY35" fmla="*/ 140494 h 371681"/>
                <a:gd name="connsiteX36" fmla="*/ 3783805 w 7127075"/>
                <a:gd name="connsiteY36" fmla="*/ 135731 h 371681"/>
                <a:gd name="connsiteX37" fmla="*/ 3831430 w 7127075"/>
                <a:gd name="connsiteY37" fmla="*/ 123825 h 371681"/>
                <a:gd name="connsiteX38" fmla="*/ 3869530 w 7127075"/>
                <a:gd name="connsiteY38" fmla="*/ 140494 h 371681"/>
                <a:gd name="connsiteX39" fmla="*/ 3926680 w 7127075"/>
                <a:gd name="connsiteY39" fmla="*/ 138112 h 371681"/>
                <a:gd name="connsiteX40" fmla="*/ 3957636 w 7127075"/>
                <a:gd name="connsiteY40" fmla="*/ 133350 h 371681"/>
                <a:gd name="connsiteX41" fmla="*/ 4036218 w 7127075"/>
                <a:gd name="connsiteY41" fmla="*/ 147637 h 371681"/>
                <a:gd name="connsiteX42" fmla="*/ 4098130 w 7127075"/>
                <a:gd name="connsiteY42" fmla="*/ 142875 h 371681"/>
                <a:gd name="connsiteX43" fmla="*/ 4179093 w 7127075"/>
                <a:gd name="connsiteY43" fmla="*/ 126206 h 371681"/>
                <a:gd name="connsiteX44" fmla="*/ 4257674 w 7127075"/>
                <a:gd name="connsiteY44" fmla="*/ 111919 h 371681"/>
                <a:gd name="connsiteX45" fmla="*/ 4310061 w 7127075"/>
                <a:gd name="connsiteY45" fmla="*/ 111919 h 371681"/>
                <a:gd name="connsiteX46" fmla="*/ 4355305 w 7127075"/>
                <a:gd name="connsiteY46" fmla="*/ 111919 h 371681"/>
                <a:gd name="connsiteX47" fmla="*/ 4462461 w 7127075"/>
                <a:gd name="connsiteY47" fmla="*/ 107156 h 371681"/>
                <a:gd name="connsiteX48" fmla="*/ 4598193 w 7127075"/>
                <a:gd name="connsiteY48" fmla="*/ 107156 h 371681"/>
                <a:gd name="connsiteX49" fmla="*/ 4674393 w 7127075"/>
                <a:gd name="connsiteY49" fmla="*/ 83344 h 371681"/>
                <a:gd name="connsiteX50" fmla="*/ 4722018 w 7127075"/>
                <a:gd name="connsiteY50" fmla="*/ 76200 h 371681"/>
                <a:gd name="connsiteX51" fmla="*/ 4774405 w 7127075"/>
                <a:gd name="connsiteY51" fmla="*/ 85725 h 371681"/>
                <a:gd name="connsiteX52" fmla="*/ 4852986 w 7127075"/>
                <a:gd name="connsiteY52" fmla="*/ 61912 h 371681"/>
                <a:gd name="connsiteX53" fmla="*/ 4919661 w 7127075"/>
                <a:gd name="connsiteY53" fmla="*/ 66675 h 371681"/>
                <a:gd name="connsiteX54" fmla="*/ 4979193 w 7127075"/>
                <a:gd name="connsiteY54" fmla="*/ 54769 h 371681"/>
                <a:gd name="connsiteX55" fmla="*/ 5031580 w 7127075"/>
                <a:gd name="connsiteY55" fmla="*/ 64294 h 371681"/>
                <a:gd name="connsiteX56" fmla="*/ 5143499 w 7127075"/>
                <a:gd name="connsiteY56" fmla="*/ 69056 h 371681"/>
                <a:gd name="connsiteX57" fmla="*/ 5181599 w 7127075"/>
                <a:gd name="connsiteY57" fmla="*/ 69056 h 371681"/>
                <a:gd name="connsiteX58" fmla="*/ 5245893 w 7127075"/>
                <a:gd name="connsiteY58" fmla="*/ 54769 h 371681"/>
                <a:gd name="connsiteX59" fmla="*/ 5300661 w 7127075"/>
                <a:gd name="connsiteY59" fmla="*/ 54769 h 371681"/>
                <a:gd name="connsiteX60" fmla="*/ 5353049 w 7127075"/>
                <a:gd name="connsiteY60" fmla="*/ 47625 h 371681"/>
                <a:gd name="connsiteX61" fmla="*/ 5395911 w 7127075"/>
                <a:gd name="connsiteY61" fmla="*/ 47625 h 371681"/>
                <a:gd name="connsiteX62" fmla="*/ 5460205 w 7127075"/>
                <a:gd name="connsiteY62" fmla="*/ 61912 h 371681"/>
                <a:gd name="connsiteX63" fmla="*/ 5500686 w 7127075"/>
                <a:gd name="connsiteY63" fmla="*/ 54769 h 371681"/>
                <a:gd name="connsiteX64" fmla="*/ 5548311 w 7127075"/>
                <a:gd name="connsiteY64" fmla="*/ 54769 h 371681"/>
                <a:gd name="connsiteX65" fmla="*/ 5638799 w 7127075"/>
                <a:gd name="connsiteY65" fmla="*/ 47625 h 371681"/>
                <a:gd name="connsiteX66" fmla="*/ 5664993 w 7127075"/>
                <a:gd name="connsiteY66" fmla="*/ 26194 h 371681"/>
                <a:gd name="connsiteX67" fmla="*/ 5719761 w 7127075"/>
                <a:gd name="connsiteY67" fmla="*/ 26194 h 371681"/>
                <a:gd name="connsiteX68" fmla="*/ 5774530 w 7127075"/>
                <a:gd name="connsiteY68" fmla="*/ 42862 h 371681"/>
                <a:gd name="connsiteX69" fmla="*/ 5824536 w 7127075"/>
                <a:gd name="connsiteY69" fmla="*/ 40481 h 371681"/>
                <a:gd name="connsiteX70" fmla="*/ 5884068 w 7127075"/>
                <a:gd name="connsiteY70" fmla="*/ 23812 h 371681"/>
                <a:gd name="connsiteX71" fmla="*/ 5945980 w 7127075"/>
                <a:gd name="connsiteY71" fmla="*/ 21431 h 371681"/>
                <a:gd name="connsiteX72" fmla="*/ 5984080 w 7127075"/>
                <a:gd name="connsiteY72" fmla="*/ 14287 h 371681"/>
                <a:gd name="connsiteX73" fmla="*/ 5993605 w 7127075"/>
                <a:gd name="connsiteY73" fmla="*/ 0 h 371681"/>
                <a:gd name="connsiteX74" fmla="*/ 6043611 w 7127075"/>
                <a:gd name="connsiteY74" fmla="*/ 9525 h 371681"/>
                <a:gd name="connsiteX75" fmla="*/ 6134099 w 7127075"/>
                <a:gd name="connsiteY75" fmla="*/ 2381 h 371681"/>
                <a:gd name="connsiteX76" fmla="*/ 6207918 w 7127075"/>
                <a:gd name="connsiteY76" fmla="*/ 0 h 371681"/>
                <a:gd name="connsiteX77" fmla="*/ 6324599 w 7127075"/>
                <a:gd name="connsiteY77" fmla="*/ 9525 h 371681"/>
                <a:gd name="connsiteX78" fmla="*/ 6412705 w 7127075"/>
                <a:gd name="connsiteY78" fmla="*/ 11906 h 371681"/>
                <a:gd name="connsiteX79" fmla="*/ 6512718 w 7127075"/>
                <a:gd name="connsiteY79" fmla="*/ 19050 h 371681"/>
                <a:gd name="connsiteX80" fmla="*/ 6588918 w 7127075"/>
                <a:gd name="connsiteY80" fmla="*/ 21431 h 371681"/>
                <a:gd name="connsiteX81" fmla="*/ 6679405 w 7127075"/>
                <a:gd name="connsiteY81" fmla="*/ 11906 h 371681"/>
                <a:gd name="connsiteX82" fmla="*/ 6734174 w 7127075"/>
                <a:gd name="connsiteY82" fmla="*/ 19050 h 371681"/>
                <a:gd name="connsiteX83" fmla="*/ 6850855 w 7127075"/>
                <a:gd name="connsiteY83" fmla="*/ 23812 h 371681"/>
                <a:gd name="connsiteX84" fmla="*/ 6953249 w 7127075"/>
                <a:gd name="connsiteY84" fmla="*/ 28575 h 371681"/>
                <a:gd name="connsiteX85" fmla="*/ 7012780 w 7127075"/>
                <a:gd name="connsiteY85" fmla="*/ 33337 h 371681"/>
                <a:gd name="connsiteX86" fmla="*/ 7060405 w 7127075"/>
                <a:gd name="connsiteY86" fmla="*/ 23812 h 371681"/>
                <a:gd name="connsiteX87" fmla="*/ 7110411 w 7127075"/>
                <a:gd name="connsiteY87" fmla="*/ 33337 h 371681"/>
                <a:gd name="connsiteX88" fmla="*/ 7108031 w 7127075"/>
                <a:gd name="connsiteY88" fmla="*/ 92867 h 371681"/>
                <a:gd name="connsiteX89" fmla="*/ 7124699 w 7127075"/>
                <a:gd name="connsiteY89" fmla="*/ 188119 h 371681"/>
                <a:gd name="connsiteX90" fmla="*/ 7048498 w 7127075"/>
                <a:gd name="connsiteY90" fmla="*/ 214312 h 371681"/>
                <a:gd name="connsiteX91" fmla="*/ 6900862 w 7127075"/>
                <a:gd name="connsiteY91" fmla="*/ 152398 h 371681"/>
                <a:gd name="connsiteX92" fmla="*/ 6686549 w 7127075"/>
                <a:gd name="connsiteY92" fmla="*/ 159542 h 371681"/>
                <a:gd name="connsiteX93" fmla="*/ 6491286 w 7127075"/>
                <a:gd name="connsiteY93" fmla="*/ 164305 h 371681"/>
                <a:gd name="connsiteX94" fmla="*/ 6234111 w 7127075"/>
                <a:gd name="connsiteY94" fmla="*/ 147635 h 371681"/>
                <a:gd name="connsiteX95" fmla="*/ 5931693 w 7127075"/>
                <a:gd name="connsiteY95" fmla="*/ 183355 h 371681"/>
                <a:gd name="connsiteX96" fmla="*/ 5722142 w 7127075"/>
                <a:gd name="connsiteY96" fmla="*/ 180973 h 371681"/>
                <a:gd name="connsiteX97" fmla="*/ 5493543 w 7127075"/>
                <a:gd name="connsiteY97" fmla="*/ 211930 h 371681"/>
                <a:gd name="connsiteX98" fmla="*/ 5495924 w 7127075"/>
                <a:gd name="connsiteY98" fmla="*/ 211930 h 371681"/>
                <a:gd name="connsiteX99" fmla="*/ 5355429 w 7127075"/>
                <a:gd name="connsiteY99" fmla="*/ 204785 h 371681"/>
                <a:gd name="connsiteX100" fmla="*/ 5155405 w 7127075"/>
                <a:gd name="connsiteY100" fmla="*/ 223835 h 371681"/>
                <a:gd name="connsiteX101" fmla="*/ 4976811 w 7127075"/>
                <a:gd name="connsiteY101" fmla="*/ 207167 h 371681"/>
                <a:gd name="connsiteX102" fmla="*/ 4838699 w 7127075"/>
                <a:gd name="connsiteY102" fmla="*/ 223836 h 371681"/>
                <a:gd name="connsiteX103" fmla="*/ 4619624 w 7127075"/>
                <a:gd name="connsiteY103" fmla="*/ 259554 h 371681"/>
                <a:gd name="connsiteX104" fmla="*/ 4417218 w 7127075"/>
                <a:gd name="connsiteY104" fmla="*/ 245268 h 371681"/>
                <a:gd name="connsiteX105" fmla="*/ 4126706 w 7127075"/>
                <a:gd name="connsiteY105" fmla="*/ 280986 h 371681"/>
                <a:gd name="connsiteX106" fmla="*/ 3964780 w 7127075"/>
                <a:gd name="connsiteY106" fmla="*/ 261936 h 371681"/>
                <a:gd name="connsiteX107" fmla="*/ 3826668 w 7127075"/>
                <a:gd name="connsiteY107" fmla="*/ 271461 h 371681"/>
                <a:gd name="connsiteX108" fmla="*/ 3557586 w 7127075"/>
                <a:gd name="connsiteY108" fmla="*/ 252411 h 371681"/>
                <a:gd name="connsiteX109" fmla="*/ 3367086 w 7127075"/>
                <a:gd name="connsiteY109" fmla="*/ 242886 h 371681"/>
                <a:gd name="connsiteX110" fmla="*/ 3202780 w 7127075"/>
                <a:gd name="connsiteY110" fmla="*/ 261936 h 371681"/>
                <a:gd name="connsiteX111" fmla="*/ 3057524 w 7127075"/>
                <a:gd name="connsiteY111" fmla="*/ 276224 h 371681"/>
                <a:gd name="connsiteX112" fmla="*/ 2912268 w 7127075"/>
                <a:gd name="connsiteY112" fmla="*/ 264317 h 371681"/>
                <a:gd name="connsiteX113" fmla="*/ 2736056 w 7127075"/>
                <a:gd name="connsiteY113" fmla="*/ 288127 h 371681"/>
                <a:gd name="connsiteX114" fmla="*/ 2581273 w 7127075"/>
                <a:gd name="connsiteY114" fmla="*/ 292891 h 371681"/>
                <a:gd name="connsiteX115" fmla="*/ 2474117 w 7127075"/>
                <a:gd name="connsiteY115" fmla="*/ 278603 h 371681"/>
                <a:gd name="connsiteX116" fmla="*/ 2336005 w 7127075"/>
                <a:gd name="connsiteY116" fmla="*/ 302418 h 371681"/>
                <a:gd name="connsiteX117" fmla="*/ 2214561 w 7127075"/>
                <a:gd name="connsiteY117" fmla="*/ 295273 h 371681"/>
                <a:gd name="connsiteX118" fmla="*/ 2081211 w 7127075"/>
                <a:gd name="connsiteY118" fmla="*/ 314324 h 371681"/>
                <a:gd name="connsiteX119" fmla="*/ 1971673 w 7127075"/>
                <a:gd name="connsiteY119" fmla="*/ 300036 h 371681"/>
                <a:gd name="connsiteX120" fmla="*/ 1897854 w 7127075"/>
                <a:gd name="connsiteY120" fmla="*/ 314323 h 371681"/>
                <a:gd name="connsiteX121" fmla="*/ 1812130 w 7127075"/>
                <a:gd name="connsiteY121" fmla="*/ 300035 h 371681"/>
                <a:gd name="connsiteX122" fmla="*/ 1631155 w 7127075"/>
                <a:gd name="connsiteY122" fmla="*/ 314324 h 371681"/>
                <a:gd name="connsiteX123" fmla="*/ 1214436 w 7127075"/>
                <a:gd name="connsiteY123" fmla="*/ 330993 h 371681"/>
                <a:gd name="connsiteX124" fmla="*/ 740567 w 7127075"/>
                <a:gd name="connsiteY124" fmla="*/ 371474 h 371681"/>
                <a:gd name="connsiteX125" fmla="*/ 290511 w 7127075"/>
                <a:gd name="connsiteY125" fmla="*/ 361949 h 371681"/>
                <a:gd name="connsiteX126" fmla="*/ 0 w 7127075"/>
                <a:gd name="connsiteY126" fmla="*/ 359568 h 371681"/>
                <a:gd name="connsiteX127" fmla="*/ 4761 w 7127075"/>
                <a:gd name="connsiteY127" fmla="*/ 197644 h 371681"/>
                <a:gd name="connsiteX0" fmla="*/ 4761 w 7148747"/>
                <a:gd name="connsiteY0" fmla="*/ 197644 h 371681"/>
                <a:gd name="connsiteX1" fmla="*/ 492917 w 7148747"/>
                <a:gd name="connsiteY1" fmla="*/ 207169 h 371681"/>
                <a:gd name="connsiteX2" fmla="*/ 773905 w 7148747"/>
                <a:gd name="connsiteY2" fmla="*/ 216694 h 371681"/>
                <a:gd name="connsiteX3" fmla="*/ 1040605 w 7148747"/>
                <a:gd name="connsiteY3" fmla="*/ 197644 h 371681"/>
                <a:gd name="connsiteX4" fmla="*/ 1323974 w 7148747"/>
                <a:gd name="connsiteY4" fmla="*/ 180975 h 371681"/>
                <a:gd name="connsiteX5" fmla="*/ 1488280 w 7148747"/>
                <a:gd name="connsiteY5" fmla="*/ 185737 h 371681"/>
                <a:gd name="connsiteX6" fmla="*/ 1647823 w 7148747"/>
                <a:gd name="connsiteY6" fmla="*/ 183355 h 371681"/>
                <a:gd name="connsiteX7" fmla="*/ 1764505 w 7148747"/>
                <a:gd name="connsiteY7" fmla="*/ 169069 h 371681"/>
                <a:gd name="connsiteX8" fmla="*/ 1816892 w 7148747"/>
                <a:gd name="connsiteY8" fmla="*/ 159544 h 371681"/>
                <a:gd name="connsiteX9" fmla="*/ 1890711 w 7148747"/>
                <a:gd name="connsiteY9" fmla="*/ 183356 h 371681"/>
                <a:gd name="connsiteX10" fmla="*/ 1955005 w 7148747"/>
                <a:gd name="connsiteY10" fmla="*/ 161925 h 371681"/>
                <a:gd name="connsiteX11" fmla="*/ 2040730 w 7148747"/>
                <a:gd name="connsiteY11" fmla="*/ 178594 h 371681"/>
                <a:gd name="connsiteX12" fmla="*/ 2133599 w 7148747"/>
                <a:gd name="connsiteY12" fmla="*/ 161925 h 371681"/>
                <a:gd name="connsiteX13" fmla="*/ 2209799 w 7148747"/>
                <a:gd name="connsiteY13" fmla="*/ 152400 h 371681"/>
                <a:gd name="connsiteX14" fmla="*/ 2305049 w 7148747"/>
                <a:gd name="connsiteY14" fmla="*/ 169069 h 371681"/>
                <a:gd name="connsiteX15" fmla="*/ 2381249 w 7148747"/>
                <a:gd name="connsiteY15" fmla="*/ 150019 h 371681"/>
                <a:gd name="connsiteX16" fmla="*/ 2466974 w 7148747"/>
                <a:gd name="connsiteY16" fmla="*/ 138112 h 371681"/>
                <a:gd name="connsiteX17" fmla="*/ 2559842 w 7148747"/>
                <a:gd name="connsiteY17" fmla="*/ 152400 h 371681"/>
                <a:gd name="connsiteX18" fmla="*/ 2655092 w 7148747"/>
                <a:gd name="connsiteY18" fmla="*/ 142875 h 371681"/>
                <a:gd name="connsiteX19" fmla="*/ 2719386 w 7148747"/>
                <a:gd name="connsiteY19" fmla="*/ 154781 h 371681"/>
                <a:gd name="connsiteX20" fmla="*/ 2802730 w 7148747"/>
                <a:gd name="connsiteY20" fmla="*/ 152400 h 371681"/>
                <a:gd name="connsiteX21" fmla="*/ 2912267 w 7148747"/>
                <a:gd name="connsiteY21" fmla="*/ 133350 h 371681"/>
                <a:gd name="connsiteX22" fmla="*/ 3009899 w 7148747"/>
                <a:gd name="connsiteY22" fmla="*/ 133350 h 371681"/>
                <a:gd name="connsiteX23" fmla="*/ 3093242 w 7148747"/>
                <a:gd name="connsiteY23" fmla="*/ 138112 h 371681"/>
                <a:gd name="connsiteX24" fmla="*/ 3140867 w 7148747"/>
                <a:gd name="connsiteY24" fmla="*/ 121444 h 371681"/>
                <a:gd name="connsiteX25" fmla="*/ 3238499 w 7148747"/>
                <a:gd name="connsiteY25" fmla="*/ 123825 h 371681"/>
                <a:gd name="connsiteX26" fmla="*/ 3331367 w 7148747"/>
                <a:gd name="connsiteY26" fmla="*/ 97631 h 371681"/>
                <a:gd name="connsiteX27" fmla="*/ 3369467 w 7148747"/>
                <a:gd name="connsiteY27" fmla="*/ 102394 h 371681"/>
                <a:gd name="connsiteX28" fmla="*/ 3390899 w 7148747"/>
                <a:gd name="connsiteY28" fmla="*/ 111919 h 371681"/>
                <a:gd name="connsiteX29" fmla="*/ 3421855 w 7148747"/>
                <a:gd name="connsiteY29" fmla="*/ 111919 h 371681"/>
                <a:gd name="connsiteX30" fmla="*/ 3462336 w 7148747"/>
                <a:gd name="connsiteY30" fmla="*/ 111919 h 371681"/>
                <a:gd name="connsiteX31" fmla="*/ 3512342 w 7148747"/>
                <a:gd name="connsiteY31" fmla="*/ 109537 h 371681"/>
                <a:gd name="connsiteX32" fmla="*/ 3538536 w 7148747"/>
                <a:gd name="connsiteY32" fmla="*/ 107156 h 371681"/>
                <a:gd name="connsiteX33" fmla="*/ 3567111 w 7148747"/>
                <a:gd name="connsiteY33" fmla="*/ 102394 h 371681"/>
                <a:gd name="connsiteX34" fmla="*/ 3605211 w 7148747"/>
                <a:gd name="connsiteY34" fmla="*/ 111919 h 371681"/>
                <a:gd name="connsiteX35" fmla="*/ 3733799 w 7148747"/>
                <a:gd name="connsiteY35" fmla="*/ 140494 h 371681"/>
                <a:gd name="connsiteX36" fmla="*/ 3783805 w 7148747"/>
                <a:gd name="connsiteY36" fmla="*/ 135731 h 371681"/>
                <a:gd name="connsiteX37" fmla="*/ 3831430 w 7148747"/>
                <a:gd name="connsiteY37" fmla="*/ 123825 h 371681"/>
                <a:gd name="connsiteX38" fmla="*/ 3869530 w 7148747"/>
                <a:gd name="connsiteY38" fmla="*/ 140494 h 371681"/>
                <a:gd name="connsiteX39" fmla="*/ 3926680 w 7148747"/>
                <a:gd name="connsiteY39" fmla="*/ 138112 h 371681"/>
                <a:gd name="connsiteX40" fmla="*/ 3957636 w 7148747"/>
                <a:gd name="connsiteY40" fmla="*/ 133350 h 371681"/>
                <a:gd name="connsiteX41" fmla="*/ 4036218 w 7148747"/>
                <a:gd name="connsiteY41" fmla="*/ 147637 h 371681"/>
                <a:gd name="connsiteX42" fmla="*/ 4098130 w 7148747"/>
                <a:gd name="connsiteY42" fmla="*/ 142875 h 371681"/>
                <a:gd name="connsiteX43" fmla="*/ 4179093 w 7148747"/>
                <a:gd name="connsiteY43" fmla="*/ 126206 h 371681"/>
                <a:gd name="connsiteX44" fmla="*/ 4257674 w 7148747"/>
                <a:gd name="connsiteY44" fmla="*/ 111919 h 371681"/>
                <a:gd name="connsiteX45" fmla="*/ 4310061 w 7148747"/>
                <a:gd name="connsiteY45" fmla="*/ 111919 h 371681"/>
                <a:gd name="connsiteX46" fmla="*/ 4355305 w 7148747"/>
                <a:gd name="connsiteY46" fmla="*/ 111919 h 371681"/>
                <a:gd name="connsiteX47" fmla="*/ 4462461 w 7148747"/>
                <a:gd name="connsiteY47" fmla="*/ 107156 h 371681"/>
                <a:gd name="connsiteX48" fmla="*/ 4598193 w 7148747"/>
                <a:gd name="connsiteY48" fmla="*/ 107156 h 371681"/>
                <a:gd name="connsiteX49" fmla="*/ 4674393 w 7148747"/>
                <a:gd name="connsiteY49" fmla="*/ 83344 h 371681"/>
                <a:gd name="connsiteX50" fmla="*/ 4722018 w 7148747"/>
                <a:gd name="connsiteY50" fmla="*/ 76200 h 371681"/>
                <a:gd name="connsiteX51" fmla="*/ 4774405 w 7148747"/>
                <a:gd name="connsiteY51" fmla="*/ 85725 h 371681"/>
                <a:gd name="connsiteX52" fmla="*/ 4852986 w 7148747"/>
                <a:gd name="connsiteY52" fmla="*/ 61912 h 371681"/>
                <a:gd name="connsiteX53" fmla="*/ 4919661 w 7148747"/>
                <a:gd name="connsiteY53" fmla="*/ 66675 h 371681"/>
                <a:gd name="connsiteX54" fmla="*/ 4979193 w 7148747"/>
                <a:gd name="connsiteY54" fmla="*/ 54769 h 371681"/>
                <a:gd name="connsiteX55" fmla="*/ 5031580 w 7148747"/>
                <a:gd name="connsiteY55" fmla="*/ 64294 h 371681"/>
                <a:gd name="connsiteX56" fmla="*/ 5143499 w 7148747"/>
                <a:gd name="connsiteY56" fmla="*/ 69056 h 371681"/>
                <a:gd name="connsiteX57" fmla="*/ 5181599 w 7148747"/>
                <a:gd name="connsiteY57" fmla="*/ 69056 h 371681"/>
                <a:gd name="connsiteX58" fmla="*/ 5245893 w 7148747"/>
                <a:gd name="connsiteY58" fmla="*/ 54769 h 371681"/>
                <a:gd name="connsiteX59" fmla="*/ 5300661 w 7148747"/>
                <a:gd name="connsiteY59" fmla="*/ 54769 h 371681"/>
                <a:gd name="connsiteX60" fmla="*/ 5353049 w 7148747"/>
                <a:gd name="connsiteY60" fmla="*/ 47625 h 371681"/>
                <a:gd name="connsiteX61" fmla="*/ 5395911 w 7148747"/>
                <a:gd name="connsiteY61" fmla="*/ 47625 h 371681"/>
                <a:gd name="connsiteX62" fmla="*/ 5460205 w 7148747"/>
                <a:gd name="connsiteY62" fmla="*/ 61912 h 371681"/>
                <a:gd name="connsiteX63" fmla="*/ 5500686 w 7148747"/>
                <a:gd name="connsiteY63" fmla="*/ 54769 h 371681"/>
                <a:gd name="connsiteX64" fmla="*/ 5548311 w 7148747"/>
                <a:gd name="connsiteY64" fmla="*/ 54769 h 371681"/>
                <a:gd name="connsiteX65" fmla="*/ 5638799 w 7148747"/>
                <a:gd name="connsiteY65" fmla="*/ 47625 h 371681"/>
                <a:gd name="connsiteX66" fmla="*/ 5664993 w 7148747"/>
                <a:gd name="connsiteY66" fmla="*/ 26194 h 371681"/>
                <a:gd name="connsiteX67" fmla="*/ 5719761 w 7148747"/>
                <a:gd name="connsiteY67" fmla="*/ 26194 h 371681"/>
                <a:gd name="connsiteX68" fmla="*/ 5774530 w 7148747"/>
                <a:gd name="connsiteY68" fmla="*/ 42862 h 371681"/>
                <a:gd name="connsiteX69" fmla="*/ 5824536 w 7148747"/>
                <a:gd name="connsiteY69" fmla="*/ 40481 h 371681"/>
                <a:gd name="connsiteX70" fmla="*/ 5884068 w 7148747"/>
                <a:gd name="connsiteY70" fmla="*/ 23812 h 371681"/>
                <a:gd name="connsiteX71" fmla="*/ 5945980 w 7148747"/>
                <a:gd name="connsiteY71" fmla="*/ 21431 h 371681"/>
                <a:gd name="connsiteX72" fmla="*/ 5984080 w 7148747"/>
                <a:gd name="connsiteY72" fmla="*/ 14287 h 371681"/>
                <a:gd name="connsiteX73" fmla="*/ 5993605 w 7148747"/>
                <a:gd name="connsiteY73" fmla="*/ 0 h 371681"/>
                <a:gd name="connsiteX74" fmla="*/ 6043611 w 7148747"/>
                <a:gd name="connsiteY74" fmla="*/ 9525 h 371681"/>
                <a:gd name="connsiteX75" fmla="*/ 6134099 w 7148747"/>
                <a:gd name="connsiteY75" fmla="*/ 2381 h 371681"/>
                <a:gd name="connsiteX76" fmla="*/ 6207918 w 7148747"/>
                <a:gd name="connsiteY76" fmla="*/ 0 h 371681"/>
                <a:gd name="connsiteX77" fmla="*/ 6324599 w 7148747"/>
                <a:gd name="connsiteY77" fmla="*/ 9525 h 371681"/>
                <a:gd name="connsiteX78" fmla="*/ 6412705 w 7148747"/>
                <a:gd name="connsiteY78" fmla="*/ 11906 h 371681"/>
                <a:gd name="connsiteX79" fmla="*/ 6512718 w 7148747"/>
                <a:gd name="connsiteY79" fmla="*/ 19050 h 371681"/>
                <a:gd name="connsiteX80" fmla="*/ 6588918 w 7148747"/>
                <a:gd name="connsiteY80" fmla="*/ 21431 h 371681"/>
                <a:gd name="connsiteX81" fmla="*/ 6679405 w 7148747"/>
                <a:gd name="connsiteY81" fmla="*/ 11906 h 371681"/>
                <a:gd name="connsiteX82" fmla="*/ 6734174 w 7148747"/>
                <a:gd name="connsiteY82" fmla="*/ 19050 h 371681"/>
                <a:gd name="connsiteX83" fmla="*/ 6850855 w 7148747"/>
                <a:gd name="connsiteY83" fmla="*/ 23812 h 371681"/>
                <a:gd name="connsiteX84" fmla="*/ 6953249 w 7148747"/>
                <a:gd name="connsiteY84" fmla="*/ 28575 h 371681"/>
                <a:gd name="connsiteX85" fmla="*/ 7012780 w 7148747"/>
                <a:gd name="connsiteY85" fmla="*/ 33337 h 371681"/>
                <a:gd name="connsiteX86" fmla="*/ 7060405 w 7148747"/>
                <a:gd name="connsiteY86" fmla="*/ 23812 h 371681"/>
                <a:gd name="connsiteX87" fmla="*/ 7110411 w 7148747"/>
                <a:gd name="connsiteY87" fmla="*/ 33337 h 371681"/>
                <a:gd name="connsiteX88" fmla="*/ 7148513 w 7148747"/>
                <a:gd name="connsiteY88" fmla="*/ 102392 h 371681"/>
                <a:gd name="connsiteX89" fmla="*/ 7124699 w 7148747"/>
                <a:gd name="connsiteY89" fmla="*/ 188119 h 371681"/>
                <a:gd name="connsiteX90" fmla="*/ 7048498 w 7148747"/>
                <a:gd name="connsiteY90" fmla="*/ 214312 h 371681"/>
                <a:gd name="connsiteX91" fmla="*/ 6900862 w 7148747"/>
                <a:gd name="connsiteY91" fmla="*/ 152398 h 371681"/>
                <a:gd name="connsiteX92" fmla="*/ 6686549 w 7148747"/>
                <a:gd name="connsiteY92" fmla="*/ 159542 h 371681"/>
                <a:gd name="connsiteX93" fmla="*/ 6491286 w 7148747"/>
                <a:gd name="connsiteY93" fmla="*/ 164305 h 371681"/>
                <a:gd name="connsiteX94" fmla="*/ 6234111 w 7148747"/>
                <a:gd name="connsiteY94" fmla="*/ 147635 h 371681"/>
                <a:gd name="connsiteX95" fmla="*/ 5931693 w 7148747"/>
                <a:gd name="connsiteY95" fmla="*/ 183355 h 371681"/>
                <a:gd name="connsiteX96" fmla="*/ 5722142 w 7148747"/>
                <a:gd name="connsiteY96" fmla="*/ 180973 h 371681"/>
                <a:gd name="connsiteX97" fmla="*/ 5493543 w 7148747"/>
                <a:gd name="connsiteY97" fmla="*/ 211930 h 371681"/>
                <a:gd name="connsiteX98" fmla="*/ 5495924 w 7148747"/>
                <a:gd name="connsiteY98" fmla="*/ 211930 h 371681"/>
                <a:gd name="connsiteX99" fmla="*/ 5355429 w 7148747"/>
                <a:gd name="connsiteY99" fmla="*/ 204785 h 371681"/>
                <a:gd name="connsiteX100" fmla="*/ 5155405 w 7148747"/>
                <a:gd name="connsiteY100" fmla="*/ 223835 h 371681"/>
                <a:gd name="connsiteX101" fmla="*/ 4976811 w 7148747"/>
                <a:gd name="connsiteY101" fmla="*/ 207167 h 371681"/>
                <a:gd name="connsiteX102" fmla="*/ 4838699 w 7148747"/>
                <a:gd name="connsiteY102" fmla="*/ 223836 h 371681"/>
                <a:gd name="connsiteX103" fmla="*/ 4619624 w 7148747"/>
                <a:gd name="connsiteY103" fmla="*/ 259554 h 371681"/>
                <a:gd name="connsiteX104" fmla="*/ 4417218 w 7148747"/>
                <a:gd name="connsiteY104" fmla="*/ 245268 h 371681"/>
                <a:gd name="connsiteX105" fmla="*/ 4126706 w 7148747"/>
                <a:gd name="connsiteY105" fmla="*/ 280986 h 371681"/>
                <a:gd name="connsiteX106" fmla="*/ 3964780 w 7148747"/>
                <a:gd name="connsiteY106" fmla="*/ 261936 h 371681"/>
                <a:gd name="connsiteX107" fmla="*/ 3826668 w 7148747"/>
                <a:gd name="connsiteY107" fmla="*/ 271461 h 371681"/>
                <a:gd name="connsiteX108" fmla="*/ 3557586 w 7148747"/>
                <a:gd name="connsiteY108" fmla="*/ 252411 h 371681"/>
                <a:gd name="connsiteX109" fmla="*/ 3367086 w 7148747"/>
                <a:gd name="connsiteY109" fmla="*/ 242886 h 371681"/>
                <a:gd name="connsiteX110" fmla="*/ 3202780 w 7148747"/>
                <a:gd name="connsiteY110" fmla="*/ 261936 h 371681"/>
                <a:gd name="connsiteX111" fmla="*/ 3057524 w 7148747"/>
                <a:gd name="connsiteY111" fmla="*/ 276224 h 371681"/>
                <a:gd name="connsiteX112" fmla="*/ 2912268 w 7148747"/>
                <a:gd name="connsiteY112" fmla="*/ 264317 h 371681"/>
                <a:gd name="connsiteX113" fmla="*/ 2736056 w 7148747"/>
                <a:gd name="connsiteY113" fmla="*/ 288127 h 371681"/>
                <a:gd name="connsiteX114" fmla="*/ 2581273 w 7148747"/>
                <a:gd name="connsiteY114" fmla="*/ 292891 h 371681"/>
                <a:gd name="connsiteX115" fmla="*/ 2474117 w 7148747"/>
                <a:gd name="connsiteY115" fmla="*/ 278603 h 371681"/>
                <a:gd name="connsiteX116" fmla="*/ 2336005 w 7148747"/>
                <a:gd name="connsiteY116" fmla="*/ 302418 h 371681"/>
                <a:gd name="connsiteX117" fmla="*/ 2214561 w 7148747"/>
                <a:gd name="connsiteY117" fmla="*/ 295273 h 371681"/>
                <a:gd name="connsiteX118" fmla="*/ 2081211 w 7148747"/>
                <a:gd name="connsiteY118" fmla="*/ 314324 h 371681"/>
                <a:gd name="connsiteX119" fmla="*/ 1971673 w 7148747"/>
                <a:gd name="connsiteY119" fmla="*/ 300036 h 371681"/>
                <a:gd name="connsiteX120" fmla="*/ 1897854 w 7148747"/>
                <a:gd name="connsiteY120" fmla="*/ 314323 h 371681"/>
                <a:gd name="connsiteX121" fmla="*/ 1812130 w 7148747"/>
                <a:gd name="connsiteY121" fmla="*/ 300035 h 371681"/>
                <a:gd name="connsiteX122" fmla="*/ 1631155 w 7148747"/>
                <a:gd name="connsiteY122" fmla="*/ 314324 h 371681"/>
                <a:gd name="connsiteX123" fmla="*/ 1214436 w 7148747"/>
                <a:gd name="connsiteY123" fmla="*/ 330993 h 371681"/>
                <a:gd name="connsiteX124" fmla="*/ 740567 w 7148747"/>
                <a:gd name="connsiteY124" fmla="*/ 371474 h 371681"/>
                <a:gd name="connsiteX125" fmla="*/ 290511 w 7148747"/>
                <a:gd name="connsiteY125" fmla="*/ 361949 h 371681"/>
                <a:gd name="connsiteX126" fmla="*/ 0 w 7148747"/>
                <a:gd name="connsiteY126" fmla="*/ 359568 h 371681"/>
                <a:gd name="connsiteX127" fmla="*/ 4761 w 7148747"/>
                <a:gd name="connsiteY127" fmla="*/ 197644 h 371681"/>
                <a:gd name="connsiteX0" fmla="*/ 4761 w 7153499"/>
                <a:gd name="connsiteY0" fmla="*/ 197644 h 371681"/>
                <a:gd name="connsiteX1" fmla="*/ 492917 w 7153499"/>
                <a:gd name="connsiteY1" fmla="*/ 207169 h 371681"/>
                <a:gd name="connsiteX2" fmla="*/ 773905 w 7153499"/>
                <a:gd name="connsiteY2" fmla="*/ 216694 h 371681"/>
                <a:gd name="connsiteX3" fmla="*/ 1040605 w 7153499"/>
                <a:gd name="connsiteY3" fmla="*/ 197644 h 371681"/>
                <a:gd name="connsiteX4" fmla="*/ 1323974 w 7153499"/>
                <a:gd name="connsiteY4" fmla="*/ 180975 h 371681"/>
                <a:gd name="connsiteX5" fmla="*/ 1488280 w 7153499"/>
                <a:gd name="connsiteY5" fmla="*/ 185737 h 371681"/>
                <a:gd name="connsiteX6" fmla="*/ 1647823 w 7153499"/>
                <a:gd name="connsiteY6" fmla="*/ 183355 h 371681"/>
                <a:gd name="connsiteX7" fmla="*/ 1764505 w 7153499"/>
                <a:gd name="connsiteY7" fmla="*/ 169069 h 371681"/>
                <a:gd name="connsiteX8" fmla="*/ 1816892 w 7153499"/>
                <a:gd name="connsiteY8" fmla="*/ 159544 h 371681"/>
                <a:gd name="connsiteX9" fmla="*/ 1890711 w 7153499"/>
                <a:gd name="connsiteY9" fmla="*/ 183356 h 371681"/>
                <a:gd name="connsiteX10" fmla="*/ 1955005 w 7153499"/>
                <a:gd name="connsiteY10" fmla="*/ 161925 h 371681"/>
                <a:gd name="connsiteX11" fmla="*/ 2040730 w 7153499"/>
                <a:gd name="connsiteY11" fmla="*/ 178594 h 371681"/>
                <a:gd name="connsiteX12" fmla="*/ 2133599 w 7153499"/>
                <a:gd name="connsiteY12" fmla="*/ 161925 h 371681"/>
                <a:gd name="connsiteX13" fmla="*/ 2209799 w 7153499"/>
                <a:gd name="connsiteY13" fmla="*/ 152400 h 371681"/>
                <a:gd name="connsiteX14" fmla="*/ 2305049 w 7153499"/>
                <a:gd name="connsiteY14" fmla="*/ 169069 h 371681"/>
                <a:gd name="connsiteX15" fmla="*/ 2381249 w 7153499"/>
                <a:gd name="connsiteY15" fmla="*/ 150019 h 371681"/>
                <a:gd name="connsiteX16" fmla="*/ 2466974 w 7153499"/>
                <a:gd name="connsiteY16" fmla="*/ 138112 h 371681"/>
                <a:gd name="connsiteX17" fmla="*/ 2559842 w 7153499"/>
                <a:gd name="connsiteY17" fmla="*/ 152400 h 371681"/>
                <a:gd name="connsiteX18" fmla="*/ 2655092 w 7153499"/>
                <a:gd name="connsiteY18" fmla="*/ 142875 h 371681"/>
                <a:gd name="connsiteX19" fmla="*/ 2719386 w 7153499"/>
                <a:gd name="connsiteY19" fmla="*/ 154781 h 371681"/>
                <a:gd name="connsiteX20" fmla="*/ 2802730 w 7153499"/>
                <a:gd name="connsiteY20" fmla="*/ 152400 h 371681"/>
                <a:gd name="connsiteX21" fmla="*/ 2912267 w 7153499"/>
                <a:gd name="connsiteY21" fmla="*/ 133350 h 371681"/>
                <a:gd name="connsiteX22" fmla="*/ 3009899 w 7153499"/>
                <a:gd name="connsiteY22" fmla="*/ 133350 h 371681"/>
                <a:gd name="connsiteX23" fmla="*/ 3093242 w 7153499"/>
                <a:gd name="connsiteY23" fmla="*/ 138112 h 371681"/>
                <a:gd name="connsiteX24" fmla="*/ 3140867 w 7153499"/>
                <a:gd name="connsiteY24" fmla="*/ 121444 h 371681"/>
                <a:gd name="connsiteX25" fmla="*/ 3238499 w 7153499"/>
                <a:gd name="connsiteY25" fmla="*/ 123825 h 371681"/>
                <a:gd name="connsiteX26" fmla="*/ 3331367 w 7153499"/>
                <a:gd name="connsiteY26" fmla="*/ 97631 h 371681"/>
                <a:gd name="connsiteX27" fmla="*/ 3369467 w 7153499"/>
                <a:gd name="connsiteY27" fmla="*/ 102394 h 371681"/>
                <a:gd name="connsiteX28" fmla="*/ 3390899 w 7153499"/>
                <a:gd name="connsiteY28" fmla="*/ 111919 h 371681"/>
                <a:gd name="connsiteX29" fmla="*/ 3421855 w 7153499"/>
                <a:gd name="connsiteY29" fmla="*/ 111919 h 371681"/>
                <a:gd name="connsiteX30" fmla="*/ 3462336 w 7153499"/>
                <a:gd name="connsiteY30" fmla="*/ 111919 h 371681"/>
                <a:gd name="connsiteX31" fmla="*/ 3512342 w 7153499"/>
                <a:gd name="connsiteY31" fmla="*/ 109537 h 371681"/>
                <a:gd name="connsiteX32" fmla="*/ 3538536 w 7153499"/>
                <a:gd name="connsiteY32" fmla="*/ 107156 h 371681"/>
                <a:gd name="connsiteX33" fmla="*/ 3567111 w 7153499"/>
                <a:gd name="connsiteY33" fmla="*/ 102394 h 371681"/>
                <a:gd name="connsiteX34" fmla="*/ 3605211 w 7153499"/>
                <a:gd name="connsiteY34" fmla="*/ 111919 h 371681"/>
                <a:gd name="connsiteX35" fmla="*/ 3733799 w 7153499"/>
                <a:gd name="connsiteY35" fmla="*/ 140494 h 371681"/>
                <a:gd name="connsiteX36" fmla="*/ 3783805 w 7153499"/>
                <a:gd name="connsiteY36" fmla="*/ 135731 h 371681"/>
                <a:gd name="connsiteX37" fmla="*/ 3831430 w 7153499"/>
                <a:gd name="connsiteY37" fmla="*/ 123825 h 371681"/>
                <a:gd name="connsiteX38" fmla="*/ 3869530 w 7153499"/>
                <a:gd name="connsiteY38" fmla="*/ 140494 h 371681"/>
                <a:gd name="connsiteX39" fmla="*/ 3926680 w 7153499"/>
                <a:gd name="connsiteY39" fmla="*/ 138112 h 371681"/>
                <a:gd name="connsiteX40" fmla="*/ 3957636 w 7153499"/>
                <a:gd name="connsiteY40" fmla="*/ 133350 h 371681"/>
                <a:gd name="connsiteX41" fmla="*/ 4036218 w 7153499"/>
                <a:gd name="connsiteY41" fmla="*/ 147637 h 371681"/>
                <a:gd name="connsiteX42" fmla="*/ 4098130 w 7153499"/>
                <a:gd name="connsiteY42" fmla="*/ 142875 h 371681"/>
                <a:gd name="connsiteX43" fmla="*/ 4179093 w 7153499"/>
                <a:gd name="connsiteY43" fmla="*/ 126206 h 371681"/>
                <a:gd name="connsiteX44" fmla="*/ 4257674 w 7153499"/>
                <a:gd name="connsiteY44" fmla="*/ 111919 h 371681"/>
                <a:gd name="connsiteX45" fmla="*/ 4310061 w 7153499"/>
                <a:gd name="connsiteY45" fmla="*/ 111919 h 371681"/>
                <a:gd name="connsiteX46" fmla="*/ 4355305 w 7153499"/>
                <a:gd name="connsiteY46" fmla="*/ 111919 h 371681"/>
                <a:gd name="connsiteX47" fmla="*/ 4462461 w 7153499"/>
                <a:gd name="connsiteY47" fmla="*/ 107156 h 371681"/>
                <a:gd name="connsiteX48" fmla="*/ 4598193 w 7153499"/>
                <a:gd name="connsiteY48" fmla="*/ 107156 h 371681"/>
                <a:gd name="connsiteX49" fmla="*/ 4674393 w 7153499"/>
                <a:gd name="connsiteY49" fmla="*/ 83344 h 371681"/>
                <a:gd name="connsiteX50" fmla="*/ 4722018 w 7153499"/>
                <a:gd name="connsiteY50" fmla="*/ 76200 h 371681"/>
                <a:gd name="connsiteX51" fmla="*/ 4774405 w 7153499"/>
                <a:gd name="connsiteY51" fmla="*/ 85725 h 371681"/>
                <a:gd name="connsiteX52" fmla="*/ 4852986 w 7153499"/>
                <a:gd name="connsiteY52" fmla="*/ 61912 h 371681"/>
                <a:gd name="connsiteX53" fmla="*/ 4919661 w 7153499"/>
                <a:gd name="connsiteY53" fmla="*/ 66675 h 371681"/>
                <a:gd name="connsiteX54" fmla="*/ 4979193 w 7153499"/>
                <a:gd name="connsiteY54" fmla="*/ 54769 h 371681"/>
                <a:gd name="connsiteX55" fmla="*/ 5031580 w 7153499"/>
                <a:gd name="connsiteY55" fmla="*/ 64294 h 371681"/>
                <a:gd name="connsiteX56" fmla="*/ 5143499 w 7153499"/>
                <a:gd name="connsiteY56" fmla="*/ 69056 h 371681"/>
                <a:gd name="connsiteX57" fmla="*/ 5181599 w 7153499"/>
                <a:gd name="connsiteY57" fmla="*/ 69056 h 371681"/>
                <a:gd name="connsiteX58" fmla="*/ 5245893 w 7153499"/>
                <a:gd name="connsiteY58" fmla="*/ 54769 h 371681"/>
                <a:gd name="connsiteX59" fmla="*/ 5300661 w 7153499"/>
                <a:gd name="connsiteY59" fmla="*/ 54769 h 371681"/>
                <a:gd name="connsiteX60" fmla="*/ 5353049 w 7153499"/>
                <a:gd name="connsiteY60" fmla="*/ 47625 h 371681"/>
                <a:gd name="connsiteX61" fmla="*/ 5395911 w 7153499"/>
                <a:gd name="connsiteY61" fmla="*/ 47625 h 371681"/>
                <a:gd name="connsiteX62" fmla="*/ 5460205 w 7153499"/>
                <a:gd name="connsiteY62" fmla="*/ 61912 h 371681"/>
                <a:gd name="connsiteX63" fmla="*/ 5500686 w 7153499"/>
                <a:gd name="connsiteY63" fmla="*/ 54769 h 371681"/>
                <a:gd name="connsiteX64" fmla="*/ 5548311 w 7153499"/>
                <a:gd name="connsiteY64" fmla="*/ 54769 h 371681"/>
                <a:gd name="connsiteX65" fmla="*/ 5638799 w 7153499"/>
                <a:gd name="connsiteY65" fmla="*/ 47625 h 371681"/>
                <a:gd name="connsiteX66" fmla="*/ 5664993 w 7153499"/>
                <a:gd name="connsiteY66" fmla="*/ 26194 h 371681"/>
                <a:gd name="connsiteX67" fmla="*/ 5719761 w 7153499"/>
                <a:gd name="connsiteY67" fmla="*/ 26194 h 371681"/>
                <a:gd name="connsiteX68" fmla="*/ 5774530 w 7153499"/>
                <a:gd name="connsiteY68" fmla="*/ 42862 h 371681"/>
                <a:gd name="connsiteX69" fmla="*/ 5824536 w 7153499"/>
                <a:gd name="connsiteY69" fmla="*/ 40481 h 371681"/>
                <a:gd name="connsiteX70" fmla="*/ 5884068 w 7153499"/>
                <a:gd name="connsiteY70" fmla="*/ 23812 h 371681"/>
                <a:gd name="connsiteX71" fmla="*/ 5945980 w 7153499"/>
                <a:gd name="connsiteY71" fmla="*/ 21431 h 371681"/>
                <a:gd name="connsiteX72" fmla="*/ 5984080 w 7153499"/>
                <a:gd name="connsiteY72" fmla="*/ 14287 h 371681"/>
                <a:gd name="connsiteX73" fmla="*/ 5993605 w 7153499"/>
                <a:gd name="connsiteY73" fmla="*/ 0 h 371681"/>
                <a:gd name="connsiteX74" fmla="*/ 6043611 w 7153499"/>
                <a:gd name="connsiteY74" fmla="*/ 9525 h 371681"/>
                <a:gd name="connsiteX75" fmla="*/ 6134099 w 7153499"/>
                <a:gd name="connsiteY75" fmla="*/ 2381 h 371681"/>
                <a:gd name="connsiteX76" fmla="*/ 6207918 w 7153499"/>
                <a:gd name="connsiteY76" fmla="*/ 0 h 371681"/>
                <a:gd name="connsiteX77" fmla="*/ 6324599 w 7153499"/>
                <a:gd name="connsiteY77" fmla="*/ 9525 h 371681"/>
                <a:gd name="connsiteX78" fmla="*/ 6412705 w 7153499"/>
                <a:gd name="connsiteY78" fmla="*/ 11906 h 371681"/>
                <a:gd name="connsiteX79" fmla="*/ 6512718 w 7153499"/>
                <a:gd name="connsiteY79" fmla="*/ 19050 h 371681"/>
                <a:gd name="connsiteX80" fmla="*/ 6588918 w 7153499"/>
                <a:gd name="connsiteY80" fmla="*/ 21431 h 371681"/>
                <a:gd name="connsiteX81" fmla="*/ 6679405 w 7153499"/>
                <a:gd name="connsiteY81" fmla="*/ 11906 h 371681"/>
                <a:gd name="connsiteX82" fmla="*/ 6734174 w 7153499"/>
                <a:gd name="connsiteY82" fmla="*/ 19050 h 371681"/>
                <a:gd name="connsiteX83" fmla="*/ 6850855 w 7153499"/>
                <a:gd name="connsiteY83" fmla="*/ 23812 h 371681"/>
                <a:gd name="connsiteX84" fmla="*/ 6953249 w 7153499"/>
                <a:gd name="connsiteY84" fmla="*/ 28575 h 371681"/>
                <a:gd name="connsiteX85" fmla="*/ 7012780 w 7153499"/>
                <a:gd name="connsiteY85" fmla="*/ 33337 h 371681"/>
                <a:gd name="connsiteX86" fmla="*/ 7060405 w 7153499"/>
                <a:gd name="connsiteY86" fmla="*/ 23812 h 371681"/>
                <a:gd name="connsiteX87" fmla="*/ 7110411 w 7153499"/>
                <a:gd name="connsiteY87" fmla="*/ 33337 h 371681"/>
                <a:gd name="connsiteX88" fmla="*/ 7148513 w 7153499"/>
                <a:gd name="connsiteY88" fmla="*/ 102392 h 371681"/>
                <a:gd name="connsiteX89" fmla="*/ 7148511 w 7153499"/>
                <a:gd name="connsiteY89" fmla="*/ 154782 h 371681"/>
                <a:gd name="connsiteX90" fmla="*/ 7048498 w 7153499"/>
                <a:gd name="connsiteY90" fmla="*/ 214312 h 371681"/>
                <a:gd name="connsiteX91" fmla="*/ 6900862 w 7153499"/>
                <a:gd name="connsiteY91" fmla="*/ 152398 h 371681"/>
                <a:gd name="connsiteX92" fmla="*/ 6686549 w 7153499"/>
                <a:gd name="connsiteY92" fmla="*/ 159542 h 371681"/>
                <a:gd name="connsiteX93" fmla="*/ 6491286 w 7153499"/>
                <a:gd name="connsiteY93" fmla="*/ 164305 h 371681"/>
                <a:gd name="connsiteX94" fmla="*/ 6234111 w 7153499"/>
                <a:gd name="connsiteY94" fmla="*/ 147635 h 371681"/>
                <a:gd name="connsiteX95" fmla="*/ 5931693 w 7153499"/>
                <a:gd name="connsiteY95" fmla="*/ 183355 h 371681"/>
                <a:gd name="connsiteX96" fmla="*/ 5722142 w 7153499"/>
                <a:gd name="connsiteY96" fmla="*/ 180973 h 371681"/>
                <a:gd name="connsiteX97" fmla="*/ 5493543 w 7153499"/>
                <a:gd name="connsiteY97" fmla="*/ 211930 h 371681"/>
                <a:gd name="connsiteX98" fmla="*/ 5495924 w 7153499"/>
                <a:gd name="connsiteY98" fmla="*/ 211930 h 371681"/>
                <a:gd name="connsiteX99" fmla="*/ 5355429 w 7153499"/>
                <a:gd name="connsiteY99" fmla="*/ 204785 h 371681"/>
                <a:gd name="connsiteX100" fmla="*/ 5155405 w 7153499"/>
                <a:gd name="connsiteY100" fmla="*/ 223835 h 371681"/>
                <a:gd name="connsiteX101" fmla="*/ 4976811 w 7153499"/>
                <a:gd name="connsiteY101" fmla="*/ 207167 h 371681"/>
                <a:gd name="connsiteX102" fmla="*/ 4838699 w 7153499"/>
                <a:gd name="connsiteY102" fmla="*/ 223836 h 371681"/>
                <a:gd name="connsiteX103" fmla="*/ 4619624 w 7153499"/>
                <a:gd name="connsiteY103" fmla="*/ 259554 h 371681"/>
                <a:gd name="connsiteX104" fmla="*/ 4417218 w 7153499"/>
                <a:gd name="connsiteY104" fmla="*/ 245268 h 371681"/>
                <a:gd name="connsiteX105" fmla="*/ 4126706 w 7153499"/>
                <a:gd name="connsiteY105" fmla="*/ 280986 h 371681"/>
                <a:gd name="connsiteX106" fmla="*/ 3964780 w 7153499"/>
                <a:gd name="connsiteY106" fmla="*/ 261936 h 371681"/>
                <a:gd name="connsiteX107" fmla="*/ 3826668 w 7153499"/>
                <a:gd name="connsiteY107" fmla="*/ 271461 h 371681"/>
                <a:gd name="connsiteX108" fmla="*/ 3557586 w 7153499"/>
                <a:gd name="connsiteY108" fmla="*/ 252411 h 371681"/>
                <a:gd name="connsiteX109" fmla="*/ 3367086 w 7153499"/>
                <a:gd name="connsiteY109" fmla="*/ 242886 h 371681"/>
                <a:gd name="connsiteX110" fmla="*/ 3202780 w 7153499"/>
                <a:gd name="connsiteY110" fmla="*/ 261936 h 371681"/>
                <a:gd name="connsiteX111" fmla="*/ 3057524 w 7153499"/>
                <a:gd name="connsiteY111" fmla="*/ 276224 h 371681"/>
                <a:gd name="connsiteX112" fmla="*/ 2912268 w 7153499"/>
                <a:gd name="connsiteY112" fmla="*/ 264317 h 371681"/>
                <a:gd name="connsiteX113" fmla="*/ 2736056 w 7153499"/>
                <a:gd name="connsiteY113" fmla="*/ 288127 h 371681"/>
                <a:gd name="connsiteX114" fmla="*/ 2581273 w 7153499"/>
                <a:gd name="connsiteY114" fmla="*/ 292891 h 371681"/>
                <a:gd name="connsiteX115" fmla="*/ 2474117 w 7153499"/>
                <a:gd name="connsiteY115" fmla="*/ 278603 h 371681"/>
                <a:gd name="connsiteX116" fmla="*/ 2336005 w 7153499"/>
                <a:gd name="connsiteY116" fmla="*/ 302418 h 371681"/>
                <a:gd name="connsiteX117" fmla="*/ 2214561 w 7153499"/>
                <a:gd name="connsiteY117" fmla="*/ 295273 h 371681"/>
                <a:gd name="connsiteX118" fmla="*/ 2081211 w 7153499"/>
                <a:gd name="connsiteY118" fmla="*/ 314324 h 371681"/>
                <a:gd name="connsiteX119" fmla="*/ 1971673 w 7153499"/>
                <a:gd name="connsiteY119" fmla="*/ 300036 h 371681"/>
                <a:gd name="connsiteX120" fmla="*/ 1897854 w 7153499"/>
                <a:gd name="connsiteY120" fmla="*/ 314323 h 371681"/>
                <a:gd name="connsiteX121" fmla="*/ 1812130 w 7153499"/>
                <a:gd name="connsiteY121" fmla="*/ 300035 h 371681"/>
                <a:gd name="connsiteX122" fmla="*/ 1631155 w 7153499"/>
                <a:gd name="connsiteY122" fmla="*/ 314324 h 371681"/>
                <a:gd name="connsiteX123" fmla="*/ 1214436 w 7153499"/>
                <a:gd name="connsiteY123" fmla="*/ 330993 h 371681"/>
                <a:gd name="connsiteX124" fmla="*/ 740567 w 7153499"/>
                <a:gd name="connsiteY124" fmla="*/ 371474 h 371681"/>
                <a:gd name="connsiteX125" fmla="*/ 290511 w 7153499"/>
                <a:gd name="connsiteY125" fmla="*/ 361949 h 371681"/>
                <a:gd name="connsiteX126" fmla="*/ 0 w 7153499"/>
                <a:gd name="connsiteY126" fmla="*/ 359568 h 371681"/>
                <a:gd name="connsiteX127" fmla="*/ 4761 w 7153499"/>
                <a:gd name="connsiteY127" fmla="*/ 197644 h 371681"/>
                <a:gd name="connsiteX0" fmla="*/ 4761 w 7153499"/>
                <a:gd name="connsiteY0" fmla="*/ 197644 h 371681"/>
                <a:gd name="connsiteX1" fmla="*/ 492917 w 7153499"/>
                <a:gd name="connsiteY1" fmla="*/ 207169 h 371681"/>
                <a:gd name="connsiteX2" fmla="*/ 773905 w 7153499"/>
                <a:gd name="connsiteY2" fmla="*/ 216694 h 371681"/>
                <a:gd name="connsiteX3" fmla="*/ 1040605 w 7153499"/>
                <a:gd name="connsiteY3" fmla="*/ 197644 h 371681"/>
                <a:gd name="connsiteX4" fmla="*/ 1323974 w 7153499"/>
                <a:gd name="connsiteY4" fmla="*/ 180975 h 371681"/>
                <a:gd name="connsiteX5" fmla="*/ 1488280 w 7153499"/>
                <a:gd name="connsiteY5" fmla="*/ 185737 h 371681"/>
                <a:gd name="connsiteX6" fmla="*/ 1647823 w 7153499"/>
                <a:gd name="connsiteY6" fmla="*/ 183355 h 371681"/>
                <a:gd name="connsiteX7" fmla="*/ 1764505 w 7153499"/>
                <a:gd name="connsiteY7" fmla="*/ 169069 h 371681"/>
                <a:gd name="connsiteX8" fmla="*/ 1816892 w 7153499"/>
                <a:gd name="connsiteY8" fmla="*/ 159544 h 371681"/>
                <a:gd name="connsiteX9" fmla="*/ 1890711 w 7153499"/>
                <a:gd name="connsiteY9" fmla="*/ 183356 h 371681"/>
                <a:gd name="connsiteX10" fmla="*/ 1955005 w 7153499"/>
                <a:gd name="connsiteY10" fmla="*/ 161925 h 371681"/>
                <a:gd name="connsiteX11" fmla="*/ 2040730 w 7153499"/>
                <a:gd name="connsiteY11" fmla="*/ 178594 h 371681"/>
                <a:gd name="connsiteX12" fmla="*/ 2133599 w 7153499"/>
                <a:gd name="connsiteY12" fmla="*/ 161925 h 371681"/>
                <a:gd name="connsiteX13" fmla="*/ 2209799 w 7153499"/>
                <a:gd name="connsiteY13" fmla="*/ 152400 h 371681"/>
                <a:gd name="connsiteX14" fmla="*/ 2305049 w 7153499"/>
                <a:gd name="connsiteY14" fmla="*/ 169069 h 371681"/>
                <a:gd name="connsiteX15" fmla="*/ 2381249 w 7153499"/>
                <a:gd name="connsiteY15" fmla="*/ 150019 h 371681"/>
                <a:gd name="connsiteX16" fmla="*/ 2466974 w 7153499"/>
                <a:gd name="connsiteY16" fmla="*/ 138112 h 371681"/>
                <a:gd name="connsiteX17" fmla="*/ 2559842 w 7153499"/>
                <a:gd name="connsiteY17" fmla="*/ 152400 h 371681"/>
                <a:gd name="connsiteX18" fmla="*/ 2655092 w 7153499"/>
                <a:gd name="connsiteY18" fmla="*/ 142875 h 371681"/>
                <a:gd name="connsiteX19" fmla="*/ 2719386 w 7153499"/>
                <a:gd name="connsiteY19" fmla="*/ 154781 h 371681"/>
                <a:gd name="connsiteX20" fmla="*/ 2802730 w 7153499"/>
                <a:gd name="connsiteY20" fmla="*/ 152400 h 371681"/>
                <a:gd name="connsiteX21" fmla="*/ 2912267 w 7153499"/>
                <a:gd name="connsiteY21" fmla="*/ 133350 h 371681"/>
                <a:gd name="connsiteX22" fmla="*/ 3009899 w 7153499"/>
                <a:gd name="connsiteY22" fmla="*/ 133350 h 371681"/>
                <a:gd name="connsiteX23" fmla="*/ 3093242 w 7153499"/>
                <a:gd name="connsiteY23" fmla="*/ 138112 h 371681"/>
                <a:gd name="connsiteX24" fmla="*/ 3140867 w 7153499"/>
                <a:gd name="connsiteY24" fmla="*/ 121444 h 371681"/>
                <a:gd name="connsiteX25" fmla="*/ 3238499 w 7153499"/>
                <a:gd name="connsiteY25" fmla="*/ 123825 h 371681"/>
                <a:gd name="connsiteX26" fmla="*/ 3331367 w 7153499"/>
                <a:gd name="connsiteY26" fmla="*/ 97631 h 371681"/>
                <a:gd name="connsiteX27" fmla="*/ 3369467 w 7153499"/>
                <a:gd name="connsiteY27" fmla="*/ 102394 h 371681"/>
                <a:gd name="connsiteX28" fmla="*/ 3390899 w 7153499"/>
                <a:gd name="connsiteY28" fmla="*/ 111919 h 371681"/>
                <a:gd name="connsiteX29" fmla="*/ 3421855 w 7153499"/>
                <a:gd name="connsiteY29" fmla="*/ 111919 h 371681"/>
                <a:gd name="connsiteX30" fmla="*/ 3462336 w 7153499"/>
                <a:gd name="connsiteY30" fmla="*/ 111919 h 371681"/>
                <a:gd name="connsiteX31" fmla="*/ 3512342 w 7153499"/>
                <a:gd name="connsiteY31" fmla="*/ 109537 h 371681"/>
                <a:gd name="connsiteX32" fmla="*/ 3538536 w 7153499"/>
                <a:gd name="connsiteY32" fmla="*/ 107156 h 371681"/>
                <a:gd name="connsiteX33" fmla="*/ 3567111 w 7153499"/>
                <a:gd name="connsiteY33" fmla="*/ 102394 h 371681"/>
                <a:gd name="connsiteX34" fmla="*/ 3605211 w 7153499"/>
                <a:gd name="connsiteY34" fmla="*/ 111919 h 371681"/>
                <a:gd name="connsiteX35" fmla="*/ 3733799 w 7153499"/>
                <a:gd name="connsiteY35" fmla="*/ 140494 h 371681"/>
                <a:gd name="connsiteX36" fmla="*/ 3783805 w 7153499"/>
                <a:gd name="connsiteY36" fmla="*/ 135731 h 371681"/>
                <a:gd name="connsiteX37" fmla="*/ 3831430 w 7153499"/>
                <a:gd name="connsiteY37" fmla="*/ 123825 h 371681"/>
                <a:gd name="connsiteX38" fmla="*/ 3869530 w 7153499"/>
                <a:gd name="connsiteY38" fmla="*/ 140494 h 371681"/>
                <a:gd name="connsiteX39" fmla="*/ 3926680 w 7153499"/>
                <a:gd name="connsiteY39" fmla="*/ 138112 h 371681"/>
                <a:gd name="connsiteX40" fmla="*/ 3957636 w 7153499"/>
                <a:gd name="connsiteY40" fmla="*/ 133350 h 371681"/>
                <a:gd name="connsiteX41" fmla="*/ 4036218 w 7153499"/>
                <a:gd name="connsiteY41" fmla="*/ 147637 h 371681"/>
                <a:gd name="connsiteX42" fmla="*/ 4098130 w 7153499"/>
                <a:gd name="connsiteY42" fmla="*/ 142875 h 371681"/>
                <a:gd name="connsiteX43" fmla="*/ 4179093 w 7153499"/>
                <a:gd name="connsiteY43" fmla="*/ 126206 h 371681"/>
                <a:gd name="connsiteX44" fmla="*/ 4257674 w 7153499"/>
                <a:gd name="connsiteY44" fmla="*/ 111919 h 371681"/>
                <a:gd name="connsiteX45" fmla="*/ 4310061 w 7153499"/>
                <a:gd name="connsiteY45" fmla="*/ 111919 h 371681"/>
                <a:gd name="connsiteX46" fmla="*/ 4355305 w 7153499"/>
                <a:gd name="connsiteY46" fmla="*/ 111919 h 371681"/>
                <a:gd name="connsiteX47" fmla="*/ 4462461 w 7153499"/>
                <a:gd name="connsiteY47" fmla="*/ 107156 h 371681"/>
                <a:gd name="connsiteX48" fmla="*/ 4598193 w 7153499"/>
                <a:gd name="connsiteY48" fmla="*/ 107156 h 371681"/>
                <a:gd name="connsiteX49" fmla="*/ 4674393 w 7153499"/>
                <a:gd name="connsiteY49" fmla="*/ 83344 h 371681"/>
                <a:gd name="connsiteX50" fmla="*/ 4722018 w 7153499"/>
                <a:gd name="connsiteY50" fmla="*/ 76200 h 371681"/>
                <a:gd name="connsiteX51" fmla="*/ 4774405 w 7153499"/>
                <a:gd name="connsiteY51" fmla="*/ 85725 h 371681"/>
                <a:gd name="connsiteX52" fmla="*/ 4852986 w 7153499"/>
                <a:gd name="connsiteY52" fmla="*/ 61912 h 371681"/>
                <a:gd name="connsiteX53" fmla="*/ 4919661 w 7153499"/>
                <a:gd name="connsiteY53" fmla="*/ 66675 h 371681"/>
                <a:gd name="connsiteX54" fmla="*/ 4979193 w 7153499"/>
                <a:gd name="connsiteY54" fmla="*/ 54769 h 371681"/>
                <a:gd name="connsiteX55" fmla="*/ 5031580 w 7153499"/>
                <a:gd name="connsiteY55" fmla="*/ 64294 h 371681"/>
                <a:gd name="connsiteX56" fmla="*/ 5143499 w 7153499"/>
                <a:gd name="connsiteY56" fmla="*/ 69056 h 371681"/>
                <a:gd name="connsiteX57" fmla="*/ 5181599 w 7153499"/>
                <a:gd name="connsiteY57" fmla="*/ 69056 h 371681"/>
                <a:gd name="connsiteX58" fmla="*/ 5245893 w 7153499"/>
                <a:gd name="connsiteY58" fmla="*/ 54769 h 371681"/>
                <a:gd name="connsiteX59" fmla="*/ 5300661 w 7153499"/>
                <a:gd name="connsiteY59" fmla="*/ 54769 h 371681"/>
                <a:gd name="connsiteX60" fmla="*/ 5353049 w 7153499"/>
                <a:gd name="connsiteY60" fmla="*/ 47625 h 371681"/>
                <a:gd name="connsiteX61" fmla="*/ 5395911 w 7153499"/>
                <a:gd name="connsiteY61" fmla="*/ 47625 h 371681"/>
                <a:gd name="connsiteX62" fmla="*/ 5460205 w 7153499"/>
                <a:gd name="connsiteY62" fmla="*/ 61912 h 371681"/>
                <a:gd name="connsiteX63" fmla="*/ 5500686 w 7153499"/>
                <a:gd name="connsiteY63" fmla="*/ 54769 h 371681"/>
                <a:gd name="connsiteX64" fmla="*/ 5548311 w 7153499"/>
                <a:gd name="connsiteY64" fmla="*/ 54769 h 371681"/>
                <a:gd name="connsiteX65" fmla="*/ 5638799 w 7153499"/>
                <a:gd name="connsiteY65" fmla="*/ 47625 h 371681"/>
                <a:gd name="connsiteX66" fmla="*/ 5664993 w 7153499"/>
                <a:gd name="connsiteY66" fmla="*/ 26194 h 371681"/>
                <a:gd name="connsiteX67" fmla="*/ 5719761 w 7153499"/>
                <a:gd name="connsiteY67" fmla="*/ 26194 h 371681"/>
                <a:gd name="connsiteX68" fmla="*/ 5774530 w 7153499"/>
                <a:gd name="connsiteY68" fmla="*/ 42862 h 371681"/>
                <a:gd name="connsiteX69" fmla="*/ 5824536 w 7153499"/>
                <a:gd name="connsiteY69" fmla="*/ 40481 h 371681"/>
                <a:gd name="connsiteX70" fmla="*/ 5884068 w 7153499"/>
                <a:gd name="connsiteY70" fmla="*/ 23812 h 371681"/>
                <a:gd name="connsiteX71" fmla="*/ 5945980 w 7153499"/>
                <a:gd name="connsiteY71" fmla="*/ 21431 h 371681"/>
                <a:gd name="connsiteX72" fmla="*/ 5984080 w 7153499"/>
                <a:gd name="connsiteY72" fmla="*/ 14287 h 371681"/>
                <a:gd name="connsiteX73" fmla="*/ 5993605 w 7153499"/>
                <a:gd name="connsiteY73" fmla="*/ 0 h 371681"/>
                <a:gd name="connsiteX74" fmla="*/ 6043611 w 7153499"/>
                <a:gd name="connsiteY74" fmla="*/ 9525 h 371681"/>
                <a:gd name="connsiteX75" fmla="*/ 6134099 w 7153499"/>
                <a:gd name="connsiteY75" fmla="*/ 2381 h 371681"/>
                <a:gd name="connsiteX76" fmla="*/ 6207918 w 7153499"/>
                <a:gd name="connsiteY76" fmla="*/ 0 h 371681"/>
                <a:gd name="connsiteX77" fmla="*/ 6324599 w 7153499"/>
                <a:gd name="connsiteY77" fmla="*/ 9525 h 371681"/>
                <a:gd name="connsiteX78" fmla="*/ 6412705 w 7153499"/>
                <a:gd name="connsiteY78" fmla="*/ 11906 h 371681"/>
                <a:gd name="connsiteX79" fmla="*/ 6512718 w 7153499"/>
                <a:gd name="connsiteY79" fmla="*/ 19050 h 371681"/>
                <a:gd name="connsiteX80" fmla="*/ 6588918 w 7153499"/>
                <a:gd name="connsiteY80" fmla="*/ 21431 h 371681"/>
                <a:gd name="connsiteX81" fmla="*/ 6679405 w 7153499"/>
                <a:gd name="connsiteY81" fmla="*/ 11906 h 371681"/>
                <a:gd name="connsiteX82" fmla="*/ 6734174 w 7153499"/>
                <a:gd name="connsiteY82" fmla="*/ 19050 h 371681"/>
                <a:gd name="connsiteX83" fmla="*/ 6850855 w 7153499"/>
                <a:gd name="connsiteY83" fmla="*/ 23812 h 371681"/>
                <a:gd name="connsiteX84" fmla="*/ 6953249 w 7153499"/>
                <a:gd name="connsiteY84" fmla="*/ 28575 h 371681"/>
                <a:gd name="connsiteX85" fmla="*/ 7012780 w 7153499"/>
                <a:gd name="connsiteY85" fmla="*/ 33337 h 371681"/>
                <a:gd name="connsiteX86" fmla="*/ 7060405 w 7153499"/>
                <a:gd name="connsiteY86" fmla="*/ 23812 h 371681"/>
                <a:gd name="connsiteX87" fmla="*/ 7110411 w 7153499"/>
                <a:gd name="connsiteY87" fmla="*/ 33337 h 371681"/>
                <a:gd name="connsiteX88" fmla="*/ 7148513 w 7153499"/>
                <a:gd name="connsiteY88" fmla="*/ 102392 h 371681"/>
                <a:gd name="connsiteX89" fmla="*/ 7148511 w 7153499"/>
                <a:gd name="connsiteY89" fmla="*/ 154782 h 371681"/>
                <a:gd name="connsiteX90" fmla="*/ 7060404 w 7153499"/>
                <a:gd name="connsiteY90" fmla="*/ 228599 h 371681"/>
                <a:gd name="connsiteX91" fmla="*/ 6900862 w 7153499"/>
                <a:gd name="connsiteY91" fmla="*/ 152398 h 371681"/>
                <a:gd name="connsiteX92" fmla="*/ 6686549 w 7153499"/>
                <a:gd name="connsiteY92" fmla="*/ 159542 h 371681"/>
                <a:gd name="connsiteX93" fmla="*/ 6491286 w 7153499"/>
                <a:gd name="connsiteY93" fmla="*/ 164305 h 371681"/>
                <a:gd name="connsiteX94" fmla="*/ 6234111 w 7153499"/>
                <a:gd name="connsiteY94" fmla="*/ 147635 h 371681"/>
                <a:gd name="connsiteX95" fmla="*/ 5931693 w 7153499"/>
                <a:gd name="connsiteY95" fmla="*/ 183355 h 371681"/>
                <a:gd name="connsiteX96" fmla="*/ 5722142 w 7153499"/>
                <a:gd name="connsiteY96" fmla="*/ 180973 h 371681"/>
                <a:gd name="connsiteX97" fmla="*/ 5493543 w 7153499"/>
                <a:gd name="connsiteY97" fmla="*/ 211930 h 371681"/>
                <a:gd name="connsiteX98" fmla="*/ 5495924 w 7153499"/>
                <a:gd name="connsiteY98" fmla="*/ 211930 h 371681"/>
                <a:gd name="connsiteX99" fmla="*/ 5355429 w 7153499"/>
                <a:gd name="connsiteY99" fmla="*/ 204785 h 371681"/>
                <a:gd name="connsiteX100" fmla="*/ 5155405 w 7153499"/>
                <a:gd name="connsiteY100" fmla="*/ 223835 h 371681"/>
                <a:gd name="connsiteX101" fmla="*/ 4976811 w 7153499"/>
                <a:gd name="connsiteY101" fmla="*/ 207167 h 371681"/>
                <a:gd name="connsiteX102" fmla="*/ 4838699 w 7153499"/>
                <a:gd name="connsiteY102" fmla="*/ 223836 h 371681"/>
                <a:gd name="connsiteX103" fmla="*/ 4619624 w 7153499"/>
                <a:gd name="connsiteY103" fmla="*/ 259554 h 371681"/>
                <a:gd name="connsiteX104" fmla="*/ 4417218 w 7153499"/>
                <a:gd name="connsiteY104" fmla="*/ 245268 h 371681"/>
                <a:gd name="connsiteX105" fmla="*/ 4126706 w 7153499"/>
                <a:gd name="connsiteY105" fmla="*/ 280986 h 371681"/>
                <a:gd name="connsiteX106" fmla="*/ 3964780 w 7153499"/>
                <a:gd name="connsiteY106" fmla="*/ 261936 h 371681"/>
                <a:gd name="connsiteX107" fmla="*/ 3826668 w 7153499"/>
                <a:gd name="connsiteY107" fmla="*/ 271461 h 371681"/>
                <a:gd name="connsiteX108" fmla="*/ 3557586 w 7153499"/>
                <a:gd name="connsiteY108" fmla="*/ 252411 h 371681"/>
                <a:gd name="connsiteX109" fmla="*/ 3367086 w 7153499"/>
                <a:gd name="connsiteY109" fmla="*/ 242886 h 371681"/>
                <a:gd name="connsiteX110" fmla="*/ 3202780 w 7153499"/>
                <a:gd name="connsiteY110" fmla="*/ 261936 h 371681"/>
                <a:gd name="connsiteX111" fmla="*/ 3057524 w 7153499"/>
                <a:gd name="connsiteY111" fmla="*/ 276224 h 371681"/>
                <a:gd name="connsiteX112" fmla="*/ 2912268 w 7153499"/>
                <a:gd name="connsiteY112" fmla="*/ 264317 h 371681"/>
                <a:gd name="connsiteX113" fmla="*/ 2736056 w 7153499"/>
                <a:gd name="connsiteY113" fmla="*/ 288127 h 371681"/>
                <a:gd name="connsiteX114" fmla="*/ 2581273 w 7153499"/>
                <a:gd name="connsiteY114" fmla="*/ 292891 h 371681"/>
                <a:gd name="connsiteX115" fmla="*/ 2474117 w 7153499"/>
                <a:gd name="connsiteY115" fmla="*/ 278603 h 371681"/>
                <a:gd name="connsiteX116" fmla="*/ 2336005 w 7153499"/>
                <a:gd name="connsiteY116" fmla="*/ 302418 h 371681"/>
                <a:gd name="connsiteX117" fmla="*/ 2214561 w 7153499"/>
                <a:gd name="connsiteY117" fmla="*/ 295273 h 371681"/>
                <a:gd name="connsiteX118" fmla="*/ 2081211 w 7153499"/>
                <a:gd name="connsiteY118" fmla="*/ 314324 h 371681"/>
                <a:gd name="connsiteX119" fmla="*/ 1971673 w 7153499"/>
                <a:gd name="connsiteY119" fmla="*/ 300036 h 371681"/>
                <a:gd name="connsiteX120" fmla="*/ 1897854 w 7153499"/>
                <a:gd name="connsiteY120" fmla="*/ 314323 h 371681"/>
                <a:gd name="connsiteX121" fmla="*/ 1812130 w 7153499"/>
                <a:gd name="connsiteY121" fmla="*/ 300035 h 371681"/>
                <a:gd name="connsiteX122" fmla="*/ 1631155 w 7153499"/>
                <a:gd name="connsiteY122" fmla="*/ 314324 h 371681"/>
                <a:gd name="connsiteX123" fmla="*/ 1214436 w 7153499"/>
                <a:gd name="connsiteY123" fmla="*/ 330993 h 371681"/>
                <a:gd name="connsiteX124" fmla="*/ 740567 w 7153499"/>
                <a:gd name="connsiteY124" fmla="*/ 371474 h 371681"/>
                <a:gd name="connsiteX125" fmla="*/ 290511 w 7153499"/>
                <a:gd name="connsiteY125" fmla="*/ 361949 h 371681"/>
                <a:gd name="connsiteX126" fmla="*/ 0 w 7153499"/>
                <a:gd name="connsiteY126" fmla="*/ 359568 h 371681"/>
                <a:gd name="connsiteX127" fmla="*/ 4761 w 7153499"/>
                <a:gd name="connsiteY127" fmla="*/ 197644 h 371681"/>
                <a:gd name="connsiteX0" fmla="*/ 4761 w 7170217"/>
                <a:gd name="connsiteY0" fmla="*/ 197644 h 371681"/>
                <a:gd name="connsiteX1" fmla="*/ 492917 w 7170217"/>
                <a:gd name="connsiteY1" fmla="*/ 207169 h 371681"/>
                <a:gd name="connsiteX2" fmla="*/ 773905 w 7170217"/>
                <a:gd name="connsiteY2" fmla="*/ 216694 h 371681"/>
                <a:gd name="connsiteX3" fmla="*/ 1040605 w 7170217"/>
                <a:gd name="connsiteY3" fmla="*/ 197644 h 371681"/>
                <a:gd name="connsiteX4" fmla="*/ 1323974 w 7170217"/>
                <a:gd name="connsiteY4" fmla="*/ 180975 h 371681"/>
                <a:gd name="connsiteX5" fmla="*/ 1488280 w 7170217"/>
                <a:gd name="connsiteY5" fmla="*/ 185737 h 371681"/>
                <a:gd name="connsiteX6" fmla="*/ 1647823 w 7170217"/>
                <a:gd name="connsiteY6" fmla="*/ 183355 h 371681"/>
                <a:gd name="connsiteX7" fmla="*/ 1764505 w 7170217"/>
                <a:gd name="connsiteY7" fmla="*/ 169069 h 371681"/>
                <a:gd name="connsiteX8" fmla="*/ 1816892 w 7170217"/>
                <a:gd name="connsiteY8" fmla="*/ 159544 h 371681"/>
                <a:gd name="connsiteX9" fmla="*/ 1890711 w 7170217"/>
                <a:gd name="connsiteY9" fmla="*/ 183356 h 371681"/>
                <a:gd name="connsiteX10" fmla="*/ 1955005 w 7170217"/>
                <a:gd name="connsiteY10" fmla="*/ 161925 h 371681"/>
                <a:gd name="connsiteX11" fmla="*/ 2040730 w 7170217"/>
                <a:gd name="connsiteY11" fmla="*/ 178594 h 371681"/>
                <a:gd name="connsiteX12" fmla="*/ 2133599 w 7170217"/>
                <a:gd name="connsiteY12" fmla="*/ 161925 h 371681"/>
                <a:gd name="connsiteX13" fmla="*/ 2209799 w 7170217"/>
                <a:gd name="connsiteY13" fmla="*/ 152400 h 371681"/>
                <a:gd name="connsiteX14" fmla="*/ 2305049 w 7170217"/>
                <a:gd name="connsiteY14" fmla="*/ 169069 h 371681"/>
                <a:gd name="connsiteX15" fmla="*/ 2381249 w 7170217"/>
                <a:gd name="connsiteY15" fmla="*/ 150019 h 371681"/>
                <a:gd name="connsiteX16" fmla="*/ 2466974 w 7170217"/>
                <a:gd name="connsiteY16" fmla="*/ 138112 h 371681"/>
                <a:gd name="connsiteX17" fmla="*/ 2559842 w 7170217"/>
                <a:gd name="connsiteY17" fmla="*/ 152400 h 371681"/>
                <a:gd name="connsiteX18" fmla="*/ 2655092 w 7170217"/>
                <a:gd name="connsiteY18" fmla="*/ 142875 h 371681"/>
                <a:gd name="connsiteX19" fmla="*/ 2719386 w 7170217"/>
                <a:gd name="connsiteY19" fmla="*/ 154781 h 371681"/>
                <a:gd name="connsiteX20" fmla="*/ 2802730 w 7170217"/>
                <a:gd name="connsiteY20" fmla="*/ 152400 h 371681"/>
                <a:gd name="connsiteX21" fmla="*/ 2912267 w 7170217"/>
                <a:gd name="connsiteY21" fmla="*/ 133350 h 371681"/>
                <a:gd name="connsiteX22" fmla="*/ 3009899 w 7170217"/>
                <a:gd name="connsiteY22" fmla="*/ 133350 h 371681"/>
                <a:gd name="connsiteX23" fmla="*/ 3093242 w 7170217"/>
                <a:gd name="connsiteY23" fmla="*/ 138112 h 371681"/>
                <a:gd name="connsiteX24" fmla="*/ 3140867 w 7170217"/>
                <a:gd name="connsiteY24" fmla="*/ 121444 h 371681"/>
                <a:gd name="connsiteX25" fmla="*/ 3238499 w 7170217"/>
                <a:gd name="connsiteY25" fmla="*/ 123825 h 371681"/>
                <a:gd name="connsiteX26" fmla="*/ 3331367 w 7170217"/>
                <a:gd name="connsiteY26" fmla="*/ 97631 h 371681"/>
                <a:gd name="connsiteX27" fmla="*/ 3369467 w 7170217"/>
                <a:gd name="connsiteY27" fmla="*/ 102394 h 371681"/>
                <a:gd name="connsiteX28" fmla="*/ 3390899 w 7170217"/>
                <a:gd name="connsiteY28" fmla="*/ 111919 h 371681"/>
                <a:gd name="connsiteX29" fmla="*/ 3421855 w 7170217"/>
                <a:gd name="connsiteY29" fmla="*/ 111919 h 371681"/>
                <a:gd name="connsiteX30" fmla="*/ 3462336 w 7170217"/>
                <a:gd name="connsiteY30" fmla="*/ 111919 h 371681"/>
                <a:gd name="connsiteX31" fmla="*/ 3512342 w 7170217"/>
                <a:gd name="connsiteY31" fmla="*/ 109537 h 371681"/>
                <a:gd name="connsiteX32" fmla="*/ 3538536 w 7170217"/>
                <a:gd name="connsiteY32" fmla="*/ 107156 h 371681"/>
                <a:gd name="connsiteX33" fmla="*/ 3567111 w 7170217"/>
                <a:gd name="connsiteY33" fmla="*/ 102394 h 371681"/>
                <a:gd name="connsiteX34" fmla="*/ 3605211 w 7170217"/>
                <a:gd name="connsiteY34" fmla="*/ 111919 h 371681"/>
                <a:gd name="connsiteX35" fmla="*/ 3733799 w 7170217"/>
                <a:gd name="connsiteY35" fmla="*/ 140494 h 371681"/>
                <a:gd name="connsiteX36" fmla="*/ 3783805 w 7170217"/>
                <a:gd name="connsiteY36" fmla="*/ 135731 h 371681"/>
                <a:gd name="connsiteX37" fmla="*/ 3831430 w 7170217"/>
                <a:gd name="connsiteY37" fmla="*/ 123825 h 371681"/>
                <a:gd name="connsiteX38" fmla="*/ 3869530 w 7170217"/>
                <a:gd name="connsiteY38" fmla="*/ 140494 h 371681"/>
                <a:gd name="connsiteX39" fmla="*/ 3926680 w 7170217"/>
                <a:gd name="connsiteY39" fmla="*/ 138112 h 371681"/>
                <a:gd name="connsiteX40" fmla="*/ 3957636 w 7170217"/>
                <a:gd name="connsiteY40" fmla="*/ 133350 h 371681"/>
                <a:gd name="connsiteX41" fmla="*/ 4036218 w 7170217"/>
                <a:gd name="connsiteY41" fmla="*/ 147637 h 371681"/>
                <a:gd name="connsiteX42" fmla="*/ 4098130 w 7170217"/>
                <a:gd name="connsiteY42" fmla="*/ 142875 h 371681"/>
                <a:gd name="connsiteX43" fmla="*/ 4179093 w 7170217"/>
                <a:gd name="connsiteY43" fmla="*/ 126206 h 371681"/>
                <a:gd name="connsiteX44" fmla="*/ 4257674 w 7170217"/>
                <a:gd name="connsiteY44" fmla="*/ 111919 h 371681"/>
                <a:gd name="connsiteX45" fmla="*/ 4310061 w 7170217"/>
                <a:gd name="connsiteY45" fmla="*/ 111919 h 371681"/>
                <a:gd name="connsiteX46" fmla="*/ 4355305 w 7170217"/>
                <a:gd name="connsiteY46" fmla="*/ 111919 h 371681"/>
                <a:gd name="connsiteX47" fmla="*/ 4462461 w 7170217"/>
                <a:gd name="connsiteY47" fmla="*/ 107156 h 371681"/>
                <a:gd name="connsiteX48" fmla="*/ 4598193 w 7170217"/>
                <a:gd name="connsiteY48" fmla="*/ 107156 h 371681"/>
                <a:gd name="connsiteX49" fmla="*/ 4674393 w 7170217"/>
                <a:gd name="connsiteY49" fmla="*/ 83344 h 371681"/>
                <a:gd name="connsiteX50" fmla="*/ 4722018 w 7170217"/>
                <a:gd name="connsiteY50" fmla="*/ 76200 h 371681"/>
                <a:gd name="connsiteX51" fmla="*/ 4774405 w 7170217"/>
                <a:gd name="connsiteY51" fmla="*/ 85725 h 371681"/>
                <a:gd name="connsiteX52" fmla="*/ 4852986 w 7170217"/>
                <a:gd name="connsiteY52" fmla="*/ 61912 h 371681"/>
                <a:gd name="connsiteX53" fmla="*/ 4919661 w 7170217"/>
                <a:gd name="connsiteY53" fmla="*/ 66675 h 371681"/>
                <a:gd name="connsiteX54" fmla="*/ 4979193 w 7170217"/>
                <a:gd name="connsiteY54" fmla="*/ 54769 h 371681"/>
                <a:gd name="connsiteX55" fmla="*/ 5031580 w 7170217"/>
                <a:gd name="connsiteY55" fmla="*/ 64294 h 371681"/>
                <a:gd name="connsiteX56" fmla="*/ 5143499 w 7170217"/>
                <a:gd name="connsiteY56" fmla="*/ 69056 h 371681"/>
                <a:gd name="connsiteX57" fmla="*/ 5181599 w 7170217"/>
                <a:gd name="connsiteY57" fmla="*/ 69056 h 371681"/>
                <a:gd name="connsiteX58" fmla="*/ 5245893 w 7170217"/>
                <a:gd name="connsiteY58" fmla="*/ 54769 h 371681"/>
                <a:gd name="connsiteX59" fmla="*/ 5300661 w 7170217"/>
                <a:gd name="connsiteY59" fmla="*/ 54769 h 371681"/>
                <a:gd name="connsiteX60" fmla="*/ 5353049 w 7170217"/>
                <a:gd name="connsiteY60" fmla="*/ 47625 h 371681"/>
                <a:gd name="connsiteX61" fmla="*/ 5395911 w 7170217"/>
                <a:gd name="connsiteY61" fmla="*/ 47625 h 371681"/>
                <a:gd name="connsiteX62" fmla="*/ 5460205 w 7170217"/>
                <a:gd name="connsiteY62" fmla="*/ 61912 h 371681"/>
                <a:gd name="connsiteX63" fmla="*/ 5500686 w 7170217"/>
                <a:gd name="connsiteY63" fmla="*/ 54769 h 371681"/>
                <a:gd name="connsiteX64" fmla="*/ 5548311 w 7170217"/>
                <a:gd name="connsiteY64" fmla="*/ 54769 h 371681"/>
                <a:gd name="connsiteX65" fmla="*/ 5638799 w 7170217"/>
                <a:gd name="connsiteY65" fmla="*/ 47625 h 371681"/>
                <a:gd name="connsiteX66" fmla="*/ 5664993 w 7170217"/>
                <a:gd name="connsiteY66" fmla="*/ 26194 h 371681"/>
                <a:gd name="connsiteX67" fmla="*/ 5719761 w 7170217"/>
                <a:gd name="connsiteY67" fmla="*/ 26194 h 371681"/>
                <a:gd name="connsiteX68" fmla="*/ 5774530 w 7170217"/>
                <a:gd name="connsiteY68" fmla="*/ 42862 h 371681"/>
                <a:gd name="connsiteX69" fmla="*/ 5824536 w 7170217"/>
                <a:gd name="connsiteY69" fmla="*/ 40481 h 371681"/>
                <a:gd name="connsiteX70" fmla="*/ 5884068 w 7170217"/>
                <a:gd name="connsiteY70" fmla="*/ 23812 h 371681"/>
                <a:gd name="connsiteX71" fmla="*/ 5945980 w 7170217"/>
                <a:gd name="connsiteY71" fmla="*/ 21431 h 371681"/>
                <a:gd name="connsiteX72" fmla="*/ 5984080 w 7170217"/>
                <a:gd name="connsiteY72" fmla="*/ 14287 h 371681"/>
                <a:gd name="connsiteX73" fmla="*/ 5993605 w 7170217"/>
                <a:gd name="connsiteY73" fmla="*/ 0 h 371681"/>
                <a:gd name="connsiteX74" fmla="*/ 6043611 w 7170217"/>
                <a:gd name="connsiteY74" fmla="*/ 9525 h 371681"/>
                <a:gd name="connsiteX75" fmla="*/ 6134099 w 7170217"/>
                <a:gd name="connsiteY75" fmla="*/ 2381 h 371681"/>
                <a:gd name="connsiteX76" fmla="*/ 6207918 w 7170217"/>
                <a:gd name="connsiteY76" fmla="*/ 0 h 371681"/>
                <a:gd name="connsiteX77" fmla="*/ 6324599 w 7170217"/>
                <a:gd name="connsiteY77" fmla="*/ 9525 h 371681"/>
                <a:gd name="connsiteX78" fmla="*/ 6412705 w 7170217"/>
                <a:gd name="connsiteY78" fmla="*/ 11906 h 371681"/>
                <a:gd name="connsiteX79" fmla="*/ 6512718 w 7170217"/>
                <a:gd name="connsiteY79" fmla="*/ 19050 h 371681"/>
                <a:gd name="connsiteX80" fmla="*/ 6588918 w 7170217"/>
                <a:gd name="connsiteY80" fmla="*/ 21431 h 371681"/>
                <a:gd name="connsiteX81" fmla="*/ 6679405 w 7170217"/>
                <a:gd name="connsiteY81" fmla="*/ 11906 h 371681"/>
                <a:gd name="connsiteX82" fmla="*/ 6734174 w 7170217"/>
                <a:gd name="connsiteY82" fmla="*/ 19050 h 371681"/>
                <a:gd name="connsiteX83" fmla="*/ 6850855 w 7170217"/>
                <a:gd name="connsiteY83" fmla="*/ 23812 h 371681"/>
                <a:gd name="connsiteX84" fmla="*/ 6953249 w 7170217"/>
                <a:gd name="connsiteY84" fmla="*/ 28575 h 371681"/>
                <a:gd name="connsiteX85" fmla="*/ 7012780 w 7170217"/>
                <a:gd name="connsiteY85" fmla="*/ 33337 h 371681"/>
                <a:gd name="connsiteX86" fmla="*/ 7060405 w 7170217"/>
                <a:gd name="connsiteY86" fmla="*/ 23812 h 371681"/>
                <a:gd name="connsiteX87" fmla="*/ 7110411 w 7170217"/>
                <a:gd name="connsiteY87" fmla="*/ 33337 h 371681"/>
                <a:gd name="connsiteX88" fmla="*/ 7148513 w 7170217"/>
                <a:gd name="connsiteY88" fmla="*/ 102392 h 371681"/>
                <a:gd name="connsiteX89" fmla="*/ 7148511 w 7170217"/>
                <a:gd name="connsiteY89" fmla="*/ 154782 h 371681"/>
                <a:gd name="connsiteX90" fmla="*/ 7060404 w 7170217"/>
                <a:gd name="connsiteY90" fmla="*/ 228599 h 371681"/>
                <a:gd name="connsiteX91" fmla="*/ 6900862 w 7170217"/>
                <a:gd name="connsiteY91" fmla="*/ 152398 h 371681"/>
                <a:gd name="connsiteX92" fmla="*/ 6686549 w 7170217"/>
                <a:gd name="connsiteY92" fmla="*/ 159542 h 371681"/>
                <a:gd name="connsiteX93" fmla="*/ 6491286 w 7170217"/>
                <a:gd name="connsiteY93" fmla="*/ 164305 h 371681"/>
                <a:gd name="connsiteX94" fmla="*/ 6234111 w 7170217"/>
                <a:gd name="connsiteY94" fmla="*/ 147635 h 371681"/>
                <a:gd name="connsiteX95" fmla="*/ 5931693 w 7170217"/>
                <a:gd name="connsiteY95" fmla="*/ 183355 h 371681"/>
                <a:gd name="connsiteX96" fmla="*/ 5722142 w 7170217"/>
                <a:gd name="connsiteY96" fmla="*/ 180973 h 371681"/>
                <a:gd name="connsiteX97" fmla="*/ 5493543 w 7170217"/>
                <a:gd name="connsiteY97" fmla="*/ 211930 h 371681"/>
                <a:gd name="connsiteX98" fmla="*/ 5495924 w 7170217"/>
                <a:gd name="connsiteY98" fmla="*/ 211930 h 371681"/>
                <a:gd name="connsiteX99" fmla="*/ 5355429 w 7170217"/>
                <a:gd name="connsiteY99" fmla="*/ 204785 h 371681"/>
                <a:gd name="connsiteX100" fmla="*/ 5155405 w 7170217"/>
                <a:gd name="connsiteY100" fmla="*/ 223835 h 371681"/>
                <a:gd name="connsiteX101" fmla="*/ 4976811 w 7170217"/>
                <a:gd name="connsiteY101" fmla="*/ 207167 h 371681"/>
                <a:gd name="connsiteX102" fmla="*/ 4838699 w 7170217"/>
                <a:gd name="connsiteY102" fmla="*/ 223836 h 371681"/>
                <a:gd name="connsiteX103" fmla="*/ 4619624 w 7170217"/>
                <a:gd name="connsiteY103" fmla="*/ 259554 h 371681"/>
                <a:gd name="connsiteX104" fmla="*/ 4417218 w 7170217"/>
                <a:gd name="connsiteY104" fmla="*/ 245268 h 371681"/>
                <a:gd name="connsiteX105" fmla="*/ 4126706 w 7170217"/>
                <a:gd name="connsiteY105" fmla="*/ 280986 h 371681"/>
                <a:gd name="connsiteX106" fmla="*/ 3964780 w 7170217"/>
                <a:gd name="connsiteY106" fmla="*/ 261936 h 371681"/>
                <a:gd name="connsiteX107" fmla="*/ 3826668 w 7170217"/>
                <a:gd name="connsiteY107" fmla="*/ 271461 h 371681"/>
                <a:gd name="connsiteX108" fmla="*/ 3557586 w 7170217"/>
                <a:gd name="connsiteY108" fmla="*/ 252411 h 371681"/>
                <a:gd name="connsiteX109" fmla="*/ 3367086 w 7170217"/>
                <a:gd name="connsiteY109" fmla="*/ 242886 h 371681"/>
                <a:gd name="connsiteX110" fmla="*/ 3202780 w 7170217"/>
                <a:gd name="connsiteY110" fmla="*/ 261936 h 371681"/>
                <a:gd name="connsiteX111" fmla="*/ 3057524 w 7170217"/>
                <a:gd name="connsiteY111" fmla="*/ 276224 h 371681"/>
                <a:gd name="connsiteX112" fmla="*/ 2912268 w 7170217"/>
                <a:gd name="connsiteY112" fmla="*/ 264317 h 371681"/>
                <a:gd name="connsiteX113" fmla="*/ 2736056 w 7170217"/>
                <a:gd name="connsiteY113" fmla="*/ 288127 h 371681"/>
                <a:gd name="connsiteX114" fmla="*/ 2581273 w 7170217"/>
                <a:gd name="connsiteY114" fmla="*/ 292891 h 371681"/>
                <a:gd name="connsiteX115" fmla="*/ 2474117 w 7170217"/>
                <a:gd name="connsiteY115" fmla="*/ 278603 h 371681"/>
                <a:gd name="connsiteX116" fmla="*/ 2336005 w 7170217"/>
                <a:gd name="connsiteY116" fmla="*/ 302418 h 371681"/>
                <a:gd name="connsiteX117" fmla="*/ 2214561 w 7170217"/>
                <a:gd name="connsiteY117" fmla="*/ 295273 h 371681"/>
                <a:gd name="connsiteX118" fmla="*/ 2081211 w 7170217"/>
                <a:gd name="connsiteY118" fmla="*/ 314324 h 371681"/>
                <a:gd name="connsiteX119" fmla="*/ 1971673 w 7170217"/>
                <a:gd name="connsiteY119" fmla="*/ 300036 h 371681"/>
                <a:gd name="connsiteX120" fmla="*/ 1897854 w 7170217"/>
                <a:gd name="connsiteY120" fmla="*/ 314323 h 371681"/>
                <a:gd name="connsiteX121" fmla="*/ 1812130 w 7170217"/>
                <a:gd name="connsiteY121" fmla="*/ 300035 h 371681"/>
                <a:gd name="connsiteX122" fmla="*/ 1631155 w 7170217"/>
                <a:gd name="connsiteY122" fmla="*/ 314324 h 371681"/>
                <a:gd name="connsiteX123" fmla="*/ 1214436 w 7170217"/>
                <a:gd name="connsiteY123" fmla="*/ 330993 h 371681"/>
                <a:gd name="connsiteX124" fmla="*/ 740567 w 7170217"/>
                <a:gd name="connsiteY124" fmla="*/ 371474 h 371681"/>
                <a:gd name="connsiteX125" fmla="*/ 290511 w 7170217"/>
                <a:gd name="connsiteY125" fmla="*/ 361949 h 371681"/>
                <a:gd name="connsiteX126" fmla="*/ 0 w 7170217"/>
                <a:gd name="connsiteY126" fmla="*/ 359568 h 371681"/>
                <a:gd name="connsiteX127" fmla="*/ 4761 w 7170217"/>
                <a:gd name="connsiteY127" fmla="*/ 197644 h 371681"/>
                <a:gd name="connsiteX0" fmla="*/ 4761 w 7149558"/>
                <a:gd name="connsiteY0" fmla="*/ 197644 h 371681"/>
                <a:gd name="connsiteX1" fmla="*/ 492917 w 7149558"/>
                <a:gd name="connsiteY1" fmla="*/ 207169 h 371681"/>
                <a:gd name="connsiteX2" fmla="*/ 773905 w 7149558"/>
                <a:gd name="connsiteY2" fmla="*/ 216694 h 371681"/>
                <a:gd name="connsiteX3" fmla="*/ 1040605 w 7149558"/>
                <a:gd name="connsiteY3" fmla="*/ 197644 h 371681"/>
                <a:gd name="connsiteX4" fmla="*/ 1323974 w 7149558"/>
                <a:gd name="connsiteY4" fmla="*/ 180975 h 371681"/>
                <a:gd name="connsiteX5" fmla="*/ 1488280 w 7149558"/>
                <a:gd name="connsiteY5" fmla="*/ 185737 h 371681"/>
                <a:gd name="connsiteX6" fmla="*/ 1647823 w 7149558"/>
                <a:gd name="connsiteY6" fmla="*/ 183355 h 371681"/>
                <a:gd name="connsiteX7" fmla="*/ 1764505 w 7149558"/>
                <a:gd name="connsiteY7" fmla="*/ 169069 h 371681"/>
                <a:gd name="connsiteX8" fmla="*/ 1816892 w 7149558"/>
                <a:gd name="connsiteY8" fmla="*/ 159544 h 371681"/>
                <a:gd name="connsiteX9" fmla="*/ 1890711 w 7149558"/>
                <a:gd name="connsiteY9" fmla="*/ 183356 h 371681"/>
                <a:gd name="connsiteX10" fmla="*/ 1955005 w 7149558"/>
                <a:gd name="connsiteY10" fmla="*/ 161925 h 371681"/>
                <a:gd name="connsiteX11" fmla="*/ 2040730 w 7149558"/>
                <a:gd name="connsiteY11" fmla="*/ 178594 h 371681"/>
                <a:gd name="connsiteX12" fmla="*/ 2133599 w 7149558"/>
                <a:gd name="connsiteY12" fmla="*/ 161925 h 371681"/>
                <a:gd name="connsiteX13" fmla="*/ 2209799 w 7149558"/>
                <a:gd name="connsiteY13" fmla="*/ 152400 h 371681"/>
                <a:gd name="connsiteX14" fmla="*/ 2305049 w 7149558"/>
                <a:gd name="connsiteY14" fmla="*/ 169069 h 371681"/>
                <a:gd name="connsiteX15" fmla="*/ 2381249 w 7149558"/>
                <a:gd name="connsiteY15" fmla="*/ 150019 h 371681"/>
                <a:gd name="connsiteX16" fmla="*/ 2466974 w 7149558"/>
                <a:gd name="connsiteY16" fmla="*/ 138112 h 371681"/>
                <a:gd name="connsiteX17" fmla="*/ 2559842 w 7149558"/>
                <a:gd name="connsiteY17" fmla="*/ 152400 h 371681"/>
                <a:gd name="connsiteX18" fmla="*/ 2655092 w 7149558"/>
                <a:gd name="connsiteY18" fmla="*/ 142875 h 371681"/>
                <a:gd name="connsiteX19" fmla="*/ 2719386 w 7149558"/>
                <a:gd name="connsiteY19" fmla="*/ 154781 h 371681"/>
                <a:gd name="connsiteX20" fmla="*/ 2802730 w 7149558"/>
                <a:gd name="connsiteY20" fmla="*/ 152400 h 371681"/>
                <a:gd name="connsiteX21" fmla="*/ 2912267 w 7149558"/>
                <a:gd name="connsiteY21" fmla="*/ 133350 h 371681"/>
                <a:gd name="connsiteX22" fmla="*/ 3009899 w 7149558"/>
                <a:gd name="connsiteY22" fmla="*/ 133350 h 371681"/>
                <a:gd name="connsiteX23" fmla="*/ 3093242 w 7149558"/>
                <a:gd name="connsiteY23" fmla="*/ 138112 h 371681"/>
                <a:gd name="connsiteX24" fmla="*/ 3140867 w 7149558"/>
                <a:gd name="connsiteY24" fmla="*/ 121444 h 371681"/>
                <a:gd name="connsiteX25" fmla="*/ 3238499 w 7149558"/>
                <a:gd name="connsiteY25" fmla="*/ 123825 h 371681"/>
                <a:gd name="connsiteX26" fmla="*/ 3331367 w 7149558"/>
                <a:gd name="connsiteY26" fmla="*/ 97631 h 371681"/>
                <a:gd name="connsiteX27" fmla="*/ 3369467 w 7149558"/>
                <a:gd name="connsiteY27" fmla="*/ 102394 h 371681"/>
                <a:gd name="connsiteX28" fmla="*/ 3390899 w 7149558"/>
                <a:gd name="connsiteY28" fmla="*/ 111919 h 371681"/>
                <a:gd name="connsiteX29" fmla="*/ 3421855 w 7149558"/>
                <a:gd name="connsiteY29" fmla="*/ 111919 h 371681"/>
                <a:gd name="connsiteX30" fmla="*/ 3462336 w 7149558"/>
                <a:gd name="connsiteY30" fmla="*/ 111919 h 371681"/>
                <a:gd name="connsiteX31" fmla="*/ 3512342 w 7149558"/>
                <a:gd name="connsiteY31" fmla="*/ 109537 h 371681"/>
                <a:gd name="connsiteX32" fmla="*/ 3538536 w 7149558"/>
                <a:gd name="connsiteY32" fmla="*/ 107156 h 371681"/>
                <a:gd name="connsiteX33" fmla="*/ 3567111 w 7149558"/>
                <a:gd name="connsiteY33" fmla="*/ 102394 h 371681"/>
                <a:gd name="connsiteX34" fmla="*/ 3605211 w 7149558"/>
                <a:gd name="connsiteY34" fmla="*/ 111919 h 371681"/>
                <a:gd name="connsiteX35" fmla="*/ 3733799 w 7149558"/>
                <a:gd name="connsiteY35" fmla="*/ 140494 h 371681"/>
                <a:gd name="connsiteX36" fmla="*/ 3783805 w 7149558"/>
                <a:gd name="connsiteY36" fmla="*/ 135731 h 371681"/>
                <a:gd name="connsiteX37" fmla="*/ 3831430 w 7149558"/>
                <a:gd name="connsiteY37" fmla="*/ 123825 h 371681"/>
                <a:gd name="connsiteX38" fmla="*/ 3869530 w 7149558"/>
                <a:gd name="connsiteY38" fmla="*/ 140494 h 371681"/>
                <a:gd name="connsiteX39" fmla="*/ 3926680 w 7149558"/>
                <a:gd name="connsiteY39" fmla="*/ 138112 h 371681"/>
                <a:gd name="connsiteX40" fmla="*/ 3957636 w 7149558"/>
                <a:gd name="connsiteY40" fmla="*/ 133350 h 371681"/>
                <a:gd name="connsiteX41" fmla="*/ 4036218 w 7149558"/>
                <a:gd name="connsiteY41" fmla="*/ 147637 h 371681"/>
                <a:gd name="connsiteX42" fmla="*/ 4098130 w 7149558"/>
                <a:gd name="connsiteY42" fmla="*/ 142875 h 371681"/>
                <a:gd name="connsiteX43" fmla="*/ 4179093 w 7149558"/>
                <a:gd name="connsiteY43" fmla="*/ 126206 h 371681"/>
                <a:gd name="connsiteX44" fmla="*/ 4257674 w 7149558"/>
                <a:gd name="connsiteY44" fmla="*/ 111919 h 371681"/>
                <a:gd name="connsiteX45" fmla="*/ 4310061 w 7149558"/>
                <a:gd name="connsiteY45" fmla="*/ 111919 h 371681"/>
                <a:gd name="connsiteX46" fmla="*/ 4355305 w 7149558"/>
                <a:gd name="connsiteY46" fmla="*/ 111919 h 371681"/>
                <a:gd name="connsiteX47" fmla="*/ 4462461 w 7149558"/>
                <a:gd name="connsiteY47" fmla="*/ 107156 h 371681"/>
                <a:gd name="connsiteX48" fmla="*/ 4598193 w 7149558"/>
                <a:gd name="connsiteY48" fmla="*/ 107156 h 371681"/>
                <a:gd name="connsiteX49" fmla="*/ 4674393 w 7149558"/>
                <a:gd name="connsiteY49" fmla="*/ 83344 h 371681"/>
                <a:gd name="connsiteX50" fmla="*/ 4722018 w 7149558"/>
                <a:gd name="connsiteY50" fmla="*/ 76200 h 371681"/>
                <a:gd name="connsiteX51" fmla="*/ 4774405 w 7149558"/>
                <a:gd name="connsiteY51" fmla="*/ 85725 h 371681"/>
                <a:gd name="connsiteX52" fmla="*/ 4852986 w 7149558"/>
                <a:gd name="connsiteY52" fmla="*/ 61912 h 371681"/>
                <a:gd name="connsiteX53" fmla="*/ 4919661 w 7149558"/>
                <a:gd name="connsiteY53" fmla="*/ 66675 h 371681"/>
                <a:gd name="connsiteX54" fmla="*/ 4979193 w 7149558"/>
                <a:gd name="connsiteY54" fmla="*/ 54769 h 371681"/>
                <a:gd name="connsiteX55" fmla="*/ 5031580 w 7149558"/>
                <a:gd name="connsiteY55" fmla="*/ 64294 h 371681"/>
                <a:gd name="connsiteX56" fmla="*/ 5143499 w 7149558"/>
                <a:gd name="connsiteY56" fmla="*/ 69056 h 371681"/>
                <a:gd name="connsiteX57" fmla="*/ 5181599 w 7149558"/>
                <a:gd name="connsiteY57" fmla="*/ 69056 h 371681"/>
                <a:gd name="connsiteX58" fmla="*/ 5245893 w 7149558"/>
                <a:gd name="connsiteY58" fmla="*/ 54769 h 371681"/>
                <a:gd name="connsiteX59" fmla="*/ 5300661 w 7149558"/>
                <a:gd name="connsiteY59" fmla="*/ 54769 h 371681"/>
                <a:gd name="connsiteX60" fmla="*/ 5353049 w 7149558"/>
                <a:gd name="connsiteY60" fmla="*/ 47625 h 371681"/>
                <a:gd name="connsiteX61" fmla="*/ 5395911 w 7149558"/>
                <a:gd name="connsiteY61" fmla="*/ 47625 h 371681"/>
                <a:gd name="connsiteX62" fmla="*/ 5460205 w 7149558"/>
                <a:gd name="connsiteY62" fmla="*/ 61912 h 371681"/>
                <a:gd name="connsiteX63" fmla="*/ 5500686 w 7149558"/>
                <a:gd name="connsiteY63" fmla="*/ 54769 h 371681"/>
                <a:gd name="connsiteX64" fmla="*/ 5548311 w 7149558"/>
                <a:gd name="connsiteY64" fmla="*/ 54769 h 371681"/>
                <a:gd name="connsiteX65" fmla="*/ 5638799 w 7149558"/>
                <a:gd name="connsiteY65" fmla="*/ 47625 h 371681"/>
                <a:gd name="connsiteX66" fmla="*/ 5664993 w 7149558"/>
                <a:gd name="connsiteY66" fmla="*/ 26194 h 371681"/>
                <a:gd name="connsiteX67" fmla="*/ 5719761 w 7149558"/>
                <a:gd name="connsiteY67" fmla="*/ 26194 h 371681"/>
                <a:gd name="connsiteX68" fmla="*/ 5774530 w 7149558"/>
                <a:gd name="connsiteY68" fmla="*/ 42862 h 371681"/>
                <a:gd name="connsiteX69" fmla="*/ 5824536 w 7149558"/>
                <a:gd name="connsiteY69" fmla="*/ 40481 h 371681"/>
                <a:gd name="connsiteX70" fmla="*/ 5884068 w 7149558"/>
                <a:gd name="connsiteY70" fmla="*/ 23812 h 371681"/>
                <a:gd name="connsiteX71" fmla="*/ 5945980 w 7149558"/>
                <a:gd name="connsiteY71" fmla="*/ 21431 h 371681"/>
                <a:gd name="connsiteX72" fmla="*/ 5984080 w 7149558"/>
                <a:gd name="connsiteY72" fmla="*/ 14287 h 371681"/>
                <a:gd name="connsiteX73" fmla="*/ 5993605 w 7149558"/>
                <a:gd name="connsiteY73" fmla="*/ 0 h 371681"/>
                <a:gd name="connsiteX74" fmla="*/ 6043611 w 7149558"/>
                <a:gd name="connsiteY74" fmla="*/ 9525 h 371681"/>
                <a:gd name="connsiteX75" fmla="*/ 6134099 w 7149558"/>
                <a:gd name="connsiteY75" fmla="*/ 2381 h 371681"/>
                <a:gd name="connsiteX76" fmla="*/ 6207918 w 7149558"/>
                <a:gd name="connsiteY76" fmla="*/ 0 h 371681"/>
                <a:gd name="connsiteX77" fmla="*/ 6324599 w 7149558"/>
                <a:gd name="connsiteY77" fmla="*/ 9525 h 371681"/>
                <a:gd name="connsiteX78" fmla="*/ 6412705 w 7149558"/>
                <a:gd name="connsiteY78" fmla="*/ 11906 h 371681"/>
                <a:gd name="connsiteX79" fmla="*/ 6512718 w 7149558"/>
                <a:gd name="connsiteY79" fmla="*/ 19050 h 371681"/>
                <a:gd name="connsiteX80" fmla="*/ 6588918 w 7149558"/>
                <a:gd name="connsiteY80" fmla="*/ 21431 h 371681"/>
                <a:gd name="connsiteX81" fmla="*/ 6679405 w 7149558"/>
                <a:gd name="connsiteY81" fmla="*/ 11906 h 371681"/>
                <a:gd name="connsiteX82" fmla="*/ 6734174 w 7149558"/>
                <a:gd name="connsiteY82" fmla="*/ 19050 h 371681"/>
                <a:gd name="connsiteX83" fmla="*/ 6850855 w 7149558"/>
                <a:gd name="connsiteY83" fmla="*/ 23812 h 371681"/>
                <a:gd name="connsiteX84" fmla="*/ 6953249 w 7149558"/>
                <a:gd name="connsiteY84" fmla="*/ 28575 h 371681"/>
                <a:gd name="connsiteX85" fmla="*/ 7012780 w 7149558"/>
                <a:gd name="connsiteY85" fmla="*/ 33337 h 371681"/>
                <a:gd name="connsiteX86" fmla="*/ 7060405 w 7149558"/>
                <a:gd name="connsiteY86" fmla="*/ 23812 h 371681"/>
                <a:gd name="connsiteX87" fmla="*/ 7110411 w 7149558"/>
                <a:gd name="connsiteY87" fmla="*/ 33337 h 371681"/>
                <a:gd name="connsiteX88" fmla="*/ 7110413 w 7149558"/>
                <a:gd name="connsiteY88" fmla="*/ 100010 h 371681"/>
                <a:gd name="connsiteX89" fmla="*/ 7148511 w 7149558"/>
                <a:gd name="connsiteY89" fmla="*/ 154782 h 371681"/>
                <a:gd name="connsiteX90" fmla="*/ 7060404 w 7149558"/>
                <a:gd name="connsiteY90" fmla="*/ 228599 h 371681"/>
                <a:gd name="connsiteX91" fmla="*/ 6900862 w 7149558"/>
                <a:gd name="connsiteY91" fmla="*/ 152398 h 371681"/>
                <a:gd name="connsiteX92" fmla="*/ 6686549 w 7149558"/>
                <a:gd name="connsiteY92" fmla="*/ 159542 h 371681"/>
                <a:gd name="connsiteX93" fmla="*/ 6491286 w 7149558"/>
                <a:gd name="connsiteY93" fmla="*/ 164305 h 371681"/>
                <a:gd name="connsiteX94" fmla="*/ 6234111 w 7149558"/>
                <a:gd name="connsiteY94" fmla="*/ 147635 h 371681"/>
                <a:gd name="connsiteX95" fmla="*/ 5931693 w 7149558"/>
                <a:gd name="connsiteY95" fmla="*/ 183355 h 371681"/>
                <a:gd name="connsiteX96" fmla="*/ 5722142 w 7149558"/>
                <a:gd name="connsiteY96" fmla="*/ 180973 h 371681"/>
                <a:gd name="connsiteX97" fmla="*/ 5493543 w 7149558"/>
                <a:gd name="connsiteY97" fmla="*/ 211930 h 371681"/>
                <a:gd name="connsiteX98" fmla="*/ 5495924 w 7149558"/>
                <a:gd name="connsiteY98" fmla="*/ 211930 h 371681"/>
                <a:gd name="connsiteX99" fmla="*/ 5355429 w 7149558"/>
                <a:gd name="connsiteY99" fmla="*/ 204785 h 371681"/>
                <a:gd name="connsiteX100" fmla="*/ 5155405 w 7149558"/>
                <a:gd name="connsiteY100" fmla="*/ 223835 h 371681"/>
                <a:gd name="connsiteX101" fmla="*/ 4976811 w 7149558"/>
                <a:gd name="connsiteY101" fmla="*/ 207167 h 371681"/>
                <a:gd name="connsiteX102" fmla="*/ 4838699 w 7149558"/>
                <a:gd name="connsiteY102" fmla="*/ 223836 h 371681"/>
                <a:gd name="connsiteX103" fmla="*/ 4619624 w 7149558"/>
                <a:gd name="connsiteY103" fmla="*/ 259554 h 371681"/>
                <a:gd name="connsiteX104" fmla="*/ 4417218 w 7149558"/>
                <a:gd name="connsiteY104" fmla="*/ 245268 h 371681"/>
                <a:gd name="connsiteX105" fmla="*/ 4126706 w 7149558"/>
                <a:gd name="connsiteY105" fmla="*/ 280986 h 371681"/>
                <a:gd name="connsiteX106" fmla="*/ 3964780 w 7149558"/>
                <a:gd name="connsiteY106" fmla="*/ 261936 h 371681"/>
                <a:gd name="connsiteX107" fmla="*/ 3826668 w 7149558"/>
                <a:gd name="connsiteY107" fmla="*/ 271461 h 371681"/>
                <a:gd name="connsiteX108" fmla="*/ 3557586 w 7149558"/>
                <a:gd name="connsiteY108" fmla="*/ 252411 h 371681"/>
                <a:gd name="connsiteX109" fmla="*/ 3367086 w 7149558"/>
                <a:gd name="connsiteY109" fmla="*/ 242886 h 371681"/>
                <a:gd name="connsiteX110" fmla="*/ 3202780 w 7149558"/>
                <a:gd name="connsiteY110" fmla="*/ 261936 h 371681"/>
                <a:gd name="connsiteX111" fmla="*/ 3057524 w 7149558"/>
                <a:gd name="connsiteY111" fmla="*/ 276224 h 371681"/>
                <a:gd name="connsiteX112" fmla="*/ 2912268 w 7149558"/>
                <a:gd name="connsiteY112" fmla="*/ 264317 h 371681"/>
                <a:gd name="connsiteX113" fmla="*/ 2736056 w 7149558"/>
                <a:gd name="connsiteY113" fmla="*/ 288127 h 371681"/>
                <a:gd name="connsiteX114" fmla="*/ 2581273 w 7149558"/>
                <a:gd name="connsiteY114" fmla="*/ 292891 h 371681"/>
                <a:gd name="connsiteX115" fmla="*/ 2474117 w 7149558"/>
                <a:gd name="connsiteY115" fmla="*/ 278603 h 371681"/>
                <a:gd name="connsiteX116" fmla="*/ 2336005 w 7149558"/>
                <a:gd name="connsiteY116" fmla="*/ 302418 h 371681"/>
                <a:gd name="connsiteX117" fmla="*/ 2214561 w 7149558"/>
                <a:gd name="connsiteY117" fmla="*/ 295273 h 371681"/>
                <a:gd name="connsiteX118" fmla="*/ 2081211 w 7149558"/>
                <a:gd name="connsiteY118" fmla="*/ 314324 h 371681"/>
                <a:gd name="connsiteX119" fmla="*/ 1971673 w 7149558"/>
                <a:gd name="connsiteY119" fmla="*/ 300036 h 371681"/>
                <a:gd name="connsiteX120" fmla="*/ 1897854 w 7149558"/>
                <a:gd name="connsiteY120" fmla="*/ 314323 h 371681"/>
                <a:gd name="connsiteX121" fmla="*/ 1812130 w 7149558"/>
                <a:gd name="connsiteY121" fmla="*/ 300035 h 371681"/>
                <a:gd name="connsiteX122" fmla="*/ 1631155 w 7149558"/>
                <a:gd name="connsiteY122" fmla="*/ 314324 h 371681"/>
                <a:gd name="connsiteX123" fmla="*/ 1214436 w 7149558"/>
                <a:gd name="connsiteY123" fmla="*/ 330993 h 371681"/>
                <a:gd name="connsiteX124" fmla="*/ 740567 w 7149558"/>
                <a:gd name="connsiteY124" fmla="*/ 371474 h 371681"/>
                <a:gd name="connsiteX125" fmla="*/ 290511 w 7149558"/>
                <a:gd name="connsiteY125" fmla="*/ 361949 h 371681"/>
                <a:gd name="connsiteX126" fmla="*/ 0 w 7149558"/>
                <a:gd name="connsiteY126" fmla="*/ 359568 h 371681"/>
                <a:gd name="connsiteX127" fmla="*/ 4761 w 7149558"/>
                <a:gd name="connsiteY127" fmla="*/ 197644 h 371681"/>
                <a:gd name="connsiteX0" fmla="*/ 4761 w 7149558"/>
                <a:gd name="connsiteY0" fmla="*/ 197644 h 371681"/>
                <a:gd name="connsiteX1" fmla="*/ 492917 w 7149558"/>
                <a:gd name="connsiteY1" fmla="*/ 207169 h 371681"/>
                <a:gd name="connsiteX2" fmla="*/ 773905 w 7149558"/>
                <a:gd name="connsiteY2" fmla="*/ 216694 h 371681"/>
                <a:gd name="connsiteX3" fmla="*/ 1040605 w 7149558"/>
                <a:gd name="connsiteY3" fmla="*/ 197644 h 371681"/>
                <a:gd name="connsiteX4" fmla="*/ 1323974 w 7149558"/>
                <a:gd name="connsiteY4" fmla="*/ 180975 h 371681"/>
                <a:gd name="connsiteX5" fmla="*/ 1488280 w 7149558"/>
                <a:gd name="connsiteY5" fmla="*/ 185737 h 371681"/>
                <a:gd name="connsiteX6" fmla="*/ 1647823 w 7149558"/>
                <a:gd name="connsiteY6" fmla="*/ 183355 h 371681"/>
                <a:gd name="connsiteX7" fmla="*/ 1764505 w 7149558"/>
                <a:gd name="connsiteY7" fmla="*/ 169069 h 371681"/>
                <a:gd name="connsiteX8" fmla="*/ 1816892 w 7149558"/>
                <a:gd name="connsiteY8" fmla="*/ 159544 h 371681"/>
                <a:gd name="connsiteX9" fmla="*/ 1890711 w 7149558"/>
                <a:gd name="connsiteY9" fmla="*/ 183356 h 371681"/>
                <a:gd name="connsiteX10" fmla="*/ 1955005 w 7149558"/>
                <a:gd name="connsiteY10" fmla="*/ 161925 h 371681"/>
                <a:gd name="connsiteX11" fmla="*/ 2040730 w 7149558"/>
                <a:gd name="connsiteY11" fmla="*/ 178594 h 371681"/>
                <a:gd name="connsiteX12" fmla="*/ 2133599 w 7149558"/>
                <a:gd name="connsiteY12" fmla="*/ 161925 h 371681"/>
                <a:gd name="connsiteX13" fmla="*/ 2209799 w 7149558"/>
                <a:gd name="connsiteY13" fmla="*/ 152400 h 371681"/>
                <a:gd name="connsiteX14" fmla="*/ 2305049 w 7149558"/>
                <a:gd name="connsiteY14" fmla="*/ 169069 h 371681"/>
                <a:gd name="connsiteX15" fmla="*/ 2381249 w 7149558"/>
                <a:gd name="connsiteY15" fmla="*/ 150019 h 371681"/>
                <a:gd name="connsiteX16" fmla="*/ 2466974 w 7149558"/>
                <a:gd name="connsiteY16" fmla="*/ 138112 h 371681"/>
                <a:gd name="connsiteX17" fmla="*/ 2559842 w 7149558"/>
                <a:gd name="connsiteY17" fmla="*/ 152400 h 371681"/>
                <a:gd name="connsiteX18" fmla="*/ 2655092 w 7149558"/>
                <a:gd name="connsiteY18" fmla="*/ 142875 h 371681"/>
                <a:gd name="connsiteX19" fmla="*/ 2719386 w 7149558"/>
                <a:gd name="connsiteY19" fmla="*/ 154781 h 371681"/>
                <a:gd name="connsiteX20" fmla="*/ 2802730 w 7149558"/>
                <a:gd name="connsiteY20" fmla="*/ 152400 h 371681"/>
                <a:gd name="connsiteX21" fmla="*/ 2912267 w 7149558"/>
                <a:gd name="connsiteY21" fmla="*/ 133350 h 371681"/>
                <a:gd name="connsiteX22" fmla="*/ 3009899 w 7149558"/>
                <a:gd name="connsiteY22" fmla="*/ 133350 h 371681"/>
                <a:gd name="connsiteX23" fmla="*/ 3093242 w 7149558"/>
                <a:gd name="connsiteY23" fmla="*/ 138112 h 371681"/>
                <a:gd name="connsiteX24" fmla="*/ 3140867 w 7149558"/>
                <a:gd name="connsiteY24" fmla="*/ 121444 h 371681"/>
                <a:gd name="connsiteX25" fmla="*/ 3238499 w 7149558"/>
                <a:gd name="connsiteY25" fmla="*/ 123825 h 371681"/>
                <a:gd name="connsiteX26" fmla="*/ 3331367 w 7149558"/>
                <a:gd name="connsiteY26" fmla="*/ 97631 h 371681"/>
                <a:gd name="connsiteX27" fmla="*/ 3369467 w 7149558"/>
                <a:gd name="connsiteY27" fmla="*/ 102394 h 371681"/>
                <a:gd name="connsiteX28" fmla="*/ 3390899 w 7149558"/>
                <a:gd name="connsiteY28" fmla="*/ 111919 h 371681"/>
                <a:gd name="connsiteX29" fmla="*/ 3421855 w 7149558"/>
                <a:gd name="connsiteY29" fmla="*/ 111919 h 371681"/>
                <a:gd name="connsiteX30" fmla="*/ 3462336 w 7149558"/>
                <a:gd name="connsiteY30" fmla="*/ 111919 h 371681"/>
                <a:gd name="connsiteX31" fmla="*/ 3512342 w 7149558"/>
                <a:gd name="connsiteY31" fmla="*/ 109537 h 371681"/>
                <a:gd name="connsiteX32" fmla="*/ 3538536 w 7149558"/>
                <a:gd name="connsiteY32" fmla="*/ 107156 h 371681"/>
                <a:gd name="connsiteX33" fmla="*/ 3567111 w 7149558"/>
                <a:gd name="connsiteY33" fmla="*/ 102394 h 371681"/>
                <a:gd name="connsiteX34" fmla="*/ 3605211 w 7149558"/>
                <a:gd name="connsiteY34" fmla="*/ 111919 h 371681"/>
                <a:gd name="connsiteX35" fmla="*/ 3733799 w 7149558"/>
                <a:gd name="connsiteY35" fmla="*/ 140494 h 371681"/>
                <a:gd name="connsiteX36" fmla="*/ 3783805 w 7149558"/>
                <a:gd name="connsiteY36" fmla="*/ 135731 h 371681"/>
                <a:gd name="connsiteX37" fmla="*/ 3831430 w 7149558"/>
                <a:gd name="connsiteY37" fmla="*/ 123825 h 371681"/>
                <a:gd name="connsiteX38" fmla="*/ 3869530 w 7149558"/>
                <a:gd name="connsiteY38" fmla="*/ 140494 h 371681"/>
                <a:gd name="connsiteX39" fmla="*/ 3926680 w 7149558"/>
                <a:gd name="connsiteY39" fmla="*/ 138112 h 371681"/>
                <a:gd name="connsiteX40" fmla="*/ 3957636 w 7149558"/>
                <a:gd name="connsiteY40" fmla="*/ 133350 h 371681"/>
                <a:gd name="connsiteX41" fmla="*/ 4036218 w 7149558"/>
                <a:gd name="connsiteY41" fmla="*/ 147637 h 371681"/>
                <a:gd name="connsiteX42" fmla="*/ 4098130 w 7149558"/>
                <a:gd name="connsiteY42" fmla="*/ 142875 h 371681"/>
                <a:gd name="connsiteX43" fmla="*/ 4179093 w 7149558"/>
                <a:gd name="connsiteY43" fmla="*/ 126206 h 371681"/>
                <a:gd name="connsiteX44" fmla="*/ 4257674 w 7149558"/>
                <a:gd name="connsiteY44" fmla="*/ 111919 h 371681"/>
                <a:gd name="connsiteX45" fmla="*/ 4310061 w 7149558"/>
                <a:gd name="connsiteY45" fmla="*/ 111919 h 371681"/>
                <a:gd name="connsiteX46" fmla="*/ 4355305 w 7149558"/>
                <a:gd name="connsiteY46" fmla="*/ 111919 h 371681"/>
                <a:gd name="connsiteX47" fmla="*/ 4462461 w 7149558"/>
                <a:gd name="connsiteY47" fmla="*/ 107156 h 371681"/>
                <a:gd name="connsiteX48" fmla="*/ 4598193 w 7149558"/>
                <a:gd name="connsiteY48" fmla="*/ 107156 h 371681"/>
                <a:gd name="connsiteX49" fmla="*/ 4674393 w 7149558"/>
                <a:gd name="connsiteY49" fmla="*/ 83344 h 371681"/>
                <a:gd name="connsiteX50" fmla="*/ 4722018 w 7149558"/>
                <a:gd name="connsiteY50" fmla="*/ 76200 h 371681"/>
                <a:gd name="connsiteX51" fmla="*/ 4774405 w 7149558"/>
                <a:gd name="connsiteY51" fmla="*/ 85725 h 371681"/>
                <a:gd name="connsiteX52" fmla="*/ 4852986 w 7149558"/>
                <a:gd name="connsiteY52" fmla="*/ 61912 h 371681"/>
                <a:gd name="connsiteX53" fmla="*/ 4919661 w 7149558"/>
                <a:gd name="connsiteY53" fmla="*/ 66675 h 371681"/>
                <a:gd name="connsiteX54" fmla="*/ 4979193 w 7149558"/>
                <a:gd name="connsiteY54" fmla="*/ 54769 h 371681"/>
                <a:gd name="connsiteX55" fmla="*/ 5031580 w 7149558"/>
                <a:gd name="connsiteY55" fmla="*/ 64294 h 371681"/>
                <a:gd name="connsiteX56" fmla="*/ 5143499 w 7149558"/>
                <a:gd name="connsiteY56" fmla="*/ 69056 h 371681"/>
                <a:gd name="connsiteX57" fmla="*/ 5181599 w 7149558"/>
                <a:gd name="connsiteY57" fmla="*/ 69056 h 371681"/>
                <a:gd name="connsiteX58" fmla="*/ 5245893 w 7149558"/>
                <a:gd name="connsiteY58" fmla="*/ 54769 h 371681"/>
                <a:gd name="connsiteX59" fmla="*/ 5300661 w 7149558"/>
                <a:gd name="connsiteY59" fmla="*/ 54769 h 371681"/>
                <a:gd name="connsiteX60" fmla="*/ 5353049 w 7149558"/>
                <a:gd name="connsiteY60" fmla="*/ 47625 h 371681"/>
                <a:gd name="connsiteX61" fmla="*/ 5395911 w 7149558"/>
                <a:gd name="connsiteY61" fmla="*/ 47625 h 371681"/>
                <a:gd name="connsiteX62" fmla="*/ 5460205 w 7149558"/>
                <a:gd name="connsiteY62" fmla="*/ 61912 h 371681"/>
                <a:gd name="connsiteX63" fmla="*/ 5500686 w 7149558"/>
                <a:gd name="connsiteY63" fmla="*/ 54769 h 371681"/>
                <a:gd name="connsiteX64" fmla="*/ 5548311 w 7149558"/>
                <a:gd name="connsiteY64" fmla="*/ 54769 h 371681"/>
                <a:gd name="connsiteX65" fmla="*/ 5638799 w 7149558"/>
                <a:gd name="connsiteY65" fmla="*/ 47625 h 371681"/>
                <a:gd name="connsiteX66" fmla="*/ 5664993 w 7149558"/>
                <a:gd name="connsiteY66" fmla="*/ 26194 h 371681"/>
                <a:gd name="connsiteX67" fmla="*/ 5719761 w 7149558"/>
                <a:gd name="connsiteY67" fmla="*/ 26194 h 371681"/>
                <a:gd name="connsiteX68" fmla="*/ 5774530 w 7149558"/>
                <a:gd name="connsiteY68" fmla="*/ 42862 h 371681"/>
                <a:gd name="connsiteX69" fmla="*/ 5824536 w 7149558"/>
                <a:gd name="connsiteY69" fmla="*/ 40481 h 371681"/>
                <a:gd name="connsiteX70" fmla="*/ 5884068 w 7149558"/>
                <a:gd name="connsiteY70" fmla="*/ 23812 h 371681"/>
                <a:gd name="connsiteX71" fmla="*/ 5945980 w 7149558"/>
                <a:gd name="connsiteY71" fmla="*/ 21431 h 371681"/>
                <a:gd name="connsiteX72" fmla="*/ 5984080 w 7149558"/>
                <a:gd name="connsiteY72" fmla="*/ 14287 h 371681"/>
                <a:gd name="connsiteX73" fmla="*/ 5993605 w 7149558"/>
                <a:gd name="connsiteY73" fmla="*/ 0 h 371681"/>
                <a:gd name="connsiteX74" fmla="*/ 6043611 w 7149558"/>
                <a:gd name="connsiteY74" fmla="*/ 9525 h 371681"/>
                <a:gd name="connsiteX75" fmla="*/ 6134099 w 7149558"/>
                <a:gd name="connsiteY75" fmla="*/ 2381 h 371681"/>
                <a:gd name="connsiteX76" fmla="*/ 6207918 w 7149558"/>
                <a:gd name="connsiteY76" fmla="*/ 0 h 371681"/>
                <a:gd name="connsiteX77" fmla="*/ 6324599 w 7149558"/>
                <a:gd name="connsiteY77" fmla="*/ 9525 h 371681"/>
                <a:gd name="connsiteX78" fmla="*/ 6412705 w 7149558"/>
                <a:gd name="connsiteY78" fmla="*/ 11906 h 371681"/>
                <a:gd name="connsiteX79" fmla="*/ 6512718 w 7149558"/>
                <a:gd name="connsiteY79" fmla="*/ 19050 h 371681"/>
                <a:gd name="connsiteX80" fmla="*/ 6588918 w 7149558"/>
                <a:gd name="connsiteY80" fmla="*/ 21431 h 371681"/>
                <a:gd name="connsiteX81" fmla="*/ 6679405 w 7149558"/>
                <a:gd name="connsiteY81" fmla="*/ 11906 h 371681"/>
                <a:gd name="connsiteX82" fmla="*/ 6734174 w 7149558"/>
                <a:gd name="connsiteY82" fmla="*/ 19050 h 371681"/>
                <a:gd name="connsiteX83" fmla="*/ 6850855 w 7149558"/>
                <a:gd name="connsiteY83" fmla="*/ 23812 h 371681"/>
                <a:gd name="connsiteX84" fmla="*/ 6953249 w 7149558"/>
                <a:gd name="connsiteY84" fmla="*/ 28575 h 371681"/>
                <a:gd name="connsiteX85" fmla="*/ 7012780 w 7149558"/>
                <a:gd name="connsiteY85" fmla="*/ 33337 h 371681"/>
                <a:gd name="connsiteX86" fmla="*/ 7060405 w 7149558"/>
                <a:gd name="connsiteY86" fmla="*/ 23812 h 371681"/>
                <a:gd name="connsiteX87" fmla="*/ 7110411 w 7149558"/>
                <a:gd name="connsiteY87" fmla="*/ 33337 h 371681"/>
                <a:gd name="connsiteX88" fmla="*/ 7110413 w 7149558"/>
                <a:gd name="connsiteY88" fmla="*/ 100010 h 371681"/>
                <a:gd name="connsiteX89" fmla="*/ 7148511 w 7149558"/>
                <a:gd name="connsiteY89" fmla="*/ 154782 h 371681"/>
                <a:gd name="connsiteX90" fmla="*/ 7060404 w 7149558"/>
                <a:gd name="connsiteY90" fmla="*/ 228599 h 371681"/>
                <a:gd name="connsiteX91" fmla="*/ 6900862 w 7149558"/>
                <a:gd name="connsiteY91" fmla="*/ 152398 h 371681"/>
                <a:gd name="connsiteX92" fmla="*/ 6688930 w 7149558"/>
                <a:gd name="connsiteY92" fmla="*/ 133349 h 371681"/>
                <a:gd name="connsiteX93" fmla="*/ 6491286 w 7149558"/>
                <a:gd name="connsiteY93" fmla="*/ 164305 h 371681"/>
                <a:gd name="connsiteX94" fmla="*/ 6234111 w 7149558"/>
                <a:gd name="connsiteY94" fmla="*/ 147635 h 371681"/>
                <a:gd name="connsiteX95" fmla="*/ 5931693 w 7149558"/>
                <a:gd name="connsiteY95" fmla="*/ 183355 h 371681"/>
                <a:gd name="connsiteX96" fmla="*/ 5722142 w 7149558"/>
                <a:gd name="connsiteY96" fmla="*/ 180973 h 371681"/>
                <a:gd name="connsiteX97" fmla="*/ 5493543 w 7149558"/>
                <a:gd name="connsiteY97" fmla="*/ 211930 h 371681"/>
                <a:gd name="connsiteX98" fmla="*/ 5495924 w 7149558"/>
                <a:gd name="connsiteY98" fmla="*/ 211930 h 371681"/>
                <a:gd name="connsiteX99" fmla="*/ 5355429 w 7149558"/>
                <a:gd name="connsiteY99" fmla="*/ 204785 h 371681"/>
                <a:gd name="connsiteX100" fmla="*/ 5155405 w 7149558"/>
                <a:gd name="connsiteY100" fmla="*/ 223835 h 371681"/>
                <a:gd name="connsiteX101" fmla="*/ 4976811 w 7149558"/>
                <a:gd name="connsiteY101" fmla="*/ 207167 h 371681"/>
                <a:gd name="connsiteX102" fmla="*/ 4838699 w 7149558"/>
                <a:gd name="connsiteY102" fmla="*/ 223836 h 371681"/>
                <a:gd name="connsiteX103" fmla="*/ 4619624 w 7149558"/>
                <a:gd name="connsiteY103" fmla="*/ 259554 h 371681"/>
                <a:gd name="connsiteX104" fmla="*/ 4417218 w 7149558"/>
                <a:gd name="connsiteY104" fmla="*/ 245268 h 371681"/>
                <a:gd name="connsiteX105" fmla="*/ 4126706 w 7149558"/>
                <a:gd name="connsiteY105" fmla="*/ 280986 h 371681"/>
                <a:gd name="connsiteX106" fmla="*/ 3964780 w 7149558"/>
                <a:gd name="connsiteY106" fmla="*/ 261936 h 371681"/>
                <a:gd name="connsiteX107" fmla="*/ 3826668 w 7149558"/>
                <a:gd name="connsiteY107" fmla="*/ 271461 h 371681"/>
                <a:gd name="connsiteX108" fmla="*/ 3557586 w 7149558"/>
                <a:gd name="connsiteY108" fmla="*/ 252411 h 371681"/>
                <a:gd name="connsiteX109" fmla="*/ 3367086 w 7149558"/>
                <a:gd name="connsiteY109" fmla="*/ 242886 h 371681"/>
                <a:gd name="connsiteX110" fmla="*/ 3202780 w 7149558"/>
                <a:gd name="connsiteY110" fmla="*/ 261936 h 371681"/>
                <a:gd name="connsiteX111" fmla="*/ 3057524 w 7149558"/>
                <a:gd name="connsiteY111" fmla="*/ 276224 h 371681"/>
                <a:gd name="connsiteX112" fmla="*/ 2912268 w 7149558"/>
                <a:gd name="connsiteY112" fmla="*/ 264317 h 371681"/>
                <a:gd name="connsiteX113" fmla="*/ 2736056 w 7149558"/>
                <a:gd name="connsiteY113" fmla="*/ 288127 h 371681"/>
                <a:gd name="connsiteX114" fmla="*/ 2581273 w 7149558"/>
                <a:gd name="connsiteY114" fmla="*/ 292891 h 371681"/>
                <a:gd name="connsiteX115" fmla="*/ 2474117 w 7149558"/>
                <a:gd name="connsiteY115" fmla="*/ 278603 h 371681"/>
                <a:gd name="connsiteX116" fmla="*/ 2336005 w 7149558"/>
                <a:gd name="connsiteY116" fmla="*/ 302418 h 371681"/>
                <a:gd name="connsiteX117" fmla="*/ 2214561 w 7149558"/>
                <a:gd name="connsiteY117" fmla="*/ 295273 h 371681"/>
                <a:gd name="connsiteX118" fmla="*/ 2081211 w 7149558"/>
                <a:gd name="connsiteY118" fmla="*/ 314324 h 371681"/>
                <a:gd name="connsiteX119" fmla="*/ 1971673 w 7149558"/>
                <a:gd name="connsiteY119" fmla="*/ 300036 h 371681"/>
                <a:gd name="connsiteX120" fmla="*/ 1897854 w 7149558"/>
                <a:gd name="connsiteY120" fmla="*/ 314323 h 371681"/>
                <a:gd name="connsiteX121" fmla="*/ 1812130 w 7149558"/>
                <a:gd name="connsiteY121" fmla="*/ 300035 h 371681"/>
                <a:gd name="connsiteX122" fmla="*/ 1631155 w 7149558"/>
                <a:gd name="connsiteY122" fmla="*/ 314324 h 371681"/>
                <a:gd name="connsiteX123" fmla="*/ 1214436 w 7149558"/>
                <a:gd name="connsiteY123" fmla="*/ 330993 h 371681"/>
                <a:gd name="connsiteX124" fmla="*/ 740567 w 7149558"/>
                <a:gd name="connsiteY124" fmla="*/ 371474 h 371681"/>
                <a:gd name="connsiteX125" fmla="*/ 290511 w 7149558"/>
                <a:gd name="connsiteY125" fmla="*/ 361949 h 371681"/>
                <a:gd name="connsiteX126" fmla="*/ 0 w 7149558"/>
                <a:gd name="connsiteY126" fmla="*/ 359568 h 371681"/>
                <a:gd name="connsiteX127" fmla="*/ 4761 w 7149558"/>
                <a:gd name="connsiteY127" fmla="*/ 197644 h 371681"/>
                <a:gd name="connsiteX0" fmla="*/ 4761 w 7149558"/>
                <a:gd name="connsiteY0" fmla="*/ 197644 h 371681"/>
                <a:gd name="connsiteX1" fmla="*/ 492917 w 7149558"/>
                <a:gd name="connsiteY1" fmla="*/ 207169 h 371681"/>
                <a:gd name="connsiteX2" fmla="*/ 773905 w 7149558"/>
                <a:gd name="connsiteY2" fmla="*/ 216694 h 371681"/>
                <a:gd name="connsiteX3" fmla="*/ 1040605 w 7149558"/>
                <a:gd name="connsiteY3" fmla="*/ 197644 h 371681"/>
                <a:gd name="connsiteX4" fmla="*/ 1323974 w 7149558"/>
                <a:gd name="connsiteY4" fmla="*/ 180975 h 371681"/>
                <a:gd name="connsiteX5" fmla="*/ 1488280 w 7149558"/>
                <a:gd name="connsiteY5" fmla="*/ 185737 h 371681"/>
                <a:gd name="connsiteX6" fmla="*/ 1647823 w 7149558"/>
                <a:gd name="connsiteY6" fmla="*/ 183355 h 371681"/>
                <a:gd name="connsiteX7" fmla="*/ 1764505 w 7149558"/>
                <a:gd name="connsiteY7" fmla="*/ 169069 h 371681"/>
                <a:gd name="connsiteX8" fmla="*/ 1816892 w 7149558"/>
                <a:gd name="connsiteY8" fmla="*/ 159544 h 371681"/>
                <a:gd name="connsiteX9" fmla="*/ 1890711 w 7149558"/>
                <a:gd name="connsiteY9" fmla="*/ 183356 h 371681"/>
                <a:gd name="connsiteX10" fmla="*/ 1955005 w 7149558"/>
                <a:gd name="connsiteY10" fmla="*/ 161925 h 371681"/>
                <a:gd name="connsiteX11" fmla="*/ 2040730 w 7149558"/>
                <a:gd name="connsiteY11" fmla="*/ 178594 h 371681"/>
                <a:gd name="connsiteX12" fmla="*/ 2133599 w 7149558"/>
                <a:gd name="connsiteY12" fmla="*/ 161925 h 371681"/>
                <a:gd name="connsiteX13" fmla="*/ 2209799 w 7149558"/>
                <a:gd name="connsiteY13" fmla="*/ 152400 h 371681"/>
                <a:gd name="connsiteX14" fmla="*/ 2305049 w 7149558"/>
                <a:gd name="connsiteY14" fmla="*/ 169069 h 371681"/>
                <a:gd name="connsiteX15" fmla="*/ 2381249 w 7149558"/>
                <a:gd name="connsiteY15" fmla="*/ 150019 h 371681"/>
                <a:gd name="connsiteX16" fmla="*/ 2466974 w 7149558"/>
                <a:gd name="connsiteY16" fmla="*/ 138112 h 371681"/>
                <a:gd name="connsiteX17" fmla="*/ 2559842 w 7149558"/>
                <a:gd name="connsiteY17" fmla="*/ 152400 h 371681"/>
                <a:gd name="connsiteX18" fmla="*/ 2655092 w 7149558"/>
                <a:gd name="connsiteY18" fmla="*/ 142875 h 371681"/>
                <a:gd name="connsiteX19" fmla="*/ 2719386 w 7149558"/>
                <a:gd name="connsiteY19" fmla="*/ 154781 h 371681"/>
                <a:gd name="connsiteX20" fmla="*/ 2802730 w 7149558"/>
                <a:gd name="connsiteY20" fmla="*/ 152400 h 371681"/>
                <a:gd name="connsiteX21" fmla="*/ 2912267 w 7149558"/>
                <a:gd name="connsiteY21" fmla="*/ 133350 h 371681"/>
                <a:gd name="connsiteX22" fmla="*/ 3009899 w 7149558"/>
                <a:gd name="connsiteY22" fmla="*/ 133350 h 371681"/>
                <a:gd name="connsiteX23" fmla="*/ 3093242 w 7149558"/>
                <a:gd name="connsiteY23" fmla="*/ 138112 h 371681"/>
                <a:gd name="connsiteX24" fmla="*/ 3140867 w 7149558"/>
                <a:gd name="connsiteY24" fmla="*/ 121444 h 371681"/>
                <a:gd name="connsiteX25" fmla="*/ 3238499 w 7149558"/>
                <a:gd name="connsiteY25" fmla="*/ 123825 h 371681"/>
                <a:gd name="connsiteX26" fmla="*/ 3331367 w 7149558"/>
                <a:gd name="connsiteY26" fmla="*/ 97631 h 371681"/>
                <a:gd name="connsiteX27" fmla="*/ 3369467 w 7149558"/>
                <a:gd name="connsiteY27" fmla="*/ 102394 h 371681"/>
                <a:gd name="connsiteX28" fmla="*/ 3390899 w 7149558"/>
                <a:gd name="connsiteY28" fmla="*/ 111919 h 371681"/>
                <a:gd name="connsiteX29" fmla="*/ 3421855 w 7149558"/>
                <a:gd name="connsiteY29" fmla="*/ 111919 h 371681"/>
                <a:gd name="connsiteX30" fmla="*/ 3462336 w 7149558"/>
                <a:gd name="connsiteY30" fmla="*/ 111919 h 371681"/>
                <a:gd name="connsiteX31" fmla="*/ 3512342 w 7149558"/>
                <a:gd name="connsiteY31" fmla="*/ 109537 h 371681"/>
                <a:gd name="connsiteX32" fmla="*/ 3538536 w 7149558"/>
                <a:gd name="connsiteY32" fmla="*/ 107156 h 371681"/>
                <a:gd name="connsiteX33" fmla="*/ 3567111 w 7149558"/>
                <a:gd name="connsiteY33" fmla="*/ 102394 h 371681"/>
                <a:gd name="connsiteX34" fmla="*/ 3605211 w 7149558"/>
                <a:gd name="connsiteY34" fmla="*/ 111919 h 371681"/>
                <a:gd name="connsiteX35" fmla="*/ 3733799 w 7149558"/>
                <a:gd name="connsiteY35" fmla="*/ 140494 h 371681"/>
                <a:gd name="connsiteX36" fmla="*/ 3783805 w 7149558"/>
                <a:gd name="connsiteY36" fmla="*/ 135731 h 371681"/>
                <a:gd name="connsiteX37" fmla="*/ 3831430 w 7149558"/>
                <a:gd name="connsiteY37" fmla="*/ 123825 h 371681"/>
                <a:gd name="connsiteX38" fmla="*/ 3869530 w 7149558"/>
                <a:gd name="connsiteY38" fmla="*/ 140494 h 371681"/>
                <a:gd name="connsiteX39" fmla="*/ 3926680 w 7149558"/>
                <a:gd name="connsiteY39" fmla="*/ 138112 h 371681"/>
                <a:gd name="connsiteX40" fmla="*/ 3957636 w 7149558"/>
                <a:gd name="connsiteY40" fmla="*/ 133350 h 371681"/>
                <a:gd name="connsiteX41" fmla="*/ 4036218 w 7149558"/>
                <a:gd name="connsiteY41" fmla="*/ 147637 h 371681"/>
                <a:gd name="connsiteX42" fmla="*/ 4098130 w 7149558"/>
                <a:gd name="connsiteY42" fmla="*/ 142875 h 371681"/>
                <a:gd name="connsiteX43" fmla="*/ 4179093 w 7149558"/>
                <a:gd name="connsiteY43" fmla="*/ 126206 h 371681"/>
                <a:gd name="connsiteX44" fmla="*/ 4257674 w 7149558"/>
                <a:gd name="connsiteY44" fmla="*/ 111919 h 371681"/>
                <a:gd name="connsiteX45" fmla="*/ 4310061 w 7149558"/>
                <a:gd name="connsiteY45" fmla="*/ 111919 h 371681"/>
                <a:gd name="connsiteX46" fmla="*/ 4355305 w 7149558"/>
                <a:gd name="connsiteY46" fmla="*/ 111919 h 371681"/>
                <a:gd name="connsiteX47" fmla="*/ 4462461 w 7149558"/>
                <a:gd name="connsiteY47" fmla="*/ 107156 h 371681"/>
                <a:gd name="connsiteX48" fmla="*/ 4598193 w 7149558"/>
                <a:gd name="connsiteY48" fmla="*/ 107156 h 371681"/>
                <a:gd name="connsiteX49" fmla="*/ 4674393 w 7149558"/>
                <a:gd name="connsiteY49" fmla="*/ 83344 h 371681"/>
                <a:gd name="connsiteX50" fmla="*/ 4722018 w 7149558"/>
                <a:gd name="connsiteY50" fmla="*/ 76200 h 371681"/>
                <a:gd name="connsiteX51" fmla="*/ 4774405 w 7149558"/>
                <a:gd name="connsiteY51" fmla="*/ 85725 h 371681"/>
                <a:gd name="connsiteX52" fmla="*/ 4852986 w 7149558"/>
                <a:gd name="connsiteY52" fmla="*/ 61912 h 371681"/>
                <a:gd name="connsiteX53" fmla="*/ 4919661 w 7149558"/>
                <a:gd name="connsiteY53" fmla="*/ 66675 h 371681"/>
                <a:gd name="connsiteX54" fmla="*/ 4979193 w 7149558"/>
                <a:gd name="connsiteY54" fmla="*/ 54769 h 371681"/>
                <a:gd name="connsiteX55" fmla="*/ 5031580 w 7149558"/>
                <a:gd name="connsiteY55" fmla="*/ 64294 h 371681"/>
                <a:gd name="connsiteX56" fmla="*/ 5143499 w 7149558"/>
                <a:gd name="connsiteY56" fmla="*/ 69056 h 371681"/>
                <a:gd name="connsiteX57" fmla="*/ 5181599 w 7149558"/>
                <a:gd name="connsiteY57" fmla="*/ 69056 h 371681"/>
                <a:gd name="connsiteX58" fmla="*/ 5245893 w 7149558"/>
                <a:gd name="connsiteY58" fmla="*/ 54769 h 371681"/>
                <a:gd name="connsiteX59" fmla="*/ 5300661 w 7149558"/>
                <a:gd name="connsiteY59" fmla="*/ 54769 h 371681"/>
                <a:gd name="connsiteX60" fmla="*/ 5353049 w 7149558"/>
                <a:gd name="connsiteY60" fmla="*/ 47625 h 371681"/>
                <a:gd name="connsiteX61" fmla="*/ 5395911 w 7149558"/>
                <a:gd name="connsiteY61" fmla="*/ 47625 h 371681"/>
                <a:gd name="connsiteX62" fmla="*/ 5460205 w 7149558"/>
                <a:gd name="connsiteY62" fmla="*/ 61912 h 371681"/>
                <a:gd name="connsiteX63" fmla="*/ 5500686 w 7149558"/>
                <a:gd name="connsiteY63" fmla="*/ 54769 h 371681"/>
                <a:gd name="connsiteX64" fmla="*/ 5548311 w 7149558"/>
                <a:gd name="connsiteY64" fmla="*/ 54769 h 371681"/>
                <a:gd name="connsiteX65" fmla="*/ 5638799 w 7149558"/>
                <a:gd name="connsiteY65" fmla="*/ 47625 h 371681"/>
                <a:gd name="connsiteX66" fmla="*/ 5664993 w 7149558"/>
                <a:gd name="connsiteY66" fmla="*/ 26194 h 371681"/>
                <a:gd name="connsiteX67" fmla="*/ 5719761 w 7149558"/>
                <a:gd name="connsiteY67" fmla="*/ 26194 h 371681"/>
                <a:gd name="connsiteX68" fmla="*/ 5774530 w 7149558"/>
                <a:gd name="connsiteY68" fmla="*/ 42862 h 371681"/>
                <a:gd name="connsiteX69" fmla="*/ 5824536 w 7149558"/>
                <a:gd name="connsiteY69" fmla="*/ 40481 h 371681"/>
                <a:gd name="connsiteX70" fmla="*/ 5884068 w 7149558"/>
                <a:gd name="connsiteY70" fmla="*/ 23812 h 371681"/>
                <a:gd name="connsiteX71" fmla="*/ 5945980 w 7149558"/>
                <a:gd name="connsiteY71" fmla="*/ 21431 h 371681"/>
                <a:gd name="connsiteX72" fmla="*/ 5984080 w 7149558"/>
                <a:gd name="connsiteY72" fmla="*/ 14287 h 371681"/>
                <a:gd name="connsiteX73" fmla="*/ 5993605 w 7149558"/>
                <a:gd name="connsiteY73" fmla="*/ 0 h 371681"/>
                <a:gd name="connsiteX74" fmla="*/ 6043611 w 7149558"/>
                <a:gd name="connsiteY74" fmla="*/ 9525 h 371681"/>
                <a:gd name="connsiteX75" fmla="*/ 6134099 w 7149558"/>
                <a:gd name="connsiteY75" fmla="*/ 2381 h 371681"/>
                <a:gd name="connsiteX76" fmla="*/ 6207918 w 7149558"/>
                <a:gd name="connsiteY76" fmla="*/ 0 h 371681"/>
                <a:gd name="connsiteX77" fmla="*/ 6324599 w 7149558"/>
                <a:gd name="connsiteY77" fmla="*/ 9525 h 371681"/>
                <a:gd name="connsiteX78" fmla="*/ 6412705 w 7149558"/>
                <a:gd name="connsiteY78" fmla="*/ 11906 h 371681"/>
                <a:gd name="connsiteX79" fmla="*/ 6512718 w 7149558"/>
                <a:gd name="connsiteY79" fmla="*/ 19050 h 371681"/>
                <a:gd name="connsiteX80" fmla="*/ 6588918 w 7149558"/>
                <a:gd name="connsiteY80" fmla="*/ 21431 h 371681"/>
                <a:gd name="connsiteX81" fmla="*/ 6679405 w 7149558"/>
                <a:gd name="connsiteY81" fmla="*/ 11906 h 371681"/>
                <a:gd name="connsiteX82" fmla="*/ 6734174 w 7149558"/>
                <a:gd name="connsiteY82" fmla="*/ 19050 h 371681"/>
                <a:gd name="connsiteX83" fmla="*/ 6850855 w 7149558"/>
                <a:gd name="connsiteY83" fmla="*/ 23812 h 371681"/>
                <a:gd name="connsiteX84" fmla="*/ 6953249 w 7149558"/>
                <a:gd name="connsiteY84" fmla="*/ 28575 h 371681"/>
                <a:gd name="connsiteX85" fmla="*/ 7012780 w 7149558"/>
                <a:gd name="connsiteY85" fmla="*/ 33337 h 371681"/>
                <a:gd name="connsiteX86" fmla="*/ 7060405 w 7149558"/>
                <a:gd name="connsiteY86" fmla="*/ 23812 h 371681"/>
                <a:gd name="connsiteX87" fmla="*/ 7110411 w 7149558"/>
                <a:gd name="connsiteY87" fmla="*/ 33337 h 371681"/>
                <a:gd name="connsiteX88" fmla="*/ 7110413 w 7149558"/>
                <a:gd name="connsiteY88" fmla="*/ 100010 h 371681"/>
                <a:gd name="connsiteX89" fmla="*/ 7148511 w 7149558"/>
                <a:gd name="connsiteY89" fmla="*/ 154782 h 371681"/>
                <a:gd name="connsiteX90" fmla="*/ 7060404 w 7149558"/>
                <a:gd name="connsiteY90" fmla="*/ 228599 h 371681"/>
                <a:gd name="connsiteX91" fmla="*/ 6900862 w 7149558"/>
                <a:gd name="connsiteY91" fmla="*/ 152398 h 371681"/>
                <a:gd name="connsiteX92" fmla="*/ 6803231 w 7149558"/>
                <a:gd name="connsiteY92" fmla="*/ 140492 h 371681"/>
                <a:gd name="connsiteX93" fmla="*/ 6688930 w 7149558"/>
                <a:gd name="connsiteY93" fmla="*/ 133349 h 371681"/>
                <a:gd name="connsiteX94" fmla="*/ 6491286 w 7149558"/>
                <a:gd name="connsiteY94" fmla="*/ 164305 h 371681"/>
                <a:gd name="connsiteX95" fmla="*/ 6234111 w 7149558"/>
                <a:gd name="connsiteY95" fmla="*/ 147635 h 371681"/>
                <a:gd name="connsiteX96" fmla="*/ 5931693 w 7149558"/>
                <a:gd name="connsiteY96" fmla="*/ 183355 h 371681"/>
                <a:gd name="connsiteX97" fmla="*/ 5722142 w 7149558"/>
                <a:gd name="connsiteY97" fmla="*/ 180973 h 371681"/>
                <a:gd name="connsiteX98" fmla="*/ 5493543 w 7149558"/>
                <a:gd name="connsiteY98" fmla="*/ 211930 h 371681"/>
                <a:gd name="connsiteX99" fmla="*/ 5495924 w 7149558"/>
                <a:gd name="connsiteY99" fmla="*/ 211930 h 371681"/>
                <a:gd name="connsiteX100" fmla="*/ 5355429 w 7149558"/>
                <a:gd name="connsiteY100" fmla="*/ 204785 h 371681"/>
                <a:gd name="connsiteX101" fmla="*/ 5155405 w 7149558"/>
                <a:gd name="connsiteY101" fmla="*/ 223835 h 371681"/>
                <a:gd name="connsiteX102" fmla="*/ 4976811 w 7149558"/>
                <a:gd name="connsiteY102" fmla="*/ 207167 h 371681"/>
                <a:gd name="connsiteX103" fmla="*/ 4838699 w 7149558"/>
                <a:gd name="connsiteY103" fmla="*/ 223836 h 371681"/>
                <a:gd name="connsiteX104" fmla="*/ 4619624 w 7149558"/>
                <a:gd name="connsiteY104" fmla="*/ 259554 h 371681"/>
                <a:gd name="connsiteX105" fmla="*/ 4417218 w 7149558"/>
                <a:gd name="connsiteY105" fmla="*/ 245268 h 371681"/>
                <a:gd name="connsiteX106" fmla="*/ 4126706 w 7149558"/>
                <a:gd name="connsiteY106" fmla="*/ 280986 h 371681"/>
                <a:gd name="connsiteX107" fmla="*/ 3964780 w 7149558"/>
                <a:gd name="connsiteY107" fmla="*/ 261936 h 371681"/>
                <a:gd name="connsiteX108" fmla="*/ 3826668 w 7149558"/>
                <a:gd name="connsiteY108" fmla="*/ 271461 h 371681"/>
                <a:gd name="connsiteX109" fmla="*/ 3557586 w 7149558"/>
                <a:gd name="connsiteY109" fmla="*/ 252411 h 371681"/>
                <a:gd name="connsiteX110" fmla="*/ 3367086 w 7149558"/>
                <a:gd name="connsiteY110" fmla="*/ 242886 h 371681"/>
                <a:gd name="connsiteX111" fmla="*/ 3202780 w 7149558"/>
                <a:gd name="connsiteY111" fmla="*/ 261936 h 371681"/>
                <a:gd name="connsiteX112" fmla="*/ 3057524 w 7149558"/>
                <a:gd name="connsiteY112" fmla="*/ 276224 h 371681"/>
                <a:gd name="connsiteX113" fmla="*/ 2912268 w 7149558"/>
                <a:gd name="connsiteY113" fmla="*/ 264317 h 371681"/>
                <a:gd name="connsiteX114" fmla="*/ 2736056 w 7149558"/>
                <a:gd name="connsiteY114" fmla="*/ 288127 h 371681"/>
                <a:gd name="connsiteX115" fmla="*/ 2581273 w 7149558"/>
                <a:gd name="connsiteY115" fmla="*/ 292891 h 371681"/>
                <a:gd name="connsiteX116" fmla="*/ 2474117 w 7149558"/>
                <a:gd name="connsiteY116" fmla="*/ 278603 h 371681"/>
                <a:gd name="connsiteX117" fmla="*/ 2336005 w 7149558"/>
                <a:gd name="connsiteY117" fmla="*/ 302418 h 371681"/>
                <a:gd name="connsiteX118" fmla="*/ 2214561 w 7149558"/>
                <a:gd name="connsiteY118" fmla="*/ 295273 h 371681"/>
                <a:gd name="connsiteX119" fmla="*/ 2081211 w 7149558"/>
                <a:gd name="connsiteY119" fmla="*/ 314324 h 371681"/>
                <a:gd name="connsiteX120" fmla="*/ 1971673 w 7149558"/>
                <a:gd name="connsiteY120" fmla="*/ 300036 h 371681"/>
                <a:gd name="connsiteX121" fmla="*/ 1897854 w 7149558"/>
                <a:gd name="connsiteY121" fmla="*/ 314323 h 371681"/>
                <a:gd name="connsiteX122" fmla="*/ 1812130 w 7149558"/>
                <a:gd name="connsiteY122" fmla="*/ 300035 h 371681"/>
                <a:gd name="connsiteX123" fmla="*/ 1631155 w 7149558"/>
                <a:gd name="connsiteY123" fmla="*/ 314324 h 371681"/>
                <a:gd name="connsiteX124" fmla="*/ 1214436 w 7149558"/>
                <a:gd name="connsiteY124" fmla="*/ 330993 h 371681"/>
                <a:gd name="connsiteX125" fmla="*/ 740567 w 7149558"/>
                <a:gd name="connsiteY125" fmla="*/ 371474 h 371681"/>
                <a:gd name="connsiteX126" fmla="*/ 290511 w 7149558"/>
                <a:gd name="connsiteY126" fmla="*/ 361949 h 371681"/>
                <a:gd name="connsiteX127" fmla="*/ 0 w 7149558"/>
                <a:gd name="connsiteY127" fmla="*/ 359568 h 371681"/>
                <a:gd name="connsiteX128" fmla="*/ 4761 w 7149558"/>
                <a:gd name="connsiteY128" fmla="*/ 197644 h 371681"/>
                <a:gd name="connsiteX0" fmla="*/ 4761 w 7149558"/>
                <a:gd name="connsiteY0" fmla="*/ 197644 h 371681"/>
                <a:gd name="connsiteX1" fmla="*/ 492917 w 7149558"/>
                <a:gd name="connsiteY1" fmla="*/ 207169 h 371681"/>
                <a:gd name="connsiteX2" fmla="*/ 773905 w 7149558"/>
                <a:gd name="connsiteY2" fmla="*/ 216694 h 371681"/>
                <a:gd name="connsiteX3" fmla="*/ 1040605 w 7149558"/>
                <a:gd name="connsiteY3" fmla="*/ 197644 h 371681"/>
                <a:gd name="connsiteX4" fmla="*/ 1323974 w 7149558"/>
                <a:gd name="connsiteY4" fmla="*/ 180975 h 371681"/>
                <a:gd name="connsiteX5" fmla="*/ 1488280 w 7149558"/>
                <a:gd name="connsiteY5" fmla="*/ 185737 h 371681"/>
                <a:gd name="connsiteX6" fmla="*/ 1647823 w 7149558"/>
                <a:gd name="connsiteY6" fmla="*/ 183355 h 371681"/>
                <a:gd name="connsiteX7" fmla="*/ 1764505 w 7149558"/>
                <a:gd name="connsiteY7" fmla="*/ 169069 h 371681"/>
                <a:gd name="connsiteX8" fmla="*/ 1816892 w 7149558"/>
                <a:gd name="connsiteY8" fmla="*/ 159544 h 371681"/>
                <a:gd name="connsiteX9" fmla="*/ 1890711 w 7149558"/>
                <a:gd name="connsiteY9" fmla="*/ 183356 h 371681"/>
                <a:gd name="connsiteX10" fmla="*/ 1955005 w 7149558"/>
                <a:gd name="connsiteY10" fmla="*/ 161925 h 371681"/>
                <a:gd name="connsiteX11" fmla="*/ 2040730 w 7149558"/>
                <a:gd name="connsiteY11" fmla="*/ 178594 h 371681"/>
                <a:gd name="connsiteX12" fmla="*/ 2133599 w 7149558"/>
                <a:gd name="connsiteY12" fmla="*/ 161925 h 371681"/>
                <a:gd name="connsiteX13" fmla="*/ 2209799 w 7149558"/>
                <a:gd name="connsiteY13" fmla="*/ 152400 h 371681"/>
                <a:gd name="connsiteX14" fmla="*/ 2305049 w 7149558"/>
                <a:gd name="connsiteY14" fmla="*/ 169069 h 371681"/>
                <a:gd name="connsiteX15" fmla="*/ 2381249 w 7149558"/>
                <a:gd name="connsiteY15" fmla="*/ 150019 h 371681"/>
                <a:gd name="connsiteX16" fmla="*/ 2466974 w 7149558"/>
                <a:gd name="connsiteY16" fmla="*/ 138112 h 371681"/>
                <a:gd name="connsiteX17" fmla="*/ 2559842 w 7149558"/>
                <a:gd name="connsiteY17" fmla="*/ 152400 h 371681"/>
                <a:gd name="connsiteX18" fmla="*/ 2655092 w 7149558"/>
                <a:gd name="connsiteY18" fmla="*/ 142875 h 371681"/>
                <a:gd name="connsiteX19" fmla="*/ 2719386 w 7149558"/>
                <a:gd name="connsiteY19" fmla="*/ 154781 h 371681"/>
                <a:gd name="connsiteX20" fmla="*/ 2802730 w 7149558"/>
                <a:gd name="connsiteY20" fmla="*/ 152400 h 371681"/>
                <a:gd name="connsiteX21" fmla="*/ 2912267 w 7149558"/>
                <a:gd name="connsiteY21" fmla="*/ 133350 h 371681"/>
                <a:gd name="connsiteX22" fmla="*/ 3009899 w 7149558"/>
                <a:gd name="connsiteY22" fmla="*/ 133350 h 371681"/>
                <a:gd name="connsiteX23" fmla="*/ 3093242 w 7149558"/>
                <a:gd name="connsiteY23" fmla="*/ 138112 h 371681"/>
                <a:gd name="connsiteX24" fmla="*/ 3140867 w 7149558"/>
                <a:gd name="connsiteY24" fmla="*/ 121444 h 371681"/>
                <a:gd name="connsiteX25" fmla="*/ 3238499 w 7149558"/>
                <a:gd name="connsiteY25" fmla="*/ 123825 h 371681"/>
                <a:gd name="connsiteX26" fmla="*/ 3331367 w 7149558"/>
                <a:gd name="connsiteY26" fmla="*/ 97631 h 371681"/>
                <a:gd name="connsiteX27" fmla="*/ 3369467 w 7149558"/>
                <a:gd name="connsiteY27" fmla="*/ 102394 h 371681"/>
                <a:gd name="connsiteX28" fmla="*/ 3390899 w 7149558"/>
                <a:gd name="connsiteY28" fmla="*/ 111919 h 371681"/>
                <a:gd name="connsiteX29" fmla="*/ 3421855 w 7149558"/>
                <a:gd name="connsiteY29" fmla="*/ 111919 h 371681"/>
                <a:gd name="connsiteX30" fmla="*/ 3462336 w 7149558"/>
                <a:gd name="connsiteY30" fmla="*/ 111919 h 371681"/>
                <a:gd name="connsiteX31" fmla="*/ 3512342 w 7149558"/>
                <a:gd name="connsiteY31" fmla="*/ 109537 h 371681"/>
                <a:gd name="connsiteX32" fmla="*/ 3538536 w 7149558"/>
                <a:gd name="connsiteY32" fmla="*/ 107156 h 371681"/>
                <a:gd name="connsiteX33" fmla="*/ 3567111 w 7149558"/>
                <a:gd name="connsiteY33" fmla="*/ 102394 h 371681"/>
                <a:gd name="connsiteX34" fmla="*/ 3605211 w 7149558"/>
                <a:gd name="connsiteY34" fmla="*/ 111919 h 371681"/>
                <a:gd name="connsiteX35" fmla="*/ 3733799 w 7149558"/>
                <a:gd name="connsiteY35" fmla="*/ 140494 h 371681"/>
                <a:gd name="connsiteX36" fmla="*/ 3783805 w 7149558"/>
                <a:gd name="connsiteY36" fmla="*/ 135731 h 371681"/>
                <a:gd name="connsiteX37" fmla="*/ 3831430 w 7149558"/>
                <a:gd name="connsiteY37" fmla="*/ 123825 h 371681"/>
                <a:gd name="connsiteX38" fmla="*/ 3869530 w 7149558"/>
                <a:gd name="connsiteY38" fmla="*/ 140494 h 371681"/>
                <a:gd name="connsiteX39" fmla="*/ 3926680 w 7149558"/>
                <a:gd name="connsiteY39" fmla="*/ 138112 h 371681"/>
                <a:gd name="connsiteX40" fmla="*/ 3957636 w 7149558"/>
                <a:gd name="connsiteY40" fmla="*/ 133350 h 371681"/>
                <a:gd name="connsiteX41" fmla="*/ 4036218 w 7149558"/>
                <a:gd name="connsiteY41" fmla="*/ 147637 h 371681"/>
                <a:gd name="connsiteX42" fmla="*/ 4098130 w 7149558"/>
                <a:gd name="connsiteY42" fmla="*/ 142875 h 371681"/>
                <a:gd name="connsiteX43" fmla="*/ 4179093 w 7149558"/>
                <a:gd name="connsiteY43" fmla="*/ 126206 h 371681"/>
                <a:gd name="connsiteX44" fmla="*/ 4257674 w 7149558"/>
                <a:gd name="connsiteY44" fmla="*/ 111919 h 371681"/>
                <a:gd name="connsiteX45" fmla="*/ 4310061 w 7149558"/>
                <a:gd name="connsiteY45" fmla="*/ 111919 h 371681"/>
                <a:gd name="connsiteX46" fmla="*/ 4355305 w 7149558"/>
                <a:gd name="connsiteY46" fmla="*/ 111919 h 371681"/>
                <a:gd name="connsiteX47" fmla="*/ 4462461 w 7149558"/>
                <a:gd name="connsiteY47" fmla="*/ 107156 h 371681"/>
                <a:gd name="connsiteX48" fmla="*/ 4598193 w 7149558"/>
                <a:gd name="connsiteY48" fmla="*/ 107156 h 371681"/>
                <a:gd name="connsiteX49" fmla="*/ 4674393 w 7149558"/>
                <a:gd name="connsiteY49" fmla="*/ 83344 h 371681"/>
                <a:gd name="connsiteX50" fmla="*/ 4722018 w 7149558"/>
                <a:gd name="connsiteY50" fmla="*/ 76200 h 371681"/>
                <a:gd name="connsiteX51" fmla="*/ 4774405 w 7149558"/>
                <a:gd name="connsiteY51" fmla="*/ 85725 h 371681"/>
                <a:gd name="connsiteX52" fmla="*/ 4852986 w 7149558"/>
                <a:gd name="connsiteY52" fmla="*/ 61912 h 371681"/>
                <a:gd name="connsiteX53" fmla="*/ 4919661 w 7149558"/>
                <a:gd name="connsiteY53" fmla="*/ 66675 h 371681"/>
                <a:gd name="connsiteX54" fmla="*/ 4979193 w 7149558"/>
                <a:gd name="connsiteY54" fmla="*/ 54769 h 371681"/>
                <a:gd name="connsiteX55" fmla="*/ 5031580 w 7149558"/>
                <a:gd name="connsiteY55" fmla="*/ 64294 h 371681"/>
                <a:gd name="connsiteX56" fmla="*/ 5143499 w 7149558"/>
                <a:gd name="connsiteY56" fmla="*/ 69056 h 371681"/>
                <a:gd name="connsiteX57" fmla="*/ 5181599 w 7149558"/>
                <a:gd name="connsiteY57" fmla="*/ 69056 h 371681"/>
                <a:gd name="connsiteX58" fmla="*/ 5245893 w 7149558"/>
                <a:gd name="connsiteY58" fmla="*/ 54769 h 371681"/>
                <a:gd name="connsiteX59" fmla="*/ 5300661 w 7149558"/>
                <a:gd name="connsiteY59" fmla="*/ 54769 h 371681"/>
                <a:gd name="connsiteX60" fmla="*/ 5353049 w 7149558"/>
                <a:gd name="connsiteY60" fmla="*/ 47625 h 371681"/>
                <a:gd name="connsiteX61" fmla="*/ 5395911 w 7149558"/>
                <a:gd name="connsiteY61" fmla="*/ 47625 h 371681"/>
                <a:gd name="connsiteX62" fmla="*/ 5460205 w 7149558"/>
                <a:gd name="connsiteY62" fmla="*/ 61912 h 371681"/>
                <a:gd name="connsiteX63" fmla="*/ 5500686 w 7149558"/>
                <a:gd name="connsiteY63" fmla="*/ 54769 h 371681"/>
                <a:gd name="connsiteX64" fmla="*/ 5548311 w 7149558"/>
                <a:gd name="connsiteY64" fmla="*/ 54769 h 371681"/>
                <a:gd name="connsiteX65" fmla="*/ 5638799 w 7149558"/>
                <a:gd name="connsiteY65" fmla="*/ 47625 h 371681"/>
                <a:gd name="connsiteX66" fmla="*/ 5664993 w 7149558"/>
                <a:gd name="connsiteY66" fmla="*/ 26194 h 371681"/>
                <a:gd name="connsiteX67" fmla="*/ 5719761 w 7149558"/>
                <a:gd name="connsiteY67" fmla="*/ 26194 h 371681"/>
                <a:gd name="connsiteX68" fmla="*/ 5774530 w 7149558"/>
                <a:gd name="connsiteY68" fmla="*/ 42862 h 371681"/>
                <a:gd name="connsiteX69" fmla="*/ 5824536 w 7149558"/>
                <a:gd name="connsiteY69" fmla="*/ 40481 h 371681"/>
                <a:gd name="connsiteX70" fmla="*/ 5884068 w 7149558"/>
                <a:gd name="connsiteY70" fmla="*/ 23812 h 371681"/>
                <a:gd name="connsiteX71" fmla="*/ 5945980 w 7149558"/>
                <a:gd name="connsiteY71" fmla="*/ 21431 h 371681"/>
                <a:gd name="connsiteX72" fmla="*/ 5984080 w 7149558"/>
                <a:gd name="connsiteY72" fmla="*/ 14287 h 371681"/>
                <a:gd name="connsiteX73" fmla="*/ 5993605 w 7149558"/>
                <a:gd name="connsiteY73" fmla="*/ 0 h 371681"/>
                <a:gd name="connsiteX74" fmla="*/ 6043611 w 7149558"/>
                <a:gd name="connsiteY74" fmla="*/ 9525 h 371681"/>
                <a:gd name="connsiteX75" fmla="*/ 6134099 w 7149558"/>
                <a:gd name="connsiteY75" fmla="*/ 2381 h 371681"/>
                <a:gd name="connsiteX76" fmla="*/ 6207918 w 7149558"/>
                <a:gd name="connsiteY76" fmla="*/ 0 h 371681"/>
                <a:gd name="connsiteX77" fmla="*/ 6324599 w 7149558"/>
                <a:gd name="connsiteY77" fmla="*/ 9525 h 371681"/>
                <a:gd name="connsiteX78" fmla="*/ 6412705 w 7149558"/>
                <a:gd name="connsiteY78" fmla="*/ 11906 h 371681"/>
                <a:gd name="connsiteX79" fmla="*/ 6512718 w 7149558"/>
                <a:gd name="connsiteY79" fmla="*/ 19050 h 371681"/>
                <a:gd name="connsiteX80" fmla="*/ 6588918 w 7149558"/>
                <a:gd name="connsiteY80" fmla="*/ 21431 h 371681"/>
                <a:gd name="connsiteX81" fmla="*/ 6679405 w 7149558"/>
                <a:gd name="connsiteY81" fmla="*/ 11906 h 371681"/>
                <a:gd name="connsiteX82" fmla="*/ 6734174 w 7149558"/>
                <a:gd name="connsiteY82" fmla="*/ 19050 h 371681"/>
                <a:gd name="connsiteX83" fmla="*/ 6850855 w 7149558"/>
                <a:gd name="connsiteY83" fmla="*/ 23812 h 371681"/>
                <a:gd name="connsiteX84" fmla="*/ 6953249 w 7149558"/>
                <a:gd name="connsiteY84" fmla="*/ 28575 h 371681"/>
                <a:gd name="connsiteX85" fmla="*/ 7012780 w 7149558"/>
                <a:gd name="connsiteY85" fmla="*/ 33337 h 371681"/>
                <a:gd name="connsiteX86" fmla="*/ 7060405 w 7149558"/>
                <a:gd name="connsiteY86" fmla="*/ 23812 h 371681"/>
                <a:gd name="connsiteX87" fmla="*/ 7110411 w 7149558"/>
                <a:gd name="connsiteY87" fmla="*/ 33337 h 371681"/>
                <a:gd name="connsiteX88" fmla="*/ 7110413 w 7149558"/>
                <a:gd name="connsiteY88" fmla="*/ 100010 h 371681"/>
                <a:gd name="connsiteX89" fmla="*/ 7148511 w 7149558"/>
                <a:gd name="connsiteY89" fmla="*/ 154782 h 371681"/>
                <a:gd name="connsiteX90" fmla="*/ 7060404 w 7149558"/>
                <a:gd name="connsiteY90" fmla="*/ 228599 h 371681"/>
                <a:gd name="connsiteX91" fmla="*/ 6900862 w 7149558"/>
                <a:gd name="connsiteY91" fmla="*/ 152398 h 371681"/>
                <a:gd name="connsiteX92" fmla="*/ 6803231 w 7149558"/>
                <a:gd name="connsiteY92" fmla="*/ 126204 h 371681"/>
                <a:gd name="connsiteX93" fmla="*/ 6688930 w 7149558"/>
                <a:gd name="connsiteY93" fmla="*/ 133349 h 371681"/>
                <a:gd name="connsiteX94" fmla="*/ 6491286 w 7149558"/>
                <a:gd name="connsiteY94" fmla="*/ 164305 h 371681"/>
                <a:gd name="connsiteX95" fmla="*/ 6234111 w 7149558"/>
                <a:gd name="connsiteY95" fmla="*/ 147635 h 371681"/>
                <a:gd name="connsiteX96" fmla="*/ 5931693 w 7149558"/>
                <a:gd name="connsiteY96" fmla="*/ 183355 h 371681"/>
                <a:gd name="connsiteX97" fmla="*/ 5722142 w 7149558"/>
                <a:gd name="connsiteY97" fmla="*/ 180973 h 371681"/>
                <a:gd name="connsiteX98" fmla="*/ 5493543 w 7149558"/>
                <a:gd name="connsiteY98" fmla="*/ 211930 h 371681"/>
                <a:gd name="connsiteX99" fmla="*/ 5495924 w 7149558"/>
                <a:gd name="connsiteY99" fmla="*/ 211930 h 371681"/>
                <a:gd name="connsiteX100" fmla="*/ 5355429 w 7149558"/>
                <a:gd name="connsiteY100" fmla="*/ 204785 h 371681"/>
                <a:gd name="connsiteX101" fmla="*/ 5155405 w 7149558"/>
                <a:gd name="connsiteY101" fmla="*/ 223835 h 371681"/>
                <a:gd name="connsiteX102" fmla="*/ 4976811 w 7149558"/>
                <a:gd name="connsiteY102" fmla="*/ 207167 h 371681"/>
                <a:gd name="connsiteX103" fmla="*/ 4838699 w 7149558"/>
                <a:gd name="connsiteY103" fmla="*/ 223836 h 371681"/>
                <a:gd name="connsiteX104" fmla="*/ 4619624 w 7149558"/>
                <a:gd name="connsiteY104" fmla="*/ 259554 h 371681"/>
                <a:gd name="connsiteX105" fmla="*/ 4417218 w 7149558"/>
                <a:gd name="connsiteY105" fmla="*/ 245268 h 371681"/>
                <a:gd name="connsiteX106" fmla="*/ 4126706 w 7149558"/>
                <a:gd name="connsiteY106" fmla="*/ 280986 h 371681"/>
                <a:gd name="connsiteX107" fmla="*/ 3964780 w 7149558"/>
                <a:gd name="connsiteY107" fmla="*/ 261936 h 371681"/>
                <a:gd name="connsiteX108" fmla="*/ 3826668 w 7149558"/>
                <a:gd name="connsiteY108" fmla="*/ 271461 h 371681"/>
                <a:gd name="connsiteX109" fmla="*/ 3557586 w 7149558"/>
                <a:gd name="connsiteY109" fmla="*/ 252411 h 371681"/>
                <a:gd name="connsiteX110" fmla="*/ 3367086 w 7149558"/>
                <a:gd name="connsiteY110" fmla="*/ 242886 h 371681"/>
                <a:gd name="connsiteX111" fmla="*/ 3202780 w 7149558"/>
                <a:gd name="connsiteY111" fmla="*/ 261936 h 371681"/>
                <a:gd name="connsiteX112" fmla="*/ 3057524 w 7149558"/>
                <a:gd name="connsiteY112" fmla="*/ 276224 h 371681"/>
                <a:gd name="connsiteX113" fmla="*/ 2912268 w 7149558"/>
                <a:gd name="connsiteY113" fmla="*/ 264317 h 371681"/>
                <a:gd name="connsiteX114" fmla="*/ 2736056 w 7149558"/>
                <a:gd name="connsiteY114" fmla="*/ 288127 h 371681"/>
                <a:gd name="connsiteX115" fmla="*/ 2581273 w 7149558"/>
                <a:gd name="connsiteY115" fmla="*/ 292891 h 371681"/>
                <a:gd name="connsiteX116" fmla="*/ 2474117 w 7149558"/>
                <a:gd name="connsiteY116" fmla="*/ 278603 h 371681"/>
                <a:gd name="connsiteX117" fmla="*/ 2336005 w 7149558"/>
                <a:gd name="connsiteY117" fmla="*/ 302418 h 371681"/>
                <a:gd name="connsiteX118" fmla="*/ 2214561 w 7149558"/>
                <a:gd name="connsiteY118" fmla="*/ 295273 h 371681"/>
                <a:gd name="connsiteX119" fmla="*/ 2081211 w 7149558"/>
                <a:gd name="connsiteY119" fmla="*/ 314324 h 371681"/>
                <a:gd name="connsiteX120" fmla="*/ 1971673 w 7149558"/>
                <a:gd name="connsiteY120" fmla="*/ 300036 h 371681"/>
                <a:gd name="connsiteX121" fmla="*/ 1897854 w 7149558"/>
                <a:gd name="connsiteY121" fmla="*/ 314323 h 371681"/>
                <a:gd name="connsiteX122" fmla="*/ 1812130 w 7149558"/>
                <a:gd name="connsiteY122" fmla="*/ 300035 h 371681"/>
                <a:gd name="connsiteX123" fmla="*/ 1631155 w 7149558"/>
                <a:gd name="connsiteY123" fmla="*/ 314324 h 371681"/>
                <a:gd name="connsiteX124" fmla="*/ 1214436 w 7149558"/>
                <a:gd name="connsiteY124" fmla="*/ 330993 h 371681"/>
                <a:gd name="connsiteX125" fmla="*/ 740567 w 7149558"/>
                <a:gd name="connsiteY125" fmla="*/ 371474 h 371681"/>
                <a:gd name="connsiteX126" fmla="*/ 290511 w 7149558"/>
                <a:gd name="connsiteY126" fmla="*/ 361949 h 371681"/>
                <a:gd name="connsiteX127" fmla="*/ 0 w 7149558"/>
                <a:gd name="connsiteY127" fmla="*/ 359568 h 371681"/>
                <a:gd name="connsiteX128" fmla="*/ 4761 w 7149558"/>
                <a:gd name="connsiteY128" fmla="*/ 197644 h 371681"/>
                <a:gd name="connsiteX0" fmla="*/ 4761 w 7114703"/>
                <a:gd name="connsiteY0" fmla="*/ 197644 h 371681"/>
                <a:gd name="connsiteX1" fmla="*/ 492917 w 7114703"/>
                <a:gd name="connsiteY1" fmla="*/ 207169 h 371681"/>
                <a:gd name="connsiteX2" fmla="*/ 773905 w 7114703"/>
                <a:gd name="connsiteY2" fmla="*/ 216694 h 371681"/>
                <a:gd name="connsiteX3" fmla="*/ 1040605 w 7114703"/>
                <a:gd name="connsiteY3" fmla="*/ 197644 h 371681"/>
                <a:gd name="connsiteX4" fmla="*/ 1323974 w 7114703"/>
                <a:gd name="connsiteY4" fmla="*/ 180975 h 371681"/>
                <a:gd name="connsiteX5" fmla="*/ 1488280 w 7114703"/>
                <a:gd name="connsiteY5" fmla="*/ 185737 h 371681"/>
                <a:gd name="connsiteX6" fmla="*/ 1647823 w 7114703"/>
                <a:gd name="connsiteY6" fmla="*/ 183355 h 371681"/>
                <a:gd name="connsiteX7" fmla="*/ 1764505 w 7114703"/>
                <a:gd name="connsiteY7" fmla="*/ 169069 h 371681"/>
                <a:gd name="connsiteX8" fmla="*/ 1816892 w 7114703"/>
                <a:gd name="connsiteY8" fmla="*/ 159544 h 371681"/>
                <a:gd name="connsiteX9" fmla="*/ 1890711 w 7114703"/>
                <a:gd name="connsiteY9" fmla="*/ 183356 h 371681"/>
                <a:gd name="connsiteX10" fmla="*/ 1955005 w 7114703"/>
                <a:gd name="connsiteY10" fmla="*/ 161925 h 371681"/>
                <a:gd name="connsiteX11" fmla="*/ 2040730 w 7114703"/>
                <a:gd name="connsiteY11" fmla="*/ 178594 h 371681"/>
                <a:gd name="connsiteX12" fmla="*/ 2133599 w 7114703"/>
                <a:gd name="connsiteY12" fmla="*/ 161925 h 371681"/>
                <a:gd name="connsiteX13" fmla="*/ 2209799 w 7114703"/>
                <a:gd name="connsiteY13" fmla="*/ 152400 h 371681"/>
                <a:gd name="connsiteX14" fmla="*/ 2305049 w 7114703"/>
                <a:gd name="connsiteY14" fmla="*/ 169069 h 371681"/>
                <a:gd name="connsiteX15" fmla="*/ 2381249 w 7114703"/>
                <a:gd name="connsiteY15" fmla="*/ 150019 h 371681"/>
                <a:gd name="connsiteX16" fmla="*/ 2466974 w 7114703"/>
                <a:gd name="connsiteY16" fmla="*/ 138112 h 371681"/>
                <a:gd name="connsiteX17" fmla="*/ 2559842 w 7114703"/>
                <a:gd name="connsiteY17" fmla="*/ 152400 h 371681"/>
                <a:gd name="connsiteX18" fmla="*/ 2655092 w 7114703"/>
                <a:gd name="connsiteY18" fmla="*/ 142875 h 371681"/>
                <a:gd name="connsiteX19" fmla="*/ 2719386 w 7114703"/>
                <a:gd name="connsiteY19" fmla="*/ 154781 h 371681"/>
                <a:gd name="connsiteX20" fmla="*/ 2802730 w 7114703"/>
                <a:gd name="connsiteY20" fmla="*/ 152400 h 371681"/>
                <a:gd name="connsiteX21" fmla="*/ 2912267 w 7114703"/>
                <a:gd name="connsiteY21" fmla="*/ 133350 h 371681"/>
                <a:gd name="connsiteX22" fmla="*/ 3009899 w 7114703"/>
                <a:gd name="connsiteY22" fmla="*/ 133350 h 371681"/>
                <a:gd name="connsiteX23" fmla="*/ 3093242 w 7114703"/>
                <a:gd name="connsiteY23" fmla="*/ 138112 h 371681"/>
                <a:gd name="connsiteX24" fmla="*/ 3140867 w 7114703"/>
                <a:gd name="connsiteY24" fmla="*/ 121444 h 371681"/>
                <a:gd name="connsiteX25" fmla="*/ 3238499 w 7114703"/>
                <a:gd name="connsiteY25" fmla="*/ 123825 h 371681"/>
                <a:gd name="connsiteX26" fmla="*/ 3331367 w 7114703"/>
                <a:gd name="connsiteY26" fmla="*/ 97631 h 371681"/>
                <a:gd name="connsiteX27" fmla="*/ 3369467 w 7114703"/>
                <a:gd name="connsiteY27" fmla="*/ 102394 h 371681"/>
                <a:gd name="connsiteX28" fmla="*/ 3390899 w 7114703"/>
                <a:gd name="connsiteY28" fmla="*/ 111919 h 371681"/>
                <a:gd name="connsiteX29" fmla="*/ 3421855 w 7114703"/>
                <a:gd name="connsiteY29" fmla="*/ 111919 h 371681"/>
                <a:gd name="connsiteX30" fmla="*/ 3462336 w 7114703"/>
                <a:gd name="connsiteY30" fmla="*/ 111919 h 371681"/>
                <a:gd name="connsiteX31" fmla="*/ 3512342 w 7114703"/>
                <a:gd name="connsiteY31" fmla="*/ 109537 h 371681"/>
                <a:gd name="connsiteX32" fmla="*/ 3538536 w 7114703"/>
                <a:gd name="connsiteY32" fmla="*/ 107156 h 371681"/>
                <a:gd name="connsiteX33" fmla="*/ 3567111 w 7114703"/>
                <a:gd name="connsiteY33" fmla="*/ 102394 h 371681"/>
                <a:gd name="connsiteX34" fmla="*/ 3605211 w 7114703"/>
                <a:gd name="connsiteY34" fmla="*/ 111919 h 371681"/>
                <a:gd name="connsiteX35" fmla="*/ 3733799 w 7114703"/>
                <a:gd name="connsiteY35" fmla="*/ 140494 h 371681"/>
                <a:gd name="connsiteX36" fmla="*/ 3783805 w 7114703"/>
                <a:gd name="connsiteY36" fmla="*/ 135731 h 371681"/>
                <a:gd name="connsiteX37" fmla="*/ 3831430 w 7114703"/>
                <a:gd name="connsiteY37" fmla="*/ 123825 h 371681"/>
                <a:gd name="connsiteX38" fmla="*/ 3869530 w 7114703"/>
                <a:gd name="connsiteY38" fmla="*/ 140494 h 371681"/>
                <a:gd name="connsiteX39" fmla="*/ 3926680 w 7114703"/>
                <a:gd name="connsiteY39" fmla="*/ 138112 h 371681"/>
                <a:gd name="connsiteX40" fmla="*/ 3957636 w 7114703"/>
                <a:gd name="connsiteY40" fmla="*/ 133350 h 371681"/>
                <a:gd name="connsiteX41" fmla="*/ 4036218 w 7114703"/>
                <a:gd name="connsiteY41" fmla="*/ 147637 h 371681"/>
                <a:gd name="connsiteX42" fmla="*/ 4098130 w 7114703"/>
                <a:gd name="connsiteY42" fmla="*/ 142875 h 371681"/>
                <a:gd name="connsiteX43" fmla="*/ 4179093 w 7114703"/>
                <a:gd name="connsiteY43" fmla="*/ 126206 h 371681"/>
                <a:gd name="connsiteX44" fmla="*/ 4257674 w 7114703"/>
                <a:gd name="connsiteY44" fmla="*/ 111919 h 371681"/>
                <a:gd name="connsiteX45" fmla="*/ 4310061 w 7114703"/>
                <a:gd name="connsiteY45" fmla="*/ 111919 h 371681"/>
                <a:gd name="connsiteX46" fmla="*/ 4355305 w 7114703"/>
                <a:gd name="connsiteY46" fmla="*/ 111919 h 371681"/>
                <a:gd name="connsiteX47" fmla="*/ 4462461 w 7114703"/>
                <a:gd name="connsiteY47" fmla="*/ 107156 h 371681"/>
                <a:gd name="connsiteX48" fmla="*/ 4598193 w 7114703"/>
                <a:gd name="connsiteY48" fmla="*/ 107156 h 371681"/>
                <a:gd name="connsiteX49" fmla="*/ 4674393 w 7114703"/>
                <a:gd name="connsiteY49" fmla="*/ 83344 h 371681"/>
                <a:gd name="connsiteX50" fmla="*/ 4722018 w 7114703"/>
                <a:gd name="connsiteY50" fmla="*/ 76200 h 371681"/>
                <a:gd name="connsiteX51" fmla="*/ 4774405 w 7114703"/>
                <a:gd name="connsiteY51" fmla="*/ 85725 h 371681"/>
                <a:gd name="connsiteX52" fmla="*/ 4852986 w 7114703"/>
                <a:gd name="connsiteY52" fmla="*/ 61912 h 371681"/>
                <a:gd name="connsiteX53" fmla="*/ 4919661 w 7114703"/>
                <a:gd name="connsiteY53" fmla="*/ 66675 h 371681"/>
                <a:gd name="connsiteX54" fmla="*/ 4979193 w 7114703"/>
                <a:gd name="connsiteY54" fmla="*/ 54769 h 371681"/>
                <a:gd name="connsiteX55" fmla="*/ 5031580 w 7114703"/>
                <a:gd name="connsiteY55" fmla="*/ 64294 h 371681"/>
                <a:gd name="connsiteX56" fmla="*/ 5143499 w 7114703"/>
                <a:gd name="connsiteY56" fmla="*/ 69056 h 371681"/>
                <a:gd name="connsiteX57" fmla="*/ 5181599 w 7114703"/>
                <a:gd name="connsiteY57" fmla="*/ 69056 h 371681"/>
                <a:gd name="connsiteX58" fmla="*/ 5245893 w 7114703"/>
                <a:gd name="connsiteY58" fmla="*/ 54769 h 371681"/>
                <a:gd name="connsiteX59" fmla="*/ 5300661 w 7114703"/>
                <a:gd name="connsiteY59" fmla="*/ 54769 h 371681"/>
                <a:gd name="connsiteX60" fmla="*/ 5353049 w 7114703"/>
                <a:gd name="connsiteY60" fmla="*/ 47625 h 371681"/>
                <a:gd name="connsiteX61" fmla="*/ 5395911 w 7114703"/>
                <a:gd name="connsiteY61" fmla="*/ 47625 h 371681"/>
                <a:gd name="connsiteX62" fmla="*/ 5460205 w 7114703"/>
                <a:gd name="connsiteY62" fmla="*/ 61912 h 371681"/>
                <a:gd name="connsiteX63" fmla="*/ 5500686 w 7114703"/>
                <a:gd name="connsiteY63" fmla="*/ 54769 h 371681"/>
                <a:gd name="connsiteX64" fmla="*/ 5548311 w 7114703"/>
                <a:gd name="connsiteY64" fmla="*/ 54769 h 371681"/>
                <a:gd name="connsiteX65" fmla="*/ 5638799 w 7114703"/>
                <a:gd name="connsiteY65" fmla="*/ 47625 h 371681"/>
                <a:gd name="connsiteX66" fmla="*/ 5664993 w 7114703"/>
                <a:gd name="connsiteY66" fmla="*/ 26194 h 371681"/>
                <a:gd name="connsiteX67" fmla="*/ 5719761 w 7114703"/>
                <a:gd name="connsiteY67" fmla="*/ 26194 h 371681"/>
                <a:gd name="connsiteX68" fmla="*/ 5774530 w 7114703"/>
                <a:gd name="connsiteY68" fmla="*/ 42862 h 371681"/>
                <a:gd name="connsiteX69" fmla="*/ 5824536 w 7114703"/>
                <a:gd name="connsiteY69" fmla="*/ 40481 h 371681"/>
                <a:gd name="connsiteX70" fmla="*/ 5884068 w 7114703"/>
                <a:gd name="connsiteY70" fmla="*/ 23812 h 371681"/>
                <a:gd name="connsiteX71" fmla="*/ 5945980 w 7114703"/>
                <a:gd name="connsiteY71" fmla="*/ 21431 h 371681"/>
                <a:gd name="connsiteX72" fmla="*/ 5984080 w 7114703"/>
                <a:gd name="connsiteY72" fmla="*/ 14287 h 371681"/>
                <a:gd name="connsiteX73" fmla="*/ 5993605 w 7114703"/>
                <a:gd name="connsiteY73" fmla="*/ 0 h 371681"/>
                <a:gd name="connsiteX74" fmla="*/ 6043611 w 7114703"/>
                <a:gd name="connsiteY74" fmla="*/ 9525 h 371681"/>
                <a:gd name="connsiteX75" fmla="*/ 6134099 w 7114703"/>
                <a:gd name="connsiteY75" fmla="*/ 2381 h 371681"/>
                <a:gd name="connsiteX76" fmla="*/ 6207918 w 7114703"/>
                <a:gd name="connsiteY76" fmla="*/ 0 h 371681"/>
                <a:gd name="connsiteX77" fmla="*/ 6324599 w 7114703"/>
                <a:gd name="connsiteY77" fmla="*/ 9525 h 371681"/>
                <a:gd name="connsiteX78" fmla="*/ 6412705 w 7114703"/>
                <a:gd name="connsiteY78" fmla="*/ 11906 h 371681"/>
                <a:gd name="connsiteX79" fmla="*/ 6512718 w 7114703"/>
                <a:gd name="connsiteY79" fmla="*/ 19050 h 371681"/>
                <a:gd name="connsiteX80" fmla="*/ 6588918 w 7114703"/>
                <a:gd name="connsiteY80" fmla="*/ 21431 h 371681"/>
                <a:gd name="connsiteX81" fmla="*/ 6679405 w 7114703"/>
                <a:gd name="connsiteY81" fmla="*/ 11906 h 371681"/>
                <a:gd name="connsiteX82" fmla="*/ 6734174 w 7114703"/>
                <a:gd name="connsiteY82" fmla="*/ 19050 h 371681"/>
                <a:gd name="connsiteX83" fmla="*/ 6850855 w 7114703"/>
                <a:gd name="connsiteY83" fmla="*/ 23812 h 371681"/>
                <a:gd name="connsiteX84" fmla="*/ 6953249 w 7114703"/>
                <a:gd name="connsiteY84" fmla="*/ 28575 h 371681"/>
                <a:gd name="connsiteX85" fmla="*/ 7012780 w 7114703"/>
                <a:gd name="connsiteY85" fmla="*/ 33337 h 371681"/>
                <a:gd name="connsiteX86" fmla="*/ 7060405 w 7114703"/>
                <a:gd name="connsiteY86" fmla="*/ 23812 h 371681"/>
                <a:gd name="connsiteX87" fmla="*/ 7110411 w 7114703"/>
                <a:gd name="connsiteY87" fmla="*/ 33337 h 371681"/>
                <a:gd name="connsiteX88" fmla="*/ 7110413 w 7114703"/>
                <a:gd name="connsiteY88" fmla="*/ 100010 h 371681"/>
                <a:gd name="connsiteX89" fmla="*/ 7110411 w 7114703"/>
                <a:gd name="connsiteY89" fmla="*/ 197644 h 371681"/>
                <a:gd name="connsiteX90" fmla="*/ 7060404 w 7114703"/>
                <a:gd name="connsiteY90" fmla="*/ 228599 h 371681"/>
                <a:gd name="connsiteX91" fmla="*/ 6900862 w 7114703"/>
                <a:gd name="connsiteY91" fmla="*/ 152398 h 371681"/>
                <a:gd name="connsiteX92" fmla="*/ 6803231 w 7114703"/>
                <a:gd name="connsiteY92" fmla="*/ 126204 h 371681"/>
                <a:gd name="connsiteX93" fmla="*/ 6688930 w 7114703"/>
                <a:gd name="connsiteY93" fmla="*/ 133349 h 371681"/>
                <a:gd name="connsiteX94" fmla="*/ 6491286 w 7114703"/>
                <a:gd name="connsiteY94" fmla="*/ 164305 h 371681"/>
                <a:gd name="connsiteX95" fmla="*/ 6234111 w 7114703"/>
                <a:gd name="connsiteY95" fmla="*/ 147635 h 371681"/>
                <a:gd name="connsiteX96" fmla="*/ 5931693 w 7114703"/>
                <a:gd name="connsiteY96" fmla="*/ 183355 h 371681"/>
                <a:gd name="connsiteX97" fmla="*/ 5722142 w 7114703"/>
                <a:gd name="connsiteY97" fmla="*/ 180973 h 371681"/>
                <a:gd name="connsiteX98" fmla="*/ 5493543 w 7114703"/>
                <a:gd name="connsiteY98" fmla="*/ 211930 h 371681"/>
                <a:gd name="connsiteX99" fmla="*/ 5495924 w 7114703"/>
                <a:gd name="connsiteY99" fmla="*/ 211930 h 371681"/>
                <a:gd name="connsiteX100" fmla="*/ 5355429 w 7114703"/>
                <a:gd name="connsiteY100" fmla="*/ 204785 h 371681"/>
                <a:gd name="connsiteX101" fmla="*/ 5155405 w 7114703"/>
                <a:gd name="connsiteY101" fmla="*/ 223835 h 371681"/>
                <a:gd name="connsiteX102" fmla="*/ 4976811 w 7114703"/>
                <a:gd name="connsiteY102" fmla="*/ 207167 h 371681"/>
                <a:gd name="connsiteX103" fmla="*/ 4838699 w 7114703"/>
                <a:gd name="connsiteY103" fmla="*/ 223836 h 371681"/>
                <a:gd name="connsiteX104" fmla="*/ 4619624 w 7114703"/>
                <a:gd name="connsiteY104" fmla="*/ 259554 h 371681"/>
                <a:gd name="connsiteX105" fmla="*/ 4417218 w 7114703"/>
                <a:gd name="connsiteY105" fmla="*/ 245268 h 371681"/>
                <a:gd name="connsiteX106" fmla="*/ 4126706 w 7114703"/>
                <a:gd name="connsiteY106" fmla="*/ 280986 h 371681"/>
                <a:gd name="connsiteX107" fmla="*/ 3964780 w 7114703"/>
                <a:gd name="connsiteY107" fmla="*/ 261936 h 371681"/>
                <a:gd name="connsiteX108" fmla="*/ 3826668 w 7114703"/>
                <a:gd name="connsiteY108" fmla="*/ 271461 h 371681"/>
                <a:gd name="connsiteX109" fmla="*/ 3557586 w 7114703"/>
                <a:gd name="connsiteY109" fmla="*/ 252411 h 371681"/>
                <a:gd name="connsiteX110" fmla="*/ 3367086 w 7114703"/>
                <a:gd name="connsiteY110" fmla="*/ 242886 h 371681"/>
                <a:gd name="connsiteX111" fmla="*/ 3202780 w 7114703"/>
                <a:gd name="connsiteY111" fmla="*/ 261936 h 371681"/>
                <a:gd name="connsiteX112" fmla="*/ 3057524 w 7114703"/>
                <a:gd name="connsiteY112" fmla="*/ 276224 h 371681"/>
                <a:gd name="connsiteX113" fmla="*/ 2912268 w 7114703"/>
                <a:gd name="connsiteY113" fmla="*/ 264317 h 371681"/>
                <a:gd name="connsiteX114" fmla="*/ 2736056 w 7114703"/>
                <a:gd name="connsiteY114" fmla="*/ 288127 h 371681"/>
                <a:gd name="connsiteX115" fmla="*/ 2581273 w 7114703"/>
                <a:gd name="connsiteY115" fmla="*/ 292891 h 371681"/>
                <a:gd name="connsiteX116" fmla="*/ 2474117 w 7114703"/>
                <a:gd name="connsiteY116" fmla="*/ 278603 h 371681"/>
                <a:gd name="connsiteX117" fmla="*/ 2336005 w 7114703"/>
                <a:gd name="connsiteY117" fmla="*/ 302418 h 371681"/>
                <a:gd name="connsiteX118" fmla="*/ 2214561 w 7114703"/>
                <a:gd name="connsiteY118" fmla="*/ 295273 h 371681"/>
                <a:gd name="connsiteX119" fmla="*/ 2081211 w 7114703"/>
                <a:gd name="connsiteY119" fmla="*/ 314324 h 371681"/>
                <a:gd name="connsiteX120" fmla="*/ 1971673 w 7114703"/>
                <a:gd name="connsiteY120" fmla="*/ 300036 h 371681"/>
                <a:gd name="connsiteX121" fmla="*/ 1897854 w 7114703"/>
                <a:gd name="connsiteY121" fmla="*/ 314323 h 371681"/>
                <a:gd name="connsiteX122" fmla="*/ 1812130 w 7114703"/>
                <a:gd name="connsiteY122" fmla="*/ 300035 h 371681"/>
                <a:gd name="connsiteX123" fmla="*/ 1631155 w 7114703"/>
                <a:gd name="connsiteY123" fmla="*/ 314324 h 371681"/>
                <a:gd name="connsiteX124" fmla="*/ 1214436 w 7114703"/>
                <a:gd name="connsiteY124" fmla="*/ 330993 h 371681"/>
                <a:gd name="connsiteX125" fmla="*/ 740567 w 7114703"/>
                <a:gd name="connsiteY125" fmla="*/ 371474 h 371681"/>
                <a:gd name="connsiteX126" fmla="*/ 290511 w 7114703"/>
                <a:gd name="connsiteY126" fmla="*/ 361949 h 371681"/>
                <a:gd name="connsiteX127" fmla="*/ 0 w 7114703"/>
                <a:gd name="connsiteY127" fmla="*/ 359568 h 371681"/>
                <a:gd name="connsiteX128" fmla="*/ 4761 w 7114703"/>
                <a:gd name="connsiteY128" fmla="*/ 197644 h 371681"/>
                <a:gd name="connsiteX0" fmla="*/ 4761 w 7115748"/>
                <a:gd name="connsiteY0" fmla="*/ 197644 h 371681"/>
                <a:gd name="connsiteX1" fmla="*/ 492917 w 7115748"/>
                <a:gd name="connsiteY1" fmla="*/ 207169 h 371681"/>
                <a:gd name="connsiteX2" fmla="*/ 773905 w 7115748"/>
                <a:gd name="connsiteY2" fmla="*/ 216694 h 371681"/>
                <a:gd name="connsiteX3" fmla="*/ 1040605 w 7115748"/>
                <a:gd name="connsiteY3" fmla="*/ 197644 h 371681"/>
                <a:gd name="connsiteX4" fmla="*/ 1323974 w 7115748"/>
                <a:gd name="connsiteY4" fmla="*/ 180975 h 371681"/>
                <a:gd name="connsiteX5" fmla="*/ 1488280 w 7115748"/>
                <a:gd name="connsiteY5" fmla="*/ 185737 h 371681"/>
                <a:gd name="connsiteX6" fmla="*/ 1647823 w 7115748"/>
                <a:gd name="connsiteY6" fmla="*/ 183355 h 371681"/>
                <a:gd name="connsiteX7" fmla="*/ 1764505 w 7115748"/>
                <a:gd name="connsiteY7" fmla="*/ 169069 h 371681"/>
                <a:gd name="connsiteX8" fmla="*/ 1816892 w 7115748"/>
                <a:gd name="connsiteY8" fmla="*/ 159544 h 371681"/>
                <a:gd name="connsiteX9" fmla="*/ 1890711 w 7115748"/>
                <a:gd name="connsiteY9" fmla="*/ 183356 h 371681"/>
                <a:gd name="connsiteX10" fmla="*/ 1955005 w 7115748"/>
                <a:gd name="connsiteY10" fmla="*/ 161925 h 371681"/>
                <a:gd name="connsiteX11" fmla="*/ 2040730 w 7115748"/>
                <a:gd name="connsiteY11" fmla="*/ 178594 h 371681"/>
                <a:gd name="connsiteX12" fmla="*/ 2133599 w 7115748"/>
                <a:gd name="connsiteY12" fmla="*/ 161925 h 371681"/>
                <a:gd name="connsiteX13" fmla="*/ 2209799 w 7115748"/>
                <a:gd name="connsiteY13" fmla="*/ 152400 h 371681"/>
                <a:gd name="connsiteX14" fmla="*/ 2305049 w 7115748"/>
                <a:gd name="connsiteY14" fmla="*/ 169069 h 371681"/>
                <a:gd name="connsiteX15" fmla="*/ 2381249 w 7115748"/>
                <a:gd name="connsiteY15" fmla="*/ 150019 h 371681"/>
                <a:gd name="connsiteX16" fmla="*/ 2466974 w 7115748"/>
                <a:gd name="connsiteY16" fmla="*/ 138112 h 371681"/>
                <a:gd name="connsiteX17" fmla="*/ 2559842 w 7115748"/>
                <a:gd name="connsiteY17" fmla="*/ 152400 h 371681"/>
                <a:gd name="connsiteX18" fmla="*/ 2655092 w 7115748"/>
                <a:gd name="connsiteY18" fmla="*/ 142875 h 371681"/>
                <a:gd name="connsiteX19" fmla="*/ 2719386 w 7115748"/>
                <a:gd name="connsiteY19" fmla="*/ 154781 h 371681"/>
                <a:gd name="connsiteX20" fmla="*/ 2802730 w 7115748"/>
                <a:gd name="connsiteY20" fmla="*/ 152400 h 371681"/>
                <a:gd name="connsiteX21" fmla="*/ 2912267 w 7115748"/>
                <a:gd name="connsiteY21" fmla="*/ 133350 h 371681"/>
                <a:gd name="connsiteX22" fmla="*/ 3009899 w 7115748"/>
                <a:gd name="connsiteY22" fmla="*/ 133350 h 371681"/>
                <a:gd name="connsiteX23" fmla="*/ 3093242 w 7115748"/>
                <a:gd name="connsiteY23" fmla="*/ 138112 h 371681"/>
                <a:gd name="connsiteX24" fmla="*/ 3140867 w 7115748"/>
                <a:gd name="connsiteY24" fmla="*/ 121444 h 371681"/>
                <a:gd name="connsiteX25" fmla="*/ 3238499 w 7115748"/>
                <a:gd name="connsiteY25" fmla="*/ 123825 h 371681"/>
                <a:gd name="connsiteX26" fmla="*/ 3331367 w 7115748"/>
                <a:gd name="connsiteY26" fmla="*/ 97631 h 371681"/>
                <a:gd name="connsiteX27" fmla="*/ 3369467 w 7115748"/>
                <a:gd name="connsiteY27" fmla="*/ 102394 h 371681"/>
                <a:gd name="connsiteX28" fmla="*/ 3390899 w 7115748"/>
                <a:gd name="connsiteY28" fmla="*/ 111919 h 371681"/>
                <a:gd name="connsiteX29" fmla="*/ 3421855 w 7115748"/>
                <a:gd name="connsiteY29" fmla="*/ 111919 h 371681"/>
                <a:gd name="connsiteX30" fmla="*/ 3462336 w 7115748"/>
                <a:gd name="connsiteY30" fmla="*/ 111919 h 371681"/>
                <a:gd name="connsiteX31" fmla="*/ 3512342 w 7115748"/>
                <a:gd name="connsiteY31" fmla="*/ 109537 h 371681"/>
                <a:gd name="connsiteX32" fmla="*/ 3538536 w 7115748"/>
                <a:gd name="connsiteY32" fmla="*/ 107156 h 371681"/>
                <a:gd name="connsiteX33" fmla="*/ 3567111 w 7115748"/>
                <a:gd name="connsiteY33" fmla="*/ 102394 h 371681"/>
                <a:gd name="connsiteX34" fmla="*/ 3605211 w 7115748"/>
                <a:gd name="connsiteY34" fmla="*/ 111919 h 371681"/>
                <a:gd name="connsiteX35" fmla="*/ 3733799 w 7115748"/>
                <a:gd name="connsiteY35" fmla="*/ 140494 h 371681"/>
                <a:gd name="connsiteX36" fmla="*/ 3783805 w 7115748"/>
                <a:gd name="connsiteY36" fmla="*/ 135731 h 371681"/>
                <a:gd name="connsiteX37" fmla="*/ 3831430 w 7115748"/>
                <a:gd name="connsiteY37" fmla="*/ 123825 h 371681"/>
                <a:gd name="connsiteX38" fmla="*/ 3869530 w 7115748"/>
                <a:gd name="connsiteY38" fmla="*/ 140494 h 371681"/>
                <a:gd name="connsiteX39" fmla="*/ 3926680 w 7115748"/>
                <a:gd name="connsiteY39" fmla="*/ 138112 h 371681"/>
                <a:gd name="connsiteX40" fmla="*/ 3957636 w 7115748"/>
                <a:gd name="connsiteY40" fmla="*/ 133350 h 371681"/>
                <a:gd name="connsiteX41" fmla="*/ 4036218 w 7115748"/>
                <a:gd name="connsiteY41" fmla="*/ 147637 h 371681"/>
                <a:gd name="connsiteX42" fmla="*/ 4098130 w 7115748"/>
                <a:gd name="connsiteY42" fmla="*/ 142875 h 371681"/>
                <a:gd name="connsiteX43" fmla="*/ 4179093 w 7115748"/>
                <a:gd name="connsiteY43" fmla="*/ 126206 h 371681"/>
                <a:gd name="connsiteX44" fmla="*/ 4257674 w 7115748"/>
                <a:gd name="connsiteY44" fmla="*/ 111919 h 371681"/>
                <a:gd name="connsiteX45" fmla="*/ 4310061 w 7115748"/>
                <a:gd name="connsiteY45" fmla="*/ 111919 h 371681"/>
                <a:gd name="connsiteX46" fmla="*/ 4355305 w 7115748"/>
                <a:gd name="connsiteY46" fmla="*/ 111919 h 371681"/>
                <a:gd name="connsiteX47" fmla="*/ 4462461 w 7115748"/>
                <a:gd name="connsiteY47" fmla="*/ 107156 h 371681"/>
                <a:gd name="connsiteX48" fmla="*/ 4598193 w 7115748"/>
                <a:gd name="connsiteY48" fmla="*/ 107156 h 371681"/>
                <a:gd name="connsiteX49" fmla="*/ 4674393 w 7115748"/>
                <a:gd name="connsiteY49" fmla="*/ 83344 h 371681"/>
                <a:gd name="connsiteX50" fmla="*/ 4722018 w 7115748"/>
                <a:gd name="connsiteY50" fmla="*/ 76200 h 371681"/>
                <a:gd name="connsiteX51" fmla="*/ 4774405 w 7115748"/>
                <a:gd name="connsiteY51" fmla="*/ 85725 h 371681"/>
                <a:gd name="connsiteX52" fmla="*/ 4852986 w 7115748"/>
                <a:gd name="connsiteY52" fmla="*/ 61912 h 371681"/>
                <a:gd name="connsiteX53" fmla="*/ 4919661 w 7115748"/>
                <a:gd name="connsiteY53" fmla="*/ 66675 h 371681"/>
                <a:gd name="connsiteX54" fmla="*/ 4979193 w 7115748"/>
                <a:gd name="connsiteY54" fmla="*/ 54769 h 371681"/>
                <a:gd name="connsiteX55" fmla="*/ 5031580 w 7115748"/>
                <a:gd name="connsiteY55" fmla="*/ 64294 h 371681"/>
                <a:gd name="connsiteX56" fmla="*/ 5143499 w 7115748"/>
                <a:gd name="connsiteY56" fmla="*/ 69056 h 371681"/>
                <a:gd name="connsiteX57" fmla="*/ 5181599 w 7115748"/>
                <a:gd name="connsiteY57" fmla="*/ 69056 h 371681"/>
                <a:gd name="connsiteX58" fmla="*/ 5245893 w 7115748"/>
                <a:gd name="connsiteY58" fmla="*/ 54769 h 371681"/>
                <a:gd name="connsiteX59" fmla="*/ 5300661 w 7115748"/>
                <a:gd name="connsiteY59" fmla="*/ 54769 h 371681"/>
                <a:gd name="connsiteX60" fmla="*/ 5353049 w 7115748"/>
                <a:gd name="connsiteY60" fmla="*/ 47625 h 371681"/>
                <a:gd name="connsiteX61" fmla="*/ 5395911 w 7115748"/>
                <a:gd name="connsiteY61" fmla="*/ 47625 h 371681"/>
                <a:gd name="connsiteX62" fmla="*/ 5460205 w 7115748"/>
                <a:gd name="connsiteY62" fmla="*/ 61912 h 371681"/>
                <a:gd name="connsiteX63" fmla="*/ 5500686 w 7115748"/>
                <a:gd name="connsiteY63" fmla="*/ 54769 h 371681"/>
                <a:gd name="connsiteX64" fmla="*/ 5548311 w 7115748"/>
                <a:gd name="connsiteY64" fmla="*/ 54769 h 371681"/>
                <a:gd name="connsiteX65" fmla="*/ 5638799 w 7115748"/>
                <a:gd name="connsiteY65" fmla="*/ 47625 h 371681"/>
                <a:gd name="connsiteX66" fmla="*/ 5664993 w 7115748"/>
                <a:gd name="connsiteY66" fmla="*/ 26194 h 371681"/>
                <a:gd name="connsiteX67" fmla="*/ 5719761 w 7115748"/>
                <a:gd name="connsiteY67" fmla="*/ 26194 h 371681"/>
                <a:gd name="connsiteX68" fmla="*/ 5774530 w 7115748"/>
                <a:gd name="connsiteY68" fmla="*/ 42862 h 371681"/>
                <a:gd name="connsiteX69" fmla="*/ 5824536 w 7115748"/>
                <a:gd name="connsiteY69" fmla="*/ 40481 h 371681"/>
                <a:gd name="connsiteX70" fmla="*/ 5884068 w 7115748"/>
                <a:gd name="connsiteY70" fmla="*/ 23812 h 371681"/>
                <a:gd name="connsiteX71" fmla="*/ 5945980 w 7115748"/>
                <a:gd name="connsiteY71" fmla="*/ 21431 h 371681"/>
                <a:gd name="connsiteX72" fmla="*/ 5984080 w 7115748"/>
                <a:gd name="connsiteY72" fmla="*/ 14287 h 371681"/>
                <a:gd name="connsiteX73" fmla="*/ 5993605 w 7115748"/>
                <a:gd name="connsiteY73" fmla="*/ 0 h 371681"/>
                <a:gd name="connsiteX74" fmla="*/ 6043611 w 7115748"/>
                <a:gd name="connsiteY74" fmla="*/ 9525 h 371681"/>
                <a:gd name="connsiteX75" fmla="*/ 6134099 w 7115748"/>
                <a:gd name="connsiteY75" fmla="*/ 2381 h 371681"/>
                <a:gd name="connsiteX76" fmla="*/ 6207918 w 7115748"/>
                <a:gd name="connsiteY76" fmla="*/ 0 h 371681"/>
                <a:gd name="connsiteX77" fmla="*/ 6324599 w 7115748"/>
                <a:gd name="connsiteY77" fmla="*/ 9525 h 371681"/>
                <a:gd name="connsiteX78" fmla="*/ 6412705 w 7115748"/>
                <a:gd name="connsiteY78" fmla="*/ 11906 h 371681"/>
                <a:gd name="connsiteX79" fmla="*/ 6512718 w 7115748"/>
                <a:gd name="connsiteY79" fmla="*/ 19050 h 371681"/>
                <a:gd name="connsiteX80" fmla="*/ 6588918 w 7115748"/>
                <a:gd name="connsiteY80" fmla="*/ 21431 h 371681"/>
                <a:gd name="connsiteX81" fmla="*/ 6679405 w 7115748"/>
                <a:gd name="connsiteY81" fmla="*/ 11906 h 371681"/>
                <a:gd name="connsiteX82" fmla="*/ 6734174 w 7115748"/>
                <a:gd name="connsiteY82" fmla="*/ 19050 h 371681"/>
                <a:gd name="connsiteX83" fmla="*/ 6850855 w 7115748"/>
                <a:gd name="connsiteY83" fmla="*/ 23812 h 371681"/>
                <a:gd name="connsiteX84" fmla="*/ 6953249 w 7115748"/>
                <a:gd name="connsiteY84" fmla="*/ 28575 h 371681"/>
                <a:gd name="connsiteX85" fmla="*/ 7012780 w 7115748"/>
                <a:gd name="connsiteY85" fmla="*/ 33337 h 371681"/>
                <a:gd name="connsiteX86" fmla="*/ 7060405 w 7115748"/>
                <a:gd name="connsiteY86" fmla="*/ 23812 h 371681"/>
                <a:gd name="connsiteX87" fmla="*/ 7110411 w 7115748"/>
                <a:gd name="connsiteY87" fmla="*/ 33337 h 371681"/>
                <a:gd name="connsiteX88" fmla="*/ 7110413 w 7115748"/>
                <a:gd name="connsiteY88" fmla="*/ 100010 h 371681"/>
                <a:gd name="connsiteX89" fmla="*/ 7110411 w 7115748"/>
                <a:gd name="connsiteY89" fmla="*/ 197644 h 371681"/>
                <a:gd name="connsiteX90" fmla="*/ 7046117 w 7115748"/>
                <a:gd name="connsiteY90" fmla="*/ 214312 h 371681"/>
                <a:gd name="connsiteX91" fmla="*/ 6900862 w 7115748"/>
                <a:gd name="connsiteY91" fmla="*/ 152398 h 371681"/>
                <a:gd name="connsiteX92" fmla="*/ 6803231 w 7115748"/>
                <a:gd name="connsiteY92" fmla="*/ 126204 h 371681"/>
                <a:gd name="connsiteX93" fmla="*/ 6688930 w 7115748"/>
                <a:gd name="connsiteY93" fmla="*/ 133349 h 371681"/>
                <a:gd name="connsiteX94" fmla="*/ 6491286 w 7115748"/>
                <a:gd name="connsiteY94" fmla="*/ 164305 h 371681"/>
                <a:gd name="connsiteX95" fmla="*/ 6234111 w 7115748"/>
                <a:gd name="connsiteY95" fmla="*/ 147635 h 371681"/>
                <a:gd name="connsiteX96" fmla="*/ 5931693 w 7115748"/>
                <a:gd name="connsiteY96" fmla="*/ 183355 h 371681"/>
                <a:gd name="connsiteX97" fmla="*/ 5722142 w 7115748"/>
                <a:gd name="connsiteY97" fmla="*/ 180973 h 371681"/>
                <a:gd name="connsiteX98" fmla="*/ 5493543 w 7115748"/>
                <a:gd name="connsiteY98" fmla="*/ 211930 h 371681"/>
                <a:gd name="connsiteX99" fmla="*/ 5495924 w 7115748"/>
                <a:gd name="connsiteY99" fmla="*/ 211930 h 371681"/>
                <a:gd name="connsiteX100" fmla="*/ 5355429 w 7115748"/>
                <a:gd name="connsiteY100" fmla="*/ 204785 h 371681"/>
                <a:gd name="connsiteX101" fmla="*/ 5155405 w 7115748"/>
                <a:gd name="connsiteY101" fmla="*/ 223835 h 371681"/>
                <a:gd name="connsiteX102" fmla="*/ 4976811 w 7115748"/>
                <a:gd name="connsiteY102" fmla="*/ 207167 h 371681"/>
                <a:gd name="connsiteX103" fmla="*/ 4838699 w 7115748"/>
                <a:gd name="connsiteY103" fmla="*/ 223836 h 371681"/>
                <a:gd name="connsiteX104" fmla="*/ 4619624 w 7115748"/>
                <a:gd name="connsiteY104" fmla="*/ 259554 h 371681"/>
                <a:gd name="connsiteX105" fmla="*/ 4417218 w 7115748"/>
                <a:gd name="connsiteY105" fmla="*/ 245268 h 371681"/>
                <a:gd name="connsiteX106" fmla="*/ 4126706 w 7115748"/>
                <a:gd name="connsiteY106" fmla="*/ 280986 h 371681"/>
                <a:gd name="connsiteX107" fmla="*/ 3964780 w 7115748"/>
                <a:gd name="connsiteY107" fmla="*/ 261936 h 371681"/>
                <a:gd name="connsiteX108" fmla="*/ 3826668 w 7115748"/>
                <a:gd name="connsiteY108" fmla="*/ 271461 h 371681"/>
                <a:gd name="connsiteX109" fmla="*/ 3557586 w 7115748"/>
                <a:gd name="connsiteY109" fmla="*/ 252411 h 371681"/>
                <a:gd name="connsiteX110" fmla="*/ 3367086 w 7115748"/>
                <a:gd name="connsiteY110" fmla="*/ 242886 h 371681"/>
                <a:gd name="connsiteX111" fmla="*/ 3202780 w 7115748"/>
                <a:gd name="connsiteY111" fmla="*/ 261936 h 371681"/>
                <a:gd name="connsiteX112" fmla="*/ 3057524 w 7115748"/>
                <a:gd name="connsiteY112" fmla="*/ 276224 h 371681"/>
                <a:gd name="connsiteX113" fmla="*/ 2912268 w 7115748"/>
                <a:gd name="connsiteY113" fmla="*/ 264317 h 371681"/>
                <a:gd name="connsiteX114" fmla="*/ 2736056 w 7115748"/>
                <a:gd name="connsiteY114" fmla="*/ 288127 h 371681"/>
                <a:gd name="connsiteX115" fmla="*/ 2581273 w 7115748"/>
                <a:gd name="connsiteY115" fmla="*/ 292891 h 371681"/>
                <a:gd name="connsiteX116" fmla="*/ 2474117 w 7115748"/>
                <a:gd name="connsiteY116" fmla="*/ 278603 h 371681"/>
                <a:gd name="connsiteX117" fmla="*/ 2336005 w 7115748"/>
                <a:gd name="connsiteY117" fmla="*/ 302418 h 371681"/>
                <a:gd name="connsiteX118" fmla="*/ 2214561 w 7115748"/>
                <a:gd name="connsiteY118" fmla="*/ 295273 h 371681"/>
                <a:gd name="connsiteX119" fmla="*/ 2081211 w 7115748"/>
                <a:gd name="connsiteY119" fmla="*/ 314324 h 371681"/>
                <a:gd name="connsiteX120" fmla="*/ 1971673 w 7115748"/>
                <a:gd name="connsiteY120" fmla="*/ 300036 h 371681"/>
                <a:gd name="connsiteX121" fmla="*/ 1897854 w 7115748"/>
                <a:gd name="connsiteY121" fmla="*/ 314323 h 371681"/>
                <a:gd name="connsiteX122" fmla="*/ 1812130 w 7115748"/>
                <a:gd name="connsiteY122" fmla="*/ 300035 h 371681"/>
                <a:gd name="connsiteX123" fmla="*/ 1631155 w 7115748"/>
                <a:gd name="connsiteY123" fmla="*/ 314324 h 371681"/>
                <a:gd name="connsiteX124" fmla="*/ 1214436 w 7115748"/>
                <a:gd name="connsiteY124" fmla="*/ 330993 h 371681"/>
                <a:gd name="connsiteX125" fmla="*/ 740567 w 7115748"/>
                <a:gd name="connsiteY125" fmla="*/ 371474 h 371681"/>
                <a:gd name="connsiteX126" fmla="*/ 290511 w 7115748"/>
                <a:gd name="connsiteY126" fmla="*/ 361949 h 371681"/>
                <a:gd name="connsiteX127" fmla="*/ 0 w 7115748"/>
                <a:gd name="connsiteY127" fmla="*/ 359568 h 371681"/>
                <a:gd name="connsiteX128" fmla="*/ 4761 w 7115748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46117 w 7113466"/>
                <a:gd name="connsiteY90" fmla="*/ 214312 h 371681"/>
                <a:gd name="connsiteX91" fmla="*/ 6900862 w 7113466"/>
                <a:gd name="connsiteY91" fmla="*/ 152398 h 371681"/>
                <a:gd name="connsiteX92" fmla="*/ 6803231 w 7113466"/>
                <a:gd name="connsiteY92" fmla="*/ 126204 h 371681"/>
                <a:gd name="connsiteX93" fmla="*/ 6688930 w 7113466"/>
                <a:gd name="connsiteY93" fmla="*/ 133349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00862 w 7113466"/>
                <a:gd name="connsiteY91" fmla="*/ 152398 h 371681"/>
                <a:gd name="connsiteX92" fmla="*/ 6803231 w 7113466"/>
                <a:gd name="connsiteY92" fmla="*/ 126204 h 371681"/>
                <a:gd name="connsiteX93" fmla="*/ 6688930 w 7113466"/>
                <a:gd name="connsiteY93" fmla="*/ 133349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26204 h 371681"/>
                <a:gd name="connsiteX93" fmla="*/ 6688930 w 7113466"/>
                <a:gd name="connsiteY93" fmla="*/ 133349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47635 h 371681"/>
                <a:gd name="connsiteX93" fmla="*/ 6688930 w 7113466"/>
                <a:gd name="connsiteY93" fmla="*/ 133349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47635 h 371681"/>
                <a:gd name="connsiteX93" fmla="*/ 6693693 w 7113466"/>
                <a:gd name="connsiteY93" fmla="*/ 159542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47635 h 371681"/>
                <a:gd name="connsiteX93" fmla="*/ 6693693 w 7113466"/>
                <a:gd name="connsiteY93" fmla="*/ 159542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47635 h 371681"/>
                <a:gd name="connsiteX93" fmla="*/ 6693693 w 7113466"/>
                <a:gd name="connsiteY93" fmla="*/ 159542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47635 h 371681"/>
                <a:gd name="connsiteX93" fmla="*/ 6693693 w 7113466"/>
                <a:gd name="connsiteY93" fmla="*/ 159542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</a:cxnLst>
              <a:rect l="l" t="t" r="r" b="b"/>
              <a:pathLst>
                <a:path w="7113466" h="371681">
                  <a:moveTo>
                    <a:pt x="4761" y="197644"/>
                  </a:moveTo>
                  <a:lnTo>
                    <a:pt x="492917" y="207169"/>
                  </a:lnTo>
                  <a:cubicBezTo>
                    <a:pt x="621108" y="210344"/>
                    <a:pt x="682624" y="218282"/>
                    <a:pt x="773905" y="216694"/>
                  </a:cubicBezTo>
                  <a:cubicBezTo>
                    <a:pt x="865186" y="215107"/>
                    <a:pt x="946149" y="203200"/>
                    <a:pt x="1040605" y="197644"/>
                  </a:cubicBezTo>
                  <a:lnTo>
                    <a:pt x="1323974" y="180975"/>
                  </a:lnTo>
                  <a:cubicBezTo>
                    <a:pt x="1378743" y="182562"/>
                    <a:pt x="1434305" y="185340"/>
                    <a:pt x="1488280" y="185737"/>
                  </a:cubicBezTo>
                  <a:lnTo>
                    <a:pt x="1647823" y="183355"/>
                  </a:lnTo>
                  <a:cubicBezTo>
                    <a:pt x="1693860" y="180577"/>
                    <a:pt x="1747043" y="172244"/>
                    <a:pt x="1764505" y="169069"/>
                  </a:cubicBezTo>
                  <a:lnTo>
                    <a:pt x="1816892" y="159544"/>
                  </a:lnTo>
                  <a:cubicBezTo>
                    <a:pt x="1837926" y="161925"/>
                    <a:pt x="1869280" y="190500"/>
                    <a:pt x="1890711" y="183356"/>
                  </a:cubicBezTo>
                  <a:lnTo>
                    <a:pt x="1955005" y="161925"/>
                  </a:lnTo>
                  <a:cubicBezTo>
                    <a:pt x="1980008" y="161131"/>
                    <a:pt x="2009774" y="184150"/>
                    <a:pt x="2040730" y="178594"/>
                  </a:cubicBezTo>
                  <a:lnTo>
                    <a:pt x="2133599" y="161925"/>
                  </a:lnTo>
                  <a:cubicBezTo>
                    <a:pt x="2161777" y="157559"/>
                    <a:pt x="2178049" y="146844"/>
                    <a:pt x="2209799" y="152400"/>
                  </a:cubicBezTo>
                  <a:lnTo>
                    <a:pt x="2305049" y="169069"/>
                  </a:lnTo>
                  <a:cubicBezTo>
                    <a:pt x="2333624" y="168672"/>
                    <a:pt x="2352674" y="153988"/>
                    <a:pt x="2381249" y="150019"/>
                  </a:cubicBezTo>
                  <a:lnTo>
                    <a:pt x="2466974" y="138112"/>
                  </a:lnTo>
                  <a:cubicBezTo>
                    <a:pt x="2496740" y="138509"/>
                    <a:pt x="2528092" y="155575"/>
                    <a:pt x="2559842" y="152400"/>
                  </a:cubicBezTo>
                  <a:lnTo>
                    <a:pt x="2655092" y="142875"/>
                  </a:lnTo>
                  <a:cubicBezTo>
                    <a:pt x="2681683" y="143272"/>
                    <a:pt x="2691605" y="155575"/>
                    <a:pt x="2719386" y="154781"/>
                  </a:cubicBezTo>
                  <a:lnTo>
                    <a:pt x="2802730" y="152400"/>
                  </a:lnTo>
                  <a:cubicBezTo>
                    <a:pt x="2834877" y="148828"/>
                    <a:pt x="2879723" y="133350"/>
                    <a:pt x="2912267" y="133350"/>
                  </a:cubicBezTo>
                  <a:lnTo>
                    <a:pt x="3009899" y="133350"/>
                  </a:lnTo>
                  <a:cubicBezTo>
                    <a:pt x="3040061" y="134144"/>
                    <a:pt x="3077367" y="143668"/>
                    <a:pt x="3093242" y="138112"/>
                  </a:cubicBezTo>
                  <a:lnTo>
                    <a:pt x="3140867" y="121444"/>
                  </a:lnTo>
                  <a:cubicBezTo>
                    <a:pt x="3165076" y="119063"/>
                    <a:pt x="3207543" y="132556"/>
                    <a:pt x="3238499" y="123825"/>
                  </a:cubicBezTo>
                  <a:lnTo>
                    <a:pt x="3331367" y="97631"/>
                  </a:lnTo>
                  <a:lnTo>
                    <a:pt x="3369467" y="102394"/>
                  </a:lnTo>
                  <a:lnTo>
                    <a:pt x="3390899" y="111919"/>
                  </a:lnTo>
                  <a:lnTo>
                    <a:pt x="3421855" y="111919"/>
                  </a:lnTo>
                  <a:lnTo>
                    <a:pt x="3462336" y="111919"/>
                  </a:lnTo>
                  <a:lnTo>
                    <a:pt x="3512342" y="109537"/>
                  </a:lnTo>
                  <a:lnTo>
                    <a:pt x="3538536" y="107156"/>
                  </a:lnTo>
                  <a:lnTo>
                    <a:pt x="3567111" y="102394"/>
                  </a:lnTo>
                  <a:lnTo>
                    <a:pt x="3605211" y="111919"/>
                  </a:lnTo>
                  <a:lnTo>
                    <a:pt x="3733799" y="140494"/>
                  </a:lnTo>
                  <a:lnTo>
                    <a:pt x="3783805" y="135731"/>
                  </a:lnTo>
                  <a:lnTo>
                    <a:pt x="3831430" y="123825"/>
                  </a:lnTo>
                  <a:lnTo>
                    <a:pt x="3869530" y="140494"/>
                  </a:lnTo>
                  <a:lnTo>
                    <a:pt x="3926680" y="138112"/>
                  </a:lnTo>
                  <a:lnTo>
                    <a:pt x="3957636" y="133350"/>
                  </a:lnTo>
                  <a:lnTo>
                    <a:pt x="4036218" y="147637"/>
                  </a:lnTo>
                  <a:lnTo>
                    <a:pt x="4098130" y="142875"/>
                  </a:lnTo>
                  <a:lnTo>
                    <a:pt x="4179093" y="126206"/>
                  </a:lnTo>
                  <a:lnTo>
                    <a:pt x="4257674" y="111919"/>
                  </a:lnTo>
                  <a:lnTo>
                    <a:pt x="4310061" y="111919"/>
                  </a:lnTo>
                  <a:lnTo>
                    <a:pt x="4355305" y="111919"/>
                  </a:lnTo>
                  <a:cubicBezTo>
                    <a:pt x="4380705" y="111125"/>
                    <a:pt x="4421980" y="107950"/>
                    <a:pt x="4462461" y="107156"/>
                  </a:cubicBezTo>
                  <a:cubicBezTo>
                    <a:pt x="4502942" y="106362"/>
                    <a:pt x="4572793" y="115093"/>
                    <a:pt x="4598193" y="107156"/>
                  </a:cubicBezTo>
                  <a:lnTo>
                    <a:pt x="4674393" y="83344"/>
                  </a:lnTo>
                  <a:lnTo>
                    <a:pt x="4722018" y="76200"/>
                  </a:lnTo>
                  <a:lnTo>
                    <a:pt x="4774405" y="85725"/>
                  </a:lnTo>
                  <a:lnTo>
                    <a:pt x="4852986" y="61912"/>
                  </a:lnTo>
                  <a:lnTo>
                    <a:pt x="4919661" y="66675"/>
                  </a:lnTo>
                  <a:lnTo>
                    <a:pt x="4979193" y="54769"/>
                  </a:lnTo>
                  <a:cubicBezTo>
                    <a:pt x="4997846" y="54372"/>
                    <a:pt x="5004196" y="61913"/>
                    <a:pt x="5031580" y="64294"/>
                  </a:cubicBezTo>
                  <a:cubicBezTo>
                    <a:pt x="5058964" y="66675"/>
                    <a:pt x="5130799" y="69056"/>
                    <a:pt x="5143499" y="69056"/>
                  </a:cubicBezTo>
                  <a:lnTo>
                    <a:pt x="5181599" y="69056"/>
                  </a:lnTo>
                  <a:lnTo>
                    <a:pt x="5245893" y="54769"/>
                  </a:lnTo>
                  <a:lnTo>
                    <a:pt x="5300661" y="54769"/>
                  </a:lnTo>
                  <a:lnTo>
                    <a:pt x="5353049" y="47625"/>
                  </a:lnTo>
                  <a:lnTo>
                    <a:pt x="5395911" y="47625"/>
                  </a:lnTo>
                  <a:cubicBezTo>
                    <a:pt x="5413770" y="50006"/>
                    <a:pt x="5442743" y="60721"/>
                    <a:pt x="5460205" y="61912"/>
                  </a:cubicBezTo>
                  <a:cubicBezTo>
                    <a:pt x="5477668" y="63103"/>
                    <a:pt x="5486002" y="55959"/>
                    <a:pt x="5500686" y="54769"/>
                  </a:cubicBezTo>
                  <a:lnTo>
                    <a:pt x="5548311" y="54769"/>
                  </a:lnTo>
                  <a:cubicBezTo>
                    <a:pt x="5564186" y="54769"/>
                    <a:pt x="5619352" y="52387"/>
                    <a:pt x="5638799" y="47625"/>
                  </a:cubicBezTo>
                  <a:lnTo>
                    <a:pt x="5664993" y="26194"/>
                  </a:lnTo>
                  <a:lnTo>
                    <a:pt x="5719761" y="26194"/>
                  </a:lnTo>
                  <a:cubicBezTo>
                    <a:pt x="5738017" y="28972"/>
                    <a:pt x="5757068" y="40481"/>
                    <a:pt x="5774530" y="42862"/>
                  </a:cubicBezTo>
                  <a:cubicBezTo>
                    <a:pt x="5791992" y="45243"/>
                    <a:pt x="5806280" y="43656"/>
                    <a:pt x="5824536" y="40481"/>
                  </a:cubicBezTo>
                  <a:lnTo>
                    <a:pt x="5884068" y="23812"/>
                  </a:lnTo>
                  <a:lnTo>
                    <a:pt x="5945980" y="21431"/>
                  </a:lnTo>
                  <a:lnTo>
                    <a:pt x="5984080" y="14287"/>
                  </a:lnTo>
                  <a:lnTo>
                    <a:pt x="5993605" y="0"/>
                  </a:lnTo>
                  <a:lnTo>
                    <a:pt x="6043611" y="9525"/>
                  </a:lnTo>
                  <a:lnTo>
                    <a:pt x="6134099" y="2381"/>
                  </a:lnTo>
                  <a:lnTo>
                    <a:pt x="6207918" y="0"/>
                  </a:lnTo>
                  <a:lnTo>
                    <a:pt x="6324599" y="9525"/>
                  </a:lnTo>
                  <a:lnTo>
                    <a:pt x="6412705" y="11906"/>
                  </a:lnTo>
                  <a:lnTo>
                    <a:pt x="6512718" y="19050"/>
                  </a:lnTo>
                  <a:lnTo>
                    <a:pt x="6588918" y="21431"/>
                  </a:lnTo>
                  <a:lnTo>
                    <a:pt x="6679405" y="11906"/>
                  </a:lnTo>
                  <a:lnTo>
                    <a:pt x="6734174" y="19050"/>
                  </a:lnTo>
                  <a:lnTo>
                    <a:pt x="6850855" y="23812"/>
                  </a:lnTo>
                  <a:lnTo>
                    <a:pt x="6953249" y="28575"/>
                  </a:lnTo>
                  <a:lnTo>
                    <a:pt x="7012780" y="33337"/>
                  </a:lnTo>
                  <a:lnTo>
                    <a:pt x="7060405" y="23812"/>
                  </a:lnTo>
                  <a:lnTo>
                    <a:pt x="7110411" y="33337"/>
                  </a:lnTo>
                  <a:cubicBezTo>
                    <a:pt x="7118349" y="44846"/>
                    <a:pt x="7108032" y="74213"/>
                    <a:pt x="7110413" y="100010"/>
                  </a:cubicBezTo>
                  <a:cubicBezTo>
                    <a:pt x="7112794" y="125807"/>
                    <a:pt x="7111601" y="158750"/>
                    <a:pt x="7105648" y="176213"/>
                  </a:cubicBezTo>
                  <a:cubicBezTo>
                    <a:pt x="7099695" y="193676"/>
                    <a:pt x="7101679" y="208359"/>
                    <a:pt x="7074692" y="204787"/>
                  </a:cubicBezTo>
                  <a:cubicBezTo>
                    <a:pt x="7047705" y="201215"/>
                    <a:pt x="6990555" y="157160"/>
                    <a:pt x="6943724" y="154779"/>
                  </a:cubicBezTo>
                  <a:lnTo>
                    <a:pt x="6803231" y="147635"/>
                  </a:lnTo>
                  <a:cubicBezTo>
                    <a:pt x="6756400" y="145254"/>
                    <a:pt x="6745684" y="156764"/>
                    <a:pt x="6693693" y="159542"/>
                  </a:cubicBezTo>
                  <a:cubicBezTo>
                    <a:pt x="6641702" y="162320"/>
                    <a:pt x="6567883" y="166290"/>
                    <a:pt x="6491286" y="164305"/>
                  </a:cubicBezTo>
                  <a:cubicBezTo>
                    <a:pt x="6415086" y="159542"/>
                    <a:pt x="6327376" y="144460"/>
                    <a:pt x="6234111" y="147635"/>
                  </a:cubicBezTo>
                  <a:cubicBezTo>
                    <a:pt x="6140846" y="150810"/>
                    <a:pt x="6017021" y="177799"/>
                    <a:pt x="5931693" y="183355"/>
                  </a:cubicBezTo>
                  <a:lnTo>
                    <a:pt x="5722142" y="180973"/>
                  </a:lnTo>
                  <a:lnTo>
                    <a:pt x="5493543" y="211930"/>
                  </a:lnTo>
                  <a:cubicBezTo>
                    <a:pt x="5424487" y="213914"/>
                    <a:pt x="5518943" y="213121"/>
                    <a:pt x="5495924" y="211930"/>
                  </a:cubicBezTo>
                  <a:cubicBezTo>
                    <a:pt x="5472905" y="210739"/>
                    <a:pt x="5412182" y="202801"/>
                    <a:pt x="5355429" y="204785"/>
                  </a:cubicBezTo>
                  <a:cubicBezTo>
                    <a:pt x="5298676" y="206769"/>
                    <a:pt x="5218508" y="223438"/>
                    <a:pt x="5155405" y="223835"/>
                  </a:cubicBezTo>
                  <a:lnTo>
                    <a:pt x="4976811" y="207167"/>
                  </a:lnTo>
                  <a:lnTo>
                    <a:pt x="4838699" y="223836"/>
                  </a:lnTo>
                  <a:cubicBezTo>
                    <a:pt x="4692649" y="228995"/>
                    <a:pt x="4689871" y="255982"/>
                    <a:pt x="4619624" y="259554"/>
                  </a:cubicBezTo>
                  <a:cubicBezTo>
                    <a:pt x="4549377" y="263126"/>
                    <a:pt x="4499371" y="238918"/>
                    <a:pt x="4417218" y="245268"/>
                  </a:cubicBezTo>
                  <a:cubicBezTo>
                    <a:pt x="4301728" y="253206"/>
                    <a:pt x="4202112" y="278208"/>
                    <a:pt x="4126706" y="280986"/>
                  </a:cubicBezTo>
                  <a:cubicBezTo>
                    <a:pt x="4051300" y="283764"/>
                    <a:pt x="4010817" y="258761"/>
                    <a:pt x="3964780" y="261936"/>
                  </a:cubicBezTo>
                  <a:lnTo>
                    <a:pt x="3826668" y="271461"/>
                  </a:lnTo>
                  <a:cubicBezTo>
                    <a:pt x="3759199" y="273842"/>
                    <a:pt x="3634183" y="257174"/>
                    <a:pt x="3557586" y="252411"/>
                  </a:cubicBezTo>
                  <a:cubicBezTo>
                    <a:pt x="3480989" y="247649"/>
                    <a:pt x="3426220" y="241298"/>
                    <a:pt x="3367086" y="242886"/>
                  </a:cubicBezTo>
                  <a:cubicBezTo>
                    <a:pt x="3307952" y="244474"/>
                    <a:pt x="3254374" y="256380"/>
                    <a:pt x="3202780" y="261936"/>
                  </a:cubicBezTo>
                  <a:cubicBezTo>
                    <a:pt x="3151186" y="267492"/>
                    <a:pt x="3105943" y="275827"/>
                    <a:pt x="3057524" y="276224"/>
                  </a:cubicBezTo>
                  <a:cubicBezTo>
                    <a:pt x="3009105" y="276621"/>
                    <a:pt x="2939255" y="265111"/>
                    <a:pt x="2912268" y="264317"/>
                  </a:cubicBezTo>
                  <a:cubicBezTo>
                    <a:pt x="2853531" y="272254"/>
                    <a:pt x="2791222" y="283365"/>
                    <a:pt x="2736056" y="288127"/>
                  </a:cubicBezTo>
                  <a:cubicBezTo>
                    <a:pt x="2680890" y="292889"/>
                    <a:pt x="2624929" y="294478"/>
                    <a:pt x="2581273" y="292891"/>
                  </a:cubicBezTo>
                  <a:cubicBezTo>
                    <a:pt x="2537617" y="291304"/>
                    <a:pt x="2509836" y="283366"/>
                    <a:pt x="2474117" y="278603"/>
                  </a:cubicBezTo>
                  <a:cubicBezTo>
                    <a:pt x="2438398" y="273840"/>
                    <a:pt x="2379264" y="299640"/>
                    <a:pt x="2336005" y="302418"/>
                  </a:cubicBezTo>
                  <a:cubicBezTo>
                    <a:pt x="2261789" y="305196"/>
                    <a:pt x="2257027" y="293289"/>
                    <a:pt x="2214561" y="295273"/>
                  </a:cubicBezTo>
                  <a:cubicBezTo>
                    <a:pt x="2172095" y="297257"/>
                    <a:pt x="2121692" y="313530"/>
                    <a:pt x="2081211" y="314324"/>
                  </a:cubicBezTo>
                  <a:cubicBezTo>
                    <a:pt x="2040730" y="315118"/>
                    <a:pt x="2001439" y="302814"/>
                    <a:pt x="1971673" y="300036"/>
                  </a:cubicBezTo>
                  <a:cubicBezTo>
                    <a:pt x="1941114" y="300036"/>
                    <a:pt x="1924444" y="314323"/>
                    <a:pt x="1897854" y="314323"/>
                  </a:cubicBezTo>
                  <a:lnTo>
                    <a:pt x="1812130" y="300035"/>
                  </a:lnTo>
                  <a:cubicBezTo>
                    <a:pt x="1752599" y="308767"/>
                    <a:pt x="1730771" y="309164"/>
                    <a:pt x="1631155" y="314324"/>
                  </a:cubicBezTo>
                  <a:cubicBezTo>
                    <a:pt x="1531539" y="319484"/>
                    <a:pt x="1362867" y="321468"/>
                    <a:pt x="1214436" y="330993"/>
                  </a:cubicBezTo>
                  <a:cubicBezTo>
                    <a:pt x="1066005" y="340518"/>
                    <a:pt x="890586" y="374649"/>
                    <a:pt x="740567" y="371474"/>
                  </a:cubicBezTo>
                  <a:lnTo>
                    <a:pt x="290511" y="361949"/>
                  </a:lnTo>
                  <a:lnTo>
                    <a:pt x="0" y="359568"/>
                  </a:lnTo>
                  <a:cubicBezTo>
                    <a:pt x="1587" y="229393"/>
                    <a:pt x="3174" y="327819"/>
                    <a:pt x="4761" y="197644"/>
                  </a:cubicBez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4BFA2ED-69DD-4BCE-948B-0FC5EAEBC8E3}"/>
                </a:ext>
              </a:extLst>
            </p:cNvPr>
            <p:cNvSpPr/>
            <p:nvPr/>
          </p:nvSpPr>
          <p:spPr>
            <a:xfrm>
              <a:off x="237167" y="4679035"/>
              <a:ext cx="283214" cy="82661"/>
            </a:xfrm>
            <a:custGeom>
              <a:avLst/>
              <a:gdLst>
                <a:gd name="connsiteX0" fmla="*/ 0 w 381000"/>
                <a:gd name="connsiteY0" fmla="*/ 69056 h 92869"/>
                <a:gd name="connsiteX1" fmla="*/ 66675 w 381000"/>
                <a:gd name="connsiteY1" fmla="*/ 57150 h 92869"/>
                <a:gd name="connsiteX2" fmla="*/ 145256 w 381000"/>
                <a:gd name="connsiteY2" fmla="*/ 47625 h 92869"/>
                <a:gd name="connsiteX3" fmla="*/ 164306 w 381000"/>
                <a:gd name="connsiteY3" fmla="*/ 38100 h 92869"/>
                <a:gd name="connsiteX4" fmla="*/ 178593 w 381000"/>
                <a:gd name="connsiteY4" fmla="*/ 7144 h 92869"/>
                <a:gd name="connsiteX5" fmla="*/ 188118 w 381000"/>
                <a:gd name="connsiteY5" fmla="*/ 9525 h 92869"/>
                <a:gd name="connsiteX6" fmla="*/ 221456 w 381000"/>
                <a:gd name="connsiteY6" fmla="*/ 26194 h 92869"/>
                <a:gd name="connsiteX7" fmla="*/ 235743 w 381000"/>
                <a:gd name="connsiteY7" fmla="*/ 42862 h 92869"/>
                <a:gd name="connsiteX8" fmla="*/ 264318 w 381000"/>
                <a:gd name="connsiteY8" fmla="*/ 52387 h 92869"/>
                <a:gd name="connsiteX9" fmla="*/ 302418 w 381000"/>
                <a:gd name="connsiteY9" fmla="*/ 26194 h 92869"/>
                <a:gd name="connsiteX10" fmla="*/ 333375 w 381000"/>
                <a:gd name="connsiteY10" fmla="*/ 0 h 92869"/>
                <a:gd name="connsiteX11" fmla="*/ 359568 w 381000"/>
                <a:gd name="connsiteY11" fmla="*/ 30956 h 92869"/>
                <a:gd name="connsiteX12" fmla="*/ 378618 w 381000"/>
                <a:gd name="connsiteY12" fmla="*/ 21431 h 92869"/>
                <a:gd name="connsiteX13" fmla="*/ 381000 w 381000"/>
                <a:gd name="connsiteY13" fmla="*/ 28575 h 92869"/>
                <a:gd name="connsiteX14" fmla="*/ 330993 w 381000"/>
                <a:gd name="connsiteY14" fmla="*/ 54769 h 92869"/>
                <a:gd name="connsiteX15" fmla="*/ 309562 w 381000"/>
                <a:gd name="connsiteY15" fmla="*/ 64294 h 92869"/>
                <a:gd name="connsiteX16" fmla="*/ 283368 w 381000"/>
                <a:gd name="connsiteY16" fmla="*/ 69056 h 92869"/>
                <a:gd name="connsiteX17" fmla="*/ 264318 w 381000"/>
                <a:gd name="connsiteY17" fmla="*/ 78581 h 92869"/>
                <a:gd name="connsiteX18" fmla="*/ 226218 w 381000"/>
                <a:gd name="connsiteY18" fmla="*/ 83344 h 92869"/>
                <a:gd name="connsiteX19" fmla="*/ 92868 w 381000"/>
                <a:gd name="connsiteY19" fmla="*/ 92869 h 92869"/>
                <a:gd name="connsiteX20" fmla="*/ 0 w 381000"/>
                <a:gd name="connsiteY20" fmla="*/ 69056 h 92869"/>
                <a:gd name="connsiteX0" fmla="*/ 1 w 381001"/>
                <a:gd name="connsiteY0" fmla="*/ 69056 h 109537"/>
                <a:gd name="connsiteX1" fmla="*/ 66676 w 381001"/>
                <a:gd name="connsiteY1" fmla="*/ 57150 h 109537"/>
                <a:gd name="connsiteX2" fmla="*/ 145257 w 381001"/>
                <a:gd name="connsiteY2" fmla="*/ 47625 h 109537"/>
                <a:gd name="connsiteX3" fmla="*/ 164307 w 381001"/>
                <a:gd name="connsiteY3" fmla="*/ 38100 h 109537"/>
                <a:gd name="connsiteX4" fmla="*/ 178594 w 381001"/>
                <a:gd name="connsiteY4" fmla="*/ 7144 h 109537"/>
                <a:gd name="connsiteX5" fmla="*/ 188119 w 381001"/>
                <a:gd name="connsiteY5" fmla="*/ 9525 h 109537"/>
                <a:gd name="connsiteX6" fmla="*/ 221457 w 381001"/>
                <a:gd name="connsiteY6" fmla="*/ 26194 h 109537"/>
                <a:gd name="connsiteX7" fmla="*/ 235744 w 381001"/>
                <a:gd name="connsiteY7" fmla="*/ 42862 h 109537"/>
                <a:gd name="connsiteX8" fmla="*/ 264319 w 381001"/>
                <a:gd name="connsiteY8" fmla="*/ 52387 h 109537"/>
                <a:gd name="connsiteX9" fmla="*/ 302419 w 381001"/>
                <a:gd name="connsiteY9" fmla="*/ 26194 h 109537"/>
                <a:gd name="connsiteX10" fmla="*/ 333376 w 381001"/>
                <a:gd name="connsiteY10" fmla="*/ 0 h 109537"/>
                <a:gd name="connsiteX11" fmla="*/ 359569 w 381001"/>
                <a:gd name="connsiteY11" fmla="*/ 30956 h 109537"/>
                <a:gd name="connsiteX12" fmla="*/ 378619 w 381001"/>
                <a:gd name="connsiteY12" fmla="*/ 21431 h 109537"/>
                <a:gd name="connsiteX13" fmla="*/ 381001 w 381001"/>
                <a:gd name="connsiteY13" fmla="*/ 28575 h 109537"/>
                <a:gd name="connsiteX14" fmla="*/ 330994 w 381001"/>
                <a:gd name="connsiteY14" fmla="*/ 54769 h 109537"/>
                <a:gd name="connsiteX15" fmla="*/ 309563 w 381001"/>
                <a:gd name="connsiteY15" fmla="*/ 64294 h 109537"/>
                <a:gd name="connsiteX16" fmla="*/ 283369 w 381001"/>
                <a:gd name="connsiteY16" fmla="*/ 69056 h 109537"/>
                <a:gd name="connsiteX17" fmla="*/ 264319 w 381001"/>
                <a:gd name="connsiteY17" fmla="*/ 78581 h 109537"/>
                <a:gd name="connsiteX18" fmla="*/ 226219 w 381001"/>
                <a:gd name="connsiteY18" fmla="*/ 83344 h 109537"/>
                <a:gd name="connsiteX19" fmla="*/ 0 w 381001"/>
                <a:gd name="connsiteY19" fmla="*/ 109537 h 109537"/>
                <a:gd name="connsiteX20" fmla="*/ 1 w 381001"/>
                <a:gd name="connsiteY20" fmla="*/ 69056 h 109537"/>
                <a:gd name="connsiteX0" fmla="*/ 1 w 381001"/>
                <a:gd name="connsiteY0" fmla="*/ 71437 h 111918"/>
                <a:gd name="connsiteX1" fmla="*/ 66676 w 381001"/>
                <a:gd name="connsiteY1" fmla="*/ 59531 h 111918"/>
                <a:gd name="connsiteX2" fmla="*/ 145257 w 381001"/>
                <a:gd name="connsiteY2" fmla="*/ 50006 h 111918"/>
                <a:gd name="connsiteX3" fmla="*/ 164307 w 381001"/>
                <a:gd name="connsiteY3" fmla="*/ 40481 h 111918"/>
                <a:gd name="connsiteX4" fmla="*/ 178594 w 381001"/>
                <a:gd name="connsiteY4" fmla="*/ 9525 h 111918"/>
                <a:gd name="connsiteX5" fmla="*/ 188119 w 381001"/>
                <a:gd name="connsiteY5" fmla="*/ 11906 h 111918"/>
                <a:gd name="connsiteX6" fmla="*/ 221457 w 381001"/>
                <a:gd name="connsiteY6" fmla="*/ 28575 h 111918"/>
                <a:gd name="connsiteX7" fmla="*/ 235744 w 381001"/>
                <a:gd name="connsiteY7" fmla="*/ 45243 h 111918"/>
                <a:gd name="connsiteX8" fmla="*/ 264319 w 381001"/>
                <a:gd name="connsiteY8" fmla="*/ 54768 h 111918"/>
                <a:gd name="connsiteX9" fmla="*/ 302419 w 381001"/>
                <a:gd name="connsiteY9" fmla="*/ 28575 h 111918"/>
                <a:gd name="connsiteX10" fmla="*/ 338139 w 381001"/>
                <a:gd name="connsiteY10" fmla="*/ 0 h 111918"/>
                <a:gd name="connsiteX11" fmla="*/ 359569 w 381001"/>
                <a:gd name="connsiteY11" fmla="*/ 33337 h 111918"/>
                <a:gd name="connsiteX12" fmla="*/ 378619 w 381001"/>
                <a:gd name="connsiteY12" fmla="*/ 23812 h 111918"/>
                <a:gd name="connsiteX13" fmla="*/ 381001 w 381001"/>
                <a:gd name="connsiteY13" fmla="*/ 30956 h 111918"/>
                <a:gd name="connsiteX14" fmla="*/ 330994 w 381001"/>
                <a:gd name="connsiteY14" fmla="*/ 57150 h 111918"/>
                <a:gd name="connsiteX15" fmla="*/ 309563 w 381001"/>
                <a:gd name="connsiteY15" fmla="*/ 66675 h 111918"/>
                <a:gd name="connsiteX16" fmla="*/ 283369 w 381001"/>
                <a:gd name="connsiteY16" fmla="*/ 71437 h 111918"/>
                <a:gd name="connsiteX17" fmla="*/ 264319 w 381001"/>
                <a:gd name="connsiteY17" fmla="*/ 80962 h 111918"/>
                <a:gd name="connsiteX18" fmla="*/ 226219 w 381001"/>
                <a:gd name="connsiteY18" fmla="*/ 85725 h 111918"/>
                <a:gd name="connsiteX19" fmla="*/ 0 w 381001"/>
                <a:gd name="connsiteY19" fmla="*/ 111918 h 111918"/>
                <a:gd name="connsiteX20" fmla="*/ 1 w 381001"/>
                <a:gd name="connsiteY20" fmla="*/ 71437 h 111918"/>
                <a:gd name="connsiteX0" fmla="*/ 1 w 381001"/>
                <a:gd name="connsiteY0" fmla="*/ 71459 h 111940"/>
                <a:gd name="connsiteX1" fmla="*/ 66676 w 381001"/>
                <a:gd name="connsiteY1" fmla="*/ 59553 h 111940"/>
                <a:gd name="connsiteX2" fmla="*/ 145257 w 381001"/>
                <a:gd name="connsiteY2" fmla="*/ 50028 h 111940"/>
                <a:gd name="connsiteX3" fmla="*/ 164307 w 381001"/>
                <a:gd name="connsiteY3" fmla="*/ 40503 h 111940"/>
                <a:gd name="connsiteX4" fmla="*/ 178594 w 381001"/>
                <a:gd name="connsiteY4" fmla="*/ 9547 h 111940"/>
                <a:gd name="connsiteX5" fmla="*/ 188119 w 381001"/>
                <a:gd name="connsiteY5" fmla="*/ 11928 h 111940"/>
                <a:gd name="connsiteX6" fmla="*/ 221457 w 381001"/>
                <a:gd name="connsiteY6" fmla="*/ 28597 h 111940"/>
                <a:gd name="connsiteX7" fmla="*/ 235744 w 381001"/>
                <a:gd name="connsiteY7" fmla="*/ 45265 h 111940"/>
                <a:gd name="connsiteX8" fmla="*/ 264319 w 381001"/>
                <a:gd name="connsiteY8" fmla="*/ 54790 h 111940"/>
                <a:gd name="connsiteX9" fmla="*/ 302419 w 381001"/>
                <a:gd name="connsiteY9" fmla="*/ 28597 h 111940"/>
                <a:gd name="connsiteX10" fmla="*/ 338139 w 381001"/>
                <a:gd name="connsiteY10" fmla="*/ 22 h 111940"/>
                <a:gd name="connsiteX11" fmla="*/ 359569 w 381001"/>
                <a:gd name="connsiteY11" fmla="*/ 33359 h 111940"/>
                <a:gd name="connsiteX12" fmla="*/ 378619 w 381001"/>
                <a:gd name="connsiteY12" fmla="*/ 23834 h 111940"/>
                <a:gd name="connsiteX13" fmla="*/ 381001 w 381001"/>
                <a:gd name="connsiteY13" fmla="*/ 30978 h 111940"/>
                <a:gd name="connsiteX14" fmla="*/ 330994 w 381001"/>
                <a:gd name="connsiteY14" fmla="*/ 57172 h 111940"/>
                <a:gd name="connsiteX15" fmla="*/ 309563 w 381001"/>
                <a:gd name="connsiteY15" fmla="*/ 66697 h 111940"/>
                <a:gd name="connsiteX16" fmla="*/ 283369 w 381001"/>
                <a:gd name="connsiteY16" fmla="*/ 71459 h 111940"/>
                <a:gd name="connsiteX17" fmla="*/ 264319 w 381001"/>
                <a:gd name="connsiteY17" fmla="*/ 80984 h 111940"/>
                <a:gd name="connsiteX18" fmla="*/ 226219 w 381001"/>
                <a:gd name="connsiteY18" fmla="*/ 85747 h 111940"/>
                <a:gd name="connsiteX19" fmla="*/ 0 w 381001"/>
                <a:gd name="connsiteY19" fmla="*/ 111940 h 111940"/>
                <a:gd name="connsiteX20" fmla="*/ 1 w 381001"/>
                <a:gd name="connsiteY20" fmla="*/ 71459 h 111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1001" h="111940">
                  <a:moveTo>
                    <a:pt x="1" y="71459"/>
                  </a:moveTo>
                  <a:lnTo>
                    <a:pt x="66676" y="59553"/>
                  </a:lnTo>
                  <a:lnTo>
                    <a:pt x="145257" y="50028"/>
                  </a:lnTo>
                  <a:lnTo>
                    <a:pt x="164307" y="40503"/>
                  </a:lnTo>
                  <a:lnTo>
                    <a:pt x="178594" y="9547"/>
                  </a:lnTo>
                  <a:lnTo>
                    <a:pt x="188119" y="11928"/>
                  </a:lnTo>
                  <a:lnTo>
                    <a:pt x="221457" y="28597"/>
                  </a:lnTo>
                  <a:lnTo>
                    <a:pt x="235744" y="45265"/>
                  </a:lnTo>
                  <a:lnTo>
                    <a:pt x="264319" y="54790"/>
                  </a:lnTo>
                  <a:lnTo>
                    <a:pt x="302419" y="28597"/>
                  </a:lnTo>
                  <a:cubicBezTo>
                    <a:pt x="314722" y="19469"/>
                    <a:pt x="328614" y="-772"/>
                    <a:pt x="338139" y="22"/>
                  </a:cubicBezTo>
                  <a:cubicBezTo>
                    <a:pt x="347664" y="816"/>
                    <a:pt x="352822" y="29390"/>
                    <a:pt x="359569" y="33359"/>
                  </a:cubicBezTo>
                  <a:lnTo>
                    <a:pt x="378619" y="23834"/>
                  </a:lnTo>
                  <a:lnTo>
                    <a:pt x="381001" y="30978"/>
                  </a:lnTo>
                  <a:lnTo>
                    <a:pt x="330994" y="57172"/>
                  </a:lnTo>
                  <a:cubicBezTo>
                    <a:pt x="323850" y="60347"/>
                    <a:pt x="316925" y="64068"/>
                    <a:pt x="309563" y="66697"/>
                  </a:cubicBezTo>
                  <a:cubicBezTo>
                    <a:pt x="306651" y="67737"/>
                    <a:pt x="285271" y="71142"/>
                    <a:pt x="283369" y="71459"/>
                  </a:cubicBezTo>
                  <a:cubicBezTo>
                    <a:pt x="266952" y="76932"/>
                    <a:pt x="272632" y="72673"/>
                    <a:pt x="264319" y="80984"/>
                  </a:cubicBezTo>
                  <a:lnTo>
                    <a:pt x="226219" y="85747"/>
                  </a:lnTo>
                  <a:lnTo>
                    <a:pt x="0" y="111940"/>
                  </a:lnTo>
                  <a:cubicBezTo>
                    <a:pt x="0" y="98446"/>
                    <a:pt x="1" y="84953"/>
                    <a:pt x="1" y="71459"/>
                  </a:cubicBezTo>
                  <a:close/>
                </a:path>
              </a:pathLst>
            </a:custGeom>
            <a:solidFill>
              <a:srgbClr val="FF00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F1C5F2E-583F-4D7D-8B72-8ED4D1737AFB}"/>
                </a:ext>
              </a:extLst>
            </p:cNvPr>
            <p:cNvSpPr/>
            <p:nvPr/>
          </p:nvSpPr>
          <p:spPr>
            <a:xfrm>
              <a:off x="1321721" y="4926986"/>
              <a:ext cx="27063" cy="1172861"/>
            </a:xfrm>
            <a:custGeom>
              <a:avLst/>
              <a:gdLst>
                <a:gd name="connsiteX0" fmla="*/ 16669 w 42863"/>
                <a:gd name="connsiteY0" fmla="*/ 0 h 1109662"/>
                <a:gd name="connsiteX1" fmla="*/ 11906 w 42863"/>
                <a:gd name="connsiteY1" fmla="*/ 123825 h 1109662"/>
                <a:gd name="connsiteX2" fmla="*/ 7144 w 42863"/>
                <a:gd name="connsiteY2" fmla="*/ 388144 h 1109662"/>
                <a:gd name="connsiteX3" fmla="*/ 0 w 42863"/>
                <a:gd name="connsiteY3" fmla="*/ 1104900 h 1109662"/>
                <a:gd name="connsiteX4" fmla="*/ 21431 w 42863"/>
                <a:gd name="connsiteY4" fmla="*/ 1109662 h 1109662"/>
                <a:gd name="connsiteX5" fmla="*/ 30956 w 42863"/>
                <a:gd name="connsiteY5" fmla="*/ 314325 h 1109662"/>
                <a:gd name="connsiteX6" fmla="*/ 42863 w 42863"/>
                <a:gd name="connsiteY6" fmla="*/ 50006 h 1109662"/>
                <a:gd name="connsiteX7" fmla="*/ 16669 w 42863"/>
                <a:gd name="connsiteY7" fmla="*/ 0 h 1109662"/>
                <a:gd name="connsiteX0" fmla="*/ 16669 w 42863"/>
                <a:gd name="connsiteY0" fmla="*/ 9525 h 1119187"/>
                <a:gd name="connsiteX1" fmla="*/ 11906 w 42863"/>
                <a:gd name="connsiteY1" fmla="*/ 133350 h 1119187"/>
                <a:gd name="connsiteX2" fmla="*/ 7144 w 42863"/>
                <a:gd name="connsiteY2" fmla="*/ 397669 h 1119187"/>
                <a:gd name="connsiteX3" fmla="*/ 0 w 42863"/>
                <a:gd name="connsiteY3" fmla="*/ 1114425 h 1119187"/>
                <a:gd name="connsiteX4" fmla="*/ 21431 w 42863"/>
                <a:gd name="connsiteY4" fmla="*/ 1119187 h 1119187"/>
                <a:gd name="connsiteX5" fmla="*/ 30956 w 42863"/>
                <a:gd name="connsiteY5" fmla="*/ 323850 h 1119187"/>
                <a:gd name="connsiteX6" fmla="*/ 42863 w 42863"/>
                <a:gd name="connsiteY6" fmla="*/ 0 h 1119187"/>
                <a:gd name="connsiteX7" fmla="*/ 16669 w 42863"/>
                <a:gd name="connsiteY7" fmla="*/ 9525 h 1119187"/>
                <a:gd name="connsiteX0" fmla="*/ 16669 w 42863"/>
                <a:gd name="connsiteY0" fmla="*/ 9525 h 1197768"/>
                <a:gd name="connsiteX1" fmla="*/ 11906 w 42863"/>
                <a:gd name="connsiteY1" fmla="*/ 133350 h 1197768"/>
                <a:gd name="connsiteX2" fmla="*/ 7144 w 42863"/>
                <a:gd name="connsiteY2" fmla="*/ 397669 h 1197768"/>
                <a:gd name="connsiteX3" fmla="*/ 0 w 42863"/>
                <a:gd name="connsiteY3" fmla="*/ 1197768 h 1197768"/>
                <a:gd name="connsiteX4" fmla="*/ 21431 w 42863"/>
                <a:gd name="connsiteY4" fmla="*/ 1119187 h 1197768"/>
                <a:gd name="connsiteX5" fmla="*/ 30956 w 42863"/>
                <a:gd name="connsiteY5" fmla="*/ 323850 h 1197768"/>
                <a:gd name="connsiteX6" fmla="*/ 42863 w 42863"/>
                <a:gd name="connsiteY6" fmla="*/ 0 h 1197768"/>
                <a:gd name="connsiteX7" fmla="*/ 16669 w 42863"/>
                <a:gd name="connsiteY7" fmla="*/ 9525 h 1197768"/>
                <a:gd name="connsiteX0" fmla="*/ 16669 w 42863"/>
                <a:gd name="connsiteY0" fmla="*/ 9525 h 1197768"/>
                <a:gd name="connsiteX1" fmla="*/ 11906 w 42863"/>
                <a:gd name="connsiteY1" fmla="*/ 133350 h 1197768"/>
                <a:gd name="connsiteX2" fmla="*/ 7144 w 42863"/>
                <a:gd name="connsiteY2" fmla="*/ 397669 h 1197768"/>
                <a:gd name="connsiteX3" fmla="*/ 0 w 42863"/>
                <a:gd name="connsiteY3" fmla="*/ 1197768 h 1197768"/>
                <a:gd name="connsiteX4" fmla="*/ 26194 w 42863"/>
                <a:gd name="connsiteY4" fmla="*/ 1197768 h 1197768"/>
                <a:gd name="connsiteX5" fmla="*/ 30956 w 42863"/>
                <a:gd name="connsiteY5" fmla="*/ 323850 h 1197768"/>
                <a:gd name="connsiteX6" fmla="*/ 42863 w 42863"/>
                <a:gd name="connsiteY6" fmla="*/ 0 h 1197768"/>
                <a:gd name="connsiteX7" fmla="*/ 16669 w 42863"/>
                <a:gd name="connsiteY7" fmla="*/ 9525 h 1197768"/>
                <a:gd name="connsiteX0" fmla="*/ 14288 w 40482"/>
                <a:gd name="connsiteY0" fmla="*/ 9525 h 1597818"/>
                <a:gd name="connsiteX1" fmla="*/ 9525 w 40482"/>
                <a:gd name="connsiteY1" fmla="*/ 133350 h 1597818"/>
                <a:gd name="connsiteX2" fmla="*/ 4763 w 40482"/>
                <a:gd name="connsiteY2" fmla="*/ 397669 h 1597818"/>
                <a:gd name="connsiteX3" fmla="*/ 0 w 40482"/>
                <a:gd name="connsiteY3" fmla="*/ 1597818 h 1597818"/>
                <a:gd name="connsiteX4" fmla="*/ 23813 w 40482"/>
                <a:gd name="connsiteY4" fmla="*/ 1197768 h 1597818"/>
                <a:gd name="connsiteX5" fmla="*/ 28575 w 40482"/>
                <a:gd name="connsiteY5" fmla="*/ 323850 h 1597818"/>
                <a:gd name="connsiteX6" fmla="*/ 40482 w 40482"/>
                <a:gd name="connsiteY6" fmla="*/ 0 h 1597818"/>
                <a:gd name="connsiteX7" fmla="*/ 14288 w 40482"/>
                <a:gd name="connsiteY7" fmla="*/ 9525 h 1597818"/>
                <a:gd name="connsiteX0" fmla="*/ 14288 w 40482"/>
                <a:gd name="connsiteY0" fmla="*/ 9525 h 1597818"/>
                <a:gd name="connsiteX1" fmla="*/ 9525 w 40482"/>
                <a:gd name="connsiteY1" fmla="*/ 133350 h 1597818"/>
                <a:gd name="connsiteX2" fmla="*/ 4763 w 40482"/>
                <a:gd name="connsiteY2" fmla="*/ 397669 h 1597818"/>
                <a:gd name="connsiteX3" fmla="*/ 0 w 40482"/>
                <a:gd name="connsiteY3" fmla="*/ 1597818 h 1597818"/>
                <a:gd name="connsiteX4" fmla="*/ 35719 w 40482"/>
                <a:gd name="connsiteY4" fmla="*/ 1588293 h 1597818"/>
                <a:gd name="connsiteX5" fmla="*/ 28575 w 40482"/>
                <a:gd name="connsiteY5" fmla="*/ 323850 h 1597818"/>
                <a:gd name="connsiteX6" fmla="*/ 40482 w 40482"/>
                <a:gd name="connsiteY6" fmla="*/ 0 h 1597818"/>
                <a:gd name="connsiteX7" fmla="*/ 14288 w 40482"/>
                <a:gd name="connsiteY7" fmla="*/ 9525 h 1597818"/>
                <a:gd name="connsiteX0" fmla="*/ 10213 w 36407"/>
                <a:gd name="connsiteY0" fmla="*/ 9525 h 1588293"/>
                <a:gd name="connsiteX1" fmla="*/ 5450 w 36407"/>
                <a:gd name="connsiteY1" fmla="*/ 133350 h 1588293"/>
                <a:gd name="connsiteX2" fmla="*/ 688 w 36407"/>
                <a:gd name="connsiteY2" fmla="*/ 397669 h 1588293"/>
                <a:gd name="connsiteX3" fmla="*/ 687 w 36407"/>
                <a:gd name="connsiteY3" fmla="*/ 1576386 h 1588293"/>
                <a:gd name="connsiteX4" fmla="*/ 31644 w 36407"/>
                <a:gd name="connsiteY4" fmla="*/ 1588293 h 1588293"/>
                <a:gd name="connsiteX5" fmla="*/ 24500 w 36407"/>
                <a:gd name="connsiteY5" fmla="*/ 323850 h 1588293"/>
                <a:gd name="connsiteX6" fmla="*/ 36407 w 36407"/>
                <a:gd name="connsiteY6" fmla="*/ 0 h 1588293"/>
                <a:gd name="connsiteX7" fmla="*/ 10213 w 36407"/>
                <a:gd name="connsiteY7" fmla="*/ 9525 h 1588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7" h="1588293">
                  <a:moveTo>
                    <a:pt x="10213" y="9525"/>
                  </a:moveTo>
                  <a:lnTo>
                    <a:pt x="5450" y="133350"/>
                  </a:lnTo>
                  <a:cubicBezTo>
                    <a:pt x="3863" y="221456"/>
                    <a:pt x="2275" y="309563"/>
                    <a:pt x="688" y="397669"/>
                  </a:cubicBezTo>
                  <a:cubicBezTo>
                    <a:pt x="-1693" y="636588"/>
                    <a:pt x="3068" y="1337467"/>
                    <a:pt x="687" y="1576386"/>
                  </a:cubicBezTo>
                  <a:lnTo>
                    <a:pt x="31644" y="1588293"/>
                  </a:lnTo>
                  <a:cubicBezTo>
                    <a:pt x="33231" y="1296987"/>
                    <a:pt x="22913" y="615156"/>
                    <a:pt x="24500" y="323850"/>
                  </a:cubicBezTo>
                  <a:lnTo>
                    <a:pt x="36407" y="0"/>
                  </a:lnTo>
                  <a:lnTo>
                    <a:pt x="10213" y="9525"/>
                  </a:lnTo>
                  <a:close/>
                </a:path>
              </a:pathLst>
            </a:custGeom>
            <a:solidFill>
              <a:srgbClr val="FF00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3586027-CEB3-4642-9814-3CB10F4B1E7B}"/>
                </a:ext>
              </a:extLst>
            </p:cNvPr>
            <p:cNvSpPr/>
            <p:nvPr/>
          </p:nvSpPr>
          <p:spPr>
            <a:xfrm>
              <a:off x="589416" y="4751144"/>
              <a:ext cx="18053" cy="65062"/>
            </a:xfrm>
            <a:custGeom>
              <a:avLst/>
              <a:gdLst>
                <a:gd name="connsiteX0" fmla="*/ 19050 w 23812"/>
                <a:gd name="connsiteY0" fmla="*/ 0 h 76200"/>
                <a:gd name="connsiteX1" fmla="*/ 23812 w 23812"/>
                <a:gd name="connsiteY1" fmla="*/ 71438 h 76200"/>
                <a:gd name="connsiteX2" fmla="*/ 0 w 23812"/>
                <a:gd name="connsiteY2" fmla="*/ 76200 h 76200"/>
                <a:gd name="connsiteX3" fmla="*/ 19050 w 23812"/>
                <a:gd name="connsiteY3" fmla="*/ 0 h 76200"/>
                <a:gd name="connsiteX0" fmla="*/ 19050 w 23812"/>
                <a:gd name="connsiteY0" fmla="*/ 0 h 76200"/>
                <a:gd name="connsiteX1" fmla="*/ 23812 w 23812"/>
                <a:gd name="connsiteY1" fmla="*/ 71438 h 76200"/>
                <a:gd name="connsiteX2" fmla="*/ 0 w 23812"/>
                <a:gd name="connsiteY2" fmla="*/ 76200 h 76200"/>
                <a:gd name="connsiteX3" fmla="*/ 9922 w 23812"/>
                <a:gd name="connsiteY3" fmla="*/ 38100 h 76200"/>
                <a:gd name="connsiteX4" fmla="*/ 19050 w 23812"/>
                <a:gd name="connsiteY4" fmla="*/ 0 h 76200"/>
                <a:gd name="connsiteX0" fmla="*/ 19050 w 23812"/>
                <a:gd name="connsiteY0" fmla="*/ 0 h 76200"/>
                <a:gd name="connsiteX1" fmla="*/ 23812 w 23812"/>
                <a:gd name="connsiteY1" fmla="*/ 71438 h 76200"/>
                <a:gd name="connsiteX2" fmla="*/ 0 w 23812"/>
                <a:gd name="connsiteY2" fmla="*/ 76200 h 76200"/>
                <a:gd name="connsiteX3" fmla="*/ 9922 w 23812"/>
                <a:gd name="connsiteY3" fmla="*/ 38100 h 76200"/>
                <a:gd name="connsiteX4" fmla="*/ 9922 w 23812"/>
                <a:gd name="connsiteY4" fmla="*/ 38100 h 76200"/>
                <a:gd name="connsiteX5" fmla="*/ 19050 w 23812"/>
                <a:gd name="connsiteY5" fmla="*/ 0 h 76200"/>
                <a:gd name="connsiteX0" fmla="*/ 19050 w 23812"/>
                <a:gd name="connsiteY0" fmla="*/ 2381 h 78581"/>
                <a:gd name="connsiteX1" fmla="*/ 23812 w 23812"/>
                <a:gd name="connsiteY1" fmla="*/ 73819 h 78581"/>
                <a:gd name="connsiteX2" fmla="*/ 0 w 23812"/>
                <a:gd name="connsiteY2" fmla="*/ 78581 h 78581"/>
                <a:gd name="connsiteX3" fmla="*/ 9922 w 23812"/>
                <a:gd name="connsiteY3" fmla="*/ 40481 h 78581"/>
                <a:gd name="connsiteX4" fmla="*/ 2481 w 23812"/>
                <a:gd name="connsiteY4" fmla="*/ 0 h 78581"/>
                <a:gd name="connsiteX5" fmla="*/ 19050 w 23812"/>
                <a:gd name="connsiteY5" fmla="*/ 2381 h 78581"/>
                <a:gd name="connsiteX0" fmla="*/ 16569 w 21331"/>
                <a:gd name="connsiteY0" fmla="*/ 2381 h 88106"/>
                <a:gd name="connsiteX1" fmla="*/ 21331 w 21331"/>
                <a:gd name="connsiteY1" fmla="*/ 73819 h 88106"/>
                <a:gd name="connsiteX2" fmla="*/ 7441 w 21331"/>
                <a:gd name="connsiteY2" fmla="*/ 88106 h 88106"/>
                <a:gd name="connsiteX3" fmla="*/ 7441 w 21331"/>
                <a:gd name="connsiteY3" fmla="*/ 40481 h 88106"/>
                <a:gd name="connsiteX4" fmla="*/ 0 w 21331"/>
                <a:gd name="connsiteY4" fmla="*/ 0 h 88106"/>
                <a:gd name="connsiteX5" fmla="*/ 16569 w 21331"/>
                <a:gd name="connsiteY5" fmla="*/ 2381 h 88106"/>
                <a:gd name="connsiteX0" fmla="*/ 10368 w 15130"/>
                <a:gd name="connsiteY0" fmla="*/ 4763 h 90488"/>
                <a:gd name="connsiteX1" fmla="*/ 15130 w 15130"/>
                <a:gd name="connsiteY1" fmla="*/ 76201 h 90488"/>
                <a:gd name="connsiteX2" fmla="*/ 1240 w 15130"/>
                <a:gd name="connsiteY2" fmla="*/ 90488 h 90488"/>
                <a:gd name="connsiteX3" fmla="*/ 1240 w 15130"/>
                <a:gd name="connsiteY3" fmla="*/ 42863 h 90488"/>
                <a:gd name="connsiteX4" fmla="*/ 0 w 15130"/>
                <a:gd name="connsiteY4" fmla="*/ 0 h 90488"/>
                <a:gd name="connsiteX5" fmla="*/ 10368 w 15130"/>
                <a:gd name="connsiteY5" fmla="*/ 4763 h 90488"/>
                <a:gd name="connsiteX0" fmla="*/ 10368 w 12650"/>
                <a:gd name="connsiteY0" fmla="*/ 4763 h 90488"/>
                <a:gd name="connsiteX1" fmla="*/ 12650 w 12650"/>
                <a:gd name="connsiteY1" fmla="*/ 88107 h 90488"/>
                <a:gd name="connsiteX2" fmla="*/ 1240 w 12650"/>
                <a:gd name="connsiteY2" fmla="*/ 90488 h 90488"/>
                <a:gd name="connsiteX3" fmla="*/ 1240 w 12650"/>
                <a:gd name="connsiteY3" fmla="*/ 42863 h 90488"/>
                <a:gd name="connsiteX4" fmla="*/ 0 w 12650"/>
                <a:gd name="connsiteY4" fmla="*/ 0 h 90488"/>
                <a:gd name="connsiteX5" fmla="*/ 10368 w 12650"/>
                <a:gd name="connsiteY5" fmla="*/ 4763 h 90488"/>
                <a:gd name="connsiteX0" fmla="*/ 10368 w 12650"/>
                <a:gd name="connsiteY0" fmla="*/ 4763 h 88107"/>
                <a:gd name="connsiteX1" fmla="*/ 12650 w 12650"/>
                <a:gd name="connsiteY1" fmla="*/ 88107 h 88107"/>
                <a:gd name="connsiteX2" fmla="*/ 1240 w 12650"/>
                <a:gd name="connsiteY2" fmla="*/ 85726 h 88107"/>
                <a:gd name="connsiteX3" fmla="*/ 1240 w 12650"/>
                <a:gd name="connsiteY3" fmla="*/ 42863 h 88107"/>
                <a:gd name="connsiteX4" fmla="*/ 0 w 12650"/>
                <a:gd name="connsiteY4" fmla="*/ 0 h 88107"/>
                <a:gd name="connsiteX5" fmla="*/ 10368 w 12650"/>
                <a:gd name="connsiteY5" fmla="*/ 4763 h 8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0" h="88107">
                  <a:moveTo>
                    <a:pt x="10368" y="4763"/>
                  </a:moveTo>
                  <a:cubicBezTo>
                    <a:pt x="11129" y="32544"/>
                    <a:pt x="11889" y="60326"/>
                    <a:pt x="12650" y="88107"/>
                  </a:cubicBezTo>
                  <a:lnTo>
                    <a:pt x="1240" y="85726"/>
                  </a:lnTo>
                  <a:lnTo>
                    <a:pt x="1240" y="42863"/>
                  </a:lnTo>
                  <a:cubicBezTo>
                    <a:pt x="827" y="28575"/>
                    <a:pt x="413" y="14288"/>
                    <a:pt x="0" y="0"/>
                  </a:cubicBezTo>
                  <a:lnTo>
                    <a:pt x="10368" y="4763"/>
                  </a:lnTo>
                  <a:close/>
                </a:path>
              </a:pathLst>
            </a:custGeom>
            <a:solidFill>
              <a:srgbClr val="FF00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86F2014-6195-4EA2-B39F-C9CE0C8D3A17}"/>
                </a:ext>
              </a:extLst>
            </p:cNvPr>
            <p:cNvSpPr/>
            <p:nvPr/>
          </p:nvSpPr>
          <p:spPr>
            <a:xfrm>
              <a:off x="396476" y="4714219"/>
              <a:ext cx="221261" cy="59786"/>
            </a:xfrm>
            <a:custGeom>
              <a:avLst/>
              <a:gdLst>
                <a:gd name="connsiteX0" fmla="*/ 297656 w 297656"/>
                <a:gd name="connsiteY0" fmla="*/ 52387 h 80962"/>
                <a:gd name="connsiteX1" fmla="*/ 266700 w 297656"/>
                <a:gd name="connsiteY1" fmla="*/ 4762 h 80962"/>
                <a:gd name="connsiteX2" fmla="*/ 257175 w 297656"/>
                <a:gd name="connsiteY2" fmla="*/ 0 h 80962"/>
                <a:gd name="connsiteX3" fmla="*/ 242888 w 297656"/>
                <a:gd name="connsiteY3" fmla="*/ 11906 h 80962"/>
                <a:gd name="connsiteX4" fmla="*/ 228600 w 297656"/>
                <a:gd name="connsiteY4" fmla="*/ 26193 h 80962"/>
                <a:gd name="connsiteX5" fmla="*/ 202406 w 297656"/>
                <a:gd name="connsiteY5" fmla="*/ 45243 h 80962"/>
                <a:gd name="connsiteX6" fmla="*/ 176213 w 297656"/>
                <a:gd name="connsiteY6" fmla="*/ 54768 h 80962"/>
                <a:gd name="connsiteX7" fmla="*/ 116681 w 297656"/>
                <a:gd name="connsiteY7" fmla="*/ 64293 h 80962"/>
                <a:gd name="connsiteX8" fmla="*/ 45244 w 297656"/>
                <a:gd name="connsiteY8" fmla="*/ 71437 h 80962"/>
                <a:gd name="connsiteX9" fmla="*/ 0 w 297656"/>
                <a:gd name="connsiteY9" fmla="*/ 80962 h 80962"/>
                <a:gd name="connsiteX10" fmla="*/ 102394 w 297656"/>
                <a:gd name="connsiteY10" fmla="*/ 80962 h 80962"/>
                <a:gd name="connsiteX11" fmla="*/ 171450 w 297656"/>
                <a:gd name="connsiteY11" fmla="*/ 78581 h 80962"/>
                <a:gd name="connsiteX12" fmla="*/ 226219 w 297656"/>
                <a:gd name="connsiteY12" fmla="*/ 66675 h 80962"/>
                <a:gd name="connsiteX13" fmla="*/ 297656 w 297656"/>
                <a:gd name="connsiteY13" fmla="*/ 52387 h 80962"/>
                <a:gd name="connsiteX0" fmla="*/ 297656 w 297656"/>
                <a:gd name="connsiteY0" fmla="*/ 52387 h 80962"/>
                <a:gd name="connsiteX1" fmla="*/ 266700 w 297656"/>
                <a:gd name="connsiteY1" fmla="*/ 4762 h 80962"/>
                <a:gd name="connsiteX2" fmla="*/ 257175 w 297656"/>
                <a:gd name="connsiteY2" fmla="*/ 0 h 80962"/>
                <a:gd name="connsiteX3" fmla="*/ 242888 w 297656"/>
                <a:gd name="connsiteY3" fmla="*/ 9524 h 80962"/>
                <a:gd name="connsiteX4" fmla="*/ 228600 w 297656"/>
                <a:gd name="connsiteY4" fmla="*/ 26193 h 80962"/>
                <a:gd name="connsiteX5" fmla="*/ 202406 w 297656"/>
                <a:gd name="connsiteY5" fmla="*/ 45243 h 80962"/>
                <a:gd name="connsiteX6" fmla="*/ 176213 w 297656"/>
                <a:gd name="connsiteY6" fmla="*/ 54768 h 80962"/>
                <a:gd name="connsiteX7" fmla="*/ 116681 w 297656"/>
                <a:gd name="connsiteY7" fmla="*/ 64293 h 80962"/>
                <a:gd name="connsiteX8" fmla="*/ 45244 w 297656"/>
                <a:gd name="connsiteY8" fmla="*/ 71437 h 80962"/>
                <a:gd name="connsiteX9" fmla="*/ 0 w 297656"/>
                <a:gd name="connsiteY9" fmla="*/ 80962 h 80962"/>
                <a:gd name="connsiteX10" fmla="*/ 102394 w 297656"/>
                <a:gd name="connsiteY10" fmla="*/ 80962 h 80962"/>
                <a:gd name="connsiteX11" fmla="*/ 171450 w 297656"/>
                <a:gd name="connsiteY11" fmla="*/ 78581 h 80962"/>
                <a:gd name="connsiteX12" fmla="*/ 226219 w 297656"/>
                <a:gd name="connsiteY12" fmla="*/ 66675 h 80962"/>
                <a:gd name="connsiteX13" fmla="*/ 297656 w 297656"/>
                <a:gd name="connsiteY13" fmla="*/ 52387 h 80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7656" h="80962">
                  <a:moveTo>
                    <a:pt x="297656" y="52387"/>
                  </a:moveTo>
                  <a:lnTo>
                    <a:pt x="266700" y="4762"/>
                  </a:lnTo>
                  <a:lnTo>
                    <a:pt x="257175" y="0"/>
                  </a:lnTo>
                  <a:lnTo>
                    <a:pt x="242888" y="9524"/>
                  </a:lnTo>
                  <a:lnTo>
                    <a:pt x="228600" y="26193"/>
                  </a:lnTo>
                  <a:lnTo>
                    <a:pt x="202406" y="45243"/>
                  </a:lnTo>
                  <a:lnTo>
                    <a:pt x="176213" y="54768"/>
                  </a:lnTo>
                  <a:lnTo>
                    <a:pt x="116681" y="64293"/>
                  </a:lnTo>
                  <a:lnTo>
                    <a:pt x="45244" y="71437"/>
                  </a:lnTo>
                  <a:lnTo>
                    <a:pt x="0" y="80962"/>
                  </a:lnTo>
                  <a:lnTo>
                    <a:pt x="102394" y="80962"/>
                  </a:lnTo>
                  <a:lnTo>
                    <a:pt x="171450" y="78581"/>
                  </a:lnTo>
                  <a:lnTo>
                    <a:pt x="226219" y="66675"/>
                  </a:lnTo>
                  <a:lnTo>
                    <a:pt x="297656" y="52387"/>
                  </a:lnTo>
                  <a:close/>
                </a:path>
              </a:pathLst>
            </a:custGeom>
            <a:solidFill>
              <a:srgbClr val="FF00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D73E39-4CF5-4687-986D-D2C422951D18}"/>
                </a:ext>
              </a:extLst>
            </p:cNvPr>
            <p:cNvSpPr/>
            <p:nvPr/>
          </p:nvSpPr>
          <p:spPr>
            <a:xfrm>
              <a:off x="240708" y="4805658"/>
              <a:ext cx="663782" cy="1295951"/>
            </a:xfrm>
            <a:custGeom>
              <a:avLst/>
              <a:gdLst>
                <a:gd name="connsiteX0" fmla="*/ 0 w 892969"/>
                <a:gd name="connsiteY0" fmla="*/ 2381 h 1202531"/>
                <a:gd name="connsiteX1" fmla="*/ 183356 w 892969"/>
                <a:gd name="connsiteY1" fmla="*/ 0 h 1202531"/>
                <a:gd name="connsiteX2" fmla="*/ 504825 w 892969"/>
                <a:gd name="connsiteY2" fmla="*/ 7143 h 1202531"/>
                <a:gd name="connsiteX3" fmla="*/ 671513 w 892969"/>
                <a:gd name="connsiteY3" fmla="*/ 2381 h 1202531"/>
                <a:gd name="connsiteX4" fmla="*/ 685800 w 892969"/>
                <a:gd name="connsiteY4" fmla="*/ 33337 h 1202531"/>
                <a:gd name="connsiteX5" fmla="*/ 719138 w 892969"/>
                <a:gd name="connsiteY5" fmla="*/ 47625 h 1202531"/>
                <a:gd name="connsiteX6" fmla="*/ 750094 w 892969"/>
                <a:gd name="connsiteY6" fmla="*/ 83343 h 1202531"/>
                <a:gd name="connsiteX7" fmla="*/ 759619 w 892969"/>
                <a:gd name="connsiteY7" fmla="*/ 30956 h 1202531"/>
                <a:gd name="connsiteX8" fmla="*/ 795338 w 892969"/>
                <a:gd name="connsiteY8" fmla="*/ 30956 h 1202531"/>
                <a:gd name="connsiteX9" fmla="*/ 795338 w 892969"/>
                <a:gd name="connsiteY9" fmla="*/ 30956 h 1202531"/>
                <a:gd name="connsiteX10" fmla="*/ 835819 w 892969"/>
                <a:gd name="connsiteY10" fmla="*/ 33337 h 1202531"/>
                <a:gd name="connsiteX11" fmla="*/ 852488 w 892969"/>
                <a:gd name="connsiteY11" fmla="*/ 35718 h 1202531"/>
                <a:gd name="connsiteX12" fmla="*/ 892969 w 892969"/>
                <a:gd name="connsiteY12" fmla="*/ 47625 h 1202531"/>
                <a:gd name="connsiteX13" fmla="*/ 773906 w 892969"/>
                <a:gd name="connsiteY13" fmla="*/ 69056 h 1202531"/>
                <a:gd name="connsiteX14" fmla="*/ 676275 w 892969"/>
                <a:gd name="connsiteY14" fmla="*/ 73818 h 1202531"/>
                <a:gd name="connsiteX15" fmla="*/ 507206 w 892969"/>
                <a:gd name="connsiteY15" fmla="*/ 69056 h 1202531"/>
                <a:gd name="connsiteX16" fmla="*/ 426244 w 892969"/>
                <a:gd name="connsiteY16" fmla="*/ 69056 h 1202531"/>
                <a:gd name="connsiteX17" fmla="*/ 428625 w 892969"/>
                <a:gd name="connsiteY17" fmla="*/ 1202531 h 1202531"/>
                <a:gd name="connsiteX18" fmla="*/ 400050 w 892969"/>
                <a:gd name="connsiteY18" fmla="*/ 1188243 h 1202531"/>
                <a:gd name="connsiteX19" fmla="*/ 404813 w 892969"/>
                <a:gd name="connsiteY19" fmla="*/ 66675 h 1202531"/>
                <a:gd name="connsiteX20" fmla="*/ 254794 w 892969"/>
                <a:gd name="connsiteY20" fmla="*/ 54768 h 1202531"/>
                <a:gd name="connsiteX21" fmla="*/ 200025 w 892969"/>
                <a:gd name="connsiteY21" fmla="*/ 47625 h 1202531"/>
                <a:gd name="connsiteX22" fmla="*/ 159544 w 892969"/>
                <a:gd name="connsiteY22" fmla="*/ 33337 h 1202531"/>
                <a:gd name="connsiteX23" fmla="*/ 64294 w 892969"/>
                <a:gd name="connsiteY23" fmla="*/ 40481 h 1202531"/>
                <a:gd name="connsiteX24" fmla="*/ 0 w 892969"/>
                <a:gd name="connsiteY24" fmla="*/ 2381 h 1202531"/>
                <a:gd name="connsiteX0" fmla="*/ 0 w 892969"/>
                <a:gd name="connsiteY0" fmla="*/ 2381 h 1202531"/>
                <a:gd name="connsiteX1" fmla="*/ 183356 w 892969"/>
                <a:gd name="connsiteY1" fmla="*/ 0 h 1202531"/>
                <a:gd name="connsiteX2" fmla="*/ 504825 w 892969"/>
                <a:gd name="connsiteY2" fmla="*/ 7143 h 1202531"/>
                <a:gd name="connsiteX3" fmla="*/ 671513 w 892969"/>
                <a:gd name="connsiteY3" fmla="*/ 2381 h 1202531"/>
                <a:gd name="connsiteX4" fmla="*/ 685800 w 892969"/>
                <a:gd name="connsiteY4" fmla="*/ 33337 h 1202531"/>
                <a:gd name="connsiteX5" fmla="*/ 719138 w 892969"/>
                <a:gd name="connsiteY5" fmla="*/ 47625 h 1202531"/>
                <a:gd name="connsiteX6" fmla="*/ 750094 w 892969"/>
                <a:gd name="connsiteY6" fmla="*/ 83343 h 1202531"/>
                <a:gd name="connsiteX7" fmla="*/ 759619 w 892969"/>
                <a:gd name="connsiteY7" fmla="*/ 30956 h 1202531"/>
                <a:gd name="connsiteX8" fmla="*/ 795338 w 892969"/>
                <a:gd name="connsiteY8" fmla="*/ 30956 h 1202531"/>
                <a:gd name="connsiteX9" fmla="*/ 795338 w 892969"/>
                <a:gd name="connsiteY9" fmla="*/ 30956 h 1202531"/>
                <a:gd name="connsiteX10" fmla="*/ 835819 w 892969"/>
                <a:gd name="connsiteY10" fmla="*/ 33337 h 1202531"/>
                <a:gd name="connsiteX11" fmla="*/ 852488 w 892969"/>
                <a:gd name="connsiteY11" fmla="*/ 35718 h 1202531"/>
                <a:gd name="connsiteX12" fmla="*/ 892969 w 892969"/>
                <a:gd name="connsiteY12" fmla="*/ 47625 h 1202531"/>
                <a:gd name="connsiteX13" fmla="*/ 773906 w 892969"/>
                <a:gd name="connsiteY13" fmla="*/ 69056 h 1202531"/>
                <a:gd name="connsiteX14" fmla="*/ 676275 w 892969"/>
                <a:gd name="connsiteY14" fmla="*/ 73818 h 1202531"/>
                <a:gd name="connsiteX15" fmla="*/ 507206 w 892969"/>
                <a:gd name="connsiteY15" fmla="*/ 69056 h 1202531"/>
                <a:gd name="connsiteX16" fmla="*/ 426244 w 892969"/>
                <a:gd name="connsiteY16" fmla="*/ 69056 h 1202531"/>
                <a:gd name="connsiteX17" fmla="*/ 428625 w 892969"/>
                <a:gd name="connsiteY17" fmla="*/ 1202531 h 1202531"/>
                <a:gd name="connsiteX18" fmla="*/ 400050 w 892969"/>
                <a:gd name="connsiteY18" fmla="*/ 1188243 h 1202531"/>
                <a:gd name="connsiteX19" fmla="*/ 404813 w 892969"/>
                <a:gd name="connsiteY19" fmla="*/ 66675 h 1202531"/>
                <a:gd name="connsiteX20" fmla="*/ 254794 w 892969"/>
                <a:gd name="connsiteY20" fmla="*/ 54768 h 1202531"/>
                <a:gd name="connsiteX21" fmla="*/ 200025 w 892969"/>
                <a:gd name="connsiteY21" fmla="*/ 47625 h 1202531"/>
                <a:gd name="connsiteX22" fmla="*/ 159544 w 892969"/>
                <a:gd name="connsiteY22" fmla="*/ 33337 h 1202531"/>
                <a:gd name="connsiteX23" fmla="*/ 2381 w 892969"/>
                <a:gd name="connsiteY23" fmla="*/ 45243 h 1202531"/>
                <a:gd name="connsiteX24" fmla="*/ 0 w 892969"/>
                <a:gd name="connsiteY24" fmla="*/ 2381 h 1202531"/>
                <a:gd name="connsiteX0" fmla="*/ 0 w 892969"/>
                <a:gd name="connsiteY0" fmla="*/ 2381 h 1359694"/>
                <a:gd name="connsiteX1" fmla="*/ 183356 w 892969"/>
                <a:gd name="connsiteY1" fmla="*/ 0 h 1359694"/>
                <a:gd name="connsiteX2" fmla="*/ 504825 w 892969"/>
                <a:gd name="connsiteY2" fmla="*/ 7143 h 1359694"/>
                <a:gd name="connsiteX3" fmla="*/ 671513 w 892969"/>
                <a:gd name="connsiteY3" fmla="*/ 2381 h 1359694"/>
                <a:gd name="connsiteX4" fmla="*/ 685800 w 892969"/>
                <a:gd name="connsiteY4" fmla="*/ 33337 h 1359694"/>
                <a:gd name="connsiteX5" fmla="*/ 719138 w 892969"/>
                <a:gd name="connsiteY5" fmla="*/ 47625 h 1359694"/>
                <a:gd name="connsiteX6" fmla="*/ 750094 w 892969"/>
                <a:gd name="connsiteY6" fmla="*/ 83343 h 1359694"/>
                <a:gd name="connsiteX7" fmla="*/ 759619 w 892969"/>
                <a:gd name="connsiteY7" fmla="*/ 30956 h 1359694"/>
                <a:gd name="connsiteX8" fmla="*/ 795338 w 892969"/>
                <a:gd name="connsiteY8" fmla="*/ 30956 h 1359694"/>
                <a:gd name="connsiteX9" fmla="*/ 795338 w 892969"/>
                <a:gd name="connsiteY9" fmla="*/ 30956 h 1359694"/>
                <a:gd name="connsiteX10" fmla="*/ 835819 w 892969"/>
                <a:gd name="connsiteY10" fmla="*/ 33337 h 1359694"/>
                <a:gd name="connsiteX11" fmla="*/ 852488 w 892969"/>
                <a:gd name="connsiteY11" fmla="*/ 35718 h 1359694"/>
                <a:gd name="connsiteX12" fmla="*/ 892969 w 892969"/>
                <a:gd name="connsiteY12" fmla="*/ 47625 h 1359694"/>
                <a:gd name="connsiteX13" fmla="*/ 773906 w 892969"/>
                <a:gd name="connsiteY13" fmla="*/ 69056 h 1359694"/>
                <a:gd name="connsiteX14" fmla="*/ 676275 w 892969"/>
                <a:gd name="connsiteY14" fmla="*/ 73818 h 1359694"/>
                <a:gd name="connsiteX15" fmla="*/ 507206 w 892969"/>
                <a:gd name="connsiteY15" fmla="*/ 69056 h 1359694"/>
                <a:gd name="connsiteX16" fmla="*/ 426244 w 892969"/>
                <a:gd name="connsiteY16" fmla="*/ 69056 h 1359694"/>
                <a:gd name="connsiteX17" fmla="*/ 423863 w 892969"/>
                <a:gd name="connsiteY17" fmla="*/ 1359694 h 1359694"/>
                <a:gd name="connsiteX18" fmla="*/ 400050 w 892969"/>
                <a:gd name="connsiteY18" fmla="*/ 1188243 h 1359694"/>
                <a:gd name="connsiteX19" fmla="*/ 404813 w 892969"/>
                <a:gd name="connsiteY19" fmla="*/ 66675 h 1359694"/>
                <a:gd name="connsiteX20" fmla="*/ 254794 w 892969"/>
                <a:gd name="connsiteY20" fmla="*/ 54768 h 1359694"/>
                <a:gd name="connsiteX21" fmla="*/ 200025 w 892969"/>
                <a:gd name="connsiteY21" fmla="*/ 47625 h 1359694"/>
                <a:gd name="connsiteX22" fmla="*/ 159544 w 892969"/>
                <a:gd name="connsiteY22" fmla="*/ 33337 h 1359694"/>
                <a:gd name="connsiteX23" fmla="*/ 2381 w 892969"/>
                <a:gd name="connsiteY23" fmla="*/ 45243 h 1359694"/>
                <a:gd name="connsiteX24" fmla="*/ 0 w 892969"/>
                <a:gd name="connsiteY24" fmla="*/ 2381 h 1359694"/>
                <a:gd name="connsiteX0" fmla="*/ 0 w 892969"/>
                <a:gd name="connsiteY0" fmla="*/ 2381 h 1361068"/>
                <a:gd name="connsiteX1" fmla="*/ 183356 w 892969"/>
                <a:gd name="connsiteY1" fmla="*/ 0 h 1361068"/>
                <a:gd name="connsiteX2" fmla="*/ 504825 w 892969"/>
                <a:gd name="connsiteY2" fmla="*/ 7143 h 1361068"/>
                <a:gd name="connsiteX3" fmla="*/ 671513 w 892969"/>
                <a:gd name="connsiteY3" fmla="*/ 2381 h 1361068"/>
                <a:gd name="connsiteX4" fmla="*/ 685800 w 892969"/>
                <a:gd name="connsiteY4" fmla="*/ 33337 h 1361068"/>
                <a:gd name="connsiteX5" fmla="*/ 719138 w 892969"/>
                <a:gd name="connsiteY5" fmla="*/ 47625 h 1361068"/>
                <a:gd name="connsiteX6" fmla="*/ 750094 w 892969"/>
                <a:gd name="connsiteY6" fmla="*/ 83343 h 1361068"/>
                <a:gd name="connsiteX7" fmla="*/ 759619 w 892969"/>
                <a:gd name="connsiteY7" fmla="*/ 30956 h 1361068"/>
                <a:gd name="connsiteX8" fmla="*/ 795338 w 892969"/>
                <a:gd name="connsiteY8" fmla="*/ 30956 h 1361068"/>
                <a:gd name="connsiteX9" fmla="*/ 795338 w 892969"/>
                <a:gd name="connsiteY9" fmla="*/ 30956 h 1361068"/>
                <a:gd name="connsiteX10" fmla="*/ 835819 w 892969"/>
                <a:gd name="connsiteY10" fmla="*/ 33337 h 1361068"/>
                <a:gd name="connsiteX11" fmla="*/ 852488 w 892969"/>
                <a:gd name="connsiteY11" fmla="*/ 35718 h 1361068"/>
                <a:gd name="connsiteX12" fmla="*/ 892969 w 892969"/>
                <a:gd name="connsiteY12" fmla="*/ 47625 h 1361068"/>
                <a:gd name="connsiteX13" fmla="*/ 773906 w 892969"/>
                <a:gd name="connsiteY13" fmla="*/ 69056 h 1361068"/>
                <a:gd name="connsiteX14" fmla="*/ 676275 w 892969"/>
                <a:gd name="connsiteY14" fmla="*/ 73818 h 1361068"/>
                <a:gd name="connsiteX15" fmla="*/ 507206 w 892969"/>
                <a:gd name="connsiteY15" fmla="*/ 69056 h 1361068"/>
                <a:gd name="connsiteX16" fmla="*/ 426244 w 892969"/>
                <a:gd name="connsiteY16" fmla="*/ 69056 h 1361068"/>
                <a:gd name="connsiteX17" fmla="*/ 423863 w 892969"/>
                <a:gd name="connsiteY17" fmla="*/ 1359694 h 1361068"/>
                <a:gd name="connsiteX18" fmla="*/ 400050 w 892969"/>
                <a:gd name="connsiteY18" fmla="*/ 1359693 h 1361068"/>
                <a:gd name="connsiteX19" fmla="*/ 404813 w 892969"/>
                <a:gd name="connsiteY19" fmla="*/ 66675 h 1361068"/>
                <a:gd name="connsiteX20" fmla="*/ 254794 w 892969"/>
                <a:gd name="connsiteY20" fmla="*/ 54768 h 1361068"/>
                <a:gd name="connsiteX21" fmla="*/ 200025 w 892969"/>
                <a:gd name="connsiteY21" fmla="*/ 47625 h 1361068"/>
                <a:gd name="connsiteX22" fmla="*/ 159544 w 892969"/>
                <a:gd name="connsiteY22" fmla="*/ 33337 h 1361068"/>
                <a:gd name="connsiteX23" fmla="*/ 2381 w 892969"/>
                <a:gd name="connsiteY23" fmla="*/ 45243 h 1361068"/>
                <a:gd name="connsiteX24" fmla="*/ 0 w 892969"/>
                <a:gd name="connsiteY24" fmla="*/ 2381 h 1361068"/>
                <a:gd name="connsiteX0" fmla="*/ 0 w 892969"/>
                <a:gd name="connsiteY0" fmla="*/ 2381 h 1738313"/>
                <a:gd name="connsiteX1" fmla="*/ 183356 w 892969"/>
                <a:gd name="connsiteY1" fmla="*/ 0 h 1738313"/>
                <a:gd name="connsiteX2" fmla="*/ 504825 w 892969"/>
                <a:gd name="connsiteY2" fmla="*/ 7143 h 1738313"/>
                <a:gd name="connsiteX3" fmla="*/ 671513 w 892969"/>
                <a:gd name="connsiteY3" fmla="*/ 2381 h 1738313"/>
                <a:gd name="connsiteX4" fmla="*/ 685800 w 892969"/>
                <a:gd name="connsiteY4" fmla="*/ 33337 h 1738313"/>
                <a:gd name="connsiteX5" fmla="*/ 719138 w 892969"/>
                <a:gd name="connsiteY5" fmla="*/ 47625 h 1738313"/>
                <a:gd name="connsiteX6" fmla="*/ 750094 w 892969"/>
                <a:gd name="connsiteY6" fmla="*/ 83343 h 1738313"/>
                <a:gd name="connsiteX7" fmla="*/ 759619 w 892969"/>
                <a:gd name="connsiteY7" fmla="*/ 30956 h 1738313"/>
                <a:gd name="connsiteX8" fmla="*/ 795338 w 892969"/>
                <a:gd name="connsiteY8" fmla="*/ 30956 h 1738313"/>
                <a:gd name="connsiteX9" fmla="*/ 795338 w 892969"/>
                <a:gd name="connsiteY9" fmla="*/ 30956 h 1738313"/>
                <a:gd name="connsiteX10" fmla="*/ 835819 w 892969"/>
                <a:gd name="connsiteY10" fmla="*/ 33337 h 1738313"/>
                <a:gd name="connsiteX11" fmla="*/ 852488 w 892969"/>
                <a:gd name="connsiteY11" fmla="*/ 35718 h 1738313"/>
                <a:gd name="connsiteX12" fmla="*/ 892969 w 892969"/>
                <a:gd name="connsiteY12" fmla="*/ 47625 h 1738313"/>
                <a:gd name="connsiteX13" fmla="*/ 773906 w 892969"/>
                <a:gd name="connsiteY13" fmla="*/ 69056 h 1738313"/>
                <a:gd name="connsiteX14" fmla="*/ 676275 w 892969"/>
                <a:gd name="connsiteY14" fmla="*/ 73818 h 1738313"/>
                <a:gd name="connsiteX15" fmla="*/ 507206 w 892969"/>
                <a:gd name="connsiteY15" fmla="*/ 69056 h 1738313"/>
                <a:gd name="connsiteX16" fmla="*/ 426244 w 892969"/>
                <a:gd name="connsiteY16" fmla="*/ 69056 h 1738313"/>
                <a:gd name="connsiteX17" fmla="*/ 433388 w 892969"/>
                <a:gd name="connsiteY17" fmla="*/ 1738313 h 1738313"/>
                <a:gd name="connsiteX18" fmla="*/ 400050 w 892969"/>
                <a:gd name="connsiteY18" fmla="*/ 1359693 h 1738313"/>
                <a:gd name="connsiteX19" fmla="*/ 404813 w 892969"/>
                <a:gd name="connsiteY19" fmla="*/ 66675 h 1738313"/>
                <a:gd name="connsiteX20" fmla="*/ 254794 w 892969"/>
                <a:gd name="connsiteY20" fmla="*/ 54768 h 1738313"/>
                <a:gd name="connsiteX21" fmla="*/ 200025 w 892969"/>
                <a:gd name="connsiteY21" fmla="*/ 47625 h 1738313"/>
                <a:gd name="connsiteX22" fmla="*/ 159544 w 892969"/>
                <a:gd name="connsiteY22" fmla="*/ 33337 h 1738313"/>
                <a:gd name="connsiteX23" fmla="*/ 2381 w 892969"/>
                <a:gd name="connsiteY23" fmla="*/ 45243 h 1738313"/>
                <a:gd name="connsiteX24" fmla="*/ 0 w 892969"/>
                <a:gd name="connsiteY24" fmla="*/ 2381 h 1738313"/>
                <a:gd name="connsiteX0" fmla="*/ 0 w 892969"/>
                <a:gd name="connsiteY0" fmla="*/ 2381 h 1748608"/>
                <a:gd name="connsiteX1" fmla="*/ 183356 w 892969"/>
                <a:gd name="connsiteY1" fmla="*/ 0 h 1748608"/>
                <a:gd name="connsiteX2" fmla="*/ 504825 w 892969"/>
                <a:gd name="connsiteY2" fmla="*/ 7143 h 1748608"/>
                <a:gd name="connsiteX3" fmla="*/ 671513 w 892969"/>
                <a:gd name="connsiteY3" fmla="*/ 2381 h 1748608"/>
                <a:gd name="connsiteX4" fmla="*/ 685800 w 892969"/>
                <a:gd name="connsiteY4" fmla="*/ 33337 h 1748608"/>
                <a:gd name="connsiteX5" fmla="*/ 719138 w 892969"/>
                <a:gd name="connsiteY5" fmla="*/ 47625 h 1748608"/>
                <a:gd name="connsiteX6" fmla="*/ 750094 w 892969"/>
                <a:gd name="connsiteY6" fmla="*/ 83343 h 1748608"/>
                <a:gd name="connsiteX7" fmla="*/ 759619 w 892969"/>
                <a:gd name="connsiteY7" fmla="*/ 30956 h 1748608"/>
                <a:gd name="connsiteX8" fmla="*/ 795338 w 892969"/>
                <a:gd name="connsiteY8" fmla="*/ 30956 h 1748608"/>
                <a:gd name="connsiteX9" fmla="*/ 795338 w 892969"/>
                <a:gd name="connsiteY9" fmla="*/ 30956 h 1748608"/>
                <a:gd name="connsiteX10" fmla="*/ 835819 w 892969"/>
                <a:gd name="connsiteY10" fmla="*/ 33337 h 1748608"/>
                <a:gd name="connsiteX11" fmla="*/ 852488 w 892969"/>
                <a:gd name="connsiteY11" fmla="*/ 35718 h 1748608"/>
                <a:gd name="connsiteX12" fmla="*/ 892969 w 892969"/>
                <a:gd name="connsiteY12" fmla="*/ 47625 h 1748608"/>
                <a:gd name="connsiteX13" fmla="*/ 773906 w 892969"/>
                <a:gd name="connsiteY13" fmla="*/ 69056 h 1748608"/>
                <a:gd name="connsiteX14" fmla="*/ 676275 w 892969"/>
                <a:gd name="connsiteY14" fmla="*/ 73818 h 1748608"/>
                <a:gd name="connsiteX15" fmla="*/ 507206 w 892969"/>
                <a:gd name="connsiteY15" fmla="*/ 69056 h 1748608"/>
                <a:gd name="connsiteX16" fmla="*/ 426244 w 892969"/>
                <a:gd name="connsiteY16" fmla="*/ 69056 h 1748608"/>
                <a:gd name="connsiteX17" fmla="*/ 433388 w 892969"/>
                <a:gd name="connsiteY17" fmla="*/ 1738313 h 1748608"/>
                <a:gd name="connsiteX18" fmla="*/ 414338 w 892969"/>
                <a:gd name="connsiteY18" fmla="*/ 1747837 h 1748608"/>
                <a:gd name="connsiteX19" fmla="*/ 404813 w 892969"/>
                <a:gd name="connsiteY19" fmla="*/ 66675 h 1748608"/>
                <a:gd name="connsiteX20" fmla="*/ 254794 w 892969"/>
                <a:gd name="connsiteY20" fmla="*/ 54768 h 1748608"/>
                <a:gd name="connsiteX21" fmla="*/ 200025 w 892969"/>
                <a:gd name="connsiteY21" fmla="*/ 47625 h 1748608"/>
                <a:gd name="connsiteX22" fmla="*/ 159544 w 892969"/>
                <a:gd name="connsiteY22" fmla="*/ 33337 h 1748608"/>
                <a:gd name="connsiteX23" fmla="*/ 2381 w 892969"/>
                <a:gd name="connsiteY23" fmla="*/ 45243 h 1748608"/>
                <a:gd name="connsiteX24" fmla="*/ 0 w 892969"/>
                <a:gd name="connsiteY24" fmla="*/ 2381 h 1748608"/>
                <a:gd name="connsiteX0" fmla="*/ 0 w 892969"/>
                <a:gd name="connsiteY0" fmla="*/ 2381 h 1754982"/>
                <a:gd name="connsiteX1" fmla="*/ 183356 w 892969"/>
                <a:gd name="connsiteY1" fmla="*/ 0 h 1754982"/>
                <a:gd name="connsiteX2" fmla="*/ 504825 w 892969"/>
                <a:gd name="connsiteY2" fmla="*/ 7143 h 1754982"/>
                <a:gd name="connsiteX3" fmla="*/ 671513 w 892969"/>
                <a:gd name="connsiteY3" fmla="*/ 2381 h 1754982"/>
                <a:gd name="connsiteX4" fmla="*/ 685800 w 892969"/>
                <a:gd name="connsiteY4" fmla="*/ 33337 h 1754982"/>
                <a:gd name="connsiteX5" fmla="*/ 719138 w 892969"/>
                <a:gd name="connsiteY5" fmla="*/ 47625 h 1754982"/>
                <a:gd name="connsiteX6" fmla="*/ 750094 w 892969"/>
                <a:gd name="connsiteY6" fmla="*/ 83343 h 1754982"/>
                <a:gd name="connsiteX7" fmla="*/ 759619 w 892969"/>
                <a:gd name="connsiteY7" fmla="*/ 30956 h 1754982"/>
                <a:gd name="connsiteX8" fmla="*/ 795338 w 892969"/>
                <a:gd name="connsiteY8" fmla="*/ 30956 h 1754982"/>
                <a:gd name="connsiteX9" fmla="*/ 795338 w 892969"/>
                <a:gd name="connsiteY9" fmla="*/ 30956 h 1754982"/>
                <a:gd name="connsiteX10" fmla="*/ 835819 w 892969"/>
                <a:gd name="connsiteY10" fmla="*/ 33337 h 1754982"/>
                <a:gd name="connsiteX11" fmla="*/ 852488 w 892969"/>
                <a:gd name="connsiteY11" fmla="*/ 35718 h 1754982"/>
                <a:gd name="connsiteX12" fmla="*/ 892969 w 892969"/>
                <a:gd name="connsiteY12" fmla="*/ 47625 h 1754982"/>
                <a:gd name="connsiteX13" fmla="*/ 773906 w 892969"/>
                <a:gd name="connsiteY13" fmla="*/ 69056 h 1754982"/>
                <a:gd name="connsiteX14" fmla="*/ 676275 w 892969"/>
                <a:gd name="connsiteY14" fmla="*/ 73818 h 1754982"/>
                <a:gd name="connsiteX15" fmla="*/ 507206 w 892969"/>
                <a:gd name="connsiteY15" fmla="*/ 69056 h 1754982"/>
                <a:gd name="connsiteX16" fmla="*/ 426244 w 892969"/>
                <a:gd name="connsiteY16" fmla="*/ 69056 h 1754982"/>
                <a:gd name="connsiteX17" fmla="*/ 435770 w 892969"/>
                <a:gd name="connsiteY17" fmla="*/ 1754982 h 1754982"/>
                <a:gd name="connsiteX18" fmla="*/ 414338 w 892969"/>
                <a:gd name="connsiteY18" fmla="*/ 1747837 h 1754982"/>
                <a:gd name="connsiteX19" fmla="*/ 404813 w 892969"/>
                <a:gd name="connsiteY19" fmla="*/ 66675 h 1754982"/>
                <a:gd name="connsiteX20" fmla="*/ 254794 w 892969"/>
                <a:gd name="connsiteY20" fmla="*/ 54768 h 1754982"/>
                <a:gd name="connsiteX21" fmla="*/ 200025 w 892969"/>
                <a:gd name="connsiteY21" fmla="*/ 47625 h 1754982"/>
                <a:gd name="connsiteX22" fmla="*/ 159544 w 892969"/>
                <a:gd name="connsiteY22" fmla="*/ 33337 h 1754982"/>
                <a:gd name="connsiteX23" fmla="*/ 2381 w 892969"/>
                <a:gd name="connsiteY23" fmla="*/ 45243 h 1754982"/>
                <a:gd name="connsiteX24" fmla="*/ 0 w 892969"/>
                <a:gd name="connsiteY24" fmla="*/ 2381 h 175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2969" h="1754982">
                  <a:moveTo>
                    <a:pt x="0" y="2381"/>
                  </a:moveTo>
                  <a:lnTo>
                    <a:pt x="183356" y="0"/>
                  </a:lnTo>
                  <a:lnTo>
                    <a:pt x="504825" y="7143"/>
                  </a:lnTo>
                  <a:lnTo>
                    <a:pt x="671513" y="2381"/>
                  </a:lnTo>
                  <a:lnTo>
                    <a:pt x="685800" y="33337"/>
                  </a:lnTo>
                  <a:lnTo>
                    <a:pt x="719138" y="47625"/>
                  </a:lnTo>
                  <a:lnTo>
                    <a:pt x="750094" y="83343"/>
                  </a:lnTo>
                  <a:lnTo>
                    <a:pt x="759619" y="30956"/>
                  </a:lnTo>
                  <a:lnTo>
                    <a:pt x="795338" y="30956"/>
                  </a:lnTo>
                  <a:lnTo>
                    <a:pt x="795338" y="30956"/>
                  </a:lnTo>
                  <a:lnTo>
                    <a:pt x="835819" y="33337"/>
                  </a:lnTo>
                  <a:lnTo>
                    <a:pt x="852488" y="35718"/>
                  </a:lnTo>
                  <a:lnTo>
                    <a:pt x="892969" y="47625"/>
                  </a:lnTo>
                  <a:lnTo>
                    <a:pt x="773906" y="69056"/>
                  </a:lnTo>
                  <a:lnTo>
                    <a:pt x="676275" y="73818"/>
                  </a:lnTo>
                  <a:lnTo>
                    <a:pt x="507206" y="69056"/>
                  </a:lnTo>
                  <a:lnTo>
                    <a:pt x="426244" y="69056"/>
                  </a:lnTo>
                  <a:cubicBezTo>
                    <a:pt x="427038" y="446881"/>
                    <a:pt x="434976" y="1377157"/>
                    <a:pt x="435770" y="1754982"/>
                  </a:cubicBezTo>
                  <a:cubicBezTo>
                    <a:pt x="426245" y="1750219"/>
                    <a:pt x="423863" y="1752600"/>
                    <a:pt x="414338" y="1747837"/>
                  </a:cubicBezTo>
                  <a:cubicBezTo>
                    <a:pt x="415926" y="1373981"/>
                    <a:pt x="403225" y="440531"/>
                    <a:pt x="404813" y="66675"/>
                  </a:cubicBezTo>
                  <a:lnTo>
                    <a:pt x="254794" y="54768"/>
                  </a:lnTo>
                  <a:lnTo>
                    <a:pt x="200025" y="47625"/>
                  </a:lnTo>
                  <a:lnTo>
                    <a:pt x="159544" y="33337"/>
                  </a:lnTo>
                  <a:lnTo>
                    <a:pt x="2381" y="45243"/>
                  </a:lnTo>
                  <a:lnTo>
                    <a:pt x="0" y="2381"/>
                  </a:lnTo>
                  <a:close/>
                </a:path>
              </a:pathLst>
            </a:custGeom>
            <a:solidFill>
              <a:srgbClr val="FF00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sp>
          <p:nvSpPr>
            <p:cNvPr id="687" name="Rectangle 686">
              <a:extLst>
                <a:ext uri="{FF2B5EF4-FFF2-40B4-BE49-F238E27FC236}">
                  <a16:creationId xmlns:a16="http://schemas.microsoft.com/office/drawing/2014/main" id="{F25C35B2-E1AC-4A16-A28D-99F4268009BA}"/>
                </a:ext>
              </a:extLst>
            </p:cNvPr>
            <p:cNvSpPr/>
            <p:nvPr/>
          </p:nvSpPr>
          <p:spPr>
            <a:xfrm>
              <a:off x="9232649" y="6102583"/>
              <a:ext cx="185217" cy="414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628FB8-FD0B-4F6E-B510-AA4FE41E7212}"/>
                </a:ext>
              </a:extLst>
            </p:cNvPr>
            <p:cNvSpPr/>
            <p:nvPr/>
          </p:nvSpPr>
          <p:spPr>
            <a:xfrm>
              <a:off x="9469940" y="4972558"/>
              <a:ext cx="102665" cy="123236"/>
            </a:xfrm>
            <a:custGeom>
              <a:avLst/>
              <a:gdLst>
                <a:gd name="connsiteX0" fmla="*/ 0 w 138112"/>
                <a:gd name="connsiteY0" fmla="*/ 102394 h 166688"/>
                <a:gd name="connsiteX1" fmla="*/ 0 w 138112"/>
                <a:gd name="connsiteY1" fmla="*/ 69057 h 166688"/>
                <a:gd name="connsiteX2" fmla="*/ 4762 w 138112"/>
                <a:gd name="connsiteY2" fmla="*/ 28575 h 166688"/>
                <a:gd name="connsiteX3" fmla="*/ 30956 w 138112"/>
                <a:gd name="connsiteY3" fmla="*/ 0 h 166688"/>
                <a:gd name="connsiteX4" fmla="*/ 83344 w 138112"/>
                <a:gd name="connsiteY4" fmla="*/ 42863 h 166688"/>
                <a:gd name="connsiteX5" fmla="*/ 126206 w 138112"/>
                <a:gd name="connsiteY5" fmla="*/ 145257 h 166688"/>
                <a:gd name="connsiteX6" fmla="*/ 138112 w 138112"/>
                <a:gd name="connsiteY6" fmla="*/ 164307 h 166688"/>
                <a:gd name="connsiteX7" fmla="*/ 138112 w 138112"/>
                <a:gd name="connsiteY7" fmla="*/ 166688 h 166688"/>
                <a:gd name="connsiteX0" fmla="*/ 0 w 138112"/>
                <a:gd name="connsiteY0" fmla="*/ 102593 h 166887"/>
                <a:gd name="connsiteX1" fmla="*/ 0 w 138112"/>
                <a:gd name="connsiteY1" fmla="*/ 69256 h 166887"/>
                <a:gd name="connsiteX2" fmla="*/ 4762 w 138112"/>
                <a:gd name="connsiteY2" fmla="*/ 28774 h 166887"/>
                <a:gd name="connsiteX3" fmla="*/ 30956 w 138112"/>
                <a:gd name="connsiteY3" fmla="*/ 199 h 166887"/>
                <a:gd name="connsiteX4" fmla="*/ 83344 w 138112"/>
                <a:gd name="connsiteY4" fmla="*/ 43062 h 166887"/>
                <a:gd name="connsiteX5" fmla="*/ 126206 w 138112"/>
                <a:gd name="connsiteY5" fmla="*/ 145456 h 166887"/>
                <a:gd name="connsiteX6" fmla="*/ 138112 w 138112"/>
                <a:gd name="connsiteY6" fmla="*/ 164506 h 166887"/>
                <a:gd name="connsiteX7" fmla="*/ 138112 w 138112"/>
                <a:gd name="connsiteY7" fmla="*/ 166887 h 166887"/>
                <a:gd name="connsiteX0" fmla="*/ 0 w 138112"/>
                <a:gd name="connsiteY0" fmla="*/ 102593 h 166887"/>
                <a:gd name="connsiteX1" fmla="*/ 0 w 138112"/>
                <a:gd name="connsiteY1" fmla="*/ 69256 h 166887"/>
                <a:gd name="connsiteX2" fmla="*/ 4762 w 138112"/>
                <a:gd name="connsiteY2" fmla="*/ 28774 h 166887"/>
                <a:gd name="connsiteX3" fmla="*/ 30956 w 138112"/>
                <a:gd name="connsiteY3" fmla="*/ 199 h 166887"/>
                <a:gd name="connsiteX4" fmla="*/ 83344 w 138112"/>
                <a:gd name="connsiteY4" fmla="*/ 43062 h 166887"/>
                <a:gd name="connsiteX5" fmla="*/ 126206 w 138112"/>
                <a:gd name="connsiteY5" fmla="*/ 145456 h 166887"/>
                <a:gd name="connsiteX6" fmla="*/ 138112 w 138112"/>
                <a:gd name="connsiteY6" fmla="*/ 164506 h 166887"/>
                <a:gd name="connsiteX7" fmla="*/ 138112 w 138112"/>
                <a:gd name="connsiteY7" fmla="*/ 166887 h 166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112" h="166887">
                  <a:moveTo>
                    <a:pt x="0" y="102593"/>
                  </a:moveTo>
                  <a:lnTo>
                    <a:pt x="0" y="69256"/>
                  </a:lnTo>
                  <a:lnTo>
                    <a:pt x="4762" y="28774"/>
                  </a:lnTo>
                  <a:cubicBezTo>
                    <a:pt x="9921" y="17265"/>
                    <a:pt x="17859" y="-2182"/>
                    <a:pt x="30956" y="199"/>
                  </a:cubicBezTo>
                  <a:cubicBezTo>
                    <a:pt x="44053" y="2580"/>
                    <a:pt x="69057" y="8931"/>
                    <a:pt x="83344" y="43062"/>
                  </a:cubicBezTo>
                  <a:lnTo>
                    <a:pt x="126206" y="145456"/>
                  </a:lnTo>
                  <a:lnTo>
                    <a:pt x="138112" y="164506"/>
                  </a:lnTo>
                  <a:lnTo>
                    <a:pt x="138112" y="166887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sz="700"/>
            </a:p>
          </p:txBody>
        </p: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72387834-83FB-499F-A99F-F75F31C9FE8E}"/>
                </a:ext>
              </a:extLst>
            </p:cNvPr>
            <p:cNvCxnSpPr/>
            <p:nvPr/>
          </p:nvCxnSpPr>
          <p:spPr>
            <a:xfrm>
              <a:off x="3048066" y="6098892"/>
              <a:ext cx="0" cy="6653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96037D9B-BE73-4164-AA8F-F4BF6262F0E0}"/>
                </a:ext>
              </a:extLst>
            </p:cNvPr>
            <p:cNvCxnSpPr/>
            <p:nvPr/>
          </p:nvCxnSpPr>
          <p:spPr>
            <a:xfrm>
              <a:off x="5867814" y="6098892"/>
              <a:ext cx="0" cy="6653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84D46496-D299-4866-9575-314F3B5A745F}"/>
                </a:ext>
              </a:extLst>
            </p:cNvPr>
            <p:cNvCxnSpPr/>
            <p:nvPr/>
          </p:nvCxnSpPr>
          <p:spPr>
            <a:xfrm>
              <a:off x="8687381" y="6098892"/>
              <a:ext cx="0" cy="6653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FDE94FCF-59CC-4BB8-983F-071B29D6FF20}"/>
                </a:ext>
              </a:extLst>
            </p:cNvPr>
            <p:cNvCxnSpPr/>
            <p:nvPr/>
          </p:nvCxnSpPr>
          <p:spPr>
            <a:xfrm>
              <a:off x="11505359" y="6098892"/>
              <a:ext cx="0" cy="6653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0B57794E-DCE1-4A1E-A610-E6E9903B0AFC}"/>
                </a:ext>
              </a:extLst>
            </p:cNvPr>
            <p:cNvCxnSpPr>
              <a:cxnSpLocks/>
            </p:cNvCxnSpPr>
            <p:nvPr/>
          </p:nvCxnSpPr>
          <p:spPr>
            <a:xfrm rot="5460000">
              <a:off x="210615" y="5263410"/>
              <a:ext cx="0" cy="6698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C77A1B3C-38FB-47D8-8406-69CB05892CBB}"/>
                </a:ext>
              </a:extLst>
            </p:cNvPr>
            <p:cNvCxnSpPr>
              <a:cxnSpLocks/>
            </p:cNvCxnSpPr>
            <p:nvPr/>
          </p:nvCxnSpPr>
          <p:spPr>
            <a:xfrm rot="5460000">
              <a:off x="11971679" y="5277732"/>
              <a:ext cx="0" cy="6698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5D06AEB-62F6-4FDA-9AF0-D35A38B6BC2C}"/>
                </a:ext>
              </a:extLst>
            </p:cNvPr>
            <p:cNvSpPr/>
            <p:nvPr/>
          </p:nvSpPr>
          <p:spPr>
            <a:xfrm flipH="1">
              <a:off x="1588585" y="5021941"/>
              <a:ext cx="17440" cy="1081424"/>
            </a:xfrm>
            <a:custGeom>
              <a:avLst/>
              <a:gdLst>
                <a:gd name="connsiteX0" fmla="*/ 16668 w 216693"/>
                <a:gd name="connsiteY0" fmla="*/ 7144 h 1464469"/>
                <a:gd name="connsiteX1" fmla="*/ 197643 w 216693"/>
                <a:gd name="connsiteY1" fmla="*/ 0 h 1464469"/>
                <a:gd name="connsiteX2" fmla="*/ 216693 w 216693"/>
                <a:gd name="connsiteY2" fmla="*/ 1464469 h 1464469"/>
                <a:gd name="connsiteX3" fmla="*/ 0 w 216693"/>
                <a:gd name="connsiteY3" fmla="*/ 1464469 h 1464469"/>
                <a:gd name="connsiteX4" fmla="*/ 16668 w 216693"/>
                <a:gd name="connsiteY4" fmla="*/ 7144 h 1464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693" h="1464469">
                  <a:moveTo>
                    <a:pt x="16668" y="7144"/>
                  </a:moveTo>
                  <a:lnTo>
                    <a:pt x="197643" y="0"/>
                  </a:lnTo>
                  <a:lnTo>
                    <a:pt x="216693" y="1464469"/>
                  </a:lnTo>
                  <a:lnTo>
                    <a:pt x="0" y="1464469"/>
                  </a:lnTo>
                  <a:lnTo>
                    <a:pt x="16668" y="7144"/>
                  </a:lnTo>
                  <a:close/>
                </a:path>
              </a:pathLst>
            </a:custGeom>
            <a:solidFill>
              <a:srgbClr val="FF00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cxnSp>
          <p:nvCxnSpPr>
            <p:cNvPr id="662" name="Straight Connector 661">
              <a:extLst>
                <a:ext uri="{FF2B5EF4-FFF2-40B4-BE49-F238E27FC236}">
                  <a16:creationId xmlns:a16="http://schemas.microsoft.com/office/drawing/2014/main" id="{C3BC3421-7902-4E7E-946F-DAF31599CB5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37168" y="5294968"/>
              <a:ext cx="11685629" cy="961"/>
            </a:xfrm>
            <a:prstGeom prst="line">
              <a:avLst/>
            </a:prstGeom>
            <a:ln w="3175">
              <a:solidFill>
                <a:srgbClr val="00FFFF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B2D571D-3536-4AE2-88AD-75B8480D7CF9}"/>
                </a:ext>
              </a:extLst>
            </p:cNvPr>
            <p:cNvSpPr txBox="1"/>
            <p:nvPr/>
          </p:nvSpPr>
          <p:spPr>
            <a:xfrm>
              <a:off x="16471" y="6136234"/>
              <a:ext cx="440606" cy="2272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400" b="1" dirty="0"/>
                <a:t>0</a:t>
              </a: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CEFA699B-B2DC-439A-BD4A-12CD4C80529C}"/>
                </a:ext>
              </a:extLst>
            </p:cNvPr>
            <p:cNvSpPr txBox="1"/>
            <p:nvPr/>
          </p:nvSpPr>
          <p:spPr>
            <a:xfrm>
              <a:off x="8432401" y="6136234"/>
              <a:ext cx="4994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400" b="1" dirty="0"/>
                <a:t>150</a:t>
              </a: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268F2B34-6C7F-41FF-B513-21B958694898}"/>
                </a:ext>
              </a:extLst>
            </p:cNvPr>
            <p:cNvSpPr txBox="1"/>
            <p:nvPr/>
          </p:nvSpPr>
          <p:spPr>
            <a:xfrm>
              <a:off x="11200576" y="6136234"/>
              <a:ext cx="6025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400" b="1" dirty="0"/>
                <a:t>200</a:t>
              </a:r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ABAAF734-6AAC-4C6C-AA50-B70BD51CB87E}"/>
                </a:ext>
              </a:extLst>
            </p:cNvPr>
            <p:cNvSpPr txBox="1"/>
            <p:nvPr/>
          </p:nvSpPr>
          <p:spPr>
            <a:xfrm>
              <a:off x="5600347" y="6136234"/>
              <a:ext cx="5141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400" b="1" dirty="0"/>
                <a:t>100</a:t>
              </a: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8ABC89BD-CC39-4AE2-92C4-4B71839C5F12}"/>
                </a:ext>
              </a:extLst>
            </p:cNvPr>
            <p:cNvSpPr txBox="1"/>
            <p:nvPr/>
          </p:nvSpPr>
          <p:spPr>
            <a:xfrm>
              <a:off x="2824380" y="6136234"/>
              <a:ext cx="440606" cy="2272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400" b="1" dirty="0"/>
                <a:t>50</a:t>
              </a: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8E5A3005-831C-4A9A-AC4B-76F988467EF6}"/>
                </a:ext>
              </a:extLst>
            </p:cNvPr>
            <p:cNvSpPr txBox="1"/>
            <p:nvPr/>
          </p:nvSpPr>
          <p:spPr>
            <a:xfrm>
              <a:off x="11862386" y="5149863"/>
              <a:ext cx="440606" cy="2272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400" b="1" dirty="0"/>
                <a:t>0</a:t>
              </a: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B456F8-9A22-45AF-A112-CC1FD4C35ADE}"/>
                </a:ext>
              </a:extLst>
            </p:cNvPr>
            <p:cNvSpPr/>
            <p:nvPr/>
          </p:nvSpPr>
          <p:spPr>
            <a:xfrm>
              <a:off x="238938" y="5445720"/>
              <a:ext cx="320828" cy="247935"/>
            </a:xfrm>
            <a:custGeom>
              <a:avLst/>
              <a:gdLst>
                <a:gd name="connsiteX0" fmla="*/ 0 w 407194"/>
                <a:gd name="connsiteY0" fmla="*/ 0 h 352425"/>
                <a:gd name="connsiteX1" fmla="*/ 400050 w 407194"/>
                <a:gd name="connsiteY1" fmla="*/ 0 h 352425"/>
                <a:gd name="connsiteX2" fmla="*/ 407194 w 407194"/>
                <a:gd name="connsiteY2" fmla="*/ 0 h 352425"/>
                <a:gd name="connsiteX3" fmla="*/ 383381 w 407194"/>
                <a:gd name="connsiteY3" fmla="*/ 259556 h 352425"/>
                <a:gd name="connsiteX4" fmla="*/ 2381 w 407194"/>
                <a:gd name="connsiteY4" fmla="*/ 352425 h 352425"/>
                <a:gd name="connsiteX5" fmla="*/ 0 w 407194"/>
                <a:gd name="connsiteY5" fmla="*/ 0 h 352425"/>
                <a:gd name="connsiteX0" fmla="*/ 0 w 431601"/>
                <a:gd name="connsiteY0" fmla="*/ 0 h 360087"/>
                <a:gd name="connsiteX1" fmla="*/ 400050 w 431601"/>
                <a:gd name="connsiteY1" fmla="*/ 7662 h 360087"/>
                <a:gd name="connsiteX2" fmla="*/ 407194 w 431601"/>
                <a:gd name="connsiteY2" fmla="*/ 7662 h 360087"/>
                <a:gd name="connsiteX3" fmla="*/ 383381 w 431601"/>
                <a:gd name="connsiteY3" fmla="*/ 267218 h 360087"/>
                <a:gd name="connsiteX4" fmla="*/ 2381 w 431601"/>
                <a:gd name="connsiteY4" fmla="*/ 360087 h 360087"/>
                <a:gd name="connsiteX5" fmla="*/ 0 w 431601"/>
                <a:gd name="connsiteY5" fmla="*/ 0 h 360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601" h="360087">
                  <a:moveTo>
                    <a:pt x="0" y="0"/>
                  </a:moveTo>
                  <a:lnTo>
                    <a:pt x="400050" y="7662"/>
                  </a:lnTo>
                  <a:cubicBezTo>
                    <a:pt x="467916" y="8939"/>
                    <a:pt x="404813" y="7662"/>
                    <a:pt x="407194" y="7662"/>
                  </a:cubicBezTo>
                  <a:lnTo>
                    <a:pt x="383381" y="267218"/>
                  </a:lnTo>
                  <a:lnTo>
                    <a:pt x="2381" y="360087"/>
                  </a:lnTo>
                  <a:cubicBezTo>
                    <a:pt x="1587" y="242612"/>
                    <a:pt x="794" y="117475"/>
                    <a:pt x="0" y="0"/>
                  </a:cubicBezTo>
                  <a:close/>
                </a:path>
              </a:pathLst>
            </a:custGeom>
            <a:pattFill prst="pct5">
              <a:fgClr>
                <a:schemeClr val="bg1"/>
              </a:fgClr>
              <a:bgClr>
                <a:srgbClr val="FF0066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435CD15-208F-41F3-B854-73C23503F824}"/>
                </a:ext>
              </a:extLst>
            </p:cNvPr>
            <p:cNvSpPr/>
            <p:nvPr/>
          </p:nvSpPr>
          <p:spPr>
            <a:xfrm>
              <a:off x="235398" y="5623318"/>
              <a:ext cx="288524" cy="481805"/>
            </a:xfrm>
            <a:custGeom>
              <a:avLst/>
              <a:gdLst>
                <a:gd name="connsiteX0" fmla="*/ 4763 w 388144"/>
                <a:gd name="connsiteY0" fmla="*/ 76200 h 659606"/>
                <a:gd name="connsiteX1" fmla="*/ 388144 w 388144"/>
                <a:gd name="connsiteY1" fmla="*/ 0 h 659606"/>
                <a:gd name="connsiteX2" fmla="*/ 366713 w 388144"/>
                <a:gd name="connsiteY2" fmla="*/ 326231 h 659606"/>
                <a:gd name="connsiteX3" fmla="*/ 316707 w 388144"/>
                <a:gd name="connsiteY3" fmla="*/ 659606 h 659606"/>
                <a:gd name="connsiteX4" fmla="*/ 0 w 388144"/>
                <a:gd name="connsiteY4" fmla="*/ 659606 h 659606"/>
                <a:gd name="connsiteX5" fmla="*/ 4763 w 388144"/>
                <a:gd name="connsiteY5" fmla="*/ 76200 h 659606"/>
                <a:gd name="connsiteX0" fmla="*/ 4763 w 366713"/>
                <a:gd name="connsiteY0" fmla="*/ 0 h 583406"/>
                <a:gd name="connsiteX1" fmla="*/ 350044 w 366713"/>
                <a:gd name="connsiteY1" fmla="*/ 354806 h 583406"/>
                <a:gd name="connsiteX2" fmla="*/ 366713 w 366713"/>
                <a:gd name="connsiteY2" fmla="*/ 250031 h 583406"/>
                <a:gd name="connsiteX3" fmla="*/ 316707 w 366713"/>
                <a:gd name="connsiteY3" fmla="*/ 583406 h 583406"/>
                <a:gd name="connsiteX4" fmla="*/ 0 w 366713"/>
                <a:gd name="connsiteY4" fmla="*/ 583406 h 583406"/>
                <a:gd name="connsiteX5" fmla="*/ 4763 w 366713"/>
                <a:gd name="connsiteY5" fmla="*/ 0 h 583406"/>
                <a:gd name="connsiteX0" fmla="*/ 4763 w 381000"/>
                <a:gd name="connsiteY0" fmla="*/ 40481 h 623887"/>
                <a:gd name="connsiteX1" fmla="*/ 381000 w 381000"/>
                <a:gd name="connsiteY1" fmla="*/ 0 h 623887"/>
                <a:gd name="connsiteX2" fmla="*/ 366713 w 381000"/>
                <a:gd name="connsiteY2" fmla="*/ 290512 h 623887"/>
                <a:gd name="connsiteX3" fmla="*/ 316707 w 381000"/>
                <a:gd name="connsiteY3" fmla="*/ 623887 h 623887"/>
                <a:gd name="connsiteX4" fmla="*/ 0 w 381000"/>
                <a:gd name="connsiteY4" fmla="*/ 623887 h 623887"/>
                <a:gd name="connsiteX5" fmla="*/ 4763 w 381000"/>
                <a:gd name="connsiteY5" fmla="*/ 40481 h 623887"/>
                <a:gd name="connsiteX0" fmla="*/ 4763 w 388144"/>
                <a:gd name="connsiteY0" fmla="*/ 69056 h 652462"/>
                <a:gd name="connsiteX1" fmla="*/ 388144 w 388144"/>
                <a:gd name="connsiteY1" fmla="*/ 0 h 652462"/>
                <a:gd name="connsiteX2" fmla="*/ 366713 w 388144"/>
                <a:gd name="connsiteY2" fmla="*/ 319087 h 652462"/>
                <a:gd name="connsiteX3" fmla="*/ 316707 w 388144"/>
                <a:gd name="connsiteY3" fmla="*/ 652462 h 652462"/>
                <a:gd name="connsiteX4" fmla="*/ 0 w 388144"/>
                <a:gd name="connsiteY4" fmla="*/ 652462 h 652462"/>
                <a:gd name="connsiteX5" fmla="*/ 4763 w 388144"/>
                <a:gd name="connsiteY5" fmla="*/ 69056 h 65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8144" h="652462">
                  <a:moveTo>
                    <a:pt x="4763" y="69056"/>
                  </a:moveTo>
                  <a:lnTo>
                    <a:pt x="388144" y="0"/>
                  </a:lnTo>
                  <a:lnTo>
                    <a:pt x="366713" y="319087"/>
                  </a:lnTo>
                  <a:lnTo>
                    <a:pt x="316707" y="652462"/>
                  </a:lnTo>
                  <a:lnTo>
                    <a:pt x="0" y="652462"/>
                  </a:lnTo>
                  <a:cubicBezTo>
                    <a:pt x="2381" y="459581"/>
                    <a:pt x="4763" y="266700"/>
                    <a:pt x="4763" y="69056"/>
                  </a:cubicBezTo>
                  <a:close/>
                </a:path>
              </a:pathLst>
            </a:custGeom>
            <a:pattFill prst="lgConfetti">
              <a:fgClr>
                <a:schemeClr val="bg1"/>
              </a:fgClr>
              <a:bgClr>
                <a:srgbClr val="FF0066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sp>
          <p:nvSpPr>
            <p:cNvPr id="690" name="TextBox 689">
              <a:extLst>
                <a:ext uri="{FF2B5EF4-FFF2-40B4-BE49-F238E27FC236}">
                  <a16:creationId xmlns:a16="http://schemas.microsoft.com/office/drawing/2014/main" id="{6356703D-681E-4EA1-AF5C-BEED7FBE65FE}"/>
                </a:ext>
              </a:extLst>
            </p:cNvPr>
            <p:cNvSpPr txBox="1"/>
            <p:nvPr/>
          </p:nvSpPr>
          <p:spPr>
            <a:xfrm>
              <a:off x="109311" y="4099288"/>
              <a:ext cx="606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b="1" dirty="0"/>
                <a:t>BW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B1045860-2B5E-4376-86DC-60AA8A663598}"/>
                </a:ext>
              </a:extLst>
            </p:cNvPr>
            <p:cNvSpPr txBox="1"/>
            <p:nvPr/>
          </p:nvSpPr>
          <p:spPr>
            <a:xfrm>
              <a:off x="5329812" y="4099288"/>
              <a:ext cx="4303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b="1" dirty="0"/>
                <a:t>E</a:t>
              </a:r>
            </a:p>
          </p:txBody>
        </p: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E43B9D4E-FE95-48D8-BF22-DED0DFF158A0}"/>
                </a:ext>
              </a:extLst>
            </p:cNvPr>
            <p:cNvSpPr txBox="1"/>
            <p:nvPr/>
          </p:nvSpPr>
          <p:spPr>
            <a:xfrm>
              <a:off x="11646680" y="4099288"/>
              <a:ext cx="4303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b="1" dirty="0"/>
                <a:t>F</a:t>
              </a:r>
            </a:p>
          </p:txBody>
        </p:sp>
        <p:sp>
          <p:nvSpPr>
            <p:cNvPr id="170" name="TextBox 161">
              <a:extLst>
                <a:ext uri="{FF2B5EF4-FFF2-40B4-BE49-F238E27FC236}">
                  <a16:creationId xmlns:a16="http://schemas.microsoft.com/office/drawing/2014/main" id="{1E132801-CA42-49C0-B5CA-E4D09CBF62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2822" y="4556855"/>
              <a:ext cx="618577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Beaufort West</a:t>
              </a:r>
            </a:p>
          </p:txBody>
        </p:sp>
        <p:sp>
          <p:nvSpPr>
            <p:cNvPr id="673" name="TextBox 672">
              <a:extLst>
                <a:ext uri="{FF2B5EF4-FFF2-40B4-BE49-F238E27FC236}">
                  <a16:creationId xmlns:a16="http://schemas.microsoft.com/office/drawing/2014/main" id="{3B05B586-1001-471F-A2D7-230822DC9651}"/>
                </a:ext>
              </a:extLst>
            </p:cNvPr>
            <p:cNvSpPr txBox="1"/>
            <p:nvPr/>
          </p:nvSpPr>
          <p:spPr>
            <a:xfrm>
              <a:off x="11547385" y="6131390"/>
              <a:ext cx="52963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400" dirty="0"/>
                <a:t>km</a:t>
              </a:r>
            </a:p>
          </p:txBody>
        </p:sp>
        <p:sp>
          <p:nvSpPr>
            <p:cNvPr id="680" name="TextBox 679">
              <a:extLst>
                <a:ext uri="{FF2B5EF4-FFF2-40B4-BE49-F238E27FC236}">
                  <a16:creationId xmlns:a16="http://schemas.microsoft.com/office/drawing/2014/main" id="{A7609643-91A1-4E7F-951F-DD8C26A94013}"/>
                </a:ext>
              </a:extLst>
            </p:cNvPr>
            <p:cNvSpPr txBox="1"/>
            <p:nvPr/>
          </p:nvSpPr>
          <p:spPr>
            <a:xfrm>
              <a:off x="3315635" y="4065985"/>
              <a:ext cx="5134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b="1" dirty="0"/>
                <a:t>GH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02604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AF996D7-0DAF-47C2-B68C-A38F47BF4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155" y="0"/>
            <a:ext cx="91696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188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2DDB6C83-ACEE-4FCA-82D5-CB16FD2C31F5}"/>
              </a:ext>
            </a:extLst>
          </p:cNvPr>
          <p:cNvGrpSpPr/>
          <p:nvPr/>
        </p:nvGrpSpPr>
        <p:grpSpPr>
          <a:xfrm>
            <a:off x="-3844612" y="2258119"/>
            <a:ext cx="16173038" cy="2989461"/>
            <a:chOff x="-3815583" y="-172226"/>
            <a:chExt cx="16173038" cy="2989461"/>
          </a:xfrm>
        </p:grpSpPr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15EE33CB-05DF-4A67-94B5-01142CB1FED3}"/>
                </a:ext>
              </a:extLst>
            </p:cNvPr>
            <p:cNvSpPr/>
            <p:nvPr/>
          </p:nvSpPr>
          <p:spPr>
            <a:xfrm>
              <a:off x="8122355" y="1236001"/>
              <a:ext cx="1266825" cy="1221581"/>
            </a:xfrm>
            <a:custGeom>
              <a:avLst/>
              <a:gdLst>
                <a:gd name="connsiteX0" fmla="*/ 0 w 1266825"/>
                <a:gd name="connsiteY0" fmla="*/ 342900 h 1221581"/>
                <a:gd name="connsiteX1" fmla="*/ 254794 w 1266825"/>
                <a:gd name="connsiteY1" fmla="*/ 0 h 1221581"/>
                <a:gd name="connsiteX2" fmla="*/ 378619 w 1266825"/>
                <a:gd name="connsiteY2" fmla="*/ 11906 h 1221581"/>
                <a:gd name="connsiteX3" fmla="*/ 578644 w 1266825"/>
                <a:gd name="connsiteY3" fmla="*/ 390525 h 1221581"/>
                <a:gd name="connsiteX4" fmla="*/ 1266825 w 1266825"/>
                <a:gd name="connsiteY4" fmla="*/ 1221581 h 1221581"/>
                <a:gd name="connsiteX5" fmla="*/ 569119 w 1266825"/>
                <a:gd name="connsiteY5" fmla="*/ 1219200 h 1221581"/>
                <a:gd name="connsiteX6" fmla="*/ 547688 w 1266825"/>
                <a:gd name="connsiteY6" fmla="*/ 1212056 h 1221581"/>
                <a:gd name="connsiteX7" fmla="*/ 28575 w 1266825"/>
                <a:gd name="connsiteY7" fmla="*/ 631031 h 1221581"/>
                <a:gd name="connsiteX8" fmla="*/ 0 w 1266825"/>
                <a:gd name="connsiteY8" fmla="*/ 342900 h 122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825" h="1221581">
                  <a:moveTo>
                    <a:pt x="0" y="342900"/>
                  </a:moveTo>
                  <a:lnTo>
                    <a:pt x="254794" y="0"/>
                  </a:lnTo>
                  <a:lnTo>
                    <a:pt x="378619" y="11906"/>
                  </a:lnTo>
                  <a:lnTo>
                    <a:pt x="578644" y="390525"/>
                  </a:lnTo>
                  <a:lnTo>
                    <a:pt x="1266825" y="1221581"/>
                  </a:lnTo>
                  <a:lnTo>
                    <a:pt x="569119" y="1219200"/>
                  </a:lnTo>
                  <a:lnTo>
                    <a:pt x="547688" y="1212056"/>
                  </a:lnTo>
                  <a:lnTo>
                    <a:pt x="28575" y="631031"/>
                  </a:lnTo>
                  <a:lnTo>
                    <a:pt x="0" y="342900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16A3F95-C383-41AD-B512-149EEC7DE28D}"/>
                </a:ext>
              </a:extLst>
            </p:cNvPr>
            <p:cNvSpPr/>
            <p:nvPr/>
          </p:nvSpPr>
          <p:spPr>
            <a:xfrm>
              <a:off x="3550355" y="2036101"/>
              <a:ext cx="2971800" cy="419100"/>
            </a:xfrm>
            <a:custGeom>
              <a:avLst/>
              <a:gdLst>
                <a:gd name="connsiteX0" fmla="*/ 0 w 2971800"/>
                <a:gd name="connsiteY0" fmla="*/ 364331 h 419100"/>
                <a:gd name="connsiteX1" fmla="*/ 826294 w 2971800"/>
                <a:gd name="connsiteY1" fmla="*/ 271462 h 419100"/>
                <a:gd name="connsiteX2" fmla="*/ 1514475 w 2971800"/>
                <a:gd name="connsiteY2" fmla="*/ 276225 h 419100"/>
                <a:gd name="connsiteX3" fmla="*/ 2540794 w 2971800"/>
                <a:gd name="connsiteY3" fmla="*/ 50006 h 419100"/>
                <a:gd name="connsiteX4" fmla="*/ 2726531 w 2971800"/>
                <a:gd name="connsiteY4" fmla="*/ 0 h 419100"/>
                <a:gd name="connsiteX5" fmla="*/ 2971800 w 2971800"/>
                <a:gd name="connsiteY5" fmla="*/ 419100 h 419100"/>
                <a:gd name="connsiteX6" fmla="*/ 11906 w 2971800"/>
                <a:gd name="connsiteY6" fmla="*/ 416718 h 419100"/>
                <a:gd name="connsiteX7" fmla="*/ 0 w 2971800"/>
                <a:gd name="connsiteY7" fmla="*/ 364331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1800" h="419100">
                  <a:moveTo>
                    <a:pt x="0" y="364331"/>
                  </a:moveTo>
                  <a:lnTo>
                    <a:pt x="826294" y="271462"/>
                  </a:lnTo>
                  <a:lnTo>
                    <a:pt x="1514475" y="276225"/>
                  </a:lnTo>
                  <a:lnTo>
                    <a:pt x="2540794" y="50006"/>
                  </a:lnTo>
                  <a:lnTo>
                    <a:pt x="2726531" y="0"/>
                  </a:lnTo>
                  <a:lnTo>
                    <a:pt x="2971800" y="419100"/>
                  </a:lnTo>
                  <a:lnTo>
                    <a:pt x="11906" y="416718"/>
                  </a:lnTo>
                  <a:lnTo>
                    <a:pt x="0" y="364331"/>
                  </a:lnTo>
                  <a:close/>
                </a:path>
              </a:pathLst>
            </a:custGeom>
            <a:pattFill prst="lgConfetti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A52B772-F3FA-41CB-AB75-A361D58A48F7}"/>
                </a:ext>
              </a:extLst>
            </p:cNvPr>
            <p:cNvSpPr/>
            <p:nvPr/>
          </p:nvSpPr>
          <p:spPr>
            <a:xfrm>
              <a:off x="-3543850" y="1417059"/>
              <a:ext cx="7105650" cy="1042987"/>
            </a:xfrm>
            <a:custGeom>
              <a:avLst/>
              <a:gdLst>
                <a:gd name="connsiteX0" fmla="*/ 0 w 7105650"/>
                <a:gd name="connsiteY0" fmla="*/ 90487 h 1045369"/>
                <a:gd name="connsiteX1" fmla="*/ 1378744 w 7105650"/>
                <a:gd name="connsiteY1" fmla="*/ 0 h 1045369"/>
                <a:gd name="connsiteX2" fmla="*/ 3240881 w 7105650"/>
                <a:gd name="connsiteY2" fmla="*/ 171450 h 1045369"/>
                <a:gd name="connsiteX3" fmla="*/ 5460207 w 7105650"/>
                <a:gd name="connsiteY3" fmla="*/ 378619 h 1045369"/>
                <a:gd name="connsiteX4" fmla="*/ 7096125 w 7105650"/>
                <a:gd name="connsiteY4" fmla="*/ 931069 h 1045369"/>
                <a:gd name="connsiteX5" fmla="*/ 7105650 w 7105650"/>
                <a:gd name="connsiteY5" fmla="*/ 1045369 h 1045369"/>
                <a:gd name="connsiteX6" fmla="*/ 0 w 7105650"/>
                <a:gd name="connsiteY6" fmla="*/ 1042987 h 1045369"/>
                <a:gd name="connsiteX7" fmla="*/ 0 w 7105650"/>
                <a:gd name="connsiteY7" fmla="*/ 90487 h 1045369"/>
                <a:gd name="connsiteX0" fmla="*/ 0 w 7105650"/>
                <a:gd name="connsiteY0" fmla="*/ 90487 h 1042987"/>
                <a:gd name="connsiteX1" fmla="*/ 1378744 w 7105650"/>
                <a:gd name="connsiteY1" fmla="*/ 0 h 1042987"/>
                <a:gd name="connsiteX2" fmla="*/ 3240881 w 7105650"/>
                <a:gd name="connsiteY2" fmla="*/ 171450 h 1042987"/>
                <a:gd name="connsiteX3" fmla="*/ 5460207 w 7105650"/>
                <a:gd name="connsiteY3" fmla="*/ 378619 h 1042987"/>
                <a:gd name="connsiteX4" fmla="*/ 7096125 w 7105650"/>
                <a:gd name="connsiteY4" fmla="*/ 931069 h 1042987"/>
                <a:gd name="connsiteX5" fmla="*/ 7105650 w 7105650"/>
                <a:gd name="connsiteY5" fmla="*/ 1033463 h 1042987"/>
                <a:gd name="connsiteX6" fmla="*/ 0 w 7105650"/>
                <a:gd name="connsiteY6" fmla="*/ 1042987 h 1042987"/>
                <a:gd name="connsiteX7" fmla="*/ 0 w 7105650"/>
                <a:gd name="connsiteY7" fmla="*/ 90487 h 1042987"/>
                <a:gd name="connsiteX0" fmla="*/ 11907 w 7105650"/>
                <a:gd name="connsiteY0" fmla="*/ 80962 h 1042987"/>
                <a:gd name="connsiteX1" fmla="*/ 1378744 w 7105650"/>
                <a:gd name="connsiteY1" fmla="*/ 0 h 1042987"/>
                <a:gd name="connsiteX2" fmla="*/ 3240881 w 7105650"/>
                <a:gd name="connsiteY2" fmla="*/ 171450 h 1042987"/>
                <a:gd name="connsiteX3" fmla="*/ 5460207 w 7105650"/>
                <a:gd name="connsiteY3" fmla="*/ 378619 h 1042987"/>
                <a:gd name="connsiteX4" fmla="*/ 7096125 w 7105650"/>
                <a:gd name="connsiteY4" fmla="*/ 931069 h 1042987"/>
                <a:gd name="connsiteX5" fmla="*/ 7105650 w 7105650"/>
                <a:gd name="connsiteY5" fmla="*/ 1033463 h 1042987"/>
                <a:gd name="connsiteX6" fmla="*/ 0 w 7105650"/>
                <a:gd name="connsiteY6" fmla="*/ 1042987 h 1042987"/>
                <a:gd name="connsiteX7" fmla="*/ 11907 w 7105650"/>
                <a:gd name="connsiteY7" fmla="*/ 80962 h 1042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05650" h="1042987">
                  <a:moveTo>
                    <a:pt x="11907" y="80962"/>
                  </a:moveTo>
                  <a:lnTo>
                    <a:pt x="1378744" y="0"/>
                  </a:lnTo>
                  <a:lnTo>
                    <a:pt x="3240881" y="171450"/>
                  </a:lnTo>
                  <a:lnTo>
                    <a:pt x="5460207" y="378619"/>
                  </a:lnTo>
                  <a:lnTo>
                    <a:pt x="7096125" y="931069"/>
                  </a:lnTo>
                  <a:lnTo>
                    <a:pt x="7105650" y="1033463"/>
                  </a:lnTo>
                  <a:lnTo>
                    <a:pt x="0" y="1042987"/>
                  </a:lnTo>
                  <a:cubicBezTo>
                    <a:pt x="794" y="730250"/>
                    <a:pt x="13494" y="407987"/>
                    <a:pt x="11907" y="80962"/>
                  </a:cubicBezTo>
                  <a:close/>
                </a:path>
              </a:pathLst>
            </a:custGeom>
            <a:pattFill prst="lgConfetti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ADCD67D-9AE4-415E-9AB0-834C067A64AF}"/>
                </a:ext>
              </a:extLst>
            </p:cNvPr>
            <p:cNvSpPr/>
            <p:nvPr/>
          </p:nvSpPr>
          <p:spPr>
            <a:xfrm>
              <a:off x="-976401" y="1633669"/>
              <a:ext cx="4541273" cy="804863"/>
            </a:xfrm>
            <a:custGeom>
              <a:avLst/>
              <a:gdLst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76662 w 4543425"/>
                <a:gd name="connsiteY20" fmla="*/ 550069 h 816769"/>
                <a:gd name="connsiteX21" fmla="*/ 3767137 w 4543425"/>
                <a:gd name="connsiteY21" fmla="*/ 545307 h 816769"/>
                <a:gd name="connsiteX22" fmla="*/ 3745706 w 4543425"/>
                <a:gd name="connsiteY22" fmla="*/ 538163 h 816769"/>
                <a:gd name="connsiteX23" fmla="*/ 3712369 w 4543425"/>
                <a:gd name="connsiteY23" fmla="*/ 523875 h 816769"/>
                <a:gd name="connsiteX24" fmla="*/ 3188494 w 4543425"/>
                <a:gd name="connsiteY24" fmla="*/ 431007 h 816769"/>
                <a:gd name="connsiteX25" fmla="*/ 2507456 w 4543425"/>
                <a:gd name="connsiteY25" fmla="*/ 342900 h 816769"/>
                <a:gd name="connsiteX26" fmla="*/ 1745456 w 4543425"/>
                <a:gd name="connsiteY26" fmla="*/ 290513 h 816769"/>
                <a:gd name="connsiteX27" fmla="*/ 1231106 w 4543425"/>
                <a:gd name="connsiteY27" fmla="*/ 200025 h 816769"/>
                <a:gd name="connsiteX28" fmla="*/ 1000125 w 4543425"/>
                <a:gd name="connsiteY28" fmla="*/ 180975 h 816769"/>
                <a:gd name="connsiteX29" fmla="*/ 678656 w 4543425"/>
                <a:gd name="connsiteY29" fmla="*/ 150019 h 816769"/>
                <a:gd name="connsiteX30" fmla="*/ 388143 w 4543425"/>
                <a:gd name="connsiteY30" fmla="*/ 126207 h 816769"/>
                <a:gd name="connsiteX31" fmla="*/ 190500 w 4543425"/>
                <a:gd name="connsiteY31" fmla="*/ 54769 h 816769"/>
                <a:gd name="connsiteX32" fmla="*/ 0 w 4543425"/>
                <a:gd name="connsiteY32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76662 w 4543425"/>
                <a:gd name="connsiteY20" fmla="*/ 550069 h 816769"/>
                <a:gd name="connsiteX21" fmla="*/ 3767137 w 4543425"/>
                <a:gd name="connsiteY21" fmla="*/ 545307 h 816769"/>
                <a:gd name="connsiteX22" fmla="*/ 3745706 w 4543425"/>
                <a:gd name="connsiteY22" fmla="*/ 538163 h 816769"/>
                <a:gd name="connsiteX23" fmla="*/ 3712369 w 4543425"/>
                <a:gd name="connsiteY23" fmla="*/ 523875 h 816769"/>
                <a:gd name="connsiteX24" fmla="*/ 3188494 w 4543425"/>
                <a:gd name="connsiteY24" fmla="*/ 431007 h 816769"/>
                <a:gd name="connsiteX25" fmla="*/ 2507456 w 4543425"/>
                <a:gd name="connsiteY25" fmla="*/ 342900 h 816769"/>
                <a:gd name="connsiteX26" fmla="*/ 1745456 w 4543425"/>
                <a:gd name="connsiteY26" fmla="*/ 290513 h 816769"/>
                <a:gd name="connsiteX27" fmla="*/ 1231106 w 4543425"/>
                <a:gd name="connsiteY27" fmla="*/ 200025 h 816769"/>
                <a:gd name="connsiteX28" fmla="*/ 1000125 w 4543425"/>
                <a:gd name="connsiteY28" fmla="*/ 180975 h 816769"/>
                <a:gd name="connsiteX29" fmla="*/ 678656 w 4543425"/>
                <a:gd name="connsiteY29" fmla="*/ 150019 h 816769"/>
                <a:gd name="connsiteX30" fmla="*/ 395286 w 4543425"/>
                <a:gd name="connsiteY30" fmla="*/ 109539 h 816769"/>
                <a:gd name="connsiteX31" fmla="*/ 190500 w 4543425"/>
                <a:gd name="connsiteY31" fmla="*/ 54769 h 816769"/>
                <a:gd name="connsiteX32" fmla="*/ 0 w 4543425"/>
                <a:gd name="connsiteY32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76662 w 4543425"/>
                <a:gd name="connsiteY20" fmla="*/ 550069 h 816769"/>
                <a:gd name="connsiteX21" fmla="*/ 3767137 w 4543425"/>
                <a:gd name="connsiteY21" fmla="*/ 545307 h 816769"/>
                <a:gd name="connsiteX22" fmla="*/ 3745706 w 4543425"/>
                <a:gd name="connsiteY22" fmla="*/ 538163 h 816769"/>
                <a:gd name="connsiteX23" fmla="*/ 3712369 w 4543425"/>
                <a:gd name="connsiteY23" fmla="*/ 523875 h 816769"/>
                <a:gd name="connsiteX24" fmla="*/ 3188494 w 4543425"/>
                <a:gd name="connsiteY24" fmla="*/ 431007 h 816769"/>
                <a:gd name="connsiteX25" fmla="*/ 2507456 w 4543425"/>
                <a:gd name="connsiteY25" fmla="*/ 342900 h 816769"/>
                <a:gd name="connsiteX26" fmla="*/ 1764506 w 4543425"/>
                <a:gd name="connsiteY26" fmla="*/ 269082 h 816769"/>
                <a:gd name="connsiteX27" fmla="*/ 1231106 w 4543425"/>
                <a:gd name="connsiteY27" fmla="*/ 200025 h 816769"/>
                <a:gd name="connsiteX28" fmla="*/ 1000125 w 4543425"/>
                <a:gd name="connsiteY28" fmla="*/ 180975 h 816769"/>
                <a:gd name="connsiteX29" fmla="*/ 678656 w 4543425"/>
                <a:gd name="connsiteY29" fmla="*/ 150019 h 816769"/>
                <a:gd name="connsiteX30" fmla="*/ 395286 w 4543425"/>
                <a:gd name="connsiteY30" fmla="*/ 109539 h 816769"/>
                <a:gd name="connsiteX31" fmla="*/ 190500 w 4543425"/>
                <a:gd name="connsiteY31" fmla="*/ 54769 h 816769"/>
                <a:gd name="connsiteX32" fmla="*/ 0 w 4543425"/>
                <a:gd name="connsiteY32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76662 w 4543425"/>
                <a:gd name="connsiteY20" fmla="*/ 550069 h 816769"/>
                <a:gd name="connsiteX21" fmla="*/ 3767137 w 4543425"/>
                <a:gd name="connsiteY21" fmla="*/ 545307 h 816769"/>
                <a:gd name="connsiteX22" fmla="*/ 3736181 w 4543425"/>
                <a:gd name="connsiteY22" fmla="*/ 547688 h 816769"/>
                <a:gd name="connsiteX23" fmla="*/ 3712369 w 4543425"/>
                <a:gd name="connsiteY23" fmla="*/ 523875 h 816769"/>
                <a:gd name="connsiteX24" fmla="*/ 3188494 w 4543425"/>
                <a:gd name="connsiteY24" fmla="*/ 431007 h 816769"/>
                <a:gd name="connsiteX25" fmla="*/ 2507456 w 4543425"/>
                <a:gd name="connsiteY25" fmla="*/ 342900 h 816769"/>
                <a:gd name="connsiteX26" fmla="*/ 1764506 w 4543425"/>
                <a:gd name="connsiteY26" fmla="*/ 269082 h 816769"/>
                <a:gd name="connsiteX27" fmla="*/ 1231106 w 4543425"/>
                <a:gd name="connsiteY27" fmla="*/ 200025 h 816769"/>
                <a:gd name="connsiteX28" fmla="*/ 1000125 w 4543425"/>
                <a:gd name="connsiteY28" fmla="*/ 180975 h 816769"/>
                <a:gd name="connsiteX29" fmla="*/ 678656 w 4543425"/>
                <a:gd name="connsiteY29" fmla="*/ 150019 h 816769"/>
                <a:gd name="connsiteX30" fmla="*/ 395286 w 4543425"/>
                <a:gd name="connsiteY30" fmla="*/ 109539 h 816769"/>
                <a:gd name="connsiteX31" fmla="*/ 190500 w 4543425"/>
                <a:gd name="connsiteY31" fmla="*/ 54769 h 816769"/>
                <a:gd name="connsiteX32" fmla="*/ 0 w 4543425"/>
                <a:gd name="connsiteY32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76662 w 4543425"/>
                <a:gd name="connsiteY20" fmla="*/ 550069 h 816769"/>
                <a:gd name="connsiteX21" fmla="*/ 3736181 w 4543425"/>
                <a:gd name="connsiteY21" fmla="*/ 547688 h 816769"/>
                <a:gd name="connsiteX22" fmla="*/ 3712369 w 4543425"/>
                <a:gd name="connsiteY22" fmla="*/ 523875 h 816769"/>
                <a:gd name="connsiteX23" fmla="*/ 3188494 w 4543425"/>
                <a:gd name="connsiteY23" fmla="*/ 431007 h 816769"/>
                <a:gd name="connsiteX24" fmla="*/ 2507456 w 4543425"/>
                <a:gd name="connsiteY24" fmla="*/ 342900 h 816769"/>
                <a:gd name="connsiteX25" fmla="*/ 1764506 w 4543425"/>
                <a:gd name="connsiteY25" fmla="*/ 269082 h 816769"/>
                <a:gd name="connsiteX26" fmla="*/ 1231106 w 4543425"/>
                <a:gd name="connsiteY26" fmla="*/ 200025 h 816769"/>
                <a:gd name="connsiteX27" fmla="*/ 1000125 w 4543425"/>
                <a:gd name="connsiteY27" fmla="*/ 180975 h 816769"/>
                <a:gd name="connsiteX28" fmla="*/ 678656 w 4543425"/>
                <a:gd name="connsiteY28" fmla="*/ 150019 h 816769"/>
                <a:gd name="connsiteX29" fmla="*/ 395286 w 4543425"/>
                <a:gd name="connsiteY29" fmla="*/ 109539 h 816769"/>
                <a:gd name="connsiteX30" fmla="*/ 190500 w 4543425"/>
                <a:gd name="connsiteY30" fmla="*/ 54769 h 816769"/>
                <a:gd name="connsiteX31" fmla="*/ 0 w 4543425"/>
                <a:gd name="connsiteY31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36181 w 4543425"/>
                <a:gd name="connsiteY20" fmla="*/ 547688 h 816769"/>
                <a:gd name="connsiteX21" fmla="*/ 3712369 w 4543425"/>
                <a:gd name="connsiteY21" fmla="*/ 523875 h 816769"/>
                <a:gd name="connsiteX22" fmla="*/ 3188494 w 4543425"/>
                <a:gd name="connsiteY22" fmla="*/ 431007 h 816769"/>
                <a:gd name="connsiteX23" fmla="*/ 2507456 w 4543425"/>
                <a:gd name="connsiteY23" fmla="*/ 342900 h 816769"/>
                <a:gd name="connsiteX24" fmla="*/ 1764506 w 4543425"/>
                <a:gd name="connsiteY24" fmla="*/ 269082 h 816769"/>
                <a:gd name="connsiteX25" fmla="*/ 1231106 w 4543425"/>
                <a:gd name="connsiteY25" fmla="*/ 200025 h 816769"/>
                <a:gd name="connsiteX26" fmla="*/ 1000125 w 4543425"/>
                <a:gd name="connsiteY26" fmla="*/ 180975 h 816769"/>
                <a:gd name="connsiteX27" fmla="*/ 678656 w 4543425"/>
                <a:gd name="connsiteY27" fmla="*/ 150019 h 816769"/>
                <a:gd name="connsiteX28" fmla="*/ 395286 w 4543425"/>
                <a:gd name="connsiteY28" fmla="*/ 109539 h 816769"/>
                <a:gd name="connsiteX29" fmla="*/ 190500 w 4543425"/>
                <a:gd name="connsiteY29" fmla="*/ 54769 h 816769"/>
                <a:gd name="connsiteX30" fmla="*/ 0 w 4543425"/>
                <a:gd name="connsiteY30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12369 w 4543425"/>
                <a:gd name="connsiteY20" fmla="*/ 523875 h 816769"/>
                <a:gd name="connsiteX21" fmla="*/ 3188494 w 4543425"/>
                <a:gd name="connsiteY21" fmla="*/ 431007 h 816769"/>
                <a:gd name="connsiteX22" fmla="*/ 2507456 w 4543425"/>
                <a:gd name="connsiteY22" fmla="*/ 342900 h 816769"/>
                <a:gd name="connsiteX23" fmla="*/ 1764506 w 4543425"/>
                <a:gd name="connsiteY23" fmla="*/ 269082 h 816769"/>
                <a:gd name="connsiteX24" fmla="*/ 1231106 w 4543425"/>
                <a:gd name="connsiteY24" fmla="*/ 200025 h 816769"/>
                <a:gd name="connsiteX25" fmla="*/ 1000125 w 4543425"/>
                <a:gd name="connsiteY25" fmla="*/ 180975 h 816769"/>
                <a:gd name="connsiteX26" fmla="*/ 678656 w 4543425"/>
                <a:gd name="connsiteY26" fmla="*/ 150019 h 816769"/>
                <a:gd name="connsiteX27" fmla="*/ 395286 w 4543425"/>
                <a:gd name="connsiteY27" fmla="*/ 109539 h 816769"/>
                <a:gd name="connsiteX28" fmla="*/ 190500 w 4543425"/>
                <a:gd name="connsiteY28" fmla="*/ 54769 h 816769"/>
                <a:gd name="connsiteX29" fmla="*/ 0 w 4543425"/>
                <a:gd name="connsiteY29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12394 w 4543425"/>
                <a:gd name="connsiteY16" fmla="*/ 611982 h 816769"/>
                <a:gd name="connsiteX17" fmla="*/ 3888581 w 4543425"/>
                <a:gd name="connsiteY17" fmla="*/ 604838 h 816769"/>
                <a:gd name="connsiteX18" fmla="*/ 3814762 w 4543425"/>
                <a:gd name="connsiteY18" fmla="*/ 564357 h 816769"/>
                <a:gd name="connsiteX19" fmla="*/ 3712369 w 4543425"/>
                <a:gd name="connsiteY19" fmla="*/ 523875 h 816769"/>
                <a:gd name="connsiteX20" fmla="*/ 3188494 w 4543425"/>
                <a:gd name="connsiteY20" fmla="*/ 431007 h 816769"/>
                <a:gd name="connsiteX21" fmla="*/ 2507456 w 4543425"/>
                <a:gd name="connsiteY21" fmla="*/ 342900 h 816769"/>
                <a:gd name="connsiteX22" fmla="*/ 1764506 w 4543425"/>
                <a:gd name="connsiteY22" fmla="*/ 269082 h 816769"/>
                <a:gd name="connsiteX23" fmla="*/ 1231106 w 4543425"/>
                <a:gd name="connsiteY23" fmla="*/ 200025 h 816769"/>
                <a:gd name="connsiteX24" fmla="*/ 1000125 w 4543425"/>
                <a:gd name="connsiteY24" fmla="*/ 180975 h 816769"/>
                <a:gd name="connsiteX25" fmla="*/ 678656 w 4543425"/>
                <a:gd name="connsiteY25" fmla="*/ 150019 h 816769"/>
                <a:gd name="connsiteX26" fmla="*/ 395286 w 4543425"/>
                <a:gd name="connsiteY26" fmla="*/ 109539 h 816769"/>
                <a:gd name="connsiteX27" fmla="*/ 190500 w 4543425"/>
                <a:gd name="connsiteY27" fmla="*/ 54769 h 816769"/>
                <a:gd name="connsiteX28" fmla="*/ 0 w 4543425"/>
                <a:gd name="connsiteY28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888581 w 4543425"/>
                <a:gd name="connsiteY16" fmla="*/ 604838 h 816769"/>
                <a:gd name="connsiteX17" fmla="*/ 3814762 w 4543425"/>
                <a:gd name="connsiteY17" fmla="*/ 564357 h 816769"/>
                <a:gd name="connsiteX18" fmla="*/ 3712369 w 4543425"/>
                <a:gd name="connsiteY18" fmla="*/ 523875 h 816769"/>
                <a:gd name="connsiteX19" fmla="*/ 3188494 w 4543425"/>
                <a:gd name="connsiteY19" fmla="*/ 431007 h 816769"/>
                <a:gd name="connsiteX20" fmla="*/ 2507456 w 4543425"/>
                <a:gd name="connsiteY20" fmla="*/ 342900 h 816769"/>
                <a:gd name="connsiteX21" fmla="*/ 1764506 w 4543425"/>
                <a:gd name="connsiteY21" fmla="*/ 269082 h 816769"/>
                <a:gd name="connsiteX22" fmla="*/ 1231106 w 4543425"/>
                <a:gd name="connsiteY22" fmla="*/ 200025 h 816769"/>
                <a:gd name="connsiteX23" fmla="*/ 1000125 w 4543425"/>
                <a:gd name="connsiteY23" fmla="*/ 180975 h 816769"/>
                <a:gd name="connsiteX24" fmla="*/ 678656 w 4543425"/>
                <a:gd name="connsiteY24" fmla="*/ 150019 h 816769"/>
                <a:gd name="connsiteX25" fmla="*/ 395286 w 4543425"/>
                <a:gd name="connsiteY25" fmla="*/ 109539 h 816769"/>
                <a:gd name="connsiteX26" fmla="*/ 190500 w 4543425"/>
                <a:gd name="connsiteY26" fmla="*/ 54769 h 816769"/>
                <a:gd name="connsiteX27" fmla="*/ 0 w 4543425"/>
                <a:gd name="connsiteY27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888581 w 4543425"/>
                <a:gd name="connsiteY15" fmla="*/ 604838 h 816769"/>
                <a:gd name="connsiteX16" fmla="*/ 3814762 w 4543425"/>
                <a:gd name="connsiteY16" fmla="*/ 564357 h 816769"/>
                <a:gd name="connsiteX17" fmla="*/ 3712369 w 4543425"/>
                <a:gd name="connsiteY17" fmla="*/ 523875 h 816769"/>
                <a:gd name="connsiteX18" fmla="*/ 3188494 w 4543425"/>
                <a:gd name="connsiteY18" fmla="*/ 431007 h 816769"/>
                <a:gd name="connsiteX19" fmla="*/ 2507456 w 4543425"/>
                <a:gd name="connsiteY19" fmla="*/ 342900 h 816769"/>
                <a:gd name="connsiteX20" fmla="*/ 1764506 w 4543425"/>
                <a:gd name="connsiteY20" fmla="*/ 269082 h 816769"/>
                <a:gd name="connsiteX21" fmla="*/ 1231106 w 4543425"/>
                <a:gd name="connsiteY21" fmla="*/ 200025 h 816769"/>
                <a:gd name="connsiteX22" fmla="*/ 1000125 w 4543425"/>
                <a:gd name="connsiteY22" fmla="*/ 180975 h 816769"/>
                <a:gd name="connsiteX23" fmla="*/ 678656 w 4543425"/>
                <a:gd name="connsiteY23" fmla="*/ 150019 h 816769"/>
                <a:gd name="connsiteX24" fmla="*/ 395286 w 4543425"/>
                <a:gd name="connsiteY24" fmla="*/ 109539 h 816769"/>
                <a:gd name="connsiteX25" fmla="*/ 190500 w 4543425"/>
                <a:gd name="connsiteY25" fmla="*/ 54769 h 816769"/>
                <a:gd name="connsiteX26" fmla="*/ 0 w 4543425"/>
                <a:gd name="connsiteY26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888581 w 4543425"/>
                <a:gd name="connsiteY15" fmla="*/ 604838 h 816769"/>
                <a:gd name="connsiteX16" fmla="*/ 3840956 w 4543425"/>
                <a:gd name="connsiteY16" fmla="*/ 552451 h 816769"/>
                <a:gd name="connsiteX17" fmla="*/ 3712369 w 4543425"/>
                <a:gd name="connsiteY17" fmla="*/ 523875 h 816769"/>
                <a:gd name="connsiteX18" fmla="*/ 3188494 w 4543425"/>
                <a:gd name="connsiteY18" fmla="*/ 431007 h 816769"/>
                <a:gd name="connsiteX19" fmla="*/ 2507456 w 4543425"/>
                <a:gd name="connsiteY19" fmla="*/ 342900 h 816769"/>
                <a:gd name="connsiteX20" fmla="*/ 1764506 w 4543425"/>
                <a:gd name="connsiteY20" fmla="*/ 269082 h 816769"/>
                <a:gd name="connsiteX21" fmla="*/ 1231106 w 4543425"/>
                <a:gd name="connsiteY21" fmla="*/ 200025 h 816769"/>
                <a:gd name="connsiteX22" fmla="*/ 1000125 w 4543425"/>
                <a:gd name="connsiteY22" fmla="*/ 180975 h 816769"/>
                <a:gd name="connsiteX23" fmla="*/ 678656 w 4543425"/>
                <a:gd name="connsiteY23" fmla="*/ 150019 h 816769"/>
                <a:gd name="connsiteX24" fmla="*/ 395286 w 4543425"/>
                <a:gd name="connsiteY24" fmla="*/ 109539 h 816769"/>
                <a:gd name="connsiteX25" fmla="*/ 190500 w 4543425"/>
                <a:gd name="connsiteY25" fmla="*/ 54769 h 816769"/>
                <a:gd name="connsiteX26" fmla="*/ 0 w 4543425"/>
                <a:gd name="connsiteY26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14775 w 4543425"/>
                <a:gd name="connsiteY15" fmla="*/ 600076 h 816769"/>
                <a:gd name="connsiteX16" fmla="*/ 3840956 w 4543425"/>
                <a:gd name="connsiteY16" fmla="*/ 552451 h 816769"/>
                <a:gd name="connsiteX17" fmla="*/ 3712369 w 4543425"/>
                <a:gd name="connsiteY17" fmla="*/ 523875 h 816769"/>
                <a:gd name="connsiteX18" fmla="*/ 3188494 w 4543425"/>
                <a:gd name="connsiteY18" fmla="*/ 431007 h 816769"/>
                <a:gd name="connsiteX19" fmla="*/ 2507456 w 4543425"/>
                <a:gd name="connsiteY19" fmla="*/ 342900 h 816769"/>
                <a:gd name="connsiteX20" fmla="*/ 1764506 w 4543425"/>
                <a:gd name="connsiteY20" fmla="*/ 269082 h 816769"/>
                <a:gd name="connsiteX21" fmla="*/ 1231106 w 4543425"/>
                <a:gd name="connsiteY21" fmla="*/ 200025 h 816769"/>
                <a:gd name="connsiteX22" fmla="*/ 1000125 w 4543425"/>
                <a:gd name="connsiteY22" fmla="*/ 180975 h 816769"/>
                <a:gd name="connsiteX23" fmla="*/ 678656 w 4543425"/>
                <a:gd name="connsiteY23" fmla="*/ 150019 h 816769"/>
                <a:gd name="connsiteX24" fmla="*/ 395286 w 4543425"/>
                <a:gd name="connsiteY24" fmla="*/ 109539 h 816769"/>
                <a:gd name="connsiteX25" fmla="*/ 190500 w 4543425"/>
                <a:gd name="connsiteY25" fmla="*/ 54769 h 816769"/>
                <a:gd name="connsiteX26" fmla="*/ 0 w 4543425"/>
                <a:gd name="connsiteY26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14775 w 4543425"/>
                <a:gd name="connsiteY15" fmla="*/ 600076 h 816769"/>
                <a:gd name="connsiteX16" fmla="*/ 3840956 w 4543425"/>
                <a:gd name="connsiteY16" fmla="*/ 552451 h 816769"/>
                <a:gd name="connsiteX17" fmla="*/ 3586163 w 4543425"/>
                <a:gd name="connsiteY17" fmla="*/ 495300 h 816769"/>
                <a:gd name="connsiteX18" fmla="*/ 3188494 w 4543425"/>
                <a:gd name="connsiteY18" fmla="*/ 431007 h 816769"/>
                <a:gd name="connsiteX19" fmla="*/ 2507456 w 4543425"/>
                <a:gd name="connsiteY19" fmla="*/ 342900 h 816769"/>
                <a:gd name="connsiteX20" fmla="*/ 1764506 w 4543425"/>
                <a:gd name="connsiteY20" fmla="*/ 269082 h 816769"/>
                <a:gd name="connsiteX21" fmla="*/ 1231106 w 4543425"/>
                <a:gd name="connsiteY21" fmla="*/ 200025 h 816769"/>
                <a:gd name="connsiteX22" fmla="*/ 1000125 w 4543425"/>
                <a:gd name="connsiteY22" fmla="*/ 180975 h 816769"/>
                <a:gd name="connsiteX23" fmla="*/ 678656 w 4543425"/>
                <a:gd name="connsiteY23" fmla="*/ 150019 h 816769"/>
                <a:gd name="connsiteX24" fmla="*/ 395286 w 4543425"/>
                <a:gd name="connsiteY24" fmla="*/ 109539 h 816769"/>
                <a:gd name="connsiteX25" fmla="*/ 190500 w 4543425"/>
                <a:gd name="connsiteY25" fmla="*/ 54769 h 816769"/>
                <a:gd name="connsiteX26" fmla="*/ 0 w 4543425"/>
                <a:gd name="connsiteY26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412456 w 4543425"/>
                <a:gd name="connsiteY13" fmla="*/ 802482 h 816769"/>
                <a:gd name="connsiteX14" fmla="*/ 3971925 w 4543425"/>
                <a:gd name="connsiteY14" fmla="*/ 635794 h 816769"/>
                <a:gd name="connsiteX15" fmla="*/ 3914775 w 4543425"/>
                <a:gd name="connsiteY15" fmla="*/ 600076 h 816769"/>
                <a:gd name="connsiteX16" fmla="*/ 3840956 w 4543425"/>
                <a:gd name="connsiteY16" fmla="*/ 552451 h 816769"/>
                <a:gd name="connsiteX17" fmla="*/ 3586163 w 4543425"/>
                <a:gd name="connsiteY17" fmla="*/ 495300 h 816769"/>
                <a:gd name="connsiteX18" fmla="*/ 3188494 w 4543425"/>
                <a:gd name="connsiteY18" fmla="*/ 431007 h 816769"/>
                <a:gd name="connsiteX19" fmla="*/ 2507456 w 4543425"/>
                <a:gd name="connsiteY19" fmla="*/ 342900 h 816769"/>
                <a:gd name="connsiteX20" fmla="*/ 1764506 w 4543425"/>
                <a:gd name="connsiteY20" fmla="*/ 269082 h 816769"/>
                <a:gd name="connsiteX21" fmla="*/ 1231106 w 4543425"/>
                <a:gd name="connsiteY21" fmla="*/ 200025 h 816769"/>
                <a:gd name="connsiteX22" fmla="*/ 1000125 w 4543425"/>
                <a:gd name="connsiteY22" fmla="*/ 180975 h 816769"/>
                <a:gd name="connsiteX23" fmla="*/ 678656 w 4543425"/>
                <a:gd name="connsiteY23" fmla="*/ 150019 h 816769"/>
                <a:gd name="connsiteX24" fmla="*/ 395286 w 4543425"/>
                <a:gd name="connsiteY24" fmla="*/ 109539 h 816769"/>
                <a:gd name="connsiteX25" fmla="*/ 190500 w 4543425"/>
                <a:gd name="connsiteY25" fmla="*/ 54769 h 816769"/>
                <a:gd name="connsiteX26" fmla="*/ 0 w 4543425"/>
                <a:gd name="connsiteY26" fmla="*/ 0 h 816769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12456 w 4541273"/>
                <a:gd name="connsiteY13" fmla="*/ 802482 h 804863"/>
                <a:gd name="connsiteX14" fmla="*/ 3971925 w 4541273"/>
                <a:gd name="connsiteY14" fmla="*/ 635794 h 804863"/>
                <a:gd name="connsiteX15" fmla="*/ 3914775 w 4541273"/>
                <a:gd name="connsiteY15" fmla="*/ 600076 h 804863"/>
                <a:gd name="connsiteX16" fmla="*/ 3840956 w 4541273"/>
                <a:gd name="connsiteY16" fmla="*/ 552451 h 804863"/>
                <a:gd name="connsiteX17" fmla="*/ 3586163 w 4541273"/>
                <a:gd name="connsiteY17" fmla="*/ 495300 h 804863"/>
                <a:gd name="connsiteX18" fmla="*/ 3188494 w 4541273"/>
                <a:gd name="connsiteY18" fmla="*/ 431007 h 804863"/>
                <a:gd name="connsiteX19" fmla="*/ 2507456 w 4541273"/>
                <a:gd name="connsiteY19" fmla="*/ 342900 h 804863"/>
                <a:gd name="connsiteX20" fmla="*/ 1764506 w 4541273"/>
                <a:gd name="connsiteY20" fmla="*/ 269082 h 804863"/>
                <a:gd name="connsiteX21" fmla="*/ 1231106 w 4541273"/>
                <a:gd name="connsiteY21" fmla="*/ 200025 h 804863"/>
                <a:gd name="connsiteX22" fmla="*/ 1000125 w 4541273"/>
                <a:gd name="connsiteY22" fmla="*/ 180975 h 804863"/>
                <a:gd name="connsiteX23" fmla="*/ 678656 w 4541273"/>
                <a:gd name="connsiteY23" fmla="*/ 150019 h 804863"/>
                <a:gd name="connsiteX24" fmla="*/ 395286 w 4541273"/>
                <a:gd name="connsiteY24" fmla="*/ 109539 h 804863"/>
                <a:gd name="connsiteX25" fmla="*/ 190500 w 4541273"/>
                <a:gd name="connsiteY25" fmla="*/ 54769 h 804863"/>
                <a:gd name="connsiteX26" fmla="*/ 0 w 4541273"/>
                <a:gd name="connsiteY26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321969 w 4541273"/>
                <a:gd name="connsiteY13" fmla="*/ 783432 h 804863"/>
                <a:gd name="connsiteX14" fmla="*/ 3971925 w 4541273"/>
                <a:gd name="connsiteY14" fmla="*/ 635794 h 804863"/>
                <a:gd name="connsiteX15" fmla="*/ 3914775 w 4541273"/>
                <a:gd name="connsiteY15" fmla="*/ 600076 h 804863"/>
                <a:gd name="connsiteX16" fmla="*/ 3840956 w 4541273"/>
                <a:gd name="connsiteY16" fmla="*/ 552451 h 804863"/>
                <a:gd name="connsiteX17" fmla="*/ 3586163 w 4541273"/>
                <a:gd name="connsiteY17" fmla="*/ 495300 h 804863"/>
                <a:gd name="connsiteX18" fmla="*/ 3188494 w 4541273"/>
                <a:gd name="connsiteY18" fmla="*/ 431007 h 804863"/>
                <a:gd name="connsiteX19" fmla="*/ 2507456 w 4541273"/>
                <a:gd name="connsiteY19" fmla="*/ 342900 h 804863"/>
                <a:gd name="connsiteX20" fmla="*/ 1764506 w 4541273"/>
                <a:gd name="connsiteY20" fmla="*/ 269082 h 804863"/>
                <a:gd name="connsiteX21" fmla="*/ 1231106 w 4541273"/>
                <a:gd name="connsiteY21" fmla="*/ 200025 h 804863"/>
                <a:gd name="connsiteX22" fmla="*/ 1000125 w 4541273"/>
                <a:gd name="connsiteY22" fmla="*/ 180975 h 804863"/>
                <a:gd name="connsiteX23" fmla="*/ 678656 w 4541273"/>
                <a:gd name="connsiteY23" fmla="*/ 150019 h 804863"/>
                <a:gd name="connsiteX24" fmla="*/ 395286 w 4541273"/>
                <a:gd name="connsiteY24" fmla="*/ 109539 h 804863"/>
                <a:gd name="connsiteX25" fmla="*/ 190500 w 4541273"/>
                <a:gd name="connsiteY25" fmla="*/ 54769 h 804863"/>
                <a:gd name="connsiteX26" fmla="*/ 0 w 4541273"/>
                <a:gd name="connsiteY26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321969 w 4541273"/>
                <a:gd name="connsiteY13" fmla="*/ 783432 h 804863"/>
                <a:gd name="connsiteX14" fmla="*/ 4107656 w 4541273"/>
                <a:gd name="connsiteY14" fmla="*/ 700087 h 804863"/>
                <a:gd name="connsiteX15" fmla="*/ 3914775 w 4541273"/>
                <a:gd name="connsiteY15" fmla="*/ 600076 h 804863"/>
                <a:gd name="connsiteX16" fmla="*/ 3840956 w 4541273"/>
                <a:gd name="connsiteY16" fmla="*/ 552451 h 804863"/>
                <a:gd name="connsiteX17" fmla="*/ 3586163 w 4541273"/>
                <a:gd name="connsiteY17" fmla="*/ 495300 h 804863"/>
                <a:gd name="connsiteX18" fmla="*/ 3188494 w 4541273"/>
                <a:gd name="connsiteY18" fmla="*/ 431007 h 804863"/>
                <a:gd name="connsiteX19" fmla="*/ 2507456 w 4541273"/>
                <a:gd name="connsiteY19" fmla="*/ 342900 h 804863"/>
                <a:gd name="connsiteX20" fmla="*/ 1764506 w 4541273"/>
                <a:gd name="connsiteY20" fmla="*/ 269082 h 804863"/>
                <a:gd name="connsiteX21" fmla="*/ 1231106 w 4541273"/>
                <a:gd name="connsiteY21" fmla="*/ 200025 h 804863"/>
                <a:gd name="connsiteX22" fmla="*/ 1000125 w 4541273"/>
                <a:gd name="connsiteY22" fmla="*/ 180975 h 804863"/>
                <a:gd name="connsiteX23" fmla="*/ 678656 w 4541273"/>
                <a:gd name="connsiteY23" fmla="*/ 150019 h 804863"/>
                <a:gd name="connsiteX24" fmla="*/ 395286 w 4541273"/>
                <a:gd name="connsiteY24" fmla="*/ 109539 h 804863"/>
                <a:gd name="connsiteX25" fmla="*/ 190500 w 4541273"/>
                <a:gd name="connsiteY25" fmla="*/ 54769 h 804863"/>
                <a:gd name="connsiteX26" fmla="*/ 0 w 4541273"/>
                <a:gd name="connsiteY26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321969 w 4541273"/>
                <a:gd name="connsiteY13" fmla="*/ 783432 h 804863"/>
                <a:gd name="connsiteX14" fmla="*/ 4107656 w 4541273"/>
                <a:gd name="connsiteY14" fmla="*/ 700087 h 804863"/>
                <a:gd name="connsiteX15" fmla="*/ 3914775 w 4541273"/>
                <a:gd name="connsiteY15" fmla="*/ 600076 h 804863"/>
                <a:gd name="connsiteX16" fmla="*/ 3767137 w 4541273"/>
                <a:gd name="connsiteY16" fmla="*/ 547688 h 804863"/>
                <a:gd name="connsiteX17" fmla="*/ 3586163 w 4541273"/>
                <a:gd name="connsiteY17" fmla="*/ 495300 h 804863"/>
                <a:gd name="connsiteX18" fmla="*/ 3188494 w 4541273"/>
                <a:gd name="connsiteY18" fmla="*/ 431007 h 804863"/>
                <a:gd name="connsiteX19" fmla="*/ 2507456 w 4541273"/>
                <a:gd name="connsiteY19" fmla="*/ 342900 h 804863"/>
                <a:gd name="connsiteX20" fmla="*/ 1764506 w 4541273"/>
                <a:gd name="connsiteY20" fmla="*/ 269082 h 804863"/>
                <a:gd name="connsiteX21" fmla="*/ 1231106 w 4541273"/>
                <a:gd name="connsiteY21" fmla="*/ 200025 h 804863"/>
                <a:gd name="connsiteX22" fmla="*/ 1000125 w 4541273"/>
                <a:gd name="connsiteY22" fmla="*/ 180975 h 804863"/>
                <a:gd name="connsiteX23" fmla="*/ 678656 w 4541273"/>
                <a:gd name="connsiteY23" fmla="*/ 150019 h 804863"/>
                <a:gd name="connsiteX24" fmla="*/ 395286 w 4541273"/>
                <a:gd name="connsiteY24" fmla="*/ 109539 h 804863"/>
                <a:gd name="connsiteX25" fmla="*/ 190500 w 4541273"/>
                <a:gd name="connsiteY25" fmla="*/ 54769 h 804863"/>
                <a:gd name="connsiteX26" fmla="*/ 0 w 4541273"/>
                <a:gd name="connsiteY26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792957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78656 w 4541273"/>
                <a:gd name="connsiteY24" fmla="*/ 150019 h 804863"/>
                <a:gd name="connsiteX25" fmla="*/ 395286 w 4541273"/>
                <a:gd name="connsiteY25" fmla="*/ 109539 h 804863"/>
                <a:gd name="connsiteX26" fmla="*/ 190500 w 4541273"/>
                <a:gd name="connsiteY26" fmla="*/ 54769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78656 w 4541273"/>
                <a:gd name="connsiteY24" fmla="*/ 150019 h 804863"/>
                <a:gd name="connsiteX25" fmla="*/ 395286 w 4541273"/>
                <a:gd name="connsiteY25" fmla="*/ 109539 h 804863"/>
                <a:gd name="connsiteX26" fmla="*/ 190500 w 4541273"/>
                <a:gd name="connsiteY26" fmla="*/ 54769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78656 w 4541273"/>
                <a:gd name="connsiteY24" fmla="*/ 150019 h 804863"/>
                <a:gd name="connsiteX25" fmla="*/ 395286 w 4541273"/>
                <a:gd name="connsiteY25" fmla="*/ 109539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78656 w 4541273"/>
                <a:gd name="connsiteY24" fmla="*/ 150019 h 804863"/>
                <a:gd name="connsiteX25" fmla="*/ 414336 w 4541273"/>
                <a:gd name="connsiteY25" fmla="*/ 107157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95325 w 4541273"/>
                <a:gd name="connsiteY24" fmla="*/ 140494 h 804863"/>
                <a:gd name="connsiteX25" fmla="*/ 414336 w 4541273"/>
                <a:gd name="connsiteY25" fmla="*/ 107157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95325 w 4541273"/>
                <a:gd name="connsiteY24" fmla="*/ 140494 h 804863"/>
                <a:gd name="connsiteX25" fmla="*/ 409574 w 4541273"/>
                <a:gd name="connsiteY25" fmla="*/ 100013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97706 w 4541273"/>
                <a:gd name="connsiteY24" fmla="*/ 145256 h 804863"/>
                <a:gd name="connsiteX25" fmla="*/ 409574 w 4541273"/>
                <a:gd name="connsiteY25" fmla="*/ 100013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169194 w 4541273"/>
                <a:gd name="connsiteY22" fmla="*/ 176212 h 804863"/>
                <a:gd name="connsiteX23" fmla="*/ 1000125 w 4541273"/>
                <a:gd name="connsiteY23" fmla="*/ 180975 h 804863"/>
                <a:gd name="connsiteX24" fmla="*/ 697706 w 4541273"/>
                <a:gd name="connsiteY24" fmla="*/ 145256 h 804863"/>
                <a:gd name="connsiteX25" fmla="*/ 409574 w 4541273"/>
                <a:gd name="connsiteY25" fmla="*/ 100013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541273" h="804863">
                  <a:moveTo>
                    <a:pt x="0" y="0"/>
                  </a:moveTo>
                  <a:lnTo>
                    <a:pt x="0" y="0"/>
                  </a:lnTo>
                  <a:lnTo>
                    <a:pt x="138112" y="0"/>
                  </a:lnTo>
                  <a:lnTo>
                    <a:pt x="728662" y="40482"/>
                  </a:lnTo>
                  <a:cubicBezTo>
                    <a:pt x="757145" y="46178"/>
                    <a:pt x="744380" y="45244"/>
                    <a:pt x="766762" y="45244"/>
                  </a:cubicBezTo>
                  <a:lnTo>
                    <a:pt x="1164431" y="30957"/>
                  </a:lnTo>
                  <a:cubicBezTo>
                    <a:pt x="1171575" y="33338"/>
                    <a:pt x="1178504" y="36500"/>
                    <a:pt x="1185862" y="38100"/>
                  </a:cubicBezTo>
                  <a:cubicBezTo>
                    <a:pt x="1210871" y="43537"/>
                    <a:pt x="1213508" y="42863"/>
                    <a:pt x="1233487" y="42863"/>
                  </a:cubicBezTo>
                  <a:lnTo>
                    <a:pt x="2400300" y="97632"/>
                  </a:lnTo>
                  <a:lnTo>
                    <a:pt x="3774281" y="219075"/>
                  </a:lnTo>
                  <a:lnTo>
                    <a:pt x="4405312" y="433388"/>
                  </a:lnTo>
                  <a:lnTo>
                    <a:pt x="4541044" y="478632"/>
                  </a:lnTo>
                  <a:cubicBezTo>
                    <a:pt x="4541838" y="591344"/>
                    <a:pt x="4540250" y="692151"/>
                    <a:pt x="4541044" y="804863"/>
                  </a:cubicBezTo>
                  <a:lnTo>
                    <a:pt x="4431506" y="802482"/>
                  </a:lnTo>
                  <a:lnTo>
                    <a:pt x="4321969" y="783432"/>
                  </a:lnTo>
                  <a:cubicBezTo>
                    <a:pt x="4302156" y="776356"/>
                    <a:pt x="4175522" y="730646"/>
                    <a:pt x="4107656" y="700087"/>
                  </a:cubicBezTo>
                  <a:cubicBezTo>
                    <a:pt x="4039790" y="669528"/>
                    <a:pt x="3971528" y="625476"/>
                    <a:pt x="3914775" y="600076"/>
                  </a:cubicBezTo>
                  <a:cubicBezTo>
                    <a:pt x="3858022" y="574676"/>
                    <a:pt x="3791743" y="561182"/>
                    <a:pt x="3767137" y="547688"/>
                  </a:cubicBezTo>
                  <a:cubicBezTo>
                    <a:pt x="3737768" y="534194"/>
                    <a:pt x="3682603" y="514747"/>
                    <a:pt x="3586163" y="495300"/>
                  </a:cubicBezTo>
                  <a:cubicBezTo>
                    <a:pt x="3489723" y="475853"/>
                    <a:pt x="3321050" y="452438"/>
                    <a:pt x="3188494" y="431007"/>
                  </a:cubicBezTo>
                  <a:lnTo>
                    <a:pt x="2507456" y="342900"/>
                  </a:lnTo>
                  <a:lnTo>
                    <a:pt x="1764506" y="269082"/>
                  </a:lnTo>
                  <a:lnTo>
                    <a:pt x="1169194" y="176212"/>
                  </a:lnTo>
                  <a:cubicBezTo>
                    <a:pt x="1092200" y="169862"/>
                    <a:pt x="1078706" y="186134"/>
                    <a:pt x="1000125" y="180975"/>
                  </a:cubicBezTo>
                  <a:cubicBezTo>
                    <a:pt x="921544" y="175816"/>
                    <a:pt x="796131" y="158750"/>
                    <a:pt x="697706" y="145256"/>
                  </a:cubicBezTo>
                  <a:lnTo>
                    <a:pt x="409574" y="100013"/>
                  </a:lnTo>
                  <a:lnTo>
                    <a:pt x="219075" y="523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sz="70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EC70ABA-CBC0-46E6-B5D0-E2F141C2BBA5}"/>
                </a:ext>
              </a:extLst>
            </p:cNvPr>
            <p:cNvSpPr/>
            <p:nvPr/>
          </p:nvSpPr>
          <p:spPr>
            <a:xfrm>
              <a:off x="3552148" y="1833364"/>
              <a:ext cx="2728912" cy="604838"/>
            </a:xfrm>
            <a:custGeom>
              <a:avLst/>
              <a:gdLst>
                <a:gd name="connsiteX0" fmla="*/ 2381 w 2724150"/>
                <a:gd name="connsiteY0" fmla="*/ 435769 h 559594"/>
                <a:gd name="connsiteX1" fmla="*/ 792956 w 2724150"/>
                <a:gd name="connsiteY1" fmla="*/ 319088 h 559594"/>
                <a:gd name="connsiteX2" fmla="*/ 990600 w 2724150"/>
                <a:gd name="connsiteY2" fmla="*/ 264319 h 559594"/>
                <a:gd name="connsiteX3" fmla="*/ 1233488 w 2724150"/>
                <a:gd name="connsiteY3" fmla="*/ 338138 h 559594"/>
                <a:gd name="connsiteX4" fmla="*/ 1788319 w 2724150"/>
                <a:gd name="connsiteY4" fmla="*/ 223838 h 559594"/>
                <a:gd name="connsiteX5" fmla="*/ 2552700 w 2724150"/>
                <a:gd name="connsiteY5" fmla="*/ 26194 h 559594"/>
                <a:gd name="connsiteX6" fmla="*/ 2602706 w 2724150"/>
                <a:gd name="connsiteY6" fmla="*/ 0 h 559594"/>
                <a:gd name="connsiteX7" fmla="*/ 2724150 w 2724150"/>
                <a:gd name="connsiteY7" fmla="*/ 223838 h 559594"/>
                <a:gd name="connsiteX8" fmla="*/ 2497931 w 2724150"/>
                <a:gd name="connsiteY8" fmla="*/ 352425 h 559594"/>
                <a:gd name="connsiteX9" fmla="*/ 2043113 w 2724150"/>
                <a:gd name="connsiteY9" fmla="*/ 492919 h 559594"/>
                <a:gd name="connsiteX10" fmla="*/ 1585913 w 2724150"/>
                <a:gd name="connsiteY10" fmla="*/ 557213 h 559594"/>
                <a:gd name="connsiteX11" fmla="*/ 1126331 w 2724150"/>
                <a:gd name="connsiteY11" fmla="*/ 540544 h 559594"/>
                <a:gd name="connsiteX12" fmla="*/ 916781 w 2724150"/>
                <a:gd name="connsiteY12" fmla="*/ 466725 h 559594"/>
                <a:gd name="connsiteX13" fmla="*/ 652463 w 2724150"/>
                <a:gd name="connsiteY13" fmla="*/ 497681 h 559594"/>
                <a:gd name="connsiteX14" fmla="*/ 221456 w 2724150"/>
                <a:gd name="connsiteY14" fmla="*/ 531019 h 559594"/>
                <a:gd name="connsiteX15" fmla="*/ 0 w 2724150"/>
                <a:gd name="connsiteY15" fmla="*/ 559594 h 559594"/>
                <a:gd name="connsiteX16" fmla="*/ 2381 w 2724150"/>
                <a:gd name="connsiteY16" fmla="*/ 435769 h 559594"/>
                <a:gd name="connsiteX0" fmla="*/ 2381 w 2724150"/>
                <a:gd name="connsiteY0" fmla="*/ 435769 h 576263"/>
                <a:gd name="connsiteX1" fmla="*/ 792956 w 2724150"/>
                <a:gd name="connsiteY1" fmla="*/ 319088 h 576263"/>
                <a:gd name="connsiteX2" fmla="*/ 990600 w 2724150"/>
                <a:gd name="connsiteY2" fmla="*/ 264319 h 576263"/>
                <a:gd name="connsiteX3" fmla="*/ 1233488 w 2724150"/>
                <a:gd name="connsiteY3" fmla="*/ 338138 h 576263"/>
                <a:gd name="connsiteX4" fmla="*/ 1788319 w 2724150"/>
                <a:gd name="connsiteY4" fmla="*/ 223838 h 576263"/>
                <a:gd name="connsiteX5" fmla="*/ 2552700 w 2724150"/>
                <a:gd name="connsiteY5" fmla="*/ 26194 h 576263"/>
                <a:gd name="connsiteX6" fmla="*/ 2602706 w 2724150"/>
                <a:gd name="connsiteY6" fmla="*/ 0 h 576263"/>
                <a:gd name="connsiteX7" fmla="*/ 2724150 w 2724150"/>
                <a:gd name="connsiteY7" fmla="*/ 223838 h 576263"/>
                <a:gd name="connsiteX8" fmla="*/ 2497931 w 2724150"/>
                <a:gd name="connsiteY8" fmla="*/ 352425 h 576263"/>
                <a:gd name="connsiteX9" fmla="*/ 2043113 w 2724150"/>
                <a:gd name="connsiteY9" fmla="*/ 492919 h 576263"/>
                <a:gd name="connsiteX10" fmla="*/ 1588294 w 2724150"/>
                <a:gd name="connsiteY10" fmla="*/ 576263 h 576263"/>
                <a:gd name="connsiteX11" fmla="*/ 1126331 w 2724150"/>
                <a:gd name="connsiteY11" fmla="*/ 540544 h 576263"/>
                <a:gd name="connsiteX12" fmla="*/ 916781 w 2724150"/>
                <a:gd name="connsiteY12" fmla="*/ 466725 h 576263"/>
                <a:gd name="connsiteX13" fmla="*/ 652463 w 2724150"/>
                <a:gd name="connsiteY13" fmla="*/ 497681 h 576263"/>
                <a:gd name="connsiteX14" fmla="*/ 221456 w 2724150"/>
                <a:gd name="connsiteY14" fmla="*/ 531019 h 576263"/>
                <a:gd name="connsiteX15" fmla="*/ 0 w 2724150"/>
                <a:gd name="connsiteY15" fmla="*/ 559594 h 576263"/>
                <a:gd name="connsiteX16" fmla="*/ 2381 w 2724150"/>
                <a:gd name="connsiteY16" fmla="*/ 435769 h 576263"/>
                <a:gd name="connsiteX0" fmla="*/ 2381 w 2724150"/>
                <a:gd name="connsiteY0" fmla="*/ 435769 h 576263"/>
                <a:gd name="connsiteX1" fmla="*/ 792956 w 2724150"/>
                <a:gd name="connsiteY1" fmla="*/ 319088 h 576263"/>
                <a:gd name="connsiteX2" fmla="*/ 990600 w 2724150"/>
                <a:gd name="connsiteY2" fmla="*/ 264319 h 576263"/>
                <a:gd name="connsiteX3" fmla="*/ 1233488 w 2724150"/>
                <a:gd name="connsiteY3" fmla="*/ 338138 h 576263"/>
                <a:gd name="connsiteX4" fmla="*/ 1788319 w 2724150"/>
                <a:gd name="connsiteY4" fmla="*/ 223838 h 576263"/>
                <a:gd name="connsiteX5" fmla="*/ 2552700 w 2724150"/>
                <a:gd name="connsiteY5" fmla="*/ 26194 h 576263"/>
                <a:gd name="connsiteX6" fmla="*/ 2602706 w 2724150"/>
                <a:gd name="connsiteY6" fmla="*/ 0 h 576263"/>
                <a:gd name="connsiteX7" fmla="*/ 2724150 w 2724150"/>
                <a:gd name="connsiteY7" fmla="*/ 223838 h 576263"/>
                <a:gd name="connsiteX8" fmla="*/ 2497931 w 2724150"/>
                <a:gd name="connsiteY8" fmla="*/ 352425 h 576263"/>
                <a:gd name="connsiteX9" fmla="*/ 2043113 w 2724150"/>
                <a:gd name="connsiteY9" fmla="*/ 492919 h 576263"/>
                <a:gd name="connsiteX10" fmla="*/ 1588294 w 2724150"/>
                <a:gd name="connsiteY10" fmla="*/ 576263 h 576263"/>
                <a:gd name="connsiteX11" fmla="*/ 1131094 w 2724150"/>
                <a:gd name="connsiteY11" fmla="*/ 569119 h 576263"/>
                <a:gd name="connsiteX12" fmla="*/ 916781 w 2724150"/>
                <a:gd name="connsiteY12" fmla="*/ 466725 h 576263"/>
                <a:gd name="connsiteX13" fmla="*/ 652463 w 2724150"/>
                <a:gd name="connsiteY13" fmla="*/ 497681 h 576263"/>
                <a:gd name="connsiteX14" fmla="*/ 221456 w 2724150"/>
                <a:gd name="connsiteY14" fmla="*/ 531019 h 576263"/>
                <a:gd name="connsiteX15" fmla="*/ 0 w 2724150"/>
                <a:gd name="connsiteY15" fmla="*/ 559594 h 576263"/>
                <a:gd name="connsiteX16" fmla="*/ 2381 w 2724150"/>
                <a:gd name="connsiteY16" fmla="*/ 435769 h 576263"/>
                <a:gd name="connsiteX0" fmla="*/ 2381 w 2724150"/>
                <a:gd name="connsiteY0" fmla="*/ 435769 h 576263"/>
                <a:gd name="connsiteX1" fmla="*/ 792956 w 2724150"/>
                <a:gd name="connsiteY1" fmla="*/ 319088 h 576263"/>
                <a:gd name="connsiteX2" fmla="*/ 990600 w 2724150"/>
                <a:gd name="connsiteY2" fmla="*/ 264319 h 576263"/>
                <a:gd name="connsiteX3" fmla="*/ 1233488 w 2724150"/>
                <a:gd name="connsiteY3" fmla="*/ 338138 h 576263"/>
                <a:gd name="connsiteX4" fmla="*/ 1788319 w 2724150"/>
                <a:gd name="connsiteY4" fmla="*/ 223838 h 576263"/>
                <a:gd name="connsiteX5" fmla="*/ 2552700 w 2724150"/>
                <a:gd name="connsiteY5" fmla="*/ 26194 h 576263"/>
                <a:gd name="connsiteX6" fmla="*/ 2602706 w 2724150"/>
                <a:gd name="connsiteY6" fmla="*/ 0 h 576263"/>
                <a:gd name="connsiteX7" fmla="*/ 2724150 w 2724150"/>
                <a:gd name="connsiteY7" fmla="*/ 223838 h 576263"/>
                <a:gd name="connsiteX8" fmla="*/ 2497931 w 2724150"/>
                <a:gd name="connsiteY8" fmla="*/ 352425 h 576263"/>
                <a:gd name="connsiteX9" fmla="*/ 2043113 w 2724150"/>
                <a:gd name="connsiteY9" fmla="*/ 492919 h 576263"/>
                <a:gd name="connsiteX10" fmla="*/ 1588294 w 2724150"/>
                <a:gd name="connsiteY10" fmla="*/ 576263 h 576263"/>
                <a:gd name="connsiteX11" fmla="*/ 1131094 w 2724150"/>
                <a:gd name="connsiteY11" fmla="*/ 569119 h 576263"/>
                <a:gd name="connsiteX12" fmla="*/ 997744 w 2724150"/>
                <a:gd name="connsiteY12" fmla="*/ 509588 h 576263"/>
                <a:gd name="connsiteX13" fmla="*/ 652463 w 2724150"/>
                <a:gd name="connsiteY13" fmla="*/ 497681 h 576263"/>
                <a:gd name="connsiteX14" fmla="*/ 221456 w 2724150"/>
                <a:gd name="connsiteY14" fmla="*/ 531019 h 576263"/>
                <a:gd name="connsiteX15" fmla="*/ 0 w 2724150"/>
                <a:gd name="connsiteY15" fmla="*/ 559594 h 576263"/>
                <a:gd name="connsiteX16" fmla="*/ 2381 w 2724150"/>
                <a:gd name="connsiteY16" fmla="*/ 435769 h 576263"/>
                <a:gd name="connsiteX0" fmla="*/ 2381 w 2724150"/>
                <a:gd name="connsiteY0" fmla="*/ 435769 h 576263"/>
                <a:gd name="connsiteX1" fmla="*/ 792956 w 2724150"/>
                <a:gd name="connsiteY1" fmla="*/ 319088 h 576263"/>
                <a:gd name="connsiteX2" fmla="*/ 990600 w 2724150"/>
                <a:gd name="connsiteY2" fmla="*/ 264319 h 576263"/>
                <a:gd name="connsiteX3" fmla="*/ 1233488 w 2724150"/>
                <a:gd name="connsiteY3" fmla="*/ 338138 h 576263"/>
                <a:gd name="connsiteX4" fmla="*/ 1788319 w 2724150"/>
                <a:gd name="connsiteY4" fmla="*/ 223838 h 576263"/>
                <a:gd name="connsiteX5" fmla="*/ 2552700 w 2724150"/>
                <a:gd name="connsiteY5" fmla="*/ 26194 h 576263"/>
                <a:gd name="connsiteX6" fmla="*/ 2602706 w 2724150"/>
                <a:gd name="connsiteY6" fmla="*/ 0 h 576263"/>
                <a:gd name="connsiteX7" fmla="*/ 2724150 w 2724150"/>
                <a:gd name="connsiteY7" fmla="*/ 223838 h 576263"/>
                <a:gd name="connsiteX8" fmla="*/ 2497931 w 2724150"/>
                <a:gd name="connsiteY8" fmla="*/ 352425 h 576263"/>
                <a:gd name="connsiteX9" fmla="*/ 2043113 w 2724150"/>
                <a:gd name="connsiteY9" fmla="*/ 492919 h 576263"/>
                <a:gd name="connsiteX10" fmla="*/ 1588294 w 2724150"/>
                <a:gd name="connsiteY10" fmla="*/ 576263 h 576263"/>
                <a:gd name="connsiteX11" fmla="*/ 1131094 w 2724150"/>
                <a:gd name="connsiteY11" fmla="*/ 569119 h 576263"/>
                <a:gd name="connsiteX12" fmla="*/ 997744 w 2724150"/>
                <a:gd name="connsiteY12" fmla="*/ 509588 h 576263"/>
                <a:gd name="connsiteX13" fmla="*/ 633413 w 2724150"/>
                <a:gd name="connsiteY13" fmla="*/ 569118 h 576263"/>
                <a:gd name="connsiteX14" fmla="*/ 221456 w 2724150"/>
                <a:gd name="connsiteY14" fmla="*/ 531019 h 576263"/>
                <a:gd name="connsiteX15" fmla="*/ 0 w 2724150"/>
                <a:gd name="connsiteY15" fmla="*/ 559594 h 576263"/>
                <a:gd name="connsiteX16" fmla="*/ 2381 w 2724150"/>
                <a:gd name="connsiteY16" fmla="*/ 435769 h 576263"/>
                <a:gd name="connsiteX0" fmla="*/ 2381 w 2724150"/>
                <a:gd name="connsiteY0" fmla="*/ 435769 h 592931"/>
                <a:gd name="connsiteX1" fmla="*/ 792956 w 2724150"/>
                <a:gd name="connsiteY1" fmla="*/ 319088 h 592931"/>
                <a:gd name="connsiteX2" fmla="*/ 990600 w 2724150"/>
                <a:gd name="connsiteY2" fmla="*/ 264319 h 592931"/>
                <a:gd name="connsiteX3" fmla="*/ 1233488 w 2724150"/>
                <a:gd name="connsiteY3" fmla="*/ 338138 h 592931"/>
                <a:gd name="connsiteX4" fmla="*/ 1788319 w 2724150"/>
                <a:gd name="connsiteY4" fmla="*/ 223838 h 592931"/>
                <a:gd name="connsiteX5" fmla="*/ 2552700 w 2724150"/>
                <a:gd name="connsiteY5" fmla="*/ 26194 h 592931"/>
                <a:gd name="connsiteX6" fmla="*/ 2602706 w 2724150"/>
                <a:gd name="connsiteY6" fmla="*/ 0 h 592931"/>
                <a:gd name="connsiteX7" fmla="*/ 2724150 w 2724150"/>
                <a:gd name="connsiteY7" fmla="*/ 223838 h 592931"/>
                <a:gd name="connsiteX8" fmla="*/ 2497931 w 2724150"/>
                <a:gd name="connsiteY8" fmla="*/ 352425 h 592931"/>
                <a:gd name="connsiteX9" fmla="*/ 2043113 w 2724150"/>
                <a:gd name="connsiteY9" fmla="*/ 492919 h 592931"/>
                <a:gd name="connsiteX10" fmla="*/ 1588294 w 2724150"/>
                <a:gd name="connsiteY10" fmla="*/ 576263 h 592931"/>
                <a:gd name="connsiteX11" fmla="*/ 1131094 w 2724150"/>
                <a:gd name="connsiteY11" fmla="*/ 569119 h 592931"/>
                <a:gd name="connsiteX12" fmla="*/ 997744 w 2724150"/>
                <a:gd name="connsiteY12" fmla="*/ 509588 h 592931"/>
                <a:gd name="connsiteX13" fmla="*/ 633413 w 2724150"/>
                <a:gd name="connsiteY13" fmla="*/ 569118 h 592931"/>
                <a:gd name="connsiteX14" fmla="*/ 214312 w 2724150"/>
                <a:gd name="connsiteY14" fmla="*/ 592931 h 592931"/>
                <a:gd name="connsiteX15" fmla="*/ 0 w 2724150"/>
                <a:gd name="connsiteY15" fmla="*/ 559594 h 592931"/>
                <a:gd name="connsiteX16" fmla="*/ 2381 w 2724150"/>
                <a:gd name="connsiteY16" fmla="*/ 435769 h 592931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31094 w 2724150"/>
                <a:gd name="connsiteY11" fmla="*/ 569119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31094 w 2724150"/>
                <a:gd name="connsiteY11" fmla="*/ 569119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31094 w 2724150"/>
                <a:gd name="connsiteY11" fmla="*/ 569119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31094 w 2724150"/>
                <a:gd name="connsiteY11" fmla="*/ 569119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54907 w 2724150"/>
                <a:gd name="connsiteY11" fmla="*/ 557213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54907 w 2724150"/>
                <a:gd name="connsiteY11" fmla="*/ 557213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54907 w 2724150"/>
                <a:gd name="connsiteY11" fmla="*/ 557213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54907 w 2724150"/>
                <a:gd name="connsiteY11" fmla="*/ 557213 h 607219"/>
                <a:gd name="connsiteX12" fmla="*/ 997744 w 2724150"/>
                <a:gd name="connsiteY12" fmla="*/ 509588 h 607219"/>
                <a:gd name="connsiteX13" fmla="*/ 661988 w 2724150"/>
                <a:gd name="connsiteY13" fmla="*/ 571499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38175"/>
                <a:gd name="connsiteX1" fmla="*/ 792956 w 2724150"/>
                <a:gd name="connsiteY1" fmla="*/ 319088 h 638175"/>
                <a:gd name="connsiteX2" fmla="*/ 990600 w 2724150"/>
                <a:gd name="connsiteY2" fmla="*/ 264319 h 638175"/>
                <a:gd name="connsiteX3" fmla="*/ 1233488 w 2724150"/>
                <a:gd name="connsiteY3" fmla="*/ 338138 h 638175"/>
                <a:gd name="connsiteX4" fmla="*/ 1788319 w 2724150"/>
                <a:gd name="connsiteY4" fmla="*/ 223838 h 638175"/>
                <a:gd name="connsiteX5" fmla="*/ 2552700 w 2724150"/>
                <a:gd name="connsiteY5" fmla="*/ 26194 h 638175"/>
                <a:gd name="connsiteX6" fmla="*/ 2602706 w 2724150"/>
                <a:gd name="connsiteY6" fmla="*/ 0 h 638175"/>
                <a:gd name="connsiteX7" fmla="*/ 2724150 w 2724150"/>
                <a:gd name="connsiteY7" fmla="*/ 223838 h 638175"/>
                <a:gd name="connsiteX8" fmla="*/ 2497931 w 2724150"/>
                <a:gd name="connsiteY8" fmla="*/ 352425 h 638175"/>
                <a:gd name="connsiteX9" fmla="*/ 2043113 w 2724150"/>
                <a:gd name="connsiteY9" fmla="*/ 492919 h 638175"/>
                <a:gd name="connsiteX10" fmla="*/ 1588294 w 2724150"/>
                <a:gd name="connsiteY10" fmla="*/ 576263 h 638175"/>
                <a:gd name="connsiteX11" fmla="*/ 1154907 w 2724150"/>
                <a:gd name="connsiteY11" fmla="*/ 557213 h 638175"/>
                <a:gd name="connsiteX12" fmla="*/ 997744 w 2724150"/>
                <a:gd name="connsiteY12" fmla="*/ 509588 h 638175"/>
                <a:gd name="connsiteX13" fmla="*/ 661988 w 2724150"/>
                <a:gd name="connsiteY13" fmla="*/ 571499 h 638175"/>
                <a:gd name="connsiteX14" fmla="*/ 223837 w 2724150"/>
                <a:gd name="connsiteY14" fmla="*/ 638175 h 638175"/>
                <a:gd name="connsiteX15" fmla="*/ 0 w 2724150"/>
                <a:gd name="connsiteY15" fmla="*/ 607219 h 638175"/>
                <a:gd name="connsiteX16" fmla="*/ 2381 w 2724150"/>
                <a:gd name="connsiteY16" fmla="*/ 435769 h 638175"/>
                <a:gd name="connsiteX0" fmla="*/ 2381 w 2724150"/>
                <a:gd name="connsiteY0" fmla="*/ 435769 h 638175"/>
                <a:gd name="connsiteX1" fmla="*/ 792956 w 2724150"/>
                <a:gd name="connsiteY1" fmla="*/ 319088 h 638175"/>
                <a:gd name="connsiteX2" fmla="*/ 990600 w 2724150"/>
                <a:gd name="connsiteY2" fmla="*/ 264319 h 638175"/>
                <a:gd name="connsiteX3" fmla="*/ 1233488 w 2724150"/>
                <a:gd name="connsiteY3" fmla="*/ 338138 h 638175"/>
                <a:gd name="connsiteX4" fmla="*/ 1788319 w 2724150"/>
                <a:gd name="connsiteY4" fmla="*/ 223838 h 638175"/>
                <a:gd name="connsiteX5" fmla="*/ 2552700 w 2724150"/>
                <a:gd name="connsiteY5" fmla="*/ 26194 h 638175"/>
                <a:gd name="connsiteX6" fmla="*/ 2602706 w 2724150"/>
                <a:gd name="connsiteY6" fmla="*/ 0 h 638175"/>
                <a:gd name="connsiteX7" fmla="*/ 2724150 w 2724150"/>
                <a:gd name="connsiteY7" fmla="*/ 223838 h 638175"/>
                <a:gd name="connsiteX8" fmla="*/ 2497931 w 2724150"/>
                <a:gd name="connsiteY8" fmla="*/ 352425 h 638175"/>
                <a:gd name="connsiteX9" fmla="*/ 2043113 w 2724150"/>
                <a:gd name="connsiteY9" fmla="*/ 492919 h 638175"/>
                <a:gd name="connsiteX10" fmla="*/ 1588294 w 2724150"/>
                <a:gd name="connsiteY10" fmla="*/ 576263 h 638175"/>
                <a:gd name="connsiteX11" fmla="*/ 1154907 w 2724150"/>
                <a:gd name="connsiteY11" fmla="*/ 557213 h 638175"/>
                <a:gd name="connsiteX12" fmla="*/ 997744 w 2724150"/>
                <a:gd name="connsiteY12" fmla="*/ 509588 h 638175"/>
                <a:gd name="connsiteX13" fmla="*/ 661988 w 2724150"/>
                <a:gd name="connsiteY13" fmla="*/ 571499 h 638175"/>
                <a:gd name="connsiteX14" fmla="*/ 223837 w 2724150"/>
                <a:gd name="connsiteY14" fmla="*/ 638175 h 638175"/>
                <a:gd name="connsiteX15" fmla="*/ 0 w 2724150"/>
                <a:gd name="connsiteY15" fmla="*/ 628650 h 638175"/>
                <a:gd name="connsiteX16" fmla="*/ 2381 w 2724150"/>
                <a:gd name="connsiteY16" fmla="*/ 435769 h 638175"/>
                <a:gd name="connsiteX0" fmla="*/ 2381 w 2724150"/>
                <a:gd name="connsiteY0" fmla="*/ 435769 h 628650"/>
                <a:gd name="connsiteX1" fmla="*/ 792956 w 2724150"/>
                <a:gd name="connsiteY1" fmla="*/ 319088 h 628650"/>
                <a:gd name="connsiteX2" fmla="*/ 990600 w 2724150"/>
                <a:gd name="connsiteY2" fmla="*/ 264319 h 628650"/>
                <a:gd name="connsiteX3" fmla="*/ 1233488 w 2724150"/>
                <a:gd name="connsiteY3" fmla="*/ 338138 h 628650"/>
                <a:gd name="connsiteX4" fmla="*/ 1788319 w 2724150"/>
                <a:gd name="connsiteY4" fmla="*/ 223838 h 628650"/>
                <a:gd name="connsiteX5" fmla="*/ 2552700 w 2724150"/>
                <a:gd name="connsiteY5" fmla="*/ 26194 h 628650"/>
                <a:gd name="connsiteX6" fmla="*/ 2602706 w 2724150"/>
                <a:gd name="connsiteY6" fmla="*/ 0 h 628650"/>
                <a:gd name="connsiteX7" fmla="*/ 2724150 w 2724150"/>
                <a:gd name="connsiteY7" fmla="*/ 223838 h 628650"/>
                <a:gd name="connsiteX8" fmla="*/ 2497931 w 2724150"/>
                <a:gd name="connsiteY8" fmla="*/ 352425 h 628650"/>
                <a:gd name="connsiteX9" fmla="*/ 2043113 w 2724150"/>
                <a:gd name="connsiteY9" fmla="*/ 492919 h 628650"/>
                <a:gd name="connsiteX10" fmla="*/ 1588294 w 2724150"/>
                <a:gd name="connsiteY10" fmla="*/ 576263 h 628650"/>
                <a:gd name="connsiteX11" fmla="*/ 1154907 w 2724150"/>
                <a:gd name="connsiteY11" fmla="*/ 557213 h 628650"/>
                <a:gd name="connsiteX12" fmla="*/ 997744 w 2724150"/>
                <a:gd name="connsiteY12" fmla="*/ 509588 h 628650"/>
                <a:gd name="connsiteX13" fmla="*/ 661988 w 2724150"/>
                <a:gd name="connsiteY13" fmla="*/ 571499 h 628650"/>
                <a:gd name="connsiteX14" fmla="*/ 230981 w 2724150"/>
                <a:gd name="connsiteY14" fmla="*/ 623888 h 628650"/>
                <a:gd name="connsiteX15" fmla="*/ 0 w 2724150"/>
                <a:gd name="connsiteY15" fmla="*/ 628650 h 628650"/>
                <a:gd name="connsiteX16" fmla="*/ 2381 w 2724150"/>
                <a:gd name="connsiteY16" fmla="*/ 435769 h 628650"/>
                <a:gd name="connsiteX0" fmla="*/ 2381 w 2724150"/>
                <a:gd name="connsiteY0" fmla="*/ 435769 h 628650"/>
                <a:gd name="connsiteX1" fmla="*/ 792956 w 2724150"/>
                <a:gd name="connsiteY1" fmla="*/ 319088 h 628650"/>
                <a:gd name="connsiteX2" fmla="*/ 990600 w 2724150"/>
                <a:gd name="connsiteY2" fmla="*/ 264319 h 628650"/>
                <a:gd name="connsiteX3" fmla="*/ 1233488 w 2724150"/>
                <a:gd name="connsiteY3" fmla="*/ 338138 h 628650"/>
                <a:gd name="connsiteX4" fmla="*/ 1788319 w 2724150"/>
                <a:gd name="connsiteY4" fmla="*/ 223838 h 628650"/>
                <a:gd name="connsiteX5" fmla="*/ 2552700 w 2724150"/>
                <a:gd name="connsiteY5" fmla="*/ 26194 h 628650"/>
                <a:gd name="connsiteX6" fmla="*/ 2602706 w 2724150"/>
                <a:gd name="connsiteY6" fmla="*/ 0 h 628650"/>
                <a:gd name="connsiteX7" fmla="*/ 2724150 w 2724150"/>
                <a:gd name="connsiteY7" fmla="*/ 223838 h 628650"/>
                <a:gd name="connsiteX8" fmla="*/ 2474119 w 2724150"/>
                <a:gd name="connsiteY8" fmla="*/ 328613 h 628650"/>
                <a:gd name="connsiteX9" fmla="*/ 2043113 w 2724150"/>
                <a:gd name="connsiteY9" fmla="*/ 492919 h 628650"/>
                <a:gd name="connsiteX10" fmla="*/ 1588294 w 2724150"/>
                <a:gd name="connsiteY10" fmla="*/ 576263 h 628650"/>
                <a:gd name="connsiteX11" fmla="*/ 1154907 w 2724150"/>
                <a:gd name="connsiteY11" fmla="*/ 557213 h 628650"/>
                <a:gd name="connsiteX12" fmla="*/ 997744 w 2724150"/>
                <a:gd name="connsiteY12" fmla="*/ 509588 h 628650"/>
                <a:gd name="connsiteX13" fmla="*/ 661988 w 2724150"/>
                <a:gd name="connsiteY13" fmla="*/ 571499 h 628650"/>
                <a:gd name="connsiteX14" fmla="*/ 230981 w 2724150"/>
                <a:gd name="connsiteY14" fmla="*/ 623888 h 628650"/>
                <a:gd name="connsiteX15" fmla="*/ 0 w 2724150"/>
                <a:gd name="connsiteY15" fmla="*/ 628650 h 628650"/>
                <a:gd name="connsiteX16" fmla="*/ 2381 w 2724150"/>
                <a:gd name="connsiteY16" fmla="*/ 435769 h 628650"/>
                <a:gd name="connsiteX0" fmla="*/ 7143 w 2728912"/>
                <a:gd name="connsiteY0" fmla="*/ 435769 h 623888"/>
                <a:gd name="connsiteX1" fmla="*/ 797718 w 2728912"/>
                <a:gd name="connsiteY1" fmla="*/ 319088 h 623888"/>
                <a:gd name="connsiteX2" fmla="*/ 995362 w 2728912"/>
                <a:gd name="connsiteY2" fmla="*/ 264319 h 623888"/>
                <a:gd name="connsiteX3" fmla="*/ 1238250 w 2728912"/>
                <a:gd name="connsiteY3" fmla="*/ 338138 h 623888"/>
                <a:gd name="connsiteX4" fmla="*/ 1793081 w 2728912"/>
                <a:gd name="connsiteY4" fmla="*/ 223838 h 623888"/>
                <a:gd name="connsiteX5" fmla="*/ 2557462 w 2728912"/>
                <a:gd name="connsiteY5" fmla="*/ 26194 h 623888"/>
                <a:gd name="connsiteX6" fmla="*/ 2607468 w 2728912"/>
                <a:gd name="connsiteY6" fmla="*/ 0 h 623888"/>
                <a:gd name="connsiteX7" fmla="*/ 2728912 w 2728912"/>
                <a:gd name="connsiteY7" fmla="*/ 223838 h 623888"/>
                <a:gd name="connsiteX8" fmla="*/ 2478881 w 2728912"/>
                <a:gd name="connsiteY8" fmla="*/ 328613 h 623888"/>
                <a:gd name="connsiteX9" fmla="*/ 2047875 w 2728912"/>
                <a:gd name="connsiteY9" fmla="*/ 492919 h 623888"/>
                <a:gd name="connsiteX10" fmla="*/ 1593056 w 2728912"/>
                <a:gd name="connsiteY10" fmla="*/ 576263 h 623888"/>
                <a:gd name="connsiteX11" fmla="*/ 1159669 w 2728912"/>
                <a:gd name="connsiteY11" fmla="*/ 557213 h 623888"/>
                <a:gd name="connsiteX12" fmla="*/ 1002506 w 2728912"/>
                <a:gd name="connsiteY12" fmla="*/ 509588 h 623888"/>
                <a:gd name="connsiteX13" fmla="*/ 666750 w 2728912"/>
                <a:gd name="connsiteY13" fmla="*/ 571499 h 623888"/>
                <a:gd name="connsiteX14" fmla="*/ 235743 w 2728912"/>
                <a:gd name="connsiteY14" fmla="*/ 623888 h 623888"/>
                <a:gd name="connsiteX15" fmla="*/ 0 w 2728912"/>
                <a:gd name="connsiteY15" fmla="*/ 611981 h 623888"/>
                <a:gd name="connsiteX16" fmla="*/ 7143 w 2728912"/>
                <a:gd name="connsiteY16" fmla="*/ 435769 h 623888"/>
                <a:gd name="connsiteX0" fmla="*/ 7143 w 2728912"/>
                <a:gd name="connsiteY0" fmla="*/ 435769 h 611981"/>
                <a:gd name="connsiteX1" fmla="*/ 797718 w 2728912"/>
                <a:gd name="connsiteY1" fmla="*/ 319088 h 611981"/>
                <a:gd name="connsiteX2" fmla="*/ 995362 w 2728912"/>
                <a:gd name="connsiteY2" fmla="*/ 264319 h 611981"/>
                <a:gd name="connsiteX3" fmla="*/ 1238250 w 2728912"/>
                <a:gd name="connsiteY3" fmla="*/ 338138 h 611981"/>
                <a:gd name="connsiteX4" fmla="*/ 1793081 w 2728912"/>
                <a:gd name="connsiteY4" fmla="*/ 223838 h 611981"/>
                <a:gd name="connsiteX5" fmla="*/ 2557462 w 2728912"/>
                <a:gd name="connsiteY5" fmla="*/ 26194 h 611981"/>
                <a:gd name="connsiteX6" fmla="*/ 2607468 w 2728912"/>
                <a:gd name="connsiteY6" fmla="*/ 0 h 611981"/>
                <a:gd name="connsiteX7" fmla="*/ 2728912 w 2728912"/>
                <a:gd name="connsiteY7" fmla="*/ 223838 h 611981"/>
                <a:gd name="connsiteX8" fmla="*/ 2478881 w 2728912"/>
                <a:gd name="connsiteY8" fmla="*/ 328613 h 611981"/>
                <a:gd name="connsiteX9" fmla="*/ 2047875 w 2728912"/>
                <a:gd name="connsiteY9" fmla="*/ 492919 h 611981"/>
                <a:gd name="connsiteX10" fmla="*/ 1593056 w 2728912"/>
                <a:gd name="connsiteY10" fmla="*/ 576263 h 611981"/>
                <a:gd name="connsiteX11" fmla="*/ 1159669 w 2728912"/>
                <a:gd name="connsiteY11" fmla="*/ 557213 h 611981"/>
                <a:gd name="connsiteX12" fmla="*/ 1002506 w 2728912"/>
                <a:gd name="connsiteY12" fmla="*/ 509588 h 611981"/>
                <a:gd name="connsiteX13" fmla="*/ 666750 w 2728912"/>
                <a:gd name="connsiteY13" fmla="*/ 571499 h 611981"/>
                <a:gd name="connsiteX14" fmla="*/ 242887 w 2728912"/>
                <a:gd name="connsiteY14" fmla="*/ 604838 h 611981"/>
                <a:gd name="connsiteX15" fmla="*/ 0 w 2728912"/>
                <a:gd name="connsiteY15" fmla="*/ 611981 h 611981"/>
                <a:gd name="connsiteX16" fmla="*/ 7143 w 2728912"/>
                <a:gd name="connsiteY16" fmla="*/ 435769 h 611981"/>
                <a:gd name="connsiteX0" fmla="*/ 7143 w 2728912"/>
                <a:gd name="connsiteY0" fmla="*/ 435769 h 604838"/>
                <a:gd name="connsiteX1" fmla="*/ 797718 w 2728912"/>
                <a:gd name="connsiteY1" fmla="*/ 319088 h 604838"/>
                <a:gd name="connsiteX2" fmla="*/ 995362 w 2728912"/>
                <a:gd name="connsiteY2" fmla="*/ 264319 h 604838"/>
                <a:gd name="connsiteX3" fmla="*/ 1238250 w 2728912"/>
                <a:gd name="connsiteY3" fmla="*/ 338138 h 604838"/>
                <a:gd name="connsiteX4" fmla="*/ 1793081 w 2728912"/>
                <a:gd name="connsiteY4" fmla="*/ 223838 h 604838"/>
                <a:gd name="connsiteX5" fmla="*/ 2557462 w 2728912"/>
                <a:gd name="connsiteY5" fmla="*/ 26194 h 604838"/>
                <a:gd name="connsiteX6" fmla="*/ 2607468 w 2728912"/>
                <a:gd name="connsiteY6" fmla="*/ 0 h 604838"/>
                <a:gd name="connsiteX7" fmla="*/ 2728912 w 2728912"/>
                <a:gd name="connsiteY7" fmla="*/ 223838 h 604838"/>
                <a:gd name="connsiteX8" fmla="*/ 2478881 w 2728912"/>
                <a:gd name="connsiteY8" fmla="*/ 328613 h 604838"/>
                <a:gd name="connsiteX9" fmla="*/ 2047875 w 2728912"/>
                <a:gd name="connsiteY9" fmla="*/ 492919 h 604838"/>
                <a:gd name="connsiteX10" fmla="*/ 1593056 w 2728912"/>
                <a:gd name="connsiteY10" fmla="*/ 576263 h 604838"/>
                <a:gd name="connsiteX11" fmla="*/ 1159669 w 2728912"/>
                <a:gd name="connsiteY11" fmla="*/ 557213 h 604838"/>
                <a:gd name="connsiteX12" fmla="*/ 1002506 w 2728912"/>
                <a:gd name="connsiteY12" fmla="*/ 509588 h 604838"/>
                <a:gd name="connsiteX13" fmla="*/ 666750 w 2728912"/>
                <a:gd name="connsiteY13" fmla="*/ 571499 h 604838"/>
                <a:gd name="connsiteX14" fmla="*/ 242887 w 2728912"/>
                <a:gd name="connsiteY14" fmla="*/ 604838 h 604838"/>
                <a:gd name="connsiteX15" fmla="*/ 0 w 2728912"/>
                <a:gd name="connsiteY15" fmla="*/ 604838 h 604838"/>
                <a:gd name="connsiteX16" fmla="*/ 7143 w 2728912"/>
                <a:gd name="connsiteY16" fmla="*/ 435769 h 604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728912" h="604838">
                  <a:moveTo>
                    <a:pt x="7143" y="435769"/>
                  </a:moveTo>
                  <a:lnTo>
                    <a:pt x="797718" y="319088"/>
                  </a:lnTo>
                  <a:lnTo>
                    <a:pt x="995362" y="264319"/>
                  </a:lnTo>
                  <a:lnTo>
                    <a:pt x="1238250" y="338138"/>
                  </a:lnTo>
                  <a:lnTo>
                    <a:pt x="1793081" y="223838"/>
                  </a:lnTo>
                  <a:lnTo>
                    <a:pt x="2557462" y="26194"/>
                  </a:lnTo>
                  <a:lnTo>
                    <a:pt x="2607468" y="0"/>
                  </a:lnTo>
                  <a:lnTo>
                    <a:pt x="2728912" y="223838"/>
                  </a:lnTo>
                  <a:lnTo>
                    <a:pt x="2478881" y="328613"/>
                  </a:lnTo>
                  <a:cubicBezTo>
                    <a:pt x="2365375" y="373460"/>
                    <a:pt x="2195513" y="451644"/>
                    <a:pt x="2047875" y="492919"/>
                  </a:cubicBezTo>
                  <a:cubicBezTo>
                    <a:pt x="1900238" y="534194"/>
                    <a:pt x="1741090" y="565547"/>
                    <a:pt x="1593056" y="576263"/>
                  </a:cubicBezTo>
                  <a:cubicBezTo>
                    <a:pt x="1445022" y="586979"/>
                    <a:pt x="1258094" y="568326"/>
                    <a:pt x="1159669" y="557213"/>
                  </a:cubicBezTo>
                  <a:cubicBezTo>
                    <a:pt x="1061244" y="546101"/>
                    <a:pt x="1084659" y="507207"/>
                    <a:pt x="1002506" y="509588"/>
                  </a:cubicBezTo>
                  <a:cubicBezTo>
                    <a:pt x="920353" y="511969"/>
                    <a:pt x="793353" y="555624"/>
                    <a:pt x="666750" y="571499"/>
                  </a:cubicBezTo>
                  <a:cubicBezTo>
                    <a:pt x="540147" y="587374"/>
                    <a:pt x="348456" y="598488"/>
                    <a:pt x="242887" y="604838"/>
                  </a:cubicBezTo>
                  <a:lnTo>
                    <a:pt x="0" y="604838"/>
                  </a:lnTo>
                  <a:cubicBezTo>
                    <a:pt x="794" y="559594"/>
                    <a:pt x="6349" y="469107"/>
                    <a:pt x="7143" y="435769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050AD20-8025-4F6F-A910-BEC2798966EA}"/>
                </a:ext>
              </a:extLst>
            </p:cNvPr>
            <p:cNvSpPr/>
            <p:nvPr/>
          </p:nvSpPr>
          <p:spPr>
            <a:xfrm>
              <a:off x="3559880" y="1814644"/>
              <a:ext cx="2605087" cy="452438"/>
            </a:xfrm>
            <a:custGeom>
              <a:avLst/>
              <a:gdLst>
                <a:gd name="connsiteX0" fmla="*/ 0 w 2607469"/>
                <a:gd name="connsiteY0" fmla="*/ 419100 h 445294"/>
                <a:gd name="connsiteX1" fmla="*/ 847725 w 2607469"/>
                <a:gd name="connsiteY1" fmla="*/ 283369 h 445294"/>
                <a:gd name="connsiteX2" fmla="*/ 1162050 w 2607469"/>
                <a:gd name="connsiteY2" fmla="*/ 266700 h 445294"/>
                <a:gd name="connsiteX3" fmla="*/ 2395538 w 2607469"/>
                <a:gd name="connsiteY3" fmla="*/ 64294 h 445294"/>
                <a:gd name="connsiteX4" fmla="*/ 2593181 w 2607469"/>
                <a:gd name="connsiteY4" fmla="*/ 0 h 445294"/>
                <a:gd name="connsiteX5" fmla="*/ 2607469 w 2607469"/>
                <a:gd name="connsiteY5" fmla="*/ 19050 h 445294"/>
                <a:gd name="connsiteX6" fmla="*/ 2352675 w 2607469"/>
                <a:gd name="connsiteY6" fmla="*/ 161925 h 445294"/>
                <a:gd name="connsiteX7" fmla="*/ 2109788 w 2607469"/>
                <a:gd name="connsiteY7" fmla="*/ 252413 h 445294"/>
                <a:gd name="connsiteX8" fmla="*/ 1804988 w 2607469"/>
                <a:gd name="connsiteY8" fmla="*/ 311944 h 445294"/>
                <a:gd name="connsiteX9" fmla="*/ 1466850 w 2607469"/>
                <a:gd name="connsiteY9" fmla="*/ 385763 h 445294"/>
                <a:gd name="connsiteX10" fmla="*/ 1316831 w 2607469"/>
                <a:gd name="connsiteY10" fmla="*/ 400050 h 445294"/>
                <a:gd name="connsiteX11" fmla="*/ 1169194 w 2607469"/>
                <a:gd name="connsiteY11" fmla="*/ 385763 h 445294"/>
                <a:gd name="connsiteX12" fmla="*/ 1059656 w 2607469"/>
                <a:gd name="connsiteY12" fmla="*/ 361950 h 445294"/>
                <a:gd name="connsiteX13" fmla="*/ 1009650 w 2607469"/>
                <a:gd name="connsiteY13" fmla="*/ 321469 h 445294"/>
                <a:gd name="connsiteX14" fmla="*/ 959644 w 2607469"/>
                <a:gd name="connsiteY14" fmla="*/ 333375 h 445294"/>
                <a:gd name="connsiteX15" fmla="*/ 719138 w 2607469"/>
                <a:gd name="connsiteY15" fmla="*/ 381000 h 445294"/>
                <a:gd name="connsiteX16" fmla="*/ 407194 w 2607469"/>
                <a:gd name="connsiteY16" fmla="*/ 414338 h 445294"/>
                <a:gd name="connsiteX17" fmla="*/ 238125 w 2607469"/>
                <a:gd name="connsiteY17" fmla="*/ 423863 h 445294"/>
                <a:gd name="connsiteX18" fmla="*/ 123825 w 2607469"/>
                <a:gd name="connsiteY18" fmla="*/ 445294 h 445294"/>
                <a:gd name="connsiteX19" fmla="*/ 0 w 2607469"/>
                <a:gd name="connsiteY19" fmla="*/ 419100 h 445294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719138 w 2607469"/>
                <a:gd name="connsiteY15" fmla="*/ 381000 h 452438"/>
                <a:gd name="connsiteX16" fmla="*/ 407194 w 2607469"/>
                <a:gd name="connsiteY16" fmla="*/ 414338 h 452438"/>
                <a:gd name="connsiteX17" fmla="*/ 238125 w 2607469"/>
                <a:gd name="connsiteY17" fmla="*/ 423863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719138 w 2607469"/>
                <a:gd name="connsiteY15" fmla="*/ 381000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719138 w 2607469"/>
                <a:gd name="connsiteY15" fmla="*/ 381000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4888 w 2607469"/>
                <a:gd name="connsiteY13" fmla="*/ 328613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90525 h 452438"/>
                <a:gd name="connsiteX12" fmla="*/ 1059656 w 2607469"/>
                <a:gd name="connsiteY12" fmla="*/ 361950 h 452438"/>
                <a:gd name="connsiteX13" fmla="*/ 1004888 w 2607469"/>
                <a:gd name="connsiteY13" fmla="*/ 328613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90525 h 452438"/>
                <a:gd name="connsiteX12" fmla="*/ 1059656 w 2607469"/>
                <a:gd name="connsiteY12" fmla="*/ 361950 h 452438"/>
                <a:gd name="connsiteX13" fmla="*/ 1004888 w 2607469"/>
                <a:gd name="connsiteY13" fmla="*/ 328613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16895 w 2607469"/>
                <a:gd name="connsiteY8" fmla="*/ 321469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90525 h 452438"/>
                <a:gd name="connsiteX12" fmla="*/ 1059656 w 2607469"/>
                <a:gd name="connsiteY12" fmla="*/ 361950 h 452438"/>
                <a:gd name="connsiteX13" fmla="*/ 1004888 w 2607469"/>
                <a:gd name="connsiteY13" fmla="*/ 328613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16895 w 2607469"/>
                <a:gd name="connsiteY8" fmla="*/ 321469 h 452438"/>
                <a:gd name="connsiteX9" fmla="*/ 1469231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90525 h 452438"/>
                <a:gd name="connsiteX12" fmla="*/ 1059656 w 2607469"/>
                <a:gd name="connsiteY12" fmla="*/ 361950 h 452438"/>
                <a:gd name="connsiteX13" fmla="*/ 1004888 w 2607469"/>
                <a:gd name="connsiteY13" fmla="*/ 328613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5087"/>
                <a:gd name="connsiteY0" fmla="*/ 419100 h 452438"/>
                <a:gd name="connsiteX1" fmla="*/ 847725 w 2605087"/>
                <a:gd name="connsiteY1" fmla="*/ 283369 h 452438"/>
                <a:gd name="connsiteX2" fmla="*/ 1162050 w 2605087"/>
                <a:gd name="connsiteY2" fmla="*/ 266700 h 452438"/>
                <a:gd name="connsiteX3" fmla="*/ 2395538 w 2605087"/>
                <a:gd name="connsiteY3" fmla="*/ 64294 h 452438"/>
                <a:gd name="connsiteX4" fmla="*/ 2593181 w 2605087"/>
                <a:gd name="connsiteY4" fmla="*/ 0 h 452438"/>
                <a:gd name="connsiteX5" fmla="*/ 2605087 w 2605087"/>
                <a:gd name="connsiteY5" fmla="*/ 28575 h 452438"/>
                <a:gd name="connsiteX6" fmla="*/ 2352675 w 2605087"/>
                <a:gd name="connsiteY6" fmla="*/ 161925 h 452438"/>
                <a:gd name="connsiteX7" fmla="*/ 2109788 w 2605087"/>
                <a:gd name="connsiteY7" fmla="*/ 252413 h 452438"/>
                <a:gd name="connsiteX8" fmla="*/ 1816895 w 2605087"/>
                <a:gd name="connsiteY8" fmla="*/ 321469 h 452438"/>
                <a:gd name="connsiteX9" fmla="*/ 1469231 w 2605087"/>
                <a:gd name="connsiteY9" fmla="*/ 385763 h 452438"/>
                <a:gd name="connsiteX10" fmla="*/ 1316831 w 2605087"/>
                <a:gd name="connsiteY10" fmla="*/ 400050 h 452438"/>
                <a:gd name="connsiteX11" fmla="*/ 1169194 w 2605087"/>
                <a:gd name="connsiteY11" fmla="*/ 390525 h 452438"/>
                <a:gd name="connsiteX12" fmla="*/ 1059656 w 2605087"/>
                <a:gd name="connsiteY12" fmla="*/ 361950 h 452438"/>
                <a:gd name="connsiteX13" fmla="*/ 1004888 w 2605087"/>
                <a:gd name="connsiteY13" fmla="*/ 328613 h 452438"/>
                <a:gd name="connsiteX14" fmla="*/ 950119 w 2605087"/>
                <a:gd name="connsiteY14" fmla="*/ 340518 h 452438"/>
                <a:gd name="connsiteX15" fmla="*/ 652463 w 2605087"/>
                <a:gd name="connsiteY15" fmla="*/ 383381 h 452438"/>
                <a:gd name="connsiteX16" fmla="*/ 407194 w 2605087"/>
                <a:gd name="connsiteY16" fmla="*/ 414338 h 452438"/>
                <a:gd name="connsiteX17" fmla="*/ 254793 w 2605087"/>
                <a:gd name="connsiteY17" fmla="*/ 431007 h 452438"/>
                <a:gd name="connsiteX18" fmla="*/ 4763 w 2605087"/>
                <a:gd name="connsiteY18" fmla="*/ 452438 h 452438"/>
                <a:gd name="connsiteX19" fmla="*/ 0 w 2605087"/>
                <a:gd name="connsiteY19" fmla="*/ 419100 h 45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5087" h="452438">
                  <a:moveTo>
                    <a:pt x="0" y="419100"/>
                  </a:moveTo>
                  <a:lnTo>
                    <a:pt x="847725" y="283369"/>
                  </a:lnTo>
                  <a:lnTo>
                    <a:pt x="1162050" y="266700"/>
                  </a:lnTo>
                  <a:lnTo>
                    <a:pt x="2395538" y="64294"/>
                  </a:lnTo>
                  <a:lnTo>
                    <a:pt x="2593181" y="0"/>
                  </a:lnTo>
                  <a:lnTo>
                    <a:pt x="2605087" y="28575"/>
                  </a:lnTo>
                  <a:lnTo>
                    <a:pt x="2352675" y="161925"/>
                  </a:lnTo>
                  <a:lnTo>
                    <a:pt x="2109788" y="252413"/>
                  </a:lnTo>
                  <a:lnTo>
                    <a:pt x="1816895" y="321469"/>
                  </a:lnTo>
                  <a:lnTo>
                    <a:pt x="1469231" y="385763"/>
                  </a:lnTo>
                  <a:lnTo>
                    <a:pt x="1316831" y="400050"/>
                  </a:lnTo>
                  <a:cubicBezTo>
                    <a:pt x="1267222" y="400844"/>
                    <a:pt x="1212056" y="396875"/>
                    <a:pt x="1169194" y="390525"/>
                  </a:cubicBezTo>
                  <a:cubicBezTo>
                    <a:pt x="1126332" y="384175"/>
                    <a:pt x="1087040" y="372269"/>
                    <a:pt x="1059656" y="361950"/>
                  </a:cubicBezTo>
                  <a:cubicBezTo>
                    <a:pt x="1032272" y="351631"/>
                    <a:pt x="1023144" y="332185"/>
                    <a:pt x="1004888" y="328613"/>
                  </a:cubicBezTo>
                  <a:cubicBezTo>
                    <a:pt x="986632" y="325041"/>
                    <a:pt x="1008857" y="331390"/>
                    <a:pt x="950119" y="340518"/>
                  </a:cubicBezTo>
                  <a:cubicBezTo>
                    <a:pt x="891381" y="349646"/>
                    <a:pt x="742951" y="371078"/>
                    <a:pt x="652463" y="383381"/>
                  </a:cubicBezTo>
                  <a:lnTo>
                    <a:pt x="407194" y="414338"/>
                  </a:lnTo>
                  <a:cubicBezTo>
                    <a:pt x="340916" y="422276"/>
                    <a:pt x="321865" y="424657"/>
                    <a:pt x="254793" y="431007"/>
                  </a:cubicBezTo>
                  <a:lnTo>
                    <a:pt x="4763" y="452438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1D98E8C-324A-424F-B62A-F71978DD75C6}"/>
                </a:ext>
              </a:extLst>
            </p:cNvPr>
            <p:cNvSpPr/>
            <p:nvPr/>
          </p:nvSpPr>
          <p:spPr>
            <a:xfrm>
              <a:off x="3555118" y="1733682"/>
              <a:ext cx="2602706" cy="516731"/>
            </a:xfrm>
            <a:custGeom>
              <a:avLst/>
              <a:gdLst>
                <a:gd name="connsiteX0" fmla="*/ 0 w 2595563"/>
                <a:gd name="connsiteY0" fmla="*/ 469106 h 516731"/>
                <a:gd name="connsiteX1" fmla="*/ 971550 w 2595563"/>
                <a:gd name="connsiteY1" fmla="*/ 323850 h 516731"/>
                <a:gd name="connsiteX2" fmla="*/ 1774032 w 2595563"/>
                <a:gd name="connsiteY2" fmla="*/ 307181 h 516731"/>
                <a:gd name="connsiteX3" fmla="*/ 2550319 w 2595563"/>
                <a:gd name="connsiteY3" fmla="*/ 0 h 516731"/>
                <a:gd name="connsiteX4" fmla="*/ 2595563 w 2595563"/>
                <a:gd name="connsiteY4" fmla="*/ 88106 h 516731"/>
                <a:gd name="connsiteX5" fmla="*/ 2357438 w 2595563"/>
                <a:gd name="connsiteY5" fmla="*/ 219075 h 516731"/>
                <a:gd name="connsiteX6" fmla="*/ 2140744 w 2595563"/>
                <a:gd name="connsiteY6" fmla="*/ 304800 h 516731"/>
                <a:gd name="connsiteX7" fmla="*/ 1890713 w 2595563"/>
                <a:gd name="connsiteY7" fmla="*/ 354806 h 516731"/>
                <a:gd name="connsiteX8" fmla="*/ 1678782 w 2595563"/>
                <a:gd name="connsiteY8" fmla="*/ 409575 h 516731"/>
                <a:gd name="connsiteX9" fmla="*/ 1445419 w 2595563"/>
                <a:gd name="connsiteY9" fmla="*/ 450056 h 516731"/>
                <a:gd name="connsiteX10" fmla="*/ 1288257 w 2595563"/>
                <a:gd name="connsiteY10" fmla="*/ 461962 h 516731"/>
                <a:gd name="connsiteX11" fmla="*/ 1102519 w 2595563"/>
                <a:gd name="connsiteY11" fmla="*/ 438150 h 516731"/>
                <a:gd name="connsiteX12" fmla="*/ 995363 w 2595563"/>
                <a:gd name="connsiteY12" fmla="*/ 390525 h 516731"/>
                <a:gd name="connsiteX13" fmla="*/ 764382 w 2595563"/>
                <a:gd name="connsiteY13" fmla="*/ 431006 h 516731"/>
                <a:gd name="connsiteX14" fmla="*/ 378619 w 2595563"/>
                <a:gd name="connsiteY14" fmla="*/ 476250 h 516731"/>
                <a:gd name="connsiteX15" fmla="*/ 104775 w 2595563"/>
                <a:gd name="connsiteY15" fmla="*/ 516731 h 516731"/>
                <a:gd name="connsiteX16" fmla="*/ 0 w 2595563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771525 w 2602706"/>
                <a:gd name="connsiteY13" fmla="*/ 431006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771525 w 2602706"/>
                <a:gd name="connsiteY13" fmla="*/ 431006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904999 w 2602706"/>
                <a:gd name="connsiteY7" fmla="*/ 359568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7181 h 516731"/>
                <a:gd name="connsiteX7" fmla="*/ 1904999 w 2602706"/>
                <a:gd name="connsiteY7" fmla="*/ 359568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7181 h 516731"/>
                <a:gd name="connsiteX7" fmla="*/ 1904999 w 2602706"/>
                <a:gd name="connsiteY7" fmla="*/ 359568 h 516731"/>
                <a:gd name="connsiteX8" fmla="*/ 1683543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2706" h="516731">
                  <a:moveTo>
                    <a:pt x="7143" y="469106"/>
                  </a:moveTo>
                  <a:lnTo>
                    <a:pt x="978693" y="323850"/>
                  </a:lnTo>
                  <a:lnTo>
                    <a:pt x="1781175" y="307181"/>
                  </a:lnTo>
                  <a:lnTo>
                    <a:pt x="2557462" y="0"/>
                  </a:lnTo>
                  <a:lnTo>
                    <a:pt x="2602706" y="88106"/>
                  </a:lnTo>
                  <a:lnTo>
                    <a:pt x="2364581" y="219075"/>
                  </a:lnTo>
                  <a:lnTo>
                    <a:pt x="2147887" y="307181"/>
                  </a:lnTo>
                  <a:lnTo>
                    <a:pt x="1904999" y="359568"/>
                  </a:lnTo>
                  <a:lnTo>
                    <a:pt x="1683543" y="409575"/>
                  </a:lnTo>
                  <a:cubicBezTo>
                    <a:pt x="1609327" y="425450"/>
                    <a:pt x="1517252" y="441325"/>
                    <a:pt x="1452562" y="450056"/>
                  </a:cubicBezTo>
                  <a:cubicBezTo>
                    <a:pt x="1387872" y="458787"/>
                    <a:pt x="1352550" y="463946"/>
                    <a:pt x="1295400" y="461962"/>
                  </a:cubicBezTo>
                  <a:cubicBezTo>
                    <a:pt x="1238250" y="459978"/>
                    <a:pt x="1158478" y="450056"/>
                    <a:pt x="1109662" y="438150"/>
                  </a:cubicBezTo>
                  <a:cubicBezTo>
                    <a:pt x="1060846" y="426244"/>
                    <a:pt x="1050131" y="392906"/>
                    <a:pt x="1002506" y="390525"/>
                  </a:cubicBezTo>
                  <a:cubicBezTo>
                    <a:pt x="954881" y="388144"/>
                    <a:pt x="969962" y="406401"/>
                    <a:pt x="823912" y="423863"/>
                  </a:cubicBezTo>
                  <a:lnTo>
                    <a:pt x="385762" y="476250"/>
                  </a:lnTo>
                  <a:lnTo>
                    <a:pt x="0" y="516731"/>
                  </a:lnTo>
                  <a:lnTo>
                    <a:pt x="7143" y="469106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7083B2E-0537-4F06-8CC3-BD0759EACB3B}"/>
                </a:ext>
              </a:extLst>
            </p:cNvPr>
            <p:cNvSpPr/>
            <p:nvPr/>
          </p:nvSpPr>
          <p:spPr>
            <a:xfrm>
              <a:off x="3557499" y="1617001"/>
              <a:ext cx="2559844" cy="604837"/>
            </a:xfrm>
            <a:custGeom>
              <a:avLst/>
              <a:gdLst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76300 w 2559844"/>
                <a:gd name="connsiteY20" fmla="*/ 497681 h 604837"/>
                <a:gd name="connsiteX21" fmla="*/ 542925 w 2559844"/>
                <a:gd name="connsiteY21" fmla="*/ 540543 h 604837"/>
                <a:gd name="connsiteX22" fmla="*/ 269081 w 2559844"/>
                <a:gd name="connsiteY22" fmla="*/ 585787 h 604837"/>
                <a:gd name="connsiteX23" fmla="*/ 42862 w 2559844"/>
                <a:gd name="connsiteY23" fmla="*/ 604837 h 604837"/>
                <a:gd name="connsiteX24" fmla="*/ 7144 w 2559844"/>
                <a:gd name="connsiteY24" fmla="*/ 597693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76300 w 2559844"/>
                <a:gd name="connsiteY20" fmla="*/ 497681 h 604837"/>
                <a:gd name="connsiteX21" fmla="*/ 542925 w 2559844"/>
                <a:gd name="connsiteY21" fmla="*/ 540543 h 604837"/>
                <a:gd name="connsiteX22" fmla="*/ 269081 w 2559844"/>
                <a:gd name="connsiteY22" fmla="*/ 585787 h 604837"/>
                <a:gd name="connsiteX23" fmla="*/ 42862 w 2559844"/>
                <a:gd name="connsiteY23" fmla="*/ 604837 h 604837"/>
                <a:gd name="connsiteX24" fmla="*/ 4762 w 2559844"/>
                <a:gd name="connsiteY24" fmla="*/ 597693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76300 w 2559844"/>
                <a:gd name="connsiteY20" fmla="*/ 497681 h 604837"/>
                <a:gd name="connsiteX21" fmla="*/ 542925 w 2559844"/>
                <a:gd name="connsiteY21" fmla="*/ 540543 h 604837"/>
                <a:gd name="connsiteX22" fmla="*/ 269081 w 2559844"/>
                <a:gd name="connsiteY22" fmla="*/ 585787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76300 w 2559844"/>
                <a:gd name="connsiteY20" fmla="*/ 497681 h 604837"/>
                <a:gd name="connsiteX21" fmla="*/ 542925 w 2559844"/>
                <a:gd name="connsiteY21" fmla="*/ 540543 h 604837"/>
                <a:gd name="connsiteX22" fmla="*/ 269081 w 2559844"/>
                <a:gd name="connsiteY22" fmla="*/ 585787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76300 w 2559844"/>
                <a:gd name="connsiteY20" fmla="*/ 497681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52487 w 2559844"/>
                <a:gd name="connsiteY20" fmla="*/ 502443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38225 w 2559844"/>
                <a:gd name="connsiteY18" fmla="*/ 478630 h 604837"/>
                <a:gd name="connsiteX19" fmla="*/ 992981 w 2559844"/>
                <a:gd name="connsiteY19" fmla="*/ 457200 h 604837"/>
                <a:gd name="connsiteX20" fmla="*/ 852487 w 2559844"/>
                <a:gd name="connsiteY20" fmla="*/ 502443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38225 w 2559844"/>
                <a:gd name="connsiteY18" fmla="*/ 478630 h 604837"/>
                <a:gd name="connsiteX19" fmla="*/ 992981 w 2559844"/>
                <a:gd name="connsiteY19" fmla="*/ 457200 h 604837"/>
                <a:gd name="connsiteX20" fmla="*/ 852487 w 2559844"/>
                <a:gd name="connsiteY20" fmla="*/ 502443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38225 w 2559844"/>
                <a:gd name="connsiteY18" fmla="*/ 478630 h 604837"/>
                <a:gd name="connsiteX19" fmla="*/ 992981 w 2559844"/>
                <a:gd name="connsiteY19" fmla="*/ 457200 h 604837"/>
                <a:gd name="connsiteX20" fmla="*/ 852487 w 2559844"/>
                <a:gd name="connsiteY20" fmla="*/ 502443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38225 w 2559844"/>
                <a:gd name="connsiteY18" fmla="*/ 478630 h 604837"/>
                <a:gd name="connsiteX19" fmla="*/ 992981 w 2559844"/>
                <a:gd name="connsiteY19" fmla="*/ 457200 h 604837"/>
                <a:gd name="connsiteX20" fmla="*/ 852487 w 2559844"/>
                <a:gd name="connsiteY20" fmla="*/ 502443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559844" h="604837">
                  <a:moveTo>
                    <a:pt x="0" y="528637"/>
                  </a:moveTo>
                  <a:lnTo>
                    <a:pt x="0" y="528637"/>
                  </a:lnTo>
                  <a:cubicBezTo>
                    <a:pt x="7144" y="524668"/>
                    <a:pt x="14122" y="520386"/>
                    <a:pt x="21431" y="516731"/>
                  </a:cubicBezTo>
                  <a:cubicBezTo>
                    <a:pt x="25254" y="514819"/>
                    <a:pt x="29408" y="513652"/>
                    <a:pt x="33337" y="511968"/>
                  </a:cubicBezTo>
                  <a:cubicBezTo>
                    <a:pt x="40523" y="508888"/>
                    <a:pt x="47483" y="505276"/>
                    <a:pt x="54769" y="502443"/>
                  </a:cubicBezTo>
                  <a:cubicBezTo>
                    <a:pt x="61787" y="499714"/>
                    <a:pt x="76200" y="495300"/>
                    <a:pt x="76200" y="495300"/>
                  </a:cubicBezTo>
                  <a:lnTo>
                    <a:pt x="1016794" y="335756"/>
                  </a:lnTo>
                  <a:lnTo>
                    <a:pt x="1821656" y="283368"/>
                  </a:lnTo>
                  <a:lnTo>
                    <a:pt x="2502694" y="0"/>
                  </a:lnTo>
                  <a:lnTo>
                    <a:pt x="2559844" y="142875"/>
                  </a:lnTo>
                  <a:lnTo>
                    <a:pt x="2397919" y="238125"/>
                  </a:lnTo>
                  <a:lnTo>
                    <a:pt x="2226469" y="330993"/>
                  </a:lnTo>
                  <a:lnTo>
                    <a:pt x="2071687" y="388143"/>
                  </a:lnTo>
                  <a:lnTo>
                    <a:pt x="1876425" y="431006"/>
                  </a:lnTo>
                  <a:lnTo>
                    <a:pt x="1697831" y="481012"/>
                  </a:lnTo>
                  <a:lnTo>
                    <a:pt x="1557337" y="514350"/>
                  </a:lnTo>
                  <a:lnTo>
                    <a:pt x="1328737" y="542925"/>
                  </a:lnTo>
                  <a:lnTo>
                    <a:pt x="1133475" y="526256"/>
                  </a:lnTo>
                  <a:cubicBezTo>
                    <a:pt x="1085056" y="515540"/>
                    <a:pt x="1061641" y="490139"/>
                    <a:pt x="1038225" y="478630"/>
                  </a:cubicBezTo>
                  <a:cubicBezTo>
                    <a:pt x="1014809" y="467121"/>
                    <a:pt x="1023937" y="453231"/>
                    <a:pt x="992981" y="457200"/>
                  </a:cubicBezTo>
                  <a:cubicBezTo>
                    <a:pt x="962025" y="461169"/>
                    <a:pt x="955674" y="489743"/>
                    <a:pt x="852487" y="502443"/>
                  </a:cubicBezTo>
                  <a:lnTo>
                    <a:pt x="542925" y="540543"/>
                  </a:lnTo>
                  <a:lnTo>
                    <a:pt x="245269" y="578643"/>
                  </a:lnTo>
                  <a:lnTo>
                    <a:pt x="42862" y="604837"/>
                  </a:lnTo>
                  <a:lnTo>
                    <a:pt x="7143" y="602455"/>
                  </a:lnTo>
                  <a:lnTo>
                    <a:pt x="0" y="528637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D72B968-B177-4FDD-8D47-9E7A943C0789}"/>
                </a:ext>
              </a:extLst>
            </p:cNvPr>
            <p:cNvSpPr/>
            <p:nvPr/>
          </p:nvSpPr>
          <p:spPr>
            <a:xfrm>
              <a:off x="3559880" y="1566994"/>
              <a:ext cx="2495550" cy="623887"/>
            </a:xfrm>
            <a:custGeom>
              <a:avLst/>
              <a:gdLst>
                <a:gd name="connsiteX0" fmla="*/ 0 w 2493169"/>
                <a:gd name="connsiteY0" fmla="*/ 578644 h 616744"/>
                <a:gd name="connsiteX1" fmla="*/ 0 w 2493169"/>
                <a:gd name="connsiteY1" fmla="*/ 578644 h 616744"/>
                <a:gd name="connsiteX2" fmla="*/ 30957 w 2493169"/>
                <a:gd name="connsiteY2" fmla="*/ 569119 h 616744"/>
                <a:gd name="connsiteX3" fmla="*/ 40482 w 2493169"/>
                <a:gd name="connsiteY3" fmla="*/ 561975 h 616744"/>
                <a:gd name="connsiteX4" fmla="*/ 78582 w 2493169"/>
                <a:gd name="connsiteY4" fmla="*/ 542925 h 616744"/>
                <a:gd name="connsiteX5" fmla="*/ 100013 w 2493169"/>
                <a:gd name="connsiteY5" fmla="*/ 531019 h 616744"/>
                <a:gd name="connsiteX6" fmla="*/ 126207 w 2493169"/>
                <a:gd name="connsiteY6" fmla="*/ 519113 h 616744"/>
                <a:gd name="connsiteX7" fmla="*/ 138113 w 2493169"/>
                <a:gd name="connsiteY7" fmla="*/ 514350 h 616744"/>
                <a:gd name="connsiteX8" fmla="*/ 864394 w 2493169"/>
                <a:gd name="connsiteY8" fmla="*/ 435769 h 616744"/>
                <a:gd name="connsiteX9" fmla="*/ 1059657 w 2493169"/>
                <a:gd name="connsiteY9" fmla="*/ 323850 h 616744"/>
                <a:gd name="connsiteX10" fmla="*/ 1395413 w 2493169"/>
                <a:gd name="connsiteY10" fmla="*/ 438150 h 616744"/>
                <a:gd name="connsiteX11" fmla="*/ 1423988 w 2493169"/>
                <a:gd name="connsiteY11" fmla="*/ 433388 h 616744"/>
                <a:gd name="connsiteX12" fmla="*/ 2159794 w 2493169"/>
                <a:gd name="connsiteY12" fmla="*/ 250032 h 616744"/>
                <a:gd name="connsiteX13" fmla="*/ 2478882 w 2493169"/>
                <a:gd name="connsiteY13" fmla="*/ 0 h 616744"/>
                <a:gd name="connsiteX14" fmla="*/ 2493169 w 2493169"/>
                <a:gd name="connsiteY14" fmla="*/ 71438 h 616744"/>
                <a:gd name="connsiteX15" fmla="*/ 2412207 w 2493169"/>
                <a:gd name="connsiteY15" fmla="*/ 140494 h 616744"/>
                <a:gd name="connsiteX16" fmla="*/ 2216944 w 2493169"/>
                <a:gd name="connsiteY16" fmla="*/ 285750 h 616744"/>
                <a:gd name="connsiteX17" fmla="*/ 2062163 w 2493169"/>
                <a:gd name="connsiteY17" fmla="*/ 359569 h 616744"/>
                <a:gd name="connsiteX18" fmla="*/ 1876425 w 2493169"/>
                <a:gd name="connsiteY18" fmla="*/ 402432 h 616744"/>
                <a:gd name="connsiteX19" fmla="*/ 1752600 w 2493169"/>
                <a:gd name="connsiteY19" fmla="*/ 433388 h 616744"/>
                <a:gd name="connsiteX20" fmla="*/ 1585913 w 2493169"/>
                <a:gd name="connsiteY20" fmla="*/ 492919 h 616744"/>
                <a:gd name="connsiteX21" fmla="*/ 1345407 w 2493169"/>
                <a:gd name="connsiteY21" fmla="*/ 533400 h 616744"/>
                <a:gd name="connsiteX22" fmla="*/ 1154907 w 2493169"/>
                <a:gd name="connsiteY22" fmla="*/ 519113 h 616744"/>
                <a:gd name="connsiteX23" fmla="*/ 1035844 w 2493169"/>
                <a:gd name="connsiteY23" fmla="*/ 488157 h 616744"/>
                <a:gd name="connsiteX24" fmla="*/ 997744 w 2493169"/>
                <a:gd name="connsiteY24" fmla="*/ 454819 h 616744"/>
                <a:gd name="connsiteX25" fmla="*/ 950119 w 2493169"/>
                <a:gd name="connsiteY25" fmla="*/ 476250 h 616744"/>
                <a:gd name="connsiteX26" fmla="*/ 804863 w 2493169"/>
                <a:gd name="connsiteY26" fmla="*/ 511969 h 616744"/>
                <a:gd name="connsiteX27" fmla="*/ 588169 w 2493169"/>
                <a:gd name="connsiteY27" fmla="*/ 547688 h 616744"/>
                <a:gd name="connsiteX28" fmla="*/ 309563 w 2493169"/>
                <a:gd name="connsiteY28" fmla="*/ 583407 h 616744"/>
                <a:gd name="connsiteX29" fmla="*/ 130969 w 2493169"/>
                <a:gd name="connsiteY29" fmla="*/ 616744 h 616744"/>
                <a:gd name="connsiteX30" fmla="*/ 0 w 2493169"/>
                <a:gd name="connsiteY30" fmla="*/ 578644 h 616744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38225 w 2495550"/>
                <a:gd name="connsiteY23" fmla="*/ 488157 h 623887"/>
                <a:gd name="connsiteX24" fmla="*/ 1000125 w 2495550"/>
                <a:gd name="connsiteY24" fmla="*/ 454819 h 623887"/>
                <a:gd name="connsiteX25" fmla="*/ 952500 w 2495550"/>
                <a:gd name="connsiteY25" fmla="*/ 476250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1944 w 2495550"/>
                <a:gd name="connsiteY28" fmla="*/ 583407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38225 w 2495550"/>
                <a:gd name="connsiteY23" fmla="*/ 488157 h 623887"/>
                <a:gd name="connsiteX24" fmla="*/ 1000125 w 2495550"/>
                <a:gd name="connsiteY24" fmla="*/ 454819 h 623887"/>
                <a:gd name="connsiteX25" fmla="*/ 952500 w 2495550"/>
                <a:gd name="connsiteY25" fmla="*/ 476250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38225 w 2495550"/>
                <a:gd name="connsiteY23" fmla="*/ 488157 h 623887"/>
                <a:gd name="connsiteX24" fmla="*/ 1000125 w 2495550"/>
                <a:gd name="connsiteY24" fmla="*/ 454819 h 623887"/>
                <a:gd name="connsiteX25" fmla="*/ 952500 w 2495550"/>
                <a:gd name="connsiteY25" fmla="*/ 476250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38225 w 2495550"/>
                <a:gd name="connsiteY23" fmla="*/ 488157 h 623887"/>
                <a:gd name="connsiteX24" fmla="*/ 1000125 w 2495550"/>
                <a:gd name="connsiteY24" fmla="*/ 454819 h 623887"/>
                <a:gd name="connsiteX25" fmla="*/ 952500 w 2495550"/>
                <a:gd name="connsiteY25" fmla="*/ 476250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38225 w 2495550"/>
                <a:gd name="connsiteY23" fmla="*/ 488157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57275 w 2495550"/>
                <a:gd name="connsiteY23" fmla="*/ 492919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57275 w 2495550"/>
                <a:gd name="connsiteY23" fmla="*/ 492919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57275 w 2495550"/>
                <a:gd name="connsiteY23" fmla="*/ 492919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57275 w 2495550"/>
                <a:gd name="connsiteY23" fmla="*/ 492919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57275 w 2495550"/>
                <a:gd name="connsiteY23" fmla="*/ 492919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495550" h="623887">
                  <a:moveTo>
                    <a:pt x="2381" y="578644"/>
                  </a:moveTo>
                  <a:lnTo>
                    <a:pt x="2381" y="578644"/>
                  </a:lnTo>
                  <a:cubicBezTo>
                    <a:pt x="12700" y="575469"/>
                    <a:pt x="23355" y="573230"/>
                    <a:pt x="33338" y="569119"/>
                  </a:cubicBezTo>
                  <a:cubicBezTo>
                    <a:pt x="37008" y="567608"/>
                    <a:pt x="39460" y="564017"/>
                    <a:pt x="42863" y="561975"/>
                  </a:cubicBezTo>
                  <a:cubicBezTo>
                    <a:pt x="105647" y="524304"/>
                    <a:pt x="45707" y="560553"/>
                    <a:pt x="80963" y="542925"/>
                  </a:cubicBezTo>
                  <a:cubicBezTo>
                    <a:pt x="88272" y="539270"/>
                    <a:pt x="95085" y="534674"/>
                    <a:pt x="102394" y="531019"/>
                  </a:cubicBezTo>
                  <a:cubicBezTo>
                    <a:pt x="110972" y="526730"/>
                    <a:pt x="119801" y="522957"/>
                    <a:pt x="128588" y="519113"/>
                  </a:cubicBezTo>
                  <a:cubicBezTo>
                    <a:pt x="132504" y="517400"/>
                    <a:pt x="140494" y="514350"/>
                    <a:pt x="140494" y="514350"/>
                  </a:cubicBezTo>
                  <a:lnTo>
                    <a:pt x="866775" y="435769"/>
                  </a:lnTo>
                  <a:lnTo>
                    <a:pt x="1062038" y="323850"/>
                  </a:lnTo>
                  <a:lnTo>
                    <a:pt x="1397794" y="438150"/>
                  </a:lnTo>
                  <a:lnTo>
                    <a:pt x="1426369" y="433388"/>
                  </a:lnTo>
                  <a:lnTo>
                    <a:pt x="2162175" y="250032"/>
                  </a:lnTo>
                  <a:lnTo>
                    <a:pt x="2481263" y="0"/>
                  </a:lnTo>
                  <a:lnTo>
                    <a:pt x="2495550" y="71438"/>
                  </a:lnTo>
                  <a:lnTo>
                    <a:pt x="2414588" y="140494"/>
                  </a:lnTo>
                  <a:lnTo>
                    <a:pt x="2219325" y="285750"/>
                  </a:lnTo>
                  <a:cubicBezTo>
                    <a:pt x="2160984" y="322262"/>
                    <a:pt x="2121297" y="340122"/>
                    <a:pt x="2064544" y="359569"/>
                  </a:cubicBezTo>
                  <a:cubicBezTo>
                    <a:pt x="2007791" y="379016"/>
                    <a:pt x="1930400" y="390129"/>
                    <a:pt x="1878806" y="402432"/>
                  </a:cubicBezTo>
                  <a:lnTo>
                    <a:pt x="1754981" y="433388"/>
                  </a:lnTo>
                  <a:cubicBezTo>
                    <a:pt x="1706562" y="448469"/>
                    <a:pt x="1656160" y="476250"/>
                    <a:pt x="1588294" y="492919"/>
                  </a:cubicBezTo>
                  <a:cubicBezTo>
                    <a:pt x="1520429" y="509588"/>
                    <a:pt x="1419622" y="529034"/>
                    <a:pt x="1347788" y="533400"/>
                  </a:cubicBezTo>
                  <a:cubicBezTo>
                    <a:pt x="1275954" y="537766"/>
                    <a:pt x="1205707" y="525860"/>
                    <a:pt x="1157288" y="519113"/>
                  </a:cubicBezTo>
                  <a:cubicBezTo>
                    <a:pt x="1108869" y="512366"/>
                    <a:pt x="1083469" y="503635"/>
                    <a:pt x="1057275" y="492919"/>
                  </a:cubicBezTo>
                  <a:cubicBezTo>
                    <a:pt x="1031081" y="482203"/>
                    <a:pt x="1020365" y="456010"/>
                    <a:pt x="1000125" y="454819"/>
                  </a:cubicBezTo>
                  <a:cubicBezTo>
                    <a:pt x="979885" y="453628"/>
                    <a:pt x="984251" y="473869"/>
                    <a:pt x="935832" y="485775"/>
                  </a:cubicBezTo>
                  <a:lnTo>
                    <a:pt x="807244" y="511969"/>
                  </a:lnTo>
                  <a:lnTo>
                    <a:pt x="590550" y="547688"/>
                  </a:lnTo>
                  <a:lnTo>
                    <a:pt x="314325" y="592932"/>
                  </a:lnTo>
                  <a:lnTo>
                    <a:pt x="0" y="623887"/>
                  </a:lnTo>
                  <a:lnTo>
                    <a:pt x="2381" y="578644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6F046FA-3D21-47AA-B0F0-35AA9034AAD5}"/>
                </a:ext>
              </a:extLst>
            </p:cNvPr>
            <p:cNvSpPr/>
            <p:nvPr/>
          </p:nvSpPr>
          <p:spPr>
            <a:xfrm>
              <a:off x="-1590325" y="1495558"/>
              <a:ext cx="5154968" cy="666896"/>
            </a:xfrm>
            <a:custGeom>
              <a:avLst/>
              <a:gdLst>
                <a:gd name="connsiteX0" fmla="*/ 0 w 5122069"/>
                <a:gd name="connsiteY0" fmla="*/ 66675 h 666750"/>
                <a:gd name="connsiteX1" fmla="*/ 895350 w 5122069"/>
                <a:gd name="connsiteY1" fmla="*/ 0 h 666750"/>
                <a:gd name="connsiteX2" fmla="*/ 1571625 w 5122069"/>
                <a:gd name="connsiteY2" fmla="*/ 14287 h 666750"/>
                <a:gd name="connsiteX3" fmla="*/ 2333625 w 5122069"/>
                <a:gd name="connsiteY3" fmla="*/ 21431 h 666750"/>
                <a:gd name="connsiteX4" fmla="*/ 4298156 w 5122069"/>
                <a:gd name="connsiteY4" fmla="*/ 16669 h 666750"/>
                <a:gd name="connsiteX5" fmla="*/ 5000625 w 5122069"/>
                <a:gd name="connsiteY5" fmla="*/ 116681 h 666750"/>
                <a:gd name="connsiteX6" fmla="*/ 5122069 w 5122069"/>
                <a:gd name="connsiteY6" fmla="*/ 254794 h 666750"/>
                <a:gd name="connsiteX7" fmla="*/ 5122069 w 5122069"/>
                <a:gd name="connsiteY7" fmla="*/ 666750 h 666750"/>
                <a:gd name="connsiteX8" fmla="*/ 4545806 w 5122069"/>
                <a:gd name="connsiteY8" fmla="*/ 497681 h 666750"/>
                <a:gd name="connsiteX9" fmla="*/ 4457700 w 5122069"/>
                <a:gd name="connsiteY9" fmla="*/ 473869 h 666750"/>
                <a:gd name="connsiteX10" fmla="*/ 4033837 w 5122069"/>
                <a:gd name="connsiteY10" fmla="*/ 395287 h 666750"/>
                <a:gd name="connsiteX11" fmla="*/ 3650456 w 5122069"/>
                <a:gd name="connsiteY11" fmla="*/ 376237 h 666750"/>
                <a:gd name="connsiteX12" fmla="*/ 3231356 w 5122069"/>
                <a:gd name="connsiteY12" fmla="*/ 307181 h 666750"/>
                <a:gd name="connsiteX13" fmla="*/ 2938462 w 5122069"/>
                <a:gd name="connsiteY13" fmla="*/ 290512 h 666750"/>
                <a:gd name="connsiteX14" fmla="*/ 2486025 w 5122069"/>
                <a:gd name="connsiteY14" fmla="*/ 321469 h 666750"/>
                <a:gd name="connsiteX15" fmla="*/ 1988344 w 5122069"/>
                <a:gd name="connsiteY15" fmla="*/ 245269 h 666750"/>
                <a:gd name="connsiteX16" fmla="*/ 1714500 w 5122069"/>
                <a:gd name="connsiteY16" fmla="*/ 204787 h 666750"/>
                <a:gd name="connsiteX17" fmla="*/ 1462087 w 5122069"/>
                <a:gd name="connsiteY17" fmla="*/ 209550 h 666750"/>
                <a:gd name="connsiteX18" fmla="*/ 1085850 w 5122069"/>
                <a:gd name="connsiteY18" fmla="*/ 202406 h 666750"/>
                <a:gd name="connsiteX19" fmla="*/ 819150 w 5122069"/>
                <a:gd name="connsiteY19" fmla="*/ 126206 h 666750"/>
                <a:gd name="connsiteX20" fmla="*/ 500062 w 5122069"/>
                <a:gd name="connsiteY20" fmla="*/ 123825 h 666750"/>
                <a:gd name="connsiteX21" fmla="*/ 195262 w 5122069"/>
                <a:gd name="connsiteY21" fmla="*/ 114300 h 666750"/>
                <a:gd name="connsiteX22" fmla="*/ 0 w 5122069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61634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61634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730715 w 5154578"/>
                <a:gd name="connsiteY8" fmla="*/ 557213 h 666750"/>
                <a:gd name="connsiteX9" fmla="*/ 4461634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2970971 w 5154578"/>
                <a:gd name="connsiteY13" fmla="*/ 290512 h 678380"/>
                <a:gd name="connsiteX14" fmla="*/ 2518534 w 5154578"/>
                <a:gd name="connsiteY14" fmla="*/ 321469 h 678380"/>
                <a:gd name="connsiteX15" fmla="*/ 2020853 w 5154578"/>
                <a:gd name="connsiteY15" fmla="*/ 245269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2970971 w 5154578"/>
                <a:gd name="connsiteY13" fmla="*/ 290512 h 678380"/>
                <a:gd name="connsiteX14" fmla="*/ 2523296 w 5154578"/>
                <a:gd name="connsiteY14" fmla="*/ 261938 h 678380"/>
                <a:gd name="connsiteX15" fmla="*/ 2020853 w 5154578"/>
                <a:gd name="connsiteY15" fmla="*/ 245269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3040027 w 5154578"/>
                <a:gd name="connsiteY13" fmla="*/ 247650 h 678380"/>
                <a:gd name="connsiteX14" fmla="*/ 2523296 w 5154578"/>
                <a:gd name="connsiteY14" fmla="*/ 261938 h 678380"/>
                <a:gd name="connsiteX15" fmla="*/ 2020853 w 5154578"/>
                <a:gd name="connsiteY15" fmla="*/ 245269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3068602 w 5154578"/>
                <a:gd name="connsiteY13" fmla="*/ 257175 h 678380"/>
                <a:gd name="connsiteX14" fmla="*/ 2523296 w 5154578"/>
                <a:gd name="connsiteY14" fmla="*/ 261938 h 678380"/>
                <a:gd name="connsiteX15" fmla="*/ 2020853 w 5154578"/>
                <a:gd name="connsiteY15" fmla="*/ 245269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3068602 w 5154578"/>
                <a:gd name="connsiteY13" fmla="*/ 257175 h 678380"/>
                <a:gd name="connsiteX14" fmla="*/ 2523296 w 5154578"/>
                <a:gd name="connsiteY14" fmla="*/ 261938 h 678380"/>
                <a:gd name="connsiteX15" fmla="*/ 2025616 w 5154578"/>
                <a:gd name="connsiteY15" fmla="*/ 254794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3068602 w 5154578"/>
                <a:gd name="connsiteY13" fmla="*/ 257175 h 678380"/>
                <a:gd name="connsiteX14" fmla="*/ 2559015 w 5154578"/>
                <a:gd name="connsiteY14" fmla="*/ 288131 h 678380"/>
                <a:gd name="connsiteX15" fmla="*/ 2025616 w 5154578"/>
                <a:gd name="connsiteY15" fmla="*/ 254794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0583 w 5154578"/>
                <a:gd name="connsiteY11" fmla="*/ 359568 h 678380"/>
                <a:gd name="connsiteX12" fmla="*/ 3263865 w 5154578"/>
                <a:gd name="connsiteY12" fmla="*/ 307181 h 678380"/>
                <a:gd name="connsiteX13" fmla="*/ 3068602 w 5154578"/>
                <a:gd name="connsiteY13" fmla="*/ 257175 h 678380"/>
                <a:gd name="connsiteX14" fmla="*/ 2559015 w 5154578"/>
                <a:gd name="connsiteY14" fmla="*/ 288131 h 678380"/>
                <a:gd name="connsiteX15" fmla="*/ 2025616 w 5154578"/>
                <a:gd name="connsiteY15" fmla="*/ 254794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673"/>
                <a:gd name="connsiteX1" fmla="*/ 927859 w 5154578"/>
                <a:gd name="connsiteY1" fmla="*/ 0 h 678673"/>
                <a:gd name="connsiteX2" fmla="*/ 1604134 w 5154578"/>
                <a:gd name="connsiteY2" fmla="*/ 14287 h 678673"/>
                <a:gd name="connsiteX3" fmla="*/ 2366134 w 5154578"/>
                <a:gd name="connsiteY3" fmla="*/ 21431 h 678673"/>
                <a:gd name="connsiteX4" fmla="*/ 4330665 w 5154578"/>
                <a:gd name="connsiteY4" fmla="*/ 16669 h 678673"/>
                <a:gd name="connsiteX5" fmla="*/ 5033134 w 5154578"/>
                <a:gd name="connsiteY5" fmla="*/ 116681 h 678673"/>
                <a:gd name="connsiteX6" fmla="*/ 5154578 w 5154578"/>
                <a:gd name="connsiteY6" fmla="*/ 254794 h 678673"/>
                <a:gd name="connsiteX7" fmla="*/ 5154578 w 5154578"/>
                <a:gd name="connsiteY7" fmla="*/ 666750 h 678673"/>
                <a:gd name="connsiteX8" fmla="*/ 4730715 w 5154578"/>
                <a:gd name="connsiteY8" fmla="*/ 557213 h 678673"/>
                <a:gd name="connsiteX9" fmla="*/ 4468778 w 5154578"/>
                <a:gd name="connsiteY9" fmla="*/ 447675 h 678673"/>
                <a:gd name="connsiteX10" fmla="*/ 4066346 w 5154578"/>
                <a:gd name="connsiteY10" fmla="*/ 395287 h 678673"/>
                <a:gd name="connsiteX11" fmla="*/ 3680583 w 5154578"/>
                <a:gd name="connsiteY11" fmla="*/ 359568 h 678673"/>
                <a:gd name="connsiteX12" fmla="*/ 3263865 w 5154578"/>
                <a:gd name="connsiteY12" fmla="*/ 307181 h 678673"/>
                <a:gd name="connsiteX13" fmla="*/ 3068602 w 5154578"/>
                <a:gd name="connsiteY13" fmla="*/ 257175 h 678673"/>
                <a:gd name="connsiteX14" fmla="*/ 2559015 w 5154578"/>
                <a:gd name="connsiteY14" fmla="*/ 288131 h 678673"/>
                <a:gd name="connsiteX15" fmla="*/ 2025616 w 5154578"/>
                <a:gd name="connsiteY15" fmla="*/ 254794 h 678673"/>
                <a:gd name="connsiteX16" fmla="*/ 1747009 w 5154578"/>
                <a:gd name="connsiteY16" fmla="*/ 204787 h 678673"/>
                <a:gd name="connsiteX17" fmla="*/ 1494596 w 5154578"/>
                <a:gd name="connsiteY17" fmla="*/ 209550 h 678673"/>
                <a:gd name="connsiteX18" fmla="*/ 1118359 w 5154578"/>
                <a:gd name="connsiteY18" fmla="*/ 202406 h 678673"/>
                <a:gd name="connsiteX19" fmla="*/ 851659 w 5154578"/>
                <a:gd name="connsiteY19" fmla="*/ 126206 h 678673"/>
                <a:gd name="connsiteX20" fmla="*/ 532571 w 5154578"/>
                <a:gd name="connsiteY20" fmla="*/ 123825 h 678673"/>
                <a:gd name="connsiteX21" fmla="*/ 227771 w 5154578"/>
                <a:gd name="connsiteY21" fmla="*/ 114300 h 678673"/>
                <a:gd name="connsiteX22" fmla="*/ 32509 w 5154578"/>
                <a:gd name="connsiteY22" fmla="*/ 66675 h 678673"/>
                <a:gd name="connsiteX0" fmla="*/ 32509 w 5154578"/>
                <a:gd name="connsiteY0" fmla="*/ 66675 h 682274"/>
                <a:gd name="connsiteX1" fmla="*/ 927859 w 5154578"/>
                <a:gd name="connsiteY1" fmla="*/ 0 h 682274"/>
                <a:gd name="connsiteX2" fmla="*/ 1604134 w 5154578"/>
                <a:gd name="connsiteY2" fmla="*/ 14287 h 682274"/>
                <a:gd name="connsiteX3" fmla="*/ 2366134 w 5154578"/>
                <a:gd name="connsiteY3" fmla="*/ 21431 h 682274"/>
                <a:gd name="connsiteX4" fmla="*/ 4330665 w 5154578"/>
                <a:gd name="connsiteY4" fmla="*/ 16669 h 682274"/>
                <a:gd name="connsiteX5" fmla="*/ 5033134 w 5154578"/>
                <a:gd name="connsiteY5" fmla="*/ 116681 h 682274"/>
                <a:gd name="connsiteX6" fmla="*/ 5154578 w 5154578"/>
                <a:gd name="connsiteY6" fmla="*/ 254794 h 682274"/>
                <a:gd name="connsiteX7" fmla="*/ 5154578 w 5154578"/>
                <a:gd name="connsiteY7" fmla="*/ 666750 h 682274"/>
                <a:gd name="connsiteX8" fmla="*/ 4773578 w 5154578"/>
                <a:gd name="connsiteY8" fmla="*/ 595313 h 682274"/>
                <a:gd name="connsiteX9" fmla="*/ 4468778 w 5154578"/>
                <a:gd name="connsiteY9" fmla="*/ 447675 h 682274"/>
                <a:gd name="connsiteX10" fmla="*/ 4066346 w 5154578"/>
                <a:gd name="connsiteY10" fmla="*/ 395287 h 682274"/>
                <a:gd name="connsiteX11" fmla="*/ 3680583 w 5154578"/>
                <a:gd name="connsiteY11" fmla="*/ 359568 h 682274"/>
                <a:gd name="connsiteX12" fmla="*/ 3263865 w 5154578"/>
                <a:gd name="connsiteY12" fmla="*/ 307181 h 682274"/>
                <a:gd name="connsiteX13" fmla="*/ 3068602 w 5154578"/>
                <a:gd name="connsiteY13" fmla="*/ 257175 h 682274"/>
                <a:gd name="connsiteX14" fmla="*/ 2559015 w 5154578"/>
                <a:gd name="connsiteY14" fmla="*/ 288131 h 682274"/>
                <a:gd name="connsiteX15" fmla="*/ 2025616 w 5154578"/>
                <a:gd name="connsiteY15" fmla="*/ 254794 h 682274"/>
                <a:gd name="connsiteX16" fmla="*/ 1747009 w 5154578"/>
                <a:gd name="connsiteY16" fmla="*/ 204787 h 682274"/>
                <a:gd name="connsiteX17" fmla="*/ 1494596 w 5154578"/>
                <a:gd name="connsiteY17" fmla="*/ 209550 h 682274"/>
                <a:gd name="connsiteX18" fmla="*/ 1118359 w 5154578"/>
                <a:gd name="connsiteY18" fmla="*/ 202406 h 682274"/>
                <a:gd name="connsiteX19" fmla="*/ 851659 w 5154578"/>
                <a:gd name="connsiteY19" fmla="*/ 126206 h 682274"/>
                <a:gd name="connsiteX20" fmla="*/ 532571 w 5154578"/>
                <a:gd name="connsiteY20" fmla="*/ 123825 h 682274"/>
                <a:gd name="connsiteX21" fmla="*/ 227771 w 5154578"/>
                <a:gd name="connsiteY21" fmla="*/ 114300 h 682274"/>
                <a:gd name="connsiteX22" fmla="*/ 32509 w 5154578"/>
                <a:gd name="connsiteY22" fmla="*/ 66675 h 682274"/>
                <a:gd name="connsiteX0" fmla="*/ 32509 w 5154578"/>
                <a:gd name="connsiteY0" fmla="*/ 66675 h 701923"/>
                <a:gd name="connsiteX1" fmla="*/ 927859 w 5154578"/>
                <a:gd name="connsiteY1" fmla="*/ 0 h 701923"/>
                <a:gd name="connsiteX2" fmla="*/ 1604134 w 5154578"/>
                <a:gd name="connsiteY2" fmla="*/ 14287 h 701923"/>
                <a:gd name="connsiteX3" fmla="*/ 2366134 w 5154578"/>
                <a:gd name="connsiteY3" fmla="*/ 21431 h 701923"/>
                <a:gd name="connsiteX4" fmla="*/ 4330665 w 5154578"/>
                <a:gd name="connsiteY4" fmla="*/ 16669 h 701923"/>
                <a:gd name="connsiteX5" fmla="*/ 5033134 w 5154578"/>
                <a:gd name="connsiteY5" fmla="*/ 116681 h 701923"/>
                <a:gd name="connsiteX6" fmla="*/ 5154578 w 5154578"/>
                <a:gd name="connsiteY6" fmla="*/ 254794 h 701923"/>
                <a:gd name="connsiteX7" fmla="*/ 5154578 w 5154578"/>
                <a:gd name="connsiteY7" fmla="*/ 666750 h 701923"/>
                <a:gd name="connsiteX8" fmla="*/ 5030753 w 5154578"/>
                <a:gd name="connsiteY8" fmla="*/ 671511 h 701923"/>
                <a:gd name="connsiteX9" fmla="*/ 4773578 w 5154578"/>
                <a:gd name="connsiteY9" fmla="*/ 595313 h 701923"/>
                <a:gd name="connsiteX10" fmla="*/ 4468778 w 5154578"/>
                <a:gd name="connsiteY10" fmla="*/ 447675 h 701923"/>
                <a:gd name="connsiteX11" fmla="*/ 4066346 w 5154578"/>
                <a:gd name="connsiteY11" fmla="*/ 395287 h 701923"/>
                <a:gd name="connsiteX12" fmla="*/ 3680583 w 5154578"/>
                <a:gd name="connsiteY12" fmla="*/ 359568 h 701923"/>
                <a:gd name="connsiteX13" fmla="*/ 3263865 w 5154578"/>
                <a:gd name="connsiteY13" fmla="*/ 307181 h 701923"/>
                <a:gd name="connsiteX14" fmla="*/ 3068602 w 5154578"/>
                <a:gd name="connsiteY14" fmla="*/ 257175 h 701923"/>
                <a:gd name="connsiteX15" fmla="*/ 2559015 w 5154578"/>
                <a:gd name="connsiteY15" fmla="*/ 288131 h 701923"/>
                <a:gd name="connsiteX16" fmla="*/ 2025616 w 5154578"/>
                <a:gd name="connsiteY16" fmla="*/ 254794 h 701923"/>
                <a:gd name="connsiteX17" fmla="*/ 1747009 w 5154578"/>
                <a:gd name="connsiteY17" fmla="*/ 204787 h 701923"/>
                <a:gd name="connsiteX18" fmla="*/ 1494596 w 5154578"/>
                <a:gd name="connsiteY18" fmla="*/ 209550 h 701923"/>
                <a:gd name="connsiteX19" fmla="*/ 1118359 w 5154578"/>
                <a:gd name="connsiteY19" fmla="*/ 202406 h 701923"/>
                <a:gd name="connsiteX20" fmla="*/ 851659 w 5154578"/>
                <a:gd name="connsiteY20" fmla="*/ 126206 h 701923"/>
                <a:gd name="connsiteX21" fmla="*/ 532571 w 5154578"/>
                <a:gd name="connsiteY21" fmla="*/ 123825 h 701923"/>
                <a:gd name="connsiteX22" fmla="*/ 227771 w 5154578"/>
                <a:gd name="connsiteY22" fmla="*/ 114300 h 701923"/>
                <a:gd name="connsiteX23" fmla="*/ 32509 w 5154578"/>
                <a:gd name="connsiteY23" fmla="*/ 66675 h 701923"/>
                <a:gd name="connsiteX0" fmla="*/ 32509 w 5154578"/>
                <a:gd name="connsiteY0" fmla="*/ 66675 h 676190"/>
                <a:gd name="connsiteX1" fmla="*/ 927859 w 5154578"/>
                <a:gd name="connsiteY1" fmla="*/ 0 h 676190"/>
                <a:gd name="connsiteX2" fmla="*/ 1604134 w 5154578"/>
                <a:gd name="connsiteY2" fmla="*/ 14287 h 676190"/>
                <a:gd name="connsiteX3" fmla="*/ 2366134 w 5154578"/>
                <a:gd name="connsiteY3" fmla="*/ 21431 h 676190"/>
                <a:gd name="connsiteX4" fmla="*/ 4330665 w 5154578"/>
                <a:gd name="connsiteY4" fmla="*/ 16669 h 676190"/>
                <a:gd name="connsiteX5" fmla="*/ 5033134 w 5154578"/>
                <a:gd name="connsiteY5" fmla="*/ 116681 h 676190"/>
                <a:gd name="connsiteX6" fmla="*/ 5154578 w 5154578"/>
                <a:gd name="connsiteY6" fmla="*/ 254794 h 676190"/>
                <a:gd name="connsiteX7" fmla="*/ 5154578 w 5154578"/>
                <a:gd name="connsiteY7" fmla="*/ 666750 h 676190"/>
                <a:gd name="connsiteX8" fmla="*/ 5030753 w 5154578"/>
                <a:gd name="connsiteY8" fmla="*/ 671511 h 676190"/>
                <a:gd name="connsiteX9" fmla="*/ 4773578 w 5154578"/>
                <a:gd name="connsiteY9" fmla="*/ 595313 h 676190"/>
                <a:gd name="connsiteX10" fmla="*/ 4468778 w 5154578"/>
                <a:gd name="connsiteY10" fmla="*/ 447675 h 676190"/>
                <a:gd name="connsiteX11" fmla="*/ 4066346 w 5154578"/>
                <a:gd name="connsiteY11" fmla="*/ 395287 h 676190"/>
                <a:gd name="connsiteX12" fmla="*/ 3680583 w 5154578"/>
                <a:gd name="connsiteY12" fmla="*/ 359568 h 676190"/>
                <a:gd name="connsiteX13" fmla="*/ 3263865 w 5154578"/>
                <a:gd name="connsiteY13" fmla="*/ 307181 h 676190"/>
                <a:gd name="connsiteX14" fmla="*/ 3068602 w 5154578"/>
                <a:gd name="connsiteY14" fmla="*/ 257175 h 676190"/>
                <a:gd name="connsiteX15" fmla="*/ 2559015 w 5154578"/>
                <a:gd name="connsiteY15" fmla="*/ 288131 h 676190"/>
                <a:gd name="connsiteX16" fmla="*/ 2025616 w 5154578"/>
                <a:gd name="connsiteY16" fmla="*/ 254794 h 676190"/>
                <a:gd name="connsiteX17" fmla="*/ 1747009 w 5154578"/>
                <a:gd name="connsiteY17" fmla="*/ 204787 h 676190"/>
                <a:gd name="connsiteX18" fmla="*/ 1494596 w 5154578"/>
                <a:gd name="connsiteY18" fmla="*/ 209550 h 676190"/>
                <a:gd name="connsiteX19" fmla="*/ 1118359 w 5154578"/>
                <a:gd name="connsiteY19" fmla="*/ 202406 h 676190"/>
                <a:gd name="connsiteX20" fmla="*/ 851659 w 5154578"/>
                <a:gd name="connsiteY20" fmla="*/ 126206 h 676190"/>
                <a:gd name="connsiteX21" fmla="*/ 532571 w 5154578"/>
                <a:gd name="connsiteY21" fmla="*/ 123825 h 676190"/>
                <a:gd name="connsiteX22" fmla="*/ 227771 w 5154578"/>
                <a:gd name="connsiteY22" fmla="*/ 114300 h 676190"/>
                <a:gd name="connsiteX23" fmla="*/ 32509 w 5154578"/>
                <a:gd name="connsiteY23" fmla="*/ 66675 h 676190"/>
                <a:gd name="connsiteX0" fmla="*/ 32509 w 5154578"/>
                <a:gd name="connsiteY0" fmla="*/ 66675 h 676190"/>
                <a:gd name="connsiteX1" fmla="*/ 927859 w 5154578"/>
                <a:gd name="connsiteY1" fmla="*/ 0 h 676190"/>
                <a:gd name="connsiteX2" fmla="*/ 1604134 w 5154578"/>
                <a:gd name="connsiteY2" fmla="*/ 14287 h 676190"/>
                <a:gd name="connsiteX3" fmla="*/ 2366134 w 5154578"/>
                <a:gd name="connsiteY3" fmla="*/ 21431 h 676190"/>
                <a:gd name="connsiteX4" fmla="*/ 4330665 w 5154578"/>
                <a:gd name="connsiteY4" fmla="*/ 16669 h 676190"/>
                <a:gd name="connsiteX5" fmla="*/ 5033134 w 5154578"/>
                <a:gd name="connsiteY5" fmla="*/ 116681 h 676190"/>
                <a:gd name="connsiteX6" fmla="*/ 5154578 w 5154578"/>
                <a:gd name="connsiteY6" fmla="*/ 254794 h 676190"/>
                <a:gd name="connsiteX7" fmla="*/ 5154578 w 5154578"/>
                <a:gd name="connsiteY7" fmla="*/ 666750 h 676190"/>
                <a:gd name="connsiteX8" fmla="*/ 5030753 w 5154578"/>
                <a:gd name="connsiteY8" fmla="*/ 671511 h 676190"/>
                <a:gd name="connsiteX9" fmla="*/ 4773578 w 5154578"/>
                <a:gd name="connsiteY9" fmla="*/ 595313 h 676190"/>
                <a:gd name="connsiteX10" fmla="*/ 4468778 w 5154578"/>
                <a:gd name="connsiteY10" fmla="*/ 447675 h 676190"/>
                <a:gd name="connsiteX11" fmla="*/ 4066346 w 5154578"/>
                <a:gd name="connsiteY11" fmla="*/ 395287 h 676190"/>
                <a:gd name="connsiteX12" fmla="*/ 3680583 w 5154578"/>
                <a:gd name="connsiteY12" fmla="*/ 359568 h 676190"/>
                <a:gd name="connsiteX13" fmla="*/ 3263865 w 5154578"/>
                <a:gd name="connsiteY13" fmla="*/ 307181 h 676190"/>
                <a:gd name="connsiteX14" fmla="*/ 3068602 w 5154578"/>
                <a:gd name="connsiteY14" fmla="*/ 257175 h 676190"/>
                <a:gd name="connsiteX15" fmla="*/ 2559015 w 5154578"/>
                <a:gd name="connsiteY15" fmla="*/ 288131 h 676190"/>
                <a:gd name="connsiteX16" fmla="*/ 2025616 w 5154578"/>
                <a:gd name="connsiteY16" fmla="*/ 254794 h 676190"/>
                <a:gd name="connsiteX17" fmla="*/ 1747009 w 5154578"/>
                <a:gd name="connsiteY17" fmla="*/ 204787 h 676190"/>
                <a:gd name="connsiteX18" fmla="*/ 1494596 w 5154578"/>
                <a:gd name="connsiteY18" fmla="*/ 209550 h 676190"/>
                <a:gd name="connsiteX19" fmla="*/ 1118359 w 5154578"/>
                <a:gd name="connsiteY19" fmla="*/ 202406 h 676190"/>
                <a:gd name="connsiteX20" fmla="*/ 868284 w 5154578"/>
                <a:gd name="connsiteY20" fmla="*/ 159457 h 676190"/>
                <a:gd name="connsiteX21" fmla="*/ 532571 w 5154578"/>
                <a:gd name="connsiteY21" fmla="*/ 123825 h 676190"/>
                <a:gd name="connsiteX22" fmla="*/ 227771 w 5154578"/>
                <a:gd name="connsiteY22" fmla="*/ 114300 h 676190"/>
                <a:gd name="connsiteX23" fmla="*/ 32509 w 5154578"/>
                <a:gd name="connsiteY23" fmla="*/ 66675 h 676190"/>
                <a:gd name="connsiteX0" fmla="*/ 32899 w 5154968"/>
                <a:gd name="connsiteY0" fmla="*/ 66675 h 676190"/>
                <a:gd name="connsiteX1" fmla="*/ 928249 w 5154968"/>
                <a:gd name="connsiteY1" fmla="*/ 0 h 676190"/>
                <a:gd name="connsiteX2" fmla="*/ 1604524 w 5154968"/>
                <a:gd name="connsiteY2" fmla="*/ 14287 h 676190"/>
                <a:gd name="connsiteX3" fmla="*/ 2366524 w 5154968"/>
                <a:gd name="connsiteY3" fmla="*/ 21431 h 676190"/>
                <a:gd name="connsiteX4" fmla="*/ 4331055 w 5154968"/>
                <a:gd name="connsiteY4" fmla="*/ 16669 h 676190"/>
                <a:gd name="connsiteX5" fmla="*/ 5033524 w 5154968"/>
                <a:gd name="connsiteY5" fmla="*/ 116681 h 676190"/>
                <a:gd name="connsiteX6" fmla="*/ 5154968 w 5154968"/>
                <a:gd name="connsiteY6" fmla="*/ 254794 h 676190"/>
                <a:gd name="connsiteX7" fmla="*/ 5154968 w 5154968"/>
                <a:gd name="connsiteY7" fmla="*/ 666750 h 676190"/>
                <a:gd name="connsiteX8" fmla="*/ 5031143 w 5154968"/>
                <a:gd name="connsiteY8" fmla="*/ 671511 h 676190"/>
                <a:gd name="connsiteX9" fmla="*/ 4773968 w 5154968"/>
                <a:gd name="connsiteY9" fmla="*/ 595313 h 676190"/>
                <a:gd name="connsiteX10" fmla="*/ 4469168 w 5154968"/>
                <a:gd name="connsiteY10" fmla="*/ 447675 h 676190"/>
                <a:gd name="connsiteX11" fmla="*/ 4066736 w 5154968"/>
                <a:gd name="connsiteY11" fmla="*/ 395287 h 676190"/>
                <a:gd name="connsiteX12" fmla="*/ 3680973 w 5154968"/>
                <a:gd name="connsiteY12" fmla="*/ 359568 h 676190"/>
                <a:gd name="connsiteX13" fmla="*/ 3264255 w 5154968"/>
                <a:gd name="connsiteY13" fmla="*/ 307181 h 676190"/>
                <a:gd name="connsiteX14" fmla="*/ 3068992 w 5154968"/>
                <a:gd name="connsiteY14" fmla="*/ 257175 h 676190"/>
                <a:gd name="connsiteX15" fmla="*/ 2559405 w 5154968"/>
                <a:gd name="connsiteY15" fmla="*/ 288131 h 676190"/>
                <a:gd name="connsiteX16" fmla="*/ 2026006 w 5154968"/>
                <a:gd name="connsiteY16" fmla="*/ 254794 h 676190"/>
                <a:gd name="connsiteX17" fmla="*/ 1747399 w 5154968"/>
                <a:gd name="connsiteY17" fmla="*/ 204787 h 676190"/>
                <a:gd name="connsiteX18" fmla="*/ 1494986 w 5154968"/>
                <a:gd name="connsiteY18" fmla="*/ 209550 h 676190"/>
                <a:gd name="connsiteX19" fmla="*/ 1118749 w 5154968"/>
                <a:gd name="connsiteY19" fmla="*/ 202406 h 676190"/>
                <a:gd name="connsiteX20" fmla="*/ 868674 w 5154968"/>
                <a:gd name="connsiteY20" fmla="*/ 159457 h 676190"/>
                <a:gd name="connsiteX21" fmla="*/ 557899 w 5154968"/>
                <a:gd name="connsiteY21" fmla="*/ 148763 h 676190"/>
                <a:gd name="connsiteX22" fmla="*/ 228161 w 5154968"/>
                <a:gd name="connsiteY22" fmla="*/ 114300 h 676190"/>
                <a:gd name="connsiteX23" fmla="*/ 32899 w 5154968"/>
                <a:gd name="connsiteY23" fmla="*/ 66675 h 676190"/>
                <a:gd name="connsiteX0" fmla="*/ 32899 w 5154968"/>
                <a:gd name="connsiteY0" fmla="*/ 66675 h 676190"/>
                <a:gd name="connsiteX1" fmla="*/ 928249 w 5154968"/>
                <a:gd name="connsiteY1" fmla="*/ 0 h 676190"/>
                <a:gd name="connsiteX2" fmla="*/ 1604524 w 5154968"/>
                <a:gd name="connsiteY2" fmla="*/ 14287 h 676190"/>
                <a:gd name="connsiteX3" fmla="*/ 2366524 w 5154968"/>
                <a:gd name="connsiteY3" fmla="*/ 21431 h 676190"/>
                <a:gd name="connsiteX4" fmla="*/ 4331055 w 5154968"/>
                <a:gd name="connsiteY4" fmla="*/ 16669 h 676190"/>
                <a:gd name="connsiteX5" fmla="*/ 5033524 w 5154968"/>
                <a:gd name="connsiteY5" fmla="*/ 116681 h 676190"/>
                <a:gd name="connsiteX6" fmla="*/ 5154968 w 5154968"/>
                <a:gd name="connsiteY6" fmla="*/ 254794 h 676190"/>
                <a:gd name="connsiteX7" fmla="*/ 5154968 w 5154968"/>
                <a:gd name="connsiteY7" fmla="*/ 666750 h 676190"/>
                <a:gd name="connsiteX8" fmla="*/ 5031143 w 5154968"/>
                <a:gd name="connsiteY8" fmla="*/ 671511 h 676190"/>
                <a:gd name="connsiteX9" fmla="*/ 4773968 w 5154968"/>
                <a:gd name="connsiteY9" fmla="*/ 595313 h 676190"/>
                <a:gd name="connsiteX10" fmla="*/ 4469168 w 5154968"/>
                <a:gd name="connsiteY10" fmla="*/ 447675 h 676190"/>
                <a:gd name="connsiteX11" fmla="*/ 4066736 w 5154968"/>
                <a:gd name="connsiteY11" fmla="*/ 395287 h 676190"/>
                <a:gd name="connsiteX12" fmla="*/ 3680973 w 5154968"/>
                <a:gd name="connsiteY12" fmla="*/ 359568 h 676190"/>
                <a:gd name="connsiteX13" fmla="*/ 3264255 w 5154968"/>
                <a:gd name="connsiteY13" fmla="*/ 307181 h 676190"/>
                <a:gd name="connsiteX14" fmla="*/ 3068992 w 5154968"/>
                <a:gd name="connsiteY14" fmla="*/ 257175 h 676190"/>
                <a:gd name="connsiteX15" fmla="*/ 2559405 w 5154968"/>
                <a:gd name="connsiteY15" fmla="*/ 288131 h 676190"/>
                <a:gd name="connsiteX16" fmla="*/ 2026006 w 5154968"/>
                <a:gd name="connsiteY16" fmla="*/ 254794 h 676190"/>
                <a:gd name="connsiteX17" fmla="*/ 1747399 w 5154968"/>
                <a:gd name="connsiteY17" fmla="*/ 204787 h 676190"/>
                <a:gd name="connsiteX18" fmla="*/ 1519924 w 5154968"/>
                <a:gd name="connsiteY18" fmla="*/ 226176 h 676190"/>
                <a:gd name="connsiteX19" fmla="*/ 1118749 w 5154968"/>
                <a:gd name="connsiteY19" fmla="*/ 202406 h 676190"/>
                <a:gd name="connsiteX20" fmla="*/ 868674 w 5154968"/>
                <a:gd name="connsiteY20" fmla="*/ 159457 h 676190"/>
                <a:gd name="connsiteX21" fmla="*/ 557899 w 5154968"/>
                <a:gd name="connsiteY21" fmla="*/ 148763 h 676190"/>
                <a:gd name="connsiteX22" fmla="*/ 228161 w 5154968"/>
                <a:gd name="connsiteY22" fmla="*/ 114300 h 676190"/>
                <a:gd name="connsiteX23" fmla="*/ 32899 w 5154968"/>
                <a:gd name="connsiteY23" fmla="*/ 66675 h 676190"/>
                <a:gd name="connsiteX0" fmla="*/ 32899 w 5154968"/>
                <a:gd name="connsiteY0" fmla="*/ 66675 h 676190"/>
                <a:gd name="connsiteX1" fmla="*/ 928249 w 5154968"/>
                <a:gd name="connsiteY1" fmla="*/ 0 h 676190"/>
                <a:gd name="connsiteX2" fmla="*/ 1604524 w 5154968"/>
                <a:gd name="connsiteY2" fmla="*/ 14287 h 676190"/>
                <a:gd name="connsiteX3" fmla="*/ 2366524 w 5154968"/>
                <a:gd name="connsiteY3" fmla="*/ 21431 h 676190"/>
                <a:gd name="connsiteX4" fmla="*/ 4331055 w 5154968"/>
                <a:gd name="connsiteY4" fmla="*/ 16669 h 676190"/>
                <a:gd name="connsiteX5" fmla="*/ 5033524 w 5154968"/>
                <a:gd name="connsiteY5" fmla="*/ 116681 h 676190"/>
                <a:gd name="connsiteX6" fmla="*/ 5154968 w 5154968"/>
                <a:gd name="connsiteY6" fmla="*/ 254794 h 676190"/>
                <a:gd name="connsiteX7" fmla="*/ 5154968 w 5154968"/>
                <a:gd name="connsiteY7" fmla="*/ 666750 h 676190"/>
                <a:gd name="connsiteX8" fmla="*/ 5031143 w 5154968"/>
                <a:gd name="connsiteY8" fmla="*/ 671511 h 676190"/>
                <a:gd name="connsiteX9" fmla="*/ 4773968 w 5154968"/>
                <a:gd name="connsiteY9" fmla="*/ 595313 h 676190"/>
                <a:gd name="connsiteX10" fmla="*/ 4469168 w 5154968"/>
                <a:gd name="connsiteY10" fmla="*/ 447675 h 676190"/>
                <a:gd name="connsiteX11" fmla="*/ 4066736 w 5154968"/>
                <a:gd name="connsiteY11" fmla="*/ 395287 h 676190"/>
                <a:gd name="connsiteX12" fmla="*/ 3680973 w 5154968"/>
                <a:gd name="connsiteY12" fmla="*/ 359568 h 676190"/>
                <a:gd name="connsiteX13" fmla="*/ 3264255 w 5154968"/>
                <a:gd name="connsiteY13" fmla="*/ 307181 h 676190"/>
                <a:gd name="connsiteX14" fmla="*/ 3027428 w 5154968"/>
                <a:gd name="connsiteY14" fmla="*/ 290426 h 676190"/>
                <a:gd name="connsiteX15" fmla="*/ 2559405 w 5154968"/>
                <a:gd name="connsiteY15" fmla="*/ 288131 h 676190"/>
                <a:gd name="connsiteX16" fmla="*/ 2026006 w 5154968"/>
                <a:gd name="connsiteY16" fmla="*/ 254794 h 676190"/>
                <a:gd name="connsiteX17" fmla="*/ 1747399 w 5154968"/>
                <a:gd name="connsiteY17" fmla="*/ 204787 h 676190"/>
                <a:gd name="connsiteX18" fmla="*/ 1519924 w 5154968"/>
                <a:gd name="connsiteY18" fmla="*/ 226176 h 676190"/>
                <a:gd name="connsiteX19" fmla="*/ 1118749 w 5154968"/>
                <a:gd name="connsiteY19" fmla="*/ 202406 h 676190"/>
                <a:gd name="connsiteX20" fmla="*/ 868674 w 5154968"/>
                <a:gd name="connsiteY20" fmla="*/ 159457 h 676190"/>
                <a:gd name="connsiteX21" fmla="*/ 557899 w 5154968"/>
                <a:gd name="connsiteY21" fmla="*/ 148763 h 676190"/>
                <a:gd name="connsiteX22" fmla="*/ 228161 w 5154968"/>
                <a:gd name="connsiteY22" fmla="*/ 114300 h 676190"/>
                <a:gd name="connsiteX23" fmla="*/ 32899 w 5154968"/>
                <a:gd name="connsiteY23" fmla="*/ 66675 h 676190"/>
                <a:gd name="connsiteX0" fmla="*/ 32899 w 5154968"/>
                <a:gd name="connsiteY0" fmla="*/ 66675 h 676190"/>
                <a:gd name="connsiteX1" fmla="*/ 928249 w 5154968"/>
                <a:gd name="connsiteY1" fmla="*/ 0 h 676190"/>
                <a:gd name="connsiteX2" fmla="*/ 1604524 w 5154968"/>
                <a:gd name="connsiteY2" fmla="*/ 14287 h 676190"/>
                <a:gd name="connsiteX3" fmla="*/ 2366524 w 5154968"/>
                <a:gd name="connsiteY3" fmla="*/ 21431 h 676190"/>
                <a:gd name="connsiteX4" fmla="*/ 4331055 w 5154968"/>
                <a:gd name="connsiteY4" fmla="*/ 16669 h 676190"/>
                <a:gd name="connsiteX5" fmla="*/ 5033524 w 5154968"/>
                <a:gd name="connsiteY5" fmla="*/ 116681 h 676190"/>
                <a:gd name="connsiteX6" fmla="*/ 5154968 w 5154968"/>
                <a:gd name="connsiteY6" fmla="*/ 254794 h 676190"/>
                <a:gd name="connsiteX7" fmla="*/ 5154968 w 5154968"/>
                <a:gd name="connsiteY7" fmla="*/ 666750 h 676190"/>
                <a:gd name="connsiteX8" fmla="*/ 5031143 w 5154968"/>
                <a:gd name="connsiteY8" fmla="*/ 671511 h 676190"/>
                <a:gd name="connsiteX9" fmla="*/ 4773968 w 5154968"/>
                <a:gd name="connsiteY9" fmla="*/ 595313 h 676190"/>
                <a:gd name="connsiteX10" fmla="*/ 4469168 w 5154968"/>
                <a:gd name="connsiteY10" fmla="*/ 447675 h 676190"/>
                <a:gd name="connsiteX11" fmla="*/ 4066736 w 5154968"/>
                <a:gd name="connsiteY11" fmla="*/ 395287 h 676190"/>
                <a:gd name="connsiteX12" fmla="*/ 3739162 w 5154968"/>
                <a:gd name="connsiteY12" fmla="*/ 359568 h 676190"/>
                <a:gd name="connsiteX13" fmla="*/ 3264255 w 5154968"/>
                <a:gd name="connsiteY13" fmla="*/ 307181 h 676190"/>
                <a:gd name="connsiteX14" fmla="*/ 3027428 w 5154968"/>
                <a:gd name="connsiteY14" fmla="*/ 290426 h 676190"/>
                <a:gd name="connsiteX15" fmla="*/ 2559405 w 5154968"/>
                <a:gd name="connsiteY15" fmla="*/ 288131 h 676190"/>
                <a:gd name="connsiteX16" fmla="*/ 2026006 w 5154968"/>
                <a:gd name="connsiteY16" fmla="*/ 254794 h 676190"/>
                <a:gd name="connsiteX17" fmla="*/ 1747399 w 5154968"/>
                <a:gd name="connsiteY17" fmla="*/ 204787 h 676190"/>
                <a:gd name="connsiteX18" fmla="*/ 1519924 w 5154968"/>
                <a:gd name="connsiteY18" fmla="*/ 226176 h 676190"/>
                <a:gd name="connsiteX19" fmla="*/ 1118749 w 5154968"/>
                <a:gd name="connsiteY19" fmla="*/ 202406 h 676190"/>
                <a:gd name="connsiteX20" fmla="*/ 868674 w 5154968"/>
                <a:gd name="connsiteY20" fmla="*/ 159457 h 676190"/>
                <a:gd name="connsiteX21" fmla="*/ 557899 w 5154968"/>
                <a:gd name="connsiteY21" fmla="*/ 148763 h 676190"/>
                <a:gd name="connsiteX22" fmla="*/ 228161 w 5154968"/>
                <a:gd name="connsiteY22" fmla="*/ 114300 h 676190"/>
                <a:gd name="connsiteX23" fmla="*/ 32899 w 5154968"/>
                <a:gd name="connsiteY23" fmla="*/ 66675 h 676190"/>
                <a:gd name="connsiteX0" fmla="*/ 32899 w 5154968"/>
                <a:gd name="connsiteY0" fmla="*/ 66675 h 676190"/>
                <a:gd name="connsiteX1" fmla="*/ 928249 w 5154968"/>
                <a:gd name="connsiteY1" fmla="*/ 0 h 676190"/>
                <a:gd name="connsiteX2" fmla="*/ 1604524 w 5154968"/>
                <a:gd name="connsiteY2" fmla="*/ 14287 h 676190"/>
                <a:gd name="connsiteX3" fmla="*/ 2366524 w 5154968"/>
                <a:gd name="connsiteY3" fmla="*/ 21431 h 676190"/>
                <a:gd name="connsiteX4" fmla="*/ 4331055 w 5154968"/>
                <a:gd name="connsiteY4" fmla="*/ 16669 h 676190"/>
                <a:gd name="connsiteX5" fmla="*/ 5033524 w 5154968"/>
                <a:gd name="connsiteY5" fmla="*/ 116681 h 676190"/>
                <a:gd name="connsiteX6" fmla="*/ 5154968 w 5154968"/>
                <a:gd name="connsiteY6" fmla="*/ 254794 h 676190"/>
                <a:gd name="connsiteX7" fmla="*/ 5154968 w 5154968"/>
                <a:gd name="connsiteY7" fmla="*/ 666750 h 676190"/>
                <a:gd name="connsiteX8" fmla="*/ 5031143 w 5154968"/>
                <a:gd name="connsiteY8" fmla="*/ 671511 h 676190"/>
                <a:gd name="connsiteX9" fmla="*/ 4773968 w 5154968"/>
                <a:gd name="connsiteY9" fmla="*/ 595313 h 676190"/>
                <a:gd name="connsiteX10" fmla="*/ 4469168 w 5154968"/>
                <a:gd name="connsiteY10" fmla="*/ 447675 h 676190"/>
                <a:gd name="connsiteX11" fmla="*/ 4066736 w 5154968"/>
                <a:gd name="connsiteY11" fmla="*/ 395287 h 676190"/>
                <a:gd name="connsiteX12" fmla="*/ 3739162 w 5154968"/>
                <a:gd name="connsiteY12" fmla="*/ 359568 h 676190"/>
                <a:gd name="connsiteX13" fmla="*/ 3264255 w 5154968"/>
                <a:gd name="connsiteY13" fmla="*/ 307181 h 676190"/>
                <a:gd name="connsiteX14" fmla="*/ 3027428 w 5154968"/>
                <a:gd name="connsiteY14" fmla="*/ 290426 h 676190"/>
                <a:gd name="connsiteX15" fmla="*/ 2559405 w 5154968"/>
                <a:gd name="connsiteY15" fmla="*/ 288131 h 676190"/>
                <a:gd name="connsiteX16" fmla="*/ 2026006 w 5154968"/>
                <a:gd name="connsiteY16" fmla="*/ 254794 h 676190"/>
                <a:gd name="connsiteX17" fmla="*/ 1747399 w 5154968"/>
                <a:gd name="connsiteY17" fmla="*/ 204787 h 676190"/>
                <a:gd name="connsiteX18" fmla="*/ 1519924 w 5154968"/>
                <a:gd name="connsiteY18" fmla="*/ 226176 h 676190"/>
                <a:gd name="connsiteX19" fmla="*/ 1127062 w 5154968"/>
                <a:gd name="connsiteY19" fmla="*/ 219031 h 676190"/>
                <a:gd name="connsiteX20" fmla="*/ 868674 w 5154968"/>
                <a:gd name="connsiteY20" fmla="*/ 159457 h 676190"/>
                <a:gd name="connsiteX21" fmla="*/ 557899 w 5154968"/>
                <a:gd name="connsiteY21" fmla="*/ 148763 h 676190"/>
                <a:gd name="connsiteX22" fmla="*/ 228161 w 5154968"/>
                <a:gd name="connsiteY22" fmla="*/ 114300 h 676190"/>
                <a:gd name="connsiteX23" fmla="*/ 32899 w 5154968"/>
                <a:gd name="connsiteY23" fmla="*/ 66675 h 676190"/>
                <a:gd name="connsiteX0" fmla="*/ 32899 w 5154968"/>
                <a:gd name="connsiteY0" fmla="*/ 66675 h 666896"/>
                <a:gd name="connsiteX1" fmla="*/ 928249 w 5154968"/>
                <a:gd name="connsiteY1" fmla="*/ 0 h 666896"/>
                <a:gd name="connsiteX2" fmla="*/ 1604524 w 5154968"/>
                <a:gd name="connsiteY2" fmla="*/ 14287 h 666896"/>
                <a:gd name="connsiteX3" fmla="*/ 2366524 w 5154968"/>
                <a:gd name="connsiteY3" fmla="*/ 21431 h 666896"/>
                <a:gd name="connsiteX4" fmla="*/ 4331055 w 5154968"/>
                <a:gd name="connsiteY4" fmla="*/ 16669 h 666896"/>
                <a:gd name="connsiteX5" fmla="*/ 5033524 w 5154968"/>
                <a:gd name="connsiteY5" fmla="*/ 116681 h 666896"/>
                <a:gd name="connsiteX6" fmla="*/ 5154968 w 5154968"/>
                <a:gd name="connsiteY6" fmla="*/ 254794 h 666896"/>
                <a:gd name="connsiteX7" fmla="*/ 5154968 w 5154968"/>
                <a:gd name="connsiteY7" fmla="*/ 666750 h 666896"/>
                <a:gd name="connsiteX8" fmla="*/ 4997892 w 5154968"/>
                <a:gd name="connsiteY8" fmla="*/ 629947 h 666896"/>
                <a:gd name="connsiteX9" fmla="*/ 4773968 w 5154968"/>
                <a:gd name="connsiteY9" fmla="*/ 595313 h 666896"/>
                <a:gd name="connsiteX10" fmla="*/ 4469168 w 5154968"/>
                <a:gd name="connsiteY10" fmla="*/ 447675 h 666896"/>
                <a:gd name="connsiteX11" fmla="*/ 4066736 w 5154968"/>
                <a:gd name="connsiteY11" fmla="*/ 395287 h 666896"/>
                <a:gd name="connsiteX12" fmla="*/ 3739162 w 5154968"/>
                <a:gd name="connsiteY12" fmla="*/ 359568 h 666896"/>
                <a:gd name="connsiteX13" fmla="*/ 3264255 w 5154968"/>
                <a:gd name="connsiteY13" fmla="*/ 307181 h 666896"/>
                <a:gd name="connsiteX14" fmla="*/ 3027428 w 5154968"/>
                <a:gd name="connsiteY14" fmla="*/ 290426 h 666896"/>
                <a:gd name="connsiteX15" fmla="*/ 2559405 w 5154968"/>
                <a:gd name="connsiteY15" fmla="*/ 288131 h 666896"/>
                <a:gd name="connsiteX16" fmla="*/ 2026006 w 5154968"/>
                <a:gd name="connsiteY16" fmla="*/ 254794 h 666896"/>
                <a:gd name="connsiteX17" fmla="*/ 1747399 w 5154968"/>
                <a:gd name="connsiteY17" fmla="*/ 204787 h 666896"/>
                <a:gd name="connsiteX18" fmla="*/ 1519924 w 5154968"/>
                <a:gd name="connsiteY18" fmla="*/ 226176 h 666896"/>
                <a:gd name="connsiteX19" fmla="*/ 1127062 w 5154968"/>
                <a:gd name="connsiteY19" fmla="*/ 219031 h 666896"/>
                <a:gd name="connsiteX20" fmla="*/ 868674 w 5154968"/>
                <a:gd name="connsiteY20" fmla="*/ 159457 h 666896"/>
                <a:gd name="connsiteX21" fmla="*/ 557899 w 5154968"/>
                <a:gd name="connsiteY21" fmla="*/ 148763 h 666896"/>
                <a:gd name="connsiteX22" fmla="*/ 228161 w 5154968"/>
                <a:gd name="connsiteY22" fmla="*/ 114300 h 666896"/>
                <a:gd name="connsiteX23" fmla="*/ 32899 w 5154968"/>
                <a:gd name="connsiteY23" fmla="*/ 66675 h 666896"/>
                <a:gd name="connsiteX0" fmla="*/ 32899 w 5154968"/>
                <a:gd name="connsiteY0" fmla="*/ 66675 h 666896"/>
                <a:gd name="connsiteX1" fmla="*/ 928249 w 5154968"/>
                <a:gd name="connsiteY1" fmla="*/ 0 h 666896"/>
                <a:gd name="connsiteX2" fmla="*/ 1604524 w 5154968"/>
                <a:gd name="connsiteY2" fmla="*/ 14287 h 666896"/>
                <a:gd name="connsiteX3" fmla="*/ 2366524 w 5154968"/>
                <a:gd name="connsiteY3" fmla="*/ 21431 h 666896"/>
                <a:gd name="connsiteX4" fmla="*/ 4331055 w 5154968"/>
                <a:gd name="connsiteY4" fmla="*/ 16669 h 666896"/>
                <a:gd name="connsiteX5" fmla="*/ 5033524 w 5154968"/>
                <a:gd name="connsiteY5" fmla="*/ 116681 h 666896"/>
                <a:gd name="connsiteX6" fmla="*/ 5154968 w 5154968"/>
                <a:gd name="connsiteY6" fmla="*/ 254794 h 666896"/>
                <a:gd name="connsiteX7" fmla="*/ 5154968 w 5154968"/>
                <a:gd name="connsiteY7" fmla="*/ 666750 h 666896"/>
                <a:gd name="connsiteX8" fmla="*/ 4997892 w 5154968"/>
                <a:gd name="connsiteY8" fmla="*/ 629947 h 666896"/>
                <a:gd name="connsiteX9" fmla="*/ 4765655 w 5154968"/>
                <a:gd name="connsiteY9" fmla="*/ 570374 h 666896"/>
                <a:gd name="connsiteX10" fmla="*/ 4469168 w 5154968"/>
                <a:gd name="connsiteY10" fmla="*/ 447675 h 666896"/>
                <a:gd name="connsiteX11" fmla="*/ 4066736 w 5154968"/>
                <a:gd name="connsiteY11" fmla="*/ 395287 h 666896"/>
                <a:gd name="connsiteX12" fmla="*/ 3739162 w 5154968"/>
                <a:gd name="connsiteY12" fmla="*/ 359568 h 666896"/>
                <a:gd name="connsiteX13" fmla="*/ 3264255 w 5154968"/>
                <a:gd name="connsiteY13" fmla="*/ 307181 h 666896"/>
                <a:gd name="connsiteX14" fmla="*/ 3027428 w 5154968"/>
                <a:gd name="connsiteY14" fmla="*/ 290426 h 666896"/>
                <a:gd name="connsiteX15" fmla="*/ 2559405 w 5154968"/>
                <a:gd name="connsiteY15" fmla="*/ 288131 h 666896"/>
                <a:gd name="connsiteX16" fmla="*/ 2026006 w 5154968"/>
                <a:gd name="connsiteY16" fmla="*/ 254794 h 666896"/>
                <a:gd name="connsiteX17" fmla="*/ 1747399 w 5154968"/>
                <a:gd name="connsiteY17" fmla="*/ 204787 h 666896"/>
                <a:gd name="connsiteX18" fmla="*/ 1519924 w 5154968"/>
                <a:gd name="connsiteY18" fmla="*/ 226176 h 666896"/>
                <a:gd name="connsiteX19" fmla="*/ 1127062 w 5154968"/>
                <a:gd name="connsiteY19" fmla="*/ 219031 h 666896"/>
                <a:gd name="connsiteX20" fmla="*/ 868674 w 5154968"/>
                <a:gd name="connsiteY20" fmla="*/ 159457 h 666896"/>
                <a:gd name="connsiteX21" fmla="*/ 557899 w 5154968"/>
                <a:gd name="connsiteY21" fmla="*/ 148763 h 666896"/>
                <a:gd name="connsiteX22" fmla="*/ 228161 w 5154968"/>
                <a:gd name="connsiteY22" fmla="*/ 114300 h 666896"/>
                <a:gd name="connsiteX23" fmla="*/ 32899 w 5154968"/>
                <a:gd name="connsiteY23" fmla="*/ 66675 h 666896"/>
                <a:gd name="connsiteX0" fmla="*/ 32899 w 5154968"/>
                <a:gd name="connsiteY0" fmla="*/ 66675 h 666896"/>
                <a:gd name="connsiteX1" fmla="*/ 928249 w 5154968"/>
                <a:gd name="connsiteY1" fmla="*/ 0 h 666896"/>
                <a:gd name="connsiteX2" fmla="*/ 1604524 w 5154968"/>
                <a:gd name="connsiteY2" fmla="*/ 14287 h 666896"/>
                <a:gd name="connsiteX3" fmla="*/ 2366524 w 5154968"/>
                <a:gd name="connsiteY3" fmla="*/ 21431 h 666896"/>
                <a:gd name="connsiteX4" fmla="*/ 4331055 w 5154968"/>
                <a:gd name="connsiteY4" fmla="*/ 16669 h 666896"/>
                <a:gd name="connsiteX5" fmla="*/ 5033524 w 5154968"/>
                <a:gd name="connsiteY5" fmla="*/ 116681 h 666896"/>
                <a:gd name="connsiteX6" fmla="*/ 5154968 w 5154968"/>
                <a:gd name="connsiteY6" fmla="*/ 254794 h 666896"/>
                <a:gd name="connsiteX7" fmla="*/ 5154968 w 5154968"/>
                <a:gd name="connsiteY7" fmla="*/ 666750 h 666896"/>
                <a:gd name="connsiteX8" fmla="*/ 4997892 w 5154968"/>
                <a:gd name="connsiteY8" fmla="*/ 629947 h 666896"/>
                <a:gd name="connsiteX9" fmla="*/ 4765655 w 5154968"/>
                <a:gd name="connsiteY9" fmla="*/ 570374 h 666896"/>
                <a:gd name="connsiteX10" fmla="*/ 4469168 w 5154968"/>
                <a:gd name="connsiteY10" fmla="*/ 447675 h 666896"/>
                <a:gd name="connsiteX11" fmla="*/ 4066736 w 5154968"/>
                <a:gd name="connsiteY11" fmla="*/ 395287 h 666896"/>
                <a:gd name="connsiteX12" fmla="*/ 3739162 w 5154968"/>
                <a:gd name="connsiteY12" fmla="*/ 359568 h 666896"/>
                <a:gd name="connsiteX13" fmla="*/ 3264255 w 5154968"/>
                <a:gd name="connsiteY13" fmla="*/ 307181 h 666896"/>
                <a:gd name="connsiteX14" fmla="*/ 3027428 w 5154968"/>
                <a:gd name="connsiteY14" fmla="*/ 290426 h 666896"/>
                <a:gd name="connsiteX15" fmla="*/ 2559405 w 5154968"/>
                <a:gd name="connsiteY15" fmla="*/ 288131 h 666896"/>
                <a:gd name="connsiteX16" fmla="*/ 2026006 w 5154968"/>
                <a:gd name="connsiteY16" fmla="*/ 254794 h 666896"/>
                <a:gd name="connsiteX17" fmla="*/ 1747399 w 5154968"/>
                <a:gd name="connsiteY17" fmla="*/ 204787 h 666896"/>
                <a:gd name="connsiteX18" fmla="*/ 1519924 w 5154968"/>
                <a:gd name="connsiteY18" fmla="*/ 226176 h 666896"/>
                <a:gd name="connsiteX19" fmla="*/ 1100868 w 5154968"/>
                <a:gd name="connsiteY19" fmla="*/ 195219 h 666896"/>
                <a:gd name="connsiteX20" fmla="*/ 868674 w 5154968"/>
                <a:gd name="connsiteY20" fmla="*/ 159457 h 666896"/>
                <a:gd name="connsiteX21" fmla="*/ 557899 w 5154968"/>
                <a:gd name="connsiteY21" fmla="*/ 148763 h 666896"/>
                <a:gd name="connsiteX22" fmla="*/ 228161 w 5154968"/>
                <a:gd name="connsiteY22" fmla="*/ 114300 h 666896"/>
                <a:gd name="connsiteX23" fmla="*/ 32899 w 5154968"/>
                <a:gd name="connsiteY23" fmla="*/ 66675 h 666896"/>
                <a:gd name="connsiteX0" fmla="*/ 32899 w 5154968"/>
                <a:gd name="connsiteY0" fmla="*/ 66675 h 666896"/>
                <a:gd name="connsiteX1" fmla="*/ 928249 w 5154968"/>
                <a:gd name="connsiteY1" fmla="*/ 0 h 666896"/>
                <a:gd name="connsiteX2" fmla="*/ 1604524 w 5154968"/>
                <a:gd name="connsiteY2" fmla="*/ 14287 h 666896"/>
                <a:gd name="connsiteX3" fmla="*/ 2366524 w 5154968"/>
                <a:gd name="connsiteY3" fmla="*/ 21431 h 666896"/>
                <a:gd name="connsiteX4" fmla="*/ 4331055 w 5154968"/>
                <a:gd name="connsiteY4" fmla="*/ 16669 h 666896"/>
                <a:gd name="connsiteX5" fmla="*/ 5033524 w 5154968"/>
                <a:gd name="connsiteY5" fmla="*/ 116681 h 666896"/>
                <a:gd name="connsiteX6" fmla="*/ 5154968 w 5154968"/>
                <a:gd name="connsiteY6" fmla="*/ 254794 h 666896"/>
                <a:gd name="connsiteX7" fmla="*/ 5154968 w 5154968"/>
                <a:gd name="connsiteY7" fmla="*/ 666750 h 666896"/>
                <a:gd name="connsiteX8" fmla="*/ 4997892 w 5154968"/>
                <a:gd name="connsiteY8" fmla="*/ 629947 h 666896"/>
                <a:gd name="connsiteX9" fmla="*/ 4765655 w 5154968"/>
                <a:gd name="connsiteY9" fmla="*/ 570374 h 666896"/>
                <a:gd name="connsiteX10" fmla="*/ 4469168 w 5154968"/>
                <a:gd name="connsiteY10" fmla="*/ 447675 h 666896"/>
                <a:gd name="connsiteX11" fmla="*/ 4066736 w 5154968"/>
                <a:gd name="connsiteY11" fmla="*/ 395287 h 666896"/>
                <a:gd name="connsiteX12" fmla="*/ 3739162 w 5154968"/>
                <a:gd name="connsiteY12" fmla="*/ 359568 h 666896"/>
                <a:gd name="connsiteX13" fmla="*/ 3264255 w 5154968"/>
                <a:gd name="connsiteY13" fmla="*/ 307181 h 666896"/>
                <a:gd name="connsiteX14" fmla="*/ 3027428 w 5154968"/>
                <a:gd name="connsiteY14" fmla="*/ 290426 h 666896"/>
                <a:gd name="connsiteX15" fmla="*/ 2559405 w 5154968"/>
                <a:gd name="connsiteY15" fmla="*/ 288131 h 666896"/>
                <a:gd name="connsiteX16" fmla="*/ 2026006 w 5154968"/>
                <a:gd name="connsiteY16" fmla="*/ 254794 h 666896"/>
                <a:gd name="connsiteX17" fmla="*/ 1747399 w 5154968"/>
                <a:gd name="connsiteY17" fmla="*/ 204787 h 666896"/>
                <a:gd name="connsiteX18" fmla="*/ 1519924 w 5154968"/>
                <a:gd name="connsiteY18" fmla="*/ 226176 h 666896"/>
                <a:gd name="connsiteX19" fmla="*/ 1100868 w 5154968"/>
                <a:gd name="connsiteY19" fmla="*/ 195219 h 666896"/>
                <a:gd name="connsiteX20" fmla="*/ 906774 w 5154968"/>
                <a:gd name="connsiteY20" fmla="*/ 152313 h 666896"/>
                <a:gd name="connsiteX21" fmla="*/ 557899 w 5154968"/>
                <a:gd name="connsiteY21" fmla="*/ 148763 h 666896"/>
                <a:gd name="connsiteX22" fmla="*/ 228161 w 5154968"/>
                <a:gd name="connsiteY22" fmla="*/ 114300 h 666896"/>
                <a:gd name="connsiteX23" fmla="*/ 32899 w 5154968"/>
                <a:gd name="connsiteY23" fmla="*/ 66675 h 66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54968" h="666896">
                  <a:moveTo>
                    <a:pt x="32899" y="66675"/>
                  </a:moveTo>
                  <a:lnTo>
                    <a:pt x="928249" y="0"/>
                  </a:lnTo>
                  <a:lnTo>
                    <a:pt x="1604524" y="14287"/>
                  </a:lnTo>
                  <a:lnTo>
                    <a:pt x="2366524" y="21431"/>
                  </a:lnTo>
                  <a:lnTo>
                    <a:pt x="4331055" y="16669"/>
                  </a:lnTo>
                  <a:lnTo>
                    <a:pt x="5033524" y="116681"/>
                  </a:lnTo>
                  <a:lnTo>
                    <a:pt x="5154968" y="254794"/>
                  </a:lnTo>
                  <a:lnTo>
                    <a:pt x="5154968" y="666750"/>
                  </a:lnTo>
                  <a:cubicBezTo>
                    <a:pt x="5093055" y="669130"/>
                    <a:pt x="5061392" y="641853"/>
                    <a:pt x="4997892" y="629947"/>
                  </a:cubicBezTo>
                  <a:cubicBezTo>
                    <a:pt x="4934392" y="618041"/>
                    <a:pt x="4853776" y="600753"/>
                    <a:pt x="4765655" y="570374"/>
                  </a:cubicBezTo>
                  <a:cubicBezTo>
                    <a:pt x="4677534" y="539995"/>
                    <a:pt x="4585654" y="476856"/>
                    <a:pt x="4469168" y="447675"/>
                  </a:cubicBezTo>
                  <a:cubicBezTo>
                    <a:pt x="4352682" y="418494"/>
                    <a:pt x="4188403" y="409971"/>
                    <a:pt x="4066736" y="395287"/>
                  </a:cubicBezTo>
                  <a:cubicBezTo>
                    <a:pt x="3945069" y="380603"/>
                    <a:pt x="3872909" y="374252"/>
                    <a:pt x="3739162" y="359568"/>
                  </a:cubicBezTo>
                  <a:lnTo>
                    <a:pt x="3264255" y="307181"/>
                  </a:lnTo>
                  <a:cubicBezTo>
                    <a:pt x="3145633" y="295657"/>
                    <a:pt x="3144903" y="293601"/>
                    <a:pt x="3027428" y="290426"/>
                  </a:cubicBezTo>
                  <a:cubicBezTo>
                    <a:pt x="2909953" y="287251"/>
                    <a:pt x="2726309" y="294070"/>
                    <a:pt x="2559405" y="288131"/>
                  </a:cubicBezTo>
                  <a:cubicBezTo>
                    <a:pt x="2392501" y="282192"/>
                    <a:pt x="2161340" y="268685"/>
                    <a:pt x="2026006" y="254794"/>
                  </a:cubicBezTo>
                  <a:cubicBezTo>
                    <a:pt x="1890672" y="240903"/>
                    <a:pt x="1831746" y="209557"/>
                    <a:pt x="1747399" y="204787"/>
                  </a:cubicBezTo>
                  <a:cubicBezTo>
                    <a:pt x="1663052" y="200017"/>
                    <a:pt x="1627679" y="227771"/>
                    <a:pt x="1519924" y="226176"/>
                  </a:cubicBezTo>
                  <a:cubicBezTo>
                    <a:pt x="1412169" y="224581"/>
                    <a:pt x="1203060" y="207529"/>
                    <a:pt x="1100868" y="195219"/>
                  </a:cubicBezTo>
                  <a:cubicBezTo>
                    <a:pt x="998676" y="182909"/>
                    <a:pt x="997269" y="160056"/>
                    <a:pt x="906774" y="152313"/>
                  </a:cubicBezTo>
                  <a:cubicBezTo>
                    <a:pt x="816279" y="144570"/>
                    <a:pt x="671001" y="155098"/>
                    <a:pt x="557899" y="148763"/>
                  </a:cubicBezTo>
                  <a:cubicBezTo>
                    <a:pt x="444797" y="142428"/>
                    <a:pt x="315661" y="127981"/>
                    <a:pt x="228161" y="114300"/>
                  </a:cubicBezTo>
                  <a:cubicBezTo>
                    <a:pt x="140661" y="100619"/>
                    <a:pt x="-83782" y="85725"/>
                    <a:pt x="32899" y="66675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89AC1C8-F5BA-4EFF-93A5-7B9EAFF3BA8A}"/>
                </a:ext>
              </a:extLst>
            </p:cNvPr>
            <p:cNvSpPr/>
            <p:nvPr/>
          </p:nvSpPr>
          <p:spPr>
            <a:xfrm>
              <a:off x="-2495639" y="1255050"/>
              <a:ext cx="6060511" cy="511969"/>
            </a:xfrm>
            <a:custGeom>
              <a:avLst/>
              <a:gdLst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26757 w 6062663"/>
                <a:gd name="connsiteY12" fmla="*/ 35718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5718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47662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47662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69419 w 6062663"/>
                <a:gd name="connsiteY17" fmla="*/ 378618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921669 w 6062663"/>
                <a:gd name="connsiteY23" fmla="*/ 29289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2059781 w 6062663"/>
                <a:gd name="connsiteY22" fmla="*/ 338138 h 535781"/>
                <a:gd name="connsiteX23" fmla="*/ 1921669 w 6062663"/>
                <a:gd name="connsiteY23" fmla="*/ 29289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2059781 w 6062663"/>
                <a:gd name="connsiteY22" fmla="*/ 338138 h 535781"/>
                <a:gd name="connsiteX23" fmla="*/ 1921669 w 6062663"/>
                <a:gd name="connsiteY23" fmla="*/ 29289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71525 w 6062663"/>
                <a:gd name="connsiteY27" fmla="*/ 304800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00738 w 6062663"/>
                <a:gd name="connsiteY7" fmla="*/ 514350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2059781 w 6062663"/>
                <a:gd name="connsiteY22" fmla="*/ 338138 h 535781"/>
                <a:gd name="connsiteX23" fmla="*/ 1921669 w 6062663"/>
                <a:gd name="connsiteY23" fmla="*/ 29289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71525 w 6062663"/>
                <a:gd name="connsiteY27" fmla="*/ 304800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5998370 w 6062663"/>
                <a:gd name="connsiteY6" fmla="*/ 535781 h 535781"/>
                <a:gd name="connsiteX7" fmla="*/ 5900738 w 6062663"/>
                <a:gd name="connsiteY7" fmla="*/ 514350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2059781 w 6062663"/>
                <a:gd name="connsiteY22" fmla="*/ 338138 h 535781"/>
                <a:gd name="connsiteX23" fmla="*/ 1921669 w 6062663"/>
                <a:gd name="connsiteY23" fmla="*/ 29289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71525 w 6062663"/>
                <a:gd name="connsiteY27" fmla="*/ 304800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0511"/>
                <a:gd name="connsiteY0" fmla="*/ 221456 h 535781"/>
                <a:gd name="connsiteX1" fmla="*/ 2202656 w 6060511"/>
                <a:gd name="connsiteY1" fmla="*/ 76200 h 535781"/>
                <a:gd name="connsiteX2" fmla="*/ 4098132 w 6060511"/>
                <a:gd name="connsiteY2" fmla="*/ 0 h 535781"/>
                <a:gd name="connsiteX3" fmla="*/ 5953125 w 6060511"/>
                <a:gd name="connsiteY3" fmla="*/ 42862 h 535781"/>
                <a:gd name="connsiteX4" fmla="*/ 6060282 w 6060511"/>
                <a:gd name="connsiteY4" fmla="*/ 78581 h 535781"/>
                <a:gd name="connsiteX5" fmla="*/ 6060282 w 6060511"/>
                <a:gd name="connsiteY5" fmla="*/ 509588 h 535781"/>
                <a:gd name="connsiteX6" fmla="*/ 5998370 w 6060511"/>
                <a:gd name="connsiteY6" fmla="*/ 535781 h 535781"/>
                <a:gd name="connsiteX7" fmla="*/ 5900738 w 6060511"/>
                <a:gd name="connsiteY7" fmla="*/ 514350 h 535781"/>
                <a:gd name="connsiteX8" fmla="*/ 5734050 w 6060511"/>
                <a:gd name="connsiteY8" fmla="*/ 464343 h 535781"/>
                <a:gd name="connsiteX9" fmla="*/ 5541169 w 6060511"/>
                <a:gd name="connsiteY9" fmla="*/ 419100 h 535781"/>
                <a:gd name="connsiteX10" fmla="*/ 5226844 w 6060511"/>
                <a:gd name="connsiteY10" fmla="*/ 361950 h 535781"/>
                <a:gd name="connsiteX11" fmla="*/ 4850607 w 6060511"/>
                <a:gd name="connsiteY11" fmla="*/ 385762 h 535781"/>
                <a:gd name="connsiteX12" fmla="*/ 4526757 w 6060511"/>
                <a:gd name="connsiteY12" fmla="*/ 373856 h 535781"/>
                <a:gd name="connsiteX13" fmla="*/ 4210050 w 6060511"/>
                <a:gd name="connsiteY13" fmla="*/ 366712 h 535781"/>
                <a:gd name="connsiteX14" fmla="*/ 3983832 w 6060511"/>
                <a:gd name="connsiteY14" fmla="*/ 340518 h 535781"/>
                <a:gd name="connsiteX15" fmla="*/ 3624263 w 6060511"/>
                <a:gd name="connsiteY15" fmla="*/ 376237 h 535781"/>
                <a:gd name="connsiteX16" fmla="*/ 3193257 w 6060511"/>
                <a:gd name="connsiteY16" fmla="*/ 381000 h 535781"/>
                <a:gd name="connsiteX17" fmla="*/ 2976563 w 6060511"/>
                <a:gd name="connsiteY17" fmla="*/ 366711 h 535781"/>
                <a:gd name="connsiteX18" fmla="*/ 2774157 w 6060511"/>
                <a:gd name="connsiteY18" fmla="*/ 323849 h 535781"/>
                <a:gd name="connsiteX19" fmla="*/ 2593181 w 6060511"/>
                <a:gd name="connsiteY19" fmla="*/ 326231 h 535781"/>
                <a:gd name="connsiteX20" fmla="*/ 2438400 w 6060511"/>
                <a:gd name="connsiteY20" fmla="*/ 326230 h 535781"/>
                <a:gd name="connsiteX21" fmla="*/ 2233613 w 6060511"/>
                <a:gd name="connsiteY21" fmla="*/ 352425 h 535781"/>
                <a:gd name="connsiteX22" fmla="*/ 2059781 w 6060511"/>
                <a:gd name="connsiteY22" fmla="*/ 338138 h 535781"/>
                <a:gd name="connsiteX23" fmla="*/ 1921669 w 6060511"/>
                <a:gd name="connsiteY23" fmla="*/ 292893 h 535781"/>
                <a:gd name="connsiteX24" fmla="*/ 1619250 w 6060511"/>
                <a:gd name="connsiteY24" fmla="*/ 304800 h 535781"/>
                <a:gd name="connsiteX25" fmla="*/ 1278731 w 6060511"/>
                <a:gd name="connsiteY25" fmla="*/ 314325 h 535781"/>
                <a:gd name="connsiteX26" fmla="*/ 912019 w 6060511"/>
                <a:gd name="connsiteY26" fmla="*/ 335756 h 535781"/>
                <a:gd name="connsiteX27" fmla="*/ 771525 w 6060511"/>
                <a:gd name="connsiteY27" fmla="*/ 304800 h 535781"/>
                <a:gd name="connsiteX28" fmla="*/ 559594 w 6060511"/>
                <a:gd name="connsiteY28" fmla="*/ 304800 h 535781"/>
                <a:gd name="connsiteX29" fmla="*/ 297656 w 6060511"/>
                <a:gd name="connsiteY29" fmla="*/ 297656 h 535781"/>
                <a:gd name="connsiteX30" fmla="*/ 100013 w 6060511"/>
                <a:gd name="connsiteY30" fmla="*/ 295275 h 535781"/>
                <a:gd name="connsiteX31" fmla="*/ 9525 w 6060511"/>
                <a:gd name="connsiteY31" fmla="*/ 292893 h 535781"/>
                <a:gd name="connsiteX32" fmla="*/ 0 w 6060511"/>
                <a:gd name="connsiteY32" fmla="*/ 221456 h 535781"/>
                <a:gd name="connsiteX0" fmla="*/ 0 w 6060511"/>
                <a:gd name="connsiteY0" fmla="*/ 221456 h 517286"/>
                <a:gd name="connsiteX1" fmla="*/ 2202656 w 6060511"/>
                <a:gd name="connsiteY1" fmla="*/ 76200 h 517286"/>
                <a:gd name="connsiteX2" fmla="*/ 4098132 w 6060511"/>
                <a:gd name="connsiteY2" fmla="*/ 0 h 517286"/>
                <a:gd name="connsiteX3" fmla="*/ 5953125 w 6060511"/>
                <a:gd name="connsiteY3" fmla="*/ 42862 h 517286"/>
                <a:gd name="connsiteX4" fmla="*/ 6060282 w 6060511"/>
                <a:gd name="connsiteY4" fmla="*/ 78581 h 517286"/>
                <a:gd name="connsiteX5" fmla="*/ 6060282 w 6060511"/>
                <a:gd name="connsiteY5" fmla="*/ 509588 h 517286"/>
                <a:gd name="connsiteX6" fmla="*/ 5995989 w 6060511"/>
                <a:gd name="connsiteY6" fmla="*/ 511969 h 517286"/>
                <a:gd name="connsiteX7" fmla="*/ 5900738 w 6060511"/>
                <a:gd name="connsiteY7" fmla="*/ 514350 h 517286"/>
                <a:gd name="connsiteX8" fmla="*/ 5734050 w 6060511"/>
                <a:gd name="connsiteY8" fmla="*/ 464343 h 517286"/>
                <a:gd name="connsiteX9" fmla="*/ 5541169 w 6060511"/>
                <a:gd name="connsiteY9" fmla="*/ 419100 h 517286"/>
                <a:gd name="connsiteX10" fmla="*/ 5226844 w 6060511"/>
                <a:gd name="connsiteY10" fmla="*/ 361950 h 517286"/>
                <a:gd name="connsiteX11" fmla="*/ 4850607 w 6060511"/>
                <a:gd name="connsiteY11" fmla="*/ 385762 h 517286"/>
                <a:gd name="connsiteX12" fmla="*/ 4526757 w 6060511"/>
                <a:gd name="connsiteY12" fmla="*/ 373856 h 517286"/>
                <a:gd name="connsiteX13" fmla="*/ 4210050 w 6060511"/>
                <a:gd name="connsiteY13" fmla="*/ 366712 h 517286"/>
                <a:gd name="connsiteX14" fmla="*/ 3983832 w 6060511"/>
                <a:gd name="connsiteY14" fmla="*/ 340518 h 517286"/>
                <a:gd name="connsiteX15" fmla="*/ 3624263 w 6060511"/>
                <a:gd name="connsiteY15" fmla="*/ 376237 h 517286"/>
                <a:gd name="connsiteX16" fmla="*/ 3193257 w 6060511"/>
                <a:gd name="connsiteY16" fmla="*/ 381000 h 517286"/>
                <a:gd name="connsiteX17" fmla="*/ 2976563 w 6060511"/>
                <a:gd name="connsiteY17" fmla="*/ 366711 h 517286"/>
                <a:gd name="connsiteX18" fmla="*/ 2774157 w 6060511"/>
                <a:gd name="connsiteY18" fmla="*/ 323849 h 517286"/>
                <a:gd name="connsiteX19" fmla="*/ 2593181 w 6060511"/>
                <a:gd name="connsiteY19" fmla="*/ 326231 h 517286"/>
                <a:gd name="connsiteX20" fmla="*/ 2438400 w 6060511"/>
                <a:gd name="connsiteY20" fmla="*/ 326230 h 517286"/>
                <a:gd name="connsiteX21" fmla="*/ 2233613 w 6060511"/>
                <a:gd name="connsiteY21" fmla="*/ 352425 h 517286"/>
                <a:gd name="connsiteX22" fmla="*/ 2059781 w 6060511"/>
                <a:gd name="connsiteY22" fmla="*/ 338138 h 517286"/>
                <a:gd name="connsiteX23" fmla="*/ 1921669 w 6060511"/>
                <a:gd name="connsiteY23" fmla="*/ 292893 h 517286"/>
                <a:gd name="connsiteX24" fmla="*/ 1619250 w 6060511"/>
                <a:gd name="connsiteY24" fmla="*/ 304800 h 517286"/>
                <a:gd name="connsiteX25" fmla="*/ 1278731 w 6060511"/>
                <a:gd name="connsiteY25" fmla="*/ 314325 h 517286"/>
                <a:gd name="connsiteX26" fmla="*/ 912019 w 6060511"/>
                <a:gd name="connsiteY26" fmla="*/ 335756 h 517286"/>
                <a:gd name="connsiteX27" fmla="*/ 771525 w 6060511"/>
                <a:gd name="connsiteY27" fmla="*/ 304800 h 517286"/>
                <a:gd name="connsiteX28" fmla="*/ 559594 w 6060511"/>
                <a:gd name="connsiteY28" fmla="*/ 304800 h 517286"/>
                <a:gd name="connsiteX29" fmla="*/ 297656 w 6060511"/>
                <a:gd name="connsiteY29" fmla="*/ 297656 h 517286"/>
                <a:gd name="connsiteX30" fmla="*/ 100013 w 6060511"/>
                <a:gd name="connsiteY30" fmla="*/ 295275 h 517286"/>
                <a:gd name="connsiteX31" fmla="*/ 9525 w 6060511"/>
                <a:gd name="connsiteY31" fmla="*/ 292893 h 517286"/>
                <a:gd name="connsiteX32" fmla="*/ 0 w 6060511"/>
                <a:gd name="connsiteY32" fmla="*/ 221456 h 517286"/>
                <a:gd name="connsiteX0" fmla="*/ 0 w 6060511"/>
                <a:gd name="connsiteY0" fmla="*/ 221456 h 511969"/>
                <a:gd name="connsiteX1" fmla="*/ 2202656 w 6060511"/>
                <a:gd name="connsiteY1" fmla="*/ 76200 h 511969"/>
                <a:gd name="connsiteX2" fmla="*/ 4098132 w 6060511"/>
                <a:gd name="connsiteY2" fmla="*/ 0 h 511969"/>
                <a:gd name="connsiteX3" fmla="*/ 5953125 w 6060511"/>
                <a:gd name="connsiteY3" fmla="*/ 42862 h 511969"/>
                <a:gd name="connsiteX4" fmla="*/ 6060282 w 6060511"/>
                <a:gd name="connsiteY4" fmla="*/ 78581 h 511969"/>
                <a:gd name="connsiteX5" fmla="*/ 6060282 w 6060511"/>
                <a:gd name="connsiteY5" fmla="*/ 509588 h 511969"/>
                <a:gd name="connsiteX6" fmla="*/ 5995989 w 6060511"/>
                <a:gd name="connsiteY6" fmla="*/ 511969 h 511969"/>
                <a:gd name="connsiteX7" fmla="*/ 5879307 w 6060511"/>
                <a:gd name="connsiteY7" fmla="*/ 492919 h 511969"/>
                <a:gd name="connsiteX8" fmla="*/ 5734050 w 6060511"/>
                <a:gd name="connsiteY8" fmla="*/ 464343 h 511969"/>
                <a:gd name="connsiteX9" fmla="*/ 5541169 w 6060511"/>
                <a:gd name="connsiteY9" fmla="*/ 419100 h 511969"/>
                <a:gd name="connsiteX10" fmla="*/ 5226844 w 6060511"/>
                <a:gd name="connsiteY10" fmla="*/ 361950 h 511969"/>
                <a:gd name="connsiteX11" fmla="*/ 4850607 w 6060511"/>
                <a:gd name="connsiteY11" fmla="*/ 385762 h 511969"/>
                <a:gd name="connsiteX12" fmla="*/ 4526757 w 6060511"/>
                <a:gd name="connsiteY12" fmla="*/ 373856 h 511969"/>
                <a:gd name="connsiteX13" fmla="*/ 4210050 w 6060511"/>
                <a:gd name="connsiteY13" fmla="*/ 366712 h 511969"/>
                <a:gd name="connsiteX14" fmla="*/ 3983832 w 6060511"/>
                <a:gd name="connsiteY14" fmla="*/ 340518 h 511969"/>
                <a:gd name="connsiteX15" fmla="*/ 3624263 w 6060511"/>
                <a:gd name="connsiteY15" fmla="*/ 376237 h 511969"/>
                <a:gd name="connsiteX16" fmla="*/ 3193257 w 6060511"/>
                <a:gd name="connsiteY16" fmla="*/ 381000 h 511969"/>
                <a:gd name="connsiteX17" fmla="*/ 2976563 w 6060511"/>
                <a:gd name="connsiteY17" fmla="*/ 366711 h 511969"/>
                <a:gd name="connsiteX18" fmla="*/ 2774157 w 6060511"/>
                <a:gd name="connsiteY18" fmla="*/ 323849 h 511969"/>
                <a:gd name="connsiteX19" fmla="*/ 2593181 w 6060511"/>
                <a:gd name="connsiteY19" fmla="*/ 326231 h 511969"/>
                <a:gd name="connsiteX20" fmla="*/ 2438400 w 6060511"/>
                <a:gd name="connsiteY20" fmla="*/ 326230 h 511969"/>
                <a:gd name="connsiteX21" fmla="*/ 2233613 w 6060511"/>
                <a:gd name="connsiteY21" fmla="*/ 352425 h 511969"/>
                <a:gd name="connsiteX22" fmla="*/ 2059781 w 6060511"/>
                <a:gd name="connsiteY22" fmla="*/ 338138 h 511969"/>
                <a:gd name="connsiteX23" fmla="*/ 1921669 w 6060511"/>
                <a:gd name="connsiteY23" fmla="*/ 292893 h 511969"/>
                <a:gd name="connsiteX24" fmla="*/ 1619250 w 6060511"/>
                <a:gd name="connsiteY24" fmla="*/ 304800 h 511969"/>
                <a:gd name="connsiteX25" fmla="*/ 1278731 w 6060511"/>
                <a:gd name="connsiteY25" fmla="*/ 314325 h 511969"/>
                <a:gd name="connsiteX26" fmla="*/ 912019 w 6060511"/>
                <a:gd name="connsiteY26" fmla="*/ 335756 h 511969"/>
                <a:gd name="connsiteX27" fmla="*/ 771525 w 6060511"/>
                <a:gd name="connsiteY27" fmla="*/ 304800 h 511969"/>
                <a:gd name="connsiteX28" fmla="*/ 559594 w 6060511"/>
                <a:gd name="connsiteY28" fmla="*/ 304800 h 511969"/>
                <a:gd name="connsiteX29" fmla="*/ 297656 w 6060511"/>
                <a:gd name="connsiteY29" fmla="*/ 297656 h 511969"/>
                <a:gd name="connsiteX30" fmla="*/ 100013 w 6060511"/>
                <a:gd name="connsiteY30" fmla="*/ 295275 h 511969"/>
                <a:gd name="connsiteX31" fmla="*/ 9525 w 6060511"/>
                <a:gd name="connsiteY31" fmla="*/ 292893 h 511969"/>
                <a:gd name="connsiteX32" fmla="*/ 0 w 6060511"/>
                <a:gd name="connsiteY32" fmla="*/ 221456 h 511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060511" h="511969">
                  <a:moveTo>
                    <a:pt x="0" y="221456"/>
                  </a:moveTo>
                  <a:lnTo>
                    <a:pt x="2202656" y="76200"/>
                  </a:lnTo>
                  <a:lnTo>
                    <a:pt x="4098132" y="0"/>
                  </a:lnTo>
                  <a:lnTo>
                    <a:pt x="5953125" y="42862"/>
                  </a:lnTo>
                  <a:lnTo>
                    <a:pt x="6060282" y="78581"/>
                  </a:lnTo>
                  <a:cubicBezTo>
                    <a:pt x="6061076" y="227806"/>
                    <a:pt x="6059488" y="360363"/>
                    <a:pt x="6060282" y="509588"/>
                  </a:cubicBezTo>
                  <a:lnTo>
                    <a:pt x="5995989" y="511969"/>
                  </a:lnTo>
                  <a:cubicBezTo>
                    <a:pt x="5970589" y="511572"/>
                    <a:pt x="5922963" y="500857"/>
                    <a:pt x="5879307" y="492919"/>
                  </a:cubicBezTo>
                  <a:cubicBezTo>
                    <a:pt x="5835651" y="484981"/>
                    <a:pt x="5790406" y="476646"/>
                    <a:pt x="5734050" y="464343"/>
                  </a:cubicBezTo>
                  <a:cubicBezTo>
                    <a:pt x="5677694" y="452040"/>
                    <a:pt x="5625703" y="436165"/>
                    <a:pt x="5541169" y="419100"/>
                  </a:cubicBezTo>
                  <a:cubicBezTo>
                    <a:pt x="5456635" y="402035"/>
                    <a:pt x="5341938" y="367506"/>
                    <a:pt x="5226844" y="361950"/>
                  </a:cubicBezTo>
                  <a:cubicBezTo>
                    <a:pt x="5111750" y="356394"/>
                    <a:pt x="4965304" y="380603"/>
                    <a:pt x="4850607" y="385762"/>
                  </a:cubicBezTo>
                  <a:lnTo>
                    <a:pt x="4526757" y="373856"/>
                  </a:lnTo>
                  <a:cubicBezTo>
                    <a:pt x="4421188" y="371475"/>
                    <a:pt x="4300537" y="372268"/>
                    <a:pt x="4210050" y="366712"/>
                  </a:cubicBezTo>
                  <a:cubicBezTo>
                    <a:pt x="4119563" y="361156"/>
                    <a:pt x="4081463" y="338931"/>
                    <a:pt x="3983832" y="340518"/>
                  </a:cubicBezTo>
                  <a:cubicBezTo>
                    <a:pt x="3886201" y="342105"/>
                    <a:pt x="3744119" y="364331"/>
                    <a:pt x="3624263" y="376237"/>
                  </a:cubicBezTo>
                  <a:cubicBezTo>
                    <a:pt x="3492501" y="382984"/>
                    <a:pt x="3301207" y="382588"/>
                    <a:pt x="3193257" y="381000"/>
                  </a:cubicBezTo>
                  <a:cubicBezTo>
                    <a:pt x="3085307" y="379412"/>
                    <a:pt x="3046413" y="376236"/>
                    <a:pt x="2976563" y="366711"/>
                  </a:cubicBezTo>
                  <a:cubicBezTo>
                    <a:pt x="2906713" y="357186"/>
                    <a:pt x="2838054" y="330596"/>
                    <a:pt x="2774157" y="323849"/>
                  </a:cubicBezTo>
                  <a:cubicBezTo>
                    <a:pt x="2710260" y="317102"/>
                    <a:pt x="2649140" y="325834"/>
                    <a:pt x="2593181" y="326231"/>
                  </a:cubicBezTo>
                  <a:cubicBezTo>
                    <a:pt x="2537222" y="326628"/>
                    <a:pt x="2486819" y="321468"/>
                    <a:pt x="2438400" y="326230"/>
                  </a:cubicBezTo>
                  <a:cubicBezTo>
                    <a:pt x="2378472" y="330596"/>
                    <a:pt x="2296716" y="350440"/>
                    <a:pt x="2233613" y="352425"/>
                  </a:cubicBezTo>
                  <a:cubicBezTo>
                    <a:pt x="2170510" y="354410"/>
                    <a:pt x="2111772" y="348060"/>
                    <a:pt x="2059781" y="338138"/>
                  </a:cubicBezTo>
                  <a:cubicBezTo>
                    <a:pt x="2007790" y="328216"/>
                    <a:pt x="1995091" y="298449"/>
                    <a:pt x="1921669" y="292893"/>
                  </a:cubicBezTo>
                  <a:cubicBezTo>
                    <a:pt x="1848247" y="287337"/>
                    <a:pt x="1726406" y="301228"/>
                    <a:pt x="1619250" y="304800"/>
                  </a:cubicBezTo>
                  <a:lnTo>
                    <a:pt x="1278731" y="314325"/>
                  </a:lnTo>
                  <a:cubicBezTo>
                    <a:pt x="1160859" y="319484"/>
                    <a:pt x="996553" y="337343"/>
                    <a:pt x="912019" y="335756"/>
                  </a:cubicBezTo>
                  <a:cubicBezTo>
                    <a:pt x="827485" y="334169"/>
                    <a:pt x="818356" y="315119"/>
                    <a:pt x="771525" y="304800"/>
                  </a:cubicBezTo>
                  <a:cubicBezTo>
                    <a:pt x="712788" y="299641"/>
                    <a:pt x="638572" y="305991"/>
                    <a:pt x="559594" y="304800"/>
                  </a:cubicBezTo>
                  <a:cubicBezTo>
                    <a:pt x="480616" y="303609"/>
                    <a:pt x="363537" y="298450"/>
                    <a:pt x="297656" y="297656"/>
                  </a:cubicBezTo>
                  <a:lnTo>
                    <a:pt x="100013" y="295275"/>
                  </a:lnTo>
                  <a:lnTo>
                    <a:pt x="9525" y="292893"/>
                  </a:lnTo>
                  <a:lnTo>
                    <a:pt x="0" y="22145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27799D94-8C23-4969-85BF-B348AA21CA49}"/>
                </a:ext>
              </a:extLst>
            </p:cNvPr>
            <p:cNvSpPr/>
            <p:nvPr/>
          </p:nvSpPr>
          <p:spPr>
            <a:xfrm>
              <a:off x="-3538626" y="1221713"/>
              <a:ext cx="7112794" cy="352425"/>
            </a:xfrm>
            <a:custGeom>
              <a:avLst/>
              <a:gdLst>
                <a:gd name="connsiteX0" fmla="*/ 0 w 7110413"/>
                <a:gd name="connsiteY0" fmla="*/ 269081 h 352425"/>
                <a:gd name="connsiteX1" fmla="*/ 2774156 w 7110413"/>
                <a:gd name="connsiteY1" fmla="*/ 57150 h 352425"/>
                <a:gd name="connsiteX2" fmla="*/ 4974431 w 7110413"/>
                <a:gd name="connsiteY2" fmla="*/ 0 h 352425"/>
                <a:gd name="connsiteX3" fmla="*/ 7029450 w 7110413"/>
                <a:gd name="connsiteY3" fmla="*/ 23813 h 352425"/>
                <a:gd name="connsiteX4" fmla="*/ 7110413 w 7110413"/>
                <a:gd name="connsiteY4" fmla="*/ 71438 h 352425"/>
                <a:gd name="connsiteX5" fmla="*/ 7105650 w 7110413"/>
                <a:gd name="connsiteY5" fmla="*/ 95250 h 352425"/>
                <a:gd name="connsiteX6" fmla="*/ 7105650 w 7110413"/>
                <a:gd name="connsiteY6" fmla="*/ 176213 h 352425"/>
                <a:gd name="connsiteX7" fmla="*/ 7034213 w 7110413"/>
                <a:gd name="connsiteY7" fmla="*/ 183356 h 352425"/>
                <a:gd name="connsiteX8" fmla="*/ 6822281 w 7110413"/>
                <a:gd name="connsiteY8" fmla="*/ 140494 h 352425"/>
                <a:gd name="connsiteX9" fmla="*/ 6665119 w 7110413"/>
                <a:gd name="connsiteY9" fmla="*/ 123825 h 352425"/>
                <a:gd name="connsiteX10" fmla="*/ 6453188 w 7110413"/>
                <a:gd name="connsiteY10" fmla="*/ 130969 h 352425"/>
                <a:gd name="connsiteX11" fmla="*/ 6434138 w 7110413"/>
                <a:gd name="connsiteY11" fmla="*/ 121444 h 352425"/>
                <a:gd name="connsiteX12" fmla="*/ 6417469 w 7110413"/>
                <a:gd name="connsiteY12" fmla="*/ 119063 h 352425"/>
                <a:gd name="connsiteX13" fmla="*/ 6410325 w 7110413"/>
                <a:gd name="connsiteY13" fmla="*/ 116681 h 352425"/>
                <a:gd name="connsiteX14" fmla="*/ 6315075 w 7110413"/>
                <a:gd name="connsiteY14" fmla="*/ 95250 h 352425"/>
                <a:gd name="connsiteX15" fmla="*/ 6053138 w 7110413"/>
                <a:gd name="connsiteY15" fmla="*/ 126206 h 352425"/>
                <a:gd name="connsiteX16" fmla="*/ 5779294 w 7110413"/>
                <a:gd name="connsiteY16" fmla="*/ 169069 h 352425"/>
                <a:gd name="connsiteX17" fmla="*/ 5595938 w 7110413"/>
                <a:gd name="connsiteY17" fmla="*/ 164306 h 352425"/>
                <a:gd name="connsiteX18" fmla="*/ 5364956 w 7110413"/>
                <a:gd name="connsiteY18" fmla="*/ 152400 h 352425"/>
                <a:gd name="connsiteX19" fmla="*/ 5191125 w 7110413"/>
                <a:gd name="connsiteY19" fmla="*/ 188119 h 352425"/>
                <a:gd name="connsiteX20" fmla="*/ 4950619 w 7110413"/>
                <a:gd name="connsiteY20" fmla="*/ 166688 h 352425"/>
                <a:gd name="connsiteX21" fmla="*/ 4733925 w 7110413"/>
                <a:gd name="connsiteY21" fmla="*/ 209550 h 352425"/>
                <a:gd name="connsiteX22" fmla="*/ 4479131 w 7110413"/>
                <a:gd name="connsiteY22" fmla="*/ 197644 h 352425"/>
                <a:gd name="connsiteX23" fmla="*/ 4314825 w 7110413"/>
                <a:gd name="connsiteY23" fmla="*/ 204788 h 352425"/>
                <a:gd name="connsiteX24" fmla="*/ 4202906 w 7110413"/>
                <a:gd name="connsiteY24" fmla="*/ 235744 h 352425"/>
                <a:gd name="connsiteX25" fmla="*/ 4031456 w 7110413"/>
                <a:gd name="connsiteY25" fmla="*/ 235744 h 352425"/>
                <a:gd name="connsiteX26" fmla="*/ 3883819 w 7110413"/>
                <a:gd name="connsiteY26" fmla="*/ 209550 h 352425"/>
                <a:gd name="connsiteX27" fmla="*/ 3643312 w 7110413"/>
                <a:gd name="connsiteY27" fmla="*/ 207169 h 352425"/>
                <a:gd name="connsiteX28" fmla="*/ 3557587 w 7110413"/>
                <a:gd name="connsiteY28" fmla="*/ 200025 h 352425"/>
                <a:gd name="connsiteX29" fmla="*/ 3452812 w 7110413"/>
                <a:gd name="connsiteY29" fmla="*/ 183356 h 352425"/>
                <a:gd name="connsiteX30" fmla="*/ 3233737 w 7110413"/>
                <a:gd name="connsiteY30" fmla="*/ 216694 h 352425"/>
                <a:gd name="connsiteX31" fmla="*/ 3081337 w 7110413"/>
                <a:gd name="connsiteY31" fmla="*/ 209550 h 352425"/>
                <a:gd name="connsiteX32" fmla="*/ 2931319 w 7110413"/>
                <a:gd name="connsiteY32" fmla="*/ 178594 h 352425"/>
                <a:gd name="connsiteX33" fmla="*/ 2650331 w 7110413"/>
                <a:gd name="connsiteY33" fmla="*/ 235744 h 352425"/>
                <a:gd name="connsiteX34" fmla="*/ 2288381 w 7110413"/>
                <a:gd name="connsiteY34" fmla="*/ 257175 h 352425"/>
                <a:gd name="connsiteX35" fmla="*/ 2093119 w 7110413"/>
                <a:gd name="connsiteY35" fmla="*/ 278606 h 352425"/>
                <a:gd name="connsiteX36" fmla="*/ 1926431 w 7110413"/>
                <a:gd name="connsiteY36" fmla="*/ 290513 h 352425"/>
                <a:gd name="connsiteX37" fmla="*/ 1783556 w 7110413"/>
                <a:gd name="connsiteY37" fmla="*/ 273844 h 352425"/>
                <a:gd name="connsiteX38" fmla="*/ 1597819 w 7110413"/>
                <a:gd name="connsiteY38" fmla="*/ 288131 h 352425"/>
                <a:gd name="connsiteX39" fmla="*/ 1162050 w 7110413"/>
                <a:gd name="connsiteY39" fmla="*/ 321469 h 352425"/>
                <a:gd name="connsiteX40" fmla="*/ 804862 w 7110413"/>
                <a:gd name="connsiteY40" fmla="*/ 345281 h 352425"/>
                <a:gd name="connsiteX41" fmla="*/ 461962 w 7110413"/>
                <a:gd name="connsiteY41" fmla="*/ 352425 h 352425"/>
                <a:gd name="connsiteX42" fmla="*/ 204787 w 7110413"/>
                <a:gd name="connsiteY42" fmla="*/ 350044 h 352425"/>
                <a:gd name="connsiteX43" fmla="*/ 61912 w 7110413"/>
                <a:gd name="connsiteY43" fmla="*/ 347663 h 352425"/>
                <a:gd name="connsiteX44" fmla="*/ 7144 w 7110413"/>
                <a:gd name="connsiteY44" fmla="*/ 342900 h 352425"/>
                <a:gd name="connsiteX45" fmla="*/ 0 w 7110413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78606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78606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78606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3339"/>
                <a:gd name="connsiteX1" fmla="*/ 2776537 w 7112794"/>
                <a:gd name="connsiteY1" fmla="*/ 57150 h 353339"/>
                <a:gd name="connsiteX2" fmla="*/ 4976812 w 7112794"/>
                <a:gd name="connsiteY2" fmla="*/ 0 h 353339"/>
                <a:gd name="connsiteX3" fmla="*/ 7031831 w 7112794"/>
                <a:gd name="connsiteY3" fmla="*/ 23813 h 353339"/>
                <a:gd name="connsiteX4" fmla="*/ 7112794 w 7112794"/>
                <a:gd name="connsiteY4" fmla="*/ 71438 h 353339"/>
                <a:gd name="connsiteX5" fmla="*/ 7108031 w 7112794"/>
                <a:gd name="connsiteY5" fmla="*/ 95250 h 353339"/>
                <a:gd name="connsiteX6" fmla="*/ 7108031 w 7112794"/>
                <a:gd name="connsiteY6" fmla="*/ 176213 h 353339"/>
                <a:gd name="connsiteX7" fmla="*/ 7036594 w 7112794"/>
                <a:gd name="connsiteY7" fmla="*/ 183356 h 353339"/>
                <a:gd name="connsiteX8" fmla="*/ 6824662 w 7112794"/>
                <a:gd name="connsiteY8" fmla="*/ 140494 h 353339"/>
                <a:gd name="connsiteX9" fmla="*/ 6667500 w 7112794"/>
                <a:gd name="connsiteY9" fmla="*/ 123825 h 353339"/>
                <a:gd name="connsiteX10" fmla="*/ 6455569 w 7112794"/>
                <a:gd name="connsiteY10" fmla="*/ 130969 h 353339"/>
                <a:gd name="connsiteX11" fmla="*/ 6436519 w 7112794"/>
                <a:gd name="connsiteY11" fmla="*/ 121444 h 353339"/>
                <a:gd name="connsiteX12" fmla="*/ 6419850 w 7112794"/>
                <a:gd name="connsiteY12" fmla="*/ 119063 h 353339"/>
                <a:gd name="connsiteX13" fmla="*/ 6412706 w 7112794"/>
                <a:gd name="connsiteY13" fmla="*/ 116681 h 353339"/>
                <a:gd name="connsiteX14" fmla="*/ 6317456 w 7112794"/>
                <a:gd name="connsiteY14" fmla="*/ 95250 h 353339"/>
                <a:gd name="connsiteX15" fmla="*/ 6055519 w 7112794"/>
                <a:gd name="connsiteY15" fmla="*/ 126206 h 353339"/>
                <a:gd name="connsiteX16" fmla="*/ 5781675 w 7112794"/>
                <a:gd name="connsiteY16" fmla="*/ 169069 h 353339"/>
                <a:gd name="connsiteX17" fmla="*/ 5598319 w 7112794"/>
                <a:gd name="connsiteY17" fmla="*/ 164306 h 353339"/>
                <a:gd name="connsiteX18" fmla="*/ 5367337 w 7112794"/>
                <a:gd name="connsiteY18" fmla="*/ 152400 h 353339"/>
                <a:gd name="connsiteX19" fmla="*/ 5193506 w 7112794"/>
                <a:gd name="connsiteY19" fmla="*/ 188119 h 353339"/>
                <a:gd name="connsiteX20" fmla="*/ 4953000 w 7112794"/>
                <a:gd name="connsiteY20" fmla="*/ 166688 h 353339"/>
                <a:gd name="connsiteX21" fmla="*/ 4736306 w 7112794"/>
                <a:gd name="connsiteY21" fmla="*/ 209550 h 353339"/>
                <a:gd name="connsiteX22" fmla="*/ 4481512 w 7112794"/>
                <a:gd name="connsiteY22" fmla="*/ 197644 h 353339"/>
                <a:gd name="connsiteX23" fmla="*/ 4317206 w 7112794"/>
                <a:gd name="connsiteY23" fmla="*/ 211932 h 353339"/>
                <a:gd name="connsiteX24" fmla="*/ 4205287 w 7112794"/>
                <a:gd name="connsiteY24" fmla="*/ 235744 h 353339"/>
                <a:gd name="connsiteX25" fmla="*/ 4033837 w 7112794"/>
                <a:gd name="connsiteY25" fmla="*/ 235744 h 353339"/>
                <a:gd name="connsiteX26" fmla="*/ 3886200 w 7112794"/>
                <a:gd name="connsiteY26" fmla="*/ 209550 h 353339"/>
                <a:gd name="connsiteX27" fmla="*/ 3645693 w 7112794"/>
                <a:gd name="connsiteY27" fmla="*/ 207169 h 353339"/>
                <a:gd name="connsiteX28" fmla="*/ 3550443 w 7112794"/>
                <a:gd name="connsiteY28" fmla="*/ 202407 h 353339"/>
                <a:gd name="connsiteX29" fmla="*/ 3455193 w 7112794"/>
                <a:gd name="connsiteY29" fmla="*/ 183356 h 353339"/>
                <a:gd name="connsiteX30" fmla="*/ 3236118 w 7112794"/>
                <a:gd name="connsiteY30" fmla="*/ 216694 h 353339"/>
                <a:gd name="connsiteX31" fmla="*/ 3078955 w 7112794"/>
                <a:gd name="connsiteY31" fmla="*/ 211931 h 353339"/>
                <a:gd name="connsiteX32" fmla="*/ 2933700 w 7112794"/>
                <a:gd name="connsiteY32" fmla="*/ 178594 h 353339"/>
                <a:gd name="connsiteX33" fmla="*/ 2652712 w 7112794"/>
                <a:gd name="connsiteY33" fmla="*/ 235744 h 353339"/>
                <a:gd name="connsiteX34" fmla="*/ 2290762 w 7112794"/>
                <a:gd name="connsiteY34" fmla="*/ 257175 h 353339"/>
                <a:gd name="connsiteX35" fmla="*/ 2095500 w 7112794"/>
                <a:gd name="connsiteY35" fmla="*/ 283368 h 353339"/>
                <a:gd name="connsiteX36" fmla="*/ 1928812 w 7112794"/>
                <a:gd name="connsiteY36" fmla="*/ 290513 h 353339"/>
                <a:gd name="connsiteX37" fmla="*/ 1785937 w 7112794"/>
                <a:gd name="connsiteY37" fmla="*/ 273844 h 353339"/>
                <a:gd name="connsiteX38" fmla="*/ 1600200 w 7112794"/>
                <a:gd name="connsiteY38" fmla="*/ 288131 h 353339"/>
                <a:gd name="connsiteX39" fmla="*/ 1164431 w 7112794"/>
                <a:gd name="connsiteY39" fmla="*/ 321469 h 353339"/>
                <a:gd name="connsiteX40" fmla="*/ 807243 w 7112794"/>
                <a:gd name="connsiteY40" fmla="*/ 333374 h 353339"/>
                <a:gd name="connsiteX41" fmla="*/ 464343 w 7112794"/>
                <a:gd name="connsiteY41" fmla="*/ 352425 h 353339"/>
                <a:gd name="connsiteX42" fmla="*/ 207168 w 7112794"/>
                <a:gd name="connsiteY42" fmla="*/ 350044 h 353339"/>
                <a:gd name="connsiteX43" fmla="*/ 64293 w 7112794"/>
                <a:gd name="connsiteY43" fmla="*/ 347663 h 353339"/>
                <a:gd name="connsiteX44" fmla="*/ 0 w 7112794"/>
                <a:gd name="connsiteY44" fmla="*/ 350043 h 353339"/>
                <a:gd name="connsiteX45" fmla="*/ 2381 w 7112794"/>
                <a:gd name="connsiteY45" fmla="*/ 269081 h 353339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79294 w 7112794"/>
                <a:gd name="connsiteY16" fmla="*/ 164307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79294 w 7112794"/>
                <a:gd name="connsiteY16" fmla="*/ 164307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60282 w 7112794"/>
                <a:gd name="connsiteY15" fmla="*/ 135731 h 352425"/>
                <a:gd name="connsiteX16" fmla="*/ 5779294 w 7112794"/>
                <a:gd name="connsiteY16" fmla="*/ 164307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05562 w 7112794"/>
                <a:gd name="connsiteY13" fmla="*/ 116681 h 352425"/>
                <a:gd name="connsiteX14" fmla="*/ 6317456 w 7112794"/>
                <a:gd name="connsiteY14" fmla="*/ 95250 h 352425"/>
                <a:gd name="connsiteX15" fmla="*/ 6060282 w 7112794"/>
                <a:gd name="connsiteY15" fmla="*/ 135731 h 352425"/>
                <a:gd name="connsiteX16" fmla="*/ 5779294 w 7112794"/>
                <a:gd name="connsiteY16" fmla="*/ 164307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317456 w 7112794"/>
                <a:gd name="connsiteY13" fmla="*/ 95250 h 352425"/>
                <a:gd name="connsiteX14" fmla="*/ 6060282 w 7112794"/>
                <a:gd name="connsiteY14" fmla="*/ 135731 h 352425"/>
                <a:gd name="connsiteX15" fmla="*/ 5779294 w 7112794"/>
                <a:gd name="connsiteY15" fmla="*/ 164307 h 352425"/>
                <a:gd name="connsiteX16" fmla="*/ 5598319 w 7112794"/>
                <a:gd name="connsiteY16" fmla="*/ 164306 h 352425"/>
                <a:gd name="connsiteX17" fmla="*/ 5367337 w 7112794"/>
                <a:gd name="connsiteY17" fmla="*/ 152400 h 352425"/>
                <a:gd name="connsiteX18" fmla="*/ 5205413 w 7112794"/>
                <a:gd name="connsiteY18" fmla="*/ 183356 h 352425"/>
                <a:gd name="connsiteX19" fmla="*/ 4953000 w 7112794"/>
                <a:gd name="connsiteY19" fmla="*/ 166688 h 352425"/>
                <a:gd name="connsiteX20" fmla="*/ 4736306 w 7112794"/>
                <a:gd name="connsiteY20" fmla="*/ 209550 h 352425"/>
                <a:gd name="connsiteX21" fmla="*/ 4481512 w 7112794"/>
                <a:gd name="connsiteY21" fmla="*/ 197644 h 352425"/>
                <a:gd name="connsiteX22" fmla="*/ 4317206 w 7112794"/>
                <a:gd name="connsiteY22" fmla="*/ 211932 h 352425"/>
                <a:gd name="connsiteX23" fmla="*/ 4205287 w 7112794"/>
                <a:gd name="connsiteY23" fmla="*/ 235744 h 352425"/>
                <a:gd name="connsiteX24" fmla="*/ 4033837 w 7112794"/>
                <a:gd name="connsiteY24" fmla="*/ 235744 h 352425"/>
                <a:gd name="connsiteX25" fmla="*/ 3886200 w 7112794"/>
                <a:gd name="connsiteY25" fmla="*/ 209550 h 352425"/>
                <a:gd name="connsiteX26" fmla="*/ 3645693 w 7112794"/>
                <a:gd name="connsiteY26" fmla="*/ 207169 h 352425"/>
                <a:gd name="connsiteX27" fmla="*/ 3550443 w 7112794"/>
                <a:gd name="connsiteY27" fmla="*/ 202407 h 352425"/>
                <a:gd name="connsiteX28" fmla="*/ 3455193 w 7112794"/>
                <a:gd name="connsiteY28" fmla="*/ 183356 h 352425"/>
                <a:gd name="connsiteX29" fmla="*/ 3236118 w 7112794"/>
                <a:gd name="connsiteY29" fmla="*/ 216694 h 352425"/>
                <a:gd name="connsiteX30" fmla="*/ 3078955 w 7112794"/>
                <a:gd name="connsiteY30" fmla="*/ 211931 h 352425"/>
                <a:gd name="connsiteX31" fmla="*/ 2933700 w 7112794"/>
                <a:gd name="connsiteY31" fmla="*/ 178594 h 352425"/>
                <a:gd name="connsiteX32" fmla="*/ 2652712 w 7112794"/>
                <a:gd name="connsiteY32" fmla="*/ 235744 h 352425"/>
                <a:gd name="connsiteX33" fmla="*/ 2290762 w 7112794"/>
                <a:gd name="connsiteY33" fmla="*/ 257175 h 352425"/>
                <a:gd name="connsiteX34" fmla="*/ 2095500 w 7112794"/>
                <a:gd name="connsiteY34" fmla="*/ 283368 h 352425"/>
                <a:gd name="connsiteX35" fmla="*/ 1928812 w 7112794"/>
                <a:gd name="connsiteY35" fmla="*/ 290513 h 352425"/>
                <a:gd name="connsiteX36" fmla="*/ 1785937 w 7112794"/>
                <a:gd name="connsiteY36" fmla="*/ 273844 h 352425"/>
                <a:gd name="connsiteX37" fmla="*/ 1600200 w 7112794"/>
                <a:gd name="connsiteY37" fmla="*/ 288131 h 352425"/>
                <a:gd name="connsiteX38" fmla="*/ 1164431 w 7112794"/>
                <a:gd name="connsiteY38" fmla="*/ 321469 h 352425"/>
                <a:gd name="connsiteX39" fmla="*/ 814387 w 7112794"/>
                <a:gd name="connsiteY39" fmla="*/ 340518 h 352425"/>
                <a:gd name="connsiteX40" fmla="*/ 464343 w 7112794"/>
                <a:gd name="connsiteY40" fmla="*/ 352425 h 352425"/>
                <a:gd name="connsiteX41" fmla="*/ 207168 w 7112794"/>
                <a:gd name="connsiteY41" fmla="*/ 350044 h 352425"/>
                <a:gd name="connsiteX42" fmla="*/ 64293 w 7112794"/>
                <a:gd name="connsiteY42" fmla="*/ 347663 h 352425"/>
                <a:gd name="connsiteX43" fmla="*/ 0 w 7112794"/>
                <a:gd name="connsiteY43" fmla="*/ 350043 h 352425"/>
                <a:gd name="connsiteX44" fmla="*/ 2381 w 7112794"/>
                <a:gd name="connsiteY44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317456 w 7112794"/>
                <a:gd name="connsiteY12" fmla="*/ 95250 h 352425"/>
                <a:gd name="connsiteX13" fmla="*/ 6060282 w 7112794"/>
                <a:gd name="connsiteY13" fmla="*/ 135731 h 352425"/>
                <a:gd name="connsiteX14" fmla="*/ 5779294 w 7112794"/>
                <a:gd name="connsiteY14" fmla="*/ 164307 h 352425"/>
                <a:gd name="connsiteX15" fmla="*/ 5598319 w 7112794"/>
                <a:gd name="connsiteY15" fmla="*/ 164306 h 352425"/>
                <a:gd name="connsiteX16" fmla="*/ 5367337 w 7112794"/>
                <a:gd name="connsiteY16" fmla="*/ 152400 h 352425"/>
                <a:gd name="connsiteX17" fmla="*/ 5205413 w 7112794"/>
                <a:gd name="connsiteY17" fmla="*/ 183356 h 352425"/>
                <a:gd name="connsiteX18" fmla="*/ 4953000 w 7112794"/>
                <a:gd name="connsiteY18" fmla="*/ 166688 h 352425"/>
                <a:gd name="connsiteX19" fmla="*/ 4736306 w 7112794"/>
                <a:gd name="connsiteY19" fmla="*/ 209550 h 352425"/>
                <a:gd name="connsiteX20" fmla="*/ 4481512 w 7112794"/>
                <a:gd name="connsiteY20" fmla="*/ 197644 h 352425"/>
                <a:gd name="connsiteX21" fmla="*/ 4317206 w 7112794"/>
                <a:gd name="connsiteY21" fmla="*/ 211932 h 352425"/>
                <a:gd name="connsiteX22" fmla="*/ 4205287 w 7112794"/>
                <a:gd name="connsiteY22" fmla="*/ 235744 h 352425"/>
                <a:gd name="connsiteX23" fmla="*/ 4033837 w 7112794"/>
                <a:gd name="connsiteY23" fmla="*/ 235744 h 352425"/>
                <a:gd name="connsiteX24" fmla="*/ 3886200 w 7112794"/>
                <a:gd name="connsiteY24" fmla="*/ 209550 h 352425"/>
                <a:gd name="connsiteX25" fmla="*/ 3645693 w 7112794"/>
                <a:gd name="connsiteY25" fmla="*/ 207169 h 352425"/>
                <a:gd name="connsiteX26" fmla="*/ 3550443 w 7112794"/>
                <a:gd name="connsiteY26" fmla="*/ 202407 h 352425"/>
                <a:gd name="connsiteX27" fmla="*/ 3455193 w 7112794"/>
                <a:gd name="connsiteY27" fmla="*/ 183356 h 352425"/>
                <a:gd name="connsiteX28" fmla="*/ 3236118 w 7112794"/>
                <a:gd name="connsiteY28" fmla="*/ 216694 h 352425"/>
                <a:gd name="connsiteX29" fmla="*/ 3078955 w 7112794"/>
                <a:gd name="connsiteY29" fmla="*/ 211931 h 352425"/>
                <a:gd name="connsiteX30" fmla="*/ 2933700 w 7112794"/>
                <a:gd name="connsiteY30" fmla="*/ 178594 h 352425"/>
                <a:gd name="connsiteX31" fmla="*/ 2652712 w 7112794"/>
                <a:gd name="connsiteY31" fmla="*/ 235744 h 352425"/>
                <a:gd name="connsiteX32" fmla="*/ 2290762 w 7112794"/>
                <a:gd name="connsiteY32" fmla="*/ 257175 h 352425"/>
                <a:gd name="connsiteX33" fmla="*/ 2095500 w 7112794"/>
                <a:gd name="connsiteY33" fmla="*/ 283368 h 352425"/>
                <a:gd name="connsiteX34" fmla="*/ 1928812 w 7112794"/>
                <a:gd name="connsiteY34" fmla="*/ 290513 h 352425"/>
                <a:gd name="connsiteX35" fmla="*/ 1785937 w 7112794"/>
                <a:gd name="connsiteY35" fmla="*/ 273844 h 352425"/>
                <a:gd name="connsiteX36" fmla="*/ 1600200 w 7112794"/>
                <a:gd name="connsiteY36" fmla="*/ 288131 h 352425"/>
                <a:gd name="connsiteX37" fmla="*/ 1164431 w 7112794"/>
                <a:gd name="connsiteY37" fmla="*/ 321469 h 352425"/>
                <a:gd name="connsiteX38" fmla="*/ 814387 w 7112794"/>
                <a:gd name="connsiteY38" fmla="*/ 340518 h 352425"/>
                <a:gd name="connsiteX39" fmla="*/ 464343 w 7112794"/>
                <a:gd name="connsiteY39" fmla="*/ 352425 h 352425"/>
                <a:gd name="connsiteX40" fmla="*/ 207168 w 7112794"/>
                <a:gd name="connsiteY40" fmla="*/ 350044 h 352425"/>
                <a:gd name="connsiteX41" fmla="*/ 64293 w 7112794"/>
                <a:gd name="connsiteY41" fmla="*/ 347663 h 352425"/>
                <a:gd name="connsiteX42" fmla="*/ 0 w 7112794"/>
                <a:gd name="connsiteY42" fmla="*/ 350043 h 352425"/>
                <a:gd name="connsiteX43" fmla="*/ 2381 w 7112794"/>
                <a:gd name="connsiteY43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317456 w 7112794"/>
                <a:gd name="connsiteY11" fmla="*/ 95250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317456 w 7112794"/>
                <a:gd name="connsiteY11" fmla="*/ 95250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317456 w 7112794"/>
                <a:gd name="connsiteY11" fmla="*/ 95250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24637 w 7112794"/>
                <a:gd name="connsiteY9" fmla="*/ 130969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24637 w 7112794"/>
                <a:gd name="connsiteY9" fmla="*/ 130969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24637 w 7112794"/>
                <a:gd name="connsiteY9" fmla="*/ 130969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24637 w 7112794"/>
                <a:gd name="connsiteY9" fmla="*/ 130969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24637 w 7112794"/>
                <a:gd name="connsiteY9" fmla="*/ 130969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852612 w 7112794"/>
                <a:gd name="connsiteY34" fmla="*/ 276225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7112794" h="352425">
                  <a:moveTo>
                    <a:pt x="2381" y="269081"/>
                  </a:moveTo>
                  <a:lnTo>
                    <a:pt x="2776537" y="57150"/>
                  </a:lnTo>
                  <a:lnTo>
                    <a:pt x="4976812" y="0"/>
                  </a:lnTo>
                  <a:lnTo>
                    <a:pt x="7031831" y="23813"/>
                  </a:lnTo>
                  <a:lnTo>
                    <a:pt x="7112794" y="71438"/>
                  </a:lnTo>
                  <a:lnTo>
                    <a:pt x="7108031" y="95250"/>
                  </a:lnTo>
                  <a:lnTo>
                    <a:pt x="7108031" y="176213"/>
                  </a:lnTo>
                  <a:cubicBezTo>
                    <a:pt x="7096125" y="190897"/>
                    <a:pt x="7083822" y="189309"/>
                    <a:pt x="7036594" y="183356"/>
                  </a:cubicBezTo>
                  <a:cubicBezTo>
                    <a:pt x="6989366" y="177403"/>
                    <a:pt x="6893322" y="149225"/>
                    <a:pt x="6824662" y="140494"/>
                  </a:cubicBezTo>
                  <a:cubicBezTo>
                    <a:pt x="6756003" y="131763"/>
                    <a:pt x="6686152" y="132556"/>
                    <a:pt x="6624637" y="130969"/>
                  </a:cubicBezTo>
                  <a:cubicBezTo>
                    <a:pt x="6563122" y="129382"/>
                    <a:pt x="6506766" y="135335"/>
                    <a:pt x="6455569" y="130969"/>
                  </a:cubicBezTo>
                  <a:cubicBezTo>
                    <a:pt x="6404372" y="126603"/>
                    <a:pt x="6383337" y="103981"/>
                    <a:pt x="6317456" y="104775"/>
                  </a:cubicBezTo>
                  <a:cubicBezTo>
                    <a:pt x="6251575" y="105569"/>
                    <a:pt x="6149976" y="125809"/>
                    <a:pt x="6060282" y="135731"/>
                  </a:cubicBezTo>
                  <a:cubicBezTo>
                    <a:pt x="5970588" y="145653"/>
                    <a:pt x="5856288" y="159544"/>
                    <a:pt x="5779294" y="164307"/>
                  </a:cubicBezTo>
                  <a:cubicBezTo>
                    <a:pt x="5702300" y="169070"/>
                    <a:pt x="5666978" y="166290"/>
                    <a:pt x="5598319" y="164306"/>
                  </a:cubicBezTo>
                  <a:cubicBezTo>
                    <a:pt x="5529660" y="162322"/>
                    <a:pt x="5432821" y="149225"/>
                    <a:pt x="5367337" y="152400"/>
                  </a:cubicBezTo>
                  <a:cubicBezTo>
                    <a:pt x="5301853" y="155575"/>
                    <a:pt x="5274469" y="180975"/>
                    <a:pt x="5205413" y="183356"/>
                  </a:cubicBezTo>
                  <a:cubicBezTo>
                    <a:pt x="5136357" y="185737"/>
                    <a:pt x="5031184" y="162322"/>
                    <a:pt x="4953000" y="166688"/>
                  </a:cubicBezTo>
                  <a:cubicBezTo>
                    <a:pt x="4874816" y="171054"/>
                    <a:pt x="4814887" y="204391"/>
                    <a:pt x="4736306" y="209550"/>
                  </a:cubicBezTo>
                  <a:cubicBezTo>
                    <a:pt x="4657725" y="214709"/>
                    <a:pt x="4551362" y="197247"/>
                    <a:pt x="4481512" y="197644"/>
                  </a:cubicBezTo>
                  <a:cubicBezTo>
                    <a:pt x="4411662" y="198041"/>
                    <a:pt x="4363244" y="205582"/>
                    <a:pt x="4317206" y="211932"/>
                  </a:cubicBezTo>
                  <a:cubicBezTo>
                    <a:pt x="4271168" y="218282"/>
                    <a:pt x="4252515" y="231775"/>
                    <a:pt x="4205287" y="235744"/>
                  </a:cubicBezTo>
                  <a:cubicBezTo>
                    <a:pt x="4158059" y="239713"/>
                    <a:pt x="4087018" y="240110"/>
                    <a:pt x="4033837" y="235744"/>
                  </a:cubicBezTo>
                  <a:cubicBezTo>
                    <a:pt x="3980656" y="231378"/>
                    <a:pt x="3950891" y="214313"/>
                    <a:pt x="3886200" y="209550"/>
                  </a:cubicBezTo>
                  <a:cubicBezTo>
                    <a:pt x="3821509" y="204788"/>
                    <a:pt x="3701652" y="208359"/>
                    <a:pt x="3645693" y="207169"/>
                  </a:cubicBezTo>
                  <a:cubicBezTo>
                    <a:pt x="3589734" y="205979"/>
                    <a:pt x="3582193" y="206376"/>
                    <a:pt x="3550443" y="202407"/>
                  </a:cubicBezTo>
                  <a:cubicBezTo>
                    <a:pt x="3518693" y="198438"/>
                    <a:pt x="3507580" y="180975"/>
                    <a:pt x="3455193" y="183356"/>
                  </a:cubicBezTo>
                  <a:cubicBezTo>
                    <a:pt x="3402806" y="185737"/>
                    <a:pt x="3298824" y="211932"/>
                    <a:pt x="3236118" y="216694"/>
                  </a:cubicBezTo>
                  <a:cubicBezTo>
                    <a:pt x="3173412" y="221456"/>
                    <a:pt x="3129358" y="218281"/>
                    <a:pt x="3078955" y="211931"/>
                  </a:cubicBezTo>
                  <a:cubicBezTo>
                    <a:pt x="3028552" y="205581"/>
                    <a:pt x="3004740" y="174625"/>
                    <a:pt x="2933700" y="178594"/>
                  </a:cubicBezTo>
                  <a:cubicBezTo>
                    <a:pt x="2862660" y="182563"/>
                    <a:pt x="2759868" y="222647"/>
                    <a:pt x="2652712" y="235744"/>
                  </a:cubicBezTo>
                  <a:cubicBezTo>
                    <a:pt x="2545556" y="248841"/>
                    <a:pt x="2383631" y="249238"/>
                    <a:pt x="2290762" y="257175"/>
                  </a:cubicBezTo>
                  <a:cubicBezTo>
                    <a:pt x="2197893" y="265112"/>
                    <a:pt x="2155825" y="277812"/>
                    <a:pt x="2095500" y="283368"/>
                  </a:cubicBezTo>
                  <a:cubicBezTo>
                    <a:pt x="2035175" y="288924"/>
                    <a:pt x="1969293" y="291703"/>
                    <a:pt x="1928812" y="290513"/>
                  </a:cubicBezTo>
                  <a:cubicBezTo>
                    <a:pt x="1888331" y="289323"/>
                    <a:pt x="1907381" y="276622"/>
                    <a:pt x="1852612" y="276225"/>
                  </a:cubicBezTo>
                  <a:cubicBezTo>
                    <a:pt x="1768475" y="280194"/>
                    <a:pt x="1714897" y="280590"/>
                    <a:pt x="1600200" y="288131"/>
                  </a:cubicBezTo>
                  <a:cubicBezTo>
                    <a:pt x="1485503" y="295672"/>
                    <a:pt x="1309687" y="310356"/>
                    <a:pt x="1164431" y="321469"/>
                  </a:cubicBezTo>
                  <a:cubicBezTo>
                    <a:pt x="1033462" y="330200"/>
                    <a:pt x="933450" y="336550"/>
                    <a:pt x="814387" y="340518"/>
                  </a:cubicBezTo>
                  <a:cubicBezTo>
                    <a:pt x="700087" y="346868"/>
                    <a:pt x="565546" y="350837"/>
                    <a:pt x="464343" y="352425"/>
                  </a:cubicBezTo>
                  <a:lnTo>
                    <a:pt x="207168" y="350044"/>
                  </a:lnTo>
                  <a:lnTo>
                    <a:pt x="64293" y="347663"/>
                  </a:lnTo>
                  <a:lnTo>
                    <a:pt x="0" y="350043"/>
                  </a:lnTo>
                  <a:cubicBezTo>
                    <a:pt x="794" y="323056"/>
                    <a:pt x="1587" y="296068"/>
                    <a:pt x="2381" y="269081"/>
                  </a:cubicBezTo>
                  <a:close/>
                </a:path>
              </a:pathLst>
            </a:custGeom>
            <a:pattFill prst="solidDmnd">
              <a:fgClr>
                <a:srgbClr val="D39E74"/>
              </a:fgClr>
              <a:bgClr>
                <a:srgbClr val="FFFF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sz="700"/>
            </a:p>
          </p:txBody>
        </p:sp>
        <p:sp>
          <p:nvSpPr>
            <p:cNvPr id="2" name="Freeform: Shape 1">
              <a:extLst>
                <a:ext uri="{FF2B5EF4-FFF2-40B4-BE49-F238E27FC236}">
                  <a16:creationId xmlns:a16="http://schemas.microsoft.com/office/drawing/2014/main" id="{F36BE05F-1CF4-4EEA-B5D7-AB29AF84D75A}"/>
                </a:ext>
              </a:extLst>
            </p:cNvPr>
            <p:cNvSpPr/>
            <p:nvPr/>
          </p:nvSpPr>
          <p:spPr>
            <a:xfrm>
              <a:off x="-3538626" y="843094"/>
              <a:ext cx="7110412" cy="690563"/>
            </a:xfrm>
            <a:custGeom>
              <a:avLst/>
              <a:gdLst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02618 w 7110412"/>
                <a:gd name="connsiteY25" fmla="*/ 645319 h 690563"/>
                <a:gd name="connsiteX26" fmla="*/ 1414462 w 7110412"/>
                <a:gd name="connsiteY26" fmla="*/ 611982 h 690563"/>
                <a:gd name="connsiteX27" fmla="*/ 954881 w 7110412"/>
                <a:gd name="connsiteY27" fmla="*/ 640557 h 690563"/>
                <a:gd name="connsiteX28" fmla="*/ 426243 w 7110412"/>
                <a:gd name="connsiteY28" fmla="*/ 661988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02618 w 7110412"/>
                <a:gd name="connsiteY25" fmla="*/ 645319 h 690563"/>
                <a:gd name="connsiteX26" fmla="*/ 1414462 w 7110412"/>
                <a:gd name="connsiteY26" fmla="*/ 611982 h 690563"/>
                <a:gd name="connsiteX27" fmla="*/ 954881 w 7110412"/>
                <a:gd name="connsiteY27" fmla="*/ 640557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02618 w 7110412"/>
                <a:gd name="connsiteY25" fmla="*/ 645319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00075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11981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11981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11981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11981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11981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081212 w 7110412"/>
                <a:gd name="connsiteY25" fmla="*/ 604838 h 690563"/>
                <a:gd name="connsiteX26" fmla="*/ 1912143 w 7110412"/>
                <a:gd name="connsiteY26" fmla="*/ 611981 h 690563"/>
                <a:gd name="connsiteX27" fmla="*/ 1414462 w 7110412"/>
                <a:gd name="connsiteY27" fmla="*/ 611982 h 690563"/>
                <a:gd name="connsiteX28" fmla="*/ 1112044 w 7110412"/>
                <a:gd name="connsiteY28" fmla="*/ 652463 h 690563"/>
                <a:gd name="connsiteX29" fmla="*/ 445293 w 7110412"/>
                <a:gd name="connsiteY29" fmla="*/ 685801 h 690563"/>
                <a:gd name="connsiteX30" fmla="*/ 130968 w 7110412"/>
                <a:gd name="connsiteY30" fmla="*/ 688182 h 690563"/>
                <a:gd name="connsiteX31" fmla="*/ 7143 w 7110412"/>
                <a:gd name="connsiteY31" fmla="*/ 690563 h 690563"/>
                <a:gd name="connsiteX32" fmla="*/ 0 w 7110412"/>
                <a:gd name="connsiteY32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095499 w 7110412"/>
                <a:gd name="connsiteY25" fmla="*/ 623888 h 690563"/>
                <a:gd name="connsiteX26" fmla="*/ 1912143 w 7110412"/>
                <a:gd name="connsiteY26" fmla="*/ 611981 h 690563"/>
                <a:gd name="connsiteX27" fmla="*/ 1414462 w 7110412"/>
                <a:gd name="connsiteY27" fmla="*/ 611982 h 690563"/>
                <a:gd name="connsiteX28" fmla="*/ 1112044 w 7110412"/>
                <a:gd name="connsiteY28" fmla="*/ 652463 h 690563"/>
                <a:gd name="connsiteX29" fmla="*/ 445293 w 7110412"/>
                <a:gd name="connsiteY29" fmla="*/ 685801 h 690563"/>
                <a:gd name="connsiteX30" fmla="*/ 130968 w 7110412"/>
                <a:gd name="connsiteY30" fmla="*/ 688182 h 690563"/>
                <a:gd name="connsiteX31" fmla="*/ 7143 w 7110412"/>
                <a:gd name="connsiteY31" fmla="*/ 690563 h 690563"/>
                <a:gd name="connsiteX32" fmla="*/ 0 w 7110412"/>
                <a:gd name="connsiteY32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095499 w 7110412"/>
                <a:gd name="connsiteY25" fmla="*/ 623888 h 690563"/>
                <a:gd name="connsiteX26" fmla="*/ 1928812 w 7110412"/>
                <a:gd name="connsiteY26" fmla="*/ 607219 h 690563"/>
                <a:gd name="connsiteX27" fmla="*/ 1912143 w 7110412"/>
                <a:gd name="connsiteY27" fmla="*/ 611981 h 690563"/>
                <a:gd name="connsiteX28" fmla="*/ 1414462 w 7110412"/>
                <a:gd name="connsiteY28" fmla="*/ 611982 h 690563"/>
                <a:gd name="connsiteX29" fmla="*/ 1112044 w 7110412"/>
                <a:gd name="connsiteY29" fmla="*/ 652463 h 690563"/>
                <a:gd name="connsiteX30" fmla="*/ 445293 w 7110412"/>
                <a:gd name="connsiteY30" fmla="*/ 685801 h 690563"/>
                <a:gd name="connsiteX31" fmla="*/ 130968 w 7110412"/>
                <a:gd name="connsiteY31" fmla="*/ 688182 h 690563"/>
                <a:gd name="connsiteX32" fmla="*/ 7143 w 7110412"/>
                <a:gd name="connsiteY32" fmla="*/ 690563 h 690563"/>
                <a:gd name="connsiteX33" fmla="*/ 0 w 7110412"/>
                <a:gd name="connsiteY33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081211 w 7110412"/>
                <a:gd name="connsiteY25" fmla="*/ 616744 h 690563"/>
                <a:gd name="connsiteX26" fmla="*/ 1928812 w 7110412"/>
                <a:gd name="connsiteY26" fmla="*/ 607219 h 690563"/>
                <a:gd name="connsiteX27" fmla="*/ 1912143 w 7110412"/>
                <a:gd name="connsiteY27" fmla="*/ 611981 h 690563"/>
                <a:gd name="connsiteX28" fmla="*/ 1414462 w 7110412"/>
                <a:gd name="connsiteY28" fmla="*/ 611982 h 690563"/>
                <a:gd name="connsiteX29" fmla="*/ 1112044 w 7110412"/>
                <a:gd name="connsiteY29" fmla="*/ 652463 h 690563"/>
                <a:gd name="connsiteX30" fmla="*/ 445293 w 7110412"/>
                <a:gd name="connsiteY30" fmla="*/ 685801 h 690563"/>
                <a:gd name="connsiteX31" fmla="*/ 130968 w 7110412"/>
                <a:gd name="connsiteY31" fmla="*/ 688182 h 690563"/>
                <a:gd name="connsiteX32" fmla="*/ 7143 w 7110412"/>
                <a:gd name="connsiteY32" fmla="*/ 690563 h 690563"/>
                <a:gd name="connsiteX33" fmla="*/ 0 w 7110412"/>
                <a:gd name="connsiteY33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226468 w 7110412"/>
                <a:gd name="connsiteY25" fmla="*/ 590550 h 690563"/>
                <a:gd name="connsiteX26" fmla="*/ 2081211 w 7110412"/>
                <a:gd name="connsiteY26" fmla="*/ 616744 h 690563"/>
                <a:gd name="connsiteX27" fmla="*/ 1928812 w 7110412"/>
                <a:gd name="connsiteY27" fmla="*/ 607219 h 690563"/>
                <a:gd name="connsiteX28" fmla="*/ 1912143 w 7110412"/>
                <a:gd name="connsiteY28" fmla="*/ 611981 h 690563"/>
                <a:gd name="connsiteX29" fmla="*/ 1414462 w 7110412"/>
                <a:gd name="connsiteY29" fmla="*/ 611982 h 690563"/>
                <a:gd name="connsiteX30" fmla="*/ 1112044 w 7110412"/>
                <a:gd name="connsiteY30" fmla="*/ 652463 h 690563"/>
                <a:gd name="connsiteX31" fmla="*/ 445293 w 7110412"/>
                <a:gd name="connsiteY31" fmla="*/ 685801 h 690563"/>
                <a:gd name="connsiteX32" fmla="*/ 130968 w 7110412"/>
                <a:gd name="connsiteY32" fmla="*/ 688182 h 690563"/>
                <a:gd name="connsiteX33" fmla="*/ 7143 w 7110412"/>
                <a:gd name="connsiteY33" fmla="*/ 690563 h 690563"/>
                <a:gd name="connsiteX34" fmla="*/ 0 w 7110412"/>
                <a:gd name="connsiteY34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221705 w 7110412"/>
                <a:gd name="connsiteY25" fmla="*/ 576262 h 690563"/>
                <a:gd name="connsiteX26" fmla="*/ 2081211 w 7110412"/>
                <a:gd name="connsiteY26" fmla="*/ 616744 h 690563"/>
                <a:gd name="connsiteX27" fmla="*/ 1928812 w 7110412"/>
                <a:gd name="connsiteY27" fmla="*/ 607219 h 690563"/>
                <a:gd name="connsiteX28" fmla="*/ 1912143 w 7110412"/>
                <a:gd name="connsiteY28" fmla="*/ 611981 h 690563"/>
                <a:gd name="connsiteX29" fmla="*/ 1414462 w 7110412"/>
                <a:gd name="connsiteY29" fmla="*/ 611982 h 690563"/>
                <a:gd name="connsiteX30" fmla="*/ 1112044 w 7110412"/>
                <a:gd name="connsiteY30" fmla="*/ 652463 h 690563"/>
                <a:gd name="connsiteX31" fmla="*/ 445293 w 7110412"/>
                <a:gd name="connsiteY31" fmla="*/ 685801 h 690563"/>
                <a:gd name="connsiteX32" fmla="*/ 130968 w 7110412"/>
                <a:gd name="connsiteY32" fmla="*/ 688182 h 690563"/>
                <a:gd name="connsiteX33" fmla="*/ 7143 w 7110412"/>
                <a:gd name="connsiteY33" fmla="*/ 690563 h 690563"/>
                <a:gd name="connsiteX34" fmla="*/ 0 w 7110412"/>
                <a:gd name="connsiteY34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221705 w 7110412"/>
                <a:gd name="connsiteY25" fmla="*/ 576262 h 690563"/>
                <a:gd name="connsiteX26" fmla="*/ 2081211 w 7110412"/>
                <a:gd name="connsiteY26" fmla="*/ 616744 h 690563"/>
                <a:gd name="connsiteX27" fmla="*/ 1928812 w 7110412"/>
                <a:gd name="connsiteY27" fmla="*/ 607219 h 690563"/>
                <a:gd name="connsiteX28" fmla="*/ 1912143 w 7110412"/>
                <a:gd name="connsiteY28" fmla="*/ 611981 h 690563"/>
                <a:gd name="connsiteX29" fmla="*/ 1414462 w 7110412"/>
                <a:gd name="connsiteY29" fmla="*/ 611982 h 690563"/>
                <a:gd name="connsiteX30" fmla="*/ 1112044 w 7110412"/>
                <a:gd name="connsiteY30" fmla="*/ 652463 h 690563"/>
                <a:gd name="connsiteX31" fmla="*/ 445293 w 7110412"/>
                <a:gd name="connsiteY31" fmla="*/ 685801 h 690563"/>
                <a:gd name="connsiteX32" fmla="*/ 130968 w 7110412"/>
                <a:gd name="connsiteY32" fmla="*/ 688182 h 690563"/>
                <a:gd name="connsiteX33" fmla="*/ 7143 w 7110412"/>
                <a:gd name="connsiteY33" fmla="*/ 690563 h 690563"/>
                <a:gd name="connsiteX34" fmla="*/ 0 w 7110412"/>
                <a:gd name="connsiteY34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914649 w 7110412"/>
                <a:gd name="connsiteY23" fmla="*/ 507207 h 690563"/>
                <a:gd name="connsiteX24" fmla="*/ 2402681 w 7110412"/>
                <a:gd name="connsiteY24" fmla="*/ 557213 h 690563"/>
                <a:gd name="connsiteX25" fmla="*/ 2221705 w 7110412"/>
                <a:gd name="connsiteY25" fmla="*/ 576262 h 690563"/>
                <a:gd name="connsiteX26" fmla="*/ 2081211 w 7110412"/>
                <a:gd name="connsiteY26" fmla="*/ 616744 h 690563"/>
                <a:gd name="connsiteX27" fmla="*/ 1928812 w 7110412"/>
                <a:gd name="connsiteY27" fmla="*/ 607219 h 690563"/>
                <a:gd name="connsiteX28" fmla="*/ 1912143 w 7110412"/>
                <a:gd name="connsiteY28" fmla="*/ 611981 h 690563"/>
                <a:gd name="connsiteX29" fmla="*/ 1414462 w 7110412"/>
                <a:gd name="connsiteY29" fmla="*/ 611982 h 690563"/>
                <a:gd name="connsiteX30" fmla="*/ 1112044 w 7110412"/>
                <a:gd name="connsiteY30" fmla="*/ 652463 h 690563"/>
                <a:gd name="connsiteX31" fmla="*/ 445293 w 7110412"/>
                <a:gd name="connsiteY31" fmla="*/ 685801 h 690563"/>
                <a:gd name="connsiteX32" fmla="*/ 130968 w 7110412"/>
                <a:gd name="connsiteY32" fmla="*/ 688182 h 690563"/>
                <a:gd name="connsiteX33" fmla="*/ 7143 w 7110412"/>
                <a:gd name="connsiteY33" fmla="*/ 690563 h 690563"/>
                <a:gd name="connsiteX34" fmla="*/ 0 w 7110412"/>
                <a:gd name="connsiteY34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914649 w 7110412"/>
                <a:gd name="connsiteY23" fmla="*/ 507207 h 690563"/>
                <a:gd name="connsiteX24" fmla="*/ 2647950 w 7110412"/>
                <a:gd name="connsiteY24" fmla="*/ 531019 h 690563"/>
                <a:gd name="connsiteX25" fmla="*/ 2402681 w 7110412"/>
                <a:gd name="connsiteY25" fmla="*/ 557213 h 690563"/>
                <a:gd name="connsiteX26" fmla="*/ 2221705 w 7110412"/>
                <a:gd name="connsiteY26" fmla="*/ 576262 h 690563"/>
                <a:gd name="connsiteX27" fmla="*/ 2081211 w 7110412"/>
                <a:gd name="connsiteY27" fmla="*/ 616744 h 690563"/>
                <a:gd name="connsiteX28" fmla="*/ 1928812 w 7110412"/>
                <a:gd name="connsiteY28" fmla="*/ 607219 h 690563"/>
                <a:gd name="connsiteX29" fmla="*/ 1912143 w 7110412"/>
                <a:gd name="connsiteY29" fmla="*/ 611981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914649 w 7110412"/>
                <a:gd name="connsiteY23" fmla="*/ 507207 h 690563"/>
                <a:gd name="connsiteX24" fmla="*/ 2659856 w 7110412"/>
                <a:gd name="connsiteY24" fmla="*/ 561975 h 690563"/>
                <a:gd name="connsiteX25" fmla="*/ 2402681 w 7110412"/>
                <a:gd name="connsiteY25" fmla="*/ 557213 h 690563"/>
                <a:gd name="connsiteX26" fmla="*/ 2221705 w 7110412"/>
                <a:gd name="connsiteY26" fmla="*/ 576262 h 690563"/>
                <a:gd name="connsiteX27" fmla="*/ 2081211 w 7110412"/>
                <a:gd name="connsiteY27" fmla="*/ 616744 h 690563"/>
                <a:gd name="connsiteX28" fmla="*/ 1928812 w 7110412"/>
                <a:gd name="connsiteY28" fmla="*/ 607219 h 690563"/>
                <a:gd name="connsiteX29" fmla="*/ 1912143 w 7110412"/>
                <a:gd name="connsiteY29" fmla="*/ 611981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221832 w 7110412"/>
                <a:gd name="connsiteY22" fmla="*/ 526256 h 690563"/>
                <a:gd name="connsiteX23" fmla="*/ 2914649 w 7110412"/>
                <a:gd name="connsiteY23" fmla="*/ 507207 h 690563"/>
                <a:gd name="connsiteX24" fmla="*/ 2659856 w 7110412"/>
                <a:gd name="connsiteY24" fmla="*/ 561975 h 690563"/>
                <a:gd name="connsiteX25" fmla="*/ 2402681 w 7110412"/>
                <a:gd name="connsiteY25" fmla="*/ 557213 h 690563"/>
                <a:gd name="connsiteX26" fmla="*/ 2221705 w 7110412"/>
                <a:gd name="connsiteY26" fmla="*/ 576262 h 690563"/>
                <a:gd name="connsiteX27" fmla="*/ 2081211 w 7110412"/>
                <a:gd name="connsiteY27" fmla="*/ 616744 h 690563"/>
                <a:gd name="connsiteX28" fmla="*/ 1928812 w 7110412"/>
                <a:gd name="connsiteY28" fmla="*/ 607219 h 690563"/>
                <a:gd name="connsiteX29" fmla="*/ 1912143 w 7110412"/>
                <a:gd name="connsiteY29" fmla="*/ 611981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62337 w 7110412"/>
                <a:gd name="connsiteY22" fmla="*/ 528638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912143 w 7110412"/>
                <a:gd name="connsiteY30" fmla="*/ 611981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62337 w 7110412"/>
                <a:gd name="connsiteY22" fmla="*/ 528638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912143 w 7110412"/>
                <a:gd name="connsiteY30" fmla="*/ 611981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912143 w 7110412"/>
                <a:gd name="connsiteY30" fmla="*/ 611981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912143 w 7110412"/>
                <a:gd name="connsiteY30" fmla="*/ 611981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9537 w 7110412"/>
                <a:gd name="connsiteY20" fmla="*/ 552451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19113 h 690563"/>
                <a:gd name="connsiteX20" fmla="*/ 3919537 w 7110412"/>
                <a:gd name="connsiteY20" fmla="*/ 552451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19113 h 690563"/>
                <a:gd name="connsiteX20" fmla="*/ 3919537 w 7110412"/>
                <a:gd name="connsiteY20" fmla="*/ 552451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405312 w 7110412"/>
                <a:gd name="connsiteY19" fmla="*/ 519113 h 690563"/>
                <a:gd name="connsiteX20" fmla="*/ 3919537 w 7110412"/>
                <a:gd name="connsiteY20" fmla="*/ 552451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09588 h 690563"/>
                <a:gd name="connsiteX20" fmla="*/ 4405312 w 7110412"/>
                <a:gd name="connsiteY20" fmla="*/ 519113 h 690563"/>
                <a:gd name="connsiteX21" fmla="*/ 3919537 w 7110412"/>
                <a:gd name="connsiteY21" fmla="*/ 552451 h 690563"/>
                <a:gd name="connsiteX22" fmla="*/ 3648075 w 7110412"/>
                <a:gd name="connsiteY22" fmla="*/ 528638 h 690563"/>
                <a:gd name="connsiteX23" fmla="*/ 3452812 w 7110412"/>
                <a:gd name="connsiteY23" fmla="*/ 502444 h 690563"/>
                <a:gd name="connsiteX24" fmla="*/ 3221832 w 7110412"/>
                <a:gd name="connsiteY24" fmla="*/ 526256 h 690563"/>
                <a:gd name="connsiteX25" fmla="*/ 2914649 w 7110412"/>
                <a:gd name="connsiteY25" fmla="*/ 507207 h 690563"/>
                <a:gd name="connsiteX26" fmla="*/ 2659856 w 7110412"/>
                <a:gd name="connsiteY26" fmla="*/ 561975 h 690563"/>
                <a:gd name="connsiteX27" fmla="*/ 2402681 w 7110412"/>
                <a:gd name="connsiteY27" fmla="*/ 557213 h 690563"/>
                <a:gd name="connsiteX28" fmla="*/ 2221705 w 7110412"/>
                <a:gd name="connsiteY28" fmla="*/ 576262 h 690563"/>
                <a:gd name="connsiteX29" fmla="*/ 2081211 w 7110412"/>
                <a:gd name="connsiteY29" fmla="*/ 616744 h 690563"/>
                <a:gd name="connsiteX30" fmla="*/ 1928812 w 7110412"/>
                <a:gd name="connsiteY30" fmla="*/ 607219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3919537 w 7110412"/>
                <a:gd name="connsiteY21" fmla="*/ 552451 h 690563"/>
                <a:gd name="connsiteX22" fmla="*/ 3648075 w 7110412"/>
                <a:gd name="connsiteY22" fmla="*/ 528638 h 690563"/>
                <a:gd name="connsiteX23" fmla="*/ 3452812 w 7110412"/>
                <a:gd name="connsiteY23" fmla="*/ 502444 h 690563"/>
                <a:gd name="connsiteX24" fmla="*/ 3221832 w 7110412"/>
                <a:gd name="connsiteY24" fmla="*/ 526256 h 690563"/>
                <a:gd name="connsiteX25" fmla="*/ 2914649 w 7110412"/>
                <a:gd name="connsiteY25" fmla="*/ 507207 h 690563"/>
                <a:gd name="connsiteX26" fmla="*/ 2659856 w 7110412"/>
                <a:gd name="connsiteY26" fmla="*/ 561975 h 690563"/>
                <a:gd name="connsiteX27" fmla="*/ 2402681 w 7110412"/>
                <a:gd name="connsiteY27" fmla="*/ 557213 h 690563"/>
                <a:gd name="connsiteX28" fmla="*/ 2221705 w 7110412"/>
                <a:gd name="connsiteY28" fmla="*/ 576262 h 690563"/>
                <a:gd name="connsiteX29" fmla="*/ 2081211 w 7110412"/>
                <a:gd name="connsiteY29" fmla="*/ 616744 h 690563"/>
                <a:gd name="connsiteX30" fmla="*/ 1928812 w 7110412"/>
                <a:gd name="connsiteY30" fmla="*/ 607219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3919537 w 7110412"/>
                <a:gd name="connsiteY21" fmla="*/ 552451 h 690563"/>
                <a:gd name="connsiteX22" fmla="*/ 3648075 w 7110412"/>
                <a:gd name="connsiteY22" fmla="*/ 528638 h 690563"/>
                <a:gd name="connsiteX23" fmla="*/ 3452812 w 7110412"/>
                <a:gd name="connsiteY23" fmla="*/ 502444 h 690563"/>
                <a:gd name="connsiteX24" fmla="*/ 3221832 w 7110412"/>
                <a:gd name="connsiteY24" fmla="*/ 526256 h 690563"/>
                <a:gd name="connsiteX25" fmla="*/ 2914649 w 7110412"/>
                <a:gd name="connsiteY25" fmla="*/ 507207 h 690563"/>
                <a:gd name="connsiteX26" fmla="*/ 2659856 w 7110412"/>
                <a:gd name="connsiteY26" fmla="*/ 561975 h 690563"/>
                <a:gd name="connsiteX27" fmla="*/ 2402681 w 7110412"/>
                <a:gd name="connsiteY27" fmla="*/ 557213 h 690563"/>
                <a:gd name="connsiteX28" fmla="*/ 2221705 w 7110412"/>
                <a:gd name="connsiteY28" fmla="*/ 576262 h 690563"/>
                <a:gd name="connsiteX29" fmla="*/ 2081211 w 7110412"/>
                <a:gd name="connsiteY29" fmla="*/ 616744 h 690563"/>
                <a:gd name="connsiteX30" fmla="*/ 1928812 w 7110412"/>
                <a:gd name="connsiteY30" fmla="*/ 607219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0044 w 7110412"/>
                <a:gd name="connsiteY21" fmla="*/ 538163 h 690563"/>
                <a:gd name="connsiteX22" fmla="*/ 3919537 w 7110412"/>
                <a:gd name="connsiteY22" fmla="*/ 552451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0044 w 7110412"/>
                <a:gd name="connsiteY21" fmla="*/ 538163 h 690563"/>
                <a:gd name="connsiteX22" fmla="*/ 3919537 w 7110412"/>
                <a:gd name="connsiteY22" fmla="*/ 552451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9537 w 7110412"/>
                <a:gd name="connsiteY22" fmla="*/ 552451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5167312 w 7110412"/>
                <a:gd name="connsiteY18" fmla="*/ 492919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62575 w 7110412"/>
                <a:gd name="connsiteY17" fmla="*/ 45005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62575 w 7110412"/>
                <a:gd name="connsiteY17" fmla="*/ 45005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91150 w 7110412"/>
                <a:gd name="connsiteY17" fmla="*/ 46910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12631 w 7110412"/>
                <a:gd name="connsiteY16" fmla="*/ 471487 h 690563"/>
                <a:gd name="connsiteX17" fmla="*/ 5391150 w 7110412"/>
                <a:gd name="connsiteY17" fmla="*/ 46910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12631 w 7110412"/>
                <a:gd name="connsiteY16" fmla="*/ 471487 h 690563"/>
                <a:gd name="connsiteX17" fmla="*/ 5391150 w 7110412"/>
                <a:gd name="connsiteY17" fmla="*/ 46910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12631 w 7110412"/>
                <a:gd name="connsiteY16" fmla="*/ 471487 h 690563"/>
                <a:gd name="connsiteX17" fmla="*/ 5391150 w 7110412"/>
                <a:gd name="connsiteY17" fmla="*/ 46910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12631 w 7110412"/>
                <a:gd name="connsiteY16" fmla="*/ 471487 h 690563"/>
                <a:gd name="connsiteX17" fmla="*/ 5391150 w 7110412"/>
                <a:gd name="connsiteY17" fmla="*/ 46910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7987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7987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28812 w 7110412"/>
                <a:gd name="connsiteY31" fmla="*/ 607219 h 690563"/>
                <a:gd name="connsiteX32" fmla="*/ 1421606 w 7110412"/>
                <a:gd name="connsiteY32" fmla="*/ 623888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840706 w 7110412"/>
                <a:gd name="connsiteY31" fmla="*/ 592931 h 690563"/>
                <a:gd name="connsiteX32" fmla="*/ 1421606 w 7110412"/>
                <a:gd name="connsiteY32" fmla="*/ 623888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59768 w 7110412"/>
                <a:gd name="connsiteY31" fmla="*/ 595313 h 690563"/>
                <a:gd name="connsiteX32" fmla="*/ 1840706 w 7110412"/>
                <a:gd name="connsiteY32" fmla="*/ 592931 h 690563"/>
                <a:gd name="connsiteX33" fmla="*/ 1421606 w 7110412"/>
                <a:gd name="connsiteY33" fmla="*/ 623888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59768 w 7110412"/>
                <a:gd name="connsiteY31" fmla="*/ 595313 h 690563"/>
                <a:gd name="connsiteX32" fmla="*/ 1840706 w 7110412"/>
                <a:gd name="connsiteY32" fmla="*/ 592931 h 690563"/>
                <a:gd name="connsiteX33" fmla="*/ 1421606 w 7110412"/>
                <a:gd name="connsiteY33" fmla="*/ 623888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59768 w 7110412"/>
                <a:gd name="connsiteY31" fmla="*/ 621506 h 690563"/>
                <a:gd name="connsiteX32" fmla="*/ 1840706 w 7110412"/>
                <a:gd name="connsiteY32" fmla="*/ 592931 h 690563"/>
                <a:gd name="connsiteX33" fmla="*/ 1421606 w 7110412"/>
                <a:gd name="connsiteY33" fmla="*/ 623888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59768 w 7110412"/>
                <a:gd name="connsiteY31" fmla="*/ 607219 h 690563"/>
                <a:gd name="connsiteX32" fmla="*/ 1840706 w 7110412"/>
                <a:gd name="connsiteY32" fmla="*/ 592931 h 690563"/>
                <a:gd name="connsiteX33" fmla="*/ 1421606 w 7110412"/>
                <a:gd name="connsiteY33" fmla="*/ 623888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7110412" h="690563">
                  <a:moveTo>
                    <a:pt x="0" y="238125"/>
                  </a:moveTo>
                  <a:lnTo>
                    <a:pt x="1042987" y="211932"/>
                  </a:lnTo>
                  <a:lnTo>
                    <a:pt x="2436018" y="152400"/>
                  </a:lnTo>
                  <a:lnTo>
                    <a:pt x="3500437" y="121444"/>
                  </a:lnTo>
                  <a:lnTo>
                    <a:pt x="4310062" y="126207"/>
                  </a:lnTo>
                  <a:lnTo>
                    <a:pt x="6053137" y="26194"/>
                  </a:lnTo>
                  <a:lnTo>
                    <a:pt x="6841331" y="0"/>
                  </a:lnTo>
                  <a:lnTo>
                    <a:pt x="7110412" y="85725"/>
                  </a:lnTo>
                  <a:cubicBezTo>
                    <a:pt x="7109618" y="218281"/>
                    <a:pt x="7108825" y="350838"/>
                    <a:pt x="7108031" y="483394"/>
                  </a:cubicBezTo>
                  <a:lnTo>
                    <a:pt x="7060406" y="502444"/>
                  </a:lnTo>
                  <a:cubicBezTo>
                    <a:pt x="7038181" y="502841"/>
                    <a:pt x="7008812" y="492919"/>
                    <a:pt x="6974681" y="485775"/>
                  </a:cubicBezTo>
                  <a:cubicBezTo>
                    <a:pt x="6940550" y="478631"/>
                    <a:pt x="6892925" y="466726"/>
                    <a:pt x="6855619" y="459582"/>
                  </a:cubicBezTo>
                  <a:cubicBezTo>
                    <a:pt x="6818313" y="452438"/>
                    <a:pt x="6799263" y="444898"/>
                    <a:pt x="6750844" y="442913"/>
                  </a:cubicBezTo>
                  <a:cubicBezTo>
                    <a:pt x="6702425" y="440928"/>
                    <a:pt x="6611541" y="451644"/>
                    <a:pt x="6531769" y="447675"/>
                  </a:cubicBezTo>
                  <a:cubicBezTo>
                    <a:pt x="6451997" y="443706"/>
                    <a:pt x="6392068" y="415131"/>
                    <a:pt x="6272212" y="419100"/>
                  </a:cubicBezTo>
                  <a:cubicBezTo>
                    <a:pt x="6152356" y="423069"/>
                    <a:pt x="5959475" y="463153"/>
                    <a:pt x="5812631" y="471487"/>
                  </a:cubicBezTo>
                  <a:cubicBezTo>
                    <a:pt x="5665787" y="479821"/>
                    <a:pt x="5499100" y="463551"/>
                    <a:pt x="5391150" y="469107"/>
                  </a:cubicBezTo>
                  <a:cubicBezTo>
                    <a:pt x="5283200" y="474663"/>
                    <a:pt x="5229225" y="497285"/>
                    <a:pt x="5164931" y="504825"/>
                  </a:cubicBezTo>
                  <a:lnTo>
                    <a:pt x="4976812" y="495300"/>
                  </a:lnTo>
                  <a:cubicBezTo>
                    <a:pt x="4867275" y="502841"/>
                    <a:pt x="4781550" y="529432"/>
                    <a:pt x="4686300" y="533401"/>
                  </a:cubicBezTo>
                  <a:cubicBezTo>
                    <a:pt x="4591050" y="537370"/>
                    <a:pt x="4491434" y="514351"/>
                    <a:pt x="4405312" y="519113"/>
                  </a:cubicBezTo>
                  <a:cubicBezTo>
                    <a:pt x="4319190" y="523875"/>
                    <a:pt x="4251325" y="559198"/>
                    <a:pt x="4169569" y="561976"/>
                  </a:cubicBezTo>
                  <a:cubicBezTo>
                    <a:pt x="4087813" y="564754"/>
                    <a:pt x="4001690" y="541339"/>
                    <a:pt x="3914774" y="535783"/>
                  </a:cubicBezTo>
                  <a:cubicBezTo>
                    <a:pt x="3827858" y="530227"/>
                    <a:pt x="3724275" y="540544"/>
                    <a:pt x="3648075" y="528638"/>
                  </a:cubicBezTo>
                  <a:cubicBezTo>
                    <a:pt x="3573463" y="521097"/>
                    <a:pt x="3525440" y="500857"/>
                    <a:pt x="3452812" y="502444"/>
                  </a:cubicBezTo>
                  <a:cubicBezTo>
                    <a:pt x="3380184" y="504032"/>
                    <a:pt x="3292475" y="526257"/>
                    <a:pt x="3212307" y="538163"/>
                  </a:cubicBezTo>
                  <a:cubicBezTo>
                    <a:pt x="3081338" y="539750"/>
                    <a:pt x="3030537" y="498476"/>
                    <a:pt x="2938462" y="502445"/>
                  </a:cubicBezTo>
                  <a:cubicBezTo>
                    <a:pt x="2846387" y="506414"/>
                    <a:pt x="2744787" y="543719"/>
                    <a:pt x="2659856" y="561975"/>
                  </a:cubicBezTo>
                  <a:cubicBezTo>
                    <a:pt x="2574131" y="560388"/>
                    <a:pt x="2494756" y="573882"/>
                    <a:pt x="2421731" y="576263"/>
                  </a:cubicBezTo>
                  <a:cubicBezTo>
                    <a:pt x="2348706" y="578644"/>
                    <a:pt x="2275283" y="566340"/>
                    <a:pt x="2221705" y="576262"/>
                  </a:cubicBezTo>
                  <a:cubicBezTo>
                    <a:pt x="2168127" y="586184"/>
                    <a:pt x="2124867" y="604044"/>
                    <a:pt x="2081211" y="607219"/>
                  </a:cubicBezTo>
                  <a:lnTo>
                    <a:pt x="1959768" y="607219"/>
                  </a:lnTo>
                  <a:cubicBezTo>
                    <a:pt x="1919287" y="603250"/>
                    <a:pt x="1930400" y="588169"/>
                    <a:pt x="1840706" y="592931"/>
                  </a:cubicBezTo>
                  <a:lnTo>
                    <a:pt x="1421606" y="623888"/>
                  </a:lnTo>
                  <a:cubicBezTo>
                    <a:pt x="1300162" y="633810"/>
                    <a:pt x="1273572" y="640160"/>
                    <a:pt x="1112044" y="652463"/>
                  </a:cubicBezTo>
                  <a:lnTo>
                    <a:pt x="445293" y="685801"/>
                  </a:lnTo>
                  <a:lnTo>
                    <a:pt x="130968" y="688182"/>
                  </a:lnTo>
                  <a:lnTo>
                    <a:pt x="7143" y="690563"/>
                  </a:lnTo>
                  <a:lnTo>
                    <a:pt x="0" y="238125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ABAFA5C-AA59-49DC-B00E-2996A738C05D}"/>
                </a:ext>
              </a:extLst>
            </p:cNvPr>
            <p:cNvSpPr/>
            <p:nvPr/>
          </p:nvSpPr>
          <p:spPr>
            <a:xfrm>
              <a:off x="-181064" y="793088"/>
              <a:ext cx="2431257" cy="188119"/>
            </a:xfrm>
            <a:custGeom>
              <a:avLst/>
              <a:gdLst>
                <a:gd name="connsiteX0" fmla="*/ 0 w 2431257"/>
                <a:gd name="connsiteY0" fmla="*/ 76200 h 188119"/>
                <a:gd name="connsiteX1" fmla="*/ 71438 w 2431257"/>
                <a:gd name="connsiteY1" fmla="*/ 85725 h 188119"/>
                <a:gd name="connsiteX2" fmla="*/ 128588 w 2431257"/>
                <a:gd name="connsiteY2" fmla="*/ 80963 h 188119"/>
                <a:gd name="connsiteX3" fmla="*/ 195263 w 2431257"/>
                <a:gd name="connsiteY3" fmla="*/ 78581 h 188119"/>
                <a:gd name="connsiteX4" fmla="*/ 257175 w 2431257"/>
                <a:gd name="connsiteY4" fmla="*/ 107156 h 188119"/>
                <a:gd name="connsiteX5" fmla="*/ 311944 w 2431257"/>
                <a:gd name="connsiteY5" fmla="*/ 90488 h 188119"/>
                <a:gd name="connsiteX6" fmla="*/ 411956 w 2431257"/>
                <a:gd name="connsiteY6" fmla="*/ 107156 h 188119"/>
                <a:gd name="connsiteX7" fmla="*/ 459582 w 2431257"/>
                <a:gd name="connsiteY7" fmla="*/ 107156 h 188119"/>
                <a:gd name="connsiteX8" fmla="*/ 492919 w 2431257"/>
                <a:gd name="connsiteY8" fmla="*/ 123825 h 188119"/>
                <a:gd name="connsiteX9" fmla="*/ 492919 w 2431257"/>
                <a:gd name="connsiteY9" fmla="*/ 102394 h 188119"/>
                <a:gd name="connsiteX10" fmla="*/ 623888 w 2431257"/>
                <a:gd name="connsiteY10" fmla="*/ 92869 h 188119"/>
                <a:gd name="connsiteX11" fmla="*/ 695325 w 2431257"/>
                <a:gd name="connsiteY11" fmla="*/ 97631 h 188119"/>
                <a:gd name="connsiteX12" fmla="*/ 764382 w 2431257"/>
                <a:gd name="connsiteY12" fmla="*/ 100013 h 188119"/>
                <a:gd name="connsiteX13" fmla="*/ 842963 w 2431257"/>
                <a:gd name="connsiteY13" fmla="*/ 100013 h 188119"/>
                <a:gd name="connsiteX14" fmla="*/ 900113 w 2431257"/>
                <a:gd name="connsiteY14" fmla="*/ 85725 h 188119"/>
                <a:gd name="connsiteX15" fmla="*/ 952500 w 2431257"/>
                <a:gd name="connsiteY15" fmla="*/ 88106 h 188119"/>
                <a:gd name="connsiteX16" fmla="*/ 1033463 w 2431257"/>
                <a:gd name="connsiteY16" fmla="*/ 114300 h 188119"/>
                <a:gd name="connsiteX17" fmla="*/ 1076325 w 2431257"/>
                <a:gd name="connsiteY17" fmla="*/ 71438 h 188119"/>
                <a:gd name="connsiteX18" fmla="*/ 1204913 w 2431257"/>
                <a:gd name="connsiteY18" fmla="*/ 59531 h 188119"/>
                <a:gd name="connsiteX19" fmla="*/ 1321594 w 2431257"/>
                <a:gd name="connsiteY19" fmla="*/ 61913 h 188119"/>
                <a:gd name="connsiteX20" fmla="*/ 1409700 w 2431257"/>
                <a:gd name="connsiteY20" fmla="*/ 57150 h 188119"/>
                <a:gd name="connsiteX21" fmla="*/ 1454944 w 2431257"/>
                <a:gd name="connsiteY21" fmla="*/ 52388 h 188119"/>
                <a:gd name="connsiteX22" fmla="*/ 1671638 w 2431257"/>
                <a:gd name="connsiteY22" fmla="*/ 38100 h 188119"/>
                <a:gd name="connsiteX23" fmla="*/ 1762125 w 2431257"/>
                <a:gd name="connsiteY23" fmla="*/ 35719 h 188119"/>
                <a:gd name="connsiteX24" fmla="*/ 1824038 w 2431257"/>
                <a:gd name="connsiteY24" fmla="*/ 35719 h 188119"/>
                <a:gd name="connsiteX25" fmla="*/ 1883569 w 2431257"/>
                <a:gd name="connsiteY25" fmla="*/ 40481 h 188119"/>
                <a:gd name="connsiteX26" fmla="*/ 2040732 w 2431257"/>
                <a:gd name="connsiteY26" fmla="*/ 45244 h 188119"/>
                <a:gd name="connsiteX27" fmla="*/ 2062163 w 2431257"/>
                <a:gd name="connsiteY27" fmla="*/ 26194 h 188119"/>
                <a:gd name="connsiteX28" fmla="*/ 2200275 w 2431257"/>
                <a:gd name="connsiteY28" fmla="*/ 23813 h 188119"/>
                <a:gd name="connsiteX29" fmla="*/ 2328863 w 2431257"/>
                <a:gd name="connsiteY29" fmla="*/ 9525 h 188119"/>
                <a:gd name="connsiteX30" fmla="*/ 2402682 w 2431257"/>
                <a:gd name="connsiteY30" fmla="*/ 0 h 188119"/>
                <a:gd name="connsiteX31" fmla="*/ 2431257 w 2431257"/>
                <a:gd name="connsiteY31" fmla="*/ 16669 h 188119"/>
                <a:gd name="connsiteX32" fmla="*/ 2409825 w 2431257"/>
                <a:gd name="connsiteY32" fmla="*/ 64294 h 188119"/>
                <a:gd name="connsiteX33" fmla="*/ 1164432 w 2431257"/>
                <a:gd name="connsiteY33" fmla="*/ 145256 h 188119"/>
                <a:gd name="connsiteX34" fmla="*/ 385763 w 2431257"/>
                <a:gd name="connsiteY34" fmla="*/ 188119 h 188119"/>
                <a:gd name="connsiteX35" fmla="*/ 42863 w 2431257"/>
                <a:gd name="connsiteY35" fmla="*/ 152400 h 188119"/>
                <a:gd name="connsiteX36" fmla="*/ 0 w 2431257"/>
                <a:gd name="connsiteY36" fmla="*/ 76200 h 188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431257" h="188119">
                  <a:moveTo>
                    <a:pt x="0" y="76200"/>
                  </a:moveTo>
                  <a:lnTo>
                    <a:pt x="71438" y="85725"/>
                  </a:lnTo>
                  <a:lnTo>
                    <a:pt x="128588" y="80963"/>
                  </a:lnTo>
                  <a:lnTo>
                    <a:pt x="195263" y="78581"/>
                  </a:lnTo>
                  <a:lnTo>
                    <a:pt x="257175" y="107156"/>
                  </a:lnTo>
                  <a:lnTo>
                    <a:pt x="311944" y="90488"/>
                  </a:lnTo>
                  <a:lnTo>
                    <a:pt x="411956" y="107156"/>
                  </a:lnTo>
                  <a:lnTo>
                    <a:pt x="459582" y="107156"/>
                  </a:lnTo>
                  <a:lnTo>
                    <a:pt x="492919" y="123825"/>
                  </a:lnTo>
                  <a:lnTo>
                    <a:pt x="492919" y="102394"/>
                  </a:lnTo>
                  <a:lnTo>
                    <a:pt x="623888" y="92869"/>
                  </a:lnTo>
                  <a:lnTo>
                    <a:pt x="695325" y="97631"/>
                  </a:lnTo>
                  <a:lnTo>
                    <a:pt x="764382" y="100013"/>
                  </a:lnTo>
                  <a:lnTo>
                    <a:pt x="842963" y="100013"/>
                  </a:lnTo>
                  <a:lnTo>
                    <a:pt x="900113" y="85725"/>
                  </a:lnTo>
                  <a:lnTo>
                    <a:pt x="952500" y="88106"/>
                  </a:lnTo>
                  <a:lnTo>
                    <a:pt x="1033463" y="114300"/>
                  </a:lnTo>
                  <a:lnTo>
                    <a:pt x="1076325" y="71438"/>
                  </a:lnTo>
                  <a:lnTo>
                    <a:pt x="1204913" y="59531"/>
                  </a:lnTo>
                  <a:lnTo>
                    <a:pt x="1321594" y="61913"/>
                  </a:lnTo>
                  <a:lnTo>
                    <a:pt x="1409700" y="57150"/>
                  </a:lnTo>
                  <a:lnTo>
                    <a:pt x="1454944" y="52388"/>
                  </a:lnTo>
                  <a:lnTo>
                    <a:pt x="1671638" y="38100"/>
                  </a:lnTo>
                  <a:lnTo>
                    <a:pt x="1762125" y="35719"/>
                  </a:lnTo>
                  <a:lnTo>
                    <a:pt x="1824038" y="35719"/>
                  </a:lnTo>
                  <a:lnTo>
                    <a:pt x="1883569" y="40481"/>
                  </a:lnTo>
                  <a:lnTo>
                    <a:pt x="2040732" y="45244"/>
                  </a:lnTo>
                  <a:lnTo>
                    <a:pt x="2062163" y="26194"/>
                  </a:lnTo>
                  <a:lnTo>
                    <a:pt x="2200275" y="23813"/>
                  </a:lnTo>
                  <a:lnTo>
                    <a:pt x="2328863" y="9525"/>
                  </a:lnTo>
                  <a:lnTo>
                    <a:pt x="2402682" y="0"/>
                  </a:lnTo>
                  <a:lnTo>
                    <a:pt x="2431257" y="16669"/>
                  </a:lnTo>
                  <a:lnTo>
                    <a:pt x="2409825" y="64294"/>
                  </a:lnTo>
                  <a:lnTo>
                    <a:pt x="1164432" y="145256"/>
                  </a:lnTo>
                  <a:lnTo>
                    <a:pt x="385763" y="188119"/>
                  </a:lnTo>
                  <a:lnTo>
                    <a:pt x="42863" y="1524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6CA17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sp>
          <p:nvSpPr>
            <p:cNvPr id="509" name="Freeform 5">
              <a:extLst>
                <a:ext uri="{FF2B5EF4-FFF2-40B4-BE49-F238E27FC236}">
                  <a16:creationId xmlns:a16="http://schemas.microsoft.com/office/drawing/2014/main" id="{D811FC8B-3618-4AA9-99C7-C398EC7E7AF1}"/>
                </a:ext>
              </a:extLst>
            </p:cNvPr>
            <p:cNvSpPr/>
            <p:nvPr/>
          </p:nvSpPr>
          <p:spPr bwMode="auto">
            <a:xfrm>
              <a:off x="5890881" y="890846"/>
              <a:ext cx="366713" cy="490537"/>
            </a:xfrm>
            <a:custGeom>
              <a:avLst/>
              <a:gdLst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50007 w 514350"/>
                <a:gd name="connsiteY17" fmla="*/ 342900 h 688181"/>
                <a:gd name="connsiteX18" fmla="*/ 90488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90488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40531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04775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40531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14350" h="688501">
                  <a:moveTo>
                    <a:pt x="504825" y="62232"/>
                  </a:moveTo>
                  <a:lnTo>
                    <a:pt x="457200" y="100332"/>
                  </a:lnTo>
                  <a:lnTo>
                    <a:pt x="421482" y="95570"/>
                  </a:lnTo>
                  <a:lnTo>
                    <a:pt x="404813" y="95570"/>
                  </a:lnTo>
                  <a:lnTo>
                    <a:pt x="388144" y="95570"/>
                  </a:lnTo>
                  <a:lnTo>
                    <a:pt x="369094" y="78901"/>
                  </a:lnTo>
                  <a:lnTo>
                    <a:pt x="304800" y="76520"/>
                  </a:lnTo>
                  <a:lnTo>
                    <a:pt x="266700" y="81282"/>
                  </a:lnTo>
                  <a:lnTo>
                    <a:pt x="233363" y="57470"/>
                  </a:lnTo>
                  <a:cubicBezTo>
                    <a:pt x="223044" y="46357"/>
                    <a:pt x="211932" y="22148"/>
                    <a:pt x="204788" y="14607"/>
                  </a:cubicBezTo>
                  <a:cubicBezTo>
                    <a:pt x="197644" y="7066"/>
                    <a:pt x="196056" y="9448"/>
                    <a:pt x="190500" y="12226"/>
                  </a:cubicBezTo>
                  <a:cubicBezTo>
                    <a:pt x="184944" y="15004"/>
                    <a:pt x="176212" y="30879"/>
                    <a:pt x="171450" y="31276"/>
                  </a:cubicBezTo>
                  <a:lnTo>
                    <a:pt x="161925" y="14607"/>
                  </a:lnTo>
                  <a:cubicBezTo>
                    <a:pt x="157956" y="9448"/>
                    <a:pt x="152797" y="-2061"/>
                    <a:pt x="147638" y="320"/>
                  </a:cubicBezTo>
                  <a:cubicBezTo>
                    <a:pt x="142479" y="2701"/>
                    <a:pt x="138113" y="26117"/>
                    <a:pt x="130969" y="28895"/>
                  </a:cubicBezTo>
                  <a:lnTo>
                    <a:pt x="104775" y="16988"/>
                  </a:lnTo>
                  <a:cubicBezTo>
                    <a:pt x="96044" y="13019"/>
                    <a:pt x="11112" y="105491"/>
                    <a:pt x="0" y="159863"/>
                  </a:cubicBezTo>
                  <a:lnTo>
                    <a:pt x="38101" y="343220"/>
                  </a:lnTo>
                  <a:lnTo>
                    <a:pt x="83344" y="552770"/>
                  </a:lnTo>
                  <a:lnTo>
                    <a:pt x="121444" y="688501"/>
                  </a:lnTo>
                  <a:lnTo>
                    <a:pt x="169069" y="617063"/>
                  </a:lnTo>
                  <a:lnTo>
                    <a:pt x="223838" y="562295"/>
                  </a:lnTo>
                  <a:lnTo>
                    <a:pt x="295275" y="526576"/>
                  </a:lnTo>
                  <a:lnTo>
                    <a:pt x="326232" y="519432"/>
                  </a:lnTo>
                  <a:lnTo>
                    <a:pt x="373857" y="500382"/>
                  </a:lnTo>
                  <a:lnTo>
                    <a:pt x="404813" y="459901"/>
                  </a:lnTo>
                  <a:lnTo>
                    <a:pt x="440531" y="409895"/>
                  </a:lnTo>
                  <a:lnTo>
                    <a:pt x="464344" y="367032"/>
                  </a:lnTo>
                  <a:lnTo>
                    <a:pt x="481013" y="305120"/>
                  </a:lnTo>
                  <a:lnTo>
                    <a:pt x="495300" y="262257"/>
                  </a:lnTo>
                  <a:lnTo>
                    <a:pt x="514350" y="181295"/>
                  </a:lnTo>
                  <a:cubicBezTo>
                    <a:pt x="513556" y="158276"/>
                    <a:pt x="512763" y="135257"/>
                    <a:pt x="511969" y="112238"/>
                  </a:cubicBezTo>
                  <a:lnTo>
                    <a:pt x="504825" y="62232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0" name="Freeform 6">
              <a:extLst>
                <a:ext uri="{FF2B5EF4-FFF2-40B4-BE49-F238E27FC236}">
                  <a16:creationId xmlns:a16="http://schemas.microsoft.com/office/drawing/2014/main" id="{E4FFFF37-B286-4305-BA51-1800B58739A5}"/>
                </a:ext>
              </a:extLst>
            </p:cNvPr>
            <p:cNvSpPr/>
            <p:nvPr/>
          </p:nvSpPr>
          <p:spPr bwMode="auto">
            <a:xfrm>
              <a:off x="5978987" y="918230"/>
              <a:ext cx="314325" cy="496491"/>
            </a:xfrm>
            <a:custGeom>
              <a:avLst/>
              <a:gdLst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1482 w 438150"/>
                <a:gd name="connsiteY4" fmla="*/ 133350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97669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97669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9087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9087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5263 w 438150"/>
                <a:gd name="connsiteY30" fmla="*/ 485783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28242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70968 w 438150"/>
                <a:gd name="connsiteY31" fmla="*/ 426250 h 695333"/>
                <a:gd name="connsiteX32" fmla="*/ 314325 w 438150"/>
                <a:gd name="connsiteY32" fmla="*/ 378626 h 695333"/>
                <a:gd name="connsiteX33" fmla="*/ 328242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41151"/>
                <a:gd name="connsiteY0" fmla="*/ 26201 h 695333"/>
                <a:gd name="connsiteX1" fmla="*/ 421482 w 441151"/>
                <a:gd name="connsiteY1" fmla="*/ 8 h 695333"/>
                <a:gd name="connsiteX2" fmla="*/ 438150 w 441151"/>
                <a:gd name="connsiteY2" fmla="*/ 23820 h 695333"/>
                <a:gd name="connsiteX3" fmla="*/ 438150 w 441151"/>
                <a:gd name="connsiteY3" fmla="*/ 59539 h 695333"/>
                <a:gd name="connsiteX4" fmla="*/ 441151 w 441151"/>
                <a:gd name="connsiteY4" fmla="*/ 126089 h 695333"/>
                <a:gd name="connsiteX5" fmla="*/ 419100 w 441151"/>
                <a:gd name="connsiteY5" fmla="*/ 192889 h 695333"/>
                <a:gd name="connsiteX6" fmla="*/ 416719 w 441151"/>
                <a:gd name="connsiteY6" fmla="*/ 233370 h 695333"/>
                <a:gd name="connsiteX7" fmla="*/ 404813 w 441151"/>
                <a:gd name="connsiteY7" fmla="*/ 269089 h 695333"/>
                <a:gd name="connsiteX8" fmla="*/ 395288 w 441151"/>
                <a:gd name="connsiteY8" fmla="*/ 290520 h 695333"/>
                <a:gd name="connsiteX9" fmla="*/ 381000 w 441151"/>
                <a:gd name="connsiteY9" fmla="*/ 331001 h 695333"/>
                <a:gd name="connsiteX10" fmla="*/ 376485 w 441151"/>
                <a:gd name="connsiteY10" fmla="*/ 374359 h 695333"/>
                <a:gd name="connsiteX11" fmla="*/ 345777 w 441151"/>
                <a:gd name="connsiteY11" fmla="*/ 428633 h 695333"/>
                <a:gd name="connsiteX12" fmla="*/ 319087 w 441151"/>
                <a:gd name="connsiteY12" fmla="*/ 459589 h 695333"/>
                <a:gd name="connsiteX13" fmla="*/ 278607 w 441151"/>
                <a:gd name="connsiteY13" fmla="*/ 492926 h 695333"/>
                <a:gd name="connsiteX14" fmla="*/ 245269 w 441151"/>
                <a:gd name="connsiteY14" fmla="*/ 504833 h 695333"/>
                <a:gd name="connsiteX15" fmla="*/ 200025 w 441151"/>
                <a:gd name="connsiteY15" fmla="*/ 538170 h 695333"/>
                <a:gd name="connsiteX16" fmla="*/ 169069 w 441151"/>
                <a:gd name="connsiteY16" fmla="*/ 554839 h 695333"/>
                <a:gd name="connsiteX17" fmla="*/ 135732 w 441151"/>
                <a:gd name="connsiteY17" fmla="*/ 573889 h 695333"/>
                <a:gd name="connsiteX18" fmla="*/ 92869 w 441151"/>
                <a:gd name="connsiteY18" fmla="*/ 607226 h 695333"/>
                <a:gd name="connsiteX19" fmla="*/ 69057 w 441151"/>
                <a:gd name="connsiteY19" fmla="*/ 628658 h 695333"/>
                <a:gd name="connsiteX20" fmla="*/ 47625 w 441151"/>
                <a:gd name="connsiteY20" fmla="*/ 657233 h 695333"/>
                <a:gd name="connsiteX21" fmla="*/ 11907 w 441151"/>
                <a:gd name="connsiteY21" fmla="*/ 695333 h 695333"/>
                <a:gd name="connsiteX22" fmla="*/ 0 w 441151"/>
                <a:gd name="connsiteY22" fmla="*/ 647708 h 695333"/>
                <a:gd name="connsiteX23" fmla="*/ 21432 w 441151"/>
                <a:gd name="connsiteY23" fmla="*/ 611989 h 695333"/>
                <a:gd name="connsiteX24" fmla="*/ 45244 w 441151"/>
                <a:gd name="connsiteY24" fmla="*/ 581033 h 695333"/>
                <a:gd name="connsiteX25" fmla="*/ 73819 w 441151"/>
                <a:gd name="connsiteY25" fmla="*/ 552458 h 695333"/>
                <a:gd name="connsiteX26" fmla="*/ 95250 w 441151"/>
                <a:gd name="connsiteY26" fmla="*/ 526264 h 695333"/>
                <a:gd name="connsiteX27" fmla="*/ 133350 w 441151"/>
                <a:gd name="connsiteY27" fmla="*/ 507214 h 695333"/>
                <a:gd name="connsiteX28" fmla="*/ 166688 w 441151"/>
                <a:gd name="connsiteY28" fmla="*/ 492926 h 695333"/>
                <a:gd name="connsiteX29" fmla="*/ 197769 w 441151"/>
                <a:gd name="connsiteY29" fmla="*/ 478268 h 695333"/>
                <a:gd name="connsiteX30" fmla="*/ 242888 w 441151"/>
                <a:gd name="connsiteY30" fmla="*/ 452445 h 695333"/>
                <a:gd name="connsiteX31" fmla="*/ 270968 w 441151"/>
                <a:gd name="connsiteY31" fmla="*/ 426250 h 695333"/>
                <a:gd name="connsiteX32" fmla="*/ 314325 w 441151"/>
                <a:gd name="connsiteY32" fmla="*/ 378626 h 695333"/>
                <a:gd name="connsiteX33" fmla="*/ 328242 w 441151"/>
                <a:gd name="connsiteY33" fmla="*/ 347670 h 695333"/>
                <a:gd name="connsiteX34" fmla="*/ 347292 w 441151"/>
                <a:gd name="connsiteY34" fmla="*/ 293025 h 695333"/>
                <a:gd name="connsiteX35" fmla="*/ 356817 w 441151"/>
                <a:gd name="connsiteY35" fmla="*/ 259564 h 695333"/>
                <a:gd name="connsiteX36" fmla="*/ 378619 w 441151"/>
                <a:gd name="connsiteY36" fmla="*/ 190508 h 695333"/>
                <a:gd name="connsiteX37" fmla="*/ 381000 w 441151"/>
                <a:gd name="connsiteY37" fmla="*/ 152407 h 695333"/>
                <a:gd name="connsiteX38" fmla="*/ 388144 w 441151"/>
                <a:gd name="connsiteY38" fmla="*/ 111926 h 695333"/>
                <a:gd name="connsiteX39" fmla="*/ 378619 w 441151"/>
                <a:gd name="connsiteY39" fmla="*/ 26201 h 695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41151" h="695333">
                  <a:moveTo>
                    <a:pt x="378619" y="26201"/>
                  </a:moveTo>
                  <a:cubicBezTo>
                    <a:pt x="384175" y="7548"/>
                    <a:pt x="411560" y="405"/>
                    <a:pt x="421482" y="8"/>
                  </a:cubicBezTo>
                  <a:cubicBezTo>
                    <a:pt x="431404" y="-389"/>
                    <a:pt x="435372" y="13898"/>
                    <a:pt x="438150" y="23820"/>
                  </a:cubicBezTo>
                  <a:lnTo>
                    <a:pt x="438150" y="59539"/>
                  </a:lnTo>
                  <a:lnTo>
                    <a:pt x="441151" y="126089"/>
                  </a:lnTo>
                  <a:lnTo>
                    <a:pt x="419100" y="192889"/>
                  </a:lnTo>
                  <a:lnTo>
                    <a:pt x="416719" y="233370"/>
                  </a:lnTo>
                  <a:lnTo>
                    <a:pt x="404813" y="269089"/>
                  </a:lnTo>
                  <a:lnTo>
                    <a:pt x="395288" y="290520"/>
                  </a:lnTo>
                  <a:lnTo>
                    <a:pt x="381000" y="331001"/>
                  </a:lnTo>
                  <a:cubicBezTo>
                    <a:pt x="377866" y="344974"/>
                    <a:pt x="382356" y="358087"/>
                    <a:pt x="376485" y="374359"/>
                  </a:cubicBezTo>
                  <a:cubicBezTo>
                    <a:pt x="370615" y="390631"/>
                    <a:pt x="354674" y="418314"/>
                    <a:pt x="345777" y="428633"/>
                  </a:cubicBezTo>
                  <a:lnTo>
                    <a:pt x="319087" y="459589"/>
                  </a:lnTo>
                  <a:lnTo>
                    <a:pt x="278607" y="492926"/>
                  </a:lnTo>
                  <a:lnTo>
                    <a:pt x="245269" y="504833"/>
                  </a:lnTo>
                  <a:lnTo>
                    <a:pt x="200025" y="538170"/>
                  </a:lnTo>
                  <a:lnTo>
                    <a:pt x="169069" y="554839"/>
                  </a:lnTo>
                  <a:lnTo>
                    <a:pt x="135732" y="573889"/>
                  </a:lnTo>
                  <a:lnTo>
                    <a:pt x="92869" y="607226"/>
                  </a:lnTo>
                  <a:lnTo>
                    <a:pt x="69057" y="628658"/>
                  </a:lnTo>
                  <a:lnTo>
                    <a:pt x="47625" y="657233"/>
                  </a:lnTo>
                  <a:lnTo>
                    <a:pt x="11907" y="695333"/>
                  </a:lnTo>
                  <a:lnTo>
                    <a:pt x="0" y="647708"/>
                  </a:lnTo>
                  <a:lnTo>
                    <a:pt x="21432" y="611989"/>
                  </a:lnTo>
                  <a:lnTo>
                    <a:pt x="45244" y="581033"/>
                  </a:lnTo>
                  <a:lnTo>
                    <a:pt x="73819" y="552458"/>
                  </a:lnTo>
                  <a:lnTo>
                    <a:pt x="95250" y="526264"/>
                  </a:lnTo>
                  <a:lnTo>
                    <a:pt x="133350" y="507214"/>
                  </a:lnTo>
                  <a:lnTo>
                    <a:pt x="166688" y="492926"/>
                  </a:lnTo>
                  <a:cubicBezTo>
                    <a:pt x="177007" y="489354"/>
                    <a:pt x="185069" y="485015"/>
                    <a:pt x="197769" y="478268"/>
                  </a:cubicBezTo>
                  <a:cubicBezTo>
                    <a:pt x="210469" y="471521"/>
                    <a:pt x="228601" y="462367"/>
                    <a:pt x="242888" y="452445"/>
                  </a:cubicBezTo>
                  <a:lnTo>
                    <a:pt x="270968" y="426250"/>
                  </a:lnTo>
                  <a:cubicBezTo>
                    <a:pt x="282874" y="413947"/>
                    <a:pt x="304779" y="391723"/>
                    <a:pt x="314325" y="378626"/>
                  </a:cubicBezTo>
                  <a:cubicBezTo>
                    <a:pt x="323871" y="365529"/>
                    <a:pt x="322748" y="361937"/>
                    <a:pt x="328242" y="347670"/>
                  </a:cubicBezTo>
                  <a:cubicBezTo>
                    <a:pt x="333737" y="333403"/>
                    <a:pt x="342529" y="307709"/>
                    <a:pt x="347292" y="293025"/>
                  </a:cubicBezTo>
                  <a:lnTo>
                    <a:pt x="356817" y="259564"/>
                  </a:lnTo>
                  <a:lnTo>
                    <a:pt x="378619" y="190508"/>
                  </a:lnTo>
                  <a:lnTo>
                    <a:pt x="381000" y="152407"/>
                  </a:lnTo>
                  <a:lnTo>
                    <a:pt x="388144" y="111926"/>
                  </a:lnTo>
                  <a:lnTo>
                    <a:pt x="378619" y="26201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11" name="Freeform 7">
              <a:extLst>
                <a:ext uri="{FF2B5EF4-FFF2-40B4-BE49-F238E27FC236}">
                  <a16:creationId xmlns:a16="http://schemas.microsoft.com/office/drawing/2014/main" id="{3E78EC8E-60A5-4BD9-BA0F-C7CA91BFE9D6}"/>
                </a:ext>
              </a:extLst>
            </p:cNvPr>
            <p:cNvSpPr/>
            <p:nvPr/>
          </p:nvSpPr>
          <p:spPr bwMode="auto">
            <a:xfrm>
              <a:off x="5990893" y="938471"/>
              <a:ext cx="335756" cy="528637"/>
            </a:xfrm>
            <a:custGeom>
              <a:avLst/>
              <a:gdLst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5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23863 w 471488"/>
                <a:gd name="connsiteY31" fmla="*/ 50006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5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21468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4 w 471488"/>
                <a:gd name="connsiteY24" fmla="*/ 407193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6238 w 471488"/>
                <a:gd name="connsiteY8" fmla="*/ 426243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4 w 471488"/>
                <a:gd name="connsiteY24" fmla="*/ 407193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2 h 740570"/>
                <a:gd name="connsiteX1" fmla="*/ 459581 w 471488"/>
                <a:gd name="connsiteY1" fmla="*/ 57152 h 740570"/>
                <a:gd name="connsiteX2" fmla="*/ 471488 w 471488"/>
                <a:gd name="connsiteY2" fmla="*/ 71439 h 740570"/>
                <a:gd name="connsiteX3" fmla="*/ 469106 w 471488"/>
                <a:gd name="connsiteY3" fmla="*/ 130970 h 740570"/>
                <a:gd name="connsiteX4" fmla="*/ 461963 w 471488"/>
                <a:gd name="connsiteY4" fmla="*/ 202408 h 740570"/>
                <a:gd name="connsiteX5" fmla="*/ 445294 w 471488"/>
                <a:gd name="connsiteY5" fmla="*/ 264320 h 740570"/>
                <a:gd name="connsiteX6" fmla="*/ 431006 w 471488"/>
                <a:gd name="connsiteY6" fmla="*/ 307183 h 740570"/>
                <a:gd name="connsiteX7" fmla="*/ 409575 w 471488"/>
                <a:gd name="connsiteY7" fmla="*/ 364333 h 740570"/>
                <a:gd name="connsiteX8" fmla="*/ 376238 w 471488"/>
                <a:gd name="connsiteY8" fmla="*/ 426245 h 740570"/>
                <a:gd name="connsiteX9" fmla="*/ 326231 w 471488"/>
                <a:gd name="connsiteY9" fmla="*/ 478633 h 740570"/>
                <a:gd name="connsiteX10" fmla="*/ 273844 w 471488"/>
                <a:gd name="connsiteY10" fmla="*/ 521495 h 740570"/>
                <a:gd name="connsiteX11" fmla="*/ 219075 w 471488"/>
                <a:gd name="connsiteY11" fmla="*/ 564358 h 740570"/>
                <a:gd name="connsiteX12" fmla="*/ 173831 w 471488"/>
                <a:gd name="connsiteY12" fmla="*/ 597695 h 740570"/>
                <a:gd name="connsiteX13" fmla="*/ 130969 w 471488"/>
                <a:gd name="connsiteY13" fmla="*/ 628652 h 740570"/>
                <a:gd name="connsiteX14" fmla="*/ 97631 w 471488"/>
                <a:gd name="connsiteY14" fmla="*/ 654845 h 740570"/>
                <a:gd name="connsiteX15" fmla="*/ 57150 w 471488"/>
                <a:gd name="connsiteY15" fmla="*/ 695327 h 740570"/>
                <a:gd name="connsiteX16" fmla="*/ 19050 w 471488"/>
                <a:gd name="connsiteY16" fmla="*/ 740570 h 740570"/>
                <a:gd name="connsiteX17" fmla="*/ 0 w 471488"/>
                <a:gd name="connsiteY17" fmla="*/ 664370 h 740570"/>
                <a:gd name="connsiteX18" fmla="*/ 42863 w 471488"/>
                <a:gd name="connsiteY18" fmla="*/ 614364 h 740570"/>
                <a:gd name="connsiteX19" fmla="*/ 78581 w 471488"/>
                <a:gd name="connsiteY19" fmla="*/ 578645 h 740570"/>
                <a:gd name="connsiteX20" fmla="*/ 114300 w 471488"/>
                <a:gd name="connsiteY20" fmla="*/ 547689 h 740570"/>
                <a:gd name="connsiteX21" fmla="*/ 176213 w 471488"/>
                <a:gd name="connsiteY21" fmla="*/ 511970 h 740570"/>
                <a:gd name="connsiteX22" fmla="*/ 219075 w 471488"/>
                <a:gd name="connsiteY22" fmla="*/ 485777 h 740570"/>
                <a:gd name="connsiteX23" fmla="*/ 278606 w 471488"/>
                <a:gd name="connsiteY23" fmla="*/ 450058 h 740570"/>
                <a:gd name="connsiteX24" fmla="*/ 314324 w 471488"/>
                <a:gd name="connsiteY24" fmla="*/ 407195 h 740570"/>
                <a:gd name="connsiteX25" fmla="*/ 350044 w 471488"/>
                <a:gd name="connsiteY25" fmla="*/ 364333 h 740570"/>
                <a:gd name="connsiteX26" fmla="*/ 366713 w 471488"/>
                <a:gd name="connsiteY26" fmla="*/ 302420 h 740570"/>
                <a:gd name="connsiteX27" fmla="*/ 385763 w 471488"/>
                <a:gd name="connsiteY27" fmla="*/ 252414 h 740570"/>
                <a:gd name="connsiteX28" fmla="*/ 395288 w 471488"/>
                <a:gd name="connsiteY28" fmla="*/ 197645 h 740570"/>
                <a:gd name="connsiteX29" fmla="*/ 404813 w 471488"/>
                <a:gd name="connsiteY29" fmla="*/ 135733 h 740570"/>
                <a:gd name="connsiteX30" fmla="*/ 419100 w 471488"/>
                <a:gd name="connsiteY30" fmla="*/ 83345 h 740570"/>
                <a:gd name="connsiteX31" fmla="*/ 416719 w 471488"/>
                <a:gd name="connsiteY31" fmla="*/ 54770 h 740570"/>
                <a:gd name="connsiteX32" fmla="*/ 426244 w 471488"/>
                <a:gd name="connsiteY32" fmla="*/ 2 h 74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71488" h="740570">
                  <a:moveTo>
                    <a:pt x="426244" y="2"/>
                  </a:moveTo>
                  <a:cubicBezTo>
                    <a:pt x="433388" y="399"/>
                    <a:pt x="452040" y="45246"/>
                    <a:pt x="459581" y="57152"/>
                  </a:cubicBezTo>
                  <a:lnTo>
                    <a:pt x="471488" y="71439"/>
                  </a:lnTo>
                  <a:lnTo>
                    <a:pt x="469106" y="130970"/>
                  </a:lnTo>
                  <a:lnTo>
                    <a:pt x="461963" y="202408"/>
                  </a:lnTo>
                  <a:lnTo>
                    <a:pt x="445294" y="264320"/>
                  </a:lnTo>
                  <a:lnTo>
                    <a:pt x="431006" y="307183"/>
                  </a:lnTo>
                  <a:lnTo>
                    <a:pt x="409575" y="364333"/>
                  </a:lnTo>
                  <a:lnTo>
                    <a:pt x="376238" y="426245"/>
                  </a:lnTo>
                  <a:lnTo>
                    <a:pt x="326231" y="478633"/>
                  </a:lnTo>
                  <a:lnTo>
                    <a:pt x="273844" y="521495"/>
                  </a:lnTo>
                  <a:lnTo>
                    <a:pt x="219075" y="564358"/>
                  </a:lnTo>
                  <a:lnTo>
                    <a:pt x="173831" y="597695"/>
                  </a:lnTo>
                  <a:lnTo>
                    <a:pt x="130969" y="628652"/>
                  </a:lnTo>
                  <a:lnTo>
                    <a:pt x="97631" y="654845"/>
                  </a:lnTo>
                  <a:lnTo>
                    <a:pt x="57150" y="695327"/>
                  </a:lnTo>
                  <a:lnTo>
                    <a:pt x="19050" y="740570"/>
                  </a:lnTo>
                  <a:lnTo>
                    <a:pt x="0" y="664370"/>
                  </a:lnTo>
                  <a:lnTo>
                    <a:pt x="42863" y="614364"/>
                  </a:lnTo>
                  <a:lnTo>
                    <a:pt x="78581" y="578645"/>
                  </a:lnTo>
                  <a:lnTo>
                    <a:pt x="114300" y="547689"/>
                  </a:lnTo>
                  <a:lnTo>
                    <a:pt x="176213" y="511970"/>
                  </a:lnTo>
                  <a:lnTo>
                    <a:pt x="219075" y="485777"/>
                  </a:lnTo>
                  <a:lnTo>
                    <a:pt x="278606" y="450058"/>
                  </a:lnTo>
                  <a:lnTo>
                    <a:pt x="314324" y="407195"/>
                  </a:lnTo>
                  <a:lnTo>
                    <a:pt x="350044" y="364333"/>
                  </a:lnTo>
                  <a:lnTo>
                    <a:pt x="366713" y="302420"/>
                  </a:lnTo>
                  <a:lnTo>
                    <a:pt x="385763" y="252414"/>
                  </a:lnTo>
                  <a:lnTo>
                    <a:pt x="395288" y="197645"/>
                  </a:lnTo>
                  <a:lnTo>
                    <a:pt x="404813" y="135733"/>
                  </a:lnTo>
                  <a:lnTo>
                    <a:pt x="419100" y="83345"/>
                  </a:lnTo>
                  <a:lnTo>
                    <a:pt x="416719" y="54770"/>
                  </a:lnTo>
                  <a:cubicBezTo>
                    <a:pt x="417910" y="40880"/>
                    <a:pt x="419100" y="-395"/>
                    <a:pt x="426244" y="2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12" name="Freeform 8">
              <a:extLst>
                <a:ext uri="{FF2B5EF4-FFF2-40B4-BE49-F238E27FC236}">
                  <a16:creationId xmlns:a16="http://schemas.microsoft.com/office/drawing/2014/main" id="{3EFEF6E1-B047-4236-8062-59FFE9DD4BBB}"/>
                </a:ext>
              </a:extLst>
            </p:cNvPr>
            <p:cNvSpPr/>
            <p:nvPr/>
          </p:nvSpPr>
          <p:spPr bwMode="auto">
            <a:xfrm>
              <a:off x="6006372" y="961093"/>
              <a:ext cx="350044" cy="541735"/>
            </a:xfrm>
            <a:custGeom>
              <a:avLst/>
              <a:gdLst>
                <a:gd name="connsiteX0" fmla="*/ 454819 w 490538"/>
                <a:gd name="connsiteY0" fmla="*/ 35719 h 750094"/>
                <a:gd name="connsiteX1" fmla="*/ 490538 w 490538"/>
                <a:gd name="connsiteY1" fmla="*/ 0 h 750094"/>
                <a:gd name="connsiteX2" fmla="*/ 488157 w 490538"/>
                <a:gd name="connsiteY2" fmla="*/ 83344 h 750094"/>
                <a:gd name="connsiteX3" fmla="*/ 488157 w 490538"/>
                <a:gd name="connsiteY3" fmla="*/ 147637 h 750094"/>
                <a:gd name="connsiteX4" fmla="*/ 478632 w 490538"/>
                <a:gd name="connsiteY4" fmla="*/ 209550 h 750094"/>
                <a:gd name="connsiteX5" fmla="*/ 452438 w 490538"/>
                <a:gd name="connsiteY5" fmla="*/ 297656 h 750094"/>
                <a:gd name="connsiteX6" fmla="*/ 431007 w 490538"/>
                <a:gd name="connsiteY6" fmla="*/ 347662 h 750094"/>
                <a:gd name="connsiteX7" fmla="*/ 414338 w 490538"/>
                <a:gd name="connsiteY7" fmla="*/ 385762 h 750094"/>
                <a:gd name="connsiteX8" fmla="*/ 378619 w 490538"/>
                <a:gd name="connsiteY8" fmla="*/ 426244 h 750094"/>
                <a:gd name="connsiteX9" fmla="*/ 350044 w 490538"/>
                <a:gd name="connsiteY9" fmla="*/ 471487 h 750094"/>
                <a:gd name="connsiteX10" fmla="*/ 309563 w 490538"/>
                <a:gd name="connsiteY10" fmla="*/ 509587 h 750094"/>
                <a:gd name="connsiteX11" fmla="*/ 257175 w 490538"/>
                <a:gd name="connsiteY11" fmla="*/ 550069 h 750094"/>
                <a:gd name="connsiteX12" fmla="*/ 195263 w 490538"/>
                <a:gd name="connsiteY12" fmla="*/ 595312 h 750094"/>
                <a:gd name="connsiteX13" fmla="*/ 152400 w 490538"/>
                <a:gd name="connsiteY13" fmla="*/ 633412 h 750094"/>
                <a:gd name="connsiteX14" fmla="*/ 116682 w 490538"/>
                <a:gd name="connsiteY14" fmla="*/ 661987 h 750094"/>
                <a:gd name="connsiteX15" fmla="*/ 83344 w 490538"/>
                <a:gd name="connsiteY15" fmla="*/ 697706 h 750094"/>
                <a:gd name="connsiteX16" fmla="*/ 16669 w 490538"/>
                <a:gd name="connsiteY16" fmla="*/ 750094 h 750094"/>
                <a:gd name="connsiteX17" fmla="*/ 0 w 490538"/>
                <a:gd name="connsiteY17" fmla="*/ 690562 h 750094"/>
                <a:gd name="connsiteX18" fmla="*/ 73819 w 490538"/>
                <a:gd name="connsiteY18" fmla="*/ 616744 h 750094"/>
                <a:gd name="connsiteX19" fmla="*/ 147638 w 490538"/>
                <a:gd name="connsiteY19" fmla="*/ 564356 h 750094"/>
                <a:gd name="connsiteX20" fmla="*/ 221457 w 490538"/>
                <a:gd name="connsiteY20" fmla="*/ 507206 h 750094"/>
                <a:gd name="connsiteX21" fmla="*/ 276225 w 490538"/>
                <a:gd name="connsiteY21" fmla="*/ 464344 h 750094"/>
                <a:gd name="connsiteX22" fmla="*/ 323850 w 490538"/>
                <a:gd name="connsiteY22" fmla="*/ 421481 h 750094"/>
                <a:gd name="connsiteX23" fmla="*/ 366713 w 490538"/>
                <a:gd name="connsiteY23" fmla="*/ 354806 h 750094"/>
                <a:gd name="connsiteX24" fmla="*/ 402432 w 490538"/>
                <a:gd name="connsiteY24" fmla="*/ 304800 h 750094"/>
                <a:gd name="connsiteX25" fmla="*/ 419100 w 490538"/>
                <a:gd name="connsiteY25" fmla="*/ 250031 h 750094"/>
                <a:gd name="connsiteX26" fmla="*/ 428625 w 490538"/>
                <a:gd name="connsiteY26" fmla="*/ 202406 h 750094"/>
                <a:gd name="connsiteX27" fmla="*/ 440532 w 490538"/>
                <a:gd name="connsiteY27" fmla="*/ 147637 h 750094"/>
                <a:gd name="connsiteX28" fmla="*/ 450057 w 490538"/>
                <a:gd name="connsiteY28" fmla="*/ 92869 h 750094"/>
                <a:gd name="connsiteX29" fmla="*/ 454819 w 490538"/>
                <a:gd name="connsiteY29" fmla="*/ 35719 h 75009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78619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402432 w 492066"/>
                <a:gd name="connsiteY25" fmla="*/ 313810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78619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4479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44799 w 492066"/>
                <a:gd name="connsiteY30" fmla="*/ 44729 h 759104"/>
                <a:gd name="connsiteX0" fmla="*/ 44479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44799 w 492066"/>
                <a:gd name="connsiteY30" fmla="*/ 44729 h 759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92066" h="759104">
                  <a:moveTo>
                    <a:pt x="444799" y="44729"/>
                  </a:moveTo>
                  <a:cubicBezTo>
                    <a:pt x="451546" y="29251"/>
                    <a:pt x="483709" y="15360"/>
                    <a:pt x="490538" y="9010"/>
                  </a:cubicBezTo>
                  <a:cubicBezTo>
                    <a:pt x="495697" y="4247"/>
                    <a:pt x="486172" y="-7262"/>
                    <a:pt x="485775" y="6629"/>
                  </a:cubicBezTo>
                  <a:cubicBezTo>
                    <a:pt x="485378" y="20520"/>
                    <a:pt x="487760" y="68939"/>
                    <a:pt x="488157" y="92354"/>
                  </a:cubicBezTo>
                  <a:lnTo>
                    <a:pt x="488157" y="156647"/>
                  </a:lnTo>
                  <a:lnTo>
                    <a:pt x="483395" y="230466"/>
                  </a:lnTo>
                  <a:lnTo>
                    <a:pt x="452438" y="306666"/>
                  </a:lnTo>
                  <a:lnTo>
                    <a:pt x="431007" y="356672"/>
                  </a:lnTo>
                  <a:lnTo>
                    <a:pt x="414338" y="394772"/>
                  </a:lnTo>
                  <a:lnTo>
                    <a:pt x="390526" y="435254"/>
                  </a:lnTo>
                  <a:lnTo>
                    <a:pt x="350044" y="480497"/>
                  </a:lnTo>
                  <a:lnTo>
                    <a:pt x="309563" y="518597"/>
                  </a:lnTo>
                  <a:lnTo>
                    <a:pt x="257175" y="559079"/>
                  </a:lnTo>
                  <a:lnTo>
                    <a:pt x="195263" y="604322"/>
                  </a:lnTo>
                  <a:lnTo>
                    <a:pt x="152400" y="642422"/>
                  </a:lnTo>
                  <a:lnTo>
                    <a:pt x="116682" y="670997"/>
                  </a:lnTo>
                  <a:lnTo>
                    <a:pt x="83344" y="706716"/>
                  </a:lnTo>
                  <a:lnTo>
                    <a:pt x="16669" y="759104"/>
                  </a:lnTo>
                  <a:lnTo>
                    <a:pt x="0" y="699572"/>
                  </a:lnTo>
                  <a:lnTo>
                    <a:pt x="73819" y="625754"/>
                  </a:lnTo>
                  <a:lnTo>
                    <a:pt x="147638" y="573366"/>
                  </a:lnTo>
                  <a:lnTo>
                    <a:pt x="221457" y="516216"/>
                  </a:lnTo>
                  <a:lnTo>
                    <a:pt x="276225" y="473354"/>
                  </a:lnTo>
                  <a:lnTo>
                    <a:pt x="323850" y="430491"/>
                  </a:lnTo>
                  <a:lnTo>
                    <a:pt x="366713" y="363816"/>
                  </a:lnTo>
                  <a:lnTo>
                    <a:pt x="395288" y="311429"/>
                  </a:lnTo>
                  <a:lnTo>
                    <a:pt x="419100" y="259041"/>
                  </a:lnTo>
                  <a:lnTo>
                    <a:pt x="428625" y="211416"/>
                  </a:lnTo>
                  <a:lnTo>
                    <a:pt x="440532" y="156647"/>
                  </a:lnTo>
                  <a:lnTo>
                    <a:pt x="450057" y="101879"/>
                  </a:lnTo>
                  <a:cubicBezTo>
                    <a:pt x="450768" y="83226"/>
                    <a:pt x="438052" y="60207"/>
                    <a:pt x="444799" y="44729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3" name="Freeform 9">
              <a:extLst>
                <a:ext uri="{FF2B5EF4-FFF2-40B4-BE49-F238E27FC236}">
                  <a16:creationId xmlns:a16="http://schemas.microsoft.com/office/drawing/2014/main" id="{93C9970F-011F-4713-8B05-11B92678AC6C}"/>
                </a:ext>
              </a:extLst>
            </p:cNvPr>
            <p:cNvSpPr/>
            <p:nvPr/>
          </p:nvSpPr>
          <p:spPr bwMode="auto">
            <a:xfrm>
              <a:off x="6018278" y="957521"/>
              <a:ext cx="375047" cy="582215"/>
            </a:xfrm>
            <a:custGeom>
              <a:avLst/>
              <a:gdLst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6675 w 521494"/>
                <a:gd name="connsiteY18" fmla="*/ 716757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31007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6675 w 521494"/>
                <a:gd name="connsiteY18" fmla="*/ 716757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40532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4294 w 521494"/>
                <a:gd name="connsiteY18" fmla="*/ 709613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40532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23 h 816792"/>
                <a:gd name="connsiteX1" fmla="*/ 509588 w 521494"/>
                <a:gd name="connsiteY1" fmla="*/ 64317 h 816792"/>
                <a:gd name="connsiteX2" fmla="*/ 521494 w 521494"/>
                <a:gd name="connsiteY2" fmla="*/ 145280 h 816792"/>
                <a:gd name="connsiteX3" fmla="*/ 519113 w 521494"/>
                <a:gd name="connsiteY3" fmla="*/ 219098 h 816792"/>
                <a:gd name="connsiteX4" fmla="*/ 507206 w 521494"/>
                <a:gd name="connsiteY4" fmla="*/ 281011 h 816792"/>
                <a:gd name="connsiteX5" fmla="*/ 492919 w 521494"/>
                <a:gd name="connsiteY5" fmla="*/ 333398 h 816792"/>
                <a:gd name="connsiteX6" fmla="*/ 464344 w 521494"/>
                <a:gd name="connsiteY6" fmla="*/ 395311 h 816792"/>
                <a:gd name="connsiteX7" fmla="*/ 435769 w 521494"/>
                <a:gd name="connsiteY7" fmla="*/ 433411 h 816792"/>
                <a:gd name="connsiteX8" fmla="*/ 390525 w 521494"/>
                <a:gd name="connsiteY8" fmla="*/ 495323 h 816792"/>
                <a:gd name="connsiteX9" fmla="*/ 335756 w 521494"/>
                <a:gd name="connsiteY9" fmla="*/ 554855 h 816792"/>
                <a:gd name="connsiteX10" fmla="*/ 288131 w 521494"/>
                <a:gd name="connsiteY10" fmla="*/ 592955 h 816792"/>
                <a:gd name="connsiteX11" fmla="*/ 242888 w 521494"/>
                <a:gd name="connsiteY11" fmla="*/ 642961 h 816792"/>
                <a:gd name="connsiteX12" fmla="*/ 188119 w 521494"/>
                <a:gd name="connsiteY12" fmla="*/ 688205 h 816792"/>
                <a:gd name="connsiteX13" fmla="*/ 128588 w 521494"/>
                <a:gd name="connsiteY13" fmla="*/ 731067 h 816792"/>
                <a:gd name="connsiteX14" fmla="*/ 85725 w 521494"/>
                <a:gd name="connsiteY14" fmla="*/ 762023 h 816792"/>
                <a:gd name="connsiteX15" fmla="*/ 64294 w 521494"/>
                <a:gd name="connsiteY15" fmla="*/ 785836 h 816792"/>
                <a:gd name="connsiteX16" fmla="*/ 21431 w 521494"/>
                <a:gd name="connsiteY16" fmla="*/ 816792 h 816792"/>
                <a:gd name="connsiteX17" fmla="*/ 0 w 521494"/>
                <a:gd name="connsiteY17" fmla="*/ 759642 h 816792"/>
                <a:gd name="connsiteX18" fmla="*/ 64294 w 521494"/>
                <a:gd name="connsiteY18" fmla="*/ 709636 h 816792"/>
                <a:gd name="connsiteX19" fmla="*/ 104775 w 521494"/>
                <a:gd name="connsiteY19" fmla="*/ 671536 h 816792"/>
                <a:gd name="connsiteX20" fmla="*/ 173831 w 521494"/>
                <a:gd name="connsiteY20" fmla="*/ 614386 h 816792"/>
                <a:gd name="connsiteX21" fmla="*/ 219075 w 521494"/>
                <a:gd name="connsiteY21" fmla="*/ 583430 h 816792"/>
                <a:gd name="connsiteX22" fmla="*/ 269081 w 521494"/>
                <a:gd name="connsiteY22" fmla="*/ 538186 h 816792"/>
                <a:gd name="connsiteX23" fmla="*/ 340519 w 521494"/>
                <a:gd name="connsiteY23" fmla="*/ 483417 h 816792"/>
                <a:gd name="connsiteX24" fmla="*/ 369094 w 521494"/>
                <a:gd name="connsiteY24" fmla="*/ 440555 h 816792"/>
                <a:gd name="connsiteX25" fmla="*/ 397669 w 521494"/>
                <a:gd name="connsiteY25" fmla="*/ 402455 h 816792"/>
                <a:gd name="connsiteX26" fmla="*/ 423863 w 521494"/>
                <a:gd name="connsiteY26" fmla="*/ 350067 h 816792"/>
                <a:gd name="connsiteX27" fmla="*/ 433388 w 521494"/>
                <a:gd name="connsiteY27" fmla="*/ 316730 h 816792"/>
                <a:gd name="connsiteX28" fmla="*/ 452438 w 521494"/>
                <a:gd name="connsiteY28" fmla="*/ 273867 h 816792"/>
                <a:gd name="connsiteX29" fmla="*/ 469106 w 521494"/>
                <a:gd name="connsiteY29" fmla="*/ 211955 h 816792"/>
                <a:gd name="connsiteX30" fmla="*/ 471488 w 521494"/>
                <a:gd name="connsiteY30" fmla="*/ 147661 h 816792"/>
                <a:gd name="connsiteX31" fmla="*/ 473869 w 521494"/>
                <a:gd name="connsiteY31" fmla="*/ 88130 h 816792"/>
                <a:gd name="connsiteX32" fmla="*/ 473869 w 521494"/>
                <a:gd name="connsiteY32" fmla="*/ 57173 h 816792"/>
                <a:gd name="connsiteX33" fmla="*/ 471488 w 521494"/>
                <a:gd name="connsiteY33" fmla="*/ 23 h 816792"/>
                <a:gd name="connsiteX0" fmla="*/ 471488 w 526505"/>
                <a:gd name="connsiteY0" fmla="*/ 23 h 816792"/>
                <a:gd name="connsiteX1" fmla="*/ 509588 w 526505"/>
                <a:gd name="connsiteY1" fmla="*/ 64317 h 816792"/>
                <a:gd name="connsiteX2" fmla="*/ 526505 w 526505"/>
                <a:gd name="connsiteY2" fmla="*/ 130249 h 816792"/>
                <a:gd name="connsiteX3" fmla="*/ 519113 w 526505"/>
                <a:gd name="connsiteY3" fmla="*/ 219098 h 816792"/>
                <a:gd name="connsiteX4" fmla="*/ 507206 w 526505"/>
                <a:gd name="connsiteY4" fmla="*/ 281011 h 816792"/>
                <a:gd name="connsiteX5" fmla="*/ 492919 w 526505"/>
                <a:gd name="connsiteY5" fmla="*/ 333398 h 816792"/>
                <a:gd name="connsiteX6" fmla="*/ 464344 w 526505"/>
                <a:gd name="connsiteY6" fmla="*/ 395311 h 816792"/>
                <a:gd name="connsiteX7" fmla="*/ 435769 w 526505"/>
                <a:gd name="connsiteY7" fmla="*/ 433411 h 816792"/>
                <a:gd name="connsiteX8" fmla="*/ 390525 w 526505"/>
                <a:gd name="connsiteY8" fmla="*/ 495323 h 816792"/>
                <a:gd name="connsiteX9" fmla="*/ 335756 w 526505"/>
                <a:gd name="connsiteY9" fmla="*/ 554855 h 816792"/>
                <a:gd name="connsiteX10" fmla="*/ 288131 w 526505"/>
                <a:gd name="connsiteY10" fmla="*/ 592955 h 816792"/>
                <a:gd name="connsiteX11" fmla="*/ 242888 w 526505"/>
                <a:gd name="connsiteY11" fmla="*/ 642961 h 816792"/>
                <a:gd name="connsiteX12" fmla="*/ 188119 w 526505"/>
                <a:gd name="connsiteY12" fmla="*/ 688205 h 816792"/>
                <a:gd name="connsiteX13" fmla="*/ 128588 w 526505"/>
                <a:gd name="connsiteY13" fmla="*/ 731067 h 816792"/>
                <a:gd name="connsiteX14" fmla="*/ 85725 w 526505"/>
                <a:gd name="connsiteY14" fmla="*/ 762023 h 816792"/>
                <a:gd name="connsiteX15" fmla="*/ 64294 w 526505"/>
                <a:gd name="connsiteY15" fmla="*/ 785836 h 816792"/>
                <a:gd name="connsiteX16" fmla="*/ 21431 w 526505"/>
                <a:gd name="connsiteY16" fmla="*/ 816792 h 816792"/>
                <a:gd name="connsiteX17" fmla="*/ 0 w 526505"/>
                <a:gd name="connsiteY17" fmla="*/ 759642 h 816792"/>
                <a:gd name="connsiteX18" fmla="*/ 64294 w 526505"/>
                <a:gd name="connsiteY18" fmla="*/ 709636 h 816792"/>
                <a:gd name="connsiteX19" fmla="*/ 104775 w 526505"/>
                <a:gd name="connsiteY19" fmla="*/ 671536 h 816792"/>
                <a:gd name="connsiteX20" fmla="*/ 173831 w 526505"/>
                <a:gd name="connsiteY20" fmla="*/ 614386 h 816792"/>
                <a:gd name="connsiteX21" fmla="*/ 219075 w 526505"/>
                <a:gd name="connsiteY21" fmla="*/ 583430 h 816792"/>
                <a:gd name="connsiteX22" fmla="*/ 269081 w 526505"/>
                <a:gd name="connsiteY22" fmla="*/ 538186 h 816792"/>
                <a:gd name="connsiteX23" fmla="*/ 340519 w 526505"/>
                <a:gd name="connsiteY23" fmla="*/ 483417 h 816792"/>
                <a:gd name="connsiteX24" fmla="*/ 369094 w 526505"/>
                <a:gd name="connsiteY24" fmla="*/ 440555 h 816792"/>
                <a:gd name="connsiteX25" fmla="*/ 397669 w 526505"/>
                <a:gd name="connsiteY25" fmla="*/ 402455 h 816792"/>
                <a:gd name="connsiteX26" fmla="*/ 423863 w 526505"/>
                <a:gd name="connsiteY26" fmla="*/ 350067 h 816792"/>
                <a:gd name="connsiteX27" fmla="*/ 433388 w 526505"/>
                <a:gd name="connsiteY27" fmla="*/ 316730 h 816792"/>
                <a:gd name="connsiteX28" fmla="*/ 452438 w 526505"/>
                <a:gd name="connsiteY28" fmla="*/ 273867 h 816792"/>
                <a:gd name="connsiteX29" fmla="*/ 469106 w 526505"/>
                <a:gd name="connsiteY29" fmla="*/ 211955 h 816792"/>
                <a:gd name="connsiteX30" fmla="*/ 471488 w 526505"/>
                <a:gd name="connsiteY30" fmla="*/ 147661 h 816792"/>
                <a:gd name="connsiteX31" fmla="*/ 473869 w 526505"/>
                <a:gd name="connsiteY31" fmla="*/ 88130 h 816792"/>
                <a:gd name="connsiteX32" fmla="*/ 473869 w 526505"/>
                <a:gd name="connsiteY32" fmla="*/ 57173 h 816792"/>
                <a:gd name="connsiteX33" fmla="*/ 471488 w 526505"/>
                <a:gd name="connsiteY33" fmla="*/ 23 h 816792"/>
                <a:gd name="connsiteX0" fmla="*/ 471488 w 526538"/>
                <a:gd name="connsiteY0" fmla="*/ 23 h 816792"/>
                <a:gd name="connsiteX1" fmla="*/ 509588 w 526538"/>
                <a:gd name="connsiteY1" fmla="*/ 64317 h 816792"/>
                <a:gd name="connsiteX2" fmla="*/ 526505 w 526538"/>
                <a:gd name="connsiteY2" fmla="*/ 130249 h 816792"/>
                <a:gd name="connsiteX3" fmla="*/ 519113 w 526538"/>
                <a:gd name="connsiteY3" fmla="*/ 219098 h 816792"/>
                <a:gd name="connsiteX4" fmla="*/ 507206 w 526538"/>
                <a:gd name="connsiteY4" fmla="*/ 281011 h 816792"/>
                <a:gd name="connsiteX5" fmla="*/ 492919 w 526538"/>
                <a:gd name="connsiteY5" fmla="*/ 333398 h 816792"/>
                <a:gd name="connsiteX6" fmla="*/ 464344 w 526538"/>
                <a:gd name="connsiteY6" fmla="*/ 395311 h 816792"/>
                <a:gd name="connsiteX7" fmla="*/ 435769 w 526538"/>
                <a:gd name="connsiteY7" fmla="*/ 433411 h 816792"/>
                <a:gd name="connsiteX8" fmla="*/ 390525 w 526538"/>
                <a:gd name="connsiteY8" fmla="*/ 495323 h 816792"/>
                <a:gd name="connsiteX9" fmla="*/ 335756 w 526538"/>
                <a:gd name="connsiteY9" fmla="*/ 554855 h 816792"/>
                <a:gd name="connsiteX10" fmla="*/ 288131 w 526538"/>
                <a:gd name="connsiteY10" fmla="*/ 592955 h 816792"/>
                <a:gd name="connsiteX11" fmla="*/ 242888 w 526538"/>
                <a:gd name="connsiteY11" fmla="*/ 642961 h 816792"/>
                <a:gd name="connsiteX12" fmla="*/ 188119 w 526538"/>
                <a:gd name="connsiteY12" fmla="*/ 688205 h 816792"/>
                <a:gd name="connsiteX13" fmla="*/ 128588 w 526538"/>
                <a:gd name="connsiteY13" fmla="*/ 731067 h 816792"/>
                <a:gd name="connsiteX14" fmla="*/ 85725 w 526538"/>
                <a:gd name="connsiteY14" fmla="*/ 762023 h 816792"/>
                <a:gd name="connsiteX15" fmla="*/ 64294 w 526538"/>
                <a:gd name="connsiteY15" fmla="*/ 785836 h 816792"/>
                <a:gd name="connsiteX16" fmla="*/ 21431 w 526538"/>
                <a:gd name="connsiteY16" fmla="*/ 816792 h 816792"/>
                <a:gd name="connsiteX17" fmla="*/ 0 w 526538"/>
                <a:gd name="connsiteY17" fmla="*/ 759642 h 816792"/>
                <a:gd name="connsiteX18" fmla="*/ 64294 w 526538"/>
                <a:gd name="connsiteY18" fmla="*/ 709636 h 816792"/>
                <a:gd name="connsiteX19" fmla="*/ 104775 w 526538"/>
                <a:gd name="connsiteY19" fmla="*/ 671536 h 816792"/>
                <a:gd name="connsiteX20" fmla="*/ 173831 w 526538"/>
                <a:gd name="connsiteY20" fmla="*/ 614386 h 816792"/>
                <a:gd name="connsiteX21" fmla="*/ 219075 w 526538"/>
                <a:gd name="connsiteY21" fmla="*/ 583430 h 816792"/>
                <a:gd name="connsiteX22" fmla="*/ 269081 w 526538"/>
                <a:gd name="connsiteY22" fmla="*/ 538186 h 816792"/>
                <a:gd name="connsiteX23" fmla="*/ 340519 w 526538"/>
                <a:gd name="connsiteY23" fmla="*/ 483417 h 816792"/>
                <a:gd name="connsiteX24" fmla="*/ 369094 w 526538"/>
                <a:gd name="connsiteY24" fmla="*/ 440555 h 816792"/>
                <a:gd name="connsiteX25" fmla="*/ 397669 w 526538"/>
                <a:gd name="connsiteY25" fmla="*/ 402455 h 816792"/>
                <a:gd name="connsiteX26" fmla="*/ 423863 w 526538"/>
                <a:gd name="connsiteY26" fmla="*/ 350067 h 816792"/>
                <a:gd name="connsiteX27" fmla="*/ 433388 w 526538"/>
                <a:gd name="connsiteY27" fmla="*/ 316730 h 816792"/>
                <a:gd name="connsiteX28" fmla="*/ 452438 w 526538"/>
                <a:gd name="connsiteY28" fmla="*/ 273867 h 816792"/>
                <a:gd name="connsiteX29" fmla="*/ 469106 w 526538"/>
                <a:gd name="connsiteY29" fmla="*/ 211955 h 816792"/>
                <a:gd name="connsiteX30" fmla="*/ 471488 w 526538"/>
                <a:gd name="connsiteY30" fmla="*/ 147661 h 816792"/>
                <a:gd name="connsiteX31" fmla="*/ 473869 w 526538"/>
                <a:gd name="connsiteY31" fmla="*/ 88130 h 816792"/>
                <a:gd name="connsiteX32" fmla="*/ 473869 w 526538"/>
                <a:gd name="connsiteY32" fmla="*/ 57173 h 816792"/>
                <a:gd name="connsiteX33" fmla="*/ 471488 w 526538"/>
                <a:gd name="connsiteY33" fmla="*/ 23 h 816792"/>
                <a:gd name="connsiteX0" fmla="*/ 471488 w 526538"/>
                <a:gd name="connsiteY0" fmla="*/ 23 h 816792"/>
                <a:gd name="connsiteX1" fmla="*/ 509588 w 526538"/>
                <a:gd name="connsiteY1" fmla="*/ 64317 h 816792"/>
                <a:gd name="connsiteX2" fmla="*/ 526505 w 526538"/>
                <a:gd name="connsiteY2" fmla="*/ 130249 h 816792"/>
                <a:gd name="connsiteX3" fmla="*/ 519113 w 526538"/>
                <a:gd name="connsiteY3" fmla="*/ 219098 h 816792"/>
                <a:gd name="connsiteX4" fmla="*/ 519732 w 526538"/>
                <a:gd name="connsiteY4" fmla="*/ 281011 h 816792"/>
                <a:gd name="connsiteX5" fmla="*/ 492919 w 526538"/>
                <a:gd name="connsiteY5" fmla="*/ 333398 h 816792"/>
                <a:gd name="connsiteX6" fmla="*/ 464344 w 526538"/>
                <a:gd name="connsiteY6" fmla="*/ 395311 h 816792"/>
                <a:gd name="connsiteX7" fmla="*/ 435769 w 526538"/>
                <a:gd name="connsiteY7" fmla="*/ 433411 h 816792"/>
                <a:gd name="connsiteX8" fmla="*/ 390525 w 526538"/>
                <a:gd name="connsiteY8" fmla="*/ 495323 h 816792"/>
                <a:gd name="connsiteX9" fmla="*/ 335756 w 526538"/>
                <a:gd name="connsiteY9" fmla="*/ 554855 h 816792"/>
                <a:gd name="connsiteX10" fmla="*/ 288131 w 526538"/>
                <a:gd name="connsiteY10" fmla="*/ 592955 h 816792"/>
                <a:gd name="connsiteX11" fmla="*/ 242888 w 526538"/>
                <a:gd name="connsiteY11" fmla="*/ 642961 h 816792"/>
                <a:gd name="connsiteX12" fmla="*/ 188119 w 526538"/>
                <a:gd name="connsiteY12" fmla="*/ 688205 h 816792"/>
                <a:gd name="connsiteX13" fmla="*/ 128588 w 526538"/>
                <a:gd name="connsiteY13" fmla="*/ 731067 h 816792"/>
                <a:gd name="connsiteX14" fmla="*/ 85725 w 526538"/>
                <a:gd name="connsiteY14" fmla="*/ 762023 h 816792"/>
                <a:gd name="connsiteX15" fmla="*/ 64294 w 526538"/>
                <a:gd name="connsiteY15" fmla="*/ 785836 h 816792"/>
                <a:gd name="connsiteX16" fmla="*/ 21431 w 526538"/>
                <a:gd name="connsiteY16" fmla="*/ 816792 h 816792"/>
                <a:gd name="connsiteX17" fmla="*/ 0 w 526538"/>
                <a:gd name="connsiteY17" fmla="*/ 759642 h 816792"/>
                <a:gd name="connsiteX18" fmla="*/ 64294 w 526538"/>
                <a:gd name="connsiteY18" fmla="*/ 709636 h 816792"/>
                <a:gd name="connsiteX19" fmla="*/ 104775 w 526538"/>
                <a:gd name="connsiteY19" fmla="*/ 671536 h 816792"/>
                <a:gd name="connsiteX20" fmla="*/ 173831 w 526538"/>
                <a:gd name="connsiteY20" fmla="*/ 614386 h 816792"/>
                <a:gd name="connsiteX21" fmla="*/ 219075 w 526538"/>
                <a:gd name="connsiteY21" fmla="*/ 583430 h 816792"/>
                <a:gd name="connsiteX22" fmla="*/ 269081 w 526538"/>
                <a:gd name="connsiteY22" fmla="*/ 538186 h 816792"/>
                <a:gd name="connsiteX23" fmla="*/ 340519 w 526538"/>
                <a:gd name="connsiteY23" fmla="*/ 483417 h 816792"/>
                <a:gd name="connsiteX24" fmla="*/ 369094 w 526538"/>
                <a:gd name="connsiteY24" fmla="*/ 440555 h 816792"/>
                <a:gd name="connsiteX25" fmla="*/ 397669 w 526538"/>
                <a:gd name="connsiteY25" fmla="*/ 402455 h 816792"/>
                <a:gd name="connsiteX26" fmla="*/ 423863 w 526538"/>
                <a:gd name="connsiteY26" fmla="*/ 350067 h 816792"/>
                <a:gd name="connsiteX27" fmla="*/ 433388 w 526538"/>
                <a:gd name="connsiteY27" fmla="*/ 316730 h 816792"/>
                <a:gd name="connsiteX28" fmla="*/ 452438 w 526538"/>
                <a:gd name="connsiteY28" fmla="*/ 273867 h 816792"/>
                <a:gd name="connsiteX29" fmla="*/ 469106 w 526538"/>
                <a:gd name="connsiteY29" fmla="*/ 211955 h 816792"/>
                <a:gd name="connsiteX30" fmla="*/ 471488 w 526538"/>
                <a:gd name="connsiteY30" fmla="*/ 147661 h 816792"/>
                <a:gd name="connsiteX31" fmla="*/ 473869 w 526538"/>
                <a:gd name="connsiteY31" fmla="*/ 88130 h 816792"/>
                <a:gd name="connsiteX32" fmla="*/ 473869 w 526538"/>
                <a:gd name="connsiteY32" fmla="*/ 57173 h 816792"/>
                <a:gd name="connsiteX33" fmla="*/ 471488 w 526538"/>
                <a:gd name="connsiteY33" fmla="*/ 23 h 816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26538" h="816792">
                  <a:moveTo>
                    <a:pt x="471488" y="23"/>
                  </a:moveTo>
                  <a:cubicBezTo>
                    <a:pt x="477441" y="1214"/>
                    <a:pt x="501254" y="40108"/>
                    <a:pt x="509588" y="64317"/>
                  </a:cubicBezTo>
                  <a:cubicBezTo>
                    <a:pt x="513557" y="91305"/>
                    <a:pt x="527299" y="105643"/>
                    <a:pt x="526505" y="130249"/>
                  </a:cubicBezTo>
                  <a:cubicBezTo>
                    <a:pt x="525711" y="154855"/>
                    <a:pt x="519907" y="194492"/>
                    <a:pt x="519113" y="219098"/>
                  </a:cubicBezTo>
                  <a:cubicBezTo>
                    <a:pt x="519319" y="239736"/>
                    <a:pt x="519526" y="260373"/>
                    <a:pt x="519732" y="281011"/>
                  </a:cubicBezTo>
                  <a:lnTo>
                    <a:pt x="492919" y="333398"/>
                  </a:lnTo>
                  <a:lnTo>
                    <a:pt x="464344" y="395311"/>
                  </a:lnTo>
                  <a:lnTo>
                    <a:pt x="435769" y="433411"/>
                  </a:lnTo>
                  <a:lnTo>
                    <a:pt x="390525" y="495323"/>
                  </a:lnTo>
                  <a:lnTo>
                    <a:pt x="335756" y="554855"/>
                  </a:lnTo>
                  <a:lnTo>
                    <a:pt x="288131" y="592955"/>
                  </a:lnTo>
                  <a:lnTo>
                    <a:pt x="242888" y="642961"/>
                  </a:lnTo>
                  <a:lnTo>
                    <a:pt x="188119" y="688205"/>
                  </a:lnTo>
                  <a:lnTo>
                    <a:pt x="128588" y="731067"/>
                  </a:lnTo>
                  <a:lnTo>
                    <a:pt x="85725" y="762023"/>
                  </a:lnTo>
                  <a:lnTo>
                    <a:pt x="64294" y="785836"/>
                  </a:lnTo>
                  <a:lnTo>
                    <a:pt x="21431" y="816792"/>
                  </a:lnTo>
                  <a:lnTo>
                    <a:pt x="0" y="759642"/>
                  </a:lnTo>
                  <a:lnTo>
                    <a:pt x="64294" y="709636"/>
                  </a:lnTo>
                  <a:lnTo>
                    <a:pt x="104775" y="671536"/>
                  </a:lnTo>
                  <a:lnTo>
                    <a:pt x="173831" y="614386"/>
                  </a:lnTo>
                  <a:lnTo>
                    <a:pt x="219075" y="583430"/>
                  </a:lnTo>
                  <a:lnTo>
                    <a:pt x="269081" y="538186"/>
                  </a:lnTo>
                  <a:lnTo>
                    <a:pt x="340519" y="483417"/>
                  </a:lnTo>
                  <a:lnTo>
                    <a:pt x="369094" y="440555"/>
                  </a:lnTo>
                  <a:lnTo>
                    <a:pt x="397669" y="402455"/>
                  </a:lnTo>
                  <a:lnTo>
                    <a:pt x="423863" y="350067"/>
                  </a:lnTo>
                  <a:lnTo>
                    <a:pt x="433388" y="316730"/>
                  </a:lnTo>
                  <a:lnTo>
                    <a:pt x="452438" y="273867"/>
                  </a:lnTo>
                  <a:lnTo>
                    <a:pt x="469106" y="211955"/>
                  </a:lnTo>
                  <a:lnTo>
                    <a:pt x="471488" y="147661"/>
                  </a:lnTo>
                  <a:cubicBezTo>
                    <a:pt x="472282" y="127817"/>
                    <a:pt x="473075" y="107974"/>
                    <a:pt x="473869" y="88130"/>
                  </a:cubicBezTo>
                  <a:lnTo>
                    <a:pt x="473869" y="57173"/>
                  </a:lnTo>
                  <a:cubicBezTo>
                    <a:pt x="473472" y="42489"/>
                    <a:pt x="465535" y="-1168"/>
                    <a:pt x="471488" y="23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4" name="Freeform 10">
              <a:extLst>
                <a:ext uri="{FF2B5EF4-FFF2-40B4-BE49-F238E27FC236}">
                  <a16:creationId xmlns:a16="http://schemas.microsoft.com/office/drawing/2014/main" id="{26B7C015-62C4-459C-AC39-56E773A012C5}"/>
                </a:ext>
              </a:extLst>
            </p:cNvPr>
            <p:cNvSpPr/>
            <p:nvPr/>
          </p:nvSpPr>
          <p:spPr bwMode="auto">
            <a:xfrm>
              <a:off x="6031374" y="953949"/>
              <a:ext cx="417910" cy="617935"/>
            </a:xfrm>
            <a:custGeom>
              <a:avLst/>
              <a:gdLst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9588 w 585788"/>
                <a:gd name="connsiteY37" fmla="*/ 138112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9588 w 585788"/>
                <a:gd name="connsiteY37" fmla="*/ 138112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2445 w 585788"/>
                <a:gd name="connsiteY37" fmla="*/ 135731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64356 w 585788"/>
                <a:gd name="connsiteY11" fmla="*/ 364331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2445 w 585788"/>
                <a:gd name="connsiteY37" fmla="*/ 135731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47625 h 866775"/>
                <a:gd name="connsiteX1" fmla="*/ 504825 w 585788"/>
                <a:gd name="connsiteY1" fmla="*/ 0 h 866775"/>
                <a:gd name="connsiteX2" fmla="*/ 533400 w 585788"/>
                <a:gd name="connsiteY2" fmla="*/ 26194 h 866775"/>
                <a:gd name="connsiteX3" fmla="*/ 542925 w 585788"/>
                <a:gd name="connsiteY3" fmla="*/ 40481 h 866775"/>
                <a:gd name="connsiteX4" fmla="*/ 545306 w 585788"/>
                <a:gd name="connsiteY4" fmla="*/ 54769 h 866775"/>
                <a:gd name="connsiteX5" fmla="*/ 559594 w 585788"/>
                <a:gd name="connsiteY5" fmla="*/ 47625 h 866775"/>
                <a:gd name="connsiteX6" fmla="*/ 573881 w 585788"/>
                <a:gd name="connsiteY6" fmla="*/ 123825 h 866775"/>
                <a:gd name="connsiteX7" fmla="*/ 585788 w 585788"/>
                <a:gd name="connsiteY7" fmla="*/ 176212 h 866775"/>
                <a:gd name="connsiteX8" fmla="*/ 585788 w 585788"/>
                <a:gd name="connsiteY8" fmla="*/ 221456 h 866775"/>
                <a:gd name="connsiteX9" fmla="*/ 583406 w 585788"/>
                <a:gd name="connsiteY9" fmla="*/ 278606 h 866775"/>
                <a:gd name="connsiteX10" fmla="*/ 573881 w 585788"/>
                <a:gd name="connsiteY10" fmla="*/ 326231 h 866775"/>
                <a:gd name="connsiteX11" fmla="*/ 564356 w 585788"/>
                <a:gd name="connsiteY11" fmla="*/ 373856 h 866775"/>
                <a:gd name="connsiteX12" fmla="*/ 523875 w 585788"/>
                <a:gd name="connsiteY12" fmla="*/ 426244 h 866775"/>
                <a:gd name="connsiteX13" fmla="*/ 473869 w 585788"/>
                <a:gd name="connsiteY13" fmla="*/ 488156 h 866775"/>
                <a:gd name="connsiteX14" fmla="*/ 426244 w 585788"/>
                <a:gd name="connsiteY14" fmla="*/ 538162 h 866775"/>
                <a:gd name="connsiteX15" fmla="*/ 378619 w 585788"/>
                <a:gd name="connsiteY15" fmla="*/ 585787 h 866775"/>
                <a:gd name="connsiteX16" fmla="*/ 326231 w 585788"/>
                <a:gd name="connsiteY16" fmla="*/ 633412 h 866775"/>
                <a:gd name="connsiteX17" fmla="*/ 259556 w 585788"/>
                <a:gd name="connsiteY17" fmla="*/ 690562 h 866775"/>
                <a:gd name="connsiteX18" fmla="*/ 192881 w 585788"/>
                <a:gd name="connsiteY18" fmla="*/ 750094 h 866775"/>
                <a:gd name="connsiteX19" fmla="*/ 123825 w 585788"/>
                <a:gd name="connsiteY19" fmla="*/ 795337 h 866775"/>
                <a:gd name="connsiteX20" fmla="*/ 57150 w 585788"/>
                <a:gd name="connsiteY20" fmla="*/ 845344 h 866775"/>
                <a:gd name="connsiteX21" fmla="*/ 14288 w 585788"/>
                <a:gd name="connsiteY21" fmla="*/ 866775 h 866775"/>
                <a:gd name="connsiteX22" fmla="*/ 0 w 585788"/>
                <a:gd name="connsiteY22" fmla="*/ 828675 h 866775"/>
                <a:gd name="connsiteX23" fmla="*/ 45244 w 585788"/>
                <a:gd name="connsiteY23" fmla="*/ 788194 h 866775"/>
                <a:gd name="connsiteX24" fmla="*/ 80963 w 585788"/>
                <a:gd name="connsiteY24" fmla="*/ 757237 h 866775"/>
                <a:gd name="connsiteX25" fmla="*/ 107156 w 585788"/>
                <a:gd name="connsiteY25" fmla="*/ 735806 h 866775"/>
                <a:gd name="connsiteX26" fmla="*/ 176213 w 585788"/>
                <a:gd name="connsiteY26" fmla="*/ 688181 h 866775"/>
                <a:gd name="connsiteX27" fmla="*/ 223838 w 585788"/>
                <a:gd name="connsiteY27" fmla="*/ 650081 h 866775"/>
                <a:gd name="connsiteX28" fmla="*/ 269081 w 585788"/>
                <a:gd name="connsiteY28" fmla="*/ 597694 h 866775"/>
                <a:gd name="connsiteX29" fmla="*/ 309563 w 585788"/>
                <a:gd name="connsiteY29" fmla="*/ 569119 h 866775"/>
                <a:gd name="connsiteX30" fmla="*/ 366713 w 585788"/>
                <a:gd name="connsiteY30" fmla="*/ 509587 h 866775"/>
                <a:gd name="connsiteX31" fmla="*/ 407194 w 585788"/>
                <a:gd name="connsiteY31" fmla="*/ 450056 h 866775"/>
                <a:gd name="connsiteX32" fmla="*/ 447675 w 585788"/>
                <a:gd name="connsiteY32" fmla="*/ 402431 h 866775"/>
                <a:gd name="connsiteX33" fmla="*/ 471488 w 585788"/>
                <a:gd name="connsiteY33" fmla="*/ 340519 h 866775"/>
                <a:gd name="connsiteX34" fmla="*/ 492919 w 585788"/>
                <a:gd name="connsiteY34" fmla="*/ 288131 h 866775"/>
                <a:gd name="connsiteX35" fmla="*/ 497681 w 585788"/>
                <a:gd name="connsiteY35" fmla="*/ 247650 h 866775"/>
                <a:gd name="connsiteX36" fmla="*/ 504825 w 585788"/>
                <a:gd name="connsiteY36" fmla="*/ 188119 h 866775"/>
                <a:gd name="connsiteX37" fmla="*/ 502445 w 585788"/>
                <a:gd name="connsiteY37" fmla="*/ 145256 h 866775"/>
                <a:gd name="connsiteX38" fmla="*/ 500063 w 585788"/>
                <a:gd name="connsiteY38" fmla="*/ 102394 h 866775"/>
                <a:gd name="connsiteX39" fmla="*/ 478631 w 585788"/>
                <a:gd name="connsiteY39" fmla="*/ 47625 h 866775"/>
                <a:gd name="connsiteX0" fmla="*/ 478631 w 585788"/>
                <a:gd name="connsiteY0" fmla="*/ 47625 h 866775"/>
                <a:gd name="connsiteX1" fmla="*/ 504825 w 585788"/>
                <a:gd name="connsiteY1" fmla="*/ 0 h 866775"/>
                <a:gd name="connsiteX2" fmla="*/ 533400 w 585788"/>
                <a:gd name="connsiteY2" fmla="*/ 26194 h 866775"/>
                <a:gd name="connsiteX3" fmla="*/ 542925 w 585788"/>
                <a:gd name="connsiteY3" fmla="*/ 40481 h 866775"/>
                <a:gd name="connsiteX4" fmla="*/ 545306 w 585788"/>
                <a:gd name="connsiteY4" fmla="*/ 54769 h 866775"/>
                <a:gd name="connsiteX5" fmla="*/ 559594 w 585788"/>
                <a:gd name="connsiteY5" fmla="*/ 47625 h 866775"/>
                <a:gd name="connsiteX6" fmla="*/ 573881 w 585788"/>
                <a:gd name="connsiteY6" fmla="*/ 123825 h 866775"/>
                <a:gd name="connsiteX7" fmla="*/ 585788 w 585788"/>
                <a:gd name="connsiteY7" fmla="*/ 176212 h 866775"/>
                <a:gd name="connsiteX8" fmla="*/ 585788 w 585788"/>
                <a:gd name="connsiteY8" fmla="*/ 221456 h 866775"/>
                <a:gd name="connsiteX9" fmla="*/ 583406 w 585788"/>
                <a:gd name="connsiteY9" fmla="*/ 278606 h 866775"/>
                <a:gd name="connsiteX10" fmla="*/ 573881 w 585788"/>
                <a:gd name="connsiteY10" fmla="*/ 326231 h 866775"/>
                <a:gd name="connsiteX11" fmla="*/ 564356 w 585788"/>
                <a:gd name="connsiteY11" fmla="*/ 373856 h 866775"/>
                <a:gd name="connsiteX12" fmla="*/ 523875 w 585788"/>
                <a:gd name="connsiteY12" fmla="*/ 426244 h 866775"/>
                <a:gd name="connsiteX13" fmla="*/ 473869 w 585788"/>
                <a:gd name="connsiteY13" fmla="*/ 488156 h 866775"/>
                <a:gd name="connsiteX14" fmla="*/ 426244 w 585788"/>
                <a:gd name="connsiteY14" fmla="*/ 538162 h 866775"/>
                <a:gd name="connsiteX15" fmla="*/ 378619 w 585788"/>
                <a:gd name="connsiteY15" fmla="*/ 585787 h 866775"/>
                <a:gd name="connsiteX16" fmla="*/ 326231 w 585788"/>
                <a:gd name="connsiteY16" fmla="*/ 633412 h 866775"/>
                <a:gd name="connsiteX17" fmla="*/ 259556 w 585788"/>
                <a:gd name="connsiteY17" fmla="*/ 690562 h 866775"/>
                <a:gd name="connsiteX18" fmla="*/ 192881 w 585788"/>
                <a:gd name="connsiteY18" fmla="*/ 750094 h 866775"/>
                <a:gd name="connsiteX19" fmla="*/ 123825 w 585788"/>
                <a:gd name="connsiteY19" fmla="*/ 795337 h 866775"/>
                <a:gd name="connsiteX20" fmla="*/ 57150 w 585788"/>
                <a:gd name="connsiteY20" fmla="*/ 845344 h 866775"/>
                <a:gd name="connsiteX21" fmla="*/ 14288 w 585788"/>
                <a:gd name="connsiteY21" fmla="*/ 866775 h 866775"/>
                <a:gd name="connsiteX22" fmla="*/ 0 w 585788"/>
                <a:gd name="connsiteY22" fmla="*/ 828675 h 866775"/>
                <a:gd name="connsiteX23" fmla="*/ 45244 w 585788"/>
                <a:gd name="connsiteY23" fmla="*/ 788194 h 866775"/>
                <a:gd name="connsiteX24" fmla="*/ 80963 w 585788"/>
                <a:gd name="connsiteY24" fmla="*/ 757237 h 866775"/>
                <a:gd name="connsiteX25" fmla="*/ 107156 w 585788"/>
                <a:gd name="connsiteY25" fmla="*/ 735806 h 866775"/>
                <a:gd name="connsiteX26" fmla="*/ 176213 w 585788"/>
                <a:gd name="connsiteY26" fmla="*/ 688181 h 866775"/>
                <a:gd name="connsiteX27" fmla="*/ 223838 w 585788"/>
                <a:gd name="connsiteY27" fmla="*/ 650081 h 866775"/>
                <a:gd name="connsiteX28" fmla="*/ 269081 w 585788"/>
                <a:gd name="connsiteY28" fmla="*/ 597694 h 866775"/>
                <a:gd name="connsiteX29" fmla="*/ 309563 w 585788"/>
                <a:gd name="connsiteY29" fmla="*/ 569119 h 866775"/>
                <a:gd name="connsiteX30" fmla="*/ 366713 w 585788"/>
                <a:gd name="connsiteY30" fmla="*/ 509587 h 866775"/>
                <a:gd name="connsiteX31" fmla="*/ 407194 w 585788"/>
                <a:gd name="connsiteY31" fmla="*/ 450056 h 866775"/>
                <a:gd name="connsiteX32" fmla="*/ 447675 w 585788"/>
                <a:gd name="connsiteY32" fmla="*/ 402431 h 866775"/>
                <a:gd name="connsiteX33" fmla="*/ 471488 w 585788"/>
                <a:gd name="connsiteY33" fmla="*/ 340519 h 866775"/>
                <a:gd name="connsiteX34" fmla="*/ 490537 w 585788"/>
                <a:gd name="connsiteY34" fmla="*/ 285750 h 866775"/>
                <a:gd name="connsiteX35" fmla="*/ 497681 w 585788"/>
                <a:gd name="connsiteY35" fmla="*/ 247650 h 866775"/>
                <a:gd name="connsiteX36" fmla="*/ 504825 w 585788"/>
                <a:gd name="connsiteY36" fmla="*/ 188119 h 866775"/>
                <a:gd name="connsiteX37" fmla="*/ 502445 w 585788"/>
                <a:gd name="connsiteY37" fmla="*/ 145256 h 866775"/>
                <a:gd name="connsiteX38" fmla="*/ 500063 w 585788"/>
                <a:gd name="connsiteY38" fmla="*/ 102394 h 866775"/>
                <a:gd name="connsiteX39" fmla="*/ 478631 w 585788"/>
                <a:gd name="connsiteY39" fmla="*/ 47625 h 866775"/>
                <a:gd name="connsiteX0" fmla="*/ 478631 w 585788"/>
                <a:gd name="connsiteY0" fmla="*/ 47999 h 867149"/>
                <a:gd name="connsiteX1" fmla="*/ 504825 w 585788"/>
                <a:gd name="connsiteY1" fmla="*/ 374 h 867149"/>
                <a:gd name="connsiteX2" fmla="*/ 533400 w 585788"/>
                <a:gd name="connsiteY2" fmla="*/ 26568 h 867149"/>
                <a:gd name="connsiteX3" fmla="*/ 542925 w 585788"/>
                <a:gd name="connsiteY3" fmla="*/ 40855 h 867149"/>
                <a:gd name="connsiteX4" fmla="*/ 545306 w 585788"/>
                <a:gd name="connsiteY4" fmla="*/ 55143 h 867149"/>
                <a:gd name="connsiteX5" fmla="*/ 559594 w 585788"/>
                <a:gd name="connsiteY5" fmla="*/ 47999 h 867149"/>
                <a:gd name="connsiteX6" fmla="*/ 573881 w 585788"/>
                <a:gd name="connsiteY6" fmla="*/ 124199 h 867149"/>
                <a:gd name="connsiteX7" fmla="*/ 585788 w 585788"/>
                <a:gd name="connsiteY7" fmla="*/ 176586 h 867149"/>
                <a:gd name="connsiteX8" fmla="*/ 585788 w 585788"/>
                <a:gd name="connsiteY8" fmla="*/ 221830 h 867149"/>
                <a:gd name="connsiteX9" fmla="*/ 583406 w 585788"/>
                <a:gd name="connsiteY9" fmla="*/ 278980 h 867149"/>
                <a:gd name="connsiteX10" fmla="*/ 573881 w 585788"/>
                <a:gd name="connsiteY10" fmla="*/ 326605 h 867149"/>
                <a:gd name="connsiteX11" fmla="*/ 564356 w 585788"/>
                <a:gd name="connsiteY11" fmla="*/ 374230 h 867149"/>
                <a:gd name="connsiteX12" fmla="*/ 523875 w 585788"/>
                <a:gd name="connsiteY12" fmla="*/ 426618 h 867149"/>
                <a:gd name="connsiteX13" fmla="*/ 473869 w 585788"/>
                <a:gd name="connsiteY13" fmla="*/ 488530 h 867149"/>
                <a:gd name="connsiteX14" fmla="*/ 426244 w 585788"/>
                <a:gd name="connsiteY14" fmla="*/ 538536 h 867149"/>
                <a:gd name="connsiteX15" fmla="*/ 378619 w 585788"/>
                <a:gd name="connsiteY15" fmla="*/ 586161 h 867149"/>
                <a:gd name="connsiteX16" fmla="*/ 326231 w 585788"/>
                <a:gd name="connsiteY16" fmla="*/ 633786 h 867149"/>
                <a:gd name="connsiteX17" fmla="*/ 259556 w 585788"/>
                <a:gd name="connsiteY17" fmla="*/ 690936 h 867149"/>
                <a:gd name="connsiteX18" fmla="*/ 192881 w 585788"/>
                <a:gd name="connsiteY18" fmla="*/ 750468 h 867149"/>
                <a:gd name="connsiteX19" fmla="*/ 123825 w 585788"/>
                <a:gd name="connsiteY19" fmla="*/ 795711 h 867149"/>
                <a:gd name="connsiteX20" fmla="*/ 57150 w 585788"/>
                <a:gd name="connsiteY20" fmla="*/ 845718 h 867149"/>
                <a:gd name="connsiteX21" fmla="*/ 14288 w 585788"/>
                <a:gd name="connsiteY21" fmla="*/ 867149 h 867149"/>
                <a:gd name="connsiteX22" fmla="*/ 0 w 585788"/>
                <a:gd name="connsiteY22" fmla="*/ 829049 h 867149"/>
                <a:gd name="connsiteX23" fmla="*/ 45244 w 585788"/>
                <a:gd name="connsiteY23" fmla="*/ 788568 h 867149"/>
                <a:gd name="connsiteX24" fmla="*/ 80963 w 585788"/>
                <a:gd name="connsiteY24" fmla="*/ 757611 h 867149"/>
                <a:gd name="connsiteX25" fmla="*/ 107156 w 585788"/>
                <a:gd name="connsiteY25" fmla="*/ 736180 h 867149"/>
                <a:gd name="connsiteX26" fmla="*/ 176213 w 585788"/>
                <a:gd name="connsiteY26" fmla="*/ 688555 h 867149"/>
                <a:gd name="connsiteX27" fmla="*/ 223838 w 585788"/>
                <a:gd name="connsiteY27" fmla="*/ 650455 h 867149"/>
                <a:gd name="connsiteX28" fmla="*/ 269081 w 585788"/>
                <a:gd name="connsiteY28" fmla="*/ 598068 h 867149"/>
                <a:gd name="connsiteX29" fmla="*/ 309563 w 585788"/>
                <a:gd name="connsiteY29" fmla="*/ 569493 h 867149"/>
                <a:gd name="connsiteX30" fmla="*/ 366713 w 585788"/>
                <a:gd name="connsiteY30" fmla="*/ 509961 h 867149"/>
                <a:gd name="connsiteX31" fmla="*/ 407194 w 585788"/>
                <a:gd name="connsiteY31" fmla="*/ 450430 h 867149"/>
                <a:gd name="connsiteX32" fmla="*/ 447675 w 585788"/>
                <a:gd name="connsiteY32" fmla="*/ 402805 h 867149"/>
                <a:gd name="connsiteX33" fmla="*/ 471488 w 585788"/>
                <a:gd name="connsiteY33" fmla="*/ 340893 h 867149"/>
                <a:gd name="connsiteX34" fmla="*/ 490537 w 585788"/>
                <a:gd name="connsiteY34" fmla="*/ 286124 h 867149"/>
                <a:gd name="connsiteX35" fmla="*/ 497681 w 585788"/>
                <a:gd name="connsiteY35" fmla="*/ 248024 h 867149"/>
                <a:gd name="connsiteX36" fmla="*/ 504825 w 585788"/>
                <a:gd name="connsiteY36" fmla="*/ 188493 h 867149"/>
                <a:gd name="connsiteX37" fmla="*/ 502445 w 585788"/>
                <a:gd name="connsiteY37" fmla="*/ 145630 h 867149"/>
                <a:gd name="connsiteX38" fmla="*/ 500063 w 585788"/>
                <a:gd name="connsiteY38" fmla="*/ 102768 h 867149"/>
                <a:gd name="connsiteX39" fmla="*/ 478631 w 585788"/>
                <a:gd name="connsiteY39" fmla="*/ 47999 h 867149"/>
                <a:gd name="connsiteX0" fmla="*/ 478631 w 585788"/>
                <a:gd name="connsiteY0" fmla="*/ 47999 h 867149"/>
                <a:gd name="connsiteX1" fmla="*/ 504825 w 585788"/>
                <a:gd name="connsiteY1" fmla="*/ 374 h 867149"/>
                <a:gd name="connsiteX2" fmla="*/ 533400 w 585788"/>
                <a:gd name="connsiteY2" fmla="*/ 26568 h 867149"/>
                <a:gd name="connsiteX3" fmla="*/ 542925 w 585788"/>
                <a:gd name="connsiteY3" fmla="*/ 40855 h 867149"/>
                <a:gd name="connsiteX4" fmla="*/ 545306 w 585788"/>
                <a:gd name="connsiteY4" fmla="*/ 55143 h 867149"/>
                <a:gd name="connsiteX5" fmla="*/ 559594 w 585788"/>
                <a:gd name="connsiteY5" fmla="*/ 47999 h 867149"/>
                <a:gd name="connsiteX6" fmla="*/ 573881 w 585788"/>
                <a:gd name="connsiteY6" fmla="*/ 124199 h 867149"/>
                <a:gd name="connsiteX7" fmla="*/ 585788 w 585788"/>
                <a:gd name="connsiteY7" fmla="*/ 176586 h 867149"/>
                <a:gd name="connsiteX8" fmla="*/ 585788 w 585788"/>
                <a:gd name="connsiteY8" fmla="*/ 221830 h 867149"/>
                <a:gd name="connsiteX9" fmla="*/ 583406 w 585788"/>
                <a:gd name="connsiteY9" fmla="*/ 278980 h 867149"/>
                <a:gd name="connsiteX10" fmla="*/ 573881 w 585788"/>
                <a:gd name="connsiteY10" fmla="*/ 326605 h 867149"/>
                <a:gd name="connsiteX11" fmla="*/ 564356 w 585788"/>
                <a:gd name="connsiteY11" fmla="*/ 374230 h 867149"/>
                <a:gd name="connsiteX12" fmla="*/ 523875 w 585788"/>
                <a:gd name="connsiteY12" fmla="*/ 426618 h 867149"/>
                <a:gd name="connsiteX13" fmla="*/ 473869 w 585788"/>
                <a:gd name="connsiteY13" fmla="*/ 488530 h 867149"/>
                <a:gd name="connsiteX14" fmla="*/ 426244 w 585788"/>
                <a:gd name="connsiteY14" fmla="*/ 538536 h 867149"/>
                <a:gd name="connsiteX15" fmla="*/ 378619 w 585788"/>
                <a:gd name="connsiteY15" fmla="*/ 586161 h 867149"/>
                <a:gd name="connsiteX16" fmla="*/ 326231 w 585788"/>
                <a:gd name="connsiteY16" fmla="*/ 633786 h 867149"/>
                <a:gd name="connsiteX17" fmla="*/ 259556 w 585788"/>
                <a:gd name="connsiteY17" fmla="*/ 690936 h 867149"/>
                <a:gd name="connsiteX18" fmla="*/ 192881 w 585788"/>
                <a:gd name="connsiteY18" fmla="*/ 750468 h 867149"/>
                <a:gd name="connsiteX19" fmla="*/ 123825 w 585788"/>
                <a:gd name="connsiteY19" fmla="*/ 795711 h 867149"/>
                <a:gd name="connsiteX20" fmla="*/ 57150 w 585788"/>
                <a:gd name="connsiteY20" fmla="*/ 845718 h 867149"/>
                <a:gd name="connsiteX21" fmla="*/ 14288 w 585788"/>
                <a:gd name="connsiteY21" fmla="*/ 867149 h 867149"/>
                <a:gd name="connsiteX22" fmla="*/ 0 w 585788"/>
                <a:gd name="connsiteY22" fmla="*/ 829049 h 867149"/>
                <a:gd name="connsiteX23" fmla="*/ 45244 w 585788"/>
                <a:gd name="connsiteY23" fmla="*/ 788568 h 867149"/>
                <a:gd name="connsiteX24" fmla="*/ 80963 w 585788"/>
                <a:gd name="connsiteY24" fmla="*/ 757611 h 867149"/>
                <a:gd name="connsiteX25" fmla="*/ 107156 w 585788"/>
                <a:gd name="connsiteY25" fmla="*/ 736180 h 867149"/>
                <a:gd name="connsiteX26" fmla="*/ 176213 w 585788"/>
                <a:gd name="connsiteY26" fmla="*/ 688555 h 867149"/>
                <a:gd name="connsiteX27" fmla="*/ 223838 w 585788"/>
                <a:gd name="connsiteY27" fmla="*/ 650455 h 867149"/>
                <a:gd name="connsiteX28" fmla="*/ 269081 w 585788"/>
                <a:gd name="connsiteY28" fmla="*/ 598068 h 867149"/>
                <a:gd name="connsiteX29" fmla="*/ 309563 w 585788"/>
                <a:gd name="connsiteY29" fmla="*/ 569493 h 867149"/>
                <a:gd name="connsiteX30" fmla="*/ 366713 w 585788"/>
                <a:gd name="connsiteY30" fmla="*/ 509961 h 867149"/>
                <a:gd name="connsiteX31" fmla="*/ 407194 w 585788"/>
                <a:gd name="connsiteY31" fmla="*/ 450430 h 867149"/>
                <a:gd name="connsiteX32" fmla="*/ 437655 w 585788"/>
                <a:gd name="connsiteY32" fmla="*/ 400301 h 867149"/>
                <a:gd name="connsiteX33" fmla="*/ 471488 w 585788"/>
                <a:gd name="connsiteY33" fmla="*/ 340893 h 867149"/>
                <a:gd name="connsiteX34" fmla="*/ 490537 w 585788"/>
                <a:gd name="connsiteY34" fmla="*/ 286124 h 867149"/>
                <a:gd name="connsiteX35" fmla="*/ 497681 w 585788"/>
                <a:gd name="connsiteY35" fmla="*/ 248024 h 867149"/>
                <a:gd name="connsiteX36" fmla="*/ 504825 w 585788"/>
                <a:gd name="connsiteY36" fmla="*/ 188493 h 867149"/>
                <a:gd name="connsiteX37" fmla="*/ 502445 w 585788"/>
                <a:gd name="connsiteY37" fmla="*/ 145630 h 867149"/>
                <a:gd name="connsiteX38" fmla="*/ 500063 w 585788"/>
                <a:gd name="connsiteY38" fmla="*/ 102768 h 867149"/>
                <a:gd name="connsiteX39" fmla="*/ 478631 w 585788"/>
                <a:gd name="connsiteY39" fmla="*/ 47999 h 86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585788" h="867149">
                  <a:moveTo>
                    <a:pt x="478631" y="47999"/>
                  </a:moveTo>
                  <a:cubicBezTo>
                    <a:pt x="479425" y="30933"/>
                    <a:pt x="495697" y="3946"/>
                    <a:pt x="504825" y="374"/>
                  </a:cubicBezTo>
                  <a:cubicBezTo>
                    <a:pt x="513953" y="-3198"/>
                    <a:pt x="527050" y="19821"/>
                    <a:pt x="533400" y="26568"/>
                  </a:cubicBezTo>
                  <a:lnTo>
                    <a:pt x="542925" y="40855"/>
                  </a:lnTo>
                  <a:lnTo>
                    <a:pt x="545306" y="55143"/>
                  </a:lnTo>
                  <a:lnTo>
                    <a:pt x="559594" y="47999"/>
                  </a:lnTo>
                  <a:lnTo>
                    <a:pt x="573881" y="124199"/>
                  </a:lnTo>
                  <a:lnTo>
                    <a:pt x="585788" y="176586"/>
                  </a:lnTo>
                  <a:lnTo>
                    <a:pt x="585788" y="221830"/>
                  </a:lnTo>
                  <a:lnTo>
                    <a:pt x="583406" y="278980"/>
                  </a:lnTo>
                  <a:lnTo>
                    <a:pt x="573881" y="326605"/>
                  </a:lnTo>
                  <a:lnTo>
                    <a:pt x="564356" y="374230"/>
                  </a:lnTo>
                  <a:lnTo>
                    <a:pt x="523875" y="426618"/>
                  </a:lnTo>
                  <a:lnTo>
                    <a:pt x="473869" y="488530"/>
                  </a:lnTo>
                  <a:lnTo>
                    <a:pt x="426244" y="538536"/>
                  </a:lnTo>
                  <a:lnTo>
                    <a:pt x="378619" y="586161"/>
                  </a:lnTo>
                  <a:lnTo>
                    <a:pt x="326231" y="633786"/>
                  </a:lnTo>
                  <a:lnTo>
                    <a:pt x="259556" y="690936"/>
                  </a:lnTo>
                  <a:lnTo>
                    <a:pt x="192881" y="750468"/>
                  </a:lnTo>
                  <a:lnTo>
                    <a:pt x="123825" y="795711"/>
                  </a:lnTo>
                  <a:lnTo>
                    <a:pt x="57150" y="845718"/>
                  </a:lnTo>
                  <a:lnTo>
                    <a:pt x="14288" y="867149"/>
                  </a:lnTo>
                  <a:lnTo>
                    <a:pt x="0" y="829049"/>
                  </a:lnTo>
                  <a:lnTo>
                    <a:pt x="45244" y="788568"/>
                  </a:lnTo>
                  <a:lnTo>
                    <a:pt x="80963" y="757611"/>
                  </a:lnTo>
                  <a:lnTo>
                    <a:pt x="107156" y="736180"/>
                  </a:lnTo>
                  <a:lnTo>
                    <a:pt x="176213" y="688555"/>
                  </a:lnTo>
                  <a:lnTo>
                    <a:pt x="223838" y="650455"/>
                  </a:lnTo>
                  <a:lnTo>
                    <a:pt x="269081" y="598068"/>
                  </a:lnTo>
                  <a:lnTo>
                    <a:pt x="309563" y="569493"/>
                  </a:lnTo>
                  <a:lnTo>
                    <a:pt x="366713" y="509961"/>
                  </a:lnTo>
                  <a:lnTo>
                    <a:pt x="407194" y="450430"/>
                  </a:lnTo>
                  <a:lnTo>
                    <a:pt x="437655" y="400301"/>
                  </a:lnTo>
                  <a:lnTo>
                    <a:pt x="471488" y="340893"/>
                  </a:lnTo>
                  <a:lnTo>
                    <a:pt x="490537" y="286124"/>
                  </a:lnTo>
                  <a:lnTo>
                    <a:pt x="497681" y="248024"/>
                  </a:lnTo>
                  <a:lnTo>
                    <a:pt x="504825" y="188493"/>
                  </a:lnTo>
                  <a:lnTo>
                    <a:pt x="502445" y="145630"/>
                  </a:lnTo>
                  <a:lnTo>
                    <a:pt x="500063" y="102768"/>
                  </a:lnTo>
                  <a:cubicBezTo>
                    <a:pt x="492919" y="84512"/>
                    <a:pt x="495300" y="61492"/>
                    <a:pt x="478631" y="47999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15" name="Freeform 11">
              <a:extLst>
                <a:ext uri="{FF2B5EF4-FFF2-40B4-BE49-F238E27FC236}">
                  <a16:creationId xmlns:a16="http://schemas.microsoft.com/office/drawing/2014/main" id="{FFB7D96A-50F1-4038-915C-DE8CA8D44A40}"/>
                </a:ext>
              </a:extLst>
            </p:cNvPr>
            <p:cNvSpPr/>
            <p:nvPr/>
          </p:nvSpPr>
          <p:spPr bwMode="auto">
            <a:xfrm>
              <a:off x="6043281" y="971809"/>
              <a:ext cx="446485" cy="647700"/>
            </a:xfrm>
            <a:custGeom>
              <a:avLst/>
              <a:gdLst>
                <a:gd name="connsiteX0" fmla="*/ 542925 w 616744"/>
                <a:gd name="connsiteY0" fmla="*/ 0 h 888206"/>
                <a:gd name="connsiteX1" fmla="*/ 557212 w 616744"/>
                <a:gd name="connsiteY1" fmla="*/ 80962 h 888206"/>
                <a:gd name="connsiteX2" fmla="*/ 573881 w 616744"/>
                <a:gd name="connsiteY2" fmla="*/ 166687 h 888206"/>
                <a:gd name="connsiteX3" fmla="*/ 564356 w 616744"/>
                <a:gd name="connsiteY3" fmla="*/ 230981 h 888206"/>
                <a:gd name="connsiteX4" fmla="*/ 559594 w 616744"/>
                <a:gd name="connsiteY4" fmla="*/ 276225 h 888206"/>
                <a:gd name="connsiteX5" fmla="*/ 547687 w 616744"/>
                <a:gd name="connsiteY5" fmla="*/ 316706 h 888206"/>
                <a:gd name="connsiteX6" fmla="*/ 519112 w 616744"/>
                <a:gd name="connsiteY6" fmla="*/ 361950 h 888206"/>
                <a:gd name="connsiteX7" fmla="*/ 485775 w 616744"/>
                <a:gd name="connsiteY7" fmla="*/ 419100 h 888206"/>
                <a:gd name="connsiteX8" fmla="*/ 435769 w 616744"/>
                <a:gd name="connsiteY8" fmla="*/ 466725 h 888206"/>
                <a:gd name="connsiteX9" fmla="*/ 400050 w 616744"/>
                <a:gd name="connsiteY9" fmla="*/ 509587 h 888206"/>
                <a:gd name="connsiteX10" fmla="*/ 352425 w 616744"/>
                <a:gd name="connsiteY10" fmla="*/ 550068 h 888206"/>
                <a:gd name="connsiteX11" fmla="*/ 297656 w 616744"/>
                <a:gd name="connsiteY11" fmla="*/ 600075 h 888206"/>
                <a:gd name="connsiteX12" fmla="*/ 214312 w 616744"/>
                <a:gd name="connsiteY12" fmla="*/ 669131 h 888206"/>
                <a:gd name="connsiteX13" fmla="*/ 166687 w 616744"/>
                <a:gd name="connsiteY13" fmla="*/ 709612 h 888206"/>
                <a:gd name="connsiteX14" fmla="*/ 121444 w 616744"/>
                <a:gd name="connsiteY14" fmla="*/ 742950 h 888206"/>
                <a:gd name="connsiteX15" fmla="*/ 76200 w 616744"/>
                <a:gd name="connsiteY15" fmla="*/ 773906 h 888206"/>
                <a:gd name="connsiteX16" fmla="*/ 35719 w 616744"/>
                <a:gd name="connsiteY16" fmla="*/ 802481 h 888206"/>
                <a:gd name="connsiteX17" fmla="*/ 0 w 616744"/>
                <a:gd name="connsiteY17" fmla="*/ 819150 h 888206"/>
                <a:gd name="connsiteX18" fmla="*/ 19050 w 616744"/>
                <a:gd name="connsiteY18" fmla="*/ 888206 h 888206"/>
                <a:gd name="connsiteX19" fmla="*/ 95250 w 616744"/>
                <a:gd name="connsiteY19" fmla="*/ 826293 h 888206"/>
                <a:gd name="connsiteX20" fmla="*/ 211931 w 616744"/>
                <a:gd name="connsiteY20" fmla="*/ 735806 h 888206"/>
                <a:gd name="connsiteX21" fmla="*/ 300037 w 616744"/>
                <a:gd name="connsiteY21" fmla="*/ 659606 h 888206"/>
                <a:gd name="connsiteX22" fmla="*/ 385762 w 616744"/>
                <a:gd name="connsiteY22" fmla="*/ 581025 h 888206"/>
                <a:gd name="connsiteX23" fmla="*/ 466725 w 616744"/>
                <a:gd name="connsiteY23" fmla="*/ 509587 h 888206"/>
                <a:gd name="connsiteX24" fmla="*/ 533400 w 616744"/>
                <a:gd name="connsiteY24" fmla="*/ 435768 h 888206"/>
                <a:gd name="connsiteX25" fmla="*/ 576262 w 616744"/>
                <a:gd name="connsiteY25" fmla="*/ 388143 h 888206"/>
                <a:gd name="connsiteX26" fmla="*/ 614362 w 616744"/>
                <a:gd name="connsiteY26" fmla="*/ 340518 h 888206"/>
                <a:gd name="connsiteX27" fmla="*/ 614362 w 616744"/>
                <a:gd name="connsiteY27" fmla="*/ 276225 h 888206"/>
                <a:gd name="connsiteX28" fmla="*/ 616744 w 616744"/>
                <a:gd name="connsiteY28" fmla="*/ 223837 h 888206"/>
                <a:gd name="connsiteX29" fmla="*/ 609600 w 616744"/>
                <a:gd name="connsiteY29" fmla="*/ 152400 h 888206"/>
                <a:gd name="connsiteX30" fmla="*/ 597694 w 616744"/>
                <a:gd name="connsiteY30" fmla="*/ 95250 h 888206"/>
                <a:gd name="connsiteX31" fmla="*/ 585787 w 616744"/>
                <a:gd name="connsiteY31" fmla="*/ 52387 h 888206"/>
                <a:gd name="connsiteX32" fmla="*/ 542925 w 616744"/>
                <a:gd name="connsiteY32" fmla="*/ 0 h 888206"/>
                <a:gd name="connsiteX0" fmla="*/ 542925 w 616744"/>
                <a:gd name="connsiteY0" fmla="*/ 0 h 888206"/>
                <a:gd name="connsiteX1" fmla="*/ 557212 w 616744"/>
                <a:gd name="connsiteY1" fmla="*/ 80962 h 888206"/>
                <a:gd name="connsiteX2" fmla="*/ 573881 w 616744"/>
                <a:gd name="connsiteY2" fmla="*/ 166687 h 888206"/>
                <a:gd name="connsiteX3" fmla="*/ 564356 w 616744"/>
                <a:gd name="connsiteY3" fmla="*/ 230981 h 888206"/>
                <a:gd name="connsiteX4" fmla="*/ 559594 w 616744"/>
                <a:gd name="connsiteY4" fmla="*/ 276225 h 888206"/>
                <a:gd name="connsiteX5" fmla="*/ 552450 w 616744"/>
                <a:gd name="connsiteY5" fmla="*/ 323849 h 888206"/>
                <a:gd name="connsiteX6" fmla="*/ 519112 w 616744"/>
                <a:gd name="connsiteY6" fmla="*/ 361950 h 888206"/>
                <a:gd name="connsiteX7" fmla="*/ 485775 w 616744"/>
                <a:gd name="connsiteY7" fmla="*/ 419100 h 888206"/>
                <a:gd name="connsiteX8" fmla="*/ 435769 w 616744"/>
                <a:gd name="connsiteY8" fmla="*/ 466725 h 888206"/>
                <a:gd name="connsiteX9" fmla="*/ 400050 w 616744"/>
                <a:gd name="connsiteY9" fmla="*/ 509587 h 888206"/>
                <a:gd name="connsiteX10" fmla="*/ 352425 w 616744"/>
                <a:gd name="connsiteY10" fmla="*/ 550068 h 888206"/>
                <a:gd name="connsiteX11" fmla="*/ 297656 w 616744"/>
                <a:gd name="connsiteY11" fmla="*/ 600075 h 888206"/>
                <a:gd name="connsiteX12" fmla="*/ 214312 w 616744"/>
                <a:gd name="connsiteY12" fmla="*/ 669131 h 888206"/>
                <a:gd name="connsiteX13" fmla="*/ 166687 w 616744"/>
                <a:gd name="connsiteY13" fmla="*/ 709612 h 888206"/>
                <a:gd name="connsiteX14" fmla="*/ 121444 w 616744"/>
                <a:gd name="connsiteY14" fmla="*/ 742950 h 888206"/>
                <a:gd name="connsiteX15" fmla="*/ 76200 w 616744"/>
                <a:gd name="connsiteY15" fmla="*/ 773906 h 888206"/>
                <a:gd name="connsiteX16" fmla="*/ 35719 w 616744"/>
                <a:gd name="connsiteY16" fmla="*/ 802481 h 888206"/>
                <a:gd name="connsiteX17" fmla="*/ 0 w 616744"/>
                <a:gd name="connsiteY17" fmla="*/ 819150 h 888206"/>
                <a:gd name="connsiteX18" fmla="*/ 19050 w 616744"/>
                <a:gd name="connsiteY18" fmla="*/ 888206 h 888206"/>
                <a:gd name="connsiteX19" fmla="*/ 95250 w 616744"/>
                <a:gd name="connsiteY19" fmla="*/ 826293 h 888206"/>
                <a:gd name="connsiteX20" fmla="*/ 211931 w 616744"/>
                <a:gd name="connsiteY20" fmla="*/ 735806 h 888206"/>
                <a:gd name="connsiteX21" fmla="*/ 300037 w 616744"/>
                <a:gd name="connsiteY21" fmla="*/ 659606 h 888206"/>
                <a:gd name="connsiteX22" fmla="*/ 385762 w 616744"/>
                <a:gd name="connsiteY22" fmla="*/ 581025 h 888206"/>
                <a:gd name="connsiteX23" fmla="*/ 466725 w 616744"/>
                <a:gd name="connsiteY23" fmla="*/ 509587 h 888206"/>
                <a:gd name="connsiteX24" fmla="*/ 533400 w 616744"/>
                <a:gd name="connsiteY24" fmla="*/ 435768 h 888206"/>
                <a:gd name="connsiteX25" fmla="*/ 576262 w 616744"/>
                <a:gd name="connsiteY25" fmla="*/ 388143 h 888206"/>
                <a:gd name="connsiteX26" fmla="*/ 614362 w 616744"/>
                <a:gd name="connsiteY26" fmla="*/ 340518 h 888206"/>
                <a:gd name="connsiteX27" fmla="*/ 614362 w 616744"/>
                <a:gd name="connsiteY27" fmla="*/ 276225 h 888206"/>
                <a:gd name="connsiteX28" fmla="*/ 616744 w 616744"/>
                <a:gd name="connsiteY28" fmla="*/ 223837 h 888206"/>
                <a:gd name="connsiteX29" fmla="*/ 609600 w 616744"/>
                <a:gd name="connsiteY29" fmla="*/ 152400 h 888206"/>
                <a:gd name="connsiteX30" fmla="*/ 597694 w 616744"/>
                <a:gd name="connsiteY30" fmla="*/ 95250 h 888206"/>
                <a:gd name="connsiteX31" fmla="*/ 585787 w 616744"/>
                <a:gd name="connsiteY31" fmla="*/ 52387 h 888206"/>
                <a:gd name="connsiteX32" fmla="*/ 542925 w 616744"/>
                <a:gd name="connsiteY32" fmla="*/ 0 h 888206"/>
                <a:gd name="connsiteX0" fmla="*/ 542925 w 626268"/>
                <a:gd name="connsiteY0" fmla="*/ 0 h 888206"/>
                <a:gd name="connsiteX1" fmla="*/ 557212 w 626268"/>
                <a:gd name="connsiteY1" fmla="*/ 80962 h 888206"/>
                <a:gd name="connsiteX2" fmla="*/ 573881 w 626268"/>
                <a:gd name="connsiteY2" fmla="*/ 166687 h 888206"/>
                <a:gd name="connsiteX3" fmla="*/ 564356 w 626268"/>
                <a:gd name="connsiteY3" fmla="*/ 230981 h 888206"/>
                <a:gd name="connsiteX4" fmla="*/ 559594 w 626268"/>
                <a:gd name="connsiteY4" fmla="*/ 276225 h 888206"/>
                <a:gd name="connsiteX5" fmla="*/ 552450 w 626268"/>
                <a:gd name="connsiteY5" fmla="*/ 323849 h 888206"/>
                <a:gd name="connsiteX6" fmla="*/ 519112 w 626268"/>
                <a:gd name="connsiteY6" fmla="*/ 361950 h 888206"/>
                <a:gd name="connsiteX7" fmla="*/ 485775 w 626268"/>
                <a:gd name="connsiteY7" fmla="*/ 419100 h 888206"/>
                <a:gd name="connsiteX8" fmla="*/ 435769 w 626268"/>
                <a:gd name="connsiteY8" fmla="*/ 466725 h 888206"/>
                <a:gd name="connsiteX9" fmla="*/ 400050 w 626268"/>
                <a:gd name="connsiteY9" fmla="*/ 509587 h 888206"/>
                <a:gd name="connsiteX10" fmla="*/ 352425 w 626268"/>
                <a:gd name="connsiteY10" fmla="*/ 550068 h 888206"/>
                <a:gd name="connsiteX11" fmla="*/ 297656 w 626268"/>
                <a:gd name="connsiteY11" fmla="*/ 600075 h 888206"/>
                <a:gd name="connsiteX12" fmla="*/ 214312 w 626268"/>
                <a:gd name="connsiteY12" fmla="*/ 669131 h 888206"/>
                <a:gd name="connsiteX13" fmla="*/ 166687 w 626268"/>
                <a:gd name="connsiteY13" fmla="*/ 709612 h 888206"/>
                <a:gd name="connsiteX14" fmla="*/ 121444 w 626268"/>
                <a:gd name="connsiteY14" fmla="*/ 742950 h 888206"/>
                <a:gd name="connsiteX15" fmla="*/ 76200 w 626268"/>
                <a:gd name="connsiteY15" fmla="*/ 773906 h 888206"/>
                <a:gd name="connsiteX16" fmla="*/ 35719 w 626268"/>
                <a:gd name="connsiteY16" fmla="*/ 802481 h 888206"/>
                <a:gd name="connsiteX17" fmla="*/ 0 w 626268"/>
                <a:gd name="connsiteY17" fmla="*/ 819150 h 888206"/>
                <a:gd name="connsiteX18" fmla="*/ 19050 w 626268"/>
                <a:gd name="connsiteY18" fmla="*/ 888206 h 888206"/>
                <a:gd name="connsiteX19" fmla="*/ 95250 w 626268"/>
                <a:gd name="connsiteY19" fmla="*/ 826293 h 888206"/>
                <a:gd name="connsiteX20" fmla="*/ 211931 w 626268"/>
                <a:gd name="connsiteY20" fmla="*/ 735806 h 888206"/>
                <a:gd name="connsiteX21" fmla="*/ 300037 w 626268"/>
                <a:gd name="connsiteY21" fmla="*/ 659606 h 888206"/>
                <a:gd name="connsiteX22" fmla="*/ 385762 w 626268"/>
                <a:gd name="connsiteY22" fmla="*/ 581025 h 888206"/>
                <a:gd name="connsiteX23" fmla="*/ 466725 w 626268"/>
                <a:gd name="connsiteY23" fmla="*/ 509587 h 888206"/>
                <a:gd name="connsiteX24" fmla="*/ 533400 w 626268"/>
                <a:gd name="connsiteY24" fmla="*/ 435768 h 888206"/>
                <a:gd name="connsiteX25" fmla="*/ 576262 w 626268"/>
                <a:gd name="connsiteY25" fmla="*/ 388143 h 888206"/>
                <a:gd name="connsiteX26" fmla="*/ 614362 w 626268"/>
                <a:gd name="connsiteY26" fmla="*/ 340518 h 888206"/>
                <a:gd name="connsiteX27" fmla="*/ 626268 w 626268"/>
                <a:gd name="connsiteY27" fmla="*/ 276225 h 888206"/>
                <a:gd name="connsiteX28" fmla="*/ 616744 w 626268"/>
                <a:gd name="connsiteY28" fmla="*/ 223837 h 888206"/>
                <a:gd name="connsiteX29" fmla="*/ 609600 w 626268"/>
                <a:gd name="connsiteY29" fmla="*/ 152400 h 888206"/>
                <a:gd name="connsiteX30" fmla="*/ 597694 w 626268"/>
                <a:gd name="connsiteY30" fmla="*/ 95250 h 888206"/>
                <a:gd name="connsiteX31" fmla="*/ 585787 w 626268"/>
                <a:gd name="connsiteY31" fmla="*/ 52387 h 888206"/>
                <a:gd name="connsiteX32" fmla="*/ 542925 w 626268"/>
                <a:gd name="connsiteY32" fmla="*/ 0 h 888206"/>
                <a:gd name="connsiteX0" fmla="*/ 542925 w 626268"/>
                <a:gd name="connsiteY0" fmla="*/ 0 h 888206"/>
                <a:gd name="connsiteX1" fmla="*/ 557212 w 626268"/>
                <a:gd name="connsiteY1" fmla="*/ 80962 h 888206"/>
                <a:gd name="connsiteX2" fmla="*/ 573881 w 626268"/>
                <a:gd name="connsiteY2" fmla="*/ 166687 h 888206"/>
                <a:gd name="connsiteX3" fmla="*/ 564356 w 626268"/>
                <a:gd name="connsiteY3" fmla="*/ 230981 h 888206"/>
                <a:gd name="connsiteX4" fmla="*/ 559594 w 626268"/>
                <a:gd name="connsiteY4" fmla="*/ 276225 h 888206"/>
                <a:gd name="connsiteX5" fmla="*/ 552450 w 626268"/>
                <a:gd name="connsiteY5" fmla="*/ 323849 h 888206"/>
                <a:gd name="connsiteX6" fmla="*/ 519112 w 626268"/>
                <a:gd name="connsiteY6" fmla="*/ 361950 h 888206"/>
                <a:gd name="connsiteX7" fmla="*/ 485775 w 626268"/>
                <a:gd name="connsiteY7" fmla="*/ 419100 h 888206"/>
                <a:gd name="connsiteX8" fmla="*/ 435769 w 626268"/>
                <a:gd name="connsiteY8" fmla="*/ 466725 h 888206"/>
                <a:gd name="connsiteX9" fmla="*/ 400050 w 626268"/>
                <a:gd name="connsiteY9" fmla="*/ 509587 h 888206"/>
                <a:gd name="connsiteX10" fmla="*/ 352425 w 626268"/>
                <a:gd name="connsiteY10" fmla="*/ 550068 h 888206"/>
                <a:gd name="connsiteX11" fmla="*/ 297656 w 626268"/>
                <a:gd name="connsiteY11" fmla="*/ 600075 h 888206"/>
                <a:gd name="connsiteX12" fmla="*/ 214312 w 626268"/>
                <a:gd name="connsiteY12" fmla="*/ 669131 h 888206"/>
                <a:gd name="connsiteX13" fmla="*/ 166687 w 626268"/>
                <a:gd name="connsiteY13" fmla="*/ 709612 h 888206"/>
                <a:gd name="connsiteX14" fmla="*/ 121444 w 626268"/>
                <a:gd name="connsiteY14" fmla="*/ 742950 h 888206"/>
                <a:gd name="connsiteX15" fmla="*/ 76200 w 626268"/>
                <a:gd name="connsiteY15" fmla="*/ 773906 h 888206"/>
                <a:gd name="connsiteX16" fmla="*/ 35719 w 626268"/>
                <a:gd name="connsiteY16" fmla="*/ 802481 h 888206"/>
                <a:gd name="connsiteX17" fmla="*/ 0 w 626268"/>
                <a:gd name="connsiteY17" fmla="*/ 819150 h 888206"/>
                <a:gd name="connsiteX18" fmla="*/ 19050 w 626268"/>
                <a:gd name="connsiteY18" fmla="*/ 888206 h 888206"/>
                <a:gd name="connsiteX19" fmla="*/ 95250 w 626268"/>
                <a:gd name="connsiteY19" fmla="*/ 826293 h 888206"/>
                <a:gd name="connsiteX20" fmla="*/ 211931 w 626268"/>
                <a:gd name="connsiteY20" fmla="*/ 735806 h 888206"/>
                <a:gd name="connsiteX21" fmla="*/ 300037 w 626268"/>
                <a:gd name="connsiteY21" fmla="*/ 659606 h 888206"/>
                <a:gd name="connsiteX22" fmla="*/ 385762 w 626268"/>
                <a:gd name="connsiteY22" fmla="*/ 581025 h 888206"/>
                <a:gd name="connsiteX23" fmla="*/ 466725 w 626268"/>
                <a:gd name="connsiteY23" fmla="*/ 509587 h 888206"/>
                <a:gd name="connsiteX24" fmla="*/ 533400 w 626268"/>
                <a:gd name="connsiteY24" fmla="*/ 435768 h 888206"/>
                <a:gd name="connsiteX25" fmla="*/ 583406 w 626268"/>
                <a:gd name="connsiteY25" fmla="*/ 388143 h 888206"/>
                <a:gd name="connsiteX26" fmla="*/ 614362 w 626268"/>
                <a:gd name="connsiteY26" fmla="*/ 340518 h 888206"/>
                <a:gd name="connsiteX27" fmla="*/ 626268 w 626268"/>
                <a:gd name="connsiteY27" fmla="*/ 276225 h 888206"/>
                <a:gd name="connsiteX28" fmla="*/ 616744 w 626268"/>
                <a:gd name="connsiteY28" fmla="*/ 223837 h 888206"/>
                <a:gd name="connsiteX29" fmla="*/ 609600 w 626268"/>
                <a:gd name="connsiteY29" fmla="*/ 152400 h 888206"/>
                <a:gd name="connsiteX30" fmla="*/ 597694 w 626268"/>
                <a:gd name="connsiteY30" fmla="*/ 95250 h 888206"/>
                <a:gd name="connsiteX31" fmla="*/ 585787 w 626268"/>
                <a:gd name="connsiteY31" fmla="*/ 52387 h 888206"/>
                <a:gd name="connsiteX32" fmla="*/ 542925 w 626268"/>
                <a:gd name="connsiteY32" fmla="*/ 0 h 888206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40544 w 626268"/>
                <a:gd name="connsiteY32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9119 w 626268"/>
                <a:gd name="connsiteY32" fmla="*/ 42863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40544 w 626268"/>
                <a:gd name="connsiteY24" fmla="*/ 459581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392907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40544 w 626268"/>
                <a:gd name="connsiteY24" fmla="*/ 459581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73881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26268" h="908633">
                  <a:moveTo>
                    <a:pt x="540544" y="3758"/>
                  </a:moveTo>
                  <a:cubicBezTo>
                    <a:pt x="537766" y="16458"/>
                    <a:pt x="551656" y="70830"/>
                    <a:pt x="557212" y="101389"/>
                  </a:cubicBezTo>
                  <a:lnTo>
                    <a:pt x="566366" y="187114"/>
                  </a:lnTo>
                  <a:cubicBezTo>
                    <a:pt x="567557" y="212117"/>
                    <a:pt x="565943" y="236327"/>
                    <a:pt x="564356" y="251408"/>
                  </a:cubicBezTo>
                  <a:lnTo>
                    <a:pt x="559594" y="296652"/>
                  </a:lnTo>
                  <a:cubicBezTo>
                    <a:pt x="556419" y="311336"/>
                    <a:pt x="554039" y="325226"/>
                    <a:pt x="545307" y="339514"/>
                  </a:cubicBezTo>
                  <a:lnTo>
                    <a:pt x="519112" y="382377"/>
                  </a:lnTo>
                  <a:lnTo>
                    <a:pt x="488157" y="430002"/>
                  </a:lnTo>
                  <a:lnTo>
                    <a:pt x="435769" y="487152"/>
                  </a:lnTo>
                  <a:lnTo>
                    <a:pt x="392907" y="530014"/>
                  </a:lnTo>
                  <a:lnTo>
                    <a:pt x="352425" y="570495"/>
                  </a:lnTo>
                  <a:lnTo>
                    <a:pt x="297656" y="620502"/>
                  </a:lnTo>
                  <a:lnTo>
                    <a:pt x="214312" y="689558"/>
                  </a:lnTo>
                  <a:lnTo>
                    <a:pt x="166687" y="730039"/>
                  </a:lnTo>
                  <a:lnTo>
                    <a:pt x="121444" y="763377"/>
                  </a:lnTo>
                  <a:lnTo>
                    <a:pt x="76200" y="794333"/>
                  </a:lnTo>
                  <a:lnTo>
                    <a:pt x="35719" y="822908"/>
                  </a:lnTo>
                  <a:lnTo>
                    <a:pt x="0" y="839577"/>
                  </a:lnTo>
                  <a:lnTo>
                    <a:pt x="19050" y="908633"/>
                  </a:lnTo>
                  <a:lnTo>
                    <a:pt x="95250" y="846720"/>
                  </a:lnTo>
                  <a:lnTo>
                    <a:pt x="211931" y="756233"/>
                  </a:lnTo>
                  <a:lnTo>
                    <a:pt x="300037" y="680033"/>
                  </a:lnTo>
                  <a:lnTo>
                    <a:pt x="385762" y="601452"/>
                  </a:lnTo>
                  <a:lnTo>
                    <a:pt x="466725" y="530014"/>
                  </a:lnTo>
                  <a:cubicBezTo>
                    <a:pt x="488950" y="505408"/>
                    <a:pt x="521097" y="483580"/>
                    <a:pt x="540544" y="463339"/>
                  </a:cubicBezTo>
                  <a:cubicBezTo>
                    <a:pt x="559991" y="443098"/>
                    <a:pt x="566737" y="424445"/>
                    <a:pt x="583406" y="408570"/>
                  </a:cubicBezTo>
                  <a:lnTo>
                    <a:pt x="614362" y="360945"/>
                  </a:lnTo>
                  <a:lnTo>
                    <a:pt x="626268" y="296652"/>
                  </a:lnTo>
                  <a:lnTo>
                    <a:pt x="616744" y="244264"/>
                  </a:lnTo>
                  <a:lnTo>
                    <a:pt x="609600" y="172827"/>
                  </a:lnTo>
                  <a:lnTo>
                    <a:pt x="597694" y="115677"/>
                  </a:lnTo>
                  <a:lnTo>
                    <a:pt x="585787" y="72814"/>
                  </a:lnTo>
                  <a:lnTo>
                    <a:pt x="573881" y="25190"/>
                  </a:lnTo>
                  <a:cubicBezTo>
                    <a:pt x="566341" y="13681"/>
                    <a:pt x="543322" y="-8942"/>
                    <a:pt x="540544" y="3758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16" name="Freeform 12">
              <a:extLst>
                <a:ext uri="{FF2B5EF4-FFF2-40B4-BE49-F238E27FC236}">
                  <a16:creationId xmlns:a16="http://schemas.microsoft.com/office/drawing/2014/main" id="{E49D225A-01C4-423D-A5DB-C55154FAB4E8}"/>
                </a:ext>
              </a:extLst>
            </p:cNvPr>
            <p:cNvSpPr/>
            <p:nvPr/>
          </p:nvSpPr>
          <p:spPr bwMode="auto">
            <a:xfrm>
              <a:off x="6058759" y="962284"/>
              <a:ext cx="482203" cy="709612"/>
            </a:xfrm>
            <a:custGeom>
              <a:avLst/>
              <a:gdLst>
                <a:gd name="connsiteX0" fmla="*/ 559594 w 683419"/>
                <a:gd name="connsiteY0" fmla="*/ 0 h 962025"/>
                <a:gd name="connsiteX1" fmla="*/ 576263 w 683419"/>
                <a:gd name="connsiteY1" fmla="*/ 83343 h 962025"/>
                <a:gd name="connsiteX2" fmla="*/ 590550 w 683419"/>
                <a:gd name="connsiteY2" fmla="*/ 135731 h 962025"/>
                <a:gd name="connsiteX3" fmla="*/ 600075 w 683419"/>
                <a:gd name="connsiteY3" fmla="*/ 180975 h 962025"/>
                <a:gd name="connsiteX4" fmla="*/ 604838 w 683419"/>
                <a:gd name="connsiteY4" fmla="*/ 221456 h 962025"/>
                <a:gd name="connsiteX5" fmla="*/ 609600 w 683419"/>
                <a:gd name="connsiteY5" fmla="*/ 264318 h 962025"/>
                <a:gd name="connsiteX6" fmla="*/ 609600 w 683419"/>
                <a:gd name="connsiteY6" fmla="*/ 314325 h 962025"/>
                <a:gd name="connsiteX7" fmla="*/ 592932 w 683419"/>
                <a:gd name="connsiteY7" fmla="*/ 359568 h 962025"/>
                <a:gd name="connsiteX8" fmla="*/ 538163 w 683419"/>
                <a:gd name="connsiteY8" fmla="*/ 423862 h 962025"/>
                <a:gd name="connsiteX9" fmla="*/ 473869 w 683419"/>
                <a:gd name="connsiteY9" fmla="*/ 483393 h 962025"/>
                <a:gd name="connsiteX10" fmla="*/ 407194 w 683419"/>
                <a:gd name="connsiteY10" fmla="*/ 547687 h 962025"/>
                <a:gd name="connsiteX11" fmla="*/ 345282 w 683419"/>
                <a:gd name="connsiteY11" fmla="*/ 602456 h 962025"/>
                <a:gd name="connsiteX12" fmla="*/ 254794 w 683419"/>
                <a:gd name="connsiteY12" fmla="*/ 681037 h 962025"/>
                <a:gd name="connsiteX13" fmla="*/ 152400 w 683419"/>
                <a:gd name="connsiteY13" fmla="*/ 773906 h 962025"/>
                <a:gd name="connsiteX14" fmla="*/ 83344 w 683419"/>
                <a:gd name="connsiteY14" fmla="*/ 821531 h 962025"/>
                <a:gd name="connsiteX15" fmla="*/ 0 w 683419"/>
                <a:gd name="connsiteY15" fmla="*/ 885825 h 962025"/>
                <a:gd name="connsiteX16" fmla="*/ 45244 w 683419"/>
                <a:gd name="connsiteY16" fmla="*/ 962025 h 962025"/>
                <a:gd name="connsiteX17" fmla="*/ 130969 w 683419"/>
                <a:gd name="connsiteY17" fmla="*/ 873918 h 962025"/>
                <a:gd name="connsiteX18" fmla="*/ 216694 w 683419"/>
                <a:gd name="connsiteY18" fmla="*/ 800100 h 962025"/>
                <a:gd name="connsiteX19" fmla="*/ 333375 w 683419"/>
                <a:gd name="connsiteY19" fmla="*/ 700087 h 962025"/>
                <a:gd name="connsiteX20" fmla="*/ 402432 w 683419"/>
                <a:gd name="connsiteY20" fmla="*/ 633412 h 962025"/>
                <a:gd name="connsiteX21" fmla="*/ 485775 w 683419"/>
                <a:gd name="connsiteY21" fmla="*/ 569118 h 962025"/>
                <a:gd name="connsiteX22" fmla="*/ 564357 w 683419"/>
                <a:gd name="connsiteY22" fmla="*/ 495300 h 962025"/>
                <a:gd name="connsiteX23" fmla="*/ 633413 w 683419"/>
                <a:gd name="connsiteY23" fmla="*/ 435768 h 962025"/>
                <a:gd name="connsiteX24" fmla="*/ 671513 w 683419"/>
                <a:gd name="connsiteY24" fmla="*/ 395287 h 962025"/>
                <a:gd name="connsiteX25" fmla="*/ 681038 w 683419"/>
                <a:gd name="connsiteY25" fmla="*/ 347662 h 962025"/>
                <a:gd name="connsiteX26" fmla="*/ 683419 w 683419"/>
                <a:gd name="connsiteY26" fmla="*/ 300037 h 962025"/>
                <a:gd name="connsiteX27" fmla="*/ 669132 w 683419"/>
                <a:gd name="connsiteY27" fmla="*/ 247650 h 962025"/>
                <a:gd name="connsiteX28" fmla="*/ 657225 w 683419"/>
                <a:gd name="connsiteY28" fmla="*/ 197643 h 962025"/>
                <a:gd name="connsiteX29" fmla="*/ 640557 w 683419"/>
                <a:gd name="connsiteY29" fmla="*/ 152400 h 962025"/>
                <a:gd name="connsiteX30" fmla="*/ 621507 w 683419"/>
                <a:gd name="connsiteY30" fmla="*/ 97631 h 962025"/>
                <a:gd name="connsiteX31" fmla="*/ 607219 w 683419"/>
                <a:gd name="connsiteY31" fmla="*/ 47625 h 962025"/>
                <a:gd name="connsiteX32" fmla="*/ 559594 w 683419"/>
                <a:gd name="connsiteY32" fmla="*/ 0 h 962025"/>
                <a:gd name="connsiteX0" fmla="*/ 559594 w 683419"/>
                <a:gd name="connsiteY0" fmla="*/ 33337 h 995362"/>
                <a:gd name="connsiteX1" fmla="*/ 576263 w 683419"/>
                <a:gd name="connsiteY1" fmla="*/ 116680 h 995362"/>
                <a:gd name="connsiteX2" fmla="*/ 590550 w 683419"/>
                <a:gd name="connsiteY2" fmla="*/ 169068 h 995362"/>
                <a:gd name="connsiteX3" fmla="*/ 600075 w 683419"/>
                <a:gd name="connsiteY3" fmla="*/ 214312 h 995362"/>
                <a:gd name="connsiteX4" fmla="*/ 604838 w 683419"/>
                <a:gd name="connsiteY4" fmla="*/ 254793 h 995362"/>
                <a:gd name="connsiteX5" fmla="*/ 609600 w 683419"/>
                <a:gd name="connsiteY5" fmla="*/ 297655 h 995362"/>
                <a:gd name="connsiteX6" fmla="*/ 609600 w 683419"/>
                <a:gd name="connsiteY6" fmla="*/ 347662 h 995362"/>
                <a:gd name="connsiteX7" fmla="*/ 592932 w 683419"/>
                <a:gd name="connsiteY7" fmla="*/ 392905 h 995362"/>
                <a:gd name="connsiteX8" fmla="*/ 538163 w 683419"/>
                <a:gd name="connsiteY8" fmla="*/ 457199 h 995362"/>
                <a:gd name="connsiteX9" fmla="*/ 473869 w 683419"/>
                <a:gd name="connsiteY9" fmla="*/ 516730 h 995362"/>
                <a:gd name="connsiteX10" fmla="*/ 407194 w 683419"/>
                <a:gd name="connsiteY10" fmla="*/ 581024 h 995362"/>
                <a:gd name="connsiteX11" fmla="*/ 345282 w 683419"/>
                <a:gd name="connsiteY11" fmla="*/ 635793 h 995362"/>
                <a:gd name="connsiteX12" fmla="*/ 254794 w 683419"/>
                <a:gd name="connsiteY12" fmla="*/ 714374 h 995362"/>
                <a:gd name="connsiteX13" fmla="*/ 152400 w 683419"/>
                <a:gd name="connsiteY13" fmla="*/ 807243 h 995362"/>
                <a:gd name="connsiteX14" fmla="*/ 83344 w 683419"/>
                <a:gd name="connsiteY14" fmla="*/ 854868 h 995362"/>
                <a:gd name="connsiteX15" fmla="*/ 0 w 683419"/>
                <a:gd name="connsiteY15" fmla="*/ 919162 h 995362"/>
                <a:gd name="connsiteX16" fmla="*/ 45244 w 683419"/>
                <a:gd name="connsiteY16" fmla="*/ 995362 h 995362"/>
                <a:gd name="connsiteX17" fmla="*/ 130969 w 683419"/>
                <a:gd name="connsiteY17" fmla="*/ 907255 h 995362"/>
                <a:gd name="connsiteX18" fmla="*/ 216694 w 683419"/>
                <a:gd name="connsiteY18" fmla="*/ 833437 h 995362"/>
                <a:gd name="connsiteX19" fmla="*/ 333375 w 683419"/>
                <a:gd name="connsiteY19" fmla="*/ 733424 h 995362"/>
                <a:gd name="connsiteX20" fmla="*/ 402432 w 683419"/>
                <a:gd name="connsiteY20" fmla="*/ 666749 h 995362"/>
                <a:gd name="connsiteX21" fmla="*/ 485775 w 683419"/>
                <a:gd name="connsiteY21" fmla="*/ 602455 h 995362"/>
                <a:gd name="connsiteX22" fmla="*/ 564357 w 683419"/>
                <a:gd name="connsiteY22" fmla="*/ 528637 h 995362"/>
                <a:gd name="connsiteX23" fmla="*/ 633413 w 683419"/>
                <a:gd name="connsiteY23" fmla="*/ 469105 h 995362"/>
                <a:gd name="connsiteX24" fmla="*/ 671513 w 683419"/>
                <a:gd name="connsiteY24" fmla="*/ 428624 h 995362"/>
                <a:gd name="connsiteX25" fmla="*/ 681038 w 683419"/>
                <a:gd name="connsiteY25" fmla="*/ 380999 h 995362"/>
                <a:gd name="connsiteX26" fmla="*/ 683419 w 683419"/>
                <a:gd name="connsiteY26" fmla="*/ 333374 h 995362"/>
                <a:gd name="connsiteX27" fmla="*/ 669132 w 683419"/>
                <a:gd name="connsiteY27" fmla="*/ 280987 h 995362"/>
                <a:gd name="connsiteX28" fmla="*/ 657225 w 683419"/>
                <a:gd name="connsiteY28" fmla="*/ 230980 h 995362"/>
                <a:gd name="connsiteX29" fmla="*/ 640557 w 683419"/>
                <a:gd name="connsiteY29" fmla="*/ 185737 h 995362"/>
                <a:gd name="connsiteX30" fmla="*/ 621507 w 683419"/>
                <a:gd name="connsiteY30" fmla="*/ 130968 h 995362"/>
                <a:gd name="connsiteX31" fmla="*/ 583406 w 683419"/>
                <a:gd name="connsiteY31" fmla="*/ 0 h 995362"/>
                <a:gd name="connsiteX32" fmla="*/ 559594 w 683419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8100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395288 w 676275"/>
                <a:gd name="connsiteY20" fmla="*/ 666749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395288 w 676275"/>
                <a:gd name="connsiteY20" fmla="*/ 666749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31031 w 676275"/>
                <a:gd name="connsiteY23" fmla="*/ 478630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31031 w 676275"/>
                <a:gd name="connsiteY23" fmla="*/ 478630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23888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76275" h="995362">
                  <a:moveTo>
                    <a:pt x="552450" y="33337"/>
                  </a:moveTo>
                  <a:lnTo>
                    <a:pt x="569119" y="116680"/>
                  </a:lnTo>
                  <a:lnTo>
                    <a:pt x="583406" y="169068"/>
                  </a:lnTo>
                  <a:lnTo>
                    <a:pt x="592931" y="214312"/>
                  </a:lnTo>
                  <a:lnTo>
                    <a:pt x="597694" y="254793"/>
                  </a:lnTo>
                  <a:lnTo>
                    <a:pt x="602456" y="297655"/>
                  </a:lnTo>
                  <a:lnTo>
                    <a:pt x="602456" y="347662"/>
                  </a:lnTo>
                  <a:lnTo>
                    <a:pt x="585788" y="392905"/>
                  </a:lnTo>
                  <a:lnTo>
                    <a:pt x="531019" y="457199"/>
                  </a:lnTo>
                  <a:lnTo>
                    <a:pt x="466725" y="516730"/>
                  </a:lnTo>
                  <a:lnTo>
                    <a:pt x="400050" y="581024"/>
                  </a:lnTo>
                  <a:lnTo>
                    <a:pt x="338138" y="635793"/>
                  </a:lnTo>
                  <a:lnTo>
                    <a:pt x="247650" y="714374"/>
                  </a:lnTo>
                  <a:lnTo>
                    <a:pt x="145256" y="807243"/>
                  </a:lnTo>
                  <a:lnTo>
                    <a:pt x="76200" y="854868"/>
                  </a:lnTo>
                  <a:lnTo>
                    <a:pt x="0" y="919162"/>
                  </a:lnTo>
                  <a:lnTo>
                    <a:pt x="30956" y="995362"/>
                  </a:lnTo>
                  <a:lnTo>
                    <a:pt x="123825" y="907255"/>
                  </a:lnTo>
                  <a:lnTo>
                    <a:pt x="209550" y="833437"/>
                  </a:lnTo>
                  <a:lnTo>
                    <a:pt x="326231" y="733424"/>
                  </a:lnTo>
                  <a:lnTo>
                    <a:pt x="402432" y="671511"/>
                  </a:lnTo>
                  <a:lnTo>
                    <a:pt x="478631" y="602455"/>
                  </a:lnTo>
                  <a:lnTo>
                    <a:pt x="566738" y="528637"/>
                  </a:lnTo>
                  <a:lnTo>
                    <a:pt x="631031" y="478630"/>
                  </a:lnTo>
                  <a:lnTo>
                    <a:pt x="664369" y="428624"/>
                  </a:lnTo>
                  <a:lnTo>
                    <a:pt x="673894" y="380999"/>
                  </a:lnTo>
                  <a:lnTo>
                    <a:pt x="676275" y="333374"/>
                  </a:lnTo>
                  <a:lnTo>
                    <a:pt x="661988" y="280987"/>
                  </a:lnTo>
                  <a:lnTo>
                    <a:pt x="650081" y="230980"/>
                  </a:lnTo>
                  <a:lnTo>
                    <a:pt x="633413" y="185737"/>
                  </a:lnTo>
                  <a:lnTo>
                    <a:pt x="623888" y="130968"/>
                  </a:lnTo>
                  <a:lnTo>
                    <a:pt x="576262" y="0"/>
                  </a:lnTo>
                  <a:lnTo>
                    <a:pt x="552450" y="33337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7" name="Freeform 13">
              <a:extLst>
                <a:ext uri="{FF2B5EF4-FFF2-40B4-BE49-F238E27FC236}">
                  <a16:creationId xmlns:a16="http://schemas.microsoft.com/office/drawing/2014/main" id="{A15B1575-ACD0-4510-A3E5-A272B76A3507}"/>
                </a:ext>
              </a:extLst>
            </p:cNvPr>
            <p:cNvSpPr/>
            <p:nvPr/>
          </p:nvSpPr>
          <p:spPr bwMode="auto">
            <a:xfrm>
              <a:off x="6167106" y="1005146"/>
              <a:ext cx="566738" cy="858440"/>
            </a:xfrm>
            <a:custGeom>
              <a:avLst/>
              <a:gdLst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28663 w 797719"/>
                <a:gd name="connsiteY27" fmla="*/ 590550 h 1204913"/>
                <a:gd name="connsiteX28" fmla="*/ 738188 w 797719"/>
                <a:gd name="connsiteY28" fmla="*/ 547688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28663 w 797719"/>
                <a:gd name="connsiteY27" fmla="*/ 590550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97706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97706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0570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2956"/>
                <a:gd name="connsiteY0" fmla="*/ 0 h 1204913"/>
                <a:gd name="connsiteX1" fmla="*/ 676275 w 792956"/>
                <a:gd name="connsiteY1" fmla="*/ 133350 h 1204913"/>
                <a:gd name="connsiteX2" fmla="*/ 728663 w 792956"/>
                <a:gd name="connsiteY2" fmla="*/ 276225 h 1204913"/>
                <a:gd name="connsiteX3" fmla="*/ 750094 w 792956"/>
                <a:gd name="connsiteY3" fmla="*/ 340519 h 1204913"/>
                <a:gd name="connsiteX4" fmla="*/ 759619 w 792956"/>
                <a:gd name="connsiteY4" fmla="*/ 378619 h 1204913"/>
                <a:gd name="connsiteX5" fmla="*/ 764381 w 792956"/>
                <a:gd name="connsiteY5" fmla="*/ 416719 h 1204913"/>
                <a:gd name="connsiteX6" fmla="*/ 766763 w 792956"/>
                <a:gd name="connsiteY6" fmla="*/ 452438 h 1204913"/>
                <a:gd name="connsiteX7" fmla="*/ 754857 w 792956"/>
                <a:gd name="connsiteY7" fmla="*/ 488157 h 1204913"/>
                <a:gd name="connsiteX8" fmla="*/ 735807 w 792956"/>
                <a:gd name="connsiteY8" fmla="*/ 545306 h 1204913"/>
                <a:gd name="connsiteX9" fmla="*/ 714375 w 792956"/>
                <a:gd name="connsiteY9" fmla="*/ 590550 h 1204913"/>
                <a:gd name="connsiteX10" fmla="*/ 697706 w 792956"/>
                <a:gd name="connsiteY10" fmla="*/ 626269 h 1204913"/>
                <a:gd name="connsiteX11" fmla="*/ 681038 w 792956"/>
                <a:gd name="connsiteY11" fmla="*/ 654844 h 1204913"/>
                <a:gd name="connsiteX12" fmla="*/ 626269 w 792956"/>
                <a:gd name="connsiteY12" fmla="*/ 704850 h 1204913"/>
                <a:gd name="connsiteX13" fmla="*/ 528638 w 792956"/>
                <a:gd name="connsiteY13" fmla="*/ 792957 h 1204913"/>
                <a:gd name="connsiteX14" fmla="*/ 390525 w 792956"/>
                <a:gd name="connsiteY14" fmla="*/ 892969 h 1204913"/>
                <a:gd name="connsiteX15" fmla="*/ 264319 w 792956"/>
                <a:gd name="connsiteY15" fmla="*/ 985838 h 1204913"/>
                <a:gd name="connsiteX16" fmla="*/ 166688 w 792956"/>
                <a:gd name="connsiteY16" fmla="*/ 1064419 h 1204913"/>
                <a:gd name="connsiteX17" fmla="*/ 95250 w 792956"/>
                <a:gd name="connsiteY17" fmla="*/ 1116807 h 1204913"/>
                <a:gd name="connsiteX18" fmla="*/ 23813 w 792956"/>
                <a:gd name="connsiteY18" fmla="*/ 1164432 h 1204913"/>
                <a:gd name="connsiteX19" fmla="*/ 0 w 792956"/>
                <a:gd name="connsiteY19" fmla="*/ 1178719 h 1204913"/>
                <a:gd name="connsiteX20" fmla="*/ 11906 w 792956"/>
                <a:gd name="connsiteY20" fmla="*/ 1204913 h 1204913"/>
                <a:gd name="connsiteX21" fmla="*/ 211931 w 792956"/>
                <a:gd name="connsiteY21" fmla="*/ 1062038 h 1204913"/>
                <a:gd name="connsiteX22" fmla="*/ 302418 w 792956"/>
                <a:gd name="connsiteY22" fmla="*/ 990601 h 1204913"/>
                <a:gd name="connsiteX23" fmla="*/ 421481 w 792956"/>
                <a:gd name="connsiteY23" fmla="*/ 900113 h 1204913"/>
                <a:gd name="connsiteX24" fmla="*/ 547688 w 792956"/>
                <a:gd name="connsiteY24" fmla="*/ 812007 h 1204913"/>
                <a:gd name="connsiteX25" fmla="*/ 619125 w 792956"/>
                <a:gd name="connsiteY25" fmla="*/ 742950 h 1204913"/>
                <a:gd name="connsiteX26" fmla="*/ 692944 w 792956"/>
                <a:gd name="connsiteY26" fmla="*/ 683419 h 1204913"/>
                <a:gd name="connsiteX27" fmla="*/ 740570 w 792956"/>
                <a:gd name="connsiteY27" fmla="*/ 614363 h 1204913"/>
                <a:gd name="connsiteX28" fmla="*/ 762001 w 792956"/>
                <a:gd name="connsiteY28" fmla="*/ 571500 h 1204913"/>
                <a:gd name="connsiteX29" fmla="*/ 788194 w 792956"/>
                <a:gd name="connsiteY29" fmla="*/ 481014 h 1204913"/>
                <a:gd name="connsiteX30" fmla="*/ 792956 w 792956"/>
                <a:gd name="connsiteY30" fmla="*/ 411956 h 1204913"/>
                <a:gd name="connsiteX31" fmla="*/ 766763 w 792956"/>
                <a:gd name="connsiteY31" fmla="*/ 316707 h 1204913"/>
                <a:gd name="connsiteX32" fmla="*/ 731044 w 792956"/>
                <a:gd name="connsiteY32" fmla="*/ 204788 h 1204913"/>
                <a:gd name="connsiteX33" fmla="*/ 692944 w 792956"/>
                <a:gd name="connsiteY33" fmla="*/ 95250 h 1204913"/>
                <a:gd name="connsiteX34" fmla="*/ 676275 w 792956"/>
                <a:gd name="connsiteY34" fmla="*/ 35719 h 1204913"/>
                <a:gd name="connsiteX35" fmla="*/ 638175 w 792956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6269 w 794478"/>
                <a:gd name="connsiteY12" fmla="*/ 704850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19125 w 794478"/>
                <a:gd name="connsiteY25" fmla="*/ 742950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6269 w 794478"/>
                <a:gd name="connsiteY12" fmla="*/ 704850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62001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62001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11288 w 794478"/>
                <a:gd name="connsiteY18" fmla="*/ 115441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4478" h="1204913">
                  <a:moveTo>
                    <a:pt x="638175" y="0"/>
                  </a:moveTo>
                  <a:lnTo>
                    <a:pt x="676275" y="133350"/>
                  </a:lnTo>
                  <a:lnTo>
                    <a:pt x="728663" y="276225"/>
                  </a:lnTo>
                  <a:lnTo>
                    <a:pt x="750094" y="340519"/>
                  </a:lnTo>
                  <a:lnTo>
                    <a:pt x="759619" y="378619"/>
                  </a:lnTo>
                  <a:lnTo>
                    <a:pt x="764381" y="416719"/>
                  </a:lnTo>
                  <a:lnTo>
                    <a:pt x="766763" y="452438"/>
                  </a:lnTo>
                  <a:lnTo>
                    <a:pt x="762001" y="488157"/>
                  </a:lnTo>
                  <a:lnTo>
                    <a:pt x="735807" y="545306"/>
                  </a:lnTo>
                  <a:lnTo>
                    <a:pt x="714375" y="590550"/>
                  </a:lnTo>
                  <a:lnTo>
                    <a:pt x="697706" y="626269"/>
                  </a:lnTo>
                  <a:lnTo>
                    <a:pt x="681038" y="654844"/>
                  </a:lnTo>
                  <a:lnTo>
                    <a:pt x="628650" y="714375"/>
                  </a:lnTo>
                  <a:lnTo>
                    <a:pt x="528638" y="792957"/>
                  </a:lnTo>
                  <a:lnTo>
                    <a:pt x="390525" y="892969"/>
                  </a:lnTo>
                  <a:lnTo>
                    <a:pt x="264319" y="985838"/>
                  </a:lnTo>
                  <a:lnTo>
                    <a:pt x="166688" y="1064419"/>
                  </a:lnTo>
                  <a:lnTo>
                    <a:pt x="95250" y="1116807"/>
                  </a:lnTo>
                  <a:lnTo>
                    <a:pt x="11288" y="1154412"/>
                  </a:lnTo>
                  <a:lnTo>
                    <a:pt x="0" y="1178719"/>
                  </a:lnTo>
                  <a:lnTo>
                    <a:pt x="11906" y="1204913"/>
                  </a:lnTo>
                  <a:lnTo>
                    <a:pt x="211931" y="1062038"/>
                  </a:lnTo>
                  <a:lnTo>
                    <a:pt x="302418" y="990601"/>
                  </a:lnTo>
                  <a:lnTo>
                    <a:pt x="421481" y="900113"/>
                  </a:lnTo>
                  <a:lnTo>
                    <a:pt x="547688" y="812007"/>
                  </a:lnTo>
                  <a:lnTo>
                    <a:pt x="626269" y="750094"/>
                  </a:lnTo>
                  <a:lnTo>
                    <a:pt x="692944" y="683419"/>
                  </a:lnTo>
                  <a:lnTo>
                    <a:pt x="740570" y="614363"/>
                  </a:lnTo>
                  <a:lnTo>
                    <a:pt x="762001" y="571500"/>
                  </a:lnTo>
                  <a:lnTo>
                    <a:pt x="788194" y="481014"/>
                  </a:lnTo>
                  <a:cubicBezTo>
                    <a:pt x="793353" y="454423"/>
                    <a:pt x="796528" y="439341"/>
                    <a:pt x="792956" y="411956"/>
                  </a:cubicBezTo>
                  <a:cubicBezTo>
                    <a:pt x="789384" y="384572"/>
                    <a:pt x="777082" y="351235"/>
                    <a:pt x="766763" y="316707"/>
                  </a:cubicBezTo>
                  <a:lnTo>
                    <a:pt x="731044" y="204788"/>
                  </a:lnTo>
                  <a:lnTo>
                    <a:pt x="692944" y="95250"/>
                  </a:lnTo>
                  <a:lnTo>
                    <a:pt x="676275" y="35719"/>
                  </a:lnTo>
                  <a:lnTo>
                    <a:pt x="638175" y="0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8" name="Freeform 14">
              <a:extLst>
                <a:ext uri="{FF2B5EF4-FFF2-40B4-BE49-F238E27FC236}">
                  <a16:creationId xmlns:a16="http://schemas.microsoft.com/office/drawing/2014/main" id="{6E275C3A-C2D4-4F06-B33B-A58AC502CA4F}"/>
                </a:ext>
              </a:extLst>
            </p:cNvPr>
            <p:cNvSpPr/>
            <p:nvPr/>
          </p:nvSpPr>
          <p:spPr bwMode="auto">
            <a:xfrm>
              <a:off x="6133768" y="953949"/>
              <a:ext cx="582216" cy="889397"/>
            </a:xfrm>
            <a:custGeom>
              <a:avLst/>
              <a:gdLst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71500 w 819150"/>
                <a:gd name="connsiteY11" fmla="*/ 735806 h 1247775"/>
                <a:gd name="connsiteX12" fmla="*/ 485775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85775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39110 w 819150"/>
                <a:gd name="connsiteY34" fmla="*/ 209025 h 1247775"/>
                <a:gd name="connsiteX35" fmla="*/ 721519 w 819150"/>
                <a:gd name="connsiteY35" fmla="*/ 204787 h 1247775"/>
                <a:gd name="connsiteX36" fmla="*/ 707231 w 819150"/>
                <a:gd name="connsiteY36" fmla="*/ 142875 h 1247775"/>
                <a:gd name="connsiteX37" fmla="*/ 692944 w 819150"/>
                <a:gd name="connsiteY37" fmla="*/ 100012 h 1247775"/>
                <a:gd name="connsiteX38" fmla="*/ 676275 w 819150"/>
                <a:gd name="connsiteY38" fmla="*/ 52387 h 1247775"/>
                <a:gd name="connsiteX39" fmla="*/ 666750 w 819150"/>
                <a:gd name="connsiteY39" fmla="*/ 7144 h 1247775"/>
                <a:gd name="connsiteX40" fmla="*/ 652463 w 819150"/>
                <a:gd name="connsiteY40" fmla="*/ 42862 h 1247775"/>
                <a:gd name="connsiteX41" fmla="*/ 631031 w 819150"/>
                <a:gd name="connsiteY41" fmla="*/ 85725 h 1247775"/>
                <a:gd name="connsiteX42" fmla="*/ 607219 w 819150"/>
                <a:gd name="connsiteY42" fmla="*/ 45244 h 1247775"/>
                <a:gd name="connsiteX43" fmla="*/ 588169 w 819150"/>
                <a:gd name="connsiteY43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19560"/>
                <a:gd name="connsiteY0" fmla="*/ 0 h 1247775"/>
                <a:gd name="connsiteX1" fmla="*/ 604838 w 819560"/>
                <a:gd name="connsiteY1" fmla="*/ 76200 h 1247775"/>
                <a:gd name="connsiteX2" fmla="*/ 628650 w 819560"/>
                <a:gd name="connsiteY2" fmla="*/ 142875 h 1247775"/>
                <a:gd name="connsiteX3" fmla="*/ 657225 w 819560"/>
                <a:gd name="connsiteY3" fmla="*/ 230981 h 1247775"/>
                <a:gd name="connsiteX4" fmla="*/ 688181 w 819560"/>
                <a:gd name="connsiteY4" fmla="*/ 323850 h 1247775"/>
                <a:gd name="connsiteX5" fmla="*/ 716756 w 819560"/>
                <a:gd name="connsiteY5" fmla="*/ 392906 h 1247775"/>
                <a:gd name="connsiteX6" fmla="*/ 731044 w 819560"/>
                <a:gd name="connsiteY6" fmla="*/ 457200 h 1247775"/>
                <a:gd name="connsiteX7" fmla="*/ 733425 w 819560"/>
                <a:gd name="connsiteY7" fmla="*/ 504825 h 1247775"/>
                <a:gd name="connsiteX8" fmla="*/ 716756 w 819560"/>
                <a:gd name="connsiteY8" fmla="*/ 554831 h 1247775"/>
                <a:gd name="connsiteX9" fmla="*/ 683419 w 819560"/>
                <a:gd name="connsiteY9" fmla="*/ 611981 h 1247775"/>
                <a:gd name="connsiteX10" fmla="*/ 640556 w 819560"/>
                <a:gd name="connsiteY10" fmla="*/ 661988 h 1247775"/>
                <a:gd name="connsiteX11" fmla="*/ 550068 w 819560"/>
                <a:gd name="connsiteY11" fmla="*/ 728662 h 1247775"/>
                <a:gd name="connsiteX12" fmla="*/ 473868 w 819560"/>
                <a:gd name="connsiteY12" fmla="*/ 788194 h 1247775"/>
                <a:gd name="connsiteX13" fmla="*/ 378619 w 819560"/>
                <a:gd name="connsiteY13" fmla="*/ 864394 h 1247775"/>
                <a:gd name="connsiteX14" fmla="*/ 300038 w 819560"/>
                <a:gd name="connsiteY14" fmla="*/ 916781 h 1247775"/>
                <a:gd name="connsiteX15" fmla="*/ 197644 w 819560"/>
                <a:gd name="connsiteY15" fmla="*/ 1004887 h 1247775"/>
                <a:gd name="connsiteX16" fmla="*/ 121444 w 819560"/>
                <a:gd name="connsiteY16" fmla="*/ 1069181 h 1247775"/>
                <a:gd name="connsiteX17" fmla="*/ 33338 w 819560"/>
                <a:gd name="connsiteY17" fmla="*/ 1143000 h 1247775"/>
                <a:gd name="connsiteX18" fmla="*/ 0 w 819560"/>
                <a:gd name="connsiteY18" fmla="*/ 1164431 h 1247775"/>
                <a:gd name="connsiteX19" fmla="*/ 45244 w 819560"/>
                <a:gd name="connsiteY19" fmla="*/ 1247775 h 1247775"/>
                <a:gd name="connsiteX20" fmla="*/ 161925 w 819560"/>
                <a:gd name="connsiteY20" fmla="*/ 1173956 h 1247775"/>
                <a:gd name="connsiteX21" fmla="*/ 290513 w 819560"/>
                <a:gd name="connsiteY21" fmla="*/ 1071562 h 1247775"/>
                <a:gd name="connsiteX22" fmla="*/ 359569 w 819560"/>
                <a:gd name="connsiteY22" fmla="*/ 1026319 h 1247775"/>
                <a:gd name="connsiteX23" fmla="*/ 445294 w 819560"/>
                <a:gd name="connsiteY23" fmla="*/ 957262 h 1247775"/>
                <a:gd name="connsiteX24" fmla="*/ 531019 w 819560"/>
                <a:gd name="connsiteY24" fmla="*/ 895350 h 1247775"/>
                <a:gd name="connsiteX25" fmla="*/ 607219 w 819560"/>
                <a:gd name="connsiteY25" fmla="*/ 845344 h 1247775"/>
                <a:gd name="connsiteX26" fmla="*/ 707231 w 819560"/>
                <a:gd name="connsiteY26" fmla="*/ 752475 h 1247775"/>
                <a:gd name="connsiteX27" fmla="*/ 752475 w 819560"/>
                <a:gd name="connsiteY27" fmla="*/ 688181 h 1247775"/>
                <a:gd name="connsiteX28" fmla="*/ 795338 w 819560"/>
                <a:gd name="connsiteY28" fmla="*/ 600075 h 1247775"/>
                <a:gd name="connsiteX29" fmla="*/ 811759 w 819560"/>
                <a:gd name="connsiteY29" fmla="*/ 540915 h 1247775"/>
                <a:gd name="connsiteX30" fmla="*/ 819150 w 819560"/>
                <a:gd name="connsiteY30" fmla="*/ 490537 h 1247775"/>
                <a:gd name="connsiteX31" fmla="*/ 800100 w 819560"/>
                <a:gd name="connsiteY31" fmla="*/ 423862 h 1247775"/>
                <a:gd name="connsiteX32" fmla="*/ 776288 w 819560"/>
                <a:gd name="connsiteY32" fmla="*/ 326231 h 1247775"/>
                <a:gd name="connsiteX33" fmla="*/ 747713 w 819560"/>
                <a:gd name="connsiteY33" fmla="*/ 264319 h 1247775"/>
                <a:gd name="connsiteX34" fmla="*/ 721519 w 819560"/>
                <a:gd name="connsiteY34" fmla="*/ 204787 h 1247775"/>
                <a:gd name="connsiteX35" fmla="*/ 707231 w 819560"/>
                <a:gd name="connsiteY35" fmla="*/ 142875 h 1247775"/>
                <a:gd name="connsiteX36" fmla="*/ 692944 w 819560"/>
                <a:gd name="connsiteY36" fmla="*/ 100012 h 1247775"/>
                <a:gd name="connsiteX37" fmla="*/ 676275 w 819560"/>
                <a:gd name="connsiteY37" fmla="*/ 52387 h 1247775"/>
                <a:gd name="connsiteX38" fmla="*/ 666750 w 819560"/>
                <a:gd name="connsiteY38" fmla="*/ 7144 h 1247775"/>
                <a:gd name="connsiteX39" fmla="*/ 652463 w 819560"/>
                <a:gd name="connsiteY39" fmla="*/ 42862 h 1247775"/>
                <a:gd name="connsiteX40" fmla="*/ 631031 w 819560"/>
                <a:gd name="connsiteY40" fmla="*/ 85725 h 1247775"/>
                <a:gd name="connsiteX41" fmla="*/ 607219 w 819560"/>
                <a:gd name="connsiteY41" fmla="*/ 45244 h 1247775"/>
                <a:gd name="connsiteX42" fmla="*/ 588169 w 819560"/>
                <a:gd name="connsiteY42" fmla="*/ 0 h 1247775"/>
                <a:gd name="connsiteX0" fmla="*/ 588169 w 812170"/>
                <a:gd name="connsiteY0" fmla="*/ 0 h 1247775"/>
                <a:gd name="connsiteX1" fmla="*/ 604838 w 812170"/>
                <a:gd name="connsiteY1" fmla="*/ 76200 h 1247775"/>
                <a:gd name="connsiteX2" fmla="*/ 628650 w 812170"/>
                <a:gd name="connsiteY2" fmla="*/ 142875 h 1247775"/>
                <a:gd name="connsiteX3" fmla="*/ 657225 w 812170"/>
                <a:gd name="connsiteY3" fmla="*/ 230981 h 1247775"/>
                <a:gd name="connsiteX4" fmla="*/ 688181 w 812170"/>
                <a:gd name="connsiteY4" fmla="*/ 323850 h 1247775"/>
                <a:gd name="connsiteX5" fmla="*/ 716756 w 812170"/>
                <a:gd name="connsiteY5" fmla="*/ 392906 h 1247775"/>
                <a:gd name="connsiteX6" fmla="*/ 731044 w 812170"/>
                <a:gd name="connsiteY6" fmla="*/ 457200 h 1247775"/>
                <a:gd name="connsiteX7" fmla="*/ 733425 w 812170"/>
                <a:gd name="connsiteY7" fmla="*/ 504825 h 1247775"/>
                <a:gd name="connsiteX8" fmla="*/ 716756 w 812170"/>
                <a:gd name="connsiteY8" fmla="*/ 554831 h 1247775"/>
                <a:gd name="connsiteX9" fmla="*/ 683419 w 812170"/>
                <a:gd name="connsiteY9" fmla="*/ 611981 h 1247775"/>
                <a:gd name="connsiteX10" fmla="*/ 640556 w 812170"/>
                <a:gd name="connsiteY10" fmla="*/ 661988 h 1247775"/>
                <a:gd name="connsiteX11" fmla="*/ 550068 w 812170"/>
                <a:gd name="connsiteY11" fmla="*/ 728662 h 1247775"/>
                <a:gd name="connsiteX12" fmla="*/ 473868 w 812170"/>
                <a:gd name="connsiteY12" fmla="*/ 788194 h 1247775"/>
                <a:gd name="connsiteX13" fmla="*/ 378619 w 812170"/>
                <a:gd name="connsiteY13" fmla="*/ 864394 h 1247775"/>
                <a:gd name="connsiteX14" fmla="*/ 300038 w 812170"/>
                <a:gd name="connsiteY14" fmla="*/ 916781 h 1247775"/>
                <a:gd name="connsiteX15" fmla="*/ 197644 w 812170"/>
                <a:gd name="connsiteY15" fmla="*/ 1004887 h 1247775"/>
                <a:gd name="connsiteX16" fmla="*/ 121444 w 812170"/>
                <a:gd name="connsiteY16" fmla="*/ 1069181 h 1247775"/>
                <a:gd name="connsiteX17" fmla="*/ 33338 w 812170"/>
                <a:gd name="connsiteY17" fmla="*/ 1143000 h 1247775"/>
                <a:gd name="connsiteX18" fmla="*/ 0 w 812170"/>
                <a:gd name="connsiteY18" fmla="*/ 1164431 h 1247775"/>
                <a:gd name="connsiteX19" fmla="*/ 45244 w 812170"/>
                <a:gd name="connsiteY19" fmla="*/ 1247775 h 1247775"/>
                <a:gd name="connsiteX20" fmla="*/ 161925 w 812170"/>
                <a:gd name="connsiteY20" fmla="*/ 1173956 h 1247775"/>
                <a:gd name="connsiteX21" fmla="*/ 290513 w 812170"/>
                <a:gd name="connsiteY21" fmla="*/ 1071562 h 1247775"/>
                <a:gd name="connsiteX22" fmla="*/ 359569 w 812170"/>
                <a:gd name="connsiteY22" fmla="*/ 1026319 h 1247775"/>
                <a:gd name="connsiteX23" fmla="*/ 445294 w 812170"/>
                <a:gd name="connsiteY23" fmla="*/ 957262 h 1247775"/>
                <a:gd name="connsiteX24" fmla="*/ 531019 w 812170"/>
                <a:gd name="connsiteY24" fmla="*/ 895350 h 1247775"/>
                <a:gd name="connsiteX25" fmla="*/ 607219 w 812170"/>
                <a:gd name="connsiteY25" fmla="*/ 845344 h 1247775"/>
                <a:gd name="connsiteX26" fmla="*/ 707231 w 812170"/>
                <a:gd name="connsiteY26" fmla="*/ 752475 h 1247775"/>
                <a:gd name="connsiteX27" fmla="*/ 752475 w 812170"/>
                <a:gd name="connsiteY27" fmla="*/ 688181 h 1247775"/>
                <a:gd name="connsiteX28" fmla="*/ 795338 w 812170"/>
                <a:gd name="connsiteY28" fmla="*/ 600075 h 1247775"/>
                <a:gd name="connsiteX29" fmla="*/ 811759 w 812170"/>
                <a:gd name="connsiteY29" fmla="*/ 540915 h 1247775"/>
                <a:gd name="connsiteX30" fmla="*/ 806625 w 812170"/>
                <a:gd name="connsiteY30" fmla="*/ 488032 h 1247775"/>
                <a:gd name="connsiteX31" fmla="*/ 800100 w 812170"/>
                <a:gd name="connsiteY31" fmla="*/ 423862 h 1247775"/>
                <a:gd name="connsiteX32" fmla="*/ 776288 w 812170"/>
                <a:gd name="connsiteY32" fmla="*/ 326231 h 1247775"/>
                <a:gd name="connsiteX33" fmla="*/ 747713 w 812170"/>
                <a:gd name="connsiteY33" fmla="*/ 264319 h 1247775"/>
                <a:gd name="connsiteX34" fmla="*/ 721519 w 812170"/>
                <a:gd name="connsiteY34" fmla="*/ 204787 h 1247775"/>
                <a:gd name="connsiteX35" fmla="*/ 707231 w 812170"/>
                <a:gd name="connsiteY35" fmla="*/ 142875 h 1247775"/>
                <a:gd name="connsiteX36" fmla="*/ 692944 w 812170"/>
                <a:gd name="connsiteY36" fmla="*/ 100012 h 1247775"/>
                <a:gd name="connsiteX37" fmla="*/ 676275 w 812170"/>
                <a:gd name="connsiteY37" fmla="*/ 52387 h 1247775"/>
                <a:gd name="connsiteX38" fmla="*/ 666750 w 812170"/>
                <a:gd name="connsiteY38" fmla="*/ 7144 h 1247775"/>
                <a:gd name="connsiteX39" fmla="*/ 652463 w 812170"/>
                <a:gd name="connsiteY39" fmla="*/ 42862 h 1247775"/>
                <a:gd name="connsiteX40" fmla="*/ 631031 w 812170"/>
                <a:gd name="connsiteY40" fmla="*/ 85725 h 1247775"/>
                <a:gd name="connsiteX41" fmla="*/ 607219 w 812170"/>
                <a:gd name="connsiteY41" fmla="*/ 45244 h 1247775"/>
                <a:gd name="connsiteX42" fmla="*/ 588169 w 812170"/>
                <a:gd name="connsiteY42" fmla="*/ 0 h 1247775"/>
                <a:gd name="connsiteX0" fmla="*/ 588169 w 817224"/>
                <a:gd name="connsiteY0" fmla="*/ 0 h 1247775"/>
                <a:gd name="connsiteX1" fmla="*/ 604838 w 817224"/>
                <a:gd name="connsiteY1" fmla="*/ 76200 h 1247775"/>
                <a:gd name="connsiteX2" fmla="*/ 628650 w 817224"/>
                <a:gd name="connsiteY2" fmla="*/ 142875 h 1247775"/>
                <a:gd name="connsiteX3" fmla="*/ 657225 w 817224"/>
                <a:gd name="connsiteY3" fmla="*/ 230981 h 1247775"/>
                <a:gd name="connsiteX4" fmla="*/ 688181 w 817224"/>
                <a:gd name="connsiteY4" fmla="*/ 323850 h 1247775"/>
                <a:gd name="connsiteX5" fmla="*/ 716756 w 817224"/>
                <a:gd name="connsiteY5" fmla="*/ 392906 h 1247775"/>
                <a:gd name="connsiteX6" fmla="*/ 731044 w 817224"/>
                <a:gd name="connsiteY6" fmla="*/ 457200 h 1247775"/>
                <a:gd name="connsiteX7" fmla="*/ 733425 w 817224"/>
                <a:gd name="connsiteY7" fmla="*/ 504825 h 1247775"/>
                <a:gd name="connsiteX8" fmla="*/ 716756 w 817224"/>
                <a:gd name="connsiteY8" fmla="*/ 554831 h 1247775"/>
                <a:gd name="connsiteX9" fmla="*/ 683419 w 817224"/>
                <a:gd name="connsiteY9" fmla="*/ 611981 h 1247775"/>
                <a:gd name="connsiteX10" fmla="*/ 640556 w 817224"/>
                <a:gd name="connsiteY10" fmla="*/ 661988 h 1247775"/>
                <a:gd name="connsiteX11" fmla="*/ 550068 w 817224"/>
                <a:gd name="connsiteY11" fmla="*/ 728662 h 1247775"/>
                <a:gd name="connsiteX12" fmla="*/ 473868 w 817224"/>
                <a:gd name="connsiteY12" fmla="*/ 788194 h 1247775"/>
                <a:gd name="connsiteX13" fmla="*/ 378619 w 817224"/>
                <a:gd name="connsiteY13" fmla="*/ 864394 h 1247775"/>
                <a:gd name="connsiteX14" fmla="*/ 300038 w 817224"/>
                <a:gd name="connsiteY14" fmla="*/ 916781 h 1247775"/>
                <a:gd name="connsiteX15" fmla="*/ 197644 w 817224"/>
                <a:gd name="connsiteY15" fmla="*/ 1004887 h 1247775"/>
                <a:gd name="connsiteX16" fmla="*/ 121444 w 817224"/>
                <a:gd name="connsiteY16" fmla="*/ 1069181 h 1247775"/>
                <a:gd name="connsiteX17" fmla="*/ 33338 w 817224"/>
                <a:gd name="connsiteY17" fmla="*/ 1143000 h 1247775"/>
                <a:gd name="connsiteX18" fmla="*/ 0 w 817224"/>
                <a:gd name="connsiteY18" fmla="*/ 1164431 h 1247775"/>
                <a:gd name="connsiteX19" fmla="*/ 45244 w 817224"/>
                <a:gd name="connsiteY19" fmla="*/ 1247775 h 1247775"/>
                <a:gd name="connsiteX20" fmla="*/ 161925 w 817224"/>
                <a:gd name="connsiteY20" fmla="*/ 1173956 h 1247775"/>
                <a:gd name="connsiteX21" fmla="*/ 290513 w 817224"/>
                <a:gd name="connsiteY21" fmla="*/ 1071562 h 1247775"/>
                <a:gd name="connsiteX22" fmla="*/ 359569 w 817224"/>
                <a:gd name="connsiteY22" fmla="*/ 1026319 h 1247775"/>
                <a:gd name="connsiteX23" fmla="*/ 445294 w 817224"/>
                <a:gd name="connsiteY23" fmla="*/ 957262 h 1247775"/>
                <a:gd name="connsiteX24" fmla="*/ 531019 w 817224"/>
                <a:gd name="connsiteY24" fmla="*/ 895350 h 1247775"/>
                <a:gd name="connsiteX25" fmla="*/ 607219 w 817224"/>
                <a:gd name="connsiteY25" fmla="*/ 845344 h 1247775"/>
                <a:gd name="connsiteX26" fmla="*/ 707231 w 817224"/>
                <a:gd name="connsiteY26" fmla="*/ 752475 h 1247775"/>
                <a:gd name="connsiteX27" fmla="*/ 752475 w 817224"/>
                <a:gd name="connsiteY27" fmla="*/ 688181 h 1247775"/>
                <a:gd name="connsiteX28" fmla="*/ 795338 w 817224"/>
                <a:gd name="connsiteY28" fmla="*/ 600075 h 1247775"/>
                <a:gd name="connsiteX29" fmla="*/ 811759 w 817224"/>
                <a:gd name="connsiteY29" fmla="*/ 540915 h 1247775"/>
                <a:gd name="connsiteX30" fmla="*/ 816645 w 817224"/>
                <a:gd name="connsiteY30" fmla="*/ 485528 h 1247775"/>
                <a:gd name="connsiteX31" fmla="*/ 800100 w 817224"/>
                <a:gd name="connsiteY31" fmla="*/ 423862 h 1247775"/>
                <a:gd name="connsiteX32" fmla="*/ 776288 w 817224"/>
                <a:gd name="connsiteY32" fmla="*/ 326231 h 1247775"/>
                <a:gd name="connsiteX33" fmla="*/ 747713 w 817224"/>
                <a:gd name="connsiteY33" fmla="*/ 264319 h 1247775"/>
                <a:gd name="connsiteX34" fmla="*/ 721519 w 817224"/>
                <a:gd name="connsiteY34" fmla="*/ 204787 h 1247775"/>
                <a:gd name="connsiteX35" fmla="*/ 707231 w 817224"/>
                <a:gd name="connsiteY35" fmla="*/ 142875 h 1247775"/>
                <a:gd name="connsiteX36" fmla="*/ 692944 w 817224"/>
                <a:gd name="connsiteY36" fmla="*/ 100012 h 1247775"/>
                <a:gd name="connsiteX37" fmla="*/ 676275 w 817224"/>
                <a:gd name="connsiteY37" fmla="*/ 52387 h 1247775"/>
                <a:gd name="connsiteX38" fmla="*/ 666750 w 817224"/>
                <a:gd name="connsiteY38" fmla="*/ 7144 h 1247775"/>
                <a:gd name="connsiteX39" fmla="*/ 652463 w 817224"/>
                <a:gd name="connsiteY39" fmla="*/ 42862 h 1247775"/>
                <a:gd name="connsiteX40" fmla="*/ 631031 w 817224"/>
                <a:gd name="connsiteY40" fmla="*/ 85725 h 1247775"/>
                <a:gd name="connsiteX41" fmla="*/ 607219 w 817224"/>
                <a:gd name="connsiteY41" fmla="*/ 45244 h 1247775"/>
                <a:gd name="connsiteX42" fmla="*/ 588169 w 817224"/>
                <a:gd name="connsiteY42" fmla="*/ 0 h 12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17224" h="1247775">
                  <a:moveTo>
                    <a:pt x="588169" y="0"/>
                  </a:moveTo>
                  <a:lnTo>
                    <a:pt x="604838" y="76200"/>
                  </a:lnTo>
                  <a:lnTo>
                    <a:pt x="628650" y="142875"/>
                  </a:lnTo>
                  <a:lnTo>
                    <a:pt x="657225" y="230981"/>
                  </a:lnTo>
                  <a:lnTo>
                    <a:pt x="688181" y="323850"/>
                  </a:lnTo>
                  <a:lnTo>
                    <a:pt x="716756" y="392906"/>
                  </a:lnTo>
                  <a:lnTo>
                    <a:pt x="731044" y="457200"/>
                  </a:lnTo>
                  <a:lnTo>
                    <a:pt x="733425" y="504825"/>
                  </a:lnTo>
                  <a:lnTo>
                    <a:pt x="716756" y="554831"/>
                  </a:lnTo>
                  <a:lnTo>
                    <a:pt x="683419" y="611981"/>
                  </a:lnTo>
                  <a:lnTo>
                    <a:pt x="640556" y="661988"/>
                  </a:lnTo>
                  <a:lnTo>
                    <a:pt x="550068" y="728662"/>
                  </a:lnTo>
                  <a:lnTo>
                    <a:pt x="473868" y="788194"/>
                  </a:lnTo>
                  <a:lnTo>
                    <a:pt x="378619" y="864394"/>
                  </a:lnTo>
                  <a:lnTo>
                    <a:pt x="300038" y="916781"/>
                  </a:lnTo>
                  <a:lnTo>
                    <a:pt x="197644" y="1004887"/>
                  </a:lnTo>
                  <a:lnTo>
                    <a:pt x="121444" y="1069181"/>
                  </a:lnTo>
                  <a:lnTo>
                    <a:pt x="33338" y="1143000"/>
                  </a:lnTo>
                  <a:lnTo>
                    <a:pt x="0" y="1164431"/>
                  </a:lnTo>
                  <a:lnTo>
                    <a:pt x="45244" y="1247775"/>
                  </a:lnTo>
                  <a:lnTo>
                    <a:pt x="161925" y="1173956"/>
                  </a:lnTo>
                  <a:lnTo>
                    <a:pt x="290513" y="1071562"/>
                  </a:lnTo>
                  <a:lnTo>
                    <a:pt x="359569" y="1026319"/>
                  </a:lnTo>
                  <a:lnTo>
                    <a:pt x="445294" y="957262"/>
                  </a:lnTo>
                  <a:lnTo>
                    <a:pt x="531019" y="895350"/>
                  </a:lnTo>
                  <a:lnTo>
                    <a:pt x="607219" y="845344"/>
                  </a:lnTo>
                  <a:lnTo>
                    <a:pt x="707231" y="752475"/>
                  </a:lnTo>
                  <a:lnTo>
                    <a:pt x="752475" y="688181"/>
                  </a:lnTo>
                  <a:lnTo>
                    <a:pt x="795338" y="600075"/>
                  </a:lnTo>
                  <a:cubicBezTo>
                    <a:pt x="806054" y="574278"/>
                    <a:pt x="808208" y="560006"/>
                    <a:pt x="811759" y="540915"/>
                  </a:cubicBezTo>
                  <a:cubicBezTo>
                    <a:pt x="815310" y="521824"/>
                    <a:pt x="818588" y="505037"/>
                    <a:pt x="816645" y="485528"/>
                  </a:cubicBezTo>
                  <a:cubicBezTo>
                    <a:pt x="814702" y="466019"/>
                    <a:pt x="806826" y="450411"/>
                    <a:pt x="800100" y="423862"/>
                  </a:cubicBezTo>
                  <a:cubicBezTo>
                    <a:pt x="793374" y="397313"/>
                    <a:pt x="784225" y="358775"/>
                    <a:pt x="776288" y="326231"/>
                  </a:cubicBezTo>
                  <a:cubicBezTo>
                    <a:pt x="768351" y="293687"/>
                    <a:pt x="756841" y="284560"/>
                    <a:pt x="747713" y="264319"/>
                  </a:cubicBezTo>
                  <a:cubicBezTo>
                    <a:pt x="738585" y="244078"/>
                    <a:pt x="726282" y="225424"/>
                    <a:pt x="721519" y="204787"/>
                  </a:cubicBezTo>
                  <a:lnTo>
                    <a:pt x="707231" y="142875"/>
                  </a:lnTo>
                  <a:lnTo>
                    <a:pt x="692944" y="100012"/>
                  </a:lnTo>
                  <a:lnTo>
                    <a:pt x="676275" y="52387"/>
                  </a:lnTo>
                  <a:cubicBezTo>
                    <a:pt x="671909" y="36909"/>
                    <a:pt x="670719" y="8731"/>
                    <a:pt x="666750" y="7144"/>
                  </a:cubicBezTo>
                  <a:cubicBezTo>
                    <a:pt x="662781" y="5557"/>
                    <a:pt x="658416" y="29765"/>
                    <a:pt x="652463" y="42862"/>
                  </a:cubicBezTo>
                  <a:lnTo>
                    <a:pt x="631031" y="85725"/>
                  </a:lnTo>
                  <a:lnTo>
                    <a:pt x="607219" y="45244"/>
                  </a:lnTo>
                  <a:cubicBezTo>
                    <a:pt x="598488" y="-15081"/>
                    <a:pt x="594519" y="15081"/>
                    <a:pt x="588169" y="0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9" name="Freeform 15">
              <a:extLst>
                <a:ext uri="{FF2B5EF4-FFF2-40B4-BE49-F238E27FC236}">
                  <a16:creationId xmlns:a16="http://schemas.microsoft.com/office/drawing/2014/main" id="{50DB118F-4F5A-41B2-AB28-3646B3CBAC29}"/>
                </a:ext>
              </a:extLst>
            </p:cNvPr>
            <p:cNvSpPr/>
            <p:nvPr/>
          </p:nvSpPr>
          <p:spPr bwMode="auto">
            <a:xfrm>
              <a:off x="6177822" y="755115"/>
              <a:ext cx="907256" cy="1394221"/>
            </a:xfrm>
            <a:custGeom>
              <a:avLst/>
              <a:gdLst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8700 w 1262062"/>
                <a:gd name="connsiteY25" fmla="*/ 361949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8700 w 1262062"/>
                <a:gd name="connsiteY25" fmla="*/ 361949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1999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85800 w 1262062"/>
                <a:gd name="connsiteY59" fmla="*/ 1033462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6275 w 1262062"/>
                <a:gd name="connsiteY59" fmla="*/ 1028700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54237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72082"/>
                <a:gd name="connsiteY0" fmla="*/ 364331 h 1857375"/>
                <a:gd name="connsiteX1" fmla="*/ 671512 w 1272082"/>
                <a:gd name="connsiteY1" fmla="*/ 273843 h 1857375"/>
                <a:gd name="connsiteX2" fmla="*/ 681037 w 1272082"/>
                <a:gd name="connsiteY2" fmla="*/ 221456 h 1857375"/>
                <a:gd name="connsiteX3" fmla="*/ 692943 w 1272082"/>
                <a:gd name="connsiteY3" fmla="*/ 211931 h 1857375"/>
                <a:gd name="connsiteX4" fmla="*/ 702468 w 1272082"/>
                <a:gd name="connsiteY4" fmla="*/ 264318 h 1857375"/>
                <a:gd name="connsiteX5" fmla="*/ 721518 w 1272082"/>
                <a:gd name="connsiteY5" fmla="*/ 197643 h 1857375"/>
                <a:gd name="connsiteX6" fmla="*/ 754856 w 1272082"/>
                <a:gd name="connsiteY6" fmla="*/ 114300 h 1857375"/>
                <a:gd name="connsiteX7" fmla="*/ 788193 w 1272082"/>
                <a:gd name="connsiteY7" fmla="*/ 35718 h 1857375"/>
                <a:gd name="connsiteX8" fmla="*/ 800100 w 1272082"/>
                <a:gd name="connsiteY8" fmla="*/ 9525 h 1857375"/>
                <a:gd name="connsiteX9" fmla="*/ 821531 w 1272082"/>
                <a:gd name="connsiteY9" fmla="*/ 0 h 1857375"/>
                <a:gd name="connsiteX10" fmla="*/ 831056 w 1272082"/>
                <a:gd name="connsiteY10" fmla="*/ 2381 h 1857375"/>
                <a:gd name="connsiteX11" fmla="*/ 845343 w 1272082"/>
                <a:gd name="connsiteY11" fmla="*/ 2381 h 1857375"/>
                <a:gd name="connsiteX12" fmla="*/ 866775 w 1272082"/>
                <a:gd name="connsiteY12" fmla="*/ 52387 h 1857375"/>
                <a:gd name="connsiteX13" fmla="*/ 888206 w 1272082"/>
                <a:gd name="connsiteY13" fmla="*/ 121443 h 1857375"/>
                <a:gd name="connsiteX14" fmla="*/ 885825 w 1272082"/>
                <a:gd name="connsiteY14" fmla="*/ 173831 h 1857375"/>
                <a:gd name="connsiteX15" fmla="*/ 892968 w 1272082"/>
                <a:gd name="connsiteY15" fmla="*/ 204787 h 1857375"/>
                <a:gd name="connsiteX16" fmla="*/ 902493 w 1272082"/>
                <a:gd name="connsiteY16" fmla="*/ 242887 h 1857375"/>
                <a:gd name="connsiteX17" fmla="*/ 923925 w 1272082"/>
                <a:gd name="connsiteY17" fmla="*/ 223837 h 1857375"/>
                <a:gd name="connsiteX18" fmla="*/ 942975 w 1272082"/>
                <a:gd name="connsiteY18" fmla="*/ 278606 h 1857375"/>
                <a:gd name="connsiteX19" fmla="*/ 952500 w 1272082"/>
                <a:gd name="connsiteY19" fmla="*/ 311943 h 1857375"/>
                <a:gd name="connsiteX20" fmla="*/ 964406 w 1272082"/>
                <a:gd name="connsiteY20" fmla="*/ 345281 h 1857375"/>
                <a:gd name="connsiteX21" fmla="*/ 969168 w 1272082"/>
                <a:gd name="connsiteY21" fmla="*/ 297656 h 1857375"/>
                <a:gd name="connsiteX22" fmla="*/ 985837 w 1272082"/>
                <a:gd name="connsiteY22" fmla="*/ 250031 h 1857375"/>
                <a:gd name="connsiteX23" fmla="*/ 1014412 w 1272082"/>
                <a:gd name="connsiteY23" fmla="*/ 257175 h 1857375"/>
                <a:gd name="connsiteX24" fmla="*/ 1019175 w 1272082"/>
                <a:gd name="connsiteY24" fmla="*/ 292893 h 1857375"/>
                <a:gd name="connsiteX25" fmla="*/ 1028700 w 1272082"/>
                <a:gd name="connsiteY25" fmla="*/ 361949 h 1857375"/>
                <a:gd name="connsiteX26" fmla="*/ 1045368 w 1272082"/>
                <a:gd name="connsiteY26" fmla="*/ 414337 h 1857375"/>
                <a:gd name="connsiteX27" fmla="*/ 1057275 w 1272082"/>
                <a:gd name="connsiteY27" fmla="*/ 354806 h 1857375"/>
                <a:gd name="connsiteX28" fmla="*/ 1059656 w 1272082"/>
                <a:gd name="connsiteY28" fmla="*/ 314325 h 1857375"/>
                <a:gd name="connsiteX29" fmla="*/ 1081087 w 1272082"/>
                <a:gd name="connsiteY29" fmla="*/ 280987 h 1857375"/>
                <a:gd name="connsiteX30" fmla="*/ 1090612 w 1272082"/>
                <a:gd name="connsiteY30" fmla="*/ 345281 h 1857375"/>
                <a:gd name="connsiteX31" fmla="*/ 1090612 w 1272082"/>
                <a:gd name="connsiteY31" fmla="*/ 385762 h 1857375"/>
                <a:gd name="connsiteX32" fmla="*/ 1092993 w 1272082"/>
                <a:gd name="connsiteY32" fmla="*/ 423862 h 1857375"/>
                <a:gd name="connsiteX33" fmla="*/ 1121568 w 1272082"/>
                <a:gd name="connsiteY33" fmla="*/ 371475 h 1857375"/>
                <a:gd name="connsiteX34" fmla="*/ 1152525 w 1272082"/>
                <a:gd name="connsiteY34" fmla="*/ 464343 h 1857375"/>
                <a:gd name="connsiteX35" fmla="*/ 1209675 w 1272082"/>
                <a:gd name="connsiteY35" fmla="*/ 609600 h 1857375"/>
                <a:gd name="connsiteX36" fmla="*/ 1238250 w 1272082"/>
                <a:gd name="connsiteY36" fmla="*/ 704850 h 1857375"/>
                <a:gd name="connsiteX37" fmla="*/ 1262062 w 1272082"/>
                <a:gd name="connsiteY37" fmla="*/ 812006 h 1857375"/>
                <a:gd name="connsiteX38" fmla="*/ 1272082 w 1272082"/>
                <a:gd name="connsiteY38" fmla="*/ 900112 h 1857375"/>
                <a:gd name="connsiteX39" fmla="*/ 1252537 w 1272082"/>
                <a:gd name="connsiteY39" fmla="*/ 973931 h 1857375"/>
                <a:gd name="connsiteX40" fmla="*/ 1236239 w 1272082"/>
                <a:gd name="connsiteY40" fmla="*/ 1059656 h 1857375"/>
                <a:gd name="connsiteX41" fmla="*/ 1193006 w 1272082"/>
                <a:gd name="connsiteY41" fmla="*/ 1147762 h 1857375"/>
                <a:gd name="connsiteX42" fmla="*/ 1135856 w 1272082"/>
                <a:gd name="connsiteY42" fmla="*/ 1269206 h 1857375"/>
                <a:gd name="connsiteX43" fmla="*/ 1050130 w 1272082"/>
                <a:gd name="connsiteY43" fmla="*/ 1385888 h 1857375"/>
                <a:gd name="connsiteX44" fmla="*/ 931068 w 1272082"/>
                <a:gd name="connsiteY44" fmla="*/ 1495425 h 1857375"/>
                <a:gd name="connsiteX45" fmla="*/ 826293 w 1272082"/>
                <a:gd name="connsiteY45" fmla="*/ 1583530 h 1857375"/>
                <a:gd name="connsiteX46" fmla="*/ 676275 w 1272082"/>
                <a:gd name="connsiteY46" fmla="*/ 1671637 h 1857375"/>
                <a:gd name="connsiteX47" fmla="*/ 583406 w 1272082"/>
                <a:gd name="connsiteY47" fmla="*/ 1747837 h 1857375"/>
                <a:gd name="connsiteX48" fmla="*/ 461962 w 1272082"/>
                <a:gd name="connsiteY48" fmla="*/ 1835943 h 1857375"/>
                <a:gd name="connsiteX49" fmla="*/ 440530 w 1272082"/>
                <a:gd name="connsiteY49" fmla="*/ 1857375 h 1857375"/>
                <a:gd name="connsiteX50" fmla="*/ 178593 w 1272082"/>
                <a:gd name="connsiteY50" fmla="*/ 1854993 h 1857375"/>
                <a:gd name="connsiteX51" fmla="*/ 100012 w 1272082"/>
                <a:gd name="connsiteY51" fmla="*/ 1721643 h 1857375"/>
                <a:gd name="connsiteX52" fmla="*/ 38100 w 1272082"/>
                <a:gd name="connsiteY52" fmla="*/ 1616868 h 1857375"/>
                <a:gd name="connsiteX53" fmla="*/ 0 w 1272082"/>
                <a:gd name="connsiteY53" fmla="*/ 1540668 h 1857375"/>
                <a:gd name="connsiteX54" fmla="*/ 180975 w 1272082"/>
                <a:gd name="connsiteY54" fmla="*/ 1423987 h 1857375"/>
                <a:gd name="connsiteX55" fmla="*/ 338137 w 1272082"/>
                <a:gd name="connsiteY55" fmla="*/ 1307306 h 1857375"/>
                <a:gd name="connsiteX56" fmla="*/ 476250 w 1272082"/>
                <a:gd name="connsiteY56" fmla="*/ 1202531 h 1857375"/>
                <a:gd name="connsiteX57" fmla="*/ 564356 w 1272082"/>
                <a:gd name="connsiteY57" fmla="*/ 1140618 h 1857375"/>
                <a:gd name="connsiteX58" fmla="*/ 626268 w 1272082"/>
                <a:gd name="connsiteY58" fmla="*/ 1083468 h 1857375"/>
                <a:gd name="connsiteX59" fmla="*/ 678657 w 1272082"/>
                <a:gd name="connsiteY59" fmla="*/ 1033463 h 1857375"/>
                <a:gd name="connsiteX60" fmla="*/ 721518 w 1272082"/>
                <a:gd name="connsiteY60" fmla="*/ 964406 h 1857375"/>
                <a:gd name="connsiteX61" fmla="*/ 761999 w 1272082"/>
                <a:gd name="connsiteY61" fmla="*/ 876300 h 1857375"/>
                <a:gd name="connsiteX62" fmla="*/ 776287 w 1272082"/>
                <a:gd name="connsiteY62" fmla="*/ 816768 h 1857375"/>
                <a:gd name="connsiteX63" fmla="*/ 775915 w 1272082"/>
                <a:gd name="connsiteY63" fmla="*/ 757237 h 1857375"/>
                <a:gd name="connsiteX64" fmla="*/ 754237 w 1272082"/>
                <a:gd name="connsiteY64" fmla="*/ 695325 h 1857375"/>
                <a:gd name="connsiteX65" fmla="*/ 726281 w 1272082"/>
                <a:gd name="connsiteY65" fmla="*/ 590550 h 1857375"/>
                <a:gd name="connsiteX66" fmla="*/ 704850 w 1272082"/>
                <a:gd name="connsiteY66" fmla="*/ 516731 h 1857375"/>
                <a:gd name="connsiteX67" fmla="*/ 683418 w 1272082"/>
                <a:gd name="connsiteY67" fmla="*/ 464343 h 1857375"/>
                <a:gd name="connsiteX68" fmla="*/ 673893 w 1272082"/>
                <a:gd name="connsiteY68" fmla="*/ 426243 h 1857375"/>
                <a:gd name="connsiteX69" fmla="*/ 650081 w 1272082"/>
                <a:gd name="connsiteY69" fmla="*/ 364331 h 1857375"/>
                <a:gd name="connsiteX0" fmla="*/ 650081 w 1272342"/>
                <a:gd name="connsiteY0" fmla="*/ 364331 h 1857375"/>
                <a:gd name="connsiteX1" fmla="*/ 671512 w 1272342"/>
                <a:gd name="connsiteY1" fmla="*/ 273843 h 1857375"/>
                <a:gd name="connsiteX2" fmla="*/ 681037 w 1272342"/>
                <a:gd name="connsiteY2" fmla="*/ 221456 h 1857375"/>
                <a:gd name="connsiteX3" fmla="*/ 692943 w 1272342"/>
                <a:gd name="connsiteY3" fmla="*/ 211931 h 1857375"/>
                <a:gd name="connsiteX4" fmla="*/ 702468 w 1272342"/>
                <a:gd name="connsiteY4" fmla="*/ 264318 h 1857375"/>
                <a:gd name="connsiteX5" fmla="*/ 721518 w 1272342"/>
                <a:gd name="connsiteY5" fmla="*/ 197643 h 1857375"/>
                <a:gd name="connsiteX6" fmla="*/ 754856 w 1272342"/>
                <a:gd name="connsiteY6" fmla="*/ 114300 h 1857375"/>
                <a:gd name="connsiteX7" fmla="*/ 788193 w 1272342"/>
                <a:gd name="connsiteY7" fmla="*/ 35718 h 1857375"/>
                <a:gd name="connsiteX8" fmla="*/ 800100 w 1272342"/>
                <a:gd name="connsiteY8" fmla="*/ 9525 h 1857375"/>
                <a:gd name="connsiteX9" fmla="*/ 821531 w 1272342"/>
                <a:gd name="connsiteY9" fmla="*/ 0 h 1857375"/>
                <a:gd name="connsiteX10" fmla="*/ 831056 w 1272342"/>
                <a:gd name="connsiteY10" fmla="*/ 2381 h 1857375"/>
                <a:gd name="connsiteX11" fmla="*/ 845343 w 1272342"/>
                <a:gd name="connsiteY11" fmla="*/ 2381 h 1857375"/>
                <a:gd name="connsiteX12" fmla="*/ 866775 w 1272342"/>
                <a:gd name="connsiteY12" fmla="*/ 52387 h 1857375"/>
                <a:gd name="connsiteX13" fmla="*/ 888206 w 1272342"/>
                <a:gd name="connsiteY13" fmla="*/ 121443 h 1857375"/>
                <a:gd name="connsiteX14" fmla="*/ 885825 w 1272342"/>
                <a:gd name="connsiteY14" fmla="*/ 173831 h 1857375"/>
                <a:gd name="connsiteX15" fmla="*/ 892968 w 1272342"/>
                <a:gd name="connsiteY15" fmla="*/ 204787 h 1857375"/>
                <a:gd name="connsiteX16" fmla="*/ 902493 w 1272342"/>
                <a:gd name="connsiteY16" fmla="*/ 242887 h 1857375"/>
                <a:gd name="connsiteX17" fmla="*/ 923925 w 1272342"/>
                <a:gd name="connsiteY17" fmla="*/ 223837 h 1857375"/>
                <a:gd name="connsiteX18" fmla="*/ 942975 w 1272342"/>
                <a:gd name="connsiteY18" fmla="*/ 278606 h 1857375"/>
                <a:gd name="connsiteX19" fmla="*/ 952500 w 1272342"/>
                <a:gd name="connsiteY19" fmla="*/ 311943 h 1857375"/>
                <a:gd name="connsiteX20" fmla="*/ 964406 w 1272342"/>
                <a:gd name="connsiteY20" fmla="*/ 345281 h 1857375"/>
                <a:gd name="connsiteX21" fmla="*/ 969168 w 1272342"/>
                <a:gd name="connsiteY21" fmla="*/ 297656 h 1857375"/>
                <a:gd name="connsiteX22" fmla="*/ 985837 w 1272342"/>
                <a:gd name="connsiteY22" fmla="*/ 250031 h 1857375"/>
                <a:gd name="connsiteX23" fmla="*/ 1014412 w 1272342"/>
                <a:gd name="connsiteY23" fmla="*/ 257175 h 1857375"/>
                <a:gd name="connsiteX24" fmla="*/ 1019175 w 1272342"/>
                <a:gd name="connsiteY24" fmla="*/ 292893 h 1857375"/>
                <a:gd name="connsiteX25" fmla="*/ 1028700 w 1272342"/>
                <a:gd name="connsiteY25" fmla="*/ 361949 h 1857375"/>
                <a:gd name="connsiteX26" fmla="*/ 1045368 w 1272342"/>
                <a:gd name="connsiteY26" fmla="*/ 414337 h 1857375"/>
                <a:gd name="connsiteX27" fmla="*/ 1057275 w 1272342"/>
                <a:gd name="connsiteY27" fmla="*/ 354806 h 1857375"/>
                <a:gd name="connsiteX28" fmla="*/ 1059656 w 1272342"/>
                <a:gd name="connsiteY28" fmla="*/ 314325 h 1857375"/>
                <a:gd name="connsiteX29" fmla="*/ 1081087 w 1272342"/>
                <a:gd name="connsiteY29" fmla="*/ 280987 h 1857375"/>
                <a:gd name="connsiteX30" fmla="*/ 1090612 w 1272342"/>
                <a:gd name="connsiteY30" fmla="*/ 345281 h 1857375"/>
                <a:gd name="connsiteX31" fmla="*/ 1090612 w 1272342"/>
                <a:gd name="connsiteY31" fmla="*/ 385762 h 1857375"/>
                <a:gd name="connsiteX32" fmla="*/ 1092993 w 1272342"/>
                <a:gd name="connsiteY32" fmla="*/ 423862 h 1857375"/>
                <a:gd name="connsiteX33" fmla="*/ 1121568 w 1272342"/>
                <a:gd name="connsiteY33" fmla="*/ 371475 h 1857375"/>
                <a:gd name="connsiteX34" fmla="*/ 1152525 w 1272342"/>
                <a:gd name="connsiteY34" fmla="*/ 464343 h 1857375"/>
                <a:gd name="connsiteX35" fmla="*/ 1209675 w 1272342"/>
                <a:gd name="connsiteY35" fmla="*/ 609600 h 1857375"/>
                <a:gd name="connsiteX36" fmla="*/ 1238250 w 1272342"/>
                <a:gd name="connsiteY36" fmla="*/ 704850 h 1857375"/>
                <a:gd name="connsiteX37" fmla="*/ 1262062 w 1272342"/>
                <a:gd name="connsiteY37" fmla="*/ 812006 h 1857375"/>
                <a:gd name="connsiteX38" fmla="*/ 1272082 w 1272342"/>
                <a:gd name="connsiteY38" fmla="*/ 900112 h 1857375"/>
                <a:gd name="connsiteX39" fmla="*/ 1252537 w 1272342"/>
                <a:gd name="connsiteY39" fmla="*/ 973931 h 1857375"/>
                <a:gd name="connsiteX40" fmla="*/ 1236239 w 1272342"/>
                <a:gd name="connsiteY40" fmla="*/ 1059656 h 1857375"/>
                <a:gd name="connsiteX41" fmla="*/ 1193006 w 1272342"/>
                <a:gd name="connsiteY41" fmla="*/ 1147762 h 1857375"/>
                <a:gd name="connsiteX42" fmla="*/ 1135856 w 1272342"/>
                <a:gd name="connsiteY42" fmla="*/ 1269206 h 1857375"/>
                <a:gd name="connsiteX43" fmla="*/ 1050130 w 1272342"/>
                <a:gd name="connsiteY43" fmla="*/ 1385888 h 1857375"/>
                <a:gd name="connsiteX44" fmla="*/ 931068 w 1272342"/>
                <a:gd name="connsiteY44" fmla="*/ 1495425 h 1857375"/>
                <a:gd name="connsiteX45" fmla="*/ 826293 w 1272342"/>
                <a:gd name="connsiteY45" fmla="*/ 1583530 h 1857375"/>
                <a:gd name="connsiteX46" fmla="*/ 676275 w 1272342"/>
                <a:gd name="connsiteY46" fmla="*/ 1671637 h 1857375"/>
                <a:gd name="connsiteX47" fmla="*/ 583406 w 1272342"/>
                <a:gd name="connsiteY47" fmla="*/ 1747837 h 1857375"/>
                <a:gd name="connsiteX48" fmla="*/ 461962 w 1272342"/>
                <a:gd name="connsiteY48" fmla="*/ 1835943 h 1857375"/>
                <a:gd name="connsiteX49" fmla="*/ 440530 w 1272342"/>
                <a:gd name="connsiteY49" fmla="*/ 1857375 h 1857375"/>
                <a:gd name="connsiteX50" fmla="*/ 178593 w 1272342"/>
                <a:gd name="connsiteY50" fmla="*/ 1854993 h 1857375"/>
                <a:gd name="connsiteX51" fmla="*/ 100012 w 1272342"/>
                <a:gd name="connsiteY51" fmla="*/ 1721643 h 1857375"/>
                <a:gd name="connsiteX52" fmla="*/ 38100 w 1272342"/>
                <a:gd name="connsiteY52" fmla="*/ 1616868 h 1857375"/>
                <a:gd name="connsiteX53" fmla="*/ 0 w 1272342"/>
                <a:gd name="connsiteY53" fmla="*/ 1540668 h 1857375"/>
                <a:gd name="connsiteX54" fmla="*/ 180975 w 1272342"/>
                <a:gd name="connsiteY54" fmla="*/ 1423987 h 1857375"/>
                <a:gd name="connsiteX55" fmla="*/ 338137 w 1272342"/>
                <a:gd name="connsiteY55" fmla="*/ 1307306 h 1857375"/>
                <a:gd name="connsiteX56" fmla="*/ 476250 w 1272342"/>
                <a:gd name="connsiteY56" fmla="*/ 1202531 h 1857375"/>
                <a:gd name="connsiteX57" fmla="*/ 564356 w 1272342"/>
                <a:gd name="connsiteY57" fmla="*/ 1140618 h 1857375"/>
                <a:gd name="connsiteX58" fmla="*/ 626268 w 1272342"/>
                <a:gd name="connsiteY58" fmla="*/ 1083468 h 1857375"/>
                <a:gd name="connsiteX59" fmla="*/ 678657 w 1272342"/>
                <a:gd name="connsiteY59" fmla="*/ 1033463 h 1857375"/>
                <a:gd name="connsiteX60" fmla="*/ 721518 w 1272342"/>
                <a:gd name="connsiteY60" fmla="*/ 964406 h 1857375"/>
                <a:gd name="connsiteX61" fmla="*/ 761999 w 1272342"/>
                <a:gd name="connsiteY61" fmla="*/ 876300 h 1857375"/>
                <a:gd name="connsiteX62" fmla="*/ 776287 w 1272342"/>
                <a:gd name="connsiteY62" fmla="*/ 816768 h 1857375"/>
                <a:gd name="connsiteX63" fmla="*/ 775915 w 1272342"/>
                <a:gd name="connsiteY63" fmla="*/ 757237 h 1857375"/>
                <a:gd name="connsiteX64" fmla="*/ 754237 w 1272342"/>
                <a:gd name="connsiteY64" fmla="*/ 695325 h 1857375"/>
                <a:gd name="connsiteX65" fmla="*/ 726281 w 1272342"/>
                <a:gd name="connsiteY65" fmla="*/ 590550 h 1857375"/>
                <a:gd name="connsiteX66" fmla="*/ 704850 w 1272342"/>
                <a:gd name="connsiteY66" fmla="*/ 516731 h 1857375"/>
                <a:gd name="connsiteX67" fmla="*/ 683418 w 1272342"/>
                <a:gd name="connsiteY67" fmla="*/ 464343 h 1857375"/>
                <a:gd name="connsiteX68" fmla="*/ 673893 w 1272342"/>
                <a:gd name="connsiteY68" fmla="*/ 426243 h 1857375"/>
                <a:gd name="connsiteX69" fmla="*/ 650081 w 1272342"/>
                <a:gd name="connsiteY69" fmla="*/ 364331 h 1857375"/>
                <a:gd name="connsiteX0" fmla="*/ 650081 w 1272342"/>
                <a:gd name="connsiteY0" fmla="*/ 364331 h 1954165"/>
                <a:gd name="connsiteX1" fmla="*/ 671512 w 1272342"/>
                <a:gd name="connsiteY1" fmla="*/ 273843 h 1954165"/>
                <a:gd name="connsiteX2" fmla="*/ 681037 w 1272342"/>
                <a:gd name="connsiteY2" fmla="*/ 221456 h 1954165"/>
                <a:gd name="connsiteX3" fmla="*/ 692943 w 1272342"/>
                <a:gd name="connsiteY3" fmla="*/ 211931 h 1954165"/>
                <a:gd name="connsiteX4" fmla="*/ 702468 w 1272342"/>
                <a:gd name="connsiteY4" fmla="*/ 264318 h 1954165"/>
                <a:gd name="connsiteX5" fmla="*/ 721518 w 1272342"/>
                <a:gd name="connsiteY5" fmla="*/ 197643 h 1954165"/>
                <a:gd name="connsiteX6" fmla="*/ 754856 w 1272342"/>
                <a:gd name="connsiteY6" fmla="*/ 114300 h 1954165"/>
                <a:gd name="connsiteX7" fmla="*/ 788193 w 1272342"/>
                <a:gd name="connsiteY7" fmla="*/ 35718 h 1954165"/>
                <a:gd name="connsiteX8" fmla="*/ 800100 w 1272342"/>
                <a:gd name="connsiteY8" fmla="*/ 9525 h 1954165"/>
                <a:gd name="connsiteX9" fmla="*/ 821531 w 1272342"/>
                <a:gd name="connsiteY9" fmla="*/ 0 h 1954165"/>
                <a:gd name="connsiteX10" fmla="*/ 831056 w 1272342"/>
                <a:gd name="connsiteY10" fmla="*/ 2381 h 1954165"/>
                <a:gd name="connsiteX11" fmla="*/ 845343 w 1272342"/>
                <a:gd name="connsiteY11" fmla="*/ 2381 h 1954165"/>
                <a:gd name="connsiteX12" fmla="*/ 866775 w 1272342"/>
                <a:gd name="connsiteY12" fmla="*/ 52387 h 1954165"/>
                <a:gd name="connsiteX13" fmla="*/ 888206 w 1272342"/>
                <a:gd name="connsiteY13" fmla="*/ 121443 h 1954165"/>
                <a:gd name="connsiteX14" fmla="*/ 885825 w 1272342"/>
                <a:gd name="connsiteY14" fmla="*/ 173831 h 1954165"/>
                <a:gd name="connsiteX15" fmla="*/ 892968 w 1272342"/>
                <a:gd name="connsiteY15" fmla="*/ 204787 h 1954165"/>
                <a:gd name="connsiteX16" fmla="*/ 902493 w 1272342"/>
                <a:gd name="connsiteY16" fmla="*/ 242887 h 1954165"/>
                <a:gd name="connsiteX17" fmla="*/ 923925 w 1272342"/>
                <a:gd name="connsiteY17" fmla="*/ 223837 h 1954165"/>
                <a:gd name="connsiteX18" fmla="*/ 942975 w 1272342"/>
                <a:gd name="connsiteY18" fmla="*/ 278606 h 1954165"/>
                <a:gd name="connsiteX19" fmla="*/ 952500 w 1272342"/>
                <a:gd name="connsiteY19" fmla="*/ 311943 h 1954165"/>
                <a:gd name="connsiteX20" fmla="*/ 964406 w 1272342"/>
                <a:gd name="connsiteY20" fmla="*/ 345281 h 1954165"/>
                <a:gd name="connsiteX21" fmla="*/ 969168 w 1272342"/>
                <a:gd name="connsiteY21" fmla="*/ 297656 h 1954165"/>
                <a:gd name="connsiteX22" fmla="*/ 985837 w 1272342"/>
                <a:gd name="connsiteY22" fmla="*/ 250031 h 1954165"/>
                <a:gd name="connsiteX23" fmla="*/ 1014412 w 1272342"/>
                <a:gd name="connsiteY23" fmla="*/ 257175 h 1954165"/>
                <a:gd name="connsiteX24" fmla="*/ 1019175 w 1272342"/>
                <a:gd name="connsiteY24" fmla="*/ 292893 h 1954165"/>
                <a:gd name="connsiteX25" fmla="*/ 1028700 w 1272342"/>
                <a:gd name="connsiteY25" fmla="*/ 361949 h 1954165"/>
                <a:gd name="connsiteX26" fmla="*/ 1045368 w 1272342"/>
                <a:gd name="connsiteY26" fmla="*/ 414337 h 1954165"/>
                <a:gd name="connsiteX27" fmla="*/ 1057275 w 1272342"/>
                <a:gd name="connsiteY27" fmla="*/ 354806 h 1954165"/>
                <a:gd name="connsiteX28" fmla="*/ 1059656 w 1272342"/>
                <a:gd name="connsiteY28" fmla="*/ 314325 h 1954165"/>
                <a:gd name="connsiteX29" fmla="*/ 1081087 w 1272342"/>
                <a:gd name="connsiteY29" fmla="*/ 280987 h 1954165"/>
                <a:gd name="connsiteX30" fmla="*/ 1090612 w 1272342"/>
                <a:gd name="connsiteY30" fmla="*/ 345281 h 1954165"/>
                <a:gd name="connsiteX31" fmla="*/ 1090612 w 1272342"/>
                <a:gd name="connsiteY31" fmla="*/ 385762 h 1954165"/>
                <a:gd name="connsiteX32" fmla="*/ 1092993 w 1272342"/>
                <a:gd name="connsiteY32" fmla="*/ 423862 h 1954165"/>
                <a:gd name="connsiteX33" fmla="*/ 1121568 w 1272342"/>
                <a:gd name="connsiteY33" fmla="*/ 371475 h 1954165"/>
                <a:gd name="connsiteX34" fmla="*/ 1152525 w 1272342"/>
                <a:gd name="connsiteY34" fmla="*/ 464343 h 1954165"/>
                <a:gd name="connsiteX35" fmla="*/ 1209675 w 1272342"/>
                <a:gd name="connsiteY35" fmla="*/ 609600 h 1954165"/>
                <a:gd name="connsiteX36" fmla="*/ 1238250 w 1272342"/>
                <a:gd name="connsiteY36" fmla="*/ 704850 h 1954165"/>
                <a:gd name="connsiteX37" fmla="*/ 1262062 w 1272342"/>
                <a:gd name="connsiteY37" fmla="*/ 812006 h 1954165"/>
                <a:gd name="connsiteX38" fmla="*/ 1272082 w 1272342"/>
                <a:gd name="connsiteY38" fmla="*/ 900112 h 1954165"/>
                <a:gd name="connsiteX39" fmla="*/ 1252537 w 1272342"/>
                <a:gd name="connsiteY39" fmla="*/ 973931 h 1954165"/>
                <a:gd name="connsiteX40" fmla="*/ 1236239 w 1272342"/>
                <a:gd name="connsiteY40" fmla="*/ 1059656 h 1954165"/>
                <a:gd name="connsiteX41" fmla="*/ 1193006 w 1272342"/>
                <a:gd name="connsiteY41" fmla="*/ 1147762 h 1954165"/>
                <a:gd name="connsiteX42" fmla="*/ 1135856 w 1272342"/>
                <a:gd name="connsiteY42" fmla="*/ 1269206 h 1954165"/>
                <a:gd name="connsiteX43" fmla="*/ 1050130 w 1272342"/>
                <a:gd name="connsiteY43" fmla="*/ 1385888 h 1954165"/>
                <a:gd name="connsiteX44" fmla="*/ 931068 w 1272342"/>
                <a:gd name="connsiteY44" fmla="*/ 1495425 h 1954165"/>
                <a:gd name="connsiteX45" fmla="*/ 826293 w 1272342"/>
                <a:gd name="connsiteY45" fmla="*/ 1583530 h 1954165"/>
                <a:gd name="connsiteX46" fmla="*/ 676275 w 1272342"/>
                <a:gd name="connsiteY46" fmla="*/ 1671637 h 1954165"/>
                <a:gd name="connsiteX47" fmla="*/ 583406 w 1272342"/>
                <a:gd name="connsiteY47" fmla="*/ 1747837 h 1954165"/>
                <a:gd name="connsiteX48" fmla="*/ 461962 w 1272342"/>
                <a:gd name="connsiteY48" fmla="*/ 1835943 h 1954165"/>
                <a:gd name="connsiteX49" fmla="*/ 240161 w 1272342"/>
                <a:gd name="connsiteY49" fmla="*/ 1954165 h 1954165"/>
                <a:gd name="connsiteX50" fmla="*/ 178593 w 1272342"/>
                <a:gd name="connsiteY50" fmla="*/ 1854993 h 1954165"/>
                <a:gd name="connsiteX51" fmla="*/ 100012 w 1272342"/>
                <a:gd name="connsiteY51" fmla="*/ 1721643 h 1954165"/>
                <a:gd name="connsiteX52" fmla="*/ 38100 w 1272342"/>
                <a:gd name="connsiteY52" fmla="*/ 1616868 h 1954165"/>
                <a:gd name="connsiteX53" fmla="*/ 0 w 1272342"/>
                <a:gd name="connsiteY53" fmla="*/ 1540668 h 1954165"/>
                <a:gd name="connsiteX54" fmla="*/ 180975 w 1272342"/>
                <a:gd name="connsiteY54" fmla="*/ 1423987 h 1954165"/>
                <a:gd name="connsiteX55" fmla="*/ 338137 w 1272342"/>
                <a:gd name="connsiteY55" fmla="*/ 1307306 h 1954165"/>
                <a:gd name="connsiteX56" fmla="*/ 476250 w 1272342"/>
                <a:gd name="connsiteY56" fmla="*/ 1202531 h 1954165"/>
                <a:gd name="connsiteX57" fmla="*/ 564356 w 1272342"/>
                <a:gd name="connsiteY57" fmla="*/ 1140618 h 1954165"/>
                <a:gd name="connsiteX58" fmla="*/ 626268 w 1272342"/>
                <a:gd name="connsiteY58" fmla="*/ 1083468 h 1954165"/>
                <a:gd name="connsiteX59" fmla="*/ 678657 w 1272342"/>
                <a:gd name="connsiteY59" fmla="*/ 1033463 h 1954165"/>
                <a:gd name="connsiteX60" fmla="*/ 721518 w 1272342"/>
                <a:gd name="connsiteY60" fmla="*/ 964406 h 1954165"/>
                <a:gd name="connsiteX61" fmla="*/ 761999 w 1272342"/>
                <a:gd name="connsiteY61" fmla="*/ 876300 h 1954165"/>
                <a:gd name="connsiteX62" fmla="*/ 776287 w 1272342"/>
                <a:gd name="connsiteY62" fmla="*/ 816768 h 1954165"/>
                <a:gd name="connsiteX63" fmla="*/ 775915 w 1272342"/>
                <a:gd name="connsiteY63" fmla="*/ 757237 h 1954165"/>
                <a:gd name="connsiteX64" fmla="*/ 754237 w 1272342"/>
                <a:gd name="connsiteY64" fmla="*/ 695325 h 1954165"/>
                <a:gd name="connsiteX65" fmla="*/ 726281 w 1272342"/>
                <a:gd name="connsiteY65" fmla="*/ 590550 h 1954165"/>
                <a:gd name="connsiteX66" fmla="*/ 704850 w 1272342"/>
                <a:gd name="connsiteY66" fmla="*/ 516731 h 1954165"/>
                <a:gd name="connsiteX67" fmla="*/ 683418 w 1272342"/>
                <a:gd name="connsiteY67" fmla="*/ 464343 h 1954165"/>
                <a:gd name="connsiteX68" fmla="*/ 673893 w 1272342"/>
                <a:gd name="connsiteY68" fmla="*/ 426243 h 1954165"/>
                <a:gd name="connsiteX69" fmla="*/ 650081 w 1272342"/>
                <a:gd name="connsiteY69" fmla="*/ 364331 h 1954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272342" h="1954165">
                  <a:moveTo>
                    <a:pt x="650081" y="364331"/>
                  </a:moveTo>
                  <a:lnTo>
                    <a:pt x="671512" y="273843"/>
                  </a:lnTo>
                  <a:cubicBezTo>
                    <a:pt x="676671" y="250031"/>
                    <a:pt x="677465" y="231775"/>
                    <a:pt x="681037" y="221456"/>
                  </a:cubicBezTo>
                  <a:cubicBezTo>
                    <a:pt x="684609" y="211137"/>
                    <a:pt x="689371" y="204787"/>
                    <a:pt x="692943" y="211931"/>
                  </a:cubicBezTo>
                  <a:cubicBezTo>
                    <a:pt x="696515" y="219075"/>
                    <a:pt x="697706" y="266699"/>
                    <a:pt x="702468" y="264318"/>
                  </a:cubicBezTo>
                  <a:lnTo>
                    <a:pt x="721518" y="197643"/>
                  </a:lnTo>
                  <a:lnTo>
                    <a:pt x="754856" y="114300"/>
                  </a:lnTo>
                  <a:lnTo>
                    <a:pt x="788193" y="35718"/>
                  </a:lnTo>
                  <a:lnTo>
                    <a:pt x="800100" y="9525"/>
                  </a:lnTo>
                  <a:lnTo>
                    <a:pt x="821531" y="0"/>
                  </a:lnTo>
                  <a:lnTo>
                    <a:pt x="831056" y="2381"/>
                  </a:lnTo>
                  <a:lnTo>
                    <a:pt x="845343" y="2381"/>
                  </a:lnTo>
                  <a:lnTo>
                    <a:pt x="866775" y="52387"/>
                  </a:lnTo>
                  <a:lnTo>
                    <a:pt x="888206" y="121443"/>
                  </a:lnTo>
                  <a:lnTo>
                    <a:pt x="885825" y="173831"/>
                  </a:lnTo>
                  <a:lnTo>
                    <a:pt x="892968" y="204787"/>
                  </a:lnTo>
                  <a:lnTo>
                    <a:pt x="902493" y="242887"/>
                  </a:lnTo>
                  <a:cubicBezTo>
                    <a:pt x="907653" y="246062"/>
                    <a:pt x="917178" y="217884"/>
                    <a:pt x="923925" y="223837"/>
                  </a:cubicBezTo>
                  <a:cubicBezTo>
                    <a:pt x="930672" y="229790"/>
                    <a:pt x="938212" y="263922"/>
                    <a:pt x="942975" y="278606"/>
                  </a:cubicBezTo>
                  <a:lnTo>
                    <a:pt x="952500" y="311943"/>
                  </a:lnTo>
                  <a:lnTo>
                    <a:pt x="964406" y="345281"/>
                  </a:lnTo>
                  <a:lnTo>
                    <a:pt x="969168" y="297656"/>
                  </a:lnTo>
                  <a:cubicBezTo>
                    <a:pt x="972740" y="281781"/>
                    <a:pt x="978296" y="256778"/>
                    <a:pt x="985837" y="250031"/>
                  </a:cubicBezTo>
                  <a:cubicBezTo>
                    <a:pt x="993378" y="243284"/>
                    <a:pt x="1008856" y="250031"/>
                    <a:pt x="1014412" y="257175"/>
                  </a:cubicBezTo>
                  <a:lnTo>
                    <a:pt x="1019175" y="292893"/>
                  </a:lnTo>
                  <a:cubicBezTo>
                    <a:pt x="1019969" y="315118"/>
                    <a:pt x="1027906" y="339724"/>
                    <a:pt x="1028700" y="361949"/>
                  </a:cubicBezTo>
                  <a:lnTo>
                    <a:pt x="1045368" y="414337"/>
                  </a:lnTo>
                  <a:lnTo>
                    <a:pt x="1057275" y="354806"/>
                  </a:lnTo>
                  <a:lnTo>
                    <a:pt x="1059656" y="314325"/>
                  </a:lnTo>
                  <a:cubicBezTo>
                    <a:pt x="1063625" y="302022"/>
                    <a:pt x="1075928" y="275828"/>
                    <a:pt x="1081087" y="280987"/>
                  </a:cubicBezTo>
                  <a:cubicBezTo>
                    <a:pt x="1086246" y="286146"/>
                    <a:pt x="1089025" y="327819"/>
                    <a:pt x="1090612" y="345281"/>
                  </a:cubicBezTo>
                  <a:lnTo>
                    <a:pt x="1090612" y="385762"/>
                  </a:lnTo>
                  <a:lnTo>
                    <a:pt x="1092993" y="423862"/>
                  </a:lnTo>
                  <a:cubicBezTo>
                    <a:pt x="1098152" y="421481"/>
                    <a:pt x="1111646" y="364728"/>
                    <a:pt x="1121568" y="371475"/>
                  </a:cubicBezTo>
                  <a:cubicBezTo>
                    <a:pt x="1131490" y="378222"/>
                    <a:pt x="1137841" y="424656"/>
                    <a:pt x="1152525" y="464343"/>
                  </a:cubicBezTo>
                  <a:lnTo>
                    <a:pt x="1209675" y="609600"/>
                  </a:lnTo>
                  <a:lnTo>
                    <a:pt x="1238250" y="704850"/>
                  </a:lnTo>
                  <a:lnTo>
                    <a:pt x="1262062" y="812006"/>
                  </a:lnTo>
                  <a:cubicBezTo>
                    <a:pt x="1267701" y="844550"/>
                    <a:pt x="1273669" y="873125"/>
                    <a:pt x="1272082" y="900112"/>
                  </a:cubicBezTo>
                  <a:cubicBezTo>
                    <a:pt x="1270495" y="927099"/>
                    <a:pt x="1258511" y="947340"/>
                    <a:pt x="1252537" y="973931"/>
                  </a:cubicBezTo>
                  <a:cubicBezTo>
                    <a:pt x="1248233" y="1000522"/>
                    <a:pt x="1246161" y="1030684"/>
                    <a:pt x="1236239" y="1059656"/>
                  </a:cubicBezTo>
                  <a:cubicBezTo>
                    <a:pt x="1226317" y="1088628"/>
                    <a:pt x="1209737" y="1112837"/>
                    <a:pt x="1193006" y="1147762"/>
                  </a:cubicBezTo>
                  <a:lnTo>
                    <a:pt x="1135856" y="1269206"/>
                  </a:lnTo>
                  <a:lnTo>
                    <a:pt x="1050130" y="1385888"/>
                  </a:lnTo>
                  <a:lnTo>
                    <a:pt x="931068" y="1495425"/>
                  </a:lnTo>
                  <a:lnTo>
                    <a:pt x="826293" y="1583530"/>
                  </a:lnTo>
                  <a:lnTo>
                    <a:pt x="676275" y="1671637"/>
                  </a:lnTo>
                  <a:lnTo>
                    <a:pt x="583406" y="1747837"/>
                  </a:lnTo>
                  <a:lnTo>
                    <a:pt x="461962" y="1835943"/>
                  </a:lnTo>
                  <a:lnTo>
                    <a:pt x="240161" y="1954165"/>
                  </a:lnTo>
                  <a:lnTo>
                    <a:pt x="178593" y="1854993"/>
                  </a:lnTo>
                  <a:lnTo>
                    <a:pt x="100012" y="1721643"/>
                  </a:lnTo>
                  <a:lnTo>
                    <a:pt x="38100" y="1616868"/>
                  </a:lnTo>
                  <a:lnTo>
                    <a:pt x="0" y="1540668"/>
                  </a:lnTo>
                  <a:cubicBezTo>
                    <a:pt x="23813" y="1508521"/>
                    <a:pt x="124619" y="1462881"/>
                    <a:pt x="180975" y="1423987"/>
                  </a:cubicBezTo>
                  <a:cubicBezTo>
                    <a:pt x="237331" y="1385093"/>
                    <a:pt x="288925" y="1344215"/>
                    <a:pt x="338137" y="1307306"/>
                  </a:cubicBezTo>
                  <a:lnTo>
                    <a:pt x="476250" y="1202531"/>
                  </a:lnTo>
                  <a:cubicBezTo>
                    <a:pt x="513953" y="1174750"/>
                    <a:pt x="539353" y="1160462"/>
                    <a:pt x="564356" y="1140618"/>
                  </a:cubicBezTo>
                  <a:cubicBezTo>
                    <a:pt x="589359" y="1120774"/>
                    <a:pt x="607218" y="1101327"/>
                    <a:pt x="626268" y="1083468"/>
                  </a:cubicBezTo>
                  <a:cubicBezTo>
                    <a:pt x="645318" y="1065609"/>
                    <a:pt x="662782" y="1053307"/>
                    <a:pt x="678657" y="1033463"/>
                  </a:cubicBezTo>
                  <a:cubicBezTo>
                    <a:pt x="694532" y="1013619"/>
                    <a:pt x="707628" y="990600"/>
                    <a:pt x="721518" y="964406"/>
                  </a:cubicBezTo>
                  <a:cubicBezTo>
                    <a:pt x="735408" y="938212"/>
                    <a:pt x="752871" y="900906"/>
                    <a:pt x="761999" y="876300"/>
                  </a:cubicBezTo>
                  <a:cubicBezTo>
                    <a:pt x="771127" y="851694"/>
                    <a:pt x="773968" y="836612"/>
                    <a:pt x="776287" y="816768"/>
                  </a:cubicBezTo>
                  <a:cubicBezTo>
                    <a:pt x="778606" y="796924"/>
                    <a:pt x="779590" y="777478"/>
                    <a:pt x="775915" y="757237"/>
                  </a:cubicBezTo>
                  <a:cubicBezTo>
                    <a:pt x="772240" y="736997"/>
                    <a:pt x="761463" y="715962"/>
                    <a:pt x="754237" y="695325"/>
                  </a:cubicBezTo>
                  <a:cubicBezTo>
                    <a:pt x="751186" y="674688"/>
                    <a:pt x="736600" y="620316"/>
                    <a:pt x="726281" y="590550"/>
                  </a:cubicBezTo>
                  <a:lnTo>
                    <a:pt x="704850" y="516731"/>
                  </a:lnTo>
                  <a:lnTo>
                    <a:pt x="683418" y="464343"/>
                  </a:lnTo>
                  <a:lnTo>
                    <a:pt x="673893" y="426243"/>
                  </a:lnTo>
                  <a:lnTo>
                    <a:pt x="650081" y="364331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0" name="Freeform 17">
              <a:extLst>
                <a:ext uri="{FF2B5EF4-FFF2-40B4-BE49-F238E27FC236}">
                  <a16:creationId xmlns:a16="http://schemas.microsoft.com/office/drawing/2014/main" id="{D21108CB-E898-406F-9A00-E2452BBDEF0C}"/>
                </a:ext>
              </a:extLst>
            </p:cNvPr>
            <p:cNvSpPr/>
            <p:nvPr/>
          </p:nvSpPr>
          <p:spPr bwMode="auto">
            <a:xfrm>
              <a:off x="6082572" y="946805"/>
              <a:ext cx="576263" cy="837010"/>
            </a:xfrm>
            <a:custGeom>
              <a:avLst/>
              <a:gdLst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69093 w 807243"/>
                <a:gd name="connsiteY4" fmla="*/ 916781 h 1164431"/>
                <a:gd name="connsiteX5" fmla="*/ 461962 w 807243"/>
                <a:gd name="connsiteY5" fmla="*/ 857250 h 1164431"/>
                <a:gd name="connsiteX6" fmla="*/ 535781 w 807243"/>
                <a:gd name="connsiteY6" fmla="*/ 790575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69093 w 807243"/>
                <a:gd name="connsiteY4" fmla="*/ 916781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14626 h 1174170"/>
                <a:gd name="connsiteX1" fmla="*/ 76200 w 807243"/>
                <a:gd name="connsiteY1" fmla="*/ 1174170 h 1174170"/>
                <a:gd name="connsiteX2" fmla="*/ 171450 w 807243"/>
                <a:gd name="connsiteY2" fmla="*/ 1100351 h 1174170"/>
                <a:gd name="connsiteX3" fmla="*/ 295275 w 807243"/>
                <a:gd name="connsiteY3" fmla="*/ 995576 h 1174170"/>
                <a:gd name="connsiteX4" fmla="*/ 371474 w 807243"/>
                <a:gd name="connsiteY4" fmla="*/ 933663 h 1174170"/>
                <a:gd name="connsiteX5" fmla="*/ 461962 w 807243"/>
                <a:gd name="connsiteY5" fmla="*/ 866989 h 1174170"/>
                <a:gd name="connsiteX6" fmla="*/ 538162 w 807243"/>
                <a:gd name="connsiteY6" fmla="*/ 809839 h 1174170"/>
                <a:gd name="connsiteX7" fmla="*/ 631031 w 807243"/>
                <a:gd name="connsiteY7" fmla="*/ 728876 h 1174170"/>
                <a:gd name="connsiteX8" fmla="*/ 702468 w 807243"/>
                <a:gd name="connsiteY8" fmla="*/ 678870 h 1174170"/>
                <a:gd name="connsiteX9" fmla="*/ 742950 w 807243"/>
                <a:gd name="connsiteY9" fmla="*/ 633626 h 1174170"/>
                <a:gd name="connsiteX10" fmla="*/ 790575 w 807243"/>
                <a:gd name="connsiteY10" fmla="*/ 559808 h 1174170"/>
                <a:gd name="connsiteX11" fmla="*/ 807243 w 807243"/>
                <a:gd name="connsiteY11" fmla="*/ 521708 h 1174170"/>
                <a:gd name="connsiteX12" fmla="*/ 804862 w 807243"/>
                <a:gd name="connsiteY12" fmla="*/ 466939 h 1174170"/>
                <a:gd name="connsiteX13" fmla="*/ 790575 w 807243"/>
                <a:gd name="connsiteY13" fmla="*/ 412170 h 1174170"/>
                <a:gd name="connsiteX14" fmla="*/ 757237 w 807243"/>
                <a:gd name="connsiteY14" fmla="*/ 331208 h 1174170"/>
                <a:gd name="connsiteX15" fmla="*/ 726281 w 807243"/>
                <a:gd name="connsiteY15" fmla="*/ 245483 h 1174170"/>
                <a:gd name="connsiteX16" fmla="*/ 702468 w 807243"/>
                <a:gd name="connsiteY16" fmla="*/ 157376 h 1174170"/>
                <a:gd name="connsiteX17" fmla="*/ 688181 w 807243"/>
                <a:gd name="connsiteY17" fmla="*/ 85939 h 1174170"/>
                <a:gd name="connsiteX18" fmla="*/ 661987 w 807243"/>
                <a:gd name="connsiteY18" fmla="*/ 9739 h 1174170"/>
                <a:gd name="connsiteX19" fmla="*/ 631031 w 807243"/>
                <a:gd name="connsiteY19" fmla="*/ 71651 h 1174170"/>
                <a:gd name="connsiteX20" fmla="*/ 611981 w 807243"/>
                <a:gd name="connsiteY20" fmla="*/ 28789 h 1174170"/>
                <a:gd name="connsiteX21" fmla="*/ 581025 w 807243"/>
                <a:gd name="connsiteY21" fmla="*/ 76414 h 1174170"/>
                <a:gd name="connsiteX22" fmla="*/ 550068 w 807243"/>
                <a:gd name="connsiteY22" fmla="*/ 9739 h 1174170"/>
                <a:gd name="connsiteX23" fmla="*/ 547687 w 807243"/>
                <a:gd name="connsiteY23" fmla="*/ 26408 h 1174170"/>
                <a:gd name="connsiteX24" fmla="*/ 578643 w 807243"/>
                <a:gd name="connsiteY24" fmla="*/ 121658 h 1174170"/>
                <a:gd name="connsiteX25" fmla="*/ 611981 w 807243"/>
                <a:gd name="connsiteY25" fmla="*/ 238339 h 1174170"/>
                <a:gd name="connsiteX26" fmla="*/ 633412 w 807243"/>
                <a:gd name="connsiteY26" fmla="*/ 319301 h 1174170"/>
                <a:gd name="connsiteX27" fmla="*/ 640557 w 807243"/>
                <a:gd name="connsiteY27" fmla="*/ 381214 h 1174170"/>
                <a:gd name="connsiteX28" fmla="*/ 638175 w 807243"/>
                <a:gd name="connsiteY28" fmla="*/ 424076 h 1174170"/>
                <a:gd name="connsiteX29" fmla="*/ 628650 w 807243"/>
                <a:gd name="connsiteY29" fmla="*/ 459795 h 1174170"/>
                <a:gd name="connsiteX30" fmla="*/ 602456 w 807243"/>
                <a:gd name="connsiteY30" fmla="*/ 490751 h 1174170"/>
                <a:gd name="connsiteX31" fmla="*/ 459581 w 807243"/>
                <a:gd name="connsiteY31" fmla="*/ 609814 h 1174170"/>
                <a:gd name="connsiteX32" fmla="*/ 359568 w 807243"/>
                <a:gd name="connsiteY32" fmla="*/ 700301 h 1174170"/>
                <a:gd name="connsiteX33" fmla="*/ 233362 w 807243"/>
                <a:gd name="connsiteY33" fmla="*/ 807458 h 1174170"/>
                <a:gd name="connsiteX34" fmla="*/ 150018 w 807243"/>
                <a:gd name="connsiteY34" fmla="*/ 878895 h 1174170"/>
                <a:gd name="connsiteX35" fmla="*/ 64293 w 807243"/>
                <a:gd name="connsiteY35" fmla="*/ 952714 h 1174170"/>
                <a:gd name="connsiteX36" fmla="*/ 0 w 807243"/>
                <a:gd name="connsiteY36" fmla="*/ 1014626 h 1174170"/>
                <a:gd name="connsiteX0" fmla="*/ 0 w 807554"/>
                <a:gd name="connsiteY0" fmla="*/ 1014626 h 1174170"/>
                <a:gd name="connsiteX1" fmla="*/ 76200 w 807554"/>
                <a:gd name="connsiteY1" fmla="*/ 1174170 h 1174170"/>
                <a:gd name="connsiteX2" fmla="*/ 171450 w 807554"/>
                <a:gd name="connsiteY2" fmla="*/ 1100351 h 1174170"/>
                <a:gd name="connsiteX3" fmla="*/ 295275 w 807554"/>
                <a:gd name="connsiteY3" fmla="*/ 995576 h 1174170"/>
                <a:gd name="connsiteX4" fmla="*/ 371474 w 807554"/>
                <a:gd name="connsiteY4" fmla="*/ 933663 h 1174170"/>
                <a:gd name="connsiteX5" fmla="*/ 461962 w 807554"/>
                <a:gd name="connsiteY5" fmla="*/ 866989 h 1174170"/>
                <a:gd name="connsiteX6" fmla="*/ 538162 w 807554"/>
                <a:gd name="connsiteY6" fmla="*/ 809839 h 1174170"/>
                <a:gd name="connsiteX7" fmla="*/ 631031 w 807554"/>
                <a:gd name="connsiteY7" fmla="*/ 728876 h 1174170"/>
                <a:gd name="connsiteX8" fmla="*/ 702468 w 807554"/>
                <a:gd name="connsiteY8" fmla="*/ 678870 h 1174170"/>
                <a:gd name="connsiteX9" fmla="*/ 742950 w 807554"/>
                <a:gd name="connsiteY9" fmla="*/ 633626 h 1174170"/>
                <a:gd name="connsiteX10" fmla="*/ 790575 w 807554"/>
                <a:gd name="connsiteY10" fmla="*/ 559808 h 1174170"/>
                <a:gd name="connsiteX11" fmla="*/ 807243 w 807554"/>
                <a:gd name="connsiteY11" fmla="*/ 521708 h 1174170"/>
                <a:gd name="connsiteX12" fmla="*/ 804862 w 807554"/>
                <a:gd name="connsiteY12" fmla="*/ 466939 h 1174170"/>
                <a:gd name="connsiteX13" fmla="*/ 790575 w 807554"/>
                <a:gd name="connsiteY13" fmla="*/ 412170 h 1174170"/>
                <a:gd name="connsiteX14" fmla="*/ 757237 w 807554"/>
                <a:gd name="connsiteY14" fmla="*/ 331208 h 1174170"/>
                <a:gd name="connsiteX15" fmla="*/ 726281 w 807554"/>
                <a:gd name="connsiteY15" fmla="*/ 245483 h 1174170"/>
                <a:gd name="connsiteX16" fmla="*/ 702468 w 807554"/>
                <a:gd name="connsiteY16" fmla="*/ 157376 h 1174170"/>
                <a:gd name="connsiteX17" fmla="*/ 688181 w 807554"/>
                <a:gd name="connsiteY17" fmla="*/ 85939 h 1174170"/>
                <a:gd name="connsiteX18" fmla="*/ 661987 w 807554"/>
                <a:gd name="connsiteY18" fmla="*/ 9739 h 1174170"/>
                <a:gd name="connsiteX19" fmla="*/ 631031 w 807554"/>
                <a:gd name="connsiteY19" fmla="*/ 71651 h 1174170"/>
                <a:gd name="connsiteX20" fmla="*/ 611981 w 807554"/>
                <a:gd name="connsiteY20" fmla="*/ 28789 h 1174170"/>
                <a:gd name="connsiteX21" fmla="*/ 581025 w 807554"/>
                <a:gd name="connsiteY21" fmla="*/ 76414 h 1174170"/>
                <a:gd name="connsiteX22" fmla="*/ 550068 w 807554"/>
                <a:gd name="connsiteY22" fmla="*/ 9739 h 1174170"/>
                <a:gd name="connsiteX23" fmla="*/ 547687 w 807554"/>
                <a:gd name="connsiteY23" fmla="*/ 26408 h 1174170"/>
                <a:gd name="connsiteX24" fmla="*/ 578643 w 807554"/>
                <a:gd name="connsiteY24" fmla="*/ 121658 h 1174170"/>
                <a:gd name="connsiteX25" fmla="*/ 611981 w 807554"/>
                <a:gd name="connsiteY25" fmla="*/ 238339 h 1174170"/>
                <a:gd name="connsiteX26" fmla="*/ 633412 w 807554"/>
                <a:gd name="connsiteY26" fmla="*/ 319301 h 1174170"/>
                <a:gd name="connsiteX27" fmla="*/ 640557 w 807554"/>
                <a:gd name="connsiteY27" fmla="*/ 381214 h 1174170"/>
                <a:gd name="connsiteX28" fmla="*/ 638175 w 807554"/>
                <a:gd name="connsiteY28" fmla="*/ 424076 h 1174170"/>
                <a:gd name="connsiteX29" fmla="*/ 628650 w 807554"/>
                <a:gd name="connsiteY29" fmla="*/ 459795 h 1174170"/>
                <a:gd name="connsiteX30" fmla="*/ 602456 w 807554"/>
                <a:gd name="connsiteY30" fmla="*/ 490751 h 1174170"/>
                <a:gd name="connsiteX31" fmla="*/ 459581 w 807554"/>
                <a:gd name="connsiteY31" fmla="*/ 609814 h 1174170"/>
                <a:gd name="connsiteX32" fmla="*/ 359568 w 807554"/>
                <a:gd name="connsiteY32" fmla="*/ 700301 h 1174170"/>
                <a:gd name="connsiteX33" fmla="*/ 233362 w 807554"/>
                <a:gd name="connsiteY33" fmla="*/ 807458 h 1174170"/>
                <a:gd name="connsiteX34" fmla="*/ 150018 w 807554"/>
                <a:gd name="connsiteY34" fmla="*/ 878895 h 1174170"/>
                <a:gd name="connsiteX35" fmla="*/ 64293 w 807554"/>
                <a:gd name="connsiteY35" fmla="*/ 952714 h 1174170"/>
                <a:gd name="connsiteX36" fmla="*/ 0 w 807554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3630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3630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08305" h="1174170">
                  <a:moveTo>
                    <a:pt x="0" y="1014626"/>
                  </a:moveTo>
                  <a:lnTo>
                    <a:pt x="76200" y="1174170"/>
                  </a:lnTo>
                  <a:lnTo>
                    <a:pt x="171450" y="1100351"/>
                  </a:lnTo>
                  <a:lnTo>
                    <a:pt x="295275" y="995576"/>
                  </a:lnTo>
                  <a:lnTo>
                    <a:pt x="371474" y="933663"/>
                  </a:lnTo>
                  <a:lnTo>
                    <a:pt x="461962" y="866989"/>
                  </a:lnTo>
                  <a:lnTo>
                    <a:pt x="538162" y="809839"/>
                  </a:lnTo>
                  <a:cubicBezTo>
                    <a:pt x="566340" y="786820"/>
                    <a:pt x="603647" y="750704"/>
                    <a:pt x="631031" y="728876"/>
                  </a:cubicBezTo>
                  <a:cubicBezTo>
                    <a:pt x="658415" y="707048"/>
                    <a:pt x="683815" y="694745"/>
                    <a:pt x="702468" y="678870"/>
                  </a:cubicBezTo>
                  <a:cubicBezTo>
                    <a:pt x="721121" y="662995"/>
                    <a:pt x="728266" y="653470"/>
                    <a:pt x="742950" y="633626"/>
                  </a:cubicBezTo>
                  <a:cubicBezTo>
                    <a:pt x="757634" y="613782"/>
                    <a:pt x="779860" y="578461"/>
                    <a:pt x="790575" y="559808"/>
                  </a:cubicBezTo>
                  <a:cubicBezTo>
                    <a:pt x="801290" y="541155"/>
                    <a:pt x="804862" y="537186"/>
                    <a:pt x="807243" y="521708"/>
                  </a:cubicBezTo>
                  <a:cubicBezTo>
                    <a:pt x="809624" y="506230"/>
                    <a:pt x="807640" y="485195"/>
                    <a:pt x="804862" y="466939"/>
                  </a:cubicBezTo>
                  <a:lnTo>
                    <a:pt x="790575" y="412170"/>
                  </a:lnTo>
                  <a:lnTo>
                    <a:pt x="757237" y="331208"/>
                  </a:lnTo>
                  <a:cubicBezTo>
                    <a:pt x="748191" y="303427"/>
                    <a:pt x="745429" y="274455"/>
                    <a:pt x="736301" y="245483"/>
                  </a:cubicBezTo>
                  <a:cubicBezTo>
                    <a:pt x="727173" y="216511"/>
                    <a:pt x="710488" y="183967"/>
                    <a:pt x="702468" y="157376"/>
                  </a:cubicBezTo>
                  <a:lnTo>
                    <a:pt x="688181" y="85939"/>
                  </a:lnTo>
                  <a:cubicBezTo>
                    <a:pt x="681434" y="61333"/>
                    <a:pt x="671512" y="12120"/>
                    <a:pt x="661987" y="9739"/>
                  </a:cubicBezTo>
                  <a:cubicBezTo>
                    <a:pt x="652462" y="7358"/>
                    <a:pt x="639365" y="68476"/>
                    <a:pt x="631031" y="71651"/>
                  </a:cubicBezTo>
                  <a:cubicBezTo>
                    <a:pt x="622697" y="74826"/>
                    <a:pt x="620315" y="27995"/>
                    <a:pt x="611981" y="28789"/>
                  </a:cubicBezTo>
                  <a:cubicBezTo>
                    <a:pt x="603647" y="29583"/>
                    <a:pt x="591344" y="98639"/>
                    <a:pt x="581025" y="76414"/>
                  </a:cubicBezTo>
                  <a:lnTo>
                    <a:pt x="550068" y="9739"/>
                  </a:lnTo>
                  <a:cubicBezTo>
                    <a:pt x="539749" y="-12486"/>
                    <a:pt x="542925" y="7755"/>
                    <a:pt x="547687" y="26408"/>
                  </a:cubicBezTo>
                  <a:lnTo>
                    <a:pt x="578643" y="121658"/>
                  </a:lnTo>
                  <a:lnTo>
                    <a:pt x="611981" y="238339"/>
                  </a:lnTo>
                  <a:lnTo>
                    <a:pt x="633412" y="319301"/>
                  </a:lnTo>
                  <a:cubicBezTo>
                    <a:pt x="638175" y="343113"/>
                    <a:pt x="639763" y="363752"/>
                    <a:pt x="640557" y="381214"/>
                  </a:cubicBezTo>
                  <a:cubicBezTo>
                    <a:pt x="641351" y="398676"/>
                    <a:pt x="640160" y="410979"/>
                    <a:pt x="638175" y="424076"/>
                  </a:cubicBezTo>
                  <a:lnTo>
                    <a:pt x="628650" y="459795"/>
                  </a:lnTo>
                  <a:lnTo>
                    <a:pt x="602456" y="490751"/>
                  </a:lnTo>
                  <a:lnTo>
                    <a:pt x="459581" y="609814"/>
                  </a:lnTo>
                  <a:lnTo>
                    <a:pt x="359568" y="700301"/>
                  </a:lnTo>
                  <a:lnTo>
                    <a:pt x="233362" y="807458"/>
                  </a:lnTo>
                  <a:lnTo>
                    <a:pt x="150018" y="878895"/>
                  </a:lnTo>
                  <a:lnTo>
                    <a:pt x="64293" y="952714"/>
                  </a:lnTo>
                  <a:lnTo>
                    <a:pt x="0" y="1014626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1" name="Freeform 18">
              <a:extLst>
                <a:ext uri="{FF2B5EF4-FFF2-40B4-BE49-F238E27FC236}">
                  <a16:creationId xmlns:a16="http://schemas.microsoft.com/office/drawing/2014/main" id="{E34706D2-CAC2-4D00-92BB-3982C43F8654}"/>
                </a:ext>
              </a:extLst>
            </p:cNvPr>
            <p:cNvSpPr/>
            <p:nvPr/>
          </p:nvSpPr>
          <p:spPr bwMode="auto">
            <a:xfrm>
              <a:off x="6323078" y="981336"/>
              <a:ext cx="2406551" cy="1501686"/>
            </a:xfrm>
            <a:custGeom>
              <a:avLst/>
              <a:gdLst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8237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6368 w 1597819"/>
                <a:gd name="connsiteY39" fmla="*/ 899514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37933 w 1597819"/>
                <a:gd name="connsiteY62" fmla="*/ 1192780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359721 w 1597819"/>
                <a:gd name="connsiteY61" fmla="*/ 1236785 h 1544833"/>
                <a:gd name="connsiteX62" fmla="*/ 437933 w 1597819"/>
                <a:gd name="connsiteY62" fmla="*/ 1192780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198417 w 1597819"/>
                <a:gd name="connsiteY59" fmla="*/ 1341313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25357 w 1597819"/>
                <a:gd name="connsiteY58" fmla="*/ 1453603 h 1544833"/>
                <a:gd name="connsiteX59" fmla="*/ 198417 w 1597819"/>
                <a:gd name="connsiteY59" fmla="*/ 1341313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788752 w 1705534"/>
                <a:gd name="connsiteY0" fmla="*/ 58933 h 1544833"/>
                <a:gd name="connsiteX1" fmla="*/ 807802 w 1705534"/>
                <a:gd name="connsiteY1" fmla="*/ 1783 h 1544833"/>
                <a:gd name="connsiteX2" fmla="*/ 826852 w 1705534"/>
                <a:gd name="connsiteY2" fmla="*/ 18452 h 1544833"/>
                <a:gd name="connsiteX3" fmla="*/ 841140 w 1705534"/>
                <a:gd name="connsiteY3" fmla="*/ 58933 h 1544833"/>
                <a:gd name="connsiteX4" fmla="*/ 857808 w 1705534"/>
                <a:gd name="connsiteY4" fmla="*/ 75602 h 1544833"/>
                <a:gd name="connsiteX5" fmla="*/ 867333 w 1705534"/>
                <a:gd name="connsiteY5" fmla="*/ 85127 h 1544833"/>
                <a:gd name="connsiteX6" fmla="*/ 874477 w 1705534"/>
                <a:gd name="connsiteY6" fmla="*/ 120846 h 1544833"/>
                <a:gd name="connsiteX7" fmla="*/ 884002 w 1705534"/>
                <a:gd name="connsiteY7" fmla="*/ 125608 h 1544833"/>
                <a:gd name="connsiteX8" fmla="*/ 895908 w 1705534"/>
                <a:gd name="connsiteY8" fmla="*/ 120846 h 1544833"/>
                <a:gd name="connsiteX9" fmla="*/ 903052 w 1705534"/>
                <a:gd name="connsiteY9" fmla="*/ 66077 h 1544833"/>
                <a:gd name="connsiteX10" fmla="*/ 903052 w 1705534"/>
                <a:gd name="connsiteY10" fmla="*/ 66077 h 1544833"/>
                <a:gd name="connsiteX11" fmla="*/ 919721 w 1705534"/>
                <a:gd name="connsiteY11" fmla="*/ 56552 h 1544833"/>
                <a:gd name="connsiteX12" fmla="*/ 936390 w 1705534"/>
                <a:gd name="connsiteY12" fmla="*/ 73221 h 1544833"/>
                <a:gd name="connsiteX13" fmla="*/ 936390 w 1705534"/>
                <a:gd name="connsiteY13" fmla="*/ 87508 h 1544833"/>
                <a:gd name="connsiteX14" fmla="*/ 950677 w 1705534"/>
                <a:gd name="connsiteY14" fmla="*/ 54171 h 1544833"/>
                <a:gd name="connsiteX15" fmla="*/ 960202 w 1705534"/>
                <a:gd name="connsiteY15" fmla="*/ 27977 h 1544833"/>
                <a:gd name="connsiteX16" fmla="*/ 967346 w 1705534"/>
                <a:gd name="connsiteY16" fmla="*/ 54171 h 1544833"/>
                <a:gd name="connsiteX17" fmla="*/ 974490 w 1705534"/>
                <a:gd name="connsiteY17" fmla="*/ 92271 h 1544833"/>
                <a:gd name="connsiteX18" fmla="*/ 984015 w 1705534"/>
                <a:gd name="connsiteY18" fmla="*/ 104177 h 1544833"/>
                <a:gd name="connsiteX19" fmla="*/ 998302 w 1705534"/>
                <a:gd name="connsiteY19" fmla="*/ 61314 h 1544833"/>
                <a:gd name="connsiteX20" fmla="*/ 1014971 w 1705534"/>
                <a:gd name="connsiteY20" fmla="*/ 30358 h 1544833"/>
                <a:gd name="connsiteX21" fmla="*/ 1014971 w 1705534"/>
                <a:gd name="connsiteY21" fmla="*/ 30358 h 1544833"/>
                <a:gd name="connsiteX22" fmla="*/ 1055452 w 1705534"/>
                <a:gd name="connsiteY22" fmla="*/ 27977 h 1544833"/>
                <a:gd name="connsiteX23" fmla="*/ 1072121 w 1705534"/>
                <a:gd name="connsiteY23" fmla="*/ 73221 h 1544833"/>
                <a:gd name="connsiteX24" fmla="*/ 1074502 w 1705534"/>
                <a:gd name="connsiteY24" fmla="*/ 94652 h 1544833"/>
                <a:gd name="connsiteX25" fmla="*/ 1095933 w 1705534"/>
                <a:gd name="connsiteY25" fmla="*/ 56552 h 1544833"/>
                <a:gd name="connsiteX26" fmla="*/ 1119746 w 1705534"/>
                <a:gd name="connsiteY26" fmla="*/ 37502 h 1544833"/>
                <a:gd name="connsiteX27" fmla="*/ 1136415 w 1705534"/>
                <a:gd name="connsiteY27" fmla="*/ 23214 h 1544833"/>
                <a:gd name="connsiteX28" fmla="*/ 1160227 w 1705534"/>
                <a:gd name="connsiteY28" fmla="*/ 4164 h 1544833"/>
                <a:gd name="connsiteX29" fmla="*/ 1176896 w 1705534"/>
                <a:gd name="connsiteY29" fmla="*/ 58933 h 1544833"/>
                <a:gd name="connsiteX30" fmla="*/ 1184040 w 1705534"/>
                <a:gd name="connsiteY30" fmla="*/ 87508 h 1544833"/>
                <a:gd name="connsiteX31" fmla="*/ 1207852 w 1705534"/>
                <a:gd name="connsiteY31" fmla="*/ 111321 h 1544833"/>
                <a:gd name="connsiteX32" fmla="*/ 1229283 w 1705534"/>
                <a:gd name="connsiteY32" fmla="*/ 118464 h 1544833"/>
                <a:gd name="connsiteX33" fmla="*/ 1245952 w 1705534"/>
                <a:gd name="connsiteY33" fmla="*/ 204189 h 1544833"/>
                <a:gd name="connsiteX34" fmla="*/ 1276908 w 1705534"/>
                <a:gd name="connsiteY34" fmla="*/ 328014 h 1544833"/>
                <a:gd name="connsiteX35" fmla="*/ 1319771 w 1705534"/>
                <a:gd name="connsiteY35" fmla="*/ 451839 h 1544833"/>
                <a:gd name="connsiteX36" fmla="*/ 1367396 w 1705534"/>
                <a:gd name="connsiteY36" fmla="*/ 592333 h 1544833"/>
                <a:gd name="connsiteX37" fmla="*/ 1412640 w 1705534"/>
                <a:gd name="connsiteY37" fmla="*/ 689964 h 1544833"/>
                <a:gd name="connsiteX38" fmla="*/ 1462646 w 1705534"/>
                <a:gd name="connsiteY38" fmla="*/ 792358 h 1544833"/>
                <a:gd name="connsiteX39" fmla="*/ 1531702 w 1705534"/>
                <a:gd name="connsiteY39" fmla="*/ 909039 h 1544833"/>
                <a:gd name="connsiteX40" fmla="*/ 1600758 w 1705534"/>
                <a:gd name="connsiteY40" fmla="*/ 1028102 h 1544833"/>
                <a:gd name="connsiteX41" fmla="*/ 1672196 w 1705534"/>
                <a:gd name="connsiteY41" fmla="*/ 1132877 h 1544833"/>
                <a:gd name="connsiteX42" fmla="*/ 1705534 w 1705534"/>
                <a:gd name="connsiteY42" fmla="*/ 1173357 h 1544833"/>
                <a:gd name="connsiteX43" fmla="*/ 1665052 w 1705534"/>
                <a:gd name="connsiteY43" fmla="*/ 1199552 h 1544833"/>
                <a:gd name="connsiteX44" fmla="*/ 1626952 w 1705534"/>
                <a:gd name="connsiteY44" fmla="*/ 1230508 h 1544833"/>
                <a:gd name="connsiteX45" fmla="*/ 1598377 w 1705534"/>
                <a:gd name="connsiteY45" fmla="*/ 1256702 h 1544833"/>
                <a:gd name="connsiteX46" fmla="*/ 1569802 w 1705534"/>
                <a:gd name="connsiteY46" fmla="*/ 1316233 h 1544833"/>
                <a:gd name="connsiteX47" fmla="*/ 1524558 w 1705534"/>
                <a:gd name="connsiteY47" fmla="*/ 1366239 h 1544833"/>
                <a:gd name="connsiteX48" fmla="*/ 1488840 w 1705534"/>
                <a:gd name="connsiteY48" fmla="*/ 1351952 h 1544833"/>
                <a:gd name="connsiteX49" fmla="*/ 1434071 w 1705534"/>
                <a:gd name="connsiteY49" fmla="*/ 1335283 h 1544833"/>
                <a:gd name="connsiteX50" fmla="*/ 1415021 w 1705534"/>
                <a:gd name="connsiteY50" fmla="*/ 1354333 h 1544833"/>
                <a:gd name="connsiteX51" fmla="*/ 1415021 w 1705534"/>
                <a:gd name="connsiteY51" fmla="*/ 1392433 h 1544833"/>
                <a:gd name="connsiteX52" fmla="*/ 1410258 w 1705534"/>
                <a:gd name="connsiteY52" fmla="*/ 1423389 h 1544833"/>
                <a:gd name="connsiteX53" fmla="*/ 1372158 w 1705534"/>
                <a:gd name="connsiteY53" fmla="*/ 1468633 h 1544833"/>
                <a:gd name="connsiteX54" fmla="*/ 1365014 w 1705534"/>
                <a:gd name="connsiteY54" fmla="*/ 1480539 h 1544833"/>
                <a:gd name="connsiteX55" fmla="*/ 1343583 w 1705534"/>
                <a:gd name="connsiteY55" fmla="*/ 1513877 h 1544833"/>
                <a:gd name="connsiteX56" fmla="*/ 1353108 w 1705534"/>
                <a:gd name="connsiteY56" fmla="*/ 1544833 h 1544833"/>
                <a:gd name="connsiteX57" fmla="*/ 0 w 1705534"/>
                <a:gd name="connsiteY57" fmla="*/ 1532555 h 1544833"/>
                <a:gd name="connsiteX58" fmla="*/ 133072 w 1705534"/>
                <a:gd name="connsiteY58" fmla="*/ 1453603 h 1544833"/>
                <a:gd name="connsiteX59" fmla="*/ 306132 w 1705534"/>
                <a:gd name="connsiteY59" fmla="*/ 1341313 h 1544833"/>
                <a:gd name="connsiteX60" fmla="*/ 467436 w 1705534"/>
                <a:gd name="connsiteY60" fmla="*/ 1236785 h 1544833"/>
                <a:gd name="connsiteX61" fmla="*/ 545648 w 1705534"/>
                <a:gd name="connsiteY61" fmla="*/ 1192780 h 1544833"/>
                <a:gd name="connsiteX62" fmla="*/ 619095 w 1705534"/>
                <a:gd name="connsiteY62" fmla="*/ 1114447 h 1544833"/>
                <a:gd name="connsiteX63" fmla="*/ 728756 w 1705534"/>
                <a:gd name="connsiteY63" fmla="*/ 1007909 h 1544833"/>
                <a:gd name="connsiteX64" fmla="*/ 862571 w 1705534"/>
                <a:gd name="connsiteY64" fmla="*/ 832839 h 1544833"/>
                <a:gd name="connsiteX65" fmla="*/ 907815 w 1705534"/>
                <a:gd name="connsiteY65" fmla="*/ 723302 h 1544833"/>
                <a:gd name="connsiteX66" fmla="*/ 926865 w 1705534"/>
                <a:gd name="connsiteY66" fmla="*/ 632814 h 1544833"/>
                <a:gd name="connsiteX67" fmla="*/ 926370 w 1705534"/>
                <a:gd name="connsiteY67" fmla="*/ 549471 h 1544833"/>
                <a:gd name="connsiteX68" fmla="*/ 919350 w 1705534"/>
                <a:gd name="connsiteY68" fmla="*/ 447077 h 1544833"/>
                <a:gd name="connsiteX69" fmla="*/ 888270 w 1705534"/>
                <a:gd name="connsiteY69" fmla="*/ 352199 h 1544833"/>
                <a:gd name="connsiteX70" fmla="*/ 874107 w 1705534"/>
                <a:gd name="connsiteY70" fmla="*/ 282771 h 1544833"/>
                <a:gd name="connsiteX71" fmla="*/ 843149 w 1705534"/>
                <a:gd name="connsiteY71" fmla="*/ 211457 h 1544833"/>
                <a:gd name="connsiteX72" fmla="*/ 819708 w 1705534"/>
                <a:gd name="connsiteY72" fmla="*/ 149421 h 1544833"/>
                <a:gd name="connsiteX73" fmla="*/ 788752 w 170553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905806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905806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868742"/>
                <a:gd name="connsiteY0" fmla="*/ 58933 h 1544833"/>
                <a:gd name="connsiteX1" fmla="*/ 817822 w 1868742"/>
                <a:gd name="connsiteY1" fmla="*/ 1783 h 1544833"/>
                <a:gd name="connsiteX2" fmla="*/ 836872 w 1868742"/>
                <a:gd name="connsiteY2" fmla="*/ 18452 h 1544833"/>
                <a:gd name="connsiteX3" fmla="*/ 851160 w 1868742"/>
                <a:gd name="connsiteY3" fmla="*/ 58933 h 1544833"/>
                <a:gd name="connsiteX4" fmla="*/ 867828 w 1868742"/>
                <a:gd name="connsiteY4" fmla="*/ 75602 h 1544833"/>
                <a:gd name="connsiteX5" fmla="*/ 877353 w 1868742"/>
                <a:gd name="connsiteY5" fmla="*/ 85127 h 1544833"/>
                <a:gd name="connsiteX6" fmla="*/ 884497 w 1868742"/>
                <a:gd name="connsiteY6" fmla="*/ 120846 h 1544833"/>
                <a:gd name="connsiteX7" fmla="*/ 894022 w 1868742"/>
                <a:gd name="connsiteY7" fmla="*/ 125608 h 1544833"/>
                <a:gd name="connsiteX8" fmla="*/ 905928 w 1868742"/>
                <a:gd name="connsiteY8" fmla="*/ 120846 h 1544833"/>
                <a:gd name="connsiteX9" fmla="*/ 913072 w 1868742"/>
                <a:gd name="connsiteY9" fmla="*/ 66077 h 1544833"/>
                <a:gd name="connsiteX10" fmla="*/ 913072 w 1868742"/>
                <a:gd name="connsiteY10" fmla="*/ 66077 h 1544833"/>
                <a:gd name="connsiteX11" fmla="*/ 929741 w 1868742"/>
                <a:gd name="connsiteY11" fmla="*/ 56552 h 1544833"/>
                <a:gd name="connsiteX12" fmla="*/ 946410 w 1868742"/>
                <a:gd name="connsiteY12" fmla="*/ 73221 h 1544833"/>
                <a:gd name="connsiteX13" fmla="*/ 946410 w 1868742"/>
                <a:gd name="connsiteY13" fmla="*/ 87508 h 1544833"/>
                <a:gd name="connsiteX14" fmla="*/ 960697 w 1868742"/>
                <a:gd name="connsiteY14" fmla="*/ 54171 h 1544833"/>
                <a:gd name="connsiteX15" fmla="*/ 970222 w 1868742"/>
                <a:gd name="connsiteY15" fmla="*/ 27977 h 1544833"/>
                <a:gd name="connsiteX16" fmla="*/ 977366 w 1868742"/>
                <a:gd name="connsiteY16" fmla="*/ 54171 h 1544833"/>
                <a:gd name="connsiteX17" fmla="*/ 984510 w 1868742"/>
                <a:gd name="connsiteY17" fmla="*/ 92271 h 1544833"/>
                <a:gd name="connsiteX18" fmla="*/ 994035 w 1868742"/>
                <a:gd name="connsiteY18" fmla="*/ 104177 h 1544833"/>
                <a:gd name="connsiteX19" fmla="*/ 1008322 w 1868742"/>
                <a:gd name="connsiteY19" fmla="*/ 61314 h 1544833"/>
                <a:gd name="connsiteX20" fmla="*/ 1024991 w 1868742"/>
                <a:gd name="connsiteY20" fmla="*/ 30358 h 1544833"/>
                <a:gd name="connsiteX21" fmla="*/ 1024991 w 1868742"/>
                <a:gd name="connsiteY21" fmla="*/ 30358 h 1544833"/>
                <a:gd name="connsiteX22" fmla="*/ 1065472 w 1868742"/>
                <a:gd name="connsiteY22" fmla="*/ 27977 h 1544833"/>
                <a:gd name="connsiteX23" fmla="*/ 1082141 w 1868742"/>
                <a:gd name="connsiteY23" fmla="*/ 73221 h 1544833"/>
                <a:gd name="connsiteX24" fmla="*/ 1084522 w 1868742"/>
                <a:gd name="connsiteY24" fmla="*/ 94652 h 1544833"/>
                <a:gd name="connsiteX25" fmla="*/ 1105953 w 1868742"/>
                <a:gd name="connsiteY25" fmla="*/ 56552 h 1544833"/>
                <a:gd name="connsiteX26" fmla="*/ 1129766 w 1868742"/>
                <a:gd name="connsiteY26" fmla="*/ 37502 h 1544833"/>
                <a:gd name="connsiteX27" fmla="*/ 1146435 w 1868742"/>
                <a:gd name="connsiteY27" fmla="*/ 23214 h 1544833"/>
                <a:gd name="connsiteX28" fmla="*/ 1170247 w 1868742"/>
                <a:gd name="connsiteY28" fmla="*/ 4164 h 1544833"/>
                <a:gd name="connsiteX29" fmla="*/ 1186916 w 1868742"/>
                <a:gd name="connsiteY29" fmla="*/ 58933 h 1544833"/>
                <a:gd name="connsiteX30" fmla="*/ 1194060 w 1868742"/>
                <a:gd name="connsiteY30" fmla="*/ 87508 h 1544833"/>
                <a:gd name="connsiteX31" fmla="*/ 1217872 w 1868742"/>
                <a:gd name="connsiteY31" fmla="*/ 111321 h 1544833"/>
                <a:gd name="connsiteX32" fmla="*/ 1239303 w 1868742"/>
                <a:gd name="connsiteY32" fmla="*/ 118464 h 1544833"/>
                <a:gd name="connsiteX33" fmla="*/ 1255972 w 1868742"/>
                <a:gd name="connsiteY33" fmla="*/ 204189 h 1544833"/>
                <a:gd name="connsiteX34" fmla="*/ 1286928 w 1868742"/>
                <a:gd name="connsiteY34" fmla="*/ 328014 h 1544833"/>
                <a:gd name="connsiteX35" fmla="*/ 1329791 w 1868742"/>
                <a:gd name="connsiteY35" fmla="*/ 451839 h 1544833"/>
                <a:gd name="connsiteX36" fmla="*/ 1377416 w 1868742"/>
                <a:gd name="connsiteY36" fmla="*/ 592333 h 1544833"/>
                <a:gd name="connsiteX37" fmla="*/ 1422660 w 1868742"/>
                <a:gd name="connsiteY37" fmla="*/ 689964 h 1544833"/>
                <a:gd name="connsiteX38" fmla="*/ 1472666 w 1868742"/>
                <a:gd name="connsiteY38" fmla="*/ 792358 h 1544833"/>
                <a:gd name="connsiteX39" fmla="*/ 1541722 w 1868742"/>
                <a:gd name="connsiteY39" fmla="*/ 909039 h 1544833"/>
                <a:gd name="connsiteX40" fmla="*/ 1610778 w 1868742"/>
                <a:gd name="connsiteY40" fmla="*/ 1028102 h 1544833"/>
                <a:gd name="connsiteX41" fmla="*/ 1682216 w 1868742"/>
                <a:gd name="connsiteY41" fmla="*/ 1132877 h 1544833"/>
                <a:gd name="connsiteX42" fmla="*/ 1715554 w 1868742"/>
                <a:gd name="connsiteY42" fmla="*/ 1173357 h 1544833"/>
                <a:gd name="connsiteX43" fmla="*/ 1868009 w 1868742"/>
                <a:gd name="connsiteY43" fmla="*/ 1389942 h 1544833"/>
                <a:gd name="connsiteX44" fmla="*/ 1636972 w 1868742"/>
                <a:gd name="connsiteY44" fmla="*/ 1230508 h 1544833"/>
                <a:gd name="connsiteX45" fmla="*/ 1608397 w 1868742"/>
                <a:gd name="connsiteY45" fmla="*/ 1256702 h 1544833"/>
                <a:gd name="connsiteX46" fmla="*/ 1579822 w 1868742"/>
                <a:gd name="connsiteY46" fmla="*/ 1316233 h 1544833"/>
                <a:gd name="connsiteX47" fmla="*/ 1534578 w 1868742"/>
                <a:gd name="connsiteY47" fmla="*/ 1366239 h 1544833"/>
                <a:gd name="connsiteX48" fmla="*/ 1498860 w 1868742"/>
                <a:gd name="connsiteY48" fmla="*/ 1351952 h 1544833"/>
                <a:gd name="connsiteX49" fmla="*/ 1444091 w 1868742"/>
                <a:gd name="connsiteY49" fmla="*/ 1335283 h 1544833"/>
                <a:gd name="connsiteX50" fmla="*/ 1425041 w 1868742"/>
                <a:gd name="connsiteY50" fmla="*/ 1354333 h 1544833"/>
                <a:gd name="connsiteX51" fmla="*/ 1425041 w 1868742"/>
                <a:gd name="connsiteY51" fmla="*/ 1392433 h 1544833"/>
                <a:gd name="connsiteX52" fmla="*/ 1420278 w 1868742"/>
                <a:gd name="connsiteY52" fmla="*/ 1423389 h 1544833"/>
                <a:gd name="connsiteX53" fmla="*/ 1382178 w 1868742"/>
                <a:gd name="connsiteY53" fmla="*/ 1468633 h 1544833"/>
                <a:gd name="connsiteX54" fmla="*/ 1375034 w 1868742"/>
                <a:gd name="connsiteY54" fmla="*/ 1480539 h 1544833"/>
                <a:gd name="connsiteX55" fmla="*/ 1353603 w 1868742"/>
                <a:gd name="connsiteY55" fmla="*/ 1513877 h 1544833"/>
                <a:gd name="connsiteX56" fmla="*/ 1363128 w 1868742"/>
                <a:gd name="connsiteY56" fmla="*/ 1544833 h 1544833"/>
                <a:gd name="connsiteX57" fmla="*/ 0 w 1868742"/>
                <a:gd name="connsiteY57" fmla="*/ 1535060 h 1544833"/>
                <a:gd name="connsiteX58" fmla="*/ 143092 w 1868742"/>
                <a:gd name="connsiteY58" fmla="*/ 1453603 h 1544833"/>
                <a:gd name="connsiteX59" fmla="*/ 316152 w 1868742"/>
                <a:gd name="connsiteY59" fmla="*/ 1341313 h 1544833"/>
                <a:gd name="connsiteX60" fmla="*/ 477456 w 1868742"/>
                <a:gd name="connsiteY60" fmla="*/ 1236785 h 1544833"/>
                <a:gd name="connsiteX61" fmla="*/ 545648 w 1868742"/>
                <a:gd name="connsiteY61" fmla="*/ 1192781 h 1544833"/>
                <a:gd name="connsiteX62" fmla="*/ 629115 w 1868742"/>
                <a:gd name="connsiteY62" fmla="*/ 1114447 h 1544833"/>
                <a:gd name="connsiteX63" fmla="*/ 738776 w 1868742"/>
                <a:gd name="connsiteY63" fmla="*/ 1007909 h 1544833"/>
                <a:gd name="connsiteX64" fmla="*/ 872591 w 1868742"/>
                <a:gd name="connsiteY64" fmla="*/ 832839 h 1544833"/>
                <a:gd name="connsiteX65" fmla="*/ 917835 w 1868742"/>
                <a:gd name="connsiteY65" fmla="*/ 723302 h 1544833"/>
                <a:gd name="connsiteX66" fmla="*/ 936885 w 1868742"/>
                <a:gd name="connsiteY66" fmla="*/ 632814 h 1544833"/>
                <a:gd name="connsiteX67" fmla="*/ 936390 w 1868742"/>
                <a:gd name="connsiteY67" fmla="*/ 549471 h 1544833"/>
                <a:gd name="connsiteX68" fmla="*/ 929370 w 1868742"/>
                <a:gd name="connsiteY68" fmla="*/ 447077 h 1544833"/>
                <a:gd name="connsiteX69" fmla="*/ 905806 w 1868742"/>
                <a:gd name="connsiteY69" fmla="*/ 352199 h 1544833"/>
                <a:gd name="connsiteX70" fmla="*/ 884127 w 1868742"/>
                <a:gd name="connsiteY70" fmla="*/ 282771 h 1544833"/>
                <a:gd name="connsiteX71" fmla="*/ 853169 w 1868742"/>
                <a:gd name="connsiteY71" fmla="*/ 211457 h 1544833"/>
                <a:gd name="connsiteX72" fmla="*/ 829728 w 1868742"/>
                <a:gd name="connsiteY72" fmla="*/ 149421 h 1544833"/>
                <a:gd name="connsiteX73" fmla="*/ 798772 w 1868742"/>
                <a:gd name="connsiteY73" fmla="*/ 58933 h 1544833"/>
                <a:gd name="connsiteX0" fmla="*/ 798772 w 1869025"/>
                <a:gd name="connsiteY0" fmla="*/ 58933 h 1544833"/>
                <a:gd name="connsiteX1" fmla="*/ 817822 w 1869025"/>
                <a:gd name="connsiteY1" fmla="*/ 1783 h 1544833"/>
                <a:gd name="connsiteX2" fmla="*/ 836872 w 1869025"/>
                <a:gd name="connsiteY2" fmla="*/ 18452 h 1544833"/>
                <a:gd name="connsiteX3" fmla="*/ 851160 w 1869025"/>
                <a:gd name="connsiteY3" fmla="*/ 58933 h 1544833"/>
                <a:gd name="connsiteX4" fmla="*/ 867828 w 1869025"/>
                <a:gd name="connsiteY4" fmla="*/ 75602 h 1544833"/>
                <a:gd name="connsiteX5" fmla="*/ 877353 w 1869025"/>
                <a:gd name="connsiteY5" fmla="*/ 85127 h 1544833"/>
                <a:gd name="connsiteX6" fmla="*/ 884497 w 1869025"/>
                <a:gd name="connsiteY6" fmla="*/ 120846 h 1544833"/>
                <a:gd name="connsiteX7" fmla="*/ 894022 w 1869025"/>
                <a:gd name="connsiteY7" fmla="*/ 125608 h 1544833"/>
                <a:gd name="connsiteX8" fmla="*/ 905928 w 1869025"/>
                <a:gd name="connsiteY8" fmla="*/ 120846 h 1544833"/>
                <a:gd name="connsiteX9" fmla="*/ 913072 w 1869025"/>
                <a:gd name="connsiteY9" fmla="*/ 66077 h 1544833"/>
                <a:gd name="connsiteX10" fmla="*/ 913072 w 1869025"/>
                <a:gd name="connsiteY10" fmla="*/ 66077 h 1544833"/>
                <a:gd name="connsiteX11" fmla="*/ 929741 w 1869025"/>
                <a:gd name="connsiteY11" fmla="*/ 56552 h 1544833"/>
                <a:gd name="connsiteX12" fmla="*/ 946410 w 1869025"/>
                <a:gd name="connsiteY12" fmla="*/ 73221 h 1544833"/>
                <a:gd name="connsiteX13" fmla="*/ 946410 w 1869025"/>
                <a:gd name="connsiteY13" fmla="*/ 87508 h 1544833"/>
                <a:gd name="connsiteX14" fmla="*/ 960697 w 1869025"/>
                <a:gd name="connsiteY14" fmla="*/ 54171 h 1544833"/>
                <a:gd name="connsiteX15" fmla="*/ 970222 w 1869025"/>
                <a:gd name="connsiteY15" fmla="*/ 27977 h 1544833"/>
                <a:gd name="connsiteX16" fmla="*/ 977366 w 1869025"/>
                <a:gd name="connsiteY16" fmla="*/ 54171 h 1544833"/>
                <a:gd name="connsiteX17" fmla="*/ 984510 w 1869025"/>
                <a:gd name="connsiteY17" fmla="*/ 92271 h 1544833"/>
                <a:gd name="connsiteX18" fmla="*/ 994035 w 1869025"/>
                <a:gd name="connsiteY18" fmla="*/ 104177 h 1544833"/>
                <a:gd name="connsiteX19" fmla="*/ 1008322 w 1869025"/>
                <a:gd name="connsiteY19" fmla="*/ 61314 h 1544833"/>
                <a:gd name="connsiteX20" fmla="*/ 1024991 w 1869025"/>
                <a:gd name="connsiteY20" fmla="*/ 30358 h 1544833"/>
                <a:gd name="connsiteX21" fmla="*/ 1024991 w 1869025"/>
                <a:gd name="connsiteY21" fmla="*/ 30358 h 1544833"/>
                <a:gd name="connsiteX22" fmla="*/ 1065472 w 1869025"/>
                <a:gd name="connsiteY22" fmla="*/ 27977 h 1544833"/>
                <a:gd name="connsiteX23" fmla="*/ 1082141 w 1869025"/>
                <a:gd name="connsiteY23" fmla="*/ 73221 h 1544833"/>
                <a:gd name="connsiteX24" fmla="*/ 1084522 w 1869025"/>
                <a:gd name="connsiteY24" fmla="*/ 94652 h 1544833"/>
                <a:gd name="connsiteX25" fmla="*/ 1105953 w 1869025"/>
                <a:gd name="connsiteY25" fmla="*/ 56552 h 1544833"/>
                <a:gd name="connsiteX26" fmla="*/ 1129766 w 1869025"/>
                <a:gd name="connsiteY26" fmla="*/ 37502 h 1544833"/>
                <a:gd name="connsiteX27" fmla="*/ 1146435 w 1869025"/>
                <a:gd name="connsiteY27" fmla="*/ 23214 h 1544833"/>
                <a:gd name="connsiteX28" fmla="*/ 1170247 w 1869025"/>
                <a:gd name="connsiteY28" fmla="*/ 4164 h 1544833"/>
                <a:gd name="connsiteX29" fmla="*/ 1186916 w 1869025"/>
                <a:gd name="connsiteY29" fmla="*/ 58933 h 1544833"/>
                <a:gd name="connsiteX30" fmla="*/ 1194060 w 1869025"/>
                <a:gd name="connsiteY30" fmla="*/ 87508 h 1544833"/>
                <a:gd name="connsiteX31" fmla="*/ 1217872 w 1869025"/>
                <a:gd name="connsiteY31" fmla="*/ 111321 h 1544833"/>
                <a:gd name="connsiteX32" fmla="*/ 1239303 w 1869025"/>
                <a:gd name="connsiteY32" fmla="*/ 118464 h 1544833"/>
                <a:gd name="connsiteX33" fmla="*/ 1255972 w 1869025"/>
                <a:gd name="connsiteY33" fmla="*/ 204189 h 1544833"/>
                <a:gd name="connsiteX34" fmla="*/ 1286928 w 1869025"/>
                <a:gd name="connsiteY34" fmla="*/ 328014 h 1544833"/>
                <a:gd name="connsiteX35" fmla="*/ 1329791 w 1869025"/>
                <a:gd name="connsiteY35" fmla="*/ 451839 h 1544833"/>
                <a:gd name="connsiteX36" fmla="*/ 1377416 w 1869025"/>
                <a:gd name="connsiteY36" fmla="*/ 592333 h 1544833"/>
                <a:gd name="connsiteX37" fmla="*/ 1422660 w 1869025"/>
                <a:gd name="connsiteY37" fmla="*/ 689964 h 1544833"/>
                <a:gd name="connsiteX38" fmla="*/ 1472666 w 1869025"/>
                <a:gd name="connsiteY38" fmla="*/ 792358 h 1544833"/>
                <a:gd name="connsiteX39" fmla="*/ 1541722 w 1869025"/>
                <a:gd name="connsiteY39" fmla="*/ 909039 h 1544833"/>
                <a:gd name="connsiteX40" fmla="*/ 1610778 w 1869025"/>
                <a:gd name="connsiteY40" fmla="*/ 1028102 h 1544833"/>
                <a:gd name="connsiteX41" fmla="*/ 1682216 w 1869025"/>
                <a:gd name="connsiteY41" fmla="*/ 1132877 h 1544833"/>
                <a:gd name="connsiteX42" fmla="*/ 1715554 w 1869025"/>
                <a:gd name="connsiteY42" fmla="*/ 1173357 h 1544833"/>
                <a:gd name="connsiteX43" fmla="*/ 1868009 w 1869025"/>
                <a:gd name="connsiteY43" fmla="*/ 1389942 h 1544833"/>
                <a:gd name="connsiteX44" fmla="*/ 1621938 w 1869025"/>
                <a:gd name="connsiteY44" fmla="*/ 1217982 h 1544833"/>
                <a:gd name="connsiteX45" fmla="*/ 1608397 w 1869025"/>
                <a:gd name="connsiteY45" fmla="*/ 1256702 h 1544833"/>
                <a:gd name="connsiteX46" fmla="*/ 1579822 w 1869025"/>
                <a:gd name="connsiteY46" fmla="*/ 1316233 h 1544833"/>
                <a:gd name="connsiteX47" fmla="*/ 1534578 w 1869025"/>
                <a:gd name="connsiteY47" fmla="*/ 1366239 h 1544833"/>
                <a:gd name="connsiteX48" fmla="*/ 1498860 w 1869025"/>
                <a:gd name="connsiteY48" fmla="*/ 1351952 h 1544833"/>
                <a:gd name="connsiteX49" fmla="*/ 1444091 w 1869025"/>
                <a:gd name="connsiteY49" fmla="*/ 1335283 h 1544833"/>
                <a:gd name="connsiteX50" fmla="*/ 1425041 w 1869025"/>
                <a:gd name="connsiteY50" fmla="*/ 1354333 h 1544833"/>
                <a:gd name="connsiteX51" fmla="*/ 1425041 w 1869025"/>
                <a:gd name="connsiteY51" fmla="*/ 1392433 h 1544833"/>
                <a:gd name="connsiteX52" fmla="*/ 1420278 w 1869025"/>
                <a:gd name="connsiteY52" fmla="*/ 1423389 h 1544833"/>
                <a:gd name="connsiteX53" fmla="*/ 1382178 w 1869025"/>
                <a:gd name="connsiteY53" fmla="*/ 1468633 h 1544833"/>
                <a:gd name="connsiteX54" fmla="*/ 1375034 w 1869025"/>
                <a:gd name="connsiteY54" fmla="*/ 1480539 h 1544833"/>
                <a:gd name="connsiteX55" fmla="*/ 1353603 w 1869025"/>
                <a:gd name="connsiteY55" fmla="*/ 1513877 h 1544833"/>
                <a:gd name="connsiteX56" fmla="*/ 1363128 w 1869025"/>
                <a:gd name="connsiteY56" fmla="*/ 1544833 h 1544833"/>
                <a:gd name="connsiteX57" fmla="*/ 0 w 1869025"/>
                <a:gd name="connsiteY57" fmla="*/ 1535060 h 1544833"/>
                <a:gd name="connsiteX58" fmla="*/ 143092 w 1869025"/>
                <a:gd name="connsiteY58" fmla="*/ 1453603 h 1544833"/>
                <a:gd name="connsiteX59" fmla="*/ 316152 w 1869025"/>
                <a:gd name="connsiteY59" fmla="*/ 1341313 h 1544833"/>
                <a:gd name="connsiteX60" fmla="*/ 477456 w 1869025"/>
                <a:gd name="connsiteY60" fmla="*/ 1236785 h 1544833"/>
                <a:gd name="connsiteX61" fmla="*/ 545648 w 1869025"/>
                <a:gd name="connsiteY61" fmla="*/ 1192781 h 1544833"/>
                <a:gd name="connsiteX62" fmla="*/ 629115 w 1869025"/>
                <a:gd name="connsiteY62" fmla="*/ 1114447 h 1544833"/>
                <a:gd name="connsiteX63" fmla="*/ 738776 w 1869025"/>
                <a:gd name="connsiteY63" fmla="*/ 1007909 h 1544833"/>
                <a:gd name="connsiteX64" fmla="*/ 872591 w 1869025"/>
                <a:gd name="connsiteY64" fmla="*/ 832839 h 1544833"/>
                <a:gd name="connsiteX65" fmla="*/ 917835 w 1869025"/>
                <a:gd name="connsiteY65" fmla="*/ 723302 h 1544833"/>
                <a:gd name="connsiteX66" fmla="*/ 936885 w 1869025"/>
                <a:gd name="connsiteY66" fmla="*/ 632814 h 1544833"/>
                <a:gd name="connsiteX67" fmla="*/ 936390 w 1869025"/>
                <a:gd name="connsiteY67" fmla="*/ 549471 h 1544833"/>
                <a:gd name="connsiteX68" fmla="*/ 929370 w 1869025"/>
                <a:gd name="connsiteY68" fmla="*/ 447077 h 1544833"/>
                <a:gd name="connsiteX69" fmla="*/ 905806 w 1869025"/>
                <a:gd name="connsiteY69" fmla="*/ 352199 h 1544833"/>
                <a:gd name="connsiteX70" fmla="*/ 884127 w 1869025"/>
                <a:gd name="connsiteY70" fmla="*/ 282771 h 1544833"/>
                <a:gd name="connsiteX71" fmla="*/ 853169 w 1869025"/>
                <a:gd name="connsiteY71" fmla="*/ 211457 h 1544833"/>
                <a:gd name="connsiteX72" fmla="*/ 829728 w 1869025"/>
                <a:gd name="connsiteY72" fmla="*/ 149421 h 1544833"/>
                <a:gd name="connsiteX73" fmla="*/ 798772 w 1869025"/>
                <a:gd name="connsiteY73" fmla="*/ 58933 h 1544833"/>
                <a:gd name="connsiteX0" fmla="*/ 798772 w 1868332"/>
                <a:gd name="connsiteY0" fmla="*/ 58933 h 1544833"/>
                <a:gd name="connsiteX1" fmla="*/ 817822 w 1868332"/>
                <a:gd name="connsiteY1" fmla="*/ 1783 h 1544833"/>
                <a:gd name="connsiteX2" fmla="*/ 836872 w 1868332"/>
                <a:gd name="connsiteY2" fmla="*/ 18452 h 1544833"/>
                <a:gd name="connsiteX3" fmla="*/ 851160 w 1868332"/>
                <a:gd name="connsiteY3" fmla="*/ 58933 h 1544833"/>
                <a:gd name="connsiteX4" fmla="*/ 867828 w 1868332"/>
                <a:gd name="connsiteY4" fmla="*/ 75602 h 1544833"/>
                <a:gd name="connsiteX5" fmla="*/ 877353 w 1868332"/>
                <a:gd name="connsiteY5" fmla="*/ 85127 h 1544833"/>
                <a:gd name="connsiteX6" fmla="*/ 884497 w 1868332"/>
                <a:gd name="connsiteY6" fmla="*/ 120846 h 1544833"/>
                <a:gd name="connsiteX7" fmla="*/ 894022 w 1868332"/>
                <a:gd name="connsiteY7" fmla="*/ 125608 h 1544833"/>
                <a:gd name="connsiteX8" fmla="*/ 905928 w 1868332"/>
                <a:gd name="connsiteY8" fmla="*/ 120846 h 1544833"/>
                <a:gd name="connsiteX9" fmla="*/ 913072 w 1868332"/>
                <a:gd name="connsiteY9" fmla="*/ 66077 h 1544833"/>
                <a:gd name="connsiteX10" fmla="*/ 913072 w 1868332"/>
                <a:gd name="connsiteY10" fmla="*/ 66077 h 1544833"/>
                <a:gd name="connsiteX11" fmla="*/ 929741 w 1868332"/>
                <a:gd name="connsiteY11" fmla="*/ 56552 h 1544833"/>
                <a:gd name="connsiteX12" fmla="*/ 946410 w 1868332"/>
                <a:gd name="connsiteY12" fmla="*/ 73221 h 1544833"/>
                <a:gd name="connsiteX13" fmla="*/ 946410 w 1868332"/>
                <a:gd name="connsiteY13" fmla="*/ 87508 h 1544833"/>
                <a:gd name="connsiteX14" fmla="*/ 960697 w 1868332"/>
                <a:gd name="connsiteY14" fmla="*/ 54171 h 1544833"/>
                <a:gd name="connsiteX15" fmla="*/ 970222 w 1868332"/>
                <a:gd name="connsiteY15" fmla="*/ 27977 h 1544833"/>
                <a:gd name="connsiteX16" fmla="*/ 977366 w 1868332"/>
                <a:gd name="connsiteY16" fmla="*/ 54171 h 1544833"/>
                <a:gd name="connsiteX17" fmla="*/ 984510 w 1868332"/>
                <a:gd name="connsiteY17" fmla="*/ 92271 h 1544833"/>
                <a:gd name="connsiteX18" fmla="*/ 994035 w 1868332"/>
                <a:gd name="connsiteY18" fmla="*/ 104177 h 1544833"/>
                <a:gd name="connsiteX19" fmla="*/ 1008322 w 1868332"/>
                <a:gd name="connsiteY19" fmla="*/ 61314 h 1544833"/>
                <a:gd name="connsiteX20" fmla="*/ 1024991 w 1868332"/>
                <a:gd name="connsiteY20" fmla="*/ 30358 h 1544833"/>
                <a:gd name="connsiteX21" fmla="*/ 1024991 w 1868332"/>
                <a:gd name="connsiteY21" fmla="*/ 30358 h 1544833"/>
                <a:gd name="connsiteX22" fmla="*/ 1065472 w 1868332"/>
                <a:gd name="connsiteY22" fmla="*/ 27977 h 1544833"/>
                <a:gd name="connsiteX23" fmla="*/ 1082141 w 1868332"/>
                <a:gd name="connsiteY23" fmla="*/ 73221 h 1544833"/>
                <a:gd name="connsiteX24" fmla="*/ 1084522 w 1868332"/>
                <a:gd name="connsiteY24" fmla="*/ 94652 h 1544833"/>
                <a:gd name="connsiteX25" fmla="*/ 1105953 w 1868332"/>
                <a:gd name="connsiteY25" fmla="*/ 56552 h 1544833"/>
                <a:gd name="connsiteX26" fmla="*/ 1129766 w 1868332"/>
                <a:gd name="connsiteY26" fmla="*/ 37502 h 1544833"/>
                <a:gd name="connsiteX27" fmla="*/ 1146435 w 1868332"/>
                <a:gd name="connsiteY27" fmla="*/ 23214 h 1544833"/>
                <a:gd name="connsiteX28" fmla="*/ 1170247 w 1868332"/>
                <a:gd name="connsiteY28" fmla="*/ 4164 h 1544833"/>
                <a:gd name="connsiteX29" fmla="*/ 1186916 w 1868332"/>
                <a:gd name="connsiteY29" fmla="*/ 58933 h 1544833"/>
                <a:gd name="connsiteX30" fmla="*/ 1194060 w 1868332"/>
                <a:gd name="connsiteY30" fmla="*/ 87508 h 1544833"/>
                <a:gd name="connsiteX31" fmla="*/ 1217872 w 1868332"/>
                <a:gd name="connsiteY31" fmla="*/ 111321 h 1544833"/>
                <a:gd name="connsiteX32" fmla="*/ 1239303 w 1868332"/>
                <a:gd name="connsiteY32" fmla="*/ 118464 h 1544833"/>
                <a:gd name="connsiteX33" fmla="*/ 1255972 w 1868332"/>
                <a:gd name="connsiteY33" fmla="*/ 204189 h 1544833"/>
                <a:gd name="connsiteX34" fmla="*/ 1286928 w 1868332"/>
                <a:gd name="connsiteY34" fmla="*/ 328014 h 1544833"/>
                <a:gd name="connsiteX35" fmla="*/ 1329791 w 1868332"/>
                <a:gd name="connsiteY35" fmla="*/ 451839 h 1544833"/>
                <a:gd name="connsiteX36" fmla="*/ 1377416 w 1868332"/>
                <a:gd name="connsiteY36" fmla="*/ 592333 h 1544833"/>
                <a:gd name="connsiteX37" fmla="*/ 1422660 w 1868332"/>
                <a:gd name="connsiteY37" fmla="*/ 689964 h 1544833"/>
                <a:gd name="connsiteX38" fmla="*/ 1472666 w 1868332"/>
                <a:gd name="connsiteY38" fmla="*/ 792358 h 1544833"/>
                <a:gd name="connsiteX39" fmla="*/ 1541722 w 1868332"/>
                <a:gd name="connsiteY39" fmla="*/ 909039 h 1544833"/>
                <a:gd name="connsiteX40" fmla="*/ 1610778 w 1868332"/>
                <a:gd name="connsiteY40" fmla="*/ 1028102 h 1544833"/>
                <a:gd name="connsiteX41" fmla="*/ 1682216 w 1868332"/>
                <a:gd name="connsiteY41" fmla="*/ 1132877 h 1544833"/>
                <a:gd name="connsiteX42" fmla="*/ 1715554 w 1868332"/>
                <a:gd name="connsiteY42" fmla="*/ 1173357 h 1544833"/>
                <a:gd name="connsiteX43" fmla="*/ 1868009 w 1868332"/>
                <a:gd name="connsiteY43" fmla="*/ 1389942 h 1544833"/>
                <a:gd name="connsiteX44" fmla="*/ 1664534 w 1868332"/>
                <a:gd name="connsiteY44" fmla="*/ 1255560 h 1544833"/>
                <a:gd name="connsiteX45" fmla="*/ 1608397 w 1868332"/>
                <a:gd name="connsiteY45" fmla="*/ 1256702 h 1544833"/>
                <a:gd name="connsiteX46" fmla="*/ 1579822 w 1868332"/>
                <a:gd name="connsiteY46" fmla="*/ 1316233 h 1544833"/>
                <a:gd name="connsiteX47" fmla="*/ 1534578 w 1868332"/>
                <a:gd name="connsiteY47" fmla="*/ 1366239 h 1544833"/>
                <a:gd name="connsiteX48" fmla="*/ 1498860 w 1868332"/>
                <a:gd name="connsiteY48" fmla="*/ 1351952 h 1544833"/>
                <a:gd name="connsiteX49" fmla="*/ 1444091 w 1868332"/>
                <a:gd name="connsiteY49" fmla="*/ 1335283 h 1544833"/>
                <a:gd name="connsiteX50" fmla="*/ 1425041 w 1868332"/>
                <a:gd name="connsiteY50" fmla="*/ 1354333 h 1544833"/>
                <a:gd name="connsiteX51" fmla="*/ 1425041 w 1868332"/>
                <a:gd name="connsiteY51" fmla="*/ 1392433 h 1544833"/>
                <a:gd name="connsiteX52" fmla="*/ 1420278 w 1868332"/>
                <a:gd name="connsiteY52" fmla="*/ 1423389 h 1544833"/>
                <a:gd name="connsiteX53" fmla="*/ 1382178 w 1868332"/>
                <a:gd name="connsiteY53" fmla="*/ 1468633 h 1544833"/>
                <a:gd name="connsiteX54" fmla="*/ 1375034 w 1868332"/>
                <a:gd name="connsiteY54" fmla="*/ 1480539 h 1544833"/>
                <a:gd name="connsiteX55" fmla="*/ 1353603 w 1868332"/>
                <a:gd name="connsiteY55" fmla="*/ 1513877 h 1544833"/>
                <a:gd name="connsiteX56" fmla="*/ 1363128 w 1868332"/>
                <a:gd name="connsiteY56" fmla="*/ 1544833 h 1544833"/>
                <a:gd name="connsiteX57" fmla="*/ 0 w 1868332"/>
                <a:gd name="connsiteY57" fmla="*/ 1535060 h 1544833"/>
                <a:gd name="connsiteX58" fmla="*/ 143092 w 1868332"/>
                <a:gd name="connsiteY58" fmla="*/ 1453603 h 1544833"/>
                <a:gd name="connsiteX59" fmla="*/ 316152 w 1868332"/>
                <a:gd name="connsiteY59" fmla="*/ 1341313 h 1544833"/>
                <a:gd name="connsiteX60" fmla="*/ 477456 w 1868332"/>
                <a:gd name="connsiteY60" fmla="*/ 1236785 h 1544833"/>
                <a:gd name="connsiteX61" fmla="*/ 545648 w 1868332"/>
                <a:gd name="connsiteY61" fmla="*/ 1192781 h 1544833"/>
                <a:gd name="connsiteX62" fmla="*/ 629115 w 1868332"/>
                <a:gd name="connsiteY62" fmla="*/ 1114447 h 1544833"/>
                <a:gd name="connsiteX63" fmla="*/ 738776 w 1868332"/>
                <a:gd name="connsiteY63" fmla="*/ 1007909 h 1544833"/>
                <a:gd name="connsiteX64" fmla="*/ 872591 w 1868332"/>
                <a:gd name="connsiteY64" fmla="*/ 832839 h 1544833"/>
                <a:gd name="connsiteX65" fmla="*/ 917835 w 1868332"/>
                <a:gd name="connsiteY65" fmla="*/ 723302 h 1544833"/>
                <a:gd name="connsiteX66" fmla="*/ 936885 w 1868332"/>
                <a:gd name="connsiteY66" fmla="*/ 632814 h 1544833"/>
                <a:gd name="connsiteX67" fmla="*/ 936390 w 1868332"/>
                <a:gd name="connsiteY67" fmla="*/ 549471 h 1544833"/>
                <a:gd name="connsiteX68" fmla="*/ 929370 w 1868332"/>
                <a:gd name="connsiteY68" fmla="*/ 447077 h 1544833"/>
                <a:gd name="connsiteX69" fmla="*/ 905806 w 1868332"/>
                <a:gd name="connsiteY69" fmla="*/ 352199 h 1544833"/>
                <a:gd name="connsiteX70" fmla="*/ 884127 w 1868332"/>
                <a:gd name="connsiteY70" fmla="*/ 282771 h 1544833"/>
                <a:gd name="connsiteX71" fmla="*/ 853169 w 1868332"/>
                <a:gd name="connsiteY71" fmla="*/ 211457 h 1544833"/>
                <a:gd name="connsiteX72" fmla="*/ 829728 w 1868332"/>
                <a:gd name="connsiteY72" fmla="*/ 149421 h 1544833"/>
                <a:gd name="connsiteX73" fmla="*/ 798772 w 1868332"/>
                <a:gd name="connsiteY73" fmla="*/ 58933 h 1544833"/>
                <a:gd name="connsiteX0" fmla="*/ 798772 w 1885841"/>
                <a:gd name="connsiteY0" fmla="*/ 58933 h 1544833"/>
                <a:gd name="connsiteX1" fmla="*/ 817822 w 1885841"/>
                <a:gd name="connsiteY1" fmla="*/ 1783 h 1544833"/>
                <a:gd name="connsiteX2" fmla="*/ 836872 w 1885841"/>
                <a:gd name="connsiteY2" fmla="*/ 18452 h 1544833"/>
                <a:gd name="connsiteX3" fmla="*/ 851160 w 1885841"/>
                <a:gd name="connsiteY3" fmla="*/ 58933 h 1544833"/>
                <a:gd name="connsiteX4" fmla="*/ 867828 w 1885841"/>
                <a:gd name="connsiteY4" fmla="*/ 75602 h 1544833"/>
                <a:gd name="connsiteX5" fmla="*/ 877353 w 1885841"/>
                <a:gd name="connsiteY5" fmla="*/ 85127 h 1544833"/>
                <a:gd name="connsiteX6" fmla="*/ 884497 w 1885841"/>
                <a:gd name="connsiteY6" fmla="*/ 120846 h 1544833"/>
                <a:gd name="connsiteX7" fmla="*/ 894022 w 1885841"/>
                <a:gd name="connsiteY7" fmla="*/ 125608 h 1544833"/>
                <a:gd name="connsiteX8" fmla="*/ 905928 w 1885841"/>
                <a:gd name="connsiteY8" fmla="*/ 120846 h 1544833"/>
                <a:gd name="connsiteX9" fmla="*/ 913072 w 1885841"/>
                <a:gd name="connsiteY9" fmla="*/ 66077 h 1544833"/>
                <a:gd name="connsiteX10" fmla="*/ 913072 w 1885841"/>
                <a:gd name="connsiteY10" fmla="*/ 66077 h 1544833"/>
                <a:gd name="connsiteX11" fmla="*/ 929741 w 1885841"/>
                <a:gd name="connsiteY11" fmla="*/ 56552 h 1544833"/>
                <a:gd name="connsiteX12" fmla="*/ 946410 w 1885841"/>
                <a:gd name="connsiteY12" fmla="*/ 73221 h 1544833"/>
                <a:gd name="connsiteX13" fmla="*/ 946410 w 1885841"/>
                <a:gd name="connsiteY13" fmla="*/ 87508 h 1544833"/>
                <a:gd name="connsiteX14" fmla="*/ 960697 w 1885841"/>
                <a:gd name="connsiteY14" fmla="*/ 54171 h 1544833"/>
                <a:gd name="connsiteX15" fmla="*/ 970222 w 1885841"/>
                <a:gd name="connsiteY15" fmla="*/ 27977 h 1544833"/>
                <a:gd name="connsiteX16" fmla="*/ 977366 w 1885841"/>
                <a:gd name="connsiteY16" fmla="*/ 54171 h 1544833"/>
                <a:gd name="connsiteX17" fmla="*/ 984510 w 1885841"/>
                <a:gd name="connsiteY17" fmla="*/ 92271 h 1544833"/>
                <a:gd name="connsiteX18" fmla="*/ 994035 w 1885841"/>
                <a:gd name="connsiteY18" fmla="*/ 104177 h 1544833"/>
                <a:gd name="connsiteX19" fmla="*/ 1008322 w 1885841"/>
                <a:gd name="connsiteY19" fmla="*/ 61314 h 1544833"/>
                <a:gd name="connsiteX20" fmla="*/ 1024991 w 1885841"/>
                <a:gd name="connsiteY20" fmla="*/ 30358 h 1544833"/>
                <a:gd name="connsiteX21" fmla="*/ 1024991 w 1885841"/>
                <a:gd name="connsiteY21" fmla="*/ 30358 h 1544833"/>
                <a:gd name="connsiteX22" fmla="*/ 1065472 w 1885841"/>
                <a:gd name="connsiteY22" fmla="*/ 27977 h 1544833"/>
                <a:gd name="connsiteX23" fmla="*/ 1082141 w 1885841"/>
                <a:gd name="connsiteY23" fmla="*/ 73221 h 1544833"/>
                <a:gd name="connsiteX24" fmla="*/ 1084522 w 1885841"/>
                <a:gd name="connsiteY24" fmla="*/ 94652 h 1544833"/>
                <a:gd name="connsiteX25" fmla="*/ 1105953 w 1885841"/>
                <a:gd name="connsiteY25" fmla="*/ 56552 h 1544833"/>
                <a:gd name="connsiteX26" fmla="*/ 1129766 w 1885841"/>
                <a:gd name="connsiteY26" fmla="*/ 37502 h 1544833"/>
                <a:gd name="connsiteX27" fmla="*/ 1146435 w 1885841"/>
                <a:gd name="connsiteY27" fmla="*/ 23214 h 1544833"/>
                <a:gd name="connsiteX28" fmla="*/ 1170247 w 1885841"/>
                <a:gd name="connsiteY28" fmla="*/ 4164 h 1544833"/>
                <a:gd name="connsiteX29" fmla="*/ 1186916 w 1885841"/>
                <a:gd name="connsiteY29" fmla="*/ 58933 h 1544833"/>
                <a:gd name="connsiteX30" fmla="*/ 1194060 w 1885841"/>
                <a:gd name="connsiteY30" fmla="*/ 87508 h 1544833"/>
                <a:gd name="connsiteX31" fmla="*/ 1217872 w 1885841"/>
                <a:gd name="connsiteY31" fmla="*/ 111321 h 1544833"/>
                <a:gd name="connsiteX32" fmla="*/ 1239303 w 1885841"/>
                <a:gd name="connsiteY32" fmla="*/ 118464 h 1544833"/>
                <a:gd name="connsiteX33" fmla="*/ 1255972 w 1885841"/>
                <a:gd name="connsiteY33" fmla="*/ 204189 h 1544833"/>
                <a:gd name="connsiteX34" fmla="*/ 1286928 w 1885841"/>
                <a:gd name="connsiteY34" fmla="*/ 328014 h 1544833"/>
                <a:gd name="connsiteX35" fmla="*/ 1329791 w 1885841"/>
                <a:gd name="connsiteY35" fmla="*/ 451839 h 1544833"/>
                <a:gd name="connsiteX36" fmla="*/ 1377416 w 1885841"/>
                <a:gd name="connsiteY36" fmla="*/ 592333 h 1544833"/>
                <a:gd name="connsiteX37" fmla="*/ 1422660 w 1885841"/>
                <a:gd name="connsiteY37" fmla="*/ 689964 h 1544833"/>
                <a:gd name="connsiteX38" fmla="*/ 1472666 w 1885841"/>
                <a:gd name="connsiteY38" fmla="*/ 792358 h 1544833"/>
                <a:gd name="connsiteX39" fmla="*/ 1541722 w 1885841"/>
                <a:gd name="connsiteY39" fmla="*/ 909039 h 1544833"/>
                <a:gd name="connsiteX40" fmla="*/ 1610778 w 1885841"/>
                <a:gd name="connsiteY40" fmla="*/ 1028102 h 1544833"/>
                <a:gd name="connsiteX41" fmla="*/ 1682216 w 1885841"/>
                <a:gd name="connsiteY41" fmla="*/ 1132877 h 1544833"/>
                <a:gd name="connsiteX42" fmla="*/ 1715554 w 1885841"/>
                <a:gd name="connsiteY42" fmla="*/ 1173357 h 1544833"/>
                <a:gd name="connsiteX43" fmla="*/ 1885549 w 1885841"/>
                <a:gd name="connsiteY43" fmla="*/ 1399963 h 1544833"/>
                <a:gd name="connsiteX44" fmla="*/ 1664534 w 1885841"/>
                <a:gd name="connsiteY44" fmla="*/ 1255560 h 1544833"/>
                <a:gd name="connsiteX45" fmla="*/ 1608397 w 1885841"/>
                <a:gd name="connsiteY45" fmla="*/ 1256702 h 1544833"/>
                <a:gd name="connsiteX46" fmla="*/ 1579822 w 1885841"/>
                <a:gd name="connsiteY46" fmla="*/ 1316233 h 1544833"/>
                <a:gd name="connsiteX47" fmla="*/ 1534578 w 1885841"/>
                <a:gd name="connsiteY47" fmla="*/ 1366239 h 1544833"/>
                <a:gd name="connsiteX48" fmla="*/ 1498860 w 1885841"/>
                <a:gd name="connsiteY48" fmla="*/ 1351952 h 1544833"/>
                <a:gd name="connsiteX49" fmla="*/ 1444091 w 1885841"/>
                <a:gd name="connsiteY49" fmla="*/ 1335283 h 1544833"/>
                <a:gd name="connsiteX50" fmla="*/ 1425041 w 1885841"/>
                <a:gd name="connsiteY50" fmla="*/ 1354333 h 1544833"/>
                <a:gd name="connsiteX51" fmla="*/ 1425041 w 1885841"/>
                <a:gd name="connsiteY51" fmla="*/ 1392433 h 1544833"/>
                <a:gd name="connsiteX52" fmla="*/ 1420278 w 1885841"/>
                <a:gd name="connsiteY52" fmla="*/ 1423389 h 1544833"/>
                <a:gd name="connsiteX53" fmla="*/ 1382178 w 1885841"/>
                <a:gd name="connsiteY53" fmla="*/ 1468633 h 1544833"/>
                <a:gd name="connsiteX54" fmla="*/ 1375034 w 1885841"/>
                <a:gd name="connsiteY54" fmla="*/ 1480539 h 1544833"/>
                <a:gd name="connsiteX55" fmla="*/ 1353603 w 1885841"/>
                <a:gd name="connsiteY55" fmla="*/ 1513877 h 1544833"/>
                <a:gd name="connsiteX56" fmla="*/ 1363128 w 1885841"/>
                <a:gd name="connsiteY56" fmla="*/ 1544833 h 1544833"/>
                <a:gd name="connsiteX57" fmla="*/ 0 w 1885841"/>
                <a:gd name="connsiteY57" fmla="*/ 1535060 h 1544833"/>
                <a:gd name="connsiteX58" fmla="*/ 143092 w 1885841"/>
                <a:gd name="connsiteY58" fmla="*/ 1453603 h 1544833"/>
                <a:gd name="connsiteX59" fmla="*/ 316152 w 1885841"/>
                <a:gd name="connsiteY59" fmla="*/ 1341313 h 1544833"/>
                <a:gd name="connsiteX60" fmla="*/ 477456 w 1885841"/>
                <a:gd name="connsiteY60" fmla="*/ 1236785 h 1544833"/>
                <a:gd name="connsiteX61" fmla="*/ 545648 w 1885841"/>
                <a:gd name="connsiteY61" fmla="*/ 1192781 h 1544833"/>
                <a:gd name="connsiteX62" fmla="*/ 629115 w 1885841"/>
                <a:gd name="connsiteY62" fmla="*/ 1114447 h 1544833"/>
                <a:gd name="connsiteX63" fmla="*/ 738776 w 1885841"/>
                <a:gd name="connsiteY63" fmla="*/ 1007909 h 1544833"/>
                <a:gd name="connsiteX64" fmla="*/ 872591 w 1885841"/>
                <a:gd name="connsiteY64" fmla="*/ 832839 h 1544833"/>
                <a:gd name="connsiteX65" fmla="*/ 917835 w 1885841"/>
                <a:gd name="connsiteY65" fmla="*/ 723302 h 1544833"/>
                <a:gd name="connsiteX66" fmla="*/ 936885 w 1885841"/>
                <a:gd name="connsiteY66" fmla="*/ 632814 h 1544833"/>
                <a:gd name="connsiteX67" fmla="*/ 936390 w 1885841"/>
                <a:gd name="connsiteY67" fmla="*/ 549471 h 1544833"/>
                <a:gd name="connsiteX68" fmla="*/ 929370 w 1885841"/>
                <a:gd name="connsiteY68" fmla="*/ 447077 h 1544833"/>
                <a:gd name="connsiteX69" fmla="*/ 905806 w 1885841"/>
                <a:gd name="connsiteY69" fmla="*/ 352199 h 1544833"/>
                <a:gd name="connsiteX70" fmla="*/ 884127 w 1885841"/>
                <a:gd name="connsiteY70" fmla="*/ 282771 h 1544833"/>
                <a:gd name="connsiteX71" fmla="*/ 853169 w 1885841"/>
                <a:gd name="connsiteY71" fmla="*/ 211457 h 1544833"/>
                <a:gd name="connsiteX72" fmla="*/ 829728 w 1885841"/>
                <a:gd name="connsiteY72" fmla="*/ 149421 h 1544833"/>
                <a:gd name="connsiteX73" fmla="*/ 798772 w 1885841"/>
                <a:gd name="connsiteY73" fmla="*/ 58933 h 1544833"/>
                <a:gd name="connsiteX0" fmla="*/ 798772 w 1885550"/>
                <a:gd name="connsiteY0" fmla="*/ 58933 h 1544833"/>
                <a:gd name="connsiteX1" fmla="*/ 817822 w 1885550"/>
                <a:gd name="connsiteY1" fmla="*/ 1783 h 1544833"/>
                <a:gd name="connsiteX2" fmla="*/ 836872 w 1885550"/>
                <a:gd name="connsiteY2" fmla="*/ 18452 h 1544833"/>
                <a:gd name="connsiteX3" fmla="*/ 851160 w 1885550"/>
                <a:gd name="connsiteY3" fmla="*/ 58933 h 1544833"/>
                <a:gd name="connsiteX4" fmla="*/ 867828 w 1885550"/>
                <a:gd name="connsiteY4" fmla="*/ 75602 h 1544833"/>
                <a:gd name="connsiteX5" fmla="*/ 877353 w 1885550"/>
                <a:gd name="connsiteY5" fmla="*/ 85127 h 1544833"/>
                <a:gd name="connsiteX6" fmla="*/ 884497 w 1885550"/>
                <a:gd name="connsiteY6" fmla="*/ 120846 h 1544833"/>
                <a:gd name="connsiteX7" fmla="*/ 894022 w 1885550"/>
                <a:gd name="connsiteY7" fmla="*/ 125608 h 1544833"/>
                <a:gd name="connsiteX8" fmla="*/ 905928 w 1885550"/>
                <a:gd name="connsiteY8" fmla="*/ 120846 h 1544833"/>
                <a:gd name="connsiteX9" fmla="*/ 913072 w 1885550"/>
                <a:gd name="connsiteY9" fmla="*/ 66077 h 1544833"/>
                <a:gd name="connsiteX10" fmla="*/ 913072 w 1885550"/>
                <a:gd name="connsiteY10" fmla="*/ 66077 h 1544833"/>
                <a:gd name="connsiteX11" fmla="*/ 929741 w 1885550"/>
                <a:gd name="connsiteY11" fmla="*/ 56552 h 1544833"/>
                <a:gd name="connsiteX12" fmla="*/ 946410 w 1885550"/>
                <a:gd name="connsiteY12" fmla="*/ 73221 h 1544833"/>
                <a:gd name="connsiteX13" fmla="*/ 946410 w 1885550"/>
                <a:gd name="connsiteY13" fmla="*/ 87508 h 1544833"/>
                <a:gd name="connsiteX14" fmla="*/ 960697 w 1885550"/>
                <a:gd name="connsiteY14" fmla="*/ 54171 h 1544833"/>
                <a:gd name="connsiteX15" fmla="*/ 970222 w 1885550"/>
                <a:gd name="connsiteY15" fmla="*/ 27977 h 1544833"/>
                <a:gd name="connsiteX16" fmla="*/ 977366 w 1885550"/>
                <a:gd name="connsiteY16" fmla="*/ 54171 h 1544833"/>
                <a:gd name="connsiteX17" fmla="*/ 984510 w 1885550"/>
                <a:gd name="connsiteY17" fmla="*/ 92271 h 1544833"/>
                <a:gd name="connsiteX18" fmla="*/ 994035 w 1885550"/>
                <a:gd name="connsiteY18" fmla="*/ 104177 h 1544833"/>
                <a:gd name="connsiteX19" fmla="*/ 1008322 w 1885550"/>
                <a:gd name="connsiteY19" fmla="*/ 61314 h 1544833"/>
                <a:gd name="connsiteX20" fmla="*/ 1024991 w 1885550"/>
                <a:gd name="connsiteY20" fmla="*/ 30358 h 1544833"/>
                <a:gd name="connsiteX21" fmla="*/ 1024991 w 1885550"/>
                <a:gd name="connsiteY21" fmla="*/ 30358 h 1544833"/>
                <a:gd name="connsiteX22" fmla="*/ 1065472 w 1885550"/>
                <a:gd name="connsiteY22" fmla="*/ 27977 h 1544833"/>
                <a:gd name="connsiteX23" fmla="*/ 1082141 w 1885550"/>
                <a:gd name="connsiteY23" fmla="*/ 73221 h 1544833"/>
                <a:gd name="connsiteX24" fmla="*/ 1084522 w 1885550"/>
                <a:gd name="connsiteY24" fmla="*/ 94652 h 1544833"/>
                <a:gd name="connsiteX25" fmla="*/ 1105953 w 1885550"/>
                <a:gd name="connsiteY25" fmla="*/ 56552 h 1544833"/>
                <a:gd name="connsiteX26" fmla="*/ 1129766 w 1885550"/>
                <a:gd name="connsiteY26" fmla="*/ 37502 h 1544833"/>
                <a:gd name="connsiteX27" fmla="*/ 1146435 w 1885550"/>
                <a:gd name="connsiteY27" fmla="*/ 23214 h 1544833"/>
                <a:gd name="connsiteX28" fmla="*/ 1170247 w 1885550"/>
                <a:gd name="connsiteY28" fmla="*/ 4164 h 1544833"/>
                <a:gd name="connsiteX29" fmla="*/ 1186916 w 1885550"/>
                <a:gd name="connsiteY29" fmla="*/ 58933 h 1544833"/>
                <a:gd name="connsiteX30" fmla="*/ 1194060 w 1885550"/>
                <a:gd name="connsiteY30" fmla="*/ 87508 h 1544833"/>
                <a:gd name="connsiteX31" fmla="*/ 1217872 w 1885550"/>
                <a:gd name="connsiteY31" fmla="*/ 111321 h 1544833"/>
                <a:gd name="connsiteX32" fmla="*/ 1239303 w 1885550"/>
                <a:gd name="connsiteY32" fmla="*/ 118464 h 1544833"/>
                <a:gd name="connsiteX33" fmla="*/ 1255972 w 1885550"/>
                <a:gd name="connsiteY33" fmla="*/ 204189 h 1544833"/>
                <a:gd name="connsiteX34" fmla="*/ 1286928 w 1885550"/>
                <a:gd name="connsiteY34" fmla="*/ 328014 h 1544833"/>
                <a:gd name="connsiteX35" fmla="*/ 1329791 w 1885550"/>
                <a:gd name="connsiteY35" fmla="*/ 451839 h 1544833"/>
                <a:gd name="connsiteX36" fmla="*/ 1377416 w 1885550"/>
                <a:gd name="connsiteY36" fmla="*/ 592333 h 1544833"/>
                <a:gd name="connsiteX37" fmla="*/ 1422660 w 1885550"/>
                <a:gd name="connsiteY37" fmla="*/ 689964 h 1544833"/>
                <a:gd name="connsiteX38" fmla="*/ 1472666 w 1885550"/>
                <a:gd name="connsiteY38" fmla="*/ 792358 h 1544833"/>
                <a:gd name="connsiteX39" fmla="*/ 1541722 w 1885550"/>
                <a:gd name="connsiteY39" fmla="*/ 909039 h 1544833"/>
                <a:gd name="connsiteX40" fmla="*/ 1610778 w 1885550"/>
                <a:gd name="connsiteY40" fmla="*/ 1028102 h 1544833"/>
                <a:gd name="connsiteX41" fmla="*/ 1682216 w 1885550"/>
                <a:gd name="connsiteY41" fmla="*/ 1132877 h 1544833"/>
                <a:gd name="connsiteX42" fmla="*/ 1715554 w 1885550"/>
                <a:gd name="connsiteY42" fmla="*/ 1173357 h 1544833"/>
                <a:gd name="connsiteX43" fmla="*/ 1885549 w 1885550"/>
                <a:gd name="connsiteY43" fmla="*/ 1399963 h 1544833"/>
                <a:gd name="connsiteX44" fmla="*/ 1664534 w 1885550"/>
                <a:gd name="connsiteY44" fmla="*/ 1255560 h 1544833"/>
                <a:gd name="connsiteX45" fmla="*/ 1608397 w 1885550"/>
                <a:gd name="connsiteY45" fmla="*/ 1256702 h 1544833"/>
                <a:gd name="connsiteX46" fmla="*/ 1579822 w 1885550"/>
                <a:gd name="connsiteY46" fmla="*/ 1316233 h 1544833"/>
                <a:gd name="connsiteX47" fmla="*/ 1534578 w 1885550"/>
                <a:gd name="connsiteY47" fmla="*/ 1366239 h 1544833"/>
                <a:gd name="connsiteX48" fmla="*/ 1498860 w 1885550"/>
                <a:gd name="connsiteY48" fmla="*/ 1351952 h 1544833"/>
                <a:gd name="connsiteX49" fmla="*/ 1444091 w 1885550"/>
                <a:gd name="connsiteY49" fmla="*/ 1335283 h 1544833"/>
                <a:gd name="connsiteX50" fmla="*/ 1425041 w 1885550"/>
                <a:gd name="connsiteY50" fmla="*/ 1354333 h 1544833"/>
                <a:gd name="connsiteX51" fmla="*/ 1425041 w 1885550"/>
                <a:gd name="connsiteY51" fmla="*/ 1392433 h 1544833"/>
                <a:gd name="connsiteX52" fmla="*/ 1420278 w 1885550"/>
                <a:gd name="connsiteY52" fmla="*/ 1423389 h 1544833"/>
                <a:gd name="connsiteX53" fmla="*/ 1382178 w 1885550"/>
                <a:gd name="connsiteY53" fmla="*/ 1468633 h 1544833"/>
                <a:gd name="connsiteX54" fmla="*/ 1375034 w 1885550"/>
                <a:gd name="connsiteY54" fmla="*/ 1480539 h 1544833"/>
                <a:gd name="connsiteX55" fmla="*/ 1353603 w 1885550"/>
                <a:gd name="connsiteY55" fmla="*/ 1513877 h 1544833"/>
                <a:gd name="connsiteX56" fmla="*/ 1363128 w 1885550"/>
                <a:gd name="connsiteY56" fmla="*/ 1544833 h 1544833"/>
                <a:gd name="connsiteX57" fmla="*/ 0 w 1885550"/>
                <a:gd name="connsiteY57" fmla="*/ 1535060 h 1544833"/>
                <a:gd name="connsiteX58" fmla="*/ 143092 w 1885550"/>
                <a:gd name="connsiteY58" fmla="*/ 1453603 h 1544833"/>
                <a:gd name="connsiteX59" fmla="*/ 316152 w 1885550"/>
                <a:gd name="connsiteY59" fmla="*/ 1341313 h 1544833"/>
                <a:gd name="connsiteX60" fmla="*/ 477456 w 1885550"/>
                <a:gd name="connsiteY60" fmla="*/ 1236785 h 1544833"/>
                <a:gd name="connsiteX61" fmla="*/ 545648 w 1885550"/>
                <a:gd name="connsiteY61" fmla="*/ 1192781 h 1544833"/>
                <a:gd name="connsiteX62" fmla="*/ 629115 w 1885550"/>
                <a:gd name="connsiteY62" fmla="*/ 1114447 h 1544833"/>
                <a:gd name="connsiteX63" fmla="*/ 738776 w 1885550"/>
                <a:gd name="connsiteY63" fmla="*/ 1007909 h 1544833"/>
                <a:gd name="connsiteX64" fmla="*/ 872591 w 1885550"/>
                <a:gd name="connsiteY64" fmla="*/ 832839 h 1544833"/>
                <a:gd name="connsiteX65" fmla="*/ 917835 w 1885550"/>
                <a:gd name="connsiteY65" fmla="*/ 723302 h 1544833"/>
                <a:gd name="connsiteX66" fmla="*/ 936885 w 1885550"/>
                <a:gd name="connsiteY66" fmla="*/ 632814 h 1544833"/>
                <a:gd name="connsiteX67" fmla="*/ 936390 w 1885550"/>
                <a:gd name="connsiteY67" fmla="*/ 549471 h 1544833"/>
                <a:gd name="connsiteX68" fmla="*/ 929370 w 1885550"/>
                <a:gd name="connsiteY68" fmla="*/ 447077 h 1544833"/>
                <a:gd name="connsiteX69" fmla="*/ 905806 w 1885550"/>
                <a:gd name="connsiteY69" fmla="*/ 352199 h 1544833"/>
                <a:gd name="connsiteX70" fmla="*/ 884127 w 1885550"/>
                <a:gd name="connsiteY70" fmla="*/ 282771 h 1544833"/>
                <a:gd name="connsiteX71" fmla="*/ 853169 w 1885550"/>
                <a:gd name="connsiteY71" fmla="*/ 211457 h 1544833"/>
                <a:gd name="connsiteX72" fmla="*/ 829728 w 1885550"/>
                <a:gd name="connsiteY72" fmla="*/ 149421 h 1544833"/>
                <a:gd name="connsiteX73" fmla="*/ 798772 w 1885550"/>
                <a:gd name="connsiteY73" fmla="*/ 58933 h 1544833"/>
                <a:gd name="connsiteX0" fmla="*/ 798772 w 1893065"/>
                <a:gd name="connsiteY0" fmla="*/ 58933 h 1544833"/>
                <a:gd name="connsiteX1" fmla="*/ 817822 w 1893065"/>
                <a:gd name="connsiteY1" fmla="*/ 1783 h 1544833"/>
                <a:gd name="connsiteX2" fmla="*/ 836872 w 1893065"/>
                <a:gd name="connsiteY2" fmla="*/ 18452 h 1544833"/>
                <a:gd name="connsiteX3" fmla="*/ 851160 w 1893065"/>
                <a:gd name="connsiteY3" fmla="*/ 58933 h 1544833"/>
                <a:gd name="connsiteX4" fmla="*/ 867828 w 1893065"/>
                <a:gd name="connsiteY4" fmla="*/ 75602 h 1544833"/>
                <a:gd name="connsiteX5" fmla="*/ 877353 w 1893065"/>
                <a:gd name="connsiteY5" fmla="*/ 85127 h 1544833"/>
                <a:gd name="connsiteX6" fmla="*/ 884497 w 1893065"/>
                <a:gd name="connsiteY6" fmla="*/ 120846 h 1544833"/>
                <a:gd name="connsiteX7" fmla="*/ 894022 w 1893065"/>
                <a:gd name="connsiteY7" fmla="*/ 125608 h 1544833"/>
                <a:gd name="connsiteX8" fmla="*/ 905928 w 1893065"/>
                <a:gd name="connsiteY8" fmla="*/ 120846 h 1544833"/>
                <a:gd name="connsiteX9" fmla="*/ 913072 w 1893065"/>
                <a:gd name="connsiteY9" fmla="*/ 66077 h 1544833"/>
                <a:gd name="connsiteX10" fmla="*/ 913072 w 1893065"/>
                <a:gd name="connsiteY10" fmla="*/ 66077 h 1544833"/>
                <a:gd name="connsiteX11" fmla="*/ 929741 w 1893065"/>
                <a:gd name="connsiteY11" fmla="*/ 56552 h 1544833"/>
                <a:gd name="connsiteX12" fmla="*/ 946410 w 1893065"/>
                <a:gd name="connsiteY12" fmla="*/ 73221 h 1544833"/>
                <a:gd name="connsiteX13" fmla="*/ 946410 w 1893065"/>
                <a:gd name="connsiteY13" fmla="*/ 87508 h 1544833"/>
                <a:gd name="connsiteX14" fmla="*/ 960697 w 1893065"/>
                <a:gd name="connsiteY14" fmla="*/ 54171 h 1544833"/>
                <a:gd name="connsiteX15" fmla="*/ 970222 w 1893065"/>
                <a:gd name="connsiteY15" fmla="*/ 27977 h 1544833"/>
                <a:gd name="connsiteX16" fmla="*/ 977366 w 1893065"/>
                <a:gd name="connsiteY16" fmla="*/ 54171 h 1544833"/>
                <a:gd name="connsiteX17" fmla="*/ 984510 w 1893065"/>
                <a:gd name="connsiteY17" fmla="*/ 92271 h 1544833"/>
                <a:gd name="connsiteX18" fmla="*/ 994035 w 1893065"/>
                <a:gd name="connsiteY18" fmla="*/ 104177 h 1544833"/>
                <a:gd name="connsiteX19" fmla="*/ 1008322 w 1893065"/>
                <a:gd name="connsiteY19" fmla="*/ 61314 h 1544833"/>
                <a:gd name="connsiteX20" fmla="*/ 1024991 w 1893065"/>
                <a:gd name="connsiteY20" fmla="*/ 30358 h 1544833"/>
                <a:gd name="connsiteX21" fmla="*/ 1024991 w 1893065"/>
                <a:gd name="connsiteY21" fmla="*/ 30358 h 1544833"/>
                <a:gd name="connsiteX22" fmla="*/ 1065472 w 1893065"/>
                <a:gd name="connsiteY22" fmla="*/ 27977 h 1544833"/>
                <a:gd name="connsiteX23" fmla="*/ 1082141 w 1893065"/>
                <a:gd name="connsiteY23" fmla="*/ 73221 h 1544833"/>
                <a:gd name="connsiteX24" fmla="*/ 1084522 w 1893065"/>
                <a:gd name="connsiteY24" fmla="*/ 94652 h 1544833"/>
                <a:gd name="connsiteX25" fmla="*/ 1105953 w 1893065"/>
                <a:gd name="connsiteY25" fmla="*/ 56552 h 1544833"/>
                <a:gd name="connsiteX26" fmla="*/ 1129766 w 1893065"/>
                <a:gd name="connsiteY26" fmla="*/ 37502 h 1544833"/>
                <a:gd name="connsiteX27" fmla="*/ 1146435 w 1893065"/>
                <a:gd name="connsiteY27" fmla="*/ 23214 h 1544833"/>
                <a:gd name="connsiteX28" fmla="*/ 1170247 w 1893065"/>
                <a:gd name="connsiteY28" fmla="*/ 4164 h 1544833"/>
                <a:gd name="connsiteX29" fmla="*/ 1186916 w 1893065"/>
                <a:gd name="connsiteY29" fmla="*/ 58933 h 1544833"/>
                <a:gd name="connsiteX30" fmla="*/ 1194060 w 1893065"/>
                <a:gd name="connsiteY30" fmla="*/ 87508 h 1544833"/>
                <a:gd name="connsiteX31" fmla="*/ 1217872 w 1893065"/>
                <a:gd name="connsiteY31" fmla="*/ 111321 h 1544833"/>
                <a:gd name="connsiteX32" fmla="*/ 1239303 w 1893065"/>
                <a:gd name="connsiteY32" fmla="*/ 118464 h 1544833"/>
                <a:gd name="connsiteX33" fmla="*/ 1255972 w 1893065"/>
                <a:gd name="connsiteY33" fmla="*/ 204189 h 1544833"/>
                <a:gd name="connsiteX34" fmla="*/ 1286928 w 1893065"/>
                <a:gd name="connsiteY34" fmla="*/ 328014 h 1544833"/>
                <a:gd name="connsiteX35" fmla="*/ 1329791 w 1893065"/>
                <a:gd name="connsiteY35" fmla="*/ 451839 h 1544833"/>
                <a:gd name="connsiteX36" fmla="*/ 1377416 w 1893065"/>
                <a:gd name="connsiteY36" fmla="*/ 592333 h 1544833"/>
                <a:gd name="connsiteX37" fmla="*/ 1422660 w 1893065"/>
                <a:gd name="connsiteY37" fmla="*/ 689964 h 1544833"/>
                <a:gd name="connsiteX38" fmla="*/ 1472666 w 1893065"/>
                <a:gd name="connsiteY38" fmla="*/ 792358 h 1544833"/>
                <a:gd name="connsiteX39" fmla="*/ 1541722 w 1893065"/>
                <a:gd name="connsiteY39" fmla="*/ 909039 h 1544833"/>
                <a:gd name="connsiteX40" fmla="*/ 1610778 w 1893065"/>
                <a:gd name="connsiteY40" fmla="*/ 1028102 h 1544833"/>
                <a:gd name="connsiteX41" fmla="*/ 1682216 w 1893065"/>
                <a:gd name="connsiteY41" fmla="*/ 1132877 h 1544833"/>
                <a:gd name="connsiteX42" fmla="*/ 1715554 w 1893065"/>
                <a:gd name="connsiteY42" fmla="*/ 1173357 h 1544833"/>
                <a:gd name="connsiteX43" fmla="*/ 1893065 w 1893065"/>
                <a:gd name="connsiteY43" fmla="*/ 1402469 h 1544833"/>
                <a:gd name="connsiteX44" fmla="*/ 1664534 w 1893065"/>
                <a:gd name="connsiteY44" fmla="*/ 1255560 h 1544833"/>
                <a:gd name="connsiteX45" fmla="*/ 1608397 w 1893065"/>
                <a:gd name="connsiteY45" fmla="*/ 1256702 h 1544833"/>
                <a:gd name="connsiteX46" fmla="*/ 1579822 w 1893065"/>
                <a:gd name="connsiteY46" fmla="*/ 1316233 h 1544833"/>
                <a:gd name="connsiteX47" fmla="*/ 1534578 w 1893065"/>
                <a:gd name="connsiteY47" fmla="*/ 1366239 h 1544833"/>
                <a:gd name="connsiteX48" fmla="*/ 1498860 w 1893065"/>
                <a:gd name="connsiteY48" fmla="*/ 1351952 h 1544833"/>
                <a:gd name="connsiteX49" fmla="*/ 1444091 w 1893065"/>
                <a:gd name="connsiteY49" fmla="*/ 1335283 h 1544833"/>
                <a:gd name="connsiteX50" fmla="*/ 1425041 w 1893065"/>
                <a:gd name="connsiteY50" fmla="*/ 1354333 h 1544833"/>
                <a:gd name="connsiteX51" fmla="*/ 1425041 w 1893065"/>
                <a:gd name="connsiteY51" fmla="*/ 1392433 h 1544833"/>
                <a:gd name="connsiteX52" fmla="*/ 1420278 w 1893065"/>
                <a:gd name="connsiteY52" fmla="*/ 1423389 h 1544833"/>
                <a:gd name="connsiteX53" fmla="*/ 1382178 w 1893065"/>
                <a:gd name="connsiteY53" fmla="*/ 1468633 h 1544833"/>
                <a:gd name="connsiteX54" fmla="*/ 1375034 w 1893065"/>
                <a:gd name="connsiteY54" fmla="*/ 1480539 h 1544833"/>
                <a:gd name="connsiteX55" fmla="*/ 1353603 w 1893065"/>
                <a:gd name="connsiteY55" fmla="*/ 1513877 h 1544833"/>
                <a:gd name="connsiteX56" fmla="*/ 1363128 w 1893065"/>
                <a:gd name="connsiteY56" fmla="*/ 1544833 h 1544833"/>
                <a:gd name="connsiteX57" fmla="*/ 0 w 1893065"/>
                <a:gd name="connsiteY57" fmla="*/ 1535060 h 1544833"/>
                <a:gd name="connsiteX58" fmla="*/ 143092 w 1893065"/>
                <a:gd name="connsiteY58" fmla="*/ 1453603 h 1544833"/>
                <a:gd name="connsiteX59" fmla="*/ 316152 w 1893065"/>
                <a:gd name="connsiteY59" fmla="*/ 1341313 h 1544833"/>
                <a:gd name="connsiteX60" fmla="*/ 477456 w 1893065"/>
                <a:gd name="connsiteY60" fmla="*/ 1236785 h 1544833"/>
                <a:gd name="connsiteX61" fmla="*/ 545648 w 1893065"/>
                <a:gd name="connsiteY61" fmla="*/ 1192781 h 1544833"/>
                <a:gd name="connsiteX62" fmla="*/ 629115 w 1893065"/>
                <a:gd name="connsiteY62" fmla="*/ 1114447 h 1544833"/>
                <a:gd name="connsiteX63" fmla="*/ 738776 w 1893065"/>
                <a:gd name="connsiteY63" fmla="*/ 1007909 h 1544833"/>
                <a:gd name="connsiteX64" fmla="*/ 872591 w 1893065"/>
                <a:gd name="connsiteY64" fmla="*/ 832839 h 1544833"/>
                <a:gd name="connsiteX65" fmla="*/ 917835 w 1893065"/>
                <a:gd name="connsiteY65" fmla="*/ 723302 h 1544833"/>
                <a:gd name="connsiteX66" fmla="*/ 936885 w 1893065"/>
                <a:gd name="connsiteY66" fmla="*/ 632814 h 1544833"/>
                <a:gd name="connsiteX67" fmla="*/ 936390 w 1893065"/>
                <a:gd name="connsiteY67" fmla="*/ 549471 h 1544833"/>
                <a:gd name="connsiteX68" fmla="*/ 929370 w 1893065"/>
                <a:gd name="connsiteY68" fmla="*/ 447077 h 1544833"/>
                <a:gd name="connsiteX69" fmla="*/ 905806 w 1893065"/>
                <a:gd name="connsiteY69" fmla="*/ 352199 h 1544833"/>
                <a:gd name="connsiteX70" fmla="*/ 884127 w 1893065"/>
                <a:gd name="connsiteY70" fmla="*/ 282771 h 1544833"/>
                <a:gd name="connsiteX71" fmla="*/ 853169 w 1893065"/>
                <a:gd name="connsiteY71" fmla="*/ 211457 h 1544833"/>
                <a:gd name="connsiteX72" fmla="*/ 829728 w 1893065"/>
                <a:gd name="connsiteY72" fmla="*/ 149421 h 1544833"/>
                <a:gd name="connsiteX73" fmla="*/ 798772 w 1893065"/>
                <a:gd name="connsiteY73" fmla="*/ 58933 h 154483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781465 w 2009996"/>
                <a:gd name="connsiteY44" fmla="*/ 1255560 h 1588503"/>
                <a:gd name="connsiteX45" fmla="*/ 1725328 w 2009996"/>
                <a:gd name="connsiteY45" fmla="*/ 1256702 h 1588503"/>
                <a:gd name="connsiteX46" fmla="*/ 1696753 w 2009996"/>
                <a:gd name="connsiteY46" fmla="*/ 1316233 h 1588503"/>
                <a:gd name="connsiteX47" fmla="*/ 1651509 w 2009996"/>
                <a:gd name="connsiteY47" fmla="*/ 1366239 h 1588503"/>
                <a:gd name="connsiteX48" fmla="*/ 1615791 w 2009996"/>
                <a:gd name="connsiteY48" fmla="*/ 1351952 h 1588503"/>
                <a:gd name="connsiteX49" fmla="*/ 1561022 w 2009996"/>
                <a:gd name="connsiteY49" fmla="*/ 1335283 h 1588503"/>
                <a:gd name="connsiteX50" fmla="*/ 1541972 w 2009996"/>
                <a:gd name="connsiteY50" fmla="*/ 1354333 h 1588503"/>
                <a:gd name="connsiteX51" fmla="*/ 1541972 w 2009996"/>
                <a:gd name="connsiteY51" fmla="*/ 1392433 h 1588503"/>
                <a:gd name="connsiteX52" fmla="*/ 1537209 w 2009996"/>
                <a:gd name="connsiteY52" fmla="*/ 1423389 h 1588503"/>
                <a:gd name="connsiteX53" fmla="*/ 1499109 w 2009996"/>
                <a:gd name="connsiteY53" fmla="*/ 1468633 h 1588503"/>
                <a:gd name="connsiteX54" fmla="*/ 1491965 w 2009996"/>
                <a:gd name="connsiteY54" fmla="*/ 1480539 h 1588503"/>
                <a:gd name="connsiteX55" fmla="*/ 1470534 w 2009996"/>
                <a:gd name="connsiteY55" fmla="*/ 1513877 h 1588503"/>
                <a:gd name="connsiteX56" fmla="*/ 1480059 w 2009996"/>
                <a:gd name="connsiteY56" fmla="*/ 1544833 h 1588503"/>
                <a:gd name="connsiteX57" fmla="*/ 0 w 2009996"/>
                <a:gd name="connsiteY57" fmla="*/ 1588503 h 1588503"/>
                <a:gd name="connsiteX58" fmla="*/ 260023 w 2009996"/>
                <a:gd name="connsiteY58" fmla="*/ 1453603 h 1588503"/>
                <a:gd name="connsiteX59" fmla="*/ 433083 w 2009996"/>
                <a:gd name="connsiteY59" fmla="*/ 1341313 h 1588503"/>
                <a:gd name="connsiteX60" fmla="*/ 594387 w 2009996"/>
                <a:gd name="connsiteY60" fmla="*/ 1236785 h 1588503"/>
                <a:gd name="connsiteX61" fmla="*/ 662579 w 2009996"/>
                <a:gd name="connsiteY61" fmla="*/ 1192781 h 1588503"/>
                <a:gd name="connsiteX62" fmla="*/ 746046 w 2009996"/>
                <a:gd name="connsiteY62" fmla="*/ 1114447 h 1588503"/>
                <a:gd name="connsiteX63" fmla="*/ 855707 w 2009996"/>
                <a:gd name="connsiteY63" fmla="*/ 1007909 h 1588503"/>
                <a:gd name="connsiteX64" fmla="*/ 989522 w 2009996"/>
                <a:gd name="connsiteY64" fmla="*/ 832839 h 1588503"/>
                <a:gd name="connsiteX65" fmla="*/ 1034766 w 2009996"/>
                <a:gd name="connsiteY65" fmla="*/ 723302 h 1588503"/>
                <a:gd name="connsiteX66" fmla="*/ 1053816 w 2009996"/>
                <a:gd name="connsiteY66" fmla="*/ 632814 h 1588503"/>
                <a:gd name="connsiteX67" fmla="*/ 1053321 w 2009996"/>
                <a:gd name="connsiteY67" fmla="*/ 549471 h 1588503"/>
                <a:gd name="connsiteX68" fmla="*/ 1046301 w 2009996"/>
                <a:gd name="connsiteY68" fmla="*/ 447077 h 1588503"/>
                <a:gd name="connsiteX69" fmla="*/ 1022737 w 2009996"/>
                <a:gd name="connsiteY69" fmla="*/ 352199 h 1588503"/>
                <a:gd name="connsiteX70" fmla="*/ 1001058 w 2009996"/>
                <a:gd name="connsiteY70" fmla="*/ 282771 h 1588503"/>
                <a:gd name="connsiteX71" fmla="*/ 970100 w 2009996"/>
                <a:gd name="connsiteY71" fmla="*/ 211457 h 1588503"/>
                <a:gd name="connsiteX72" fmla="*/ 946659 w 2009996"/>
                <a:gd name="connsiteY72" fmla="*/ 149421 h 1588503"/>
                <a:gd name="connsiteX73" fmla="*/ 915703 w 2009996"/>
                <a:gd name="connsiteY73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725328 w 2009996"/>
                <a:gd name="connsiteY44" fmla="*/ 1256702 h 1588503"/>
                <a:gd name="connsiteX45" fmla="*/ 1696753 w 2009996"/>
                <a:gd name="connsiteY45" fmla="*/ 1316233 h 1588503"/>
                <a:gd name="connsiteX46" fmla="*/ 1651509 w 2009996"/>
                <a:gd name="connsiteY46" fmla="*/ 1366239 h 1588503"/>
                <a:gd name="connsiteX47" fmla="*/ 1615791 w 2009996"/>
                <a:gd name="connsiteY47" fmla="*/ 1351952 h 1588503"/>
                <a:gd name="connsiteX48" fmla="*/ 1561022 w 2009996"/>
                <a:gd name="connsiteY48" fmla="*/ 1335283 h 1588503"/>
                <a:gd name="connsiteX49" fmla="*/ 1541972 w 2009996"/>
                <a:gd name="connsiteY49" fmla="*/ 1354333 h 1588503"/>
                <a:gd name="connsiteX50" fmla="*/ 1541972 w 2009996"/>
                <a:gd name="connsiteY50" fmla="*/ 1392433 h 1588503"/>
                <a:gd name="connsiteX51" fmla="*/ 1537209 w 2009996"/>
                <a:gd name="connsiteY51" fmla="*/ 1423389 h 1588503"/>
                <a:gd name="connsiteX52" fmla="*/ 1499109 w 2009996"/>
                <a:gd name="connsiteY52" fmla="*/ 1468633 h 1588503"/>
                <a:gd name="connsiteX53" fmla="*/ 1491965 w 2009996"/>
                <a:gd name="connsiteY53" fmla="*/ 1480539 h 1588503"/>
                <a:gd name="connsiteX54" fmla="*/ 1470534 w 2009996"/>
                <a:gd name="connsiteY54" fmla="*/ 1513877 h 1588503"/>
                <a:gd name="connsiteX55" fmla="*/ 1480059 w 2009996"/>
                <a:gd name="connsiteY55" fmla="*/ 1544833 h 1588503"/>
                <a:gd name="connsiteX56" fmla="*/ 0 w 2009996"/>
                <a:gd name="connsiteY56" fmla="*/ 1588503 h 1588503"/>
                <a:gd name="connsiteX57" fmla="*/ 260023 w 2009996"/>
                <a:gd name="connsiteY57" fmla="*/ 1453603 h 1588503"/>
                <a:gd name="connsiteX58" fmla="*/ 433083 w 2009996"/>
                <a:gd name="connsiteY58" fmla="*/ 1341313 h 1588503"/>
                <a:gd name="connsiteX59" fmla="*/ 594387 w 2009996"/>
                <a:gd name="connsiteY59" fmla="*/ 1236785 h 1588503"/>
                <a:gd name="connsiteX60" fmla="*/ 662579 w 2009996"/>
                <a:gd name="connsiteY60" fmla="*/ 1192781 h 1588503"/>
                <a:gd name="connsiteX61" fmla="*/ 746046 w 2009996"/>
                <a:gd name="connsiteY61" fmla="*/ 1114447 h 1588503"/>
                <a:gd name="connsiteX62" fmla="*/ 855707 w 2009996"/>
                <a:gd name="connsiteY62" fmla="*/ 1007909 h 1588503"/>
                <a:gd name="connsiteX63" fmla="*/ 989522 w 2009996"/>
                <a:gd name="connsiteY63" fmla="*/ 832839 h 1588503"/>
                <a:gd name="connsiteX64" fmla="*/ 1034766 w 2009996"/>
                <a:gd name="connsiteY64" fmla="*/ 723302 h 1588503"/>
                <a:gd name="connsiteX65" fmla="*/ 1053816 w 2009996"/>
                <a:gd name="connsiteY65" fmla="*/ 632814 h 1588503"/>
                <a:gd name="connsiteX66" fmla="*/ 1053321 w 2009996"/>
                <a:gd name="connsiteY66" fmla="*/ 549471 h 1588503"/>
                <a:gd name="connsiteX67" fmla="*/ 1046301 w 2009996"/>
                <a:gd name="connsiteY67" fmla="*/ 447077 h 1588503"/>
                <a:gd name="connsiteX68" fmla="*/ 1022737 w 2009996"/>
                <a:gd name="connsiteY68" fmla="*/ 352199 h 1588503"/>
                <a:gd name="connsiteX69" fmla="*/ 1001058 w 2009996"/>
                <a:gd name="connsiteY69" fmla="*/ 282771 h 1588503"/>
                <a:gd name="connsiteX70" fmla="*/ 970100 w 2009996"/>
                <a:gd name="connsiteY70" fmla="*/ 211457 h 1588503"/>
                <a:gd name="connsiteX71" fmla="*/ 946659 w 2009996"/>
                <a:gd name="connsiteY71" fmla="*/ 149421 h 1588503"/>
                <a:gd name="connsiteX72" fmla="*/ 915703 w 2009996"/>
                <a:gd name="connsiteY72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696753 w 2009996"/>
                <a:gd name="connsiteY44" fmla="*/ 1316233 h 1588503"/>
                <a:gd name="connsiteX45" fmla="*/ 1651509 w 2009996"/>
                <a:gd name="connsiteY45" fmla="*/ 1366239 h 1588503"/>
                <a:gd name="connsiteX46" fmla="*/ 1615791 w 2009996"/>
                <a:gd name="connsiteY46" fmla="*/ 1351952 h 1588503"/>
                <a:gd name="connsiteX47" fmla="*/ 1561022 w 2009996"/>
                <a:gd name="connsiteY47" fmla="*/ 1335283 h 1588503"/>
                <a:gd name="connsiteX48" fmla="*/ 1541972 w 2009996"/>
                <a:gd name="connsiteY48" fmla="*/ 1354333 h 1588503"/>
                <a:gd name="connsiteX49" fmla="*/ 1541972 w 2009996"/>
                <a:gd name="connsiteY49" fmla="*/ 1392433 h 1588503"/>
                <a:gd name="connsiteX50" fmla="*/ 1537209 w 2009996"/>
                <a:gd name="connsiteY50" fmla="*/ 1423389 h 1588503"/>
                <a:gd name="connsiteX51" fmla="*/ 1499109 w 2009996"/>
                <a:gd name="connsiteY51" fmla="*/ 1468633 h 1588503"/>
                <a:gd name="connsiteX52" fmla="*/ 1491965 w 2009996"/>
                <a:gd name="connsiteY52" fmla="*/ 1480539 h 1588503"/>
                <a:gd name="connsiteX53" fmla="*/ 1470534 w 2009996"/>
                <a:gd name="connsiteY53" fmla="*/ 1513877 h 1588503"/>
                <a:gd name="connsiteX54" fmla="*/ 1480059 w 2009996"/>
                <a:gd name="connsiteY54" fmla="*/ 1544833 h 1588503"/>
                <a:gd name="connsiteX55" fmla="*/ 0 w 2009996"/>
                <a:gd name="connsiteY55" fmla="*/ 1588503 h 1588503"/>
                <a:gd name="connsiteX56" fmla="*/ 260023 w 2009996"/>
                <a:gd name="connsiteY56" fmla="*/ 1453603 h 1588503"/>
                <a:gd name="connsiteX57" fmla="*/ 433083 w 2009996"/>
                <a:gd name="connsiteY57" fmla="*/ 1341313 h 1588503"/>
                <a:gd name="connsiteX58" fmla="*/ 594387 w 2009996"/>
                <a:gd name="connsiteY58" fmla="*/ 1236785 h 1588503"/>
                <a:gd name="connsiteX59" fmla="*/ 662579 w 2009996"/>
                <a:gd name="connsiteY59" fmla="*/ 1192781 h 1588503"/>
                <a:gd name="connsiteX60" fmla="*/ 746046 w 2009996"/>
                <a:gd name="connsiteY60" fmla="*/ 1114447 h 1588503"/>
                <a:gd name="connsiteX61" fmla="*/ 855707 w 2009996"/>
                <a:gd name="connsiteY61" fmla="*/ 1007909 h 1588503"/>
                <a:gd name="connsiteX62" fmla="*/ 989522 w 2009996"/>
                <a:gd name="connsiteY62" fmla="*/ 832839 h 1588503"/>
                <a:gd name="connsiteX63" fmla="*/ 1034766 w 2009996"/>
                <a:gd name="connsiteY63" fmla="*/ 723302 h 1588503"/>
                <a:gd name="connsiteX64" fmla="*/ 1053816 w 2009996"/>
                <a:gd name="connsiteY64" fmla="*/ 632814 h 1588503"/>
                <a:gd name="connsiteX65" fmla="*/ 1053321 w 2009996"/>
                <a:gd name="connsiteY65" fmla="*/ 549471 h 1588503"/>
                <a:gd name="connsiteX66" fmla="*/ 1046301 w 2009996"/>
                <a:gd name="connsiteY66" fmla="*/ 447077 h 1588503"/>
                <a:gd name="connsiteX67" fmla="*/ 1022737 w 2009996"/>
                <a:gd name="connsiteY67" fmla="*/ 352199 h 1588503"/>
                <a:gd name="connsiteX68" fmla="*/ 1001058 w 2009996"/>
                <a:gd name="connsiteY68" fmla="*/ 282771 h 1588503"/>
                <a:gd name="connsiteX69" fmla="*/ 970100 w 2009996"/>
                <a:gd name="connsiteY69" fmla="*/ 211457 h 1588503"/>
                <a:gd name="connsiteX70" fmla="*/ 946659 w 2009996"/>
                <a:gd name="connsiteY70" fmla="*/ 149421 h 1588503"/>
                <a:gd name="connsiteX71" fmla="*/ 915703 w 2009996"/>
                <a:gd name="connsiteY71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651509 w 2009996"/>
                <a:gd name="connsiteY44" fmla="*/ 1366239 h 1588503"/>
                <a:gd name="connsiteX45" fmla="*/ 1615791 w 2009996"/>
                <a:gd name="connsiteY45" fmla="*/ 1351952 h 1588503"/>
                <a:gd name="connsiteX46" fmla="*/ 1561022 w 2009996"/>
                <a:gd name="connsiteY46" fmla="*/ 1335283 h 1588503"/>
                <a:gd name="connsiteX47" fmla="*/ 1541972 w 2009996"/>
                <a:gd name="connsiteY47" fmla="*/ 1354333 h 1588503"/>
                <a:gd name="connsiteX48" fmla="*/ 1541972 w 2009996"/>
                <a:gd name="connsiteY48" fmla="*/ 1392433 h 1588503"/>
                <a:gd name="connsiteX49" fmla="*/ 1537209 w 2009996"/>
                <a:gd name="connsiteY49" fmla="*/ 1423389 h 1588503"/>
                <a:gd name="connsiteX50" fmla="*/ 1499109 w 2009996"/>
                <a:gd name="connsiteY50" fmla="*/ 1468633 h 1588503"/>
                <a:gd name="connsiteX51" fmla="*/ 1491965 w 2009996"/>
                <a:gd name="connsiteY51" fmla="*/ 1480539 h 1588503"/>
                <a:gd name="connsiteX52" fmla="*/ 1470534 w 2009996"/>
                <a:gd name="connsiteY52" fmla="*/ 1513877 h 1588503"/>
                <a:gd name="connsiteX53" fmla="*/ 1480059 w 2009996"/>
                <a:gd name="connsiteY53" fmla="*/ 1544833 h 1588503"/>
                <a:gd name="connsiteX54" fmla="*/ 0 w 2009996"/>
                <a:gd name="connsiteY54" fmla="*/ 1588503 h 1588503"/>
                <a:gd name="connsiteX55" fmla="*/ 260023 w 2009996"/>
                <a:gd name="connsiteY55" fmla="*/ 1453603 h 1588503"/>
                <a:gd name="connsiteX56" fmla="*/ 433083 w 2009996"/>
                <a:gd name="connsiteY56" fmla="*/ 1341313 h 1588503"/>
                <a:gd name="connsiteX57" fmla="*/ 594387 w 2009996"/>
                <a:gd name="connsiteY57" fmla="*/ 1236785 h 1588503"/>
                <a:gd name="connsiteX58" fmla="*/ 662579 w 2009996"/>
                <a:gd name="connsiteY58" fmla="*/ 1192781 h 1588503"/>
                <a:gd name="connsiteX59" fmla="*/ 746046 w 2009996"/>
                <a:gd name="connsiteY59" fmla="*/ 1114447 h 1588503"/>
                <a:gd name="connsiteX60" fmla="*/ 855707 w 2009996"/>
                <a:gd name="connsiteY60" fmla="*/ 1007909 h 1588503"/>
                <a:gd name="connsiteX61" fmla="*/ 989522 w 2009996"/>
                <a:gd name="connsiteY61" fmla="*/ 832839 h 1588503"/>
                <a:gd name="connsiteX62" fmla="*/ 1034766 w 2009996"/>
                <a:gd name="connsiteY62" fmla="*/ 723302 h 1588503"/>
                <a:gd name="connsiteX63" fmla="*/ 1053816 w 2009996"/>
                <a:gd name="connsiteY63" fmla="*/ 632814 h 1588503"/>
                <a:gd name="connsiteX64" fmla="*/ 1053321 w 2009996"/>
                <a:gd name="connsiteY64" fmla="*/ 549471 h 1588503"/>
                <a:gd name="connsiteX65" fmla="*/ 1046301 w 2009996"/>
                <a:gd name="connsiteY65" fmla="*/ 447077 h 1588503"/>
                <a:gd name="connsiteX66" fmla="*/ 1022737 w 2009996"/>
                <a:gd name="connsiteY66" fmla="*/ 352199 h 1588503"/>
                <a:gd name="connsiteX67" fmla="*/ 1001058 w 2009996"/>
                <a:gd name="connsiteY67" fmla="*/ 282771 h 1588503"/>
                <a:gd name="connsiteX68" fmla="*/ 970100 w 2009996"/>
                <a:gd name="connsiteY68" fmla="*/ 211457 h 1588503"/>
                <a:gd name="connsiteX69" fmla="*/ 946659 w 2009996"/>
                <a:gd name="connsiteY69" fmla="*/ 149421 h 1588503"/>
                <a:gd name="connsiteX70" fmla="*/ 915703 w 2009996"/>
                <a:gd name="connsiteY70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615791 w 2009996"/>
                <a:gd name="connsiteY44" fmla="*/ 1351952 h 1588503"/>
                <a:gd name="connsiteX45" fmla="*/ 1561022 w 2009996"/>
                <a:gd name="connsiteY45" fmla="*/ 1335283 h 1588503"/>
                <a:gd name="connsiteX46" fmla="*/ 1541972 w 2009996"/>
                <a:gd name="connsiteY46" fmla="*/ 1354333 h 1588503"/>
                <a:gd name="connsiteX47" fmla="*/ 1541972 w 2009996"/>
                <a:gd name="connsiteY47" fmla="*/ 1392433 h 1588503"/>
                <a:gd name="connsiteX48" fmla="*/ 1537209 w 2009996"/>
                <a:gd name="connsiteY48" fmla="*/ 1423389 h 1588503"/>
                <a:gd name="connsiteX49" fmla="*/ 1499109 w 2009996"/>
                <a:gd name="connsiteY49" fmla="*/ 1468633 h 1588503"/>
                <a:gd name="connsiteX50" fmla="*/ 1491965 w 2009996"/>
                <a:gd name="connsiteY50" fmla="*/ 1480539 h 1588503"/>
                <a:gd name="connsiteX51" fmla="*/ 1470534 w 2009996"/>
                <a:gd name="connsiteY51" fmla="*/ 1513877 h 1588503"/>
                <a:gd name="connsiteX52" fmla="*/ 1480059 w 2009996"/>
                <a:gd name="connsiteY52" fmla="*/ 1544833 h 1588503"/>
                <a:gd name="connsiteX53" fmla="*/ 0 w 2009996"/>
                <a:gd name="connsiteY53" fmla="*/ 1588503 h 1588503"/>
                <a:gd name="connsiteX54" fmla="*/ 260023 w 2009996"/>
                <a:gd name="connsiteY54" fmla="*/ 1453603 h 1588503"/>
                <a:gd name="connsiteX55" fmla="*/ 433083 w 2009996"/>
                <a:gd name="connsiteY55" fmla="*/ 1341313 h 1588503"/>
                <a:gd name="connsiteX56" fmla="*/ 594387 w 2009996"/>
                <a:gd name="connsiteY56" fmla="*/ 1236785 h 1588503"/>
                <a:gd name="connsiteX57" fmla="*/ 662579 w 2009996"/>
                <a:gd name="connsiteY57" fmla="*/ 1192781 h 1588503"/>
                <a:gd name="connsiteX58" fmla="*/ 746046 w 2009996"/>
                <a:gd name="connsiteY58" fmla="*/ 1114447 h 1588503"/>
                <a:gd name="connsiteX59" fmla="*/ 855707 w 2009996"/>
                <a:gd name="connsiteY59" fmla="*/ 1007909 h 1588503"/>
                <a:gd name="connsiteX60" fmla="*/ 989522 w 2009996"/>
                <a:gd name="connsiteY60" fmla="*/ 832839 h 1588503"/>
                <a:gd name="connsiteX61" fmla="*/ 1034766 w 2009996"/>
                <a:gd name="connsiteY61" fmla="*/ 723302 h 1588503"/>
                <a:gd name="connsiteX62" fmla="*/ 1053816 w 2009996"/>
                <a:gd name="connsiteY62" fmla="*/ 632814 h 1588503"/>
                <a:gd name="connsiteX63" fmla="*/ 1053321 w 2009996"/>
                <a:gd name="connsiteY63" fmla="*/ 549471 h 1588503"/>
                <a:gd name="connsiteX64" fmla="*/ 1046301 w 2009996"/>
                <a:gd name="connsiteY64" fmla="*/ 447077 h 1588503"/>
                <a:gd name="connsiteX65" fmla="*/ 1022737 w 2009996"/>
                <a:gd name="connsiteY65" fmla="*/ 352199 h 1588503"/>
                <a:gd name="connsiteX66" fmla="*/ 1001058 w 2009996"/>
                <a:gd name="connsiteY66" fmla="*/ 282771 h 1588503"/>
                <a:gd name="connsiteX67" fmla="*/ 970100 w 2009996"/>
                <a:gd name="connsiteY67" fmla="*/ 211457 h 1588503"/>
                <a:gd name="connsiteX68" fmla="*/ 946659 w 2009996"/>
                <a:gd name="connsiteY68" fmla="*/ 149421 h 1588503"/>
                <a:gd name="connsiteX69" fmla="*/ 915703 w 2009996"/>
                <a:gd name="connsiteY69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561022 w 2009996"/>
                <a:gd name="connsiteY44" fmla="*/ 1335283 h 1588503"/>
                <a:gd name="connsiteX45" fmla="*/ 1541972 w 2009996"/>
                <a:gd name="connsiteY45" fmla="*/ 1354333 h 1588503"/>
                <a:gd name="connsiteX46" fmla="*/ 1541972 w 2009996"/>
                <a:gd name="connsiteY46" fmla="*/ 1392433 h 1588503"/>
                <a:gd name="connsiteX47" fmla="*/ 1537209 w 2009996"/>
                <a:gd name="connsiteY47" fmla="*/ 1423389 h 1588503"/>
                <a:gd name="connsiteX48" fmla="*/ 1499109 w 2009996"/>
                <a:gd name="connsiteY48" fmla="*/ 1468633 h 1588503"/>
                <a:gd name="connsiteX49" fmla="*/ 1491965 w 2009996"/>
                <a:gd name="connsiteY49" fmla="*/ 1480539 h 1588503"/>
                <a:gd name="connsiteX50" fmla="*/ 1470534 w 2009996"/>
                <a:gd name="connsiteY50" fmla="*/ 1513877 h 1588503"/>
                <a:gd name="connsiteX51" fmla="*/ 1480059 w 2009996"/>
                <a:gd name="connsiteY51" fmla="*/ 1544833 h 1588503"/>
                <a:gd name="connsiteX52" fmla="*/ 0 w 2009996"/>
                <a:gd name="connsiteY52" fmla="*/ 1588503 h 1588503"/>
                <a:gd name="connsiteX53" fmla="*/ 260023 w 2009996"/>
                <a:gd name="connsiteY53" fmla="*/ 1453603 h 1588503"/>
                <a:gd name="connsiteX54" fmla="*/ 433083 w 2009996"/>
                <a:gd name="connsiteY54" fmla="*/ 1341313 h 1588503"/>
                <a:gd name="connsiteX55" fmla="*/ 594387 w 2009996"/>
                <a:gd name="connsiteY55" fmla="*/ 1236785 h 1588503"/>
                <a:gd name="connsiteX56" fmla="*/ 662579 w 2009996"/>
                <a:gd name="connsiteY56" fmla="*/ 1192781 h 1588503"/>
                <a:gd name="connsiteX57" fmla="*/ 746046 w 2009996"/>
                <a:gd name="connsiteY57" fmla="*/ 1114447 h 1588503"/>
                <a:gd name="connsiteX58" fmla="*/ 855707 w 2009996"/>
                <a:gd name="connsiteY58" fmla="*/ 1007909 h 1588503"/>
                <a:gd name="connsiteX59" fmla="*/ 989522 w 2009996"/>
                <a:gd name="connsiteY59" fmla="*/ 832839 h 1588503"/>
                <a:gd name="connsiteX60" fmla="*/ 1034766 w 2009996"/>
                <a:gd name="connsiteY60" fmla="*/ 723302 h 1588503"/>
                <a:gd name="connsiteX61" fmla="*/ 1053816 w 2009996"/>
                <a:gd name="connsiteY61" fmla="*/ 632814 h 1588503"/>
                <a:gd name="connsiteX62" fmla="*/ 1053321 w 2009996"/>
                <a:gd name="connsiteY62" fmla="*/ 549471 h 1588503"/>
                <a:gd name="connsiteX63" fmla="*/ 1046301 w 2009996"/>
                <a:gd name="connsiteY63" fmla="*/ 447077 h 1588503"/>
                <a:gd name="connsiteX64" fmla="*/ 1022737 w 2009996"/>
                <a:gd name="connsiteY64" fmla="*/ 352199 h 1588503"/>
                <a:gd name="connsiteX65" fmla="*/ 1001058 w 2009996"/>
                <a:gd name="connsiteY65" fmla="*/ 282771 h 1588503"/>
                <a:gd name="connsiteX66" fmla="*/ 970100 w 2009996"/>
                <a:gd name="connsiteY66" fmla="*/ 211457 h 1588503"/>
                <a:gd name="connsiteX67" fmla="*/ 946659 w 2009996"/>
                <a:gd name="connsiteY67" fmla="*/ 149421 h 1588503"/>
                <a:gd name="connsiteX68" fmla="*/ 915703 w 2009996"/>
                <a:gd name="connsiteY68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561022 w 2009996"/>
                <a:gd name="connsiteY44" fmla="*/ 1335283 h 1588503"/>
                <a:gd name="connsiteX45" fmla="*/ 1541972 w 2009996"/>
                <a:gd name="connsiteY45" fmla="*/ 1392433 h 1588503"/>
                <a:gd name="connsiteX46" fmla="*/ 1537209 w 2009996"/>
                <a:gd name="connsiteY46" fmla="*/ 1423389 h 1588503"/>
                <a:gd name="connsiteX47" fmla="*/ 1499109 w 2009996"/>
                <a:gd name="connsiteY47" fmla="*/ 1468633 h 1588503"/>
                <a:gd name="connsiteX48" fmla="*/ 1491965 w 2009996"/>
                <a:gd name="connsiteY48" fmla="*/ 1480539 h 1588503"/>
                <a:gd name="connsiteX49" fmla="*/ 1470534 w 2009996"/>
                <a:gd name="connsiteY49" fmla="*/ 1513877 h 1588503"/>
                <a:gd name="connsiteX50" fmla="*/ 1480059 w 2009996"/>
                <a:gd name="connsiteY50" fmla="*/ 1544833 h 1588503"/>
                <a:gd name="connsiteX51" fmla="*/ 0 w 2009996"/>
                <a:gd name="connsiteY51" fmla="*/ 1588503 h 1588503"/>
                <a:gd name="connsiteX52" fmla="*/ 260023 w 2009996"/>
                <a:gd name="connsiteY52" fmla="*/ 1453603 h 1588503"/>
                <a:gd name="connsiteX53" fmla="*/ 433083 w 2009996"/>
                <a:gd name="connsiteY53" fmla="*/ 1341313 h 1588503"/>
                <a:gd name="connsiteX54" fmla="*/ 594387 w 2009996"/>
                <a:gd name="connsiteY54" fmla="*/ 1236785 h 1588503"/>
                <a:gd name="connsiteX55" fmla="*/ 662579 w 2009996"/>
                <a:gd name="connsiteY55" fmla="*/ 1192781 h 1588503"/>
                <a:gd name="connsiteX56" fmla="*/ 746046 w 2009996"/>
                <a:gd name="connsiteY56" fmla="*/ 1114447 h 1588503"/>
                <a:gd name="connsiteX57" fmla="*/ 855707 w 2009996"/>
                <a:gd name="connsiteY57" fmla="*/ 1007909 h 1588503"/>
                <a:gd name="connsiteX58" fmla="*/ 989522 w 2009996"/>
                <a:gd name="connsiteY58" fmla="*/ 832839 h 1588503"/>
                <a:gd name="connsiteX59" fmla="*/ 1034766 w 2009996"/>
                <a:gd name="connsiteY59" fmla="*/ 723302 h 1588503"/>
                <a:gd name="connsiteX60" fmla="*/ 1053816 w 2009996"/>
                <a:gd name="connsiteY60" fmla="*/ 632814 h 1588503"/>
                <a:gd name="connsiteX61" fmla="*/ 1053321 w 2009996"/>
                <a:gd name="connsiteY61" fmla="*/ 549471 h 1588503"/>
                <a:gd name="connsiteX62" fmla="*/ 1046301 w 2009996"/>
                <a:gd name="connsiteY62" fmla="*/ 447077 h 1588503"/>
                <a:gd name="connsiteX63" fmla="*/ 1022737 w 2009996"/>
                <a:gd name="connsiteY63" fmla="*/ 352199 h 1588503"/>
                <a:gd name="connsiteX64" fmla="*/ 1001058 w 2009996"/>
                <a:gd name="connsiteY64" fmla="*/ 282771 h 1588503"/>
                <a:gd name="connsiteX65" fmla="*/ 970100 w 2009996"/>
                <a:gd name="connsiteY65" fmla="*/ 211457 h 1588503"/>
                <a:gd name="connsiteX66" fmla="*/ 946659 w 2009996"/>
                <a:gd name="connsiteY66" fmla="*/ 149421 h 1588503"/>
                <a:gd name="connsiteX67" fmla="*/ 915703 w 2009996"/>
                <a:gd name="connsiteY67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541972 w 2009996"/>
                <a:gd name="connsiteY44" fmla="*/ 1392433 h 1588503"/>
                <a:gd name="connsiteX45" fmla="*/ 1537209 w 2009996"/>
                <a:gd name="connsiteY45" fmla="*/ 1423389 h 1588503"/>
                <a:gd name="connsiteX46" fmla="*/ 1499109 w 2009996"/>
                <a:gd name="connsiteY46" fmla="*/ 1468633 h 1588503"/>
                <a:gd name="connsiteX47" fmla="*/ 1491965 w 2009996"/>
                <a:gd name="connsiteY47" fmla="*/ 1480539 h 1588503"/>
                <a:gd name="connsiteX48" fmla="*/ 1470534 w 2009996"/>
                <a:gd name="connsiteY48" fmla="*/ 1513877 h 1588503"/>
                <a:gd name="connsiteX49" fmla="*/ 1480059 w 2009996"/>
                <a:gd name="connsiteY49" fmla="*/ 1544833 h 1588503"/>
                <a:gd name="connsiteX50" fmla="*/ 0 w 2009996"/>
                <a:gd name="connsiteY50" fmla="*/ 1588503 h 1588503"/>
                <a:gd name="connsiteX51" fmla="*/ 260023 w 2009996"/>
                <a:gd name="connsiteY51" fmla="*/ 1453603 h 1588503"/>
                <a:gd name="connsiteX52" fmla="*/ 433083 w 2009996"/>
                <a:gd name="connsiteY52" fmla="*/ 1341313 h 1588503"/>
                <a:gd name="connsiteX53" fmla="*/ 594387 w 2009996"/>
                <a:gd name="connsiteY53" fmla="*/ 1236785 h 1588503"/>
                <a:gd name="connsiteX54" fmla="*/ 662579 w 2009996"/>
                <a:gd name="connsiteY54" fmla="*/ 1192781 h 1588503"/>
                <a:gd name="connsiteX55" fmla="*/ 746046 w 2009996"/>
                <a:gd name="connsiteY55" fmla="*/ 1114447 h 1588503"/>
                <a:gd name="connsiteX56" fmla="*/ 855707 w 2009996"/>
                <a:gd name="connsiteY56" fmla="*/ 1007909 h 1588503"/>
                <a:gd name="connsiteX57" fmla="*/ 989522 w 2009996"/>
                <a:gd name="connsiteY57" fmla="*/ 832839 h 1588503"/>
                <a:gd name="connsiteX58" fmla="*/ 1034766 w 2009996"/>
                <a:gd name="connsiteY58" fmla="*/ 723302 h 1588503"/>
                <a:gd name="connsiteX59" fmla="*/ 1053816 w 2009996"/>
                <a:gd name="connsiteY59" fmla="*/ 632814 h 1588503"/>
                <a:gd name="connsiteX60" fmla="*/ 1053321 w 2009996"/>
                <a:gd name="connsiteY60" fmla="*/ 549471 h 1588503"/>
                <a:gd name="connsiteX61" fmla="*/ 1046301 w 2009996"/>
                <a:gd name="connsiteY61" fmla="*/ 447077 h 1588503"/>
                <a:gd name="connsiteX62" fmla="*/ 1022737 w 2009996"/>
                <a:gd name="connsiteY62" fmla="*/ 352199 h 1588503"/>
                <a:gd name="connsiteX63" fmla="*/ 1001058 w 2009996"/>
                <a:gd name="connsiteY63" fmla="*/ 282771 h 1588503"/>
                <a:gd name="connsiteX64" fmla="*/ 970100 w 2009996"/>
                <a:gd name="connsiteY64" fmla="*/ 211457 h 1588503"/>
                <a:gd name="connsiteX65" fmla="*/ 946659 w 2009996"/>
                <a:gd name="connsiteY65" fmla="*/ 149421 h 1588503"/>
                <a:gd name="connsiteX66" fmla="*/ 915703 w 2009996"/>
                <a:gd name="connsiteY66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541972 w 2009996"/>
                <a:gd name="connsiteY44" fmla="*/ 1392433 h 1588503"/>
                <a:gd name="connsiteX45" fmla="*/ 1499109 w 2009996"/>
                <a:gd name="connsiteY45" fmla="*/ 1468633 h 1588503"/>
                <a:gd name="connsiteX46" fmla="*/ 1491965 w 2009996"/>
                <a:gd name="connsiteY46" fmla="*/ 1480539 h 1588503"/>
                <a:gd name="connsiteX47" fmla="*/ 1470534 w 2009996"/>
                <a:gd name="connsiteY47" fmla="*/ 1513877 h 1588503"/>
                <a:gd name="connsiteX48" fmla="*/ 1480059 w 2009996"/>
                <a:gd name="connsiteY48" fmla="*/ 1544833 h 1588503"/>
                <a:gd name="connsiteX49" fmla="*/ 0 w 2009996"/>
                <a:gd name="connsiteY49" fmla="*/ 1588503 h 1588503"/>
                <a:gd name="connsiteX50" fmla="*/ 260023 w 2009996"/>
                <a:gd name="connsiteY50" fmla="*/ 1453603 h 1588503"/>
                <a:gd name="connsiteX51" fmla="*/ 433083 w 2009996"/>
                <a:gd name="connsiteY51" fmla="*/ 1341313 h 1588503"/>
                <a:gd name="connsiteX52" fmla="*/ 594387 w 2009996"/>
                <a:gd name="connsiteY52" fmla="*/ 1236785 h 1588503"/>
                <a:gd name="connsiteX53" fmla="*/ 662579 w 2009996"/>
                <a:gd name="connsiteY53" fmla="*/ 1192781 h 1588503"/>
                <a:gd name="connsiteX54" fmla="*/ 746046 w 2009996"/>
                <a:gd name="connsiteY54" fmla="*/ 1114447 h 1588503"/>
                <a:gd name="connsiteX55" fmla="*/ 855707 w 2009996"/>
                <a:gd name="connsiteY55" fmla="*/ 1007909 h 1588503"/>
                <a:gd name="connsiteX56" fmla="*/ 989522 w 2009996"/>
                <a:gd name="connsiteY56" fmla="*/ 832839 h 1588503"/>
                <a:gd name="connsiteX57" fmla="*/ 1034766 w 2009996"/>
                <a:gd name="connsiteY57" fmla="*/ 723302 h 1588503"/>
                <a:gd name="connsiteX58" fmla="*/ 1053816 w 2009996"/>
                <a:gd name="connsiteY58" fmla="*/ 632814 h 1588503"/>
                <a:gd name="connsiteX59" fmla="*/ 1053321 w 2009996"/>
                <a:gd name="connsiteY59" fmla="*/ 549471 h 1588503"/>
                <a:gd name="connsiteX60" fmla="*/ 1046301 w 2009996"/>
                <a:gd name="connsiteY60" fmla="*/ 447077 h 1588503"/>
                <a:gd name="connsiteX61" fmla="*/ 1022737 w 2009996"/>
                <a:gd name="connsiteY61" fmla="*/ 352199 h 1588503"/>
                <a:gd name="connsiteX62" fmla="*/ 1001058 w 2009996"/>
                <a:gd name="connsiteY62" fmla="*/ 282771 h 1588503"/>
                <a:gd name="connsiteX63" fmla="*/ 970100 w 2009996"/>
                <a:gd name="connsiteY63" fmla="*/ 211457 h 1588503"/>
                <a:gd name="connsiteX64" fmla="*/ 946659 w 2009996"/>
                <a:gd name="connsiteY64" fmla="*/ 149421 h 1588503"/>
                <a:gd name="connsiteX65" fmla="*/ 915703 w 2009996"/>
                <a:gd name="connsiteY65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499109 w 2009996"/>
                <a:gd name="connsiteY44" fmla="*/ 1468633 h 1588503"/>
                <a:gd name="connsiteX45" fmla="*/ 1491965 w 2009996"/>
                <a:gd name="connsiteY45" fmla="*/ 1480539 h 1588503"/>
                <a:gd name="connsiteX46" fmla="*/ 1470534 w 2009996"/>
                <a:gd name="connsiteY46" fmla="*/ 1513877 h 1588503"/>
                <a:gd name="connsiteX47" fmla="*/ 1480059 w 2009996"/>
                <a:gd name="connsiteY47" fmla="*/ 1544833 h 1588503"/>
                <a:gd name="connsiteX48" fmla="*/ 0 w 2009996"/>
                <a:gd name="connsiteY48" fmla="*/ 1588503 h 1588503"/>
                <a:gd name="connsiteX49" fmla="*/ 260023 w 2009996"/>
                <a:gd name="connsiteY49" fmla="*/ 1453603 h 1588503"/>
                <a:gd name="connsiteX50" fmla="*/ 433083 w 2009996"/>
                <a:gd name="connsiteY50" fmla="*/ 1341313 h 1588503"/>
                <a:gd name="connsiteX51" fmla="*/ 594387 w 2009996"/>
                <a:gd name="connsiteY51" fmla="*/ 1236785 h 1588503"/>
                <a:gd name="connsiteX52" fmla="*/ 662579 w 2009996"/>
                <a:gd name="connsiteY52" fmla="*/ 1192781 h 1588503"/>
                <a:gd name="connsiteX53" fmla="*/ 746046 w 2009996"/>
                <a:gd name="connsiteY53" fmla="*/ 1114447 h 1588503"/>
                <a:gd name="connsiteX54" fmla="*/ 855707 w 2009996"/>
                <a:gd name="connsiteY54" fmla="*/ 1007909 h 1588503"/>
                <a:gd name="connsiteX55" fmla="*/ 989522 w 2009996"/>
                <a:gd name="connsiteY55" fmla="*/ 832839 h 1588503"/>
                <a:gd name="connsiteX56" fmla="*/ 1034766 w 2009996"/>
                <a:gd name="connsiteY56" fmla="*/ 723302 h 1588503"/>
                <a:gd name="connsiteX57" fmla="*/ 1053816 w 2009996"/>
                <a:gd name="connsiteY57" fmla="*/ 632814 h 1588503"/>
                <a:gd name="connsiteX58" fmla="*/ 1053321 w 2009996"/>
                <a:gd name="connsiteY58" fmla="*/ 549471 h 1588503"/>
                <a:gd name="connsiteX59" fmla="*/ 1046301 w 2009996"/>
                <a:gd name="connsiteY59" fmla="*/ 447077 h 1588503"/>
                <a:gd name="connsiteX60" fmla="*/ 1022737 w 2009996"/>
                <a:gd name="connsiteY60" fmla="*/ 352199 h 1588503"/>
                <a:gd name="connsiteX61" fmla="*/ 1001058 w 2009996"/>
                <a:gd name="connsiteY61" fmla="*/ 282771 h 1588503"/>
                <a:gd name="connsiteX62" fmla="*/ 970100 w 2009996"/>
                <a:gd name="connsiteY62" fmla="*/ 211457 h 1588503"/>
                <a:gd name="connsiteX63" fmla="*/ 946659 w 2009996"/>
                <a:gd name="connsiteY63" fmla="*/ 149421 h 1588503"/>
                <a:gd name="connsiteX64" fmla="*/ 915703 w 2009996"/>
                <a:gd name="connsiteY64" fmla="*/ 58933 h 1588503"/>
                <a:gd name="connsiteX0" fmla="*/ 915703 w 2009996"/>
                <a:gd name="connsiteY0" fmla="*/ 58933 h 2069241"/>
                <a:gd name="connsiteX1" fmla="*/ 934753 w 2009996"/>
                <a:gd name="connsiteY1" fmla="*/ 1783 h 2069241"/>
                <a:gd name="connsiteX2" fmla="*/ 953803 w 2009996"/>
                <a:gd name="connsiteY2" fmla="*/ 18452 h 2069241"/>
                <a:gd name="connsiteX3" fmla="*/ 968091 w 2009996"/>
                <a:gd name="connsiteY3" fmla="*/ 58933 h 2069241"/>
                <a:gd name="connsiteX4" fmla="*/ 984759 w 2009996"/>
                <a:gd name="connsiteY4" fmla="*/ 75602 h 2069241"/>
                <a:gd name="connsiteX5" fmla="*/ 994284 w 2009996"/>
                <a:gd name="connsiteY5" fmla="*/ 85127 h 2069241"/>
                <a:gd name="connsiteX6" fmla="*/ 1001428 w 2009996"/>
                <a:gd name="connsiteY6" fmla="*/ 120846 h 2069241"/>
                <a:gd name="connsiteX7" fmla="*/ 1010953 w 2009996"/>
                <a:gd name="connsiteY7" fmla="*/ 125608 h 2069241"/>
                <a:gd name="connsiteX8" fmla="*/ 1022859 w 2009996"/>
                <a:gd name="connsiteY8" fmla="*/ 120846 h 2069241"/>
                <a:gd name="connsiteX9" fmla="*/ 1030003 w 2009996"/>
                <a:gd name="connsiteY9" fmla="*/ 66077 h 2069241"/>
                <a:gd name="connsiteX10" fmla="*/ 1030003 w 2009996"/>
                <a:gd name="connsiteY10" fmla="*/ 66077 h 2069241"/>
                <a:gd name="connsiteX11" fmla="*/ 1046672 w 2009996"/>
                <a:gd name="connsiteY11" fmla="*/ 56552 h 2069241"/>
                <a:gd name="connsiteX12" fmla="*/ 1063341 w 2009996"/>
                <a:gd name="connsiteY12" fmla="*/ 73221 h 2069241"/>
                <a:gd name="connsiteX13" fmla="*/ 1063341 w 2009996"/>
                <a:gd name="connsiteY13" fmla="*/ 87508 h 2069241"/>
                <a:gd name="connsiteX14" fmla="*/ 1077628 w 2009996"/>
                <a:gd name="connsiteY14" fmla="*/ 54171 h 2069241"/>
                <a:gd name="connsiteX15" fmla="*/ 1087153 w 2009996"/>
                <a:gd name="connsiteY15" fmla="*/ 27977 h 2069241"/>
                <a:gd name="connsiteX16" fmla="*/ 1094297 w 2009996"/>
                <a:gd name="connsiteY16" fmla="*/ 54171 h 2069241"/>
                <a:gd name="connsiteX17" fmla="*/ 1101441 w 2009996"/>
                <a:gd name="connsiteY17" fmla="*/ 92271 h 2069241"/>
                <a:gd name="connsiteX18" fmla="*/ 1110966 w 2009996"/>
                <a:gd name="connsiteY18" fmla="*/ 104177 h 2069241"/>
                <a:gd name="connsiteX19" fmla="*/ 1125253 w 2009996"/>
                <a:gd name="connsiteY19" fmla="*/ 61314 h 2069241"/>
                <a:gd name="connsiteX20" fmla="*/ 1141922 w 2009996"/>
                <a:gd name="connsiteY20" fmla="*/ 30358 h 2069241"/>
                <a:gd name="connsiteX21" fmla="*/ 1141922 w 2009996"/>
                <a:gd name="connsiteY21" fmla="*/ 30358 h 2069241"/>
                <a:gd name="connsiteX22" fmla="*/ 1182403 w 2009996"/>
                <a:gd name="connsiteY22" fmla="*/ 27977 h 2069241"/>
                <a:gd name="connsiteX23" fmla="*/ 1199072 w 2009996"/>
                <a:gd name="connsiteY23" fmla="*/ 73221 h 2069241"/>
                <a:gd name="connsiteX24" fmla="*/ 1201453 w 2009996"/>
                <a:gd name="connsiteY24" fmla="*/ 94652 h 2069241"/>
                <a:gd name="connsiteX25" fmla="*/ 1222884 w 2009996"/>
                <a:gd name="connsiteY25" fmla="*/ 56552 h 2069241"/>
                <a:gd name="connsiteX26" fmla="*/ 1246697 w 2009996"/>
                <a:gd name="connsiteY26" fmla="*/ 37502 h 2069241"/>
                <a:gd name="connsiteX27" fmla="*/ 1263366 w 2009996"/>
                <a:gd name="connsiteY27" fmla="*/ 23214 h 2069241"/>
                <a:gd name="connsiteX28" fmla="*/ 1287178 w 2009996"/>
                <a:gd name="connsiteY28" fmla="*/ 4164 h 2069241"/>
                <a:gd name="connsiteX29" fmla="*/ 1303847 w 2009996"/>
                <a:gd name="connsiteY29" fmla="*/ 58933 h 2069241"/>
                <a:gd name="connsiteX30" fmla="*/ 1310991 w 2009996"/>
                <a:gd name="connsiteY30" fmla="*/ 87508 h 2069241"/>
                <a:gd name="connsiteX31" fmla="*/ 1334803 w 2009996"/>
                <a:gd name="connsiteY31" fmla="*/ 111321 h 2069241"/>
                <a:gd name="connsiteX32" fmla="*/ 1356234 w 2009996"/>
                <a:gd name="connsiteY32" fmla="*/ 118464 h 2069241"/>
                <a:gd name="connsiteX33" fmla="*/ 1372903 w 2009996"/>
                <a:gd name="connsiteY33" fmla="*/ 204189 h 2069241"/>
                <a:gd name="connsiteX34" fmla="*/ 1403859 w 2009996"/>
                <a:gd name="connsiteY34" fmla="*/ 328014 h 2069241"/>
                <a:gd name="connsiteX35" fmla="*/ 1446722 w 2009996"/>
                <a:gd name="connsiteY35" fmla="*/ 451839 h 2069241"/>
                <a:gd name="connsiteX36" fmla="*/ 1494347 w 2009996"/>
                <a:gd name="connsiteY36" fmla="*/ 592333 h 2069241"/>
                <a:gd name="connsiteX37" fmla="*/ 1539591 w 2009996"/>
                <a:gd name="connsiteY37" fmla="*/ 689964 h 2069241"/>
                <a:gd name="connsiteX38" fmla="*/ 1589597 w 2009996"/>
                <a:gd name="connsiteY38" fmla="*/ 792358 h 2069241"/>
                <a:gd name="connsiteX39" fmla="*/ 1658653 w 2009996"/>
                <a:gd name="connsiteY39" fmla="*/ 909039 h 2069241"/>
                <a:gd name="connsiteX40" fmla="*/ 1727709 w 2009996"/>
                <a:gd name="connsiteY40" fmla="*/ 1028102 h 2069241"/>
                <a:gd name="connsiteX41" fmla="*/ 1799147 w 2009996"/>
                <a:gd name="connsiteY41" fmla="*/ 1132877 h 2069241"/>
                <a:gd name="connsiteX42" fmla="*/ 1832485 w 2009996"/>
                <a:gd name="connsiteY42" fmla="*/ 1173357 h 2069241"/>
                <a:gd name="connsiteX43" fmla="*/ 2009996 w 2009996"/>
                <a:gd name="connsiteY43" fmla="*/ 1402469 h 2069241"/>
                <a:gd name="connsiteX44" fmla="*/ 1499109 w 2009996"/>
                <a:gd name="connsiteY44" fmla="*/ 1468633 h 2069241"/>
                <a:gd name="connsiteX45" fmla="*/ 1491965 w 2009996"/>
                <a:gd name="connsiteY45" fmla="*/ 1480539 h 2069241"/>
                <a:gd name="connsiteX46" fmla="*/ 1470534 w 2009996"/>
                <a:gd name="connsiteY46" fmla="*/ 1513877 h 2069241"/>
                <a:gd name="connsiteX47" fmla="*/ 300720 w 2009996"/>
                <a:gd name="connsiteY47" fmla="*/ 2069241 h 2069241"/>
                <a:gd name="connsiteX48" fmla="*/ 0 w 2009996"/>
                <a:gd name="connsiteY48" fmla="*/ 1588503 h 2069241"/>
                <a:gd name="connsiteX49" fmla="*/ 260023 w 2009996"/>
                <a:gd name="connsiteY49" fmla="*/ 1453603 h 2069241"/>
                <a:gd name="connsiteX50" fmla="*/ 433083 w 2009996"/>
                <a:gd name="connsiteY50" fmla="*/ 1341313 h 2069241"/>
                <a:gd name="connsiteX51" fmla="*/ 594387 w 2009996"/>
                <a:gd name="connsiteY51" fmla="*/ 1236785 h 2069241"/>
                <a:gd name="connsiteX52" fmla="*/ 662579 w 2009996"/>
                <a:gd name="connsiteY52" fmla="*/ 1192781 h 2069241"/>
                <a:gd name="connsiteX53" fmla="*/ 746046 w 2009996"/>
                <a:gd name="connsiteY53" fmla="*/ 1114447 h 2069241"/>
                <a:gd name="connsiteX54" fmla="*/ 855707 w 2009996"/>
                <a:gd name="connsiteY54" fmla="*/ 1007909 h 2069241"/>
                <a:gd name="connsiteX55" fmla="*/ 989522 w 2009996"/>
                <a:gd name="connsiteY55" fmla="*/ 832839 h 2069241"/>
                <a:gd name="connsiteX56" fmla="*/ 1034766 w 2009996"/>
                <a:gd name="connsiteY56" fmla="*/ 723302 h 2069241"/>
                <a:gd name="connsiteX57" fmla="*/ 1053816 w 2009996"/>
                <a:gd name="connsiteY57" fmla="*/ 632814 h 2069241"/>
                <a:gd name="connsiteX58" fmla="*/ 1053321 w 2009996"/>
                <a:gd name="connsiteY58" fmla="*/ 549471 h 2069241"/>
                <a:gd name="connsiteX59" fmla="*/ 1046301 w 2009996"/>
                <a:gd name="connsiteY59" fmla="*/ 447077 h 2069241"/>
                <a:gd name="connsiteX60" fmla="*/ 1022737 w 2009996"/>
                <a:gd name="connsiteY60" fmla="*/ 352199 h 2069241"/>
                <a:gd name="connsiteX61" fmla="*/ 1001058 w 2009996"/>
                <a:gd name="connsiteY61" fmla="*/ 282771 h 2069241"/>
                <a:gd name="connsiteX62" fmla="*/ 970100 w 2009996"/>
                <a:gd name="connsiteY62" fmla="*/ 211457 h 2069241"/>
                <a:gd name="connsiteX63" fmla="*/ 946659 w 2009996"/>
                <a:gd name="connsiteY63" fmla="*/ 149421 h 2069241"/>
                <a:gd name="connsiteX64" fmla="*/ 915703 w 2009996"/>
                <a:gd name="connsiteY64" fmla="*/ 58933 h 2069241"/>
                <a:gd name="connsiteX0" fmla="*/ 915703 w 2120081"/>
                <a:gd name="connsiteY0" fmla="*/ 58933 h 2069241"/>
                <a:gd name="connsiteX1" fmla="*/ 934753 w 2120081"/>
                <a:gd name="connsiteY1" fmla="*/ 1783 h 2069241"/>
                <a:gd name="connsiteX2" fmla="*/ 953803 w 2120081"/>
                <a:gd name="connsiteY2" fmla="*/ 18452 h 2069241"/>
                <a:gd name="connsiteX3" fmla="*/ 968091 w 2120081"/>
                <a:gd name="connsiteY3" fmla="*/ 58933 h 2069241"/>
                <a:gd name="connsiteX4" fmla="*/ 984759 w 2120081"/>
                <a:gd name="connsiteY4" fmla="*/ 75602 h 2069241"/>
                <a:gd name="connsiteX5" fmla="*/ 994284 w 2120081"/>
                <a:gd name="connsiteY5" fmla="*/ 85127 h 2069241"/>
                <a:gd name="connsiteX6" fmla="*/ 1001428 w 2120081"/>
                <a:gd name="connsiteY6" fmla="*/ 120846 h 2069241"/>
                <a:gd name="connsiteX7" fmla="*/ 1010953 w 2120081"/>
                <a:gd name="connsiteY7" fmla="*/ 125608 h 2069241"/>
                <a:gd name="connsiteX8" fmla="*/ 1022859 w 2120081"/>
                <a:gd name="connsiteY8" fmla="*/ 120846 h 2069241"/>
                <a:gd name="connsiteX9" fmla="*/ 1030003 w 2120081"/>
                <a:gd name="connsiteY9" fmla="*/ 66077 h 2069241"/>
                <a:gd name="connsiteX10" fmla="*/ 1030003 w 2120081"/>
                <a:gd name="connsiteY10" fmla="*/ 66077 h 2069241"/>
                <a:gd name="connsiteX11" fmla="*/ 1046672 w 2120081"/>
                <a:gd name="connsiteY11" fmla="*/ 56552 h 2069241"/>
                <a:gd name="connsiteX12" fmla="*/ 1063341 w 2120081"/>
                <a:gd name="connsiteY12" fmla="*/ 73221 h 2069241"/>
                <a:gd name="connsiteX13" fmla="*/ 1063341 w 2120081"/>
                <a:gd name="connsiteY13" fmla="*/ 87508 h 2069241"/>
                <a:gd name="connsiteX14" fmla="*/ 1077628 w 2120081"/>
                <a:gd name="connsiteY14" fmla="*/ 54171 h 2069241"/>
                <a:gd name="connsiteX15" fmla="*/ 1087153 w 2120081"/>
                <a:gd name="connsiteY15" fmla="*/ 27977 h 2069241"/>
                <a:gd name="connsiteX16" fmla="*/ 1094297 w 2120081"/>
                <a:gd name="connsiteY16" fmla="*/ 54171 h 2069241"/>
                <a:gd name="connsiteX17" fmla="*/ 1101441 w 2120081"/>
                <a:gd name="connsiteY17" fmla="*/ 92271 h 2069241"/>
                <a:gd name="connsiteX18" fmla="*/ 1110966 w 2120081"/>
                <a:gd name="connsiteY18" fmla="*/ 104177 h 2069241"/>
                <a:gd name="connsiteX19" fmla="*/ 1125253 w 2120081"/>
                <a:gd name="connsiteY19" fmla="*/ 61314 h 2069241"/>
                <a:gd name="connsiteX20" fmla="*/ 1141922 w 2120081"/>
                <a:gd name="connsiteY20" fmla="*/ 30358 h 2069241"/>
                <a:gd name="connsiteX21" fmla="*/ 1141922 w 2120081"/>
                <a:gd name="connsiteY21" fmla="*/ 30358 h 2069241"/>
                <a:gd name="connsiteX22" fmla="*/ 1182403 w 2120081"/>
                <a:gd name="connsiteY22" fmla="*/ 27977 h 2069241"/>
                <a:gd name="connsiteX23" fmla="*/ 1199072 w 2120081"/>
                <a:gd name="connsiteY23" fmla="*/ 73221 h 2069241"/>
                <a:gd name="connsiteX24" fmla="*/ 1201453 w 2120081"/>
                <a:gd name="connsiteY24" fmla="*/ 94652 h 2069241"/>
                <a:gd name="connsiteX25" fmla="*/ 1222884 w 2120081"/>
                <a:gd name="connsiteY25" fmla="*/ 56552 h 2069241"/>
                <a:gd name="connsiteX26" fmla="*/ 1246697 w 2120081"/>
                <a:gd name="connsiteY26" fmla="*/ 37502 h 2069241"/>
                <a:gd name="connsiteX27" fmla="*/ 1263366 w 2120081"/>
                <a:gd name="connsiteY27" fmla="*/ 23214 h 2069241"/>
                <a:gd name="connsiteX28" fmla="*/ 1287178 w 2120081"/>
                <a:gd name="connsiteY28" fmla="*/ 4164 h 2069241"/>
                <a:gd name="connsiteX29" fmla="*/ 1303847 w 2120081"/>
                <a:gd name="connsiteY29" fmla="*/ 58933 h 2069241"/>
                <a:gd name="connsiteX30" fmla="*/ 1310991 w 2120081"/>
                <a:gd name="connsiteY30" fmla="*/ 87508 h 2069241"/>
                <a:gd name="connsiteX31" fmla="*/ 1334803 w 2120081"/>
                <a:gd name="connsiteY31" fmla="*/ 111321 h 2069241"/>
                <a:gd name="connsiteX32" fmla="*/ 1356234 w 2120081"/>
                <a:gd name="connsiteY32" fmla="*/ 118464 h 2069241"/>
                <a:gd name="connsiteX33" fmla="*/ 1372903 w 2120081"/>
                <a:gd name="connsiteY33" fmla="*/ 204189 h 2069241"/>
                <a:gd name="connsiteX34" fmla="*/ 1403859 w 2120081"/>
                <a:gd name="connsiteY34" fmla="*/ 328014 h 2069241"/>
                <a:gd name="connsiteX35" fmla="*/ 1446722 w 2120081"/>
                <a:gd name="connsiteY35" fmla="*/ 451839 h 2069241"/>
                <a:gd name="connsiteX36" fmla="*/ 1494347 w 2120081"/>
                <a:gd name="connsiteY36" fmla="*/ 592333 h 2069241"/>
                <a:gd name="connsiteX37" fmla="*/ 1539591 w 2120081"/>
                <a:gd name="connsiteY37" fmla="*/ 689964 h 2069241"/>
                <a:gd name="connsiteX38" fmla="*/ 1589597 w 2120081"/>
                <a:gd name="connsiteY38" fmla="*/ 792358 h 2069241"/>
                <a:gd name="connsiteX39" fmla="*/ 1658653 w 2120081"/>
                <a:gd name="connsiteY39" fmla="*/ 909039 h 2069241"/>
                <a:gd name="connsiteX40" fmla="*/ 1727709 w 2120081"/>
                <a:gd name="connsiteY40" fmla="*/ 1028102 h 2069241"/>
                <a:gd name="connsiteX41" fmla="*/ 1799147 w 2120081"/>
                <a:gd name="connsiteY41" fmla="*/ 1132877 h 2069241"/>
                <a:gd name="connsiteX42" fmla="*/ 1832485 w 2120081"/>
                <a:gd name="connsiteY42" fmla="*/ 1173357 h 2069241"/>
                <a:gd name="connsiteX43" fmla="*/ 2009996 w 2120081"/>
                <a:gd name="connsiteY43" fmla="*/ 1402469 h 2069241"/>
                <a:gd name="connsiteX44" fmla="*/ 1499109 w 2120081"/>
                <a:gd name="connsiteY44" fmla="*/ 1468633 h 2069241"/>
                <a:gd name="connsiteX45" fmla="*/ 2120055 w 2120081"/>
                <a:gd name="connsiteY45" fmla="*/ 1861320 h 2069241"/>
                <a:gd name="connsiteX46" fmla="*/ 1470534 w 2120081"/>
                <a:gd name="connsiteY46" fmla="*/ 1513877 h 2069241"/>
                <a:gd name="connsiteX47" fmla="*/ 300720 w 2120081"/>
                <a:gd name="connsiteY47" fmla="*/ 2069241 h 2069241"/>
                <a:gd name="connsiteX48" fmla="*/ 0 w 2120081"/>
                <a:gd name="connsiteY48" fmla="*/ 1588503 h 2069241"/>
                <a:gd name="connsiteX49" fmla="*/ 260023 w 2120081"/>
                <a:gd name="connsiteY49" fmla="*/ 1453603 h 2069241"/>
                <a:gd name="connsiteX50" fmla="*/ 433083 w 2120081"/>
                <a:gd name="connsiteY50" fmla="*/ 1341313 h 2069241"/>
                <a:gd name="connsiteX51" fmla="*/ 594387 w 2120081"/>
                <a:gd name="connsiteY51" fmla="*/ 1236785 h 2069241"/>
                <a:gd name="connsiteX52" fmla="*/ 662579 w 2120081"/>
                <a:gd name="connsiteY52" fmla="*/ 1192781 h 2069241"/>
                <a:gd name="connsiteX53" fmla="*/ 746046 w 2120081"/>
                <a:gd name="connsiteY53" fmla="*/ 1114447 h 2069241"/>
                <a:gd name="connsiteX54" fmla="*/ 855707 w 2120081"/>
                <a:gd name="connsiteY54" fmla="*/ 1007909 h 2069241"/>
                <a:gd name="connsiteX55" fmla="*/ 989522 w 2120081"/>
                <a:gd name="connsiteY55" fmla="*/ 832839 h 2069241"/>
                <a:gd name="connsiteX56" fmla="*/ 1034766 w 2120081"/>
                <a:gd name="connsiteY56" fmla="*/ 723302 h 2069241"/>
                <a:gd name="connsiteX57" fmla="*/ 1053816 w 2120081"/>
                <a:gd name="connsiteY57" fmla="*/ 632814 h 2069241"/>
                <a:gd name="connsiteX58" fmla="*/ 1053321 w 2120081"/>
                <a:gd name="connsiteY58" fmla="*/ 549471 h 2069241"/>
                <a:gd name="connsiteX59" fmla="*/ 1046301 w 2120081"/>
                <a:gd name="connsiteY59" fmla="*/ 447077 h 2069241"/>
                <a:gd name="connsiteX60" fmla="*/ 1022737 w 2120081"/>
                <a:gd name="connsiteY60" fmla="*/ 352199 h 2069241"/>
                <a:gd name="connsiteX61" fmla="*/ 1001058 w 2120081"/>
                <a:gd name="connsiteY61" fmla="*/ 282771 h 2069241"/>
                <a:gd name="connsiteX62" fmla="*/ 970100 w 2120081"/>
                <a:gd name="connsiteY62" fmla="*/ 211457 h 2069241"/>
                <a:gd name="connsiteX63" fmla="*/ 946659 w 2120081"/>
                <a:gd name="connsiteY63" fmla="*/ 149421 h 2069241"/>
                <a:gd name="connsiteX64" fmla="*/ 915703 w 2120081"/>
                <a:gd name="connsiteY64" fmla="*/ 58933 h 2069241"/>
                <a:gd name="connsiteX0" fmla="*/ 915703 w 2009996"/>
                <a:gd name="connsiteY0" fmla="*/ 58933 h 2069241"/>
                <a:gd name="connsiteX1" fmla="*/ 934753 w 2009996"/>
                <a:gd name="connsiteY1" fmla="*/ 1783 h 2069241"/>
                <a:gd name="connsiteX2" fmla="*/ 953803 w 2009996"/>
                <a:gd name="connsiteY2" fmla="*/ 18452 h 2069241"/>
                <a:gd name="connsiteX3" fmla="*/ 968091 w 2009996"/>
                <a:gd name="connsiteY3" fmla="*/ 58933 h 2069241"/>
                <a:gd name="connsiteX4" fmla="*/ 984759 w 2009996"/>
                <a:gd name="connsiteY4" fmla="*/ 75602 h 2069241"/>
                <a:gd name="connsiteX5" fmla="*/ 994284 w 2009996"/>
                <a:gd name="connsiteY5" fmla="*/ 85127 h 2069241"/>
                <a:gd name="connsiteX6" fmla="*/ 1001428 w 2009996"/>
                <a:gd name="connsiteY6" fmla="*/ 120846 h 2069241"/>
                <a:gd name="connsiteX7" fmla="*/ 1010953 w 2009996"/>
                <a:gd name="connsiteY7" fmla="*/ 125608 h 2069241"/>
                <a:gd name="connsiteX8" fmla="*/ 1022859 w 2009996"/>
                <a:gd name="connsiteY8" fmla="*/ 120846 h 2069241"/>
                <a:gd name="connsiteX9" fmla="*/ 1030003 w 2009996"/>
                <a:gd name="connsiteY9" fmla="*/ 66077 h 2069241"/>
                <a:gd name="connsiteX10" fmla="*/ 1030003 w 2009996"/>
                <a:gd name="connsiteY10" fmla="*/ 66077 h 2069241"/>
                <a:gd name="connsiteX11" fmla="*/ 1046672 w 2009996"/>
                <a:gd name="connsiteY11" fmla="*/ 56552 h 2069241"/>
                <a:gd name="connsiteX12" fmla="*/ 1063341 w 2009996"/>
                <a:gd name="connsiteY12" fmla="*/ 73221 h 2069241"/>
                <a:gd name="connsiteX13" fmla="*/ 1063341 w 2009996"/>
                <a:gd name="connsiteY13" fmla="*/ 87508 h 2069241"/>
                <a:gd name="connsiteX14" fmla="*/ 1077628 w 2009996"/>
                <a:gd name="connsiteY14" fmla="*/ 54171 h 2069241"/>
                <a:gd name="connsiteX15" fmla="*/ 1087153 w 2009996"/>
                <a:gd name="connsiteY15" fmla="*/ 27977 h 2069241"/>
                <a:gd name="connsiteX16" fmla="*/ 1094297 w 2009996"/>
                <a:gd name="connsiteY16" fmla="*/ 54171 h 2069241"/>
                <a:gd name="connsiteX17" fmla="*/ 1101441 w 2009996"/>
                <a:gd name="connsiteY17" fmla="*/ 92271 h 2069241"/>
                <a:gd name="connsiteX18" fmla="*/ 1110966 w 2009996"/>
                <a:gd name="connsiteY18" fmla="*/ 104177 h 2069241"/>
                <a:gd name="connsiteX19" fmla="*/ 1125253 w 2009996"/>
                <a:gd name="connsiteY19" fmla="*/ 61314 h 2069241"/>
                <a:gd name="connsiteX20" fmla="*/ 1141922 w 2009996"/>
                <a:gd name="connsiteY20" fmla="*/ 30358 h 2069241"/>
                <a:gd name="connsiteX21" fmla="*/ 1141922 w 2009996"/>
                <a:gd name="connsiteY21" fmla="*/ 30358 h 2069241"/>
                <a:gd name="connsiteX22" fmla="*/ 1182403 w 2009996"/>
                <a:gd name="connsiteY22" fmla="*/ 27977 h 2069241"/>
                <a:gd name="connsiteX23" fmla="*/ 1199072 w 2009996"/>
                <a:gd name="connsiteY23" fmla="*/ 73221 h 2069241"/>
                <a:gd name="connsiteX24" fmla="*/ 1201453 w 2009996"/>
                <a:gd name="connsiteY24" fmla="*/ 94652 h 2069241"/>
                <a:gd name="connsiteX25" fmla="*/ 1222884 w 2009996"/>
                <a:gd name="connsiteY25" fmla="*/ 56552 h 2069241"/>
                <a:gd name="connsiteX26" fmla="*/ 1246697 w 2009996"/>
                <a:gd name="connsiteY26" fmla="*/ 37502 h 2069241"/>
                <a:gd name="connsiteX27" fmla="*/ 1263366 w 2009996"/>
                <a:gd name="connsiteY27" fmla="*/ 23214 h 2069241"/>
                <a:gd name="connsiteX28" fmla="*/ 1287178 w 2009996"/>
                <a:gd name="connsiteY28" fmla="*/ 4164 h 2069241"/>
                <a:gd name="connsiteX29" fmla="*/ 1303847 w 2009996"/>
                <a:gd name="connsiteY29" fmla="*/ 58933 h 2069241"/>
                <a:gd name="connsiteX30" fmla="*/ 1310991 w 2009996"/>
                <a:gd name="connsiteY30" fmla="*/ 87508 h 2069241"/>
                <a:gd name="connsiteX31" fmla="*/ 1334803 w 2009996"/>
                <a:gd name="connsiteY31" fmla="*/ 111321 h 2069241"/>
                <a:gd name="connsiteX32" fmla="*/ 1356234 w 2009996"/>
                <a:gd name="connsiteY32" fmla="*/ 118464 h 2069241"/>
                <a:gd name="connsiteX33" fmla="*/ 1372903 w 2009996"/>
                <a:gd name="connsiteY33" fmla="*/ 204189 h 2069241"/>
                <a:gd name="connsiteX34" fmla="*/ 1403859 w 2009996"/>
                <a:gd name="connsiteY34" fmla="*/ 328014 h 2069241"/>
                <a:gd name="connsiteX35" fmla="*/ 1446722 w 2009996"/>
                <a:gd name="connsiteY35" fmla="*/ 451839 h 2069241"/>
                <a:gd name="connsiteX36" fmla="*/ 1494347 w 2009996"/>
                <a:gd name="connsiteY36" fmla="*/ 592333 h 2069241"/>
                <a:gd name="connsiteX37" fmla="*/ 1539591 w 2009996"/>
                <a:gd name="connsiteY37" fmla="*/ 689964 h 2069241"/>
                <a:gd name="connsiteX38" fmla="*/ 1589597 w 2009996"/>
                <a:gd name="connsiteY38" fmla="*/ 792358 h 2069241"/>
                <a:gd name="connsiteX39" fmla="*/ 1658653 w 2009996"/>
                <a:gd name="connsiteY39" fmla="*/ 909039 h 2069241"/>
                <a:gd name="connsiteX40" fmla="*/ 1727709 w 2009996"/>
                <a:gd name="connsiteY40" fmla="*/ 1028102 h 2069241"/>
                <a:gd name="connsiteX41" fmla="*/ 1799147 w 2009996"/>
                <a:gd name="connsiteY41" fmla="*/ 1132877 h 2069241"/>
                <a:gd name="connsiteX42" fmla="*/ 1832485 w 2009996"/>
                <a:gd name="connsiteY42" fmla="*/ 1173357 h 2069241"/>
                <a:gd name="connsiteX43" fmla="*/ 2009996 w 2009996"/>
                <a:gd name="connsiteY43" fmla="*/ 1402469 h 2069241"/>
                <a:gd name="connsiteX44" fmla="*/ 1499109 w 2009996"/>
                <a:gd name="connsiteY44" fmla="*/ 1468633 h 2069241"/>
                <a:gd name="connsiteX45" fmla="*/ 1470534 w 2009996"/>
                <a:gd name="connsiteY45" fmla="*/ 1513877 h 2069241"/>
                <a:gd name="connsiteX46" fmla="*/ 300720 w 2009996"/>
                <a:gd name="connsiteY46" fmla="*/ 2069241 h 2069241"/>
                <a:gd name="connsiteX47" fmla="*/ 0 w 2009996"/>
                <a:gd name="connsiteY47" fmla="*/ 1588503 h 2069241"/>
                <a:gd name="connsiteX48" fmla="*/ 260023 w 2009996"/>
                <a:gd name="connsiteY48" fmla="*/ 1453603 h 2069241"/>
                <a:gd name="connsiteX49" fmla="*/ 433083 w 2009996"/>
                <a:gd name="connsiteY49" fmla="*/ 1341313 h 2069241"/>
                <a:gd name="connsiteX50" fmla="*/ 594387 w 2009996"/>
                <a:gd name="connsiteY50" fmla="*/ 1236785 h 2069241"/>
                <a:gd name="connsiteX51" fmla="*/ 662579 w 2009996"/>
                <a:gd name="connsiteY51" fmla="*/ 1192781 h 2069241"/>
                <a:gd name="connsiteX52" fmla="*/ 746046 w 2009996"/>
                <a:gd name="connsiteY52" fmla="*/ 1114447 h 2069241"/>
                <a:gd name="connsiteX53" fmla="*/ 855707 w 2009996"/>
                <a:gd name="connsiteY53" fmla="*/ 1007909 h 2069241"/>
                <a:gd name="connsiteX54" fmla="*/ 989522 w 2009996"/>
                <a:gd name="connsiteY54" fmla="*/ 832839 h 2069241"/>
                <a:gd name="connsiteX55" fmla="*/ 1034766 w 2009996"/>
                <a:gd name="connsiteY55" fmla="*/ 723302 h 2069241"/>
                <a:gd name="connsiteX56" fmla="*/ 1053816 w 2009996"/>
                <a:gd name="connsiteY56" fmla="*/ 632814 h 2069241"/>
                <a:gd name="connsiteX57" fmla="*/ 1053321 w 2009996"/>
                <a:gd name="connsiteY57" fmla="*/ 549471 h 2069241"/>
                <a:gd name="connsiteX58" fmla="*/ 1046301 w 2009996"/>
                <a:gd name="connsiteY58" fmla="*/ 447077 h 2069241"/>
                <a:gd name="connsiteX59" fmla="*/ 1022737 w 2009996"/>
                <a:gd name="connsiteY59" fmla="*/ 352199 h 2069241"/>
                <a:gd name="connsiteX60" fmla="*/ 1001058 w 2009996"/>
                <a:gd name="connsiteY60" fmla="*/ 282771 h 2069241"/>
                <a:gd name="connsiteX61" fmla="*/ 970100 w 2009996"/>
                <a:gd name="connsiteY61" fmla="*/ 211457 h 2069241"/>
                <a:gd name="connsiteX62" fmla="*/ 946659 w 2009996"/>
                <a:gd name="connsiteY62" fmla="*/ 149421 h 2069241"/>
                <a:gd name="connsiteX63" fmla="*/ 915703 w 2009996"/>
                <a:gd name="connsiteY63" fmla="*/ 58933 h 2069241"/>
                <a:gd name="connsiteX0" fmla="*/ 915703 w 2009996"/>
                <a:gd name="connsiteY0" fmla="*/ 58933 h 2069241"/>
                <a:gd name="connsiteX1" fmla="*/ 934753 w 2009996"/>
                <a:gd name="connsiteY1" fmla="*/ 1783 h 2069241"/>
                <a:gd name="connsiteX2" fmla="*/ 953803 w 2009996"/>
                <a:gd name="connsiteY2" fmla="*/ 18452 h 2069241"/>
                <a:gd name="connsiteX3" fmla="*/ 968091 w 2009996"/>
                <a:gd name="connsiteY3" fmla="*/ 58933 h 2069241"/>
                <a:gd name="connsiteX4" fmla="*/ 984759 w 2009996"/>
                <a:gd name="connsiteY4" fmla="*/ 75602 h 2069241"/>
                <a:gd name="connsiteX5" fmla="*/ 994284 w 2009996"/>
                <a:gd name="connsiteY5" fmla="*/ 85127 h 2069241"/>
                <a:gd name="connsiteX6" fmla="*/ 1001428 w 2009996"/>
                <a:gd name="connsiteY6" fmla="*/ 120846 h 2069241"/>
                <a:gd name="connsiteX7" fmla="*/ 1010953 w 2009996"/>
                <a:gd name="connsiteY7" fmla="*/ 125608 h 2069241"/>
                <a:gd name="connsiteX8" fmla="*/ 1022859 w 2009996"/>
                <a:gd name="connsiteY8" fmla="*/ 120846 h 2069241"/>
                <a:gd name="connsiteX9" fmla="*/ 1030003 w 2009996"/>
                <a:gd name="connsiteY9" fmla="*/ 66077 h 2069241"/>
                <a:gd name="connsiteX10" fmla="*/ 1030003 w 2009996"/>
                <a:gd name="connsiteY10" fmla="*/ 66077 h 2069241"/>
                <a:gd name="connsiteX11" fmla="*/ 1046672 w 2009996"/>
                <a:gd name="connsiteY11" fmla="*/ 56552 h 2069241"/>
                <a:gd name="connsiteX12" fmla="*/ 1063341 w 2009996"/>
                <a:gd name="connsiteY12" fmla="*/ 73221 h 2069241"/>
                <a:gd name="connsiteX13" fmla="*/ 1063341 w 2009996"/>
                <a:gd name="connsiteY13" fmla="*/ 87508 h 2069241"/>
                <a:gd name="connsiteX14" fmla="*/ 1077628 w 2009996"/>
                <a:gd name="connsiteY14" fmla="*/ 54171 h 2069241"/>
                <a:gd name="connsiteX15" fmla="*/ 1087153 w 2009996"/>
                <a:gd name="connsiteY15" fmla="*/ 27977 h 2069241"/>
                <a:gd name="connsiteX16" fmla="*/ 1094297 w 2009996"/>
                <a:gd name="connsiteY16" fmla="*/ 54171 h 2069241"/>
                <a:gd name="connsiteX17" fmla="*/ 1101441 w 2009996"/>
                <a:gd name="connsiteY17" fmla="*/ 92271 h 2069241"/>
                <a:gd name="connsiteX18" fmla="*/ 1110966 w 2009996"/>
                <a:gd name="connsiteY18" fmla="*/ 104177 h 2069241"/>
                <a:gd name="connsiteX19" fmla="*/ 1125253 w 2009996"/>
                <a:gd name="connsiteY19" fmla="*/ 61314 h 2069241"/>
                <a:gd name="connsiteX20" fmla="*/ 1141922 w 2009996"/>
                <a:gd name="connsiteY20" fmla="*/ 30358 h 2069241"/>
                <a:gd name="connsiteX21" fmla="*/ 1141922 w 2009996"/>
                <a:gd name="connsiteY21" fmla="*/ 30358 h 2069241"/>
                <a:gd name="connsiteX22" fmla="*/ 1182403 w 2009996"/>
                <a:gd name="connsiteY22" fmla="*/ 27977 h 2069241"/>
                <a:gd name="connsiteX23" fmla="*/ 1199072 w 2009996"/>
                <a:gd name="connsiteY23" fmla="*/ 73221 h 2069241"/>
                <a:gd name="connsiteX24" fmla="*/ 1201453 w 2009996"/>
                <a:gd name="connsiteY24" fmla="*/ 94652 h 2069241"/>
                <a:gd name="connsiteX25" fmla="*/ 1222884 w 2009996"/>
                <a:gd name="connsiteY25" fmla="*/ 56552 h 2069241"/>
                <a:gd name="connsiteX26" fmla="*/ 1246697 w 2009996"/>
                <a:gd name="connsiteY26" fmla="*/ 37502 h 2069241"/>
                <a:gd name="connsiteX27" fmla="*/ 1263366 w 2009996"/>
                <a:gd name="connsiteY27" fmla="*/ 23214 h 2069241"/>
                <a:gd name="connsiteX28" fmla="*/ 1287178 w 2009996"/>
                <a:gd name="connsiteY28" fmla="*/ 4164 h 2069241"/>
                <a:gd name="connsiteX29" fmla="*/ 1303847 w 2009996"/>
                <a:gd name="connsiteY29" fmla="*/ 58933 h 2069241"/>
                <a:gd name="connsiteX30" fmla="*/ 1310991 w 2009996"/>
                <a:gd name="connsiteY30" fmla="*/ 87508 h 2069241"/>
                <a:gd name="connsiteX31" fmla="*/ 1334803 w 2009996"/>
                <a:gd name="connsiteY31" fmla="*/ 111321 h 2069241"/>
                <a:gd name="connsiteX32" fmla="*/ 1356234 w 2009996"/>
                <a:gd name="connsiteY32" fmla="*/ 118464 h 2069241"/>
                <a:gd name="connsiteX33" fmla="*/ 1372903 w 2009996"/>
                <a:gd name="connsiteY33" fmla="*/ 204189 h 2069241"/>
                <a:gd name="connsiteX34" fmla="*/ 1403859 w 2009996"/>
                <a:gd name="connsiteY34" fmla="*/ 328014 h 2069241"/>
                <a:gd name="connsiteX35" fmla="*/ 1446722 w 2009996"/>
                <a:gd name="connsiteY35" fmla="*/ 451839 h 2069241"/>
                <a:gd name="connsiteX36" fmla="*/ 1494347 w 2009996"/>
                <a:gd name="connsiteY36" fmla="*/ 592333 h 2069241"/>
                <a:gd name="connsiteX37" fmla="*/ 1539591 w 2009996"/>
                <a:gd name="connsiteY37" fmla="*/ 689964 h 2069241"/>
                <a:gd name="connsiteX38" fmla="*/ 1589597 w 2009996"/>
                <a:gd name="connsiteY38" fmla="*/ 792358 h 2069241"/>
                <a:gd name="connsiteX39" fmla="*/ 1658653 w 2009996"/>
                <a:gd name="connsiteY39" fmla="*/ 909039 h 2069241"/>
                <a:gd name="connsiteX40" fmla="*/ 1727709 w 2009996"/>
                <a:gd name="connsiteY40" fmla="*/ 1028102 h 2069241"/>
                <a:gd name="connsiteX41" fmla="*/ 1799147 w 2009996"/>
                <a:gd name="connsiteY41" fmla="*/ 1132877 h 2069241"/>
                <a:gd name="connsiteX42" fmla="*/ 1832485 w 2009996"/>
                <a:gd name="connsiteY42" fmla="*/ 1173357 h 2069241"/>
                <a:gd name="connsiteX43" fmla="*/ 2009996 w 2009996"/>
                <a:gd name="connsiteY43" fmla="*/ 1402469 h 2069241"/>
                <a:gd name="connsiteX44" fmla="*/ 1499109 w 2009996"/>
                <a:gd name="connsiteY44" fmla="*/ 1468633 h 2069241"/>
                <a:gd name="connsiteX45" fmla="*/ 300720 w 2009996"/>
                <a:gd name="connsiteY45" fmla="*/ 2069241 h 2069241"/>
                <a:gd name="connsiteX46" fmla="*/ 0 w 2009996"/>
                <a:gd name="connsiteY46" fmla="*/ 1588503 h 2069241"/>
                <a:gd name="connsiteX47" fmla="*/ 260023 w 2009996"/>
                <a:gd name="connsiteY47" fmla="*/ 1453603 h 2069241"/>
                <a:gd name="connsiteX48" fmla="*/ 433083 w 2009996"/>
                <a:gd name="connsiteY48" fmla="*/ 1341313 h 2069241"/>
                <a:gd name="connsiteX49" fmla="*/ 594387 w 2009996"/>
                <a:gd name="connsiteY49" fmla="*/ 1236785 h 2069241"/>
                <a:gd name="connsiteX50" fmla="*/ 662579 w 2009996"/>
                <a:gd name="connsiteY50" fmla="*/ 1192781 h 2069241"/>
                <a:gd name="connsiteX51" fmla="*/ 746046 w 2009996"/>
                <a:gd name="connsiteY51" fmla="*/ 1114447 h 2069241"/>
                <a:gd name="connsiteX52" fmla="*/ 855707 w 2009996"/>
                <a:gd name="connsiteY52" fmla="*/ 1007909 h 2069241"/>
                <a:gd name="connsiteX53" fmla="*/ 989522 w 2009996"/>
                <a:gd name="connsiteY53" fmla="*/ 832839 h 2069241"/>
                <a:gd name="connsiteX54" fmla="*/ 1034766 w 2009996"/>
                <a:gd name="connsiteY54" fmla="*/ 723302 h 2069241"/>
                <a:gd name="connsiteX55" fmla="*/ 1053816 w 2009996"/>
                <a:gd name="connsiteY55" fmla="*/ 632814 h 2069241"/>
                <a:gd name="connsiteX56" fmla="*/ 1053321 w 2009996"/>
                <a:gd name="connsiteY56" fmla="*/ 549471 h 2069241"/>
                <a:gd name="connsiteX57" fmla="*/ 1046301 w 2009996"/>
                <a:gd name="connsiteY57" fmla="*/ 447077 h 2069241"/>
                <a:gd name="connsiteX58" fmla="*/ 1022737 w 2009996"/>
                <a:gd name="connsiteY58" fmla="*/ 352199 h 2069241"/>
                <a:gd name="connsiteX59" fmla="*/ 1001058 w 2009996"/>
                <a:gd name="connsiteY59" fmla="*/ 282771 h 2069241"/>
                <a:gd name="connsiteX60" fmla="*/ 970100 w 2009996"/>
                <a:gd name="connsiteY60" fmla="*/ 211457 h 2069241"/>
                <a:gd name="connsiteX61" fmla="*/ 946659 w 2009996"/>
                <a:gd name="connsiteY61" fmla="*/ 149421 h 2069241"/>
                <a:gd name="connsiteX62" fmla="*/ 915703 w 2009996"/>
                <a:gd name="connsiteY62" fmla="*/ 58933 h 2069241"/>
                <a:gd name="connsiteX0" fmla="*/ 915703 w 2366006"/>
                <a:gd name="connsiteY0" fmla="*/ 58933 h 2069241"/>
                <a:gd name="connsiteX1" fmla="*/ 934753 w 2366006"/>
                <a:gd name="connsiteY1" fmla="*/ 1783 h 2069241"/>
                <a:gd name="connsiteX2" fmla="*/ 953803 w 2366006"/>
                <a:gd name="connsiteY2" fmla="*/ 18452 h 2069241"/>
                <a:gd name="connsiteX3" fmla="*/ 968091 w 2366006"/>
                <a:gd name="connsiteY3" fmla="*/ 58933 h 2069241"/>
                <a:gd name="connsiteX4" fmla="*/ 984759 w 2366006"/>
                <a:gd name="connsiteY4" fmla="*/ 75602 h 2069241"/>
                <a:gd name="connsiteX5" fmla="*/ 994284 w 2366006"/>
                <a:gd name="connsiteY5" fmla="*/ 85127 h 2069241"/>
                <a:gd name="connsiteX6" fmla="*/ 1001428 w 2366006"/>
                <a:gd name="connsiteY6" fmla="*/ 120846 h 2069241"/>
                <a:gd name="connsiteX7" fmla="*/ 1010953 w 2366006"/>
                <a:gd name="connsiteY7" fmla="*/ 125608 h 2069241"/>
                <a:gd name="connsiteX8" fmla="*/ 1022859 w 2366006"/>
                <a:gd name="connsiteY8" fmla="*/ 120846 h 2069241"/>
                <a:gd name="connsiteX9" fmla="*/ 1030003 w 2366006"/>
                <a:gd name="connsiteY9" fmla="*/ 66077 h 2069241"/>
                <a:gd name="connsiteX10" fmla="*/ 1030003 w 2366006"/>
                <a:gd name="connsiteY10" fmla="*/ 66077 h 2069241"/>
                <a:gd name="connsiteX11" fmla="*/ 1046672 w 2366006"/>
                <a:gd name="connsiteY11" fmla="*/ 56552 h 2069241"/>
                <a:gd name="connsiteX12" fmla="*/ 1063341 w 2366006"/>
                <a:gd name="connsiteY12" fmla="*/ 73221 h 2069241"/>
                <a:gd name="connsiteX13" fmla="*/ 1063341 w 2366006"/>
                <a:gd name="connsiteY13" fmla="*/ 87508 h 2069241"/>
                <a:gd name="connsiteX14" fmla="*/ 1077628 w 2366006"/>
                <a:gd name="connsiteY14" fmla="*/ 54171 h 2069241"/>
                <a:gd name="connsiteX15" fmla="*/ 1087153 w 2366006"/>
                <a:gd name="connsiteY15" fmla="*/ 27977 h 2069241"/>
                <a:gd name="connsiteX16" fmla="*/ 1094297 w 2366006"/>
                <a:gd name="connsiteY16" fmla="*/ 54171 h 2069241"/>
                <a:gd name="connsiteX17" fmla="*/ 1101441 w 2366006"/>
                <a:gd name="connsiteY17" fmla="*/ 92271 h 2069241"/>
                <a:gd name="connsiteX18" fmla="*/ 1110966 w 2366006"/>
                <a:gd name="connsiteY18" fmla="*/ 104177 h 2069241"/>
                <a:gd name="connsiteX19" fmla="*/ 1125253 w 2366006"/>
                <a:gd name="connsiteY19" fmla="*/ 61314 h 2069241"/>
                <a:gd name="connsiteX20" fmla="*/ 1141922 w 2366006"/>
                <a:gd name="connsiteY20" fmla="*/ 30358 h 2069241"/>
                <a:gd name="connsiteX21" fmla="*/ 1141922 w 2366006"/>
                <a:gd name="connsiteY21" fmla="*/ 30358 h 2069241"/>
                <a:gd name="connsiteX22" fmla="*/ 1182403 w 2366006"/>
                <a:gd name="connsiteY22" fmla="*/ 27977 h 2069241"/>
                <a:gd name="connsiteX23" fmla="*/ 1199072 w 2366006"/>
                <a:gd name="connsiteY23" fmla="*/ 73221 h 2069241"/>
                <a:gd name="connsiteX24" fmla="*/ 1201453 w 2366006"/>
                <a:gd name="connsiteY24" fmla="*/ 94652 h 2069241"/>
                <a:gd name="connsiteX25" fmla="*/ 1222884 w 2366006"/>
                <a:gd name="connsiteY25" fmla="*/ 56552 h 2069241"/>
                <a:gd name="connsiteX26" fmla="*/ 1246697 w 2366006"/>
                <a:gd name="connsiteY26" fmla="*/ 37502 h 2069241"/>
                <a:gd name="connsiteX27" fmla="*/ 1263366 w 2366006"/>
                <a:gd name="connsiteY27" fmla="*/ 23214 h 2069241"/>
                <a:gd name="connsiteX28" fmla="*/ 1287178 w 2366006"/>
                <a:gd name="connsiteY28" fmla="*/ 4164 h 2069241"/>
                <a:gd name="connsiteX29" fmla="*/ 1303847 w 2366006"/>
                <a:gd name="connsiteY29" fmla="*/ 58933 h 2069241"/>
                <a:gd name="connsiteX30" fmla="*/ 1310991 w 2366006"/>
                <a:gd name="connsiteY30" fmla="*/ 87508 h 2069241"/>
                <a:gd name="connsiteX31" fmla="*/ 1334803 w 2366006"/>
                <a:gd name="connsiteY31" fmla="*/ 111321 h 2069241"/>
                <a:gd name="connsiteX32" fmla="*/ 1356234 w 2366006"/>
                <a:gd name="connsiteY32" fmla="*/ 118464 h 2069241"/>
                <a:gd name="connsiteX33" fmla="*/ 1372903 w 2366006"/>
                <a:gd name="connsiteY33" fmla="*/ 204189 h 2069241"/>
                <a:gd name="connsiteX34" fmla="*/ 1403859 w 2366006"/>
                <a:gd name="connsiteY34" fmla="*/ 328014 h 2069241"/>
                <a:gd name="connsiteX35" fmla="*/ 1446722 w 2366006"/>
                <a:gd name="connsiteY35" fmla="*/ 451839 h 2069241"/>
                <a:gd name="connsiteX36" fmla="*/ 1494347 w 2366006"/>
                <a:gd name="connsiteY36" fmla="*/ 592333 h 2069241"/>
                <a:gd name="connsiteX37" fmla="*/ 1539591 w 2366006"/>
                <a:gd name="connsiteY37" fmla="*/ 689964 h 2069241"/>
                <a:gd name="connsiteX38" fmla="*/ 1589597 w 2366006"/>
                <a:gd name="connsiteY38" fmla="*/ 792358 h 2069241"/>
                <a:gd name="connsiteX39" fmla="*/ 1658653 w 2366006"/>
                <a:gd name="connsiteY39" fmla="*/ 909039 h 2069241"/>
                <a:gd name="connsiteX40" fmla="*/ 1727709 w 2366006"/>
                <a:gd name="connsiteY40" fmla="*/ 1028102 h 2069241"/>
                <a:gd name="connsiteX41" fmla="*/ 1799147 w 2366006"/>
                <a:gd name="connsiteY41" fmla="*/ 1132877 h 2069241"/>
                <a:gd name="connsiteX42" fmla="*/ 1832485 w 2366006"/>
                <a:gd name="connsiteY42" fmla="*/ 1173357 h 2069241"/>
                <a:gd name="connsiteX43" fmla="*/ 2009996 w 2366006"/>
                <a:gd name="connsiteY43" fmla="*/ 1402469 h 2069241"/>
                <a:gd name="connsiteX44" fmla="*/ 2290903 w 2366006"/>
                <a:gd name="connsiteY44" fmla="*/ 1799311 h 2069241"/>
                <a:gd name="connsiteX45" fmla="*/ 300720 w 2366006"/>
                <a:gd name="connsiteY45" fmla="*/ 2069241 h 2069241"/>
                <a:gd name="connsiteX46" fmla="*/ 0 w 2366006"/>
                <a:gd name="connsiteY46" fmla="*/ 1588503 h 2069241"/>
                <a:gd name="connsiteX47" fmla="*/ 260023 w 2366006"/>
                <a:gd name="connsiteY47" fmla="*/ 1453603 h 2069241"/>
                <a:gd name="connsiteX48" fmla="*/ 433083 w 2366006"/>
                <a:gd name="connsiteY48" fmla="*/ 1341313 h 2069241"/>
                <a:gd name="connsiteX49" fmla="*/ 594387 w 2366006"/>
                <a:gd name="connsiteY49" fmla="*/ 1236785 h 2069241"/>
                <a:gd name="connsiteX50" fmla="*/ 662579 w 2366006"/>
                <a:gd name="connsiteY50" fmla="*/ 1192781 h 2069241"/>
                <a:gd name="connsiteX51" fmla="*/ 746046 w 2366006"/>
                <a:gd name="connsiteY51" fmla="*/ 1114447 h 2069241"/>
                <a:gd name="connsiteX52" fmla="*/ 855707 w 2366006"/>
                <a:gd name="connsiteY52" fmla="*/ 1007909 h 2069241"/>
                <a:gd name="connsiteX53" fmla="*/ 989522 w 2366006"/>
                <a:gd name="connsiteY53" fmla="*/ 832839 h 2069241"/>
                <a:gd name="connsiteX54" fmla="*/ 1034766 w 2366006"/>
                <a:gd name="connsiteY54" fmla="*/ 723302 h 2069241"/>
                <a:gd name="connsiteX55" fmla="*/ 1053816 w 2366006"/>
                <a:gd name="connsiteY55" fmla="*/ 632814 h 2069241"/>
                <a:gd name="connsiteX56" fmla="*/ 1053321 w 2366006"/>
                <a:gd name="connsiteY56" fmla="*/ 549471 h 2069241"/>
                <a:gd name="connsiteX57" fmla="*/ 1046301 w 2366006"/>
                <a:gd name="connsiteY57" fmla="*/ 447077 h 2069241"/>
                <a:gd name="connsiteX58" fmla="*/ 1022737 w 2366006"/>
                <a:gd name="connsiteY58" fmla="*/ 352199 h 2069241"/>
                <a:gd name="connsiteX59" fmla="*/ 1001058 w 2366006"/>
                <a:gd name="connsiteY59" fmla="*/ 282771 h 2069241"/>
                <a:gd name="connsiteX60" fmla="*/ 970100 w 2366006"/>
                <a:gd name="connsiteY60" fmla="*/ 211457 h 2069241"/>
                <a:gd name="connsiteX61" fmla="*/ 946659 w 2366006"/>
                <a:gd name="connsiteY61" fmla="*/ 149421 h 2069241"/>
                <a:gd name="connsiteX62" fmla="*/ 915703 w 2366006"/>
                <a:gd name="connsiteY62" fmla="*/ 58933 h 2069241"/>
                <a:gd name="connsiteX0" fmla="*/ 915703 w 2351281"/>
                <a:gd name="connsiteY0" fmla="*/ 58933 h 2069241"/>
                <a:gd name="connsiteX1" fmla="*/ 934753 w 2351281"/>
                <a:gd name="connsiteY1" fmla="*/ 1783 h 2069241"/>
                <a:gd name="connsiteX2" fmla="*/ 953803 w 2351281"/>
                <a:gd name="connsiteY2" fmla="*/ 18452 h 2069241"/>
                <a:gd name="connsiteX3" fmla="*/ 968091 w 2351281"/>
                <a:gd name="connsiteY3" fmla="*/ 58933 h 2069241"/>
                <a:gd name="connsiteX4" fmla="*/ 984759 w 2351281"/>
                <a:gd name="connsiteY4" fmla="*/ 75602 h 2069241"/>
                <a:gd name="connsiteX5" fmla="*/ 994284 w 2351281"/>
                <a:gd name="connsiteY5" fmla="*/ 85127 h 2069241"/>
                <a:gd name="connsiteX6" fmla="*/ 1001428 w 2351281"/>
                <a:gd name="connsiteY6" fmla="*/ 120846 h 2069241"/>
                <a:gd name="connsiteX7" fmla="*/ 1010953 w 2351281"/>
                <a:gd name="connsiteY7" fmla="*/ 125608 h 2069241"/>
                <a:gd name="connsiteX8" fmla="*/ 1022859 w 2351281"/>
                <a:gd name="connsiteY8" fmla="*/ 120846 h 2069241"/>
                <a:gd name="connsiteX9" fmla="*/ 1030003 w 2351281"/>
                <a:gd name="connsiteY9" fmla="*/ 66077 h 2069241"/>
                <a:gd name="connsiteX10" fmla="*/ 1030003 w 2351281"/>
                <a:gd name="connsiteY10" fmla="*/ 66077 h 2069241"/>
                <a:gd name="connsiteX11" fmla="*/ 1046672 w 2351281"/>
                <a:gd name="connsiteY11" fmla="*/ 56552 h 2069241"/>
                <a:gd name="connsiteX12" fmla="*/ 1063341 w 2351281"/>
                <a:gd name="connsiteY12" fmla="*/ 73221 h 2069241"/>
                <a:gd name="connsiteX13" fmla="*/ 1063341 w 2351281"/>
                <a:gd name="connsiteY13" fmla="*/ 87508 h 2069241"/>
                <a:gd name="connsiteX14" fmla="*/ 1077628 w 2351281"/>
                <a:gd name="connsiteY14" fmla="*/ 54171 h 2069241"/>
                <a:gd name="connsiteX15" fmla="*/ 1087153 w 2351281"/>
                <a:gd name="connsiteY15" fmla="*/ 27977 h 2069241"/>
                <a:gd name="connsiteX16" fmla="*/ 1094297 w 2351281"/>
                <a:gd name="connsiteY16" fmla="*/ 54171 h 2069241"/>
                <a:gd name="connsiteX17" fmla="*/ 1101441 w 2351281"/>
                <a:gd name="connsiteY17" fmla="*/ 92271 h 2069241"/>
                <a:gd name="connsiteX18" fmla="*/ 1110966 w 2351281"/>
                <a:gd name="connsiteY18" fmla="*/ 104177 h 2069241"/>
                <a:gd name="connsiteX19" fmla="*/ 1125253 w 2351281"/>
                <a:gd name="connsiteY19" fmla="*/ 61314 h 2069241"/>
                <a:gd name="connsiteX20" fmla="*/ 1141922 w 2351281"/>
                <a:gd name="connsiteY20" fmla="*/ 30358 h 2069241"/>
                <a:gd name="connsiteX21" fmla="*/ 1141922 w 2351281"/>
                <a:gd name="connsiteY21" fmla="*/ 30358 h 2069241"/>
                <a:gd name="connsiteX22" fmla="*/ 1182403 w 2351281"/>
                <a:gd name="connsiteY22" fmla="*/ 27977 h 2069241"/>
                <a:gd name="connsiteX23" fmla="*/ 1199072 w 2351281"/>
                <a:gd name="connsiteY23" fmla="*/ 73221 h 2069241"/>
                <a:gd name="connsiteX24" fmla="*/ 1201453 w 2351281"/>
                <a:gd name="connsiteY24" fmla="*/ 94652 h 2069241"/>
                <a:gd name="connsiteX25" fmla="*/ 1222884 w 2351281"/>
                <a:gd name="connsiteY25" fmla="*/ 56552 h 2069241"/>
                <a:gd name="connsiteX26" fmla="*/ 1246697 w 2351281"/>
                <a:gd name="connsiteY26" fmla="*/ 37502 h 2069241"/>
                <a:gd name="connsiteX27" fmla="*/ 1263366 w 2351281"/>
                <a:gd name="connsiteY27" fmla="*/ 23214 h 2069241"/>
                <a:gd name="connsiteX28" fmla="*/ 1287178 w 2351281"/>
                <a:gd name="connsiteY28" fmla="*/ 4164 h 2069241"/>
                <a:gd name="connsiteX29" fmla="*/ 1303847 w 2351281"/>
                <a:gd name="connsiteY29" fmla="*/ 58933 h 2069241"/>
                <a:gd name="connsiteX30" fmla="*/ 1310991 w 2351281"/>
                <a:gd name="connsiteY30" fmla="*/ 87508 h 2069241"/>
                <a:gd name="connsiteX31" fmla="*/ 1334803 w 2351281"/>
                <a:gd name="connsiteY31" fmla="*/ 111321 h 2069241"/>
                <a:gd name="connsiteX32" fmla="*/ 1356234 w 2351281"/>
                <a:gd name="connsiteY32" fmla="*/ 118464 h 2069241"/>
                <a:gd name="connsiteX33" fmla="*/ 1372903 w 2351281"/>
                <a:gd name="connsiteY33" fmla="*/ 204189 h 2069241"/>
                <a:gd name="connsiteX34" fmla="*/ 1403859 w 2351281"/>
                <a:gd name="connsiteY34" fmla="*/ 328014 h 2069241"/>
                <a:gd name="connsiteX35" fmla="*/ 1446722 w 2351281"/>
                <a:gd name="connsiteY35" fmla="*/ 451839 h 2069241"/>
                <a:gd name="connsiteX36" fmla="*/ 1494347 w 2351281"/>
                <a:gd name="connsiteY36" fmla="*/ 592333 h 2069241"/>
                <a:gd name="connsiteX37" fmla="*/ 1539591 w 2351281"/>
                <a:gd name="connsiteY37" fmla="*/ 689964 h 2069241"/>
                <a:gd name="connsiteX38" fmla="*/ 1589597 w 2351281"/>
                <a:gd name="connsiteY38" fmla="*/ 792358 h 2069241"/>
                <a:gd name="connsiteX39" fmla="*/ 1658653 w 2351281"/>
                <a:gd name="connsiteY39" fmla="*/ 909039 h 2069241"/>
                <a:gd name="connsiteX40" fmla="*/ 1727709 w 2351281"/>
                <a:gd name="connsiteY40" fmla="*/ 1028102 h 2069241"/>
                <a:gd name="connsiteX41" fmla="*/ 1799147 w 2351281"/>
                <a:gd name="connsiteY41" fmla="*/ 1132877 h 2069241"/>
                <a:gd name="connsiteX42" fmla="*/ 1832485 w 2351281"/>
                <a:gd name="connsiteY42" fmla="*/ 1173357 h 2069241"/>
                <a:gd name="connsiteX43" fmla="*/ 2290903 w 2351281"/>
                <a:gd name="connsiteY43" fmla="*/ 1799311 h 2069241"/>
                <a:gd name="connsiteX44" fmla="*/ 300720 w 2351281"/>
                <a:gd name="connsiteY44" fmla="*/ 2069241 h 2069241"/>
                <a:gd name="connsiteX45" fmla="*/ 0 w 2351281"/>
                <a:gd name="connsiteY45" fmla="*/ 1588503 h 2069241"/>
                <a:gd name="connsiteX46" fmla="*/ 260023 w 2351281"/>
                <a:gd name="connsiteY46" fmla="*/ 1453603 h 2069241"/>
                <a:gd name="connsiteX47" fmla="*/ 433083 w 2351281"/>
                <a:gd name="connsiteY47" fmla="*/ 1341313 h 2069241"/>
                <a:gd name="connsiteX48" fmla="*/ 594387 w 2351281"/>
                <a:gd name="connsiteY48" fmla="*/ 1236785 h 2069241"/>
                <a:gd name="connsiteX49" fmla="*/ 662579 w 2351281"/>
                <a:gd name="connsiteY49" fmla="*/ 1192781 h 2069241"/>
                <a:gd name="connsiteX50" fmla="*/ 746046 w 2351281"/>
                <a:gd name="connsiteY50" fmla="*/ 1114447 h 2069241"/>
                <a:gd name="connsiteX51" fmla="*/ 855707 w 2351281"/>
                <a:gd name="connsiteY51" fmla="*/ 1007909 h 2069241"/>
                <a:gd name="connsiteX52" fmla="*/ 989522 w 2351281"/>
                <a:gd name="connsiteY52" fmla="*/ 832839 h 2069241"/>
                <a:gd name="connsiteX53" fmla="*/ 1034766 w 2351281"/>
                <a:gd name="connsiteY53" fmla="*/ 723302 h 2069241"/>
                <a:gd name="connsiteX54" fmla="*/ 1053816 w 2351281"/>
                <a:gd name="connsiteY54" fmla="*/ 632814 h 2069241"/>
                <a:gd name="connsiteX55" fmla="*/ 1053321 w 2351281"/>
                <a:gd name="connsiteY55" fmla="*/ 549471 h 2069241"/>
                <a:gd name="connsiteX56" fmla="*/ 1046301 w 2351281"/>
                <a:gd name="connsiteY56" fmla="*/ 447077 h 2069241"/>
                <a:gd name="connsiteX57" fmla="*/ 1022737 w 2351281"/>
                <a:gd name="connsiteY57" fmla="*/ 352199 h 2069241"/>
                <a:gd name="connsiteX58" fmla="*/ 1001058 w 2351281"/>
                <a:gd name="connsiteY58" fmla="*/ 282771 h 2069241"/>
                <a:gd name="connsiteX59" fmla="*/ 970100 w 2351281"/>
                <a:gd name="connsiteY59" fmla="*/ 211457 h 2069241"/>
                <a:gd name="connsiteX60" fmla="*/ 946659 w 2351281"/>
                <a:gd name="connsiteY60" fmla="*/ 149421 h 2069241"/>
                <a:gd name="connsiteX61" fmla="*/ 915703 w 2351281"/>
                <a:gd name="connsiteY61" fmla="*/ 58933 h 2069241"/>
                <a:gd name="connsiteX0" fmla="*/ 915703 w 2019219"/>
                <a:gd name="connsiteY0" fmla="*/ 58933 h 2069241"/>
                <a:gd name="connsiteX1" fmla="*/ 934753 w 2019219"/>
                <a:gd name="connsiteY1" fmla="*/ 1783 h 2069241"/>
                <a:gd name="connsiteX2" fmla="*/ 953803 w 2019219"/>
                <a:gd name="connsiteY2" fmla="*/ 18452 h 2069241"/>
                <a:gd name="connsiteX3" fmla="*/ 968091 w 2019219"/>
                <a:gd name="connsiteY3" fmla="*/ 58933 h 2069241"/>
                <a:gd name="connsiteX4" fmla="*/ 984759 w 2019219"/>
                <a:gd name="connsiteY4" fmla="*/ 75602 h 2069241"/>
                <a:gd name="connsiteX5" fmla="*/ 994284 w 2019219"/>
                <a:gd name="connsiteY5" fmla="*/ 85127 h 2069241"/>
                <a:gd name="connsiteX6" fmla="*/ 1001428 w 2019219"/>
                <a:gd name="connsiteY6" fmla="*/ 120846 h 2069241"/>
                <a:gd name="connsiteX7" fmla="*/ 1010953 w 2019219"/>
                <a:gd name="connsiteY7" fmla="*/ 125608 h 2069241"/>
                <a:gd name="connsiteX8" fmla="*/ 1022859 w 2019219"/>
                <a:gd name="connsiteY8" fmla="*/ 120846 h 2069241"/>
                <a:gd name="connsiteX9" fmla="*/ 1030003 w 2019219"/>
                <a:gd name="connsiteY9" fmla="*/ 66077 h 2069241"/>
                <a:gd name="connsiteX10" fmla="*/ 1030003 w 2019219"/>
                <a:gd name="connsiteY10" fmla="*/ 66077 h 2069241"/>
                <a:gd name="connsiteX11" fmla="*/ 1046672 w 2019219"/>
                <a:gd name="connsiteY11" fmla="*/ 56552 h 2069241"/>
                <a:gd name="connsiteX12" fmla="*/ 1063341 w 2019219"/>
                <a:gd name="connsiteY12" fmla="*/ 73221 h 2069241"/>
                <a:gd name="connsiteX13" fmla="*/ 1063341 w 2019219"/>
                <a:gd name="connsiteY13" fmla="*/ 87508 h 2069241"/>
                <a:gd name="connsiteX14" fmla="*/ 1077628 w 2019219"/>
                <a:gd name="connsiteY14" fmla="*/ 54171 h 2069241"/>
                <a:gd name="connsiteX15" fmla="*/ 1087153 w 2019219"/>
                <a:gd name="connsiteY15" fmla="*/ 27977 h 2069241"/>
                <a:gd name="connsiteX16" fmla="*/ 1094297 w 2019219"/>
                <a:gd name="connsiteY16" fmla="*/ 54171 h 2069241"/>
                <a:gd name="connsiteX17" fmla="*/ 1101441 w 2019219"/>
                <a:gd name="connsiteY17" fmla="*/ 92271 h 2069241"/>
                <a:gd name="connsiteX18" fmla="*/ 1110966 w 2019219"/>
                <a:gd name="connsiteY18" fmla="*/ 104177 h 2069241"/>
                <a:gd name="connsiteX19" fmla="*/ 1125253 w 2019219"/>
                <a:gd name="connsiteY19" fmla="*/ 61314 h 2069241"/>
                <a:gd name="connsiteX20" fmla="*/ 1141922 w 2019219"/>
                <a:gd name="connsiteY20" fmla="*/ 30358 h 2069241"/>
                <a:gd name="connsiteX21" fmla="*/ 1141922 w 2019219"/>
                <a:gd name="connsiteY21" fmla="*/ 30358 h 2069241"/>
                <a:gd name="connsiteX22" fmla="*/ 1182403 w 2019219"/>
                <a:gd name="connsiteY22" fmla="*/ 27977 h 2069241"/>
                <a:gd name="connsiteX23" fmla="*/ 1199072 w 2019219"/>
                <a:gd name="connsiteY23" fmla="*/ 73221 h 2069241"/>
                <a:gd name="connsiteX24" fmla="*/ 1201453 w 2019219"/>
                <a:gd name="connsiteY24" fmla="*/ 94652 h 2069241"/>
                <a:gd name="connsiteX25" fmla="*/ 1222884 w 2019219"/>
                <a:gd name="connsiteY25" fmla="*/ 56552 h 2069241"/>
                <a:gd name="connsiteX26" fmla="*/ 1246697 w 2019219"/>
                <a:gd name="connsiteY26" fmla="*/ 37502 h 2069241"/>
                <a:gd name="connsiteX27" fmla="*/ 1263366 w 2019219"/>
                <a:gd name="connsiteY27" fmla="*/ 23214 h 2069241"/>
                <a:gd name="connsiteX28" fmla="*/ 1287178 w 2019219"/>
                <a:gd name="connsiteY28" fmla="*/ 4164 h 2069241"/>
                <a:gd name="connsiteX29" fmla="*/ 1303847 w 2019219"/>
                <a:gd name="connsiteY29" fmla="*/ 58933 h 2069241"/>
                <a:gd name="connsiteX30" fmla="*/ 1310991 w 2019219"/>
                <a:gd name="connsiteY30" fmla="*/ 87508 h 2069241"/>
                <a:gd name="connsiteX31" fmla="*/ 1334803 w 2019219"/>
                <a:gd name="connsiteY31" fmla="*/ 111321 h 2069241"/>
                <a:gd name="connsiteX32" fmla="*/ 1356234 w 2019219"/>
                <a:gd name="connsiteY32" fmla="*/ 118464 h 2069241"/>
                <a:gd name="connsiteX33" fmla="*/ 1372903 w 2019219"/>
                <a:gd name="connsiteY33" fmla="*/ 204189 h 2069241"/>
                <a:gd name="connsiteX34" fmla="*/ 1403859 w 2019219"/>
                <a:gd name="connsiteY34" fmla="*/ 328014 h 2069241"/>
                <a:gd name="connsiteX35" fmla="*/ 1446722 w 2019219"/>
                <a:gd name="connsiteY35" fmla="*/ 451839 h 2069241"/>
                <a:gd name="connsiteX36" fmla="*/ 1494347 w 2019219"/>
                <a:gd name="connsiteY36" fmla="*/ 592333 h 2069241"/>
                <a:gd name="connsiteX37" fmla="*/ 1539591 w 2019219"/>
                <a:gd name="connsiteY37" fmla="*/ 689964 h 2069241"/>
                <a:gd name="connsiteX38" fmla="*/ 1589597 w 2019219"/>
                <a:gd name="connsiteY38" fmla="*/ 792358 h 2069241"/>
                <a:gd name="connsiteX39" fmla="*/ 1658653 w 2019219"/>
                <a:gd name="connsiteY39" fmla="*/ 909039 h 2069241"/>
                <a:gd name="connsiteX40" fmla="*/ 1727709 w 2019219"/>
                <a:gd name="connsiteY40" fmla="*/ 1028102 h 2069241"/>
                <a:gd name="connsiteX41" fmla="*/ 1799147 w 2019219"/>
                <a:gd name="connsiteY41" fmla="*/ 1132877 h 2069241"/>
                <a:gd name="connsiteX42" fmla="*/ 1832485 w 2019219"/>
                <a:gd name="connsiteY42" fmla="*/ 1173357 h 2069241"/>
                <a:gd name="connsiteX43" fmla="*/ 1906698 w 2019219"/>
                <a:gd name="connsiteY43" fmla="*/ 1542116 h 2069241"/>
                <a:gd name="connsiteX44" fmla="*/ 300720 w 2019219"/>
                <a:gd name="connsiteY44" fmla="*/ 2069241 h 2069241"/>
                <a:gd name="connsiteX45" fmla="*/ 0 w 2019219"/>
                <a:gd name="connsiteY45" fmla="*/ 1588503 h 2069241"/>
                <a:gd name="connsiteX46" fmla="*/ 260023 w 2019219"/>
                <a:gd name="connsiteY46" fmla="*/ 1453603 h 2069241"/>
                <a:gd name="connsiteX47" fmla="*/ 433083 w 2019219"/>
                <a:gd name="connsiteY47" fmla="*/ 1341313 h 2069241"/>
                <a:gd name="connsiteX48" fmla="*/ 594387 w 2019219"/>
                <a:gd name="connsiteY48" fmla="*/ 1236785 h 2069241"/>
                <a:gd name="connsiteX49" fmla="*/ 662579 w 2019219"/>
                <a:gd name="connsiteY49" fmla="*/ 1192781 h 2069241"/>
                <a:gd name="connsiteX50" fmla="*/ 746046 w 2019219"/>
                <a:gd name="connsiteY50" fmla="*/ 1114447 h 2069241"/>
                <a:gd name="connsiteX51" fmla="*/ 855707 w 2019219"/>
                <a:gd name="connsiteY51" fmla="*/ 1007909 h 2069241"/>
                <a:gd name="connsiteX52" fmla="*/ 989522 w 2019219"/>
                <a:gd name="connsiteY52" fmla="*/ 832839 h 2069241"/>
                <a:gd name="connsiteX53" fmla="*/ 1034766 w 2019219"/>
                <a:gd name="connsiteY53" fmla="*/ 723302 h 2069241"/>
                <a:gd name="connsiteX54" fmla="*/ 1053816 w 2019219"/>
                <a:gd name="connsiteY54" fmla="*/ 632814 h 2069241"/>
                <a:gd name="connsiteX55" fmla="*/ 1053321 w 2019219"/>
                <a:gd name="connsiteY55" fmla="*/ 549471 h 2069241"/>
                <a:gd name="connsiteX56" fmla="*/ 1046301 w 2019219"/>
                <a:gd name="connsiteY56" fmla="*/ 447077 h 2069241"/>
                <a:gd name="connsiteX57" fmla="*/ 1022737 w 2019219"/>
                <a:gd name="connsiteY57" fmla="*/ 352199 h 2069241"/>
                <a:gd name="connsiteX58" fmla="*/ 1001058 w 2019219"/>
                <a:gd name="connsiteY58" fmla="*/ 282771 h 2069241"/>
                <a:gd name="connsiteX59" fmla="*/ 970100 w 2019219"/>
                <a:gd name="connsiteY59" fmla="*/ 211457 h 2069241"/>
                <a:gd name="connsiteX60" fmla="*/ 946659 w 2019219"/>
                <a:gd name="connsiteY60" fmla="*/ 149421 h 2069241"/>
                <a:gd name="connsiteX61" fmla="*/ 915703 w 2019219"/>
                <a:gd name="connsiteY61" fmla="*/ 58933 h 2069241"/>
                <a:gd name="connsiteX0" fmla="*/ 915703 w 2247395"/>
                <a:gd name="connsiteY0" fmla="*/ 58933 h 2069241"/>
                <a:gd name="connsiteX1" fmla="*/ 934753 w 2247395"/>
                <a:gd name="connsiteY1" fmla="*/ 1783 h 2069241"/>
                <a:gd name="connsiteX2" fmla="*/ 953803 w 2247395"/>
                <a:gd name="connsiteY2" fmla="*/ 18452 h 2069241"/>
                <a:gd name="connsiteX3" fmla="*/ 968091 w 2247395"/>
                <a:gd name="connsiteY3" fmla="*/ 58933 h 2069241"/>
                <a:gd name="connsiteX4" fmla="*/ 984759 w 2247395"/>
                <a:gd name="connsiteY4" fmla="*/ 75602 h 2069241"/>
                <a:gd name="connsiteX5" fmla="*/ 994284 w 2247395"/>
                <a:gd name="connsiteY5" fmla="*/ 85127 h 2069241"/>
                <a:gd name="connsiteX6" fmla="*/ 1001428 w 2247395"/>
                <a:gd name="connsiteY6" fmla="*/ 120846 h 2069241"/>
                <a:gd name="connsiteX7" fmla="*/ 1010953 w 2247395"/>
                <a:gd name="connsiteY7" fmla="*/ 125608 h 2069241"/>
                <a:gd name="connsiteX8" fmla="*/ 1022859 w 2247395"/>
                <a:gd name="connsiteY8" fmla="*/ 120846 h 2069241"/>
                <a:gd name="connsiteX9" fmla="*/ 1030003 w 2247395"/>
                <a:gd name="connsiteY9" fmla="*/ 66077 h 2069241"/>
                <a:gd name="connsiteX10" fmla="*/ 1030003 w 2247395"/>
                <a:gd name="connsiteY10" fmla="*/ 66077 h 2069241"/>
                <a:gd name="connsiteX11" fmla="*/ 1046672 w 2247395"/>
                <a:gd name="connsiteY11" fmla="*/ 56552 h 2069241"/>
                <a:gd name="connsiteX12" fmla="*/ 1063341 w 2247395"/>
                <a:gd name="connsiteY12" fmla="*/ 73221 h 2069241"/>
                <a:gd name="connsiteX13" fmla="*/ 1063341 w 2247395"/>
                <a:gd name="connsiteY13" fmla="*/ 87508 h 2069241"/>
                <a:gd name="connsiteX14" fmla="*/ 1077628 w 2247395"/>
                <a:gd name="connsiteY14" fmla="*/ 54171 h 2069241"/>
                <a:gd name="connsiteX15" fmla="*/ 1087153 w 2247395"/>
                <a:gd name="connsiteY15" fmla="*/ 27977 h 2069241"/>
                <a:gd name="connsiteX16" fmla="*/ 1094297 w 2247395"/>
                <a:gd name="connsiteY16" fmla="*/ 54171 h 2069241"/>
                <a:gd name="connsiteX17" fmla="*/ 1101441 w 2247395"/>
                <a:gd name="connsiteY17" fmla="*/ 92271 h 2069241"/>
                <a:gd name="connsiteX18" fmla="*/ 1110966 w 2247395"/>
                <a:gd name="connsiteY18" fmla="*/ 104177 h 2069241"/>
                <a:gd name="connsiteX19" fmla="*/ 1125253 w 2247395"/>
                <a:gd name="connsiteY19" fmla="*/ 61314 h 2069241"/>
                <a:gd name="connsiteX20" fmla="*/ 1141922 w 2247395"/>
                <a:gd name="connsiteY20" fmla="*/ 30358 h 2069241"/>
                <a:gd name="connsiteX21" fmla="*/ 1141922 w 2247395"/>
                <a:gd name="connsiteY21" fmla="*/ 30358 h 2069241"/>
                <a:gd name="connsiteX22" fmla="*/ 1182403 w 2247395"/>
                <a:gd name="connsiteY22" fmla="*/ 27977 h 2069241"/>
                <a:gd name="connsiteX23" fmla="*/ 1199072 w 2247395"/>
                <a:gd name="connsiteY23" fmla="*/ 73221 h 2069241"/>
                <a:gd name="connsiteX24" fmla="*/ 1201453 w 2247395"/>
                <a:gd name="connsiteY24" fmla="*/ 94652 h 2069241"/>
                <a:gd name="connsiteX25" fmla="*/ 1222884 w 2247395"/>
                <a:gd name="connsiteY25" fmla="*/ 56552 h 2069241"/>
                <a:gd name="connsiteX26" fmla="*/ 1246697 w 2247395"/>
                <a:gd name="connsiteY26" fmla="*/ 37502 h 2069241"/>
                <a:gd name="connsiteX27" fmla="*/ 1263366 w 2247395"/>
                <a:gd name="connsiteY27" fmla="*/ 23214 h 2069241"/>
                <a:gd name="connsiteX28" fmla="*/ 1287178 w 2247395"/>
                <a:gd name="connsiteY28" fmla="*/ 4164 h 2069241"/>
                <a:gd name="connsiteX29" fmla="*/ 1303847 w 2247395"/>
                <a:gd name="connsiteY29" fmla="*/ 58933 h 2069241"/>
                <a:gd name="connsiteX30" fmla="*/ 1310991 w 2247395"/>
                <a:gd name="connsiteY30" fmla="*/ 87508 h 2069241"/>
                <a:gd name="connsiteX31" fmla="*/ 1334803 w 2247395"/>
                <a:gd name="connsiteY31" fmla="*/ 111321 h 2069241"/>
                <a:gd name="connsiteX32" fmla="*/ 1356234 w 2247395"/>
                <a:gd name="connsiteY32" fmla="*/ 118464 h 2069241"/>
                <a:gd name="connsiteX33" fmla="*/ 1372903 w 2247395"/>
                <a:gd name="connsiteY33" fmla="*/ 204189 h 2069241"/>
                <a:gd name="connsiteX34" fmla="*/ 1403859 w 2247395"/>
                <a:gd name="connsiteY34" fmla="*/ 328014 h 2069241"/>
                <a:gd name="connsiteX35" fmla="*/ 1446722 w 2247395"/>
                <a:gd name="connsiteY35" fmla="*/ 451839 h 2069241"/>
                <a:gd name="connsiteX36" fmla="*/ 1494347 w 2247395"/>
                <a:gd name="connsiteY36" fmla="*/ 592333 h 2069241"/>
                <a:gd name="connsiteX37" fmla="*/ 1539591 w 2247395"/>
                <a:gd name="connsiteY37" fmla="*/ 689964 h 2069241"/>
                <a:gd name="connsiteX38" fmla="*/ 1589597 w 2247395"/>
                <a:gd name="connsiteY38" fmla="*/ 792358 h 2069241"/>
                <a:gd name="connsiteX39" fmla="*/ 1658653 w 2247395"/>
                <a:gd name="connsiteY39" fmla="*/ 909039 h 2069241"/>
                <a:gd name="connsiteX40" fmla="*/ 1727709 w 2247395"/>
                <a:gd name="connsiteY40" fmla="*/ 1028102 h 2069241"/>
                <a:gd name="connsiteX41" fmla="*/ 1799147 w 2247395"/>
                <a:gd name="connsiteY41" fmla="*/ 1132877 h 2069241"/>
                <a:gd name="connsiteX42" fmla="*/ 1832485 w 2247395"/>
                <a:gd name="connsiteY42" fmla="*/ 1173357 h 2069241"/>
                <a:gd name="connsiteX43" fmla="*/ 2177311 w 2247395"/>
                <a:gd name="connsiteY43" fmla="*/ 1826032 h 2069241"/>
                <a:gd name="connsiteX44" fmla="*/ 300720 w 2247395"/>
                <a:gd name="connsiteY44" fmla="*/ 2069241 h 2069241"/>
                <a:gd name="connsiteX45" fmla="*/ 0 w 2247395"/>
                <a:gd name="connsiteY45" fmla="*/ 1588503 h 2069241"/>
                <a:gd name="connsiteX46" fmla="*/ 260023 w 2247395"/>
                <a:gd name="connsiteY46" fmla="*/ 1453603 h 2069241"/>
                <a:gd name="connsiteX47" fmla="*/ 433083 w 2247395"/>
                <a:gd name="connsiteY47" fmla="*/ 1341313 h 2069241"/>
                <a:gd name="connsiteX48" fmla="*/ 594387 w 2247395"/>
                <a:gd name="connsiteY48" fmla="*/ 1236785 h 2069241"/>
                <a:gd name="connsiteX49" fmla="*/ 662579 w 2247395"/>
                <a:gd name="connsiteY49" fmla="*/ 1192781 h 2069241"/>
                <a:gd name="connsiteX50" fmla="*/ 746046 w 2247395"/>
                <a:gd name="connsiteY50" fmla="*/ 1114447 h 2069241"/>
                <a:gd name="connsiteX51" fmla="*/ 855707 w 2247395"/>
                <a:gd name="connsiteY51" fmla="*/ 1007909 h 2069241"/>
                <a:gd name="connsiteX52" fmla="*/ 989522 w 2247395"/>
                <a:gd name="connsiteY52" fmla="*/ 832839 h 2069241"/>
                <a:gd name="connsiteX53" fmla="*/ 1034766 w 2247395"/>
                <a:gd name="connsiteY53" fmla="*/ 723302 h 2069241"/>
                <a:gd name="connsiteX54" fmla="*/ 1053816 w 2247395"/>
                <a:gd name="connsiteY54" fmla="*/ 632814 h 2069241"/>
                <a:gd name="connsiteX55" fmla="*/ 1053321 w 2247395"/>
                <a:gd name="connsiteY55" fmla="*/ 549471 h 2069241"/>
                <a:gd name="connsiteX56" fmla="*/ 1046301 w 2247395"/>
                <a:gd name="connsiteY56" fmla="*/ 447077 h 2069241"/>
                <a:gd name="connsiteX57" fmla="*/ 1022737 w 2247395"/>
                <a:gd name="connsiteY57" fmla="*/ 352199 h 2069241"/>
                <a:gd name="connsiteX58" fmla="*/ 1001058 w 2247395"/>
                <a:gd name="connsiteY58" fmla="*/ 282771 h 2069241"/>
                <a:gd name="connsiteX59" fmla="*/ 970100 w 2247395"/>
                <a:gd name="connsiteY59" fmla="*/ 211457 h 2069241"/>
                <a:gd name="connsiteX60" fmla="*/ 946659 w 2247395"/>
                <a:gd name="connsiteY60" fmla="*/ 149421 h 2069241"/>
                <a:gd name="connsiteX61" fmla="*/ 915703 w 2247395"/>
                <a:gd name="connsiteY61" fmla="*/ 58933 h 2069241"/>
                <a:gd name="connsiteX0" fmla="*/ 915703 w 2332193"/>
                <a:gd name="connsiteY0" fmla="*/ 58933 h 2073638"/>
                <a:gd name="connsiteX1" fmla="*/ 934753 w 2332193"/>
                <a:gd name="connsiteY1" fmla="*/ 1783 h 2073638"/>
                <a:gd name="connsiteX2" fmla="*/ 953803 w 2332193"/>
                <a:gd name="connsiteY2" fmla="*/ 18452 h 2073638"/>
                <a:gd name="connsiteX3" fmla="*/ 968091 w 2332193"/>
                <a:gd name="connsiteY3" fmla="*/ 58933 h 2073638"/>
                <a:gd name="connsiteX4" fmla="*/ 984759 w 2332193"/>
                <a:gd name="connsiteY4" fmla="*/ 75602 h 2073638"/>
                <a:gd name="connsiteX5" fmla="*/ 994284 w 2332193"/>
                <a:gd name="connsiteY5" fmla="*/ 85127 h 2073638"/>
                <a:gd name="connsiteX6" fmla="*/ 1001428 w 2332193"/>
                <a:gd name="connsiteY6" fmla="*/ 120846 h 2073638"/>
                <a:gd name="connsiteX7" fmla="*/ 1010953 w 2332193"/>
                <a:gd name="connsiteY7" fmla="*/ 125608 h 2073638"/>
                <a:gd name="connsiteX8" fmla="*/ 1022859 w 2332193"/>
                <a:gd name="connsiteY8" fmla="*/ 120846 h 2073638"/>
                <a:gd name="connsiteX9" fmla="*/ 1030003 w 2332193"/>
                <a:gd name="connsiteY9" fmla="*/ 66077 h 2073638"/>
                <a:gd name="connsiteX10" fmla="*/ 1030003 w 2332193"/>
                <a:gd name="connsiteY10" fmla="*/ 66077 h 2073638"/>
                <a:gd name="connsiteX11" fmla="*/ 1046672 w 2332193"/>
                <a:gd name="connsiteY11" fmla="*/ 56552 h 2073638"/>
                <a:gd name="connsiteX12" fmla="*/ 1063341 w 2332193"/>
                <a:gd name="connsiteY12" fmla="*/ 73221 h 2073638"/>
                <a:gd name="connsiteX13" fmla="*/ 1063341 w 2332193"/>
                <a:gd name="connsiteY13" fmla="*/ 87508 h 2073638"/>
                <a:gd name="connsiteX14" fmla="*/ 1077628 w 2332193"/>
                <a:gd name="connsiteY14" fmla="*/ 54171 h 2073638"/>
                <a:gd name="connsiteX15" fmla="*/ 1087153 w 2332193"/>
                <a:gd name="connsiteY15" fmla="*/ 27977 h 2073638"/>
                <a:gd name="connsiteX16" fmla="*/ 1094297 w 2332193"/>
                <a:gd name="connsiteY16" fmla="*/ 54171 h 2073638"/>
                <a:gd name="connsiteX17" fmla="*/ 1101441 w 2332193"/>
                <a:gd name="connsiteY17" fmla="*/ 92271 h 2073638"/>
                <a:gd name="connsiteX18" fmla="*/ 1110966 w 2332193"/>
                <a:gd name="connsiteY18" fmla="*/ 104177 h 2073638"/>
                <a:gd name="connsiteX19" fmla="*/ 1125253 w 2332193"/>
                <a:gd name="connsiteY19" fmla="*/ 61314 h 2073638"/>
                <a:gd name="connsiteX20" fmla="*/ 1141922 w 2332193"/>
                <a:gd name="connsiteY20" fmla="*/ 30358 h 2073638"/>
                <a:gd name="connsiteX21" fmla="*/ 1141922 w 2332193"/>
                <a:gd name="connsiteY21" fmla="*/ 30358 h 2073638"/>
                <a:gd name="connsiteX22" fmla="*/ 1182403 w 2332193"/>
                <a:gd name="connsiteY22" fmla="*/ 27977 h 2073638"/>
                <a:gd name="connsiteX23" fmla="*/ 1199072 w 2332193"/>
                <a:gd name="connsiteY23" fmla="*/ 73221 h 2073638"/>
                <a:gd name="connsiteX24" fmla="*/ 1201453 w 2332193"/>
                <a:gd name="connsiteY24" fmla="*/ 94652 h 2073638"/>
                <a:gd name="connsiteX25" fmla="*/ 1222884 w 2332193"/>
                <a:gd name="connsiteY25" fmla="*/ 56552 h 2073638"/>
                <a:gd name="connsiteX26" fmla="*/ 1246697 w 2332193"/>
                <a:gd name="connsiteY26" fmla="*/ 37502 h 2073638"/>
                <a:gd name="connsiteX27" fmla="*/ 1263366 w 2332193"/>
                <a:gd name="connsiteY27" fmla="*/ 23214 h 2073638"/>
                <a:gd name="connsiteX28" fmla="*/ 1287178 w 2332193"/>
                <a:gd name="connsiteY28" fmla="*/ 4164 h 2073638"/>
                <a:gd name="connsiteX29" fmla="*/ 1303847 w 2332193"/>
                <a:gd name="connsiteY29" fmla="*/ 58933 h 2073638"/>
                <a:gd name="connsiteX30" fmla="*/ 1310991 w 2332193"/>
                <a:gd name="connsiteY30" fmla="*/ 87508 h 2073638"/>
                <a:gd name="connsiteX31" fmla="*/ 1334803 w 2332193"/>
                <a:gd name="connsiteY31" fmla="*/ 111321 h 2073638"/>
                <a:gd name="connsiteX32" fmla="*/ 1356234 w 2332193"/>
                <a:gd name="connsiteY32" fmla="*/ 118464 h 2073638"/>
                <a:gd name="connsiteX33" fmla="*/ 1372903 w 2332193"/>
                <a:gd name="connsiteY33" fmla="*/ 204189 h 2073638"/>
                <a:gd name="connsiteX34" fmla="*/ 1403859 w 2332193"/>
                <a:gd name="connsiteY34" fmla="*/ 328014 h 2073638"/>
                <a:gd name="connsiteX35" fmla="*/ 1446722 w 2332193"/>
                <a:gd name="connsiteY35" fmla="*/ 451839 h 2073638"/>
                <a:gd name="connsiteX36" fmla="*/ 1494347 w 2332193"/>
                <a:gd name="connsiteY36" fmla="*/ 592333 h 2073638"/>
                <a:gd name="connsiteX37" fmla="*/ 1539591 w 2332193"/>
                <a:gd name="connsiteY37" fmla="*/ 689964 h 2073638"/>
                <a:gd name="connsiteX38" fmla="*/ 1589597 w 2332193"/>
                <a:gd name="connsiteY38" fmla="*/ 792358 h 2073638"/>
                <a:gd name="connsiteX39" fmla="*/ 1658653 w 2332193"/>
                <a:gd name="connsiteY39" fmla="*/ 909039 h 2073638"/>
                <a:gd name="connsiteX40" fmla="*/ 1727709 w 2332193"/>
                <a:gd name="connsiteY40" fmla="*/ 1028102 h 2073638"/>
                <a:gd name="connsiteX41" fmla="*/ 1799147 w 2332193"/>
                <a:gd name="connsiteY41" fmla="*/ 1132877 h 2073638"/>
                <a:gd name="connsiteX42" fmla="*/ 1832485 w 2332193"/>
                <a:gd name="connsiteY42" fmla="*/ 1173357 h 2073638"/>
                <a:gd name="connsiteX43" fmla="*/ 2177311 w 2332193"/>
                <a:gd name="connsiteY43" fmla="*/ 1826032 h 2073638"/>
                <a:gd name="connsiteX44" fmla="*/ 2180281 w 2332193"/>
                <a:gd name="connsiteY44" fmla="*/ 1826899 h 2073638"/>
                <a:gd name="connsiteX45" fmla="*/ 300720 w 2332193"/>
                <a:gd name="connsiteY45" fmla="*/ 2069241 h 2073638"/>
                <a:gd name="connsiteX46" fmla="*/ 0 w 2332193"/>
                <a:gd name="connsiteY46" fmla="*/ 1588503 h 2073638"/>
                <a:gd name="connsiteX47" fmla="*/ 260023 w 2332193"/>
                <a:gd name="connsiteY47" fmla="*/ 1453603 h 2073638"/>
                <a:gd name="connsiteX48" fmla="*/ 433083 w 2332193"/>
                <a:gd name="connsiteY48" fmla="*/ 1341313 h 2073638"/>
                <a:gd name="connsiteX49" fmla="*/ 594387 w 2332193"/>
                <a:gd name="connsiteY49" fmla="*/ 1236785 h 2073638"/>
                <a:gd name="connsiteX50" fmla="*/ 662579 w 2332193"/>
                <a:gd name="connsiteY50" fmla="*/ 1192781 h 2073638"/>
                <a:gd name="connsiteX51" fmla="*/ 746046 w 2332193"/>
                <a:gd name="connsiteY51" fmla="*/ 1114447 h 2073638"/>
                <a:gd name="connsiteX52" fmla="*/ 855707 w 2332193"/>
                <a:gd name="connsiteY52" fmla="*/ 1007909 h 2073638"/>
                <a:gd name="connsiteX53" fmla="*/ 989522 w 2332193"/>
                <a:gd name="connsiteY53" fmla="*/ 832839 h 2073638"/>
                <a:gd name="connsiteX54" fmla="*/ 1034766 w 2332193"/>
                <a:gd name="connsiteY54" fmla="*/ 723302 h 2073638"/>
                <a:gd name="connsiteX55" fmla="*/ 1053816 w 2332193"/>
                <a:gd name="connsiteY55" fmla="*/ 632814 h 2073638"/>
                <a:gd name="connsiteX56" fmla="*/ 1053321 w 2332193"/>
                <a:gd name="connsiteY56" fmla="*/ 549471 h 2073638"/>
                <a:gd name="connsiteX57" fmla="*/ 1046301 w 2332193"/>
                <a:gd name="connsiteY57" fmla="*/ 447077 h 2073638"/>
                <a:gd name="connsiteX58" fmla="*/ 1022737 w 2332193"/>
                <a:gd name="connsiteY58" fmla="*/ 352199 h 2073638"/>
                <a:gd name="connsiteX59" fmla="*/ 1001058 w 2332193"/>
                <a:gd name="connsiteY59" fmla="*/ 282771 h 2073638"/>
                <a:gd name="connsiteX60" fmla="*/ 970100 w 2332193"/>
                <a:gd name="connsiteY60" fmla="*/ 211457 h 2073638"/>
                <a:gd name="connsiteX61" fmla="*/ 946659 w 2332193"/>
                <a:gd name="connsiteY61" fmla="*/ 149421 h 2073638"/>
                <a:gd name="connsiteX62" fmla="*/ 915703 w 2332193"/>
                <a:gd name="connsiteY62" fmla="*/ 58933 h 2073638"/>
                <a:gd name="connsiteX0" fmla="*/ 915703 w 2258744"/>
                <a:gd name="connsiteY0" fmla="*/ 58933 h 2078543"/>
                <a:gd name="connsiteX1" fmla="*/ 934753 w 2258744"/>
                <a:gd name="connsiteY1" fmla="*/ 1783 h 2078543"/>
                <a:gd name="connsiteX2" fmla="*/ 953803 w 2258744"/>
                <a:gd name="connsiteY2" fmla="*/ 18452 h 2078543"/>
                <a:gd name="connsiteX3" fmla="*/ 968091 w 2258744"/>
                <a:gd name="connsiteY3" fmla="*/ 58933 h 2078543"/>
                <a:gd name="connsiteX4" fmla="*/ 984759 w 2258744"/>
                <a:gd name="connsiteY4" fmla="*/ 75602 h 2078543"/>
                <a:gd name="connsiteX5" fmla="*/ 994284 w 2258744"/>
                <a:gd name="connsiteY5" fmla="*/ 85127 h 2078543"/>
                <a:gd name="connsiteX6" fmla="*/ 1001428 w 2258744"/>
                <a:gd name="connsiteY6" fmla="*/ 120846 h 2078543"/>
                <a:gd name="connsiteX7" fmla="*/ 1010953 w 2258744"/>
                <a:gd name="connsiteY7" fmla="*/ 125608 h 2078543"/>
                <a:gd name="connsiteX8" fmla="*/ 1022859 w 2258744"/>
                <a:gd name="connsiteY8" fmla="*/ 120846 h 2078543"/>
                <a:gd name="connsiteX9" fmla="*/ 1030003 w 2258744"/>
                <a:gd name="connsiteY9" fmla="*/ 66077 h 2078543"/>
                <a:gd name="connsiteX10" fmla="*/ 1030003 w 2258744"/>
                <a:gd name="connsiteY10" fmla="*/ 66077 h 2078543"/>
                <a:gd name="connsiteX11" fmla="*/ 1046672 w 2258744"/>
                <a:gd name="connsiteY11" fmla="*/ 56552 h 2078543"/>
                <a:gd name="connsiteX12" fmla="*/ 1063341 w 2258744"/>
                <a:gd name="connsiteY12" fmla="*/ 73221 h 2078543"/>
                <a:gd name="connsiteX13" fmla="*/ 1063341 w 2258744"/>
                <a:gd name="connsiteY13" fmla="*/ 87508 h 2078543"/>
                <a:gd name="connsiteX14" fmla="*/ 1077628 w 2258744"/>
                <a:gd name="connsiteY14" fmla="*/ 54171 h 2078543"/>
                <a:gd name="connsiteX15" fmla="*/ 1087153 w 2258744"/>
                <a:gd name="connsiteY15" fmla="*/ 27977 h 2078543"/>
                <a:gd name="connsiteX16" fmla="*/ 1094297 w 2258744"/>
                <a:gd name="connsiteY16" fmla="*/ 54171 h 2078543"/>
                <a:gd name="connsiteX17" fmla="*/ 1101441 w 2258744"/>
                <a:gd name="connsiteY17" fmla="*/ 92271 h 2078543"/>
                <a:gd name="connsiteX18" fmla="*/ 1110966 w 2258744"/>
                <a:gd name="connsiteY18" fmla="*/ 104177 h 2078543"/>
                <a:gd name="connsiteX19" fmla="*/ 1125253 w 2258744"/>
                <a:gd name="connsiteY19" fmla="*/ 61314 h 2078543"/>
                <a:gd name="connsiteX20" fmla="*/ 1141922 w 2258744"/>
                <a:gd name="connsiteY20" fmla="*/ 30358 h 2078543"/>
                <a:gd name="connsiteX21" fmla="*/ 1141922 w 2258744"/>
                <a:gd name="connsiteY21" fmla="*/ 30358 h 2078543"/>
                <a:gd name="connsiteX22" fmla="*/ 1182403 w 2258744"/>
                <a:gd name="connsiteY22" fmla="*/ 27977 h 2078543"/>
                <a:gd name="connsiteX23" fmla="*/ 1199072 w 2258744"/>
                <a:gd name="connsiteY23" fmla="*/ 73221 h 2078543"/>
                <a:gd name="connsiteX24" fmla="*/ 1201453 w 2258744"/>
                <a:gd name="connsiteY24" fmla="*/ 94652 h 2078543"/>
                <a:gd name="connsiteX25" fmla="*/ 1222884 w 2258744"/>
                <a:gd name="connsiteY25" fmla="*/ 56552 h 2078543"/>
                <a:gd name="connsiteX26" fmla="*/ 1246697 w 2258744"/>
                <a:gd name="connsiteY26" fmla="*/ 37502 h 2078543"/>
                <a:gd name="connsiteX27" fmla="*/ 1263366 w 2258744"/>
                <a:gd name="connsiteY27" fmla="*/ 23214 h 2078543"/>
                <a:gd name="connsiteX28" fmla="*/ 1287178 w 2258744"/>
                <a:gd name="connsiteY28" fmla="*/ 4164 h 2078543"/>
                <a:gd name="connsiteX29" fmla="*/ 1303847 w 2258744"/>
                <a:gd name="connsiteY29" fmla="*/ 58933 h 2078543"/>
                <a:gd name="connsiteX30" fmla="*/ 1310991 w 2258744"/>
                <a:gd name="connsiteY30" fmla="*/ 87508 h 2078543"/>
                <a:gd name="connsiteX31" fmla="*/ 1334803 w 2258744"/>
                <a:gd name="connsiteY31" fmla="*/ 111321 h 2078543"/>
                <a:gd name="connsiteX32" fmla="*/ 1356234 w 2258744"/>
                <a:gd name="connsiteY32" fmla="*/ 118464 h 2078543"/>
                <a:gd name="connsiteX33" fmla="*/ 1372903 w 2258744"/>
                <a:gd name="connsiteY33" fmla="*/ 204189 h 2078543"/>
                <a:gd name="connsiteX34" fmla="*/ 1403859 w 2258744"/>
                <a:gd name="connsiteY34" fmla="*/ 328014 h 2078543"/>
                <a:gd name="connsiteX35" fmla="*/ 1446722 w 2258744"/>
                <a:gd name="connsiteY35" fmla="*/ 451839 h 2078543"/>
                <a:gd name="connsiteX36" fmla="*/ 1494347 w 2258744"/>
                <a:gd name="connsiteY36" fmla="*/ 592333 h 2078543"/>
                <a:gd name="connsiteX37" fmla="*/ 1539591 w 2258744"/>
                <a:gd name="connsiteY37" fmla="*/ 689964 h 2078543"/>
                <a:gd name="connsiteX38" fmla="*/ 1589597 w 2258744"/>
                <a:gd name="connsiteY38" fmla="*/ 792358 h 2078543"/>
                <a:gd name="connsiteX39" fmla="*/ 1658653 w 2258744"/>
                <a:gd name="connsiteY39" fmla="*/ 909039 h 2078543"/>
                <a:gd name="connsiteX40" fmla="*/ 1727709 w 2258744"/>
                <a:gd name="connsiteY40" fmla="*/ 1028102 h 2078543"/>
                <a:gd name="connsiteX41" fmla="*/ 1799147 w 2258744"/>
                <a:gd name="connsiteY41" fmla="*/ 1132877 h 2078543"/>
                <a:gd name="connsiteX42" fmla="*/ 1832485 w 2258744"/>
                <a:gd name="connsiteY42" fmla="*/ 1173357 h 2078543"/>
                <a:gd name="connsiteX43" fmla="*/ 2177311 w 2258744"/>
                <a:gd name="connsiteY43" fmla="*/ 1826032 h 2078543"/>
                <a:gd name="connsiteX44" fmla="*/ 2073372 w 2258744"/>
                <a:gd name="connsiteY44" fmla="*/ 1970526 h 2078543"/>
                <a:gd name="connsiteX45" fmla="*/ 300720 w 2258744"/>
                <a:gd name="connsiteY45" fmla="*/ 2069241 h 2078543"/>
                <a:gd name="connsiteX46" fmla="*/ 0 w 2258744"/>
                <a:gd name="connsiteY46" fmla="*/ 1588503 h 2078543"/>
                <a:gd name="connsiteX47" fmla="*/ 260023 w 2258744"/>
                <a:gd name="connsiteY47" fmla="*/ 1453603 h 2078543"/>
                <a:gd name="connsiteX48" fmla="*/ 433083 w 2258744"/>
                <a:gd name="connsiteY48" fmla="*/ 1341313 h 2078543"/>
                <a:gd name="connsiteX49" fmla="*/ 594387 w 2258744"/>
                <a:gd name="connsiteY49" fmla="*/ 1236785 h 2078543"/>
                <a:gd name="connsiteX50" fmla="*/ 662579 w 2258744"/>
                <a:gd name="connsiteY50" fmla="*/ 1192781 h 2078543"/>
                <a:gd name="connsiteX51" fmla="*/ 746046 w 2258744"/>
                <a:gd name="connsiteY51" fmla="*/ 1114447 h 2078543"/>
                <a:gd name="connsiteX52" fmla="*/ 855707 w 2258744"/>
                <a:gd name="connsiteY52" fmla="*/ 1007909 h 2078543"/>
                <a:gd name="connsiteX53" fmla="*/ 989522 w 2258744"/>
                <a:gd name="connsiteY53" fmla="*/ 832839 h 2078543"/>
                <a:gd name="connsiteX54" fmla="*/ 1034766 w 2258744"/>
                <a:gd name="connsiteY54" fmla="*/ 723302 h 2078543"/>
                <a:gd name="connsiteX55" fmla="*/ 1053816 w 2258744"/>
                <a:gd name="connsiteY55" fmla="*/ 632814 h 2078543"/>
                <a:gd name="connsiteX56" fmla="*/ 1053321 w 2258744"/>
                <a:gd name="connsiteY56" fmla="*/ 549471 h 2078543"/>
                <a:gd name="connsiteX57" fmla="*/ 1046301 w 2258744"/>
                <a:gd name="connsiteY57" fmla="*/ 447077 h 2078543"/>
                <a:gd name="connsiteX58" fmla="*/ 1022737 w 2258744"/>
                <a:gd name="connsiteY58" fmla="*/ 352199 h 2078543"/>
                <a:gd name="connsiteX59" fmla="*/ 1001058 w 2258744"/>
                <a:gd name="connsiteY59" fmla="*/ 282771 h 2078543"/>
                <a:gd name="connsiteX60" fmla="*/ 970100 w 2258744"/>
                <a:gd name="connsiteY60" fmla="*/ 211457 h 2078543"/>
                <a:gd name="connsiteX61" fmla="*/ 946659 w 2258744"/>
                <a:gd name="connsiteY61" fmla="*/ 149421 h 2078543"/>
                <a:gd name="connsiteX62" fmla="*/ 915703 w 2258744"/>
                <a:gd name="connsiteY62" fmla="*/ 58933 h 2078543"/>
                <a:gd name="connsiteX0" fmla="*/ 915703 w 2254064"/>
                <a:gd name="connsiteY0" fmla="*/ 58933 h 2078543"/>
                <a:gd name="connsiteX1" fmla="*/ 934753 w 2254064"/>
                <a:gd name="connsiteY1" fmla="*/ 1783 h 2078543"/>
                <a:gd name="connsiteX2" fmla="*/ 953803 w 2254064"/>
                <a:gd name="connsiteY2" fmla="*/ 18452 h 2078543"/>
                <a:gd name="connsiteX3" fmla="*/ 968091 w 2254064"/>
                <a:gd name="connsiteY3" fmla="*/ 58933 h 2078543"/>
                <a:gd name="connsiteX4" fmla="*/ 984759 w 2254064"/>
                <a:gd name="connsiteY4" fmla="*/ 75602 h 2078543"/>
                <a:gd name="connsiteX5" fmla="*/ 994284 w 2254064"/>
                <a:gd name="connsiteY5" fmla="*/ 85127 h 2078543"/>
                <a:gd name="connsiteX6" fmla="*/ 1001428 w 2254064"/>
                <a:gd name="connsiteY6" fmla="*/ 120846 h 2078543"/>
                <a:gd name="connsiteX7" fmla="*/ 1010953 w 2254064"/>
                <a:gd name="connsiteY7" fmla="*/ 125608 h 2078543"/>
                <a:gd name="connsiteX8" fmla="*/ 1022859 w 2254064"/>
                <a:gd name="connsiteY8" fmla="*/ 120846 h 2078543"/>
                <a:gd name="connsiteX9" fmla="*/ 1030003 w 2254064"/>
                <a:gd name="connsiteY9" fmla="*/ 66077 h 2078543"/>
                <a:gd name="connsiteX10" fmla="*/ 1030003 w 2254064"/>
                <a:gd name="connsiteY10" fmla="*/ 66077 h 2078543"/>
                <a:gd name="connsiteX11" fmla="*/ 1046672 w 2254064"/>
                <a:gd name="connsiteY11" fmla="*/ 56552 h 2078543"/>
                <a:gd name="connsiteX12" fmla="*/ 1063341 w 2254064"/>
                <a:gd name="connsiteY12" fmla="*/ 73221 h 2078543"/>
                <a:gd name="connsiteX13" fmla="*/ 1063341 w 2254064"/>
                <a:gd name="connsiteY13" fmla="*/ 87508 h 2078543"/>
                <a:gd name="connsiteX14" fmla="*/ 1077628 w 2254064"/>
                <a:gd name="connsiteY14" fmla="*/ 54171 h 2078543"/>
                <a:gd name="connsiteX15" fmla="*/ 1087153 w 2254064"/>
                <a:gd name="connsiteY15" fmla="*/ 27977 h 2078543"/>
                <a:gd name="connsiteX16" fmla="*/ 1094297 w 2254064"/>
                <a:gd name="connsiteY16" fmla="*/ 54171 h 2078543"/>
                <a:gd name="connsiteX17" fmla="*/ 1101441 w 2254064"/>
                <a:gd name="connsiteY17" fmla="*/ 92271 h 2078543"/>
                <a:gd name="connsiteX18" fmla="*/ 1110966 w 2254064"/>
                <a:gd name="connsiteY18" fmla="*/ 104177 h 2078543"/>
                <a:gd name="connsiteX19" fmla="*/ 1125253 w 2254064"/>
                <a:gd name="connsiteY19" fmla="*/ 61314 h 2078543"/>
                <a:gd name="connsiteX20" fmla="*/ 1141922 w 2254064"/>
                <a:gd name="connsiteY20" fmla="*/ 30358 h 2078543"/>
                <a:gd name="connsiteX21" fmla="*/ 1141922 w 2254064"/>
                <a:gd name="connsiteY21" fmla="*/ 30358 h 2078543"/>
                <a:gd name="connsiteX22" fmla="*/ 1182403 w 2254064"/>
                <a:gd name="connsiteY22" fmla="*/ 27977 h 2078543"/>
                <a:gd name="connsiteX23" fmla="*/ 1199072 w 2254064"/>
                <a:gd name="connsiteY23" fmla="*/ 73221 h 2078543"/>
                <a:gd name="connsiteX24" fmla="*/ 1201453 w 2254064"/>
                <a:gd name="connsiteY24" fmla="*/ 94652 h 2078543"/>
                <a:gd name="connsiteX25" fmla="*/ 1222884 w 2254064"/>
                <a:gd name="connsiteY25" fmla="*/ 56552 h 2078543"/>
                <a:gd name="connsiteX26" fmla="*/ 1246697 w 2254064"/>
                <a:gd name="connsiteY26" fmla="*/ 37502 h 2078543"/>
                <a:gd name="connsiteX27" fmla="*/ 1263366 w 2254064"/>
                <a:gd name="connsiteY27" fmla="*/ 23214 h 2078543"/>
                <a:gd name="connsiteX28" fmla="*/ 1287178 w 2254064"/>
                <a:gd name="connsiteY28" fmla="*/ 4164 h 2078543"/>
                <a:gd name="connsiteX29" fmla="*/ 1303847 w 2254064"/>
                <a:gd name="connsiteY29" fmla="*/ 58933 h 2078543"/>
                <a:gd name="connsiteX30" fmla="*/ 1310991 w 2254064"/>
                <a:gd name="connsiteY30" fmla="*/ 87508 h 2078543"/>
                <a:gd name="connsiteX31" fmla="*/ 1334803 w 2254064"/>
                <a:gd name="connsiteY31" fmla="*/ 111321 h 2078543"/>
                <a:gd name="connsiteX32" fmla="*/ 1356234 w 2254064"/>
                <a:gd name="connsiteY32" fmla="*/ 118464 h 2078543"/>
                <a:gd name="connsiteX33" fmla="*/ 1372903 w 2254064"/>
                <a:gd name="connsiteY33" fmla="*/ 204189 h 2078543"/>
                <a:gd name="connsiteX34" fmla="*/ 1403859 w 2254064"/>
                <a:gd name="connsiteY34" fmla="*/ 328014 h 2078543"/>
                <a:gd name="connsiteX35" fmla="*/ 1446722 w 2254064"/>
                <a:gd name="connsiteY35" fmla="*/ 451839 h 2078543"/>
                <a:gd name="connsiteX36" fmla="*/ 1494347 w 2254064"/>
                <a:gd name="connsiteY36" fmla="*/ 592333 h 2078543"/>
                <a:gd name="connsiteX37" fmla="*/ 1539591 w 2254064"/>
                <a:gd name="connsiteY37" fmla="*/ 689964 h 2078543"/>
                <a:gd name="connsiteX38" fmla="*/ 1589597 w 2254064"/>
                <a:gd name="connsiteY38" fmla="*/ 792358 h 2078543"/>
                <a:gd name="connsiteX39" fmla="*/ 1658653 w 2254064"/>
                <a:gd name="connsiteY39" fmla="*/ 909039 h 2078543"/>
                <a:gd name="connsiteX40" fmla="*/ 1727709 w 2254064"/>
                <a:gd name="connsiteY40" fmla="*/ 1028102 h 2078543"/>
                <a:gd name="connsiteX41" fmla="*/ 1799147 w 2254064"/>
                <a:gd name="connsiteY41" fmla="*/ 1132877 h 2078543"/>
                <a:gd name="connsiteX42" fmla="*/ 1916007 w 2254064"/>
                <a:gd name="connsiteY42" fmla="*/ 976286 h 2078543"/>
                <a:gd name="connsiteX43" fmla="*/ 2177311 w 2254064"/>
                <a:gd name="connsiteY43" fmla="*/ 1826032 h 2078543"/>
                <a:gd name="connsiteX44" fmla="*/ 2073372 w 2254064"/>
                <a:gd name="connsiteY44" fmla="*/ 1970526 h 2078543"/>
                <a:gd name="connsiteX45" fmla="*/ 300720 w 2254064"/>
                <a:gd name="connsiteY45" fmla="*/ 2069241 h 2078543"/>
                <a:gd name="connsiteX46" fmla="*/ 0 w 2254064"/>
                <a:gd name="connsiteY46" fmla="*/ 1588503 h 2078543"/>
                <a:gd name="connsiteX47" fmla="*/ 260023 w 2254064"/>
                <a:gd name="connsiteY47" fmla="*/ 1453603 h 2078543"/>
                <a:gd name="connsiteX48" fmla="*/ 433083 w 2254064"/>
                <a:gd name="connsiteY48" fmla="*/ 1341313 h 2078543"/>
                <a:gd name="connsiteX49" fmla="*/ 594387 w 2254064"/>
                <a:gd name="connsiteY49" fmla="*/ 1236785 h 2078543"/>
                <a:gd name="connsiteX50" fmla="*/ 662579 w 2254064"/>
                <a:gd name="connsiteY50" fmla="*/ 1192781 h 2078543"/>
                <a:gd name="connsiteX51" fmla="*/ 746046 w 2254064"/>
                <a:gd name="connsiteY51" fmla="*/ 1114447 h 2078543"/>
                <a:gd name="connsiteX52" fmla="*/ 855707 w 2254064"/>
                <a:gd name="connsiteY52" fmla="*/ 1007909 h 2078543"/>
                <a:gd name="connsiteX53" fmla="*/ 989522 w 2254064"/>
                <a:gd name="connsiteY53" fmla="*/ 832839 h 2078543"/>
                <a:gd name="connsiteX54" fmla="*/ 1034766 w 2254064"/>
                <a:gd name="connsiteY54" fmla="*/ 723302 h 2078543"/>
                <a:gd name="connsiteX55" fmla="*/ 1053816 w 2254064"/>
                <a:gd name="connsiteY55" fmla="*/ 632814 h 2078543"/>
                <a:gd name="connsiteX56" fmla="*/ 1053321 w 2254064"/>
                <a:gd name="connsiteY56" fmla="*/ 549471 h 2078543"/>
                <a:gd name="connsiteX57" fmla="*/ 1046301 w 2254064"/>
                <a:gd name="connsiteY57" fmla="*/ 447077 h 2078543"/>
                <a:gd name="connsiteX58" fmla="*/ 1022737 w 2254064"/>
                <a:gd name="connsiteY58" fmla="*/ 352199 h 2078543"/>
                <a:gd name="connsiteX59" fmla="*/ 1001058 w 2254064"/>
                <a:gd name="connsiteY59" fmla="*/ 282771 h 2078543"/>
                <a:gd name="connsiteX60" fmla="*/ 970100 w 2254064"/>
                <a:gd name="connsiteY60" fmla="*/ 211457 h 2078543"/>
                <a:gd name="connsiteX61" fmla="*/ 946659 w 2254064"/>
                <a:gd name="connsiteY61" fmla="*/ 149421 h 2078543"/>
                <a:gd name="connsiteX62" fmla="*/ 915703 w 2254064"/>
                <a:gd name="connsiteY62" fmla="*/ 58933 h 2078543"/>
                <a:gd name="connsiteX0" fmla="*/ 915703 w 2296541"/>
                <a:gd name="connsiteY0" fmla="*/ 58933 h 2078543"/>
                <a:gd name="connsiteX1" fmla="*/ 934753 w 2296541"/>
                <a:gd name="connsiteY1" fmla="*/ 1783 h 2078543"/>
                <a:gd name="connsiteX2" fmla="*/ 953803 w 2296541"/>
                <a:gd name="connsiteY2" fmla="*/ 18452 h 2078543"/>
                <a:gd name="connsiteX3" fmla="*/ 968091 w 2296541"/>
                <a:gd name="connsiteY3" fmla="*/ 58933 h 2078543"/>
                <a:gd name="connsiteX4" fmla="*/ 984759 w 2296541"/>
                <a:gd name="connsiteY4" fmla="*/ 75602 h 2078543"/>
                <a:gd name="connsiteX5" fmla="*/ 994284 w 2296541"/>
                <a:gd name="connsiteY5" fmla="*/ 85127 h 2078543"/>
                <a:gd name="connsiteX6" fmla="*/ 1001428 w 2296541"/>
                <a:gd name="connsiteY6" fmla="*/ 120846 h 2078543"/>
                <a:gd name="connsiteX7" fmla="*/ 1010953 w 2296541"/>
                <a:gd name="connsiteY7" fmla="*/ 125608 h 2078543"/>
                <a:gd name="connsiteX8" fmla="*/ 1022859 w 2296541"/>
                <a:gd name="connsiteY8" fmla="*/ 120846 h 2078543"/>
                <a:gd name="connsiteX9" fmla="*/ 1030003 w 2296541"/>
                <a:gd name="connsiteY9" fmla="*/ 66077 h 2078543"/>
                <a:gd name="connsiteX10" fmla="*/ 1030003 w 2296541"/>
                <a:gd name="connsiteY10" fmla="*/ 66077 h 2078543"/>
                <a:gd name="connsiteX11" fmla="*/ 1046672 w 2296541"/>
                <a:gd name="connsiteY11" fmla="*/ 56552 h 2078543"/>
                <a:gd name="connsiteX12" fmla="*/ 1063341 w 2296541"/>
                <a:gd name="connsiteY12" fmla="*/ 73221 h 2078543"/>
                <a:gd name="connsiteX13" fmla="*/ 1063341 w 2296541"/>
                <a:gd name="connsiteY13" fmla="*/ 87508 h 2078543"/>
                <a:gd name="connsiteX14" fmla="*/ 1077628 w 2296541"/>
                <a:gd name="connsiteY14" fmla="*/ 54171 h 2078543"/>
                <a:gd name="connsiteX15" fmla="*/ 1087153 w 2296541"/>
                <a:gd name="connsiteY15" fmla="*/ 27977 h 2078543"/>
                <a:gd name="connsiteX16" fmla="*/ 1094297 w 2296541"/>
                <a:gd name="connsiteY16" fmla="*/ 54171 h 2078543"/>
                <a:gd name="connsiteX17" fmla="*/ 1101441 w 2296541"/>
                <a:gd name="connsiteY17" fmla="*/ 92271 h 2078543"/>
                <a:gd name="connsiteX18" fmla="*/ 1110966 w 2296541"/>
                <a:gd name="connsiteY18" fmla="*/ 104177 h 2078543"/>
                <a:gd name="connsiteX19" fmla="*/ 1125253 w 2296541"/>
                <a:gd name="connsiteY19" fmla="*/ 61314 h 2078543"/>
                <a:gd name="connsiteX20" fmla="*/ 1141922 w 2296541"/>
                <a:gd name="connsiteY20" fmla="*/ 30358 h 2078543"/>
                <a:gd name="connsiteX21" fmla="*/ 1141922 w 2296541"/>
                <a:gd name="connsiteY21" fmla="*/ 30358 h 2078543"/>
                <a:gd name="connsiteX22" fmla="*/ 1182403 w 2296541"/>
                <a:gd name="connsiteY22" fmla="*/ 27977 h 2078543"/>
                <a:gd name="connsiteX23" fmla="*/ 1199072 w 2296541"/>
                <a:gd name="connsiteY23" fmla="*/ 73221 h 2078543"/>
                <a:gd name="connsiteX24" fmla="*/ 1201453 w 2296541"/>
                <a:gd name="connsiteY24" fmla="*/ 94652 h 2078543"/>
                <a:gd name="connsiteX25" fmla="*/ 1222884 w 2296541"/>
                <a:gd name="connsiteY25" fmla="*/ 56552 h 2078543"/>
                <a:gd name="connsiteX26" fmla="*/ 1246697 w 2296541"/>
                <a:gd name="connsiteY26" fmla="*/ 37502 h 2078543"/>
                <a:gd name="connsiteX27" fmla="*/ 1263366 w 2296541"/>
                <a:gd name="connsiteY27" fmla="*/ 23214 h 2078543"/>
                <a:gd name="connsiteX28" fmla="*/ 1287178 w 2296541"/>
                <a:gd name="connsiteY28" fmla="*/ 4164 h 2078543"/>
                <a:gd name="connsiteX29" fmla="*/ 1303847 w 2296541"/>
                <a:gd name="connsiteY29" fmla="*/ 58933 h 2078543"/>
                <a:gd name="connsiteX30" fmla="*/ 1310991 w 2296541"/>
                <a:gd name="connsiteY30" fmla="*/ 87508 h 2078543"/>
                <a:gd name="connsiteX31" fmla="*/ 1334803 w 2296541"/>
                <a:gd name="connsiteY31" fmla="*/ 111321 h 2078543"/>
                <a:gd name="connsiteX32" fmla="*/ 1356234 w 2296541"/>
                <a:gd name="connsiteY32" fmla="*/ 118464 h 2078543"/>
                <a:gd name="connsiteX33" fmla="*/ 1372903 w 2296541"/>
                <a:gd name="connsiteY33" fmla="*/ 204189 h 2078543"/>
                <a:gd name="connsiteX34" fmla="*/ 1403859 w 2296541"/>
                <a:gd name="connsiteY34" fmla="*/ 328014 h 2078543"/>
                <a:gd name="connsiteX35" fmla="*/ 1446722 w 2296541"/>
                <a:gd name="connsiteY35" fmla="*/ 451839 h 2078543"/>
                <a:gd name="connsiteX36" fmla="*/ 1494347 w 2296541"/>
                <a:gd name="connsiteY36" fmla="*/ 592333 h 2078543"/>
                <a:gd name="connsiteX37" fmla="*/ 1539591 w 2296541"/>
                <a:gd name="connsiteY37" fmla="*/ 689964 h 2078543"/>
                <a:gd name="connsiteX38" fmla="*/ 1589597 w 2296541"/>
                <a:gd name="connsiteY38" fmla="*/ 792358 h 2078543"/>
                <a:gd name="connsiteX39" fmla="*/ 1658653 w 2296541"/>
                <a:gd name="connsiteY39" fmla="*/ 909039 h 2078543"/>
                <a:gd name="connsiteX40" fmla="*/ 1727709 w 2296541"/>
                <a:gd name="connsiteY40" fmla="*/ 1028102 h 2078543"/>
                <a:gd name="connsiteX41" fmla="*/ 1799147 w 2296541"/>
                <a:gd name="connsiteY41" fmla="*/ 1132877 h 2078543"/>
                <a:gd name="connsiteX42" fmla="*/ 1916007 w 2296541"/>
                <a:gd name="connsiteY42" fmla="*/ 976286 h 2078543"/>
                <a:gd name="connsiteX43" fmla="*/ 2260833 w 2296541"/>
                <a:gd name="connsiteY43" fmla="*/ 950904 h 2078543"/>
                <a:gd name="connsiteX44" fmla="*/ 2073372 w 2296541"/>
                <a:gd name="connsiteY44" fmla="*/ 1970526 h 2078543"/>
                <a:gd name="connsiteX45" fmla="*/ 300720 w 2296541"/>
                <a:gd name="connsiteY45" fmla="*/ 2069241 h 2078543"/>
                <a:gd name="connsiteX46" fmla="*/ 0 w 2296541"/>
                <a:gd name="connsiteY46" fmla="*/ 1588503 h 2078543"/>
                <a:gd name="connsiteX47" fmla="*/ 260023 w 2296541"/>
                <a:gd name="connsiteY47" fmla="*/ 1453603 h 2078543"/>
                <a:gd name="connsiteX48" fmla="*/ 433083 w 2296541"/>
                <a:gd name="connsiteY48" fmla="*/ 1341313 h 2078543"/>
                <a:gd name="connsiteX49" fmla="*/ 594387 w 2296541"/>
                <a:gd name="connsiteY49" fmla="*/ 1236785 h 2078543"/>
                <a:gd name="connsiteX50" fmla="*/ 662579 w 2296541"/>
                <a:gd name="connsiteY50" fmla="*/ 1192781 h 2078543"/>
                <a:gd name="connsiteX51" fmla="*/ 746046 w 2296541"/>
                <a:gd name="connsiteY51" fmla="*/ 1114447 h 2078543"/>
                <a:gd name="connsiteX52" fmla="*/ 855707 w 2296541"/>
                <a:gd name="connsiteY52" fmla="*/ 1007909 h 2078543"/>
                <a:gd name="connsiteX53" fmla="*/ 989522 w 2296541"/>
                <a:gd name="connsiteY53" fmla="*/ 832839 h 2078543"/>
                <a:gd name="connsiteX54" fmla="*/ 1034766 w 2296541"/>
                <a:gd name="connsiteY54" fmla="*/ 723302 h 2078543"/>
                <a:gd name="connsiteX55" fmla="*/ 1053816 w 2296541"/>
                <a:gd name="connsiteY55" fmla="*/ 632814 h 2078543"/>
                <a:gd name="connsiteX56" fmla="*/ 1053321 w 2296541"/>
                <a:gd name="connsiteY56" fmla="*/ 549471 h 2078543"/>
                <a:gd name="connsiteX57" fmla="*/ 1046301 w 2296541"/>
                <a:gd name="connsiteY57" fmla="*/ 447077 h 2078543"/>
                <a:gd name="connsiteX58" fmla="*/ 1022737 w 2296541"/>
                <a:gd name="connsiteY58" fmla="*/ 352199 h 2078543"/>
                <a:gd name="connsiteX59" fmla="*/ 1001058 w 2296541"/>
                <a:gd name="connsiteY59" fmla="*/ 282771 h 2078543"/>
                <a:gd name="connsiteX60" fmla="*/ 970100 w 2296541"/>
                <a:gd name="connsiteY60" fmla="*/ 211457 h 2078543"/>
                <a:gd name="connsiteX61" fmla="*/ 946659 w 2296541"/>
                <a:gd name="connsiteY61" fmla="*/ 149421 h 2078543"/>
                <a:gd name="connsiteX62" fmla="*/ 915703 w 2296541"/>
                <a:gd name="connsiteY62" fmla="*/ 58933 h 2078543"/>
                <a:gd name="connsiteX0" fmla="*/ 915703 w 2222316"/>
                <a:gd name="connsiteY0" fmla="*/ 58933 h 2078543"/>
                <a:gd name="connsiteX1" fmla="*/ 934753 w 2222316"/>
                <a:gd name="connsiteY1" fmla="*/ 1783 h 2078543"/>
                <a:gd name="connsiteX2" fmla="*/ 953803 w 2222316"/>
                <a:gd name="connsiteY2" fmla="*/ 18452 h 2078543"/>
                <a:gd name="connsiteX3" fmla="*/ 968091 w 2222316"/>
                <a:gd name="connsiteY3" fmla="*/ 58933 h 2078543"/>
                <a:gd name="connsiteX4" fmla="*/ 984759 w 2222316"/>
                <a:gd name="connsiteY4" fmla="*/ 75602 h 2078543"/>
                <a:gd name="connsiteX5" fmla="*/ 994284 w 2222316"/>
                <a:gd name="connsiteY5" fmla="*/ 85127 h 2078543"/>
                <a:gd name="connsiteX6" fmla="*/ 1001428 w 2222316"/>
                <a:gd name="connsiteY6" fmla="*/ 120846 h 2078543"/>
                <a:gd name="connsiteX7" fmla="*/ 1010953 w 2222316"/>
                <a:gd name="connsiteY7" fmla="*/ 125608 h 2078543"/>
                <a:gd name="connsiteX8" fmla="*/ 1022859 w 2222316"/>
                <a:gd name="connsiteY8" fmla="*/ 120846 h 2078543"/>
                <a:gd name="connsiteX9" fmla="*/ 1030003 w 2222316"/>
                <a:gd name="connsiteY9" fmla="*/ 66077 h 2078543"/>
                <a:gd name="connsiteX10" fmla="*/ 1030003 w 2222316"/>
                <a:gd name="connsiteY10" fmla="*/ 66077 h 2078543"/>
                <a:gd name="connsiteX11" fmla="*/ 1046672 w 2222316"/>
                <a:gd name="connsiteY11" fmla="*/ 56552 h 2078543"/>
                <a:gd name="connsiteX12" fmla="*/ 1063341 w 2222316"/>
                <a:gd name="connsiteY12" fmla="*/ 73221 h 2078543"/>
                <a:gd name="connsiteX13" fmla="*/ 1063341 w 2222316"/>
                <a:gd name="connsiteY13" fmla="*/ 87508 h 2078543"/>
                <a:gd name="connsiteX14" fmla="*/ 1077628 w 2222316"/>
                <a:gd name="connsiteY14" fmla="*/ 54171 h 2078543"/>
                <a:gd name="connsiteX15" fmla="*/ 1087153 w 2222316"/>
                <a:gd name="connsiteY15" fmla="*/ 27977 h 2078543"/>
                <a:gd name="connsiteX16" fmla="*/ 1094297 w 2222316"/>
                <a:gd name="connsiteY16" fmla="*/ 54171 h 2078543"/>
                <a:gd name="connsiteX17" fmla="*/ 1101441 w 2222316"/>
                <a:gd name="connsiteY17" fmla="*/ 92271 h 2078543"/>
                <a:gd name="connsiteX18" fmla="*/ 1110966 w 2222316"/>
                <a:gd name="connsiteY18" fmla="*/ 104177 h 2078543"/>
                <a:gd name="connsiteX19" fmla="*/ 1125253 w 2222316"/>
                <a:gd name="connsiteY19" fmla="*/ 61314 h 2078543"/>
                <a:gd name="connsiteX20" fmla="*/ 1141922 w 2222316"/>
                <a:gd name="connsiteY20" fmla="*/ 30358 h 2078543"/>
                <a:gd name="connsiteX21" fmla="*/ 1141922 w 2222316"/>
                <a:gd name="connsiteY21" fmla="*/ 30358 h 2078543"/>
                <a:gd name="connsiteX22" fmla="*/ 1182403 w 2222316"/>
                <a:gd name="connsiteY22" fmla="*/ 27977 h 2078543"/>
                <a:gd name="connsiteX23" fmla="*/ 1199072 w 2222316"/>
                <a:gd name="connsiteY23" fmla="*/ 73221 h 2078543"/>
                <a:gd name="connsiteX24" fmla="*/ 1201453 w 2222316"/>
                <a:gd name="connsiteY24" fmla="*/ 94652 h 2078543"/>
                <a:gd name="connsiteX25" fmla="*/ 1222884 w 2222316"/>
                <a:gd name="connsiteY25" fmla="*/ 56552 h 2078543"/>
                <a:gd name="connsiteX26" fmla="*/ 1246697 w 2222316"/>
                <a:gd name="connsiteY26" fmla="*/ 37502 h 2078543"/>
                <a:gd name="connsiteX27" fmla="*/ 1263366 w 2222316"/>
                <a:gd name="connsiteY27" fmla="*/ 23214 h 2078543"/>
                <a:gd name="connsiteX28" fmla="*/ 1287178 w 2222316"/>
                <a:gd name="connsiteY28" fmla="*/ 4164 h 2078543"/>
                <a:gd name="connsiteX29" fmla="*/ 1303847 w 2222316"/>
                <a:gd name="connsiteY29" fmla="*/ 58933 h 2078543"/>
                <a:gd name="connsiteX30" fmla="*/ 1310991 w 2222316"/>
                <a:gd name="connsiteY30" fmla="*/ 87508 h 2078543"/>
                <a:gd name="connsiteX31" fmla="*/ 1334803 w 2222316"/>
                <a:gd name="connsiteY31" fmla="*/ 111321 h 2078543"/>
                <a:gd name="connsiteX32" fmla="*/ 1356234 w 2222316"/>
                <a:gd name="connsiteY32" fmla="*/ 118464 h 2078543"/>
                <a:gd name="connsiteX33" fmla="*/ 1372903 w 2222316"/>
                <a:gd name="connsiteY33" fmla="*/ 204189 h 2078543"/>
                <a:gd name="connsiteX34" fmla="*/ 1403859 w 2222316"/>
                <a:gd name="connsiteY34" fmla="*/ 328014 h 2078543"/>
                <a:gd name="connsiteX35" fmla="*/ 1446722 w 2222316"/>
                <a:gd name="connsiteY35" fmla="*/ 451839 h 2078543"/>
                <a:gd name="connsiteX36" fmla="*/ 1494347 w 2222316"/>
                <a:gd name="connsiteY36" fmla="*/ 592333 h 2078543"/>
                <a:gd name="connsiteX37" fmla="*/ 1539591 w 2222316"/>
                <a:gd name="connsiteY37" fmla="*/ 689964 h 2078543"/>
                <a:gd name="connsiteX38" fmla="*/ 1589597 w 2222316"/>
                <a:gd name="connsiteY38" fmla="*/ 792358 h 2078543"/>
                <a:gd name="connsiteX39" fmla="*/ 1658653 w 2222316"/>
                <a:gd name="connsiteY39" fmla="*/ 909039 h 2078543"/>
                <a:gd name="connsiteX40" fmla="*/ 1727709 w 2222316"/>
                <a:gd name="connsiteY40" fmla="*/ 1028102 h 2078543"/>
                <a:gd name="connsiteX41" fmla="*/ 1799147 w 2222316"/>
                <a:gd name="connsiteY41" fmla="*/ 1132877 h 2078543"/>
                <a:gd name="connsiteX42" fmla="*/ 1916007 w 2222316"/>
                <a:gd name="connsiteY42" fmla="*/ 976286 h 2078543"/>
                <a:gd name="connsiteX43" fmla="*/ 2087106 w 2222316"/>
                <a:gd name="connsiteY43" fmla="*/ 780555 h 2078543"/>
                <a:gd name="connsiteX44" fmla="*/ 2073372 w 2222316"/>
                <a:gd name="connsiteY44" fmla="*/ 1970526 h 2078543"/>
                <a:gd name="connsiteX45" fmla="*/ 300720 w 2222316"/>
                <a:gd name="connsiteY45" fmla="*/ 2069241 h 2078543"/>
                <a:gd name="connsiteX46" fmla="*/ 0 w 2222316"/>
                <a:gd name="connsiteY46" fmla="*/ 1588503 h 2078543"/>
                <a:gd name="connsiteX47" fmla="*/ 260023 w 2222316"/>
                <a:gd name="connsiteY47" fmla="*/ 1453603 h 2078543"/>
                <a:gd name="connsiteX48" fmla="*/ 433083 w 2222316"/>
                <a:gd name="connsiteY48" fmla="*/ 1341313 h 2078543"/>
                <a:gd name="connsiteX49" fmla="*/ 594387 w 2222316"/>
                <a:gd name="connsiteY49" fmla="*/ 1236785 h 2078543"/>
                <a:gd name="connsiteX50" fmla="*/ 662579 w 2222316"/>
                <a:gd name="connsiteY50" fmla="*/ 1192781 h 2078543"/>
                <a:gd name="connsiteX51" fmla="*/ 746046 w 2222316"/>
                <a:gd name="connsiteY51" fmla="*/ 1114447 h 2078543"/>
                <a:gd name="connsiteX52" fmla="*/ 855707 w 2222316"/>
                <a:gd name="connsiteY52" fmla="*/ 1007909 h 2078543"/>
                <a:gd name="connsiteX53" fmla="*/ 989522 w 2222316"/>
                <a:gd name="connsiteY53" fmla="*/ 832839 h 2078543"/>
                <a:gd name="connsiteX54" fmla="*/ 1034766 w 2222316"/>
                <a:gd name="connsiteY54" fmla="*/ 723302 h 2078543"/>
                <a:gd name="connsiteX55" fmla="*/ 1053816 w 2222316"/>
                <a:gd name="connsiteY55" fmla="*/ 632814 h 2078543"/>
                <a:gd name="connsiteX56" fmla="*/ 1053321 w 2222316"/>
                <a:gd name="connsiteY56" fmla="*/ 549471 h 2078543"/>
                <a:gd name="connsiteX57" fmla="*/ 1046301 w 2222316"/>
                <a:gd name="connsiteY57" fmla="*/ 447077 h 2078543"/>
                <a:gd name="connsiteX58" fmla="*/ 1022737 w 2222316"/>
                <a:gd name="connsiteY58" fmla="*/ 352199 h 2078543"/>
                <a:gd name="connsiteX59" fmla="*/ 1001058 w 2222316"/>
                <a:gd name="connsiteY59" fmla="*/ 282771 h 2078543"/>
                <a:gd name="connsiteX60" fmla="*/ 970100 w 2222316"/>
                <a:gd name="connsiteY60" fmla="*/ 211457 h 2078543"/>
                <a:gd name="connsiteX61" fmla="*/ 946659 w 2222316"/>
                <a:gd name="connsiteY61" fmla="*/ 149421 h 2078543"/>
                <a:gd name="connsiteX62" fmla="*/ 915703 w 2222316"/>
                <a:gd name="connsiteY62" fmla="*/ 58933 h 2078543"/>
                <a:gd name="connsiteX0" fmla="*/ 915703 w 2976736"/>
                <a:gd name="connsiteY0" fmla="*/ 58933 h 2076957"/>
                <a:gd name="connsiteX1" fmla="*/ 934753 w 2976736"/>
                <a:gd name="connsiteY1" fmla="*/ 1783 h 2076957"/>
                <a:gd name="connsiteX2" fmla="*/ 953803 w 2976736"/>
                <a:gd name="connsiteY2" fmla="*/ 18452 h 2076957"/>
                <a:gd name="connsiteX3" fmla="*/ 968091 w 2976736"/>
                <a:gd name="connsiteY3" fmla="*/ 58933 h 2076957"/>
                <a:gd name="connsiteX4" fmla="*/ 984759 w 2976736"/>
                <a:gd name="connsiteY4" fmla="*/ 75602 h 2076957"/>
                <a:gd name="connsiteX5" fmla="*/ 994284 w 2976736"/>
                <a:gd name="connsiteY5" fmla="*/ 85127 h 2076957"/>
                <a:gd name="connsiteX6" fmla="*/ 1001428 w 2976736"/>
                <a:gd name="connsiteY6" fmla="*/ 120846 h 2076957"/>
                <a:gd name="connsiteX7" fmla="*/ 1010953 w 2976736"/>
                <a:gd name="connsiteY7" fmla="*/ 125608 h 2076957"/>
                <a:gd name="connsiteX8" fmla="*/ 1022859 w 2976736"/>
                <a:gd name="connsiteY8" fmla="*/ 120846 h 2076957"/>
                <a:gd name="connsiteX9" fmla="*/ 1030003 w 2976736"/>
                <a:gd name="connsiteY9" fmla="*/ 66077 h 2076957"/>
                <a:gd name="connsiteX10" fmla="*/ 1030003 w 2976736"/>
                <a:gd name="connsiteY10" fmla="*/ 66077 h 2076957"/>
                <a:gd name="connsiteX11" fmla="*/ 1046672 w 2976736"/>
                <a:gd name="connsiteY11" fmla="*/ 56552 h 2076957"/>
                <a:gd name="connsiteX12" fmla="*/ 1063341 w 2976736"/>
                <a:gd name="connsiteY12" fmla="*/ 73221 h 2076957"/>
                <a:gd name="connsiteX13" fmla="*/ 1063341 w 2976736"/>
                <a:gd name="connsiteY13" fmla="*/ 87508 h 2076957"/>
                <a:gd name="connsiteX14" fmla="*/ 1077628 w 2976736"/>
                <a:gd name="connsiteY14" fmla="*/ 54171 h 2076957"/>
                <a:gd name="connsiteX15" fmla="*/ 1087153 w 2976736"/>
                <a:gd name="connsiteY15" fmla="*/ 27977 h 2076957"/>
                <a:gd name="connsiteX16" fmla="*/ 1094297 w 2976736"/>
                <a:gd name="connsiteY16" fmla="*/ 54171 h 2076957"/>
                <a:gd name="connsiteX17" fmla="*/ 1101441 w 2976736"/>
                <a:gd name="connsiteY17" fmla="*/ 92271 h 2076957"/>
                <a:gd name="connsiteX18" fmla="*/ 1110966 w 2976736"/>
                <a:gd name="connsiteY18" fmla="*/ 104177 h 2076957"/>
                <a:gd name="connsiteX19" fmla="*/ 1125253 w 2976736"/>
                <a:gd name="connsiteY19" fmla="*/ 61314 h 2076957"/>
                <a:gd name="connsiteX20" fmla="*/ 1141922 w 2976736"/>
                <a:gd name="connsiteY20" fmla="*/ 30358 h 2076957"/>
                <a:gd name="connsiteX21" fmla="*/ 1141922 w 2976736"/>
                <a:gd name="connsiteY21" fmla="*/ 30358 h 2076957"/>
                <a:gd name="connsiteX22" fmla="*/ 1182403 w 2976736"/>
                <a:gd name="connsiteY22" fmla="*/ 27977 h 2076957"/>
                <a:gd name="connsiteX23" fmla="*/ 1199072 w 2976736"/>
                <a:gd name="connsiteY23" fmla="*/ 73221 h 2076957"/>
                <a:gd name="connsiteX24" fmla="*/ 1201453 w 2976736"/>
                <a:gd name="connsiteY24" fmla="*/ 94652 h 2076957"/>
                <a:gd name="connsiteX25" fmla="*/ 1222884 w 2976736"/>
                <a:gd name="connsiteY25" fmla="*/ 56552 h 2076957"/>
                <a:gd name="connsiteX26" fmla="*/ 1246697 w 2976736"/>
                <a:gd name="connsiteY26" fmla="*/ 37502 h 2076957"/>
                <a:gd name="connsiteX27" fmla="*/ 1263366 w 2976736"/>
                <a:gd name="connsiteY27" fmla="*/ 23214 h 2076957"/>
                <a:gd name="connsiteX28" fmla="*/ 1287178 w 2976736"/>
                <a:gd name="connsiteY28" fmla="*/ 4164 h 2076957"/>
                <a:gd name="connsiteX29" fmla="*/ 1303847 w 2976736"/>
                <a:gd name="connsiteY29" fmla="*/ 58933 h 2076957"/>
                <a:gd name="connsiteX30" fmla="*/ 1310991 w 2976736"/>
                <a:gd name="connsiteY30" fmla="*/ 87508 h 2076957"/>
                <a:gd name="connsiteX31" fmla="*/ 1334803 w 2976736"/>
                <a:gd name="connsiteY31" fmla="*/ 111321 h 2076957"/>
                <a:gd name="connsiteX32" fmla="*/ 1356234 w 2976736"/>
                <a:gd name="connsiteY32" fmla="*/ 118464 h 2076957"/>
                <a:gd name="connsiteX33" fmla="*/ 1372903 w 2976736"/>
                <a:gd name="connsiteY33" fmla="*/ 204189 h 2076957"/>
                <a:gd name="connsiteX34" fmla="*/ 1403859 w 2976736"/>
                <a:gd name="connsiteY34" fmla="*/ 328014 h 2076957"/>
                <a:gd name="connsiteX35" fmla="*/ 1446722 w 2976736"/>
                <a:gd name="connsiteY35" fmla="*/ 451839 h 2076957"/>
                <a:gd name="connsiteX36" fmla="*/ 1494347 w 2976736"/>
                <a:gd name="connsiteY36" fmla="*/ 592333 h 2076957"/>
                <a:gd name="connsiteX37" fmla="*/ 1539591 w 2976736"/>
                <a:gd name="connsiteY37" fmla="*/ 689964 h 2076957"/>
                <a:gd name="connsiteX38" fmla="*/ 1589597 w 2976736"/>
                <a:gd name="connsiteY38" fmla="*/ 792358 h 2076957"/>
                <a:gd name="connsiteX39" fmla="*/ 1658653 w 2976736"/>
                <a:gd name="connsiteY39" fmla="*/ 909039 h 2076957"/>
                <a:gd name="connsiteX40" fmla="*/ 1727709 w 2976736"/>
                <a:gd name="connsiteY40" fmla="*/ 1028102 h 2076957"/>
                <a:gd name="connsiteX41" fmla="*/ 1799147 w 2976736"/>
                <a:gd name="connsiteY41" fmla="*/ 1132877 h 2076957"/>
                <a:gd name="connsiteX42" fmla="*/ 1916007 w 2976736"/>
                <a:gd name="connsiteY42" fmla="*/ 976286 h 2076957"/>
                <a:gd name="connsiteX43" fmla="*/ 2087106 w 2976736"/>
                <a:gd name="connsiteY43" fmla="*/ 780555 h 2076957"/>
                <a:gd name="connsiteX44" fmla="*/ 2915279 w 2976736"/>
                <a:gd name="connsiteY44" fmla="*/ 1943805 h 2076957"/>
                <a:gd name="connsiteX45" fmla="*/ 300720 w 2976736"/>
                <a:gd name="connsiteY45" fmla="*/ 2069241 h 2076957"/>
                <a:gd name="connsiteX46" fmla="*/ 0 w 2976736"/>
                <a:gd name="connsiteY46" fmla="*/ 1588503 h 2076957"/>
                <a:gd name="connsiteX47" fmla="*/ 260023 w 2976736"/>
                <a:gd name="connsiteY47" fmla="*/ 1453603 h 2076957"/>
                <a:gd name="connsiteX48" fmla="*/ 433083 w 2976736"/>
                <a:gd name="connsiteY48" fmla="*/ 1341313 h 2076957"/>
                <a:gd name="connsiteX49" fmla="*/ 594387 w 2976736"/>
                <a:gd name="connsiteY49" fmla="*/ 1236785 h 2076957"/>
                <a:gd name="connsiteX50" fmla="*/ 662579 w 2976736"/>
                <a:gd name="connsiteY50" fmla="*/ 1192781 h 2076957"/>
                <a:gd name="connsiteX51" fmla="*/ 746046 w 2976736"/>
                <a:gd name="connsiteY51" fmla="*/ 1114447 h 2076957"/>
                <a:gd name="connsiteX52" fmla="*/ 855707 w 2976736"/>
                <a:gd name="connsiteY52" fmla="*/ 1007909 h 2076957"/>
                <a:gd name="connsiteX53" fmla="*/ 989522 w 2976736"/>
                <a:gd name="connsiteY53" fmla="*/ 832839 h 2076957"/>
                <a:gd name="connsiteX54" fmla="*/ 1034766 w 2976736"/>
                <a:gd name="connsiteY54" fmla="*/ 723302 h 2076957"/>
                <a:gd name="connsiteX55" fmla="*/ 1053816 w 2976736"/>
                <a:gd name="connsiteY55" fmla="*/ 632814 h 2076957"/>
                <a:gd name="connsiteX56" fmla="*/ 1053321 w 2976736"/>
                <a:gd name="connsiteY56" fmla="*/ 549471 h 2076957"/>
                <a:gd name="connsiteX57" fmla="*/ 1046301 w 2976736"/>
                <a:gd name="connsiteY57" fmla="*/ 447077 h 2076957"/>
                <a:gd name="connsiteX58" fmla="*/ 1022737 w 2976736"/>
                <a:gd name="connsiteY58" fmla="*/ 352199 h 2076957"/>
                <a:gd name="connsiteX59" fmla="*/ 1001058 w 2976736"/>
                <a:gd name="connsiteY59" fmla="*/ 282771 h 2076957"/>
                <a:gd name="connsiteX60" fmla="*/ 970100 w 2976736"/>
                <a:gd name="connsiteY60" fmla="*/ 211457 h 2076957"/>
                <a:gd name="connsiteX61" fmla="*/ 946659 w 2976736"/>
                <a:gd name="connsiteY61" fmla="*/ 149421 h 2076957"/>
                <a:gd name="connsiteX62" fmla="*/ 915703 w 2976736"/>
                <a:gd name="connsiteY62" fmla="*/ 58933 h 2076957"/>
                <a:gd name="connsiteX0" fmla="*/ 915703 w 2833599"/>
                <a:gd name="connsiteY0" fmla="*/ 58933 h 2071729"/>
                <a:gd name="connsiteX1" fmla="*/ 934753 w 2833599"/>
                <a:gd name="connsiteY1" fmla="*/ 1783 h 2071729"/>
                <a:gd name="connsiteX2" fmla="*/ 953803 w 2833599"/>
                <a:gd name="connsiteY2" fmla="*/ 18452 h 2071729"/>
                <a:gd name="connsiteX3" fmla="*/ 968091 w 2833599"/>
                <a:gd name="connsiteY3" fmla="*/ 58933 h 2071729"/>
                <a:gd name="connsiteX4" fmla="*/ 984759 w 2833599"/>
                <a:gd name="connsiteY4" fmla="*/ 75602 h 2071729"/>
                <a:gd name="connsiteX5" fmla="*/ 994284 w 2833599"/>
                <a:gd name="connsiteY5" fmla="*/ 85127 h 2071729"/>
                <a:gd name="connsiteX6" fmla="*/ 1001428 w 2833599"/>
                <a:gd name="connsiteY6" fmla="*/ 120846 h 2071729"/>
                <a:gd name="connsiteX7" fmla="*/ 1010953 w 2833599"/>
                <a:gd name="connsiteY7" fmla="*/ 125608 h 2071729"/>
                <a:gd name="connsiteX8" fmla="*/ 1022859 w 2833599"/>
                <a:gd name="connsiteY8" fmla="*/ 120846 h 2071729"/>
                <a:gd name="connsiteX9" fmla="*/ 1030003 w 2833599"/>
                <a:gd name="connsiteY9" fmla="*/ 66077 h 2071729"/>
                <a:gd name="connsiteX10" fmla="*/ 1030003 w 2833599"/>
                <a:gd name="connsiteY10" fmla="*/ 66077 h 2071729"/>
                <a:gd name="connsiteX11" fmla="*/ 1046672 w 2833599"/>
                <a:gd name="connsiteY11" fmla="*/ 56552 h 2071729"/>
                <a:gd name="connsiteX12" fmla="*/ 1063341 w 2833599"/>
                <a:gd name="connsiteY12" fmla="*/ 73221 h 2071729"/>
                <a:gd name="connsiteX13" fmla="*/ 1063341 w 2833599"/>
                <a:gd name="connsiteY13" fmla="*/ 87508 h 2071729"/>
                <a:gd name="connsiteX14" fmla="*/ 1077628 w 2833599"/>
                <a:gd name="connsiteY14" fmla="*/ 54171 h 2071729"/>
                <a:gd name="connsiteX15" fmla="*/ 1087153 w 2833599"/>
                <a:gd name="connsiteY15" fmla="*/ 27977 h 2071729"/>
                <a:gd name="connsiteX16" fmla="*/ 1094297 w 2833599"/>
                <a:gd name="connsiteY16" fmla="*/ 54171 h 2071729"/>
                <a:gd name="connsiteX17" fmla="*/ 1101441 w 2833599"/>
                <a:gd name="connsiteY17" fmla="*/ 92271 h 2071729"/>
                <a:gd name="connsiteX18" fmla="*/ 1110966 w 2833599"/>
                <a:gd name="connsiteY18" fmla="*/ 104177 h 2071729"/>
                <a:gd name="connsiteX19" fmla="*/ 1125253 w 2833599"/>
                <a:gd name="connsiteY19" fmla="*/ 61314 h 2071729"/>
                <a:gd name="connsiteX20" fmla="*/ 1141922 w 2833599"/>
                <a:gd name="connsiteY20" fmla="*/ 30358 h 2071729"/>
                <a:gd name="connsiteX21" fmla="*/ 1141922 w 2833599"/>
                <a:gd name="connsiteY21" fmla="*/ 30358 h 2071729"/>
                <a:gd name="connsiteX22" fmla="*/ 1182403 w 2833599"/>
                <a:gd name="connsiteY22" fmla="*/ 27977 h 2071729"/>
                <a:gd name="connsiteX23" fmla="*/ 1199072 w 2833599"/>
                <a:gd name="connsiteY23" fmla="*/ 73221 h 2071729"/>
                <a:gd name="connsiteX24" fmla="*/ 1201453 w 2833599"/>
                <a:gd name="connsiteY24" fmla="*/ 94652 h 2071729"/>
                <a:gd name="connsiteX25" fmla="*/ 1222884 w 2833599"/>
                <a:gd name="connsiteY25" fmla="*/ 56552 h 2071729"/>
                <a:gd name="connsiteX26" fmla="*/ 1246697 w 2833599"/>
                <a:gd name="connsiteY26" fmla="*/ 37502 h 2071729"/>
                <a:gd name="connsiteX27" fmla="*/ 1263366 w 2833599"/>
                <a:gd name="connsiteY27" fmla="*/ 23214 h 2071729"/>
                <a:gd name="connsiteX28" fmla="*/ 1287178 w 2833599"/>
                <a:gd name="connsiteY28" fmla="*/ 4164 h 2071729"/>
                <a:gd name="connsiteX29" fmla="*/ 1303847 w 2833599"/>
                <a:gd name="connsiteY29" fmla="*/ 58933 h 2071729"/>
                <a:gd name="connsiteX30" fmla="*/ 1310991 w 2833599"/>
                <a:gd name="connsiteY30" fmla="*/ 87508 h 2071729"/>
                <a:gd name="connsiteX31" fmla="*/ 1334803 w 2833599"/>
                <a:gd name="connsiteY31" fmla="*/ 111321 h 2071729"/>
                <a:gd name="connsiteX32" fmla="*/ 1356234 w 2833599"/>
                <a:gd name="connsiteY32" fmla="*/ 118464 h 2071729"/>
                <a:gd name="connsiteX33" fmla="*/ 1372903 w 2833599"/>
                <a:gd name="connsiteY33" fmla="*/ 204189 h 2071729"/>
                <a:gd name="connsiteX34" fmla="*/ 1403859 w 2833599"/>
                <a:gd name="connsiteY34" fmla="*/ 328014 h 2071729"/>
                <a:gd name="connsiteX35" fmla="*/ 1446722 w 2833599"/>
                <a:gd name="connsiteY35" fmla="*/ 451839 h 2071729"/>
                <a:gd name="connsiteX36" fmla="*/ 1494347 w 2833599"/>
                <a:gd name="connsiteY36" fmla="*/ 592333 h 2071729"/>
                <a:gd name="connsiteX37" fmla="*/ 1539591 w 2833599"/>
                <a:gd name="connsiteY37" fmla="*/ 689964 h 2071729"/>
                <a:gd name="connsiteX38" fmla="*/ 1589597 w 2833599"/>
                <a:gd name="connsiteY38" fmla="*/ 792358 h 2071729"/>
                <a:gd name="connsiteX39" fmla="*/ 1658653 w 2833599"/>
                <a:gd name="connsiteY39" fmla="*/ 909039 h 2071729"/>
                <a:gd name="connsiteX40" fmla="*/ 1727709 w 2833599"/>
                <a:gd name="connsiteY40" fmla="*/ 1028102 h 2071729"/>
                <a:gd name="connsiteX41" fmla="*/ 1799147 w 2833599"/>
                <a:gd name="connsiteY41" fmla="*/ 1132877 h 2071729"/>
                <a:gd name="connsiteX42" fmla="*/ 1916007 w 2833599"/>
                <a:gd name="connsiteY42" fmla="*/ 976286 h 2071729"/>
                <a:gd name="connsiteX43" fmla="*/ 2087106 w 2833599"/>
                <a:gd name="connsiteY43" fmla="*/ 780555 h 2071729"/>
                <a:gd name="connsiteX44" fmla="*/ 2764939 w 2833599"/>
                <a:gd name="connsiteY44" fmla="*/ 1619809 h 2071729"/>
                <a:gd name="connsiteX45" fmla="*/ 300720 w 2833599"/>
                <a:gd name="connsiteY45" fmla="*/ 2069241 h 2071729"/>
                <a:gd name="connsiteX46" fmla="*/ 0 w 2833599"/>
                <a:gd name="connsiteY46" fmla="*/ 1588503 h 2071729"/>
                <a:gd name="connsiteX47" fmla="*/ 260023 w 2833599"/>
                <a:gd name="connsiteY47" fmla="*/ 1453603 h 2071729"/>
                <a:gd name="connsiteX48" fmla="*/ 433083 w 2833599"/>
                <a:gd name="connsiteY48" fmla="*/ 1341313 h 2071729"/>
                <a:gd name="connsiteX49" fmla="*/ 594387 w 2833599"/>
                <a:gd name="connsiteY49" fmla="*/ 1236785 h 2071729"/>
                <a:gd name="connsiteX50" fmla="*/ 662579 w 2833599"/>
                <a:gd name="connsiteY50" fmla="*/ 1192781 h 2071729"/>
                <a:gd name="connsiteX51" fmla="*/ 746046 w 2833599"/>
                <a:gd name="connsiteY51" fmla="*/ 1114447 h 2071729"/>
                <a:gd name="connsiteX52" fmla="*/ 855707 w 2833599"/>
                <a:gd name="connsiteY52" fmla="*/ 1007909 h 2071729"/>
                <a:gd name="connsiteX53" fmla="*/ 989522 w 2833599"/>
                <a:gd name="connsiteY53" fmla="*/ 832839 h 2071729"/>
                <a:gd name="connsiteX54" fmla="*/ 1034766 w 2833599"/>
                <a:gd name="connsiteY54" fmla="*/ 723302 h 2071729"/>
                <a:gd name="connsiteX55" fmla="*/ 1053816 w 2833599"/>
                <a:gd name="connsiteY55" fmla="*/ 632814 h 2071729"/>
                <a:gd name="connsiteX56" fmla="*/ 1053321 w 2833599"/>
                <a:gd name="connsiteY56" fmla="*/ 549471 h 2071729"/>
                <a:gd name="connsiteX57" fmla="*/ 1046301 w 2833599"/>
                <a:gd name="connsiteY57" fmla="*/ 447077 h 2071729"/>
                <a:gd name="connsiteX58" fmla="*/ 1022737 w 2833599"/>
                <a:gd name="connsiteY58" fmla="*/ 352199 h 2071729"/>
                <a:gd name="connsiteX59" fmla="*/ 1001058 w 2833599"/>
                <a:gd name="connsiteY59" fmla="*/ 282771 h 2071729"/>
                <a:gd name="connsiteX60" fmla="*/ 970100 w 2833599"/>
                <a:gd name="connsiteY60" fmla="*/ 211457 h 2071729"/>
                <a:gd name="connsiteX61" fmla="*/ 946659 w 2833599"/>
                <a:gd name="connsiteY61" fmla="*/ 149421 h 2071729"/>
                <a:gd name="connsiteX62" fmla="*/ 915703 w 2833599"/>
                <a:gd name="connsiteY62" fmla="*/ 58933 h 2071729"/>
                <a:gd name="connsiteX0" fmla="*/ 915703 w 2768025"/>
                <a:gd name="connsiteY0" fmla="*/ 58933 h 2070465"/>
                <a:gd name="connsiteX1" fmla="*/ 934753 w 2768025"/>
                <a:gd name="connsiteY1" fmla="*/ 1783 h 2070465"/>
                <a:gd name="connsiteX2" fmla="*/ 953803 w 2768025"/>
                <a:gd name="connsiteY2" fmla="*/ 18452 h 2070465"/>
                <a:gd name="connsiteX3" fmla="*/ 968091 w 2768025"/>
                <a:gd name="connsiteY3" fmla="*/ 58933 h 2070465"/>
                <a:gd name="connsiteX4" fmla="*/ 984759 w 2768025"/>
                <a:gd name="connsiteY4" fmla="*/ 75602 h 2070465"/>
                <a:gd name="connsiteX5" fmla="*/ 994284 w 2768025"/>
                <a:gd name="connsiteY5" fmla="*/ 85127 h 2070465"/>
                <a:gd name="connsiteX6" fmla="*/ 1001428 w 2768025"/>
                <a:gd name="connsiteY6" fmla="*/ 120846 h 2070465"/>
                <a:gd name="connsiteX7" fmla="*/ 1010953 w 2768025"/>
                <a:gd name="connsiteY7" fmla="*/ 125608 h 2070465"/>
                <a:gd name="connsiteX8" fmla="*/ 1022859 w 2768025"/>
                <a:gd name="connsiteY8" fmla="*/ 120846 h 2070465"/>
                <a:gd name="connsiteX9" fmla="*/ 1030003 w 2768025"/>
                <a:gd name="connsiteY9" fmla="*/ 66077 h 2070465"/>
                <a:gd name="connsiteX10" fmla="*/ 1030003 w 2768025"/>
                <a:gd name="connsiteY10" fmla="*/ 66077 h 2070465"/>
                <a:gd name="connsiteX11" fmla="*/ 1046672 w 2768025"/>
                <a:gd name="connsiteY11" fmla="*/ 56552 h 2070465"/>
                <a:gd name="connsiteX12" fmla="*/ 1063341 w 2768025"/>
                <a:gd name="connsiteY12" fmla="*/ 73221 h 2070465"/>
                <a:gd name="connsiteX13" fmla="*/ 1063341 w 2768025"/>
                <a:gd name="connsiteY13" fmla="*/ 87508 h 2070465"/>
                <a:gd name="connsiteX14" fmla="*/ 1077628 w 2768025"/>
                <a:gd name="connsiteY14" fmla="*/ 54171 h 2070465"/>
                <a:gd name="connsiteX15" fmla="*/ 1087153 w 2768025"/>
                <a:gd name="connsiteY15" fmla="*/ 27977 h 2070465"/>
                <a:gd name="connsiteX16" fmla="*/ 1094297 w 2768025"/>
                <a:gd name="connsiteY16" fmla="*/ 54171 h 2070465"/>
                <a:gd name="connsiteX17" fmla="*/ 1101441 w 2768025"/>
                <a:gd name="connsiteY17" fmla="*/ 92271 h 2070465"/>
                <a:gd name="connsiteX18" fmla="*/ 1110966 w 2768025"/>
                <a:gd name="connsiteY18" fmla="*/ 104177 h 2070465"/>
                <a:gd name="connsiteX19" fmla="*/ 1125253 w 2768025"/>
                <a:gd name="connsiteY19" fmla="*/ 61314 h 2070465"/>
                <a:gd name="connsiteX20" fmla="*/ 1141922 w 2768025"/>
                <a:gd name="connsiteY20" fmla="*/ 30358 h 2070465"/>
                <a:gd name="connsiteX21" fmla="*/ 1141922 w 2768025"/>
                <a:gd name="connsiteY21" fmla="*/ 30358 h 2070465"/>
                <a:gd name="connsiteX22" fmla="*/ 1182403 w 2768025"/>
                <a:gd name="connsiteY22" fmla="*/ 27977 h 2070465"/>
                <a:gd name="connsiteX23" fmla="*/ 1199072 w 2768025"/>
                <a:gd name="connsiteY23" fmla="*/ 73221 h 2070465"/>
                <a:gd name="connsiteX24" fmla="*/ 1201453 w 2768025"/>
                <a:gd name="connsiteY24" fmla="*/ 94652 h 2070465"/>
                <a:gd name="connsiteX25" fmla="*/ 1222884 w 2768025"/>
                <a:gd name="connsiteY25" fmla="*/ 56552 h 2070465"/>
                <a:gd name="connsiteX26" fmla="*/ 1246697 w 2768025"/>
                <a:gd name="connsiteY26" fmla="*/ 37502 h 2070465"/>
                <a:gd name="connsiteX27" fmla="*/ 1263366 w 2768025"/>
                <a:gd name="connsiteY27" fmla="*/ 23214 h 2070465"/>
                <a:gd name="connsiteX28" fmla="*/ 1287178 w 2768025"/>
                <a:gd name="connsiteY28" fmla="*/ 4164 h 2070465"/>
                <a:gd name="connsiteX29" fmla="*/ 1303847 w 2768025"/>
                <a:gd name="connsiteY29" fmla="*/ 58933 h 2070465"/>
                <a:gd name="connsiteX30" fmla="*/ 1310991 w 2768025"/>
                <a:gd name="connsiteY30" fmla="*/ 87508 h 2070465"/>
                <a:gd name="connsiteX31" fmla="*/ 1334803 w 2768025"/>
                <a:gd name="connsiteY31" fmla="*/ 111321 h 2070465"/>
                <a:gd name="connsiteX32" fmla="*/ 1356234 w 2768025"/>
                <a:gd name="connsiteY32" fmla="*/ 118464 h 2070465"/>
                <a:gd name="connsiteX33" fmla="*/ 1372903 w 2768025"/>
                <a:gd name="connsiteY33" fmla="*/ 204189 h 2070465"/>
                <a:gd name="connsiteX34" fmla="*/ 1403859 w 2768025"/>
                <a:gd name="connsiteY34" fmla="*/ 328014 h 2070465"/>
                <a:gd name="connsiteX35" fmla="*/ 1446722 w 2768025"/>
                <a:gd name="connsiteY35" fmla="*/ 451839 h 2070465"/>
                <a:gd name="connsiteX36" fmla="*/ 1494347 w 2768025"/>
                <a:gd name="connsiteY36" fmla="*/ 592333 h 2070465"/>
                <a:gd name="connsiteX37" fmla="*/ 1539591 w 2768025"/>
                <a:gd name="connsiteY37" fmla="*/ 689964 h 2070465"/>
                <a:gd name="connsiteX38" fmla="*/ 1589597 w 2768025"/>
                <a:gd name="connsiteY38" fmla="*/ 792358 h 2070465"/>
                <a:gd name="connsiteX39" fmla="*/ 1658653 w 2768025"/>
                <a:gd name="connsiteY39" fmla="*/ 909039 h 2070465"/>
                <a:gd name="connsiteX40" fmla="*/ 1727709 w 2768025"/>
                <a:gd name="connsiteY40" fmla="*/ 1028102 h 2070465"/>
                <a:gd name="connsiteX41" fmla="*/ 1799147 w 2768025"/>
                <a:gd name="connsiteY41" fmla="*/ 1132877 h 2070465"/>
                <a:gd name="connsiteX42" fmla="*/ 1916007 w 2768025"/>
                <a:gd name="connsiteY42" fmla="*/ 976286 h 2070465"/>
                <a:gd name="connsiteX43" fmla="*/ 2087106 w 2768025"/>
                <a:gd name="connsiteY43" fmla="*/ 780555 h 2070465"/>
                <a:gd name="connsiteX44" fmla="*/ 2764939 w 2768025"/>
                <a:gd name="connsiteY44" fmla="*/ 1619809 h 2070465"/>
                <a:gd name="connsiteX45" fmla="*/ 2243758 w 2768025"/>
                <a:gd name="connsiteY45" fmla="*/ 1723353 h 2070465"/>
                <a:gd name="connsiteX46" fmla="*/ 300720 w 2768025"/>
                <a:gd name="connsiteY46" fmla="*/ 2069241 h 2070465"/>
                <a:gd name="connsiteX47" fmla="*/ 0 w 2768025"/>
                <a:gd name="connsiteY47" fmla="*/ 1588503 h 2070465"/>
                <a:gd name="connsiteX48" fmla="*/ 260023 w 2768025"/>
                <a:gd name="connsiteY48" fmla="*/ 1453603 h 2070465"/>
                <a:gd name="connsiteX49" fmla="*/ 433083 w 2768025"/>
                <a:gd name="connsiteY49" fmla="*/ 1341313 h 2070465"/>
                <a:gd name="connsiteX50" fmla="*/ 594387 w 2768025"/>
                <a:gd name="connsiteY50" fmla="*/ 1236785 h 2070465"/>
                <a:gd name="connsiteX51" fmla="*/ 662579 w 2768025"/>
                <a:gd name="connsiteY51" fmla="*/ 1192781 h 2070465"/>
                <a:gd name="connsiteX52" fmla="*/ 746046 w 2768025"/>
                <a:gd name="connsiteY52" fmla="*/ 1114447 h 2070465"/>
                <a:gd name="connsiteX53" fmla="*/ 855707 w 2768025"/>
                <a:gd name="connsiteY53" fmla="*/ 1007909 h 2070465"/>
                <a:gd name="connsiteX54" fmla="*/ 989522 w 2768025"/>
                <a:gd name="connsiteY54" fmla="*/ 832839 h 2070465"/>
                <a:gd name="connsiteX55" fmla="*/ 1034766 w 2768025"/>
                <a:gd name="connsiteY55" fmla="*/ 723302 h 2070465"/>
                <a:gd name="connsiteX56" fmla="*/ 1053816 w 2768025"/>
                <a:gd name="connsiteY56" fmla="*/ 632814 h 2070465"/>
                <a:gd name="connsiteX57" fmla="*/ 1053321 w 2768025"/>
                <a:gd name="connsiteY57" fmla="*/ 549471 h 2070465"/>
                <a:gd name="connsiteX58" fmla="*/ 1046301 w 2768025"/>
                <a:gd name="connsiteY58" fmla="*/ 447077 h 2070465"/>
                <a:gd name="connsiteX59" fmla="*/ 1022737 w 2768025"/>
                <a:gd name="connsiteY59" fmla="*/ 352199 h 2070465"/>
                <a:gd name="connsiteX60" fmla="*/ 1001058 w 2768025"/>
                <a:gd name="connsiteY60" fmla="*/ 282771 h 2070465"/>
                <a:gd name="connsiteX61" fmla="*/ 970100 w 2768025"/>
                <a:gd name="connsiteY61" fmla="*/ 211457 h 2070465"/>
                <a:gd name="connsiteX62" fmla="*/ 946659 w 2768025"/>
                <a:gd name="connsiteY62" fmla="*/ 149421 h 2070465"/>
                <a:gd name="connsiteX63" fmla="*/ 915703 w 2768025"/>
                <a:gd name="connsiteY63" fmla="*/ 58933 h 2070465"/>
                <a:gd name="connsiteX0" fmla="*/ 915703 w 2768026"/>
                <a:gd name="connsiteY0" fmla="*/ 58933 h 2070465"/>
                <a:gd name="connsiteX1" fmla="*/ 934753 w 2768026"/>
                <a:gd name="connsiteY1" fmla="*/ 1783 h 2070465"/>
                <a:gd name="connsiteX2" fmla="*/ 953803 w 2768026"/>
                <a:gd name="connsiteY2" fmla="*/ 18452 h 2070465"/>
                <a:gd name="connsiteX3" fmla="*/ 968091 w 2768026"/>
                <a:gd name="connsiteY3" fmla="*/ 58933 h 2070465"/>
                <a:gd name="connsiteX4" fmla="*/ 984759 w 2768026"/>
                <a:gd name="connsiteY4" fmla="*/ 75602 h 2070465"/>
                <a:gd name="connsiteX5" fmla="*/ 994284 w 2768026"/>
                <a:gd name="connsiteY5" fmla="*/ 85127 h 2070465"/>
                <a:gd name="connsiteX6" fmla="*/ 1001428 w 2768026"/>
                <a:gd name="connsiteY6" fmla="*/ 120846 h 2070465"/>
                <a:gd name="connsiteX7" fmla="*/ 1010953 w 2768026"/>
                <a:gd name="connsiteY7" fmla="*/ 125608 h 2070465"/>
                <a:gd name="connsiteX8" fmla="*/ 1022859 w 2768026"/>
                <a:gd name="connsiteY8" fmla="*/ 120846 h 2070465"/>
                <a:gd name="connsiteX9" fmla="*/ 1030003 w 2768026"/>
                <a:gd name="connsiteY9" fmla="*/ 66077 h 2070465"/>
                <a:gd name="connsiteX10" fmla="*/ 1030003 w 2768026"/>
                <a:gd name="connsiteY10" fmla="*/ 66077 h 2070465"/>
                <a:gd name="connsiteX11" fmla="*/ 1046672 w 2768026"/>
                <a:gd name="connsiteY11" fmla="*/ 56552 h 2070465"/>
                <a:gd name="connsiteX12" fmla="*/ 1063341 w 2768026"/>
                <a:gd name="connsiteY12" fmla="*/ 73221 h 2070465"/>
                <a:gd name="connsiteX13" fmla="*/ 1063341 w 2768026"/>
                <a:gd name="connsiteY13" fmla="*/ 87508 h 2070465"/>
                <a:gd name="connsiteX14" fmla="*/ 1077628 w 2768026"/>
                <a:gd name="connsiteY14" fmla="*/ 54171 h 2070465"/>
                <a:gd name="connsiteX15" fmla="*/ 1087153 w 2768026"/>
                <a:gd name="connsiteY15" fmla="*/ 27977 h 2070465"/>
                <a:gd name="connsiteX16" fmla="*/ 1094297 w 2768026"/>
                <a:gd name="connsiteY16" fmla="*/ 54171 h 2070465"/>
                <a:gd name="connsiteX17" fmla="*/ 1101441 w 2768026"/>
                <a:gd name="connsiteY17" fmla="*/ 92271 h 2070465"/>
                <a:gd name="connsiteX18" fmla="*/ 1110966 w 2768026"/>
                <a:gd name="connsiteY18" fmla="*/ 104177 h 2070465"/>
                <a:gd name="connsiteX19" fmla="*/ 1125253 w 2768026"/>
                <a:gd name="connsiteY19" fmla="*/ 61314 h 2070465"/>
                <a:gd name="connsiteX20" fmla="*/ 1141922 w 2768026"/>
                <a:gd name="connsiteY20" fmla="*/ 30358 h 2070465"/>
                <a:gd name="connsiteX21" fmla="*/ 1141922 w 2768026"/>
                <a:gd name="connsiteY21" fmla="*/ 30358 h 2070465"/>
                <a:gd name="connsiteX22" fmla="*/ 1182403 w 2768026"/>
                <a:gd name="connsiteY22" fmla="*/ 27977 h 2070465"/>
                <a:gd name="connsiteX23" fmla="*/ 1199072 w 2768026"/>
                <a:gd name="connsiteY23" fmla="*/ 73221 h 2070465"/>
                <a:gd name="connsiteX24" fmla="*/ 1201453 w 2768026"/>
                <a:gd name="connsiteY24" fmla="*/ 94652 h 2070465"/>
                <a:gd name="connsiteX25" fmla="*/ 1222884 w 2768026"/>
                <a:gd name="connsiteY25" fmla="*/ 56552 h 2070465"/>
                <a:gd name="connsiteX26" fmla="*/ 1246697 w 2768026"/>
                <a:gd name="connsiteY26" fmla="*/ 37502 h 2070465"/>
                <a:gd name="connsiteX27" fmla="*/ 1263366 w 2768026"/>
                <a:gd name="connsiteY27" fmla="*/ 23214 h 2070465"/>
                <a:gd name="connsiteX28" fmla="*/ 1287178 w 2768026"/>
                <a:gd name="connsiteY28" fmla="*/ 4164 h 2070465"/>
                <a:gd name="connsiteX29" fmla="*/ 1303847 w 2768026"/>
                <a:gd name="connsiteY29" fmla="*/ 58933 h 2070465"/>
                <a:gd name="connsiteX30" fmla="*/ 1310991 w 2768026"/>
                <a:gd name="connsiteY30" fmla="*/ 87508 h 2070465"/>
                <a:gd name="connsiteX31" fmla="*/ 1334803 w 2768026"/>
                <a:gd name="connsiteY31" fmla="*/ 111321 h 2070465"/>
                <a:gd name="connsiteX32" fmla="*/ 1356234 w 2768026"/>
                <a:gd name="connsiteY32" fmla="*/ 118464 h 2070465"/>
                <a:gd name="connsiteX33" fmla="*/ 1372903 w 2768026"/>
                <a:gd name="connsiteY33" fmla="*/ 204189 h 2070465"/>
                <a:gd name="connsiteX34" fmla="*/ 1403859 w 2768026"/>
                <a:gd name="connsiteY34" fmla="*/ 328014 h 2070465"/>
                <a:gd name="connsiteX35" fmla="*/ 1446722 w 2768026"/>
                <a:gd name="connsiteY35" fmla="*/ 451839 h 2070465"/>
                <a:gd name="connsiteX36" fmla="*/ 1494347 w 2768026"/>
                <a:gd name="connsiteY36" fmla="*/ 592333 h 2070465"/>
                <a:gd name="connsiteX37" fmla="*/ 1539591 w 2768026"/>
                <a:gd name="connsiteY37" fmla="*/ 689964 h 2070465"/>
                <a:gd name="connsiteX38" fmla="*/ 1589597 w 2768026"/>
                <a:gd name="connsiteY38" fmla="*/ 792358 h 2070465"/>
                <a:gd name="connsiteX39" fmla="*/ 1658653 w 2768026"/>
                <a:gd name="connsiteY39" fmla="*/ 909039 h 2070465"/>
                <a:gd name="connsiteX40" fmla="*/ 1727709 w 2768026"/>
                <a:gd name="connsiteY40" fmla="*/ 1028102 h 2070465"/>
                <a:gd name="connsiteX41" fmla="*/ 1799147 w 2768026"/>
                <a:gd name="connsiteY41" fmla="*/ 1132877 h 2070465"/>
                <a:gd name="connsiteX42" fmla="*/ 1916007 w 2768026"/>
                <a:gd name="connsiteY42" fmla="*/ 976286 h 2070465"/>
                <a:gd name="connsiteX43" fmla="*/ 2087106 w 2768026"/>
                <a:gd name="connsiteY43" fmla="*/ 780555 h 2070465"/>
                <a:gd name="connsiteX44" fmla="*/ 2764939 w 2768026"/>
                <a:gd name="connsiteY44" fmla="*/ 1619809 h 2070465"/>
                <a:gd name="connsiteX45" fmla="*/ 2243758 w 2768026"/>
                <a:gd name="connsiteY45" fmla="*/ 1723353 h 2070465"/>
                <a:gd name="connsiteX46" fmla="*/ 300720 w 2768026"/>
                <a:gd name="connsiteY46" fmla="*/ 2069241 h 2070465"/>
                <a:gd name="connsiteX47" fmla="*/ 0 w 2768026"/>
                <a:gd name="connsiteY47" fmla="*/ 1588503 h 2070465"/>
                <a:gd name="connsiteX48" fmla="*/ 260023 w 2768026"/>
                <a:gd name="connsiteY48" fmla="*/ 1453603 h 2070465"/>
                <a:gd name="connsiteX49" fmla="*/ 433083 w 2768026"/>
                <a:gd name="connsiteY49" fmla="*/ 1341313 h 2070465"/>
                <a:gd name="connsiteX50" fmla="*/ 594387 w 2768026"/>
                <a:gd name="connsiteY50" fmla="*/ 1236785 h 2070465"/>
                <a:gd name="connsiteX51" fmla="*/ 662579 w 2768026"/>
                <a:gd name="connsiteY51" fmla="*/ 1192781 h 2070465"/>
                <a:gd name="connsiteX52" fmla="*/ 746046 w 2768026"/>
                <a:gd name="connsiteY52" fmla="*/ 1114447 h 2070465"/>
                <a:gd name="connsiteX53" fmla="*/ 855707 w 2768026"/>
                <a:gd name="connsiteY53" fmla="*/ 1007909 h 2070465"/>
                <a:gd name="connsiteX54" fmla="*/ 989522 w 2768026"/>
                <a:gd name="connsiteY54" fmla="*/ 832839 h 2070465"/>
                <a:gd name="connsiteX55" fmla="*/ 1034766 w 2768026"/>
                <a:gd name="connsiteY55" fmla="*/ 723302 h 2070465"/>
                <a:gd name="connsiteX56" fmla="*/ 1053816 w 2768026"/>
                <a:gd name="connsiteY56" fmla="*/ 632814 h 2070465"/>
                <a:gd name="connsiteX57" fmla="*/ 1053321 w 2768026"/>
                <a:gd name="connsiteY57" fmla="*/ 549471 h 2070465"/>
                <a:gd name="connsiteX58" fmla="*/ 1046301 w 2768026"/>
                <a:gd name="connsiteY58" fmla="*/ 447077 h 2070465"/>
                <a:gd name="connsiteX59" fmla="*/ 1022737 w 2768026"/>
                <a:gd name="connsiteY59" fmla="*/ 352199 h 2070465"/>
                <a:gd name="connsiteX60" fmla="*/ 1001058 w 2768026"/>
                <a:gd name="connsiteY60" fmla="*/ 282771 h 2070465"/>
                <a:gd name="connsiteX61" fmla="*/ 970100 w 2768026"/>
                <a:gd name="connsiteY61" fmla="*/ 211457 h 2070465"/>
                <a:gd name="connsiteX62" fmla="*/ 946659 w 2768026"/>
                <a:gd name="connsiteY62" fmla="*/ 149421 h 2070465"/>
                <a:gd name="connsiteX63" fmla="*/ 915703 w 2768026"/>
                <a:gd name="connsiteY63" fmla="*/ 58933 h 2070465"/>
                <a:gd name="connsiteX0" fmla="*/ 915703 w 2836930"/>
                <a:gd name="connsiteY0" fmla="*/ 58933 h 2070595"/>
                <a:gd name="connsiteX1" fmla="*/ 934753 w 2836930"/>
                <a:gd name="connsiteY1" fmla="*/ 1783 h 2070595"/>
                <a:gd name="connsiteX2" fmla="*/ 953803 w 2836930"/>
                <a:gd name="connsiteY2" fmla="*/ 18452 h 2070595"/>
                <a:gd name="connsiteX3" fmla="*/ 968091 w 2836930"/>
                <a:gd name="connsiteY3" fmla="*/ 58933 h 2070595"/>
                <a:gd name="connsiteX4" fmla="*/ 984759 w 2836930"/>
                <a:gd name="connsiteY4" fmla="*/ 75602 h 2070595"/>
                <a:gd name="connsiteX5" fmla="*/ 994284 w 2836930"/>
                <a:gd name="connsiteY5" fmla="*/ 85127 h 2070595"/>
                <a:gd name="connsiteX6" fmla="*/ 1001428 w 2836930"/>
                <a:gd name="connsiteY6" fmla="*/ 120846 h 2070595"/>
                <a:gd name="connsiteX7" fmla="*/ 1010953 w 2836930"/>
                <a:gd name="connsiteY7" fmla="*/ 125608 h 2070595"/>
                <a:gd name="connsiteX8" fmla="*/ 1022859 w 2836930"/>
                <a:gd name="connsiteY8" fmla="*/ 120846 h 2070595"/>
                <a:gd name="connsiteX9" fmla="*/ 1030003 w 2836930"/>
                <a:gd name="connsiteY9" fmla="*/ 66077 h 2070595"/>
                <a:gd name="connsiteX10" fmla="*/ 1030003 w 2836930"/>
                <a:gd name="connsiteY10" fmla="*/ 66077 h 2070595"/>
                <a:gd name="connsiteX11" fmla="*/ 1046672 w 2836930"/>
                <a:gd name="connsiteY11" fmla="*/ 56552 h 2070595"/>
                <a:gd name="connsiteX12" fmla="*/ 1063341 w 2836930"/>
                <a:gd name="connsiteY12" fmla="*/ 73221 h 2070595"/>
                <a:gd name="connsiteX13" fmla="*/ 1063341 w 2836930"/>
                <a:gd name="connsiteY13" fmla="*/ 87508 h 2070595"/>
                <a:gd name="connsiteX14" fmla="*/ 1077628 w 2836930"/>
                <a:gd name="connsiteY14" fmla="*/ 54171 h 2070595"/>
                <a:gd name="connsiteX15" fmla="*/ 1087153 w 2836930"/>
                <a:gd name="connsiteY15" fmla="*/ 27977 h 2070595"/>
                <a:gd name="connsiteX16" fmla="*/ 1094297 w 2836930"/>
                <a:gd name="connsiteY16" fmla="*/ 54171 h 2070595"/>
                <a:gd name="connsiteX17" fmla="*/ 1101441 w 2836930"/>
                <a:gd name="connsiteY17" fmla="*/ 92271 h 2070595"/>
                <a:gd name="connsiteX18" fmla="*/ 1110966 w 2836930"/>
                <a:gd name="connsiteY18" fmla="*/ 104177 h 2070595"/>
                <a:gd name="connsiteX19" fmla="*/ 1125253 w 2836930"/>
                <a:gd name="connsiteY19" fmla="*/ 61314 h 2070595"/>
                <a:gd name="connsiteX20" fmla="*/ 1141922 w 2836930"/>
                <a:gd name="connsiteY20" fmla="*/ 30358 h 2070595"/>
                <a:gd name="connsiteX21" fmla="*/ 1141922 w 2836930"/>
                <a:gd name="connsiteY21" fmla="*/ 30358 h 2070595"/>
                <a:gd name="connsiteX22" fmla="*/ 1182403 w 2836930"/>
                <a:gd name="connsiteY22" fmla="*/ 27977 h 2070595"/>
                <a:gd name="connsiteX23" fmla="*/ 1199072 w 2836930"/>
                <a:gd name="connsiteY23" fmla="*/ 73221 h 2070595"/>
                <a:gd name="connsiteX24" fmla="*/ 1201453 w 2836930"/>
                <a:gd name="connsiteY24" fmla="*/ 94652 h 2070595"/>
                <a:gd name="connsiteX25" fmla="*/ 1222884 w 2836930"/>
                <a:gd name="connsiteY25" fmla="*/ 56552 h 2070595"/>
                <a:gd name="connsiteX26" fmla="*/ 1246697 w 2836930"/>
                <a:gd name="connsiteY26" fmla="*/ 37502 h 2070595"/>
                <a:gd name="connsiteX27" fmla="*/ 1263366 w 2836930"/>
                <a:gd name="connsiteY27" fmla="*/ 23214 h 2070595"/>
                <a:gd name="connsiteX28" fmla="*/ 1287178 w 2836930"/>
                <a:gd name="connsiteY28" fmla="*/ 4164 h 2070595"/>
                <a:gd name="connsiteX29" fmla="*/ 1303847 w 2836930"/>
                <a:gd name="connsiteY29" fmla="*/ 58933 h 2070595"/>
                <a:gd name="connsiteX30" fmla="*/ 1310991 w 2836930"/>
                <a:gd name="connsiteY30" fmla="*/ 87508 h 2070595"/>
                <a:gd name="connsiteX31" fmla="*/ 1334803 w 2836930"/>
                <a:gd name="connsiteY31" fmla="*/ 111321 h 2070595"/>
                <a:gd name="connsiteX32" fmla="*/ 1356234 w 2836930"/>
                <a:gd name="connsiteY32" fmla="*/ 118464 h 2070595"/>
                <a:gd name="connsiteX33" fmla="*/ 1372903 w 2836930"/>
                <a:gd name="connsiteY33" fmla="*/ 204189 h 2070595"/>
                <a:gd name="connsiteX34" fmla="*/ 1403859 w 2836930"/>
                <a:gd name="connsiteY34" fmla="*/ 328014 h 2070595"/>
                <a:gd name="connsiteX35" fmla="*/ 1446722 w 2836930"/>
                <a:gd name="connsiteY35" fmla="*/ 451839 h 2070595"/>
                <a:gd name="connsiteX36" fmla="*/ 1494347 w 2836930"/>
                <a:gd name="connsiteY36" fmla="*/ 592333 h 2070595"/>
                <a:gd name="connsiteX37" fmla="*/ 1539591 w 2836930"/>
                <a:gd name="connsiteY37" fmla="*/ 689964 h 2070595"/>
                <a:gd name="connsiteX38" fmla="*/ 1589597 w 2836930"/>
                <a:gd name="connsiteY38" fmla="*/ 792358 h 2070595"/>
                <a:gd name="connsiteX39" fmla="*/ 1658653 w 2836930"/>
                <a:gd name="connsiteY39" fmla="*/ 909039 h 2070595"/>
                <a:gd name="connsiteX40" fmla="*/ 1727709 w 2836930"/>
                <a:gd name="connsiteY40" fmla="*/ 1028102 h 2070595"/>
                <a:gd name="connsiteX41" fmla="*/ 1799147 w 2836930"/>
                <a:gd name="connsiteY41" fmla="*/ 1132877 h 2070595"/>
                <a:gd name="connsiteX42" fmla="*/ 1916007 w 2836930"/>
                <a:gd name="connsiteY42" fmla="*/ 976286 h 2070595"/>
                <a:gd name="connsiteX43" fmla="*/ 2087106 w 2836930"/>
                <a:gd name="connsiteY43" fmla="*/ 780555 h 2070595"/>
                <a:gd name="connsiteX44" fmla="*/ 2764939 w 2836930"/>
                <a:gd name="connsiteY44" fmla="*/ 1619809 h 2070595"/>
                <a:gd name="connsiteX45" fmla="*/ 2581191 w 2836930"/>
                <a:gd name="connsiteY45" fmla="*/ 1753414 h 2070595"/>
                <a:gd name="connsiteX46" fmla="*/ 300720 w 2836930"/>
                <a:gd name="connsiteY46" fmla="*/ 2069241 h 2070595"/>
                <a:gd name="connsiteX47" fmla="*/ 0 w 2836930"/>
                <a:gd name="connsiteY47" fmla="*/ 1588503 h 2070595"/>
                <a:gd name="connsiteX48" fmla="*/ 260023 w 2836930"/>
                <a:gd name="connsiteY48" fmla="*/ 1453603 h 2070595"/>
                <a:gd name="connsiteX49" fmla="*/ 433083 w 2836930"/>
                <a:gd name="connsiteY49" fmla="*/ 1341313 h 2070595"/>
                <a:gd name="connsiteX50" fmla="*/ 594387 w 2836930"/>
                <a:gd name="connsiteY50" fmla="*/ 1236785 h 2070595"/>
                <a:gd name="connsiteX51" fmla="*/ 662579 w 2836930"/>
                <a:gd name="connsiteY51" fmla="*/ 1192781 h 2070595"/>
                <a:gd name="connsiteX52" fmla="*/ 746046 w 2836930"/>
                <a:gd name="connsiteY52" fmla="*/ 1114447 h 2070595"/>
                <a:gd name="connsiteX53" fmla="*/ 855707 w 2836930"/>
                <a:gd name="connsiteY53" fmla="*/ 1007909 h 2070595"/>
                <a:gd name="connsiteX54" fmla="*/ 989522 w 2836930"/>
                <a:gd name="connsiteY54" fmla="*/ 832839 h 2070595"/>
                <a:gd name="connsiteX55" fmla="*/ 1034766 w 2836930"/>
                <a:gd name="connsiteY55" fmla="*/ 723302 h 2070595"/>
                <a:gd name="connsiteX56" fmla="*/ 1053816 w 2836930"/>
                <a:gd name="connsiteY56" fmla="*/ 632814 h 2070595"/>
                <a:gd name="connsiteX57" fmla="*/ 1053321 w 2836930"/>
                <a:gd name="connsiteY57" fmla="*/ 549471 h 2070595"/>
                <a:gd name="connsiteX58" fmla="*/ 1046301 w 2836930"/>
                <a:gd name="connsiteY58" fmla="*/ 447077 h 2070595"/>
                <a:gd name="connsiteX59" fmla="*/ 1022737 w 2836930"/>
                <a:gd name="connsiteY59" fmla="*/ 352199 h 2070595"/>
                <a:gd name="connsiteX60" fmla="*/ 1001058 w 2836930"/>
                <a:gd name="connsiteY60" fmla="*/ 282771 h 2070595"/>
                <a:gd name="connsiteX61" fmla="*/ 970100 w 2836930"/>
                <a:gd name="connsiteY61" fmla="*/ 211457 h 2070595"/>
                <a:gd name="connsiteX62" fmla="*/ 946659 w 2836930"/>
                <a:gd name="connsiteY62" fmla="*/ 149421 h 2070595"/>
                <a:gd name="connsiteX63" fmla="*/ 915703 w 2836930"/>
                <a:gd name="connsiteY63" fmla="*/ 58933 h 2070595"/>
                <a:gd name="connsiteX0" fmla="*/ 915703 w 2836931"/>
                <a:gd name="connsiteY0" fmla="*/ 58933 h 2070596"/>
                <a:gd name="connsiteX1" fmla="*/ 934753 w 2836931"/>
                <a:gd name="connsiteY1" fmla="*/ 1783 h 2070596"/>
                <a:gd name="connsiteX2" fmla="*/ 953803 w 2836931"/>
                <a:gd name="connsiteY2" fmla="*/ 18452 h 2070596"/>
                <a:gd name="connsiteX3" fmla="*/ 968091 w 2836931"/>
                <a:gd name="connsiteY3" fmla="*/ 58933 h 2070596"/>
                <a:gd name="connsiteX4" fmla="*/ 984759 w 2836931"/>
                <a:gd name="connsiteY4" fmla="*/ 75602 h 2070596"/>
                <a:gd name="connsiteX5" fmla="*/ 994284 w 2836931"/>
                <a:gd name="connsiteY5" fmla="*/ 85127 h 2070596"/>
                <a:gd name="connsiteX6" fmla="*/ 1001428 w 2836931"/>
                <a:gd name="connsiteY6" fmla="*/ 120846 h 2070596"/>
                <a:gd name="connsiteX7" fmla="*/ 1010953 w 2836931"/>
                <a:gd name="connsiteY7" fmla="*/ 125608 h 2070596"/>
                <a:gd name="connsiteX8" fmla="*/ 1022859 w 2836931"/>
                <a:gd name="connsiteY8" fmla="*/ 120846 h 2070596"/>
                <a:gd name="connsiteX9" fmla="*/ 1030003 w 2836931"/>
                <a:gd name="connsiteY9" fmla="*/ 66077 h 2070596"/>
                <a:gd name="connsiteX10" fmla="*/ 1030003 w 2836931"/>
                <a:gd name="connsiteY10" fmla="*/ 66077 h 2070596"/>
                <a:gd name="connsiteX11" fmla="*/ 1046672 w 2836931"/>
                <a:gd name="connsiteY11" fmla="*/ 56552 h 2070596"/>
                <a:gd name="connsiteX12" fmla="*/ 1063341 w 2836931"/>
                <a:gd name="connsiteY12" fmla="*/ 73221 h 2070596"/>
                <a:gd name="connsiteX13" fmla="*/ 1063341 w 2836931"/>
                <a:gd name="connsiteY13" fmla="*/ 87508 h 2070596"/>
                <a:gd name="connsiteX14" fmla="*/ 1077628 w 2836931"/>
                <a:gd name="connsiteY14" fmla="*/ 54171 h 2070596"/>
                <a:gd name="connsiteX15" fmla="*/ 1087153 w 2836931"/>
                <a:gd name="connsiteY15" fmla="*/ 27977 h 2070596"/>
                <a:gd name="connsiteX16" fmla="*/ 1094297 w 2836931"/>
                <a:gd name="connsiteY16" fmla="*/ 54171 h 2070596"/>
                <a:gd name="connsiteX17" fmla="*/ 1101441 w 2836931"/>
                <a:gd name="connsiteY17" fmla="*/ 92271 h 2070596"/>
                <a:gd name="connsiteX18" fmla="*/ 1110966 w 2836931"/>
                <a:gd name="connsiteY18" fmla="*/ 104177 h 2070596"/>
                <a:gd name="connsiteX19" fmla="*/ 1125253 w 2836931"/>
                <a:gd name="connsiteY19" fmla="*/ 61314 h 2070596"/>
                <a:gd name="connsiteX20" fmla="*/ 1141922 w 2836931"/>
                <a:gd name="connsiteY20" fmla="*/ 30358 h 2070596"/>
                <a:gd name="connsiteX21" fmla="*/ 1141922 w 2836931"/>
                <a:gd name="connsiteY21" fmla="*/ 30358 h 2070596"/>
                <a:gd name="connsiteX22" fmla="*/ 1182403 w 2836931"/>
                <a:gd name="connsiteY22" fmla="*/ 27977 h 2070596"/>
                <a:gd name="connsiteX23" fmla="*/ 1199072 w 2836931"/>
                <a:gd name="connsiteY23" fmla="*/ 73221 h 2070596"/>
                <a:gd name="connsiteX24" fmla="*/ 1201453 w 2836931"/>
                <a:gd name="connsiteY24" fmla="*/ 94652 h 2070596"/>
                <a:gd name="connsiteX25" fmla="*/ 1222884 w 2836931"/>
                <a:gd name="connsiteY25" fmla="*/ 56552 h 2070596"/>
                <a:gd name="connsiteX26" fmla="*/ 1246697 w 2836931"/>
                <a:gd name="connsiteY26" fmla="*/ 37502 h 2070596"/>
                <a:gd name="connsiteX27" fmla="*/ 1263366 w 2836931"/>
                <a:gd name="connsiteY27" fmla="*/ 23214 h 2070596"/>
                <a:gd name="connsiteX28" fmla="*/ 1287178 w 2836931"/>
                <a:gd name="connsiteY28" fmla="*/ 4164 h 2070596"/>
                <a:gd name="connsiteX29" fmla="*/ 1303847 w 2836931"/>
                <a:gd name="connsiteY29" fmla="*/ 58933 h 2070596"/>
                <a:gd name="connsiteX30" fmla="*/ 1310991 w 2836931"/>
                <a:gd name="connsiteY30" fmla="*/ 87508 h 2070596"/>
                <a:gd name="connsiteX31" fmla="*/ 1334803 w 2836931"/>
                <a:gd name="connsiteY31" fmla="*/ 111321 h 2070596"/>
                <a:gd name="connsiteX32" fmla="*/ 1356234 w 2836931"/>
                <a:gd name="connsiteY32" fmla="*/ 118464 h 2070596"/>
                <a:gd name="connsiteX33" fmla="*/ 1372903 w 2836931"/>
                <a:gd name="connsiteY33" fmla="*/ 204189 h 2070596"/>
                <a:gd name="connsiteX34" fmla="*/ 1403859 w 2836931"/>
                <a:gd name="connsiteY34" fmla="*/ 328014 h 2070596"/>
                <a:gd name="connsiteX35" fmla="*/ 1446722 w 2836931"/>
                <a:gd name="connsiteY35" fmla="*/ 451839 h 2070596"/>
                <a:gd name="connsiteX36" fmla="*/ 1494347 w 2836931"/>
                <a:gd name="connsiteY36" fmla="*/ 592333 h 2070596"/>
                <a:gd name="connsiteX37" fmla="*/ 1539591 w 2836931"/>
                <a:gd name="connsiteY37" fmla="*/ 689964 h 2070596"/>
                <a:gd name="connsiteX38" fmla="*/ 1589597 w 2836931"/>
                <a:gd name="connsiteY38" fmla="*/ 792358 h 2070596"/>
                <a:gd name="connsiteX39" fmla="*/ 1658653 w 2836931"/>
                <a:gd name="connsiteY39" fmla="*/ 909039 h 2070596"/>
                <a:gd name="connsiteX40" fmla="*/ 1727709 w 2836931"/>
                <a:gd name="connsiteY40" fmla="*/ 1028102 h 2070596"/>
                <a:gd name="connsiteX41" fmla="*/ 1799147 w 2836931"/>
                <a:gd name="connsiteY41" fmla="*/ 1132877 h 2070596"/>
                <a:gd name="connsiteX42" fmla="*/ 1916007 w 2836931"/>
                <a:gd name="connsiteY42" fmla="*/ 976286 h 2070596"/>
                <a:gd name="connsiteX43" fmla="*/ 2087106 w 2836931"/>
                <a:gd name="connsiteY43" fmla="*/ 780555 h 2070596"/>
                <a:gd name="connsiteX44" fmla="*/ 2764939 w 2836931"/>
                <a:gd name="connsiteY44" fmla="*/ 1619809 h 2070596"/>
                <a:gd name="connsiteX45" fmla="*/ 2581191 w 2836931"/>
                <a:gd name="connsiteY45" fmla="*/ 1753414 h 2070596"/>
                <a:gd name="connsiteX46" fmla="*/ 300720 w 2836931"/>
                <a:gd name="connsiteY46" fmla="*/ 2069241 h 2070596"/>
                <a:gd name="connsiteX47" fmla="*/ 0 w 2836931"/>
                <a:gd name="connsiteY47" fmla="*/ 1588503 h 2070596"/>
                <a:gd name="connsiteX48" fmla="*/ 260023 w 2836931"/>
                <a:gd name="connsiteY48" fmla="*/ 1453603 h 2070596"/>
                <a:gd name="connsiteX49" fmla="*/ 433083 w 2836931"/>
                <a:gd name="connsiteY49" fmla="*/ 1341313 h 2070596"/>
                <a:gd name="connsiteX50" fmla="*/ 594387 w 2836931"/>
                <a:gd name="connsiteY50" fmla="*/ 1236785 h 2070596"/>
                <a:gd name="connsiteX51" fmla="*/ 662579 w 2836931"/>
                <a:gd name="connsiteY51" fmla="*/ 1192781 h 2070596"/>
                <a:gd name="connsiteX52" fmla="*/ 746046 w 2836931"/>
                <a:gd name="connsiteY52" fmla="*/ 1114447 h 2070596"/>
                <a:gd name="connsiteX53" fmla="*/ 855707 w 2836931"/>
                <a:gd name="connsiteY53" fmla="*/ 1007909 h 2070596"/>
                <a:gd name="connsiteX54" fmla="*/ 989522 w 2836931"/>
                <a:gd name="connsiteY54" fmla="*/ 832839 h 2070596"/>
                <a:gd name="connsiteX55" fmla="*/ 1034766 w 2836931"/>
                <a:gd name="connsiteY55" fmla="*/ 723302 h 2070596"/>
                <a:gd name="connsiteX56" fmla="*/ 1053816 w 2836931"/>
                <a:gd name="connsiteY56" fmla="*/ 632814 h 2070596"/>
                <a:gd name="connsiteX57" fmla="*/ 1053321 w 2836931"/>
                <a:gd name="connsiteY57" fmla="*/ 549471 h 2070596"/>
                <a:gd name="connsiteX58" fmla="*/ 1046301 w 2836931"/>
                <a:gd name="connsiteY58" fmla="*/ 447077 h 2070596"/>
                <a:gd name="connsiteX59" fmla="*/ 1022737 w 2836931"/>
                <a:gd name="connsiteY59" fmla="*/ 352199 h 2070596"/>
                <a:gd name="connsiteX60" fmla="*/ 1001058 w 2836931"/>
                <a:gd name="connsiteY60" fmla="*/ 282771 h 2070596"/>
                <a:gd name="connsiteX61" fmla="*/ 970100 w 2836931"/>
                <a:gd name="connsiteY61" fmla="*/ 211457 h 2070596"/>
                <a:gd name="connsiteX62" fmla="*/ 946659 w 2836931"/>
                <a:gd name="connsiteY62" fmla="*/ 149421 h 2070596"/>
                <a:gd name="connsiteX63" fmla="*/ 915703 w 2836931"/>
                <a:gd name="connsiteY63" fmla="*/ 58933 h 2070596"/>
                <a:gd name="connsiteX0" fmla="*/ 915703 w 2844474"/>
                <a:gd name="connsiteY0" fmla="*/ 58933 h 2070611"/>
                <a:gd name="connsiteX1" fmla="*/ 934753 w 2844474"/>
                <a:gd name="connsiteY1" fmla="*/ 1783 h 2070611"/>
                <a:gd name="connsiteX2" fmla="*/ 953803 w 2844474"/>
                <a:gd name="connsiteY2" fmla="*/ 18452 h 2070611"/>
                <a:gd name="connsiteX3" fmla="*/ 968091 w 2844474"/>
                <a:gd name="connsiteY3" fmla="*/ 58933 h 2070611"/>
                <a:gd name="connsiteX4" fmla="*/ 984759 w 2844474"/>
                <a:gd name="connsiteY4" fmla="*/ 75602 h 2070611"/>
                <a:gd name="connsiteX5" fmla="*/ 994284 w 2844474"/>
                <a:gd name="connsiteY5" fmla="*/ 85127 h 2070611"/>
                <a:gd name="connsiteX6" fmla="*/ 1001428 w 2844474"/>
                <a:gd name="connsiteY6" fmla="*/ 120846 h 2070611"/>
                <a:gd name="connsiteX7" fmla="*/ 1010953 w 2844474"/>
                <a:gd name="connsiteY7" fmla="*/ 125608 h 2070611"/>
                <a:gd name="connsiteX8" fmla="*/ 1022859 w 2844474"/>
                <a:gd name="connsiteY8" fmla="*/ 120846 h 2070611"/>
                <a:gd name="connsiteX9" fmla="*/ 1030003 w 2844474"/>
                <a:gd name="connsiteY9" fmla="*/ 66077 h 2070611"/>
                <a:gd name="connsiteX10" fmla="*/ 1030003 w 2844474"/>
                <a:gd name="connsiteY10" fmla="*/ 66077 h 2070611"/>
                <a:gd name="connsiteX11" fmla="*/ 1046672 w 2844474"/>
                <a:gd name="connsiteY11" fmla="*/ 56552 h 2070611"/>
                <a:gd name="connsiteX12" fmla="*/ 1063341 w 2844474"/>
                <a:gd name="connsiteY12" fmla="*/ 73221 h 2070611"/>
                <a:gd name="connsiteX13" fmla="*/ 1063341 w 2844474"/>
                <a:gd name="connsiteY13" fmla="*/ 87508 h 2070611"/>
                <a:gd name="connsiteX14" fmla="*/ 1077628 w 2844474"/>
                <a:gd name="connsiteY14" fmla="*/ 54171 h 2070611"/>
                <a:gd name="connsiteX15" fmla="*/ 1087153 w 2844474"/>
                <a:gd name="connsiteY15" fmla="*/ 27977 h 2070611"/>
                <a:gd name="connsiteX16" fmla="*/ 1094297 w 2844474"/>
                <a:gd name="connsiteY16" fmla="*/ 54171 h 2070611"/>
                <a:gd name="connsiteX17" fmla="*/ 1101441 w 2844474"/>
                <a:gd name="connsiteY17" fmla="*/ 92271 h 2070611"/>
                <a:gd name="connsiteX18" fmla="*/ 1110966 w 2844474"/>
                <a:gd name="connsiteY18" fmla="*/ 104177 h 2070611"/>
                <a:gd name="connsiteX19" fmla="*/ 1125253 w 2844474"/>
                <a:gd name="connsiteY19" fmla="*/ 61314 h 2070611"/>
                <a:gd name="connsiteX20" fmla="*/ 1141922 w 2844474"/>
                <a:gd name="connsiteY20" fmla="*/ 30358 h 2070611"/>
                <a:gd name="connsiteX21" fmla="*/ 1141922 w 2844474"/>
                <a:gd name="connsiteY21" fmla="*/ 30358 h 2070611"/>
                <a:gd name="connsiteX22" fmla="*/ 1182403 w 2844474"/>
                <a:gd name="connsiteY22" fmla="*/ 27977 h 2070611"/>
                <a:gd name="connsiteX23" fmla="*/ 1199072 w 2844474"/>
                <a:gd name="connsiteY23" fmla="*/ 73221 h 2070611"/>
                <a:gd name="connsiteX24" fmla="*/ 1201453 w 2844474"/>
                <a:gd name="connsiteY24" fmla="*/ 94652 h 2070611"/>
                <a:gd name="connsiteX25" fmla="*/ 1222884 w 2844474"/>
                <a:gd name="connsiteY25" fmla="*/ 56552 h 2070611"/>
                <a:gd name="connsiteX26" fmla="*/ 1246697 w 2844474"/>
                <a:gd name="connsiteY26" fmla="*/ 37502 h 2070611"/>
                <a:gd name="connsiteX27" fmla="*/ 1263366 w 2844474"/>
                <a:gd name="connsiteY27" fmla="*/ 23214 h 2070611"/>
                <a:gd name="connsiteX28" fmla="*/ 1287178 w 2844474"/>
                <a:gd name="connsiteY28" fmla="*/ 4164 h 2070611"/>
                <a:gd name="connsiteX29" fmla="*/ 1303847 w 2844474"/>
                <a:gd name="connsiteY29" fmla="*/ 58933 h 2070611"/>
                <a:gd name="connsiteX30" fmla="*/ 1310991 w 2844474"/>
                <a:gd name="connsiteY30" fmla="*/ 87508 h 2070611"/>
                <a:gd name="connsiteX31" fmla="*/ 1334803 w 2844474"/>
                <a:gd name="connsiteY31" fmla="*/ 111321 h 2070611"/>
                <a:gd name="connsiteX32" fmla="*/ 1356234 w 2844474"/>
                <a:gd name="connsiteY32" fmla="*/ 118464 h 2070611"/>
                <a:gd name="connsiteX33" fmla="*/ 1372903 w 2844474"/>
                <a:gd name="connsiteY33" fmla="*/ 204189 h 2070611"/>
                <a:gd name="connsiteX34" fmla="*/ 1403859 w 2844474"/>
                <a:gd name="connsiteY34" fmla="*/ 328014 h 2070611"/>
                <a:gd name="connsiteX35" fmla="*/ 1446722 w 2844474"/>
                <a:gd name="connsiteY35" fmla="*/ 451839 h 2070611"/>
                <a:gd name="connsiteX36" fmla="*/ 1494347 w 2844474"/>
                <a:gd name="connsiteY36" fmla="*/ 592333 h 2070611"/>
                <a:gd name="connsiteX37" fmla="*/ 1539591 w 2844474"/>
                <a:gd name="connsiteY37" fmla="*/ 689964 h 2070611"/>
                <a:gd name="connsiteX38" fmla="*/ 1589597 w 2844474"/>
                <a:gd name="connsiteY38" fmla="*/ 792358 h 2070611"/>
                <a:gd name="connsiteX39" fmla="*/ 1658653 w 2844474"/>
                <a:gd name="connsiteY39" fmla="*/ 909039 h 2070611"/>
                <a:gd name="connsiteX40" fmla="*/ 1727709 w 2844474"/>
                <a:gd name="connsiteY40" fmla="*/ 1028102 h 2070611"/>
                <a:gd name="connsiteX41" fmla="*/ 1799147 w 2844474"/>
                <a:gd name="connsiteY41" fmla="*/ 1132877 h 2070611"/>
                <a:gd name="connsiteX42" fmla="*/ 1916007 w 2844474"/>
                <a:gd name="connsiteY42" fmla="*/ 976286 h 2070611"/>
                <a:gd name="connsiteX43" fmla="*/ 2087106 w 2844474"/>
                <a:gd name="connsiteY43" fmla="*/ 780555 h 2070611"/>
                <a:gd name="connsiteX44" fmla="*/ 2764939 w 2844474"/>
                <a:gd name="connsiteY44" fmla="*/ 1619809 h 2070611"/>
                <a:gd name="connsiteX45" fmla="*/ 2554464 w 2844474"/>
                <a:gd name="connsiteY45" fmla="*/ 1756753 h 2070611"/>
                <a:gd name="connsiteX46" fmla="*/ 300720 w 2844474"/>
                <a:gd name="connsiteY46" fmla="*/ 2069241 h 2070611"/>
                <a:gd name="connsiteX47" fmla="*/ 0 w 2844474"/>
                <a:gd name="connsiteY47" fmla="*/ 1588503 h 2070611"/>
                <a:gd name="connsiteX48" fmla="*/ 260023 w 2844474"/>
                <a:gd name="connsiteY48" fmla="*/ 1453603 h 2070611"/>
                <a:gd name="connsiteX49" fmla="*/ 433083 w 2844474"/>
                <a:gd name="connsiteY49" fmla="*/ 1341313 h 2070611"/>
                <a:gd name="connsiteX50" fmla="*/ 594387 w 2844474"/>
                <a:gd name="connsiteY50" fmla="*/ 1236785 h 2070611"/>
                <a:gd name="connsiteX51" fmla="*/ 662579 w 2844474"/>
                <a:gd name="connsiteY51" fmla="*/ 1192781 h 2070611"/>
                <a:gd name="connsiteX52" fmla="*/ 746046 w 2844474"/>
                <a:gd name="connsiteY52" fmla="*/ 1114447 h 2070611"/>
                <a:gd name="connsiteX53" fmla="*/ 855707 w 2844474"/>
                <a:gd name="connsiteY53" fmla="*/ 1007909 h 2070611"/>
                <a:gd name="connsiteX54" fmla="*/ 989522 w 2844474"/>
                <a:gd name="connsiteY54" fmla="*/ 832839 h 2070611"/>
                <a:gd name="connsiteX55" fmla="*/ 1034766 w 2844474"/>
                <a:gd name="connsiteY55" fmla="*/ 723302 h 2070611"/>
                <a:gd name="connsiteX56" fmla="*/ 1053816 w 2844474"/>
                <a:gd name="connsiteY56" fmla="*/ 632814 h 2070611"/>
                <a:gd name="connsiteX57" fmla="*/ 1053321 w 2844474"/>
                <a:gd name="connsiteY57" fmla="*/ 549471 h 2070611"/>
                <a:gd name="connsiteX58" fmla="*/ 1046301 w 2844474"/>
                <a:gd name="connsiteY58" fmla="*/ 447077 h 2070611"/>
                <a:gd name="connsiteX59" fmla="*/ 1022737 w 2844474"/>
                <a:gd name="connsiteY59" fmla="*/ 352199 h 2070611"/>
                <a:gd name="connsiteX60" fmla="*/ 1001058 w 2844474"/>
                <a:gd name="connsiteY60" fmla="*/ 282771 h 2070611"/>
                <a:gd name="connsiteX61" fmla="*/ 970100 w 2844474"/>
                <a:gd name="connsiteY61" fmla="*/ 211457 h 2070611"/>
                <a:gd name="connsiteX62" fmla="*/ 946659 w 2844474"/>
                <a:gd name="connsiteY62" fmla="*/ 149421 h 2070611"/>
                <a:gd name="connsiteX63" fmla="*/ 915703 w 2844474"/>
                <a:gd name="connsiteY63" fmla="*/ 58933 h 2070611"/>
                <a:gd name="connsiteX0" fmla="*/ 915703 w 2831566"/>
                <a:gd name="connsiteY0" fmla="*/ 58933 h 2070612"/>
                <a:gd name="connsiteX1" fmla="*/ 934753 w 2831566"/>
                <a:gd name="connsiteY1" fmla="*/ 1783 h 2070612"/>
                <a:gd name="connsiteX2" fmla="*/ 953803 w 2831566"/>
                <a:gd name="connsiteY2" fmla="*/ 18452 h 2070612"/>
                <a:gd name="connsiteX3" fmla="*/ 968091 w 2831566"/>
                <a:gd name="connsiteY3" fmla="*/ 58933 h 2070612"/>
                <a:gd name="connsiteX4" fmla="*/ 984759 w 2831566"/>
                <a:gd name="connsiteY4" fmla="*/ 75602 h 2070612"/>
                <a:gd name="connsiteX5" fmla="*/ 994284 w 2831566"/>
                <a:gd name="connsiteY5" fmla="*/ 85127 h 2070612"/>
                <a:gd name="connsiteX6" fmla="*/ 1001428 w 2831566"/>
                <a:gd name="connsiteY6" fmla="*/ 120846 h 2070612"/>
                <a:gd name="connsiteX7" fmla="*/ 1010953 w 2831566"/>
                <a:gd name="connsiteY7" fmla="*/ 125608 h 2070612"/>
                <a:gd name="connsiteX8" fmla="*/ 1022859 w 2831566"/>
                <a:gd name="connsiteY8" fmla="*/ 120846 h 2070612"/>
                <a:gd name="connsiteX9" fmla="*/ 1030003 w 2831566"/>
                <a:gd name="connsiteY9" fmla="*/ 66077 h 2070612"/>
                <a:gd name="connsiteX10" fmla="*/ 1030003 w 2831566"/>
                <a:gd name="connsiteY10" fmla="*/ 66077 h 2070612"/>
                <a:gd name="connsiteX11" fmla="*/ 1046672 w 2831566"/>
                <a:gd name="connsiteY11" fmla="*/ 56552 h 2070612"/>
                <a:gd name="connsiteX12" fmla="*/ 1063341 w 2831566"/>
                <a:gd name="connsiteY12" fmla="*/ 73221 h 2070612"/>
                <a:gd name="connsiteX13" fmla="*/ 1063341 w 2831566"/>
                <a:gd name="connsiteY13" fmla="*/ 87508 h 2070612"/>
                <a:gd name="connsiteX14" fmla="*/ 1077628 w 2831566"/>
                <a:gd name="connsiteY14" fmla="*/ 54171 h 2070612"/>
                <a:gd name="connsiteX15" fmla="*/ 1087153 w 2831566"/>
                <a:gd name="connsiteY15" fmla="*/ 27977 h 2070612"/>
                <a:gd name="connsiteX16" fmla="*/ 1094297 w 2831566"/>
                <a:gd name="connsiteY16" fmla="*/ 54171 h 2070612"/>
                <a:gd name="connsiteX17" fmla="*/ 1101441 w 2831566"/>
                <a:gd name="connsiteY17" fmla="*/ 92271 h 2070612"/>
                <a:gd name="connsiteX18" fmla="*/ 1110966 w 2831566"/>
                <a:gd name="connsiteY18" fmla="*/ 104177 h 2070612"/>
                <a:gd name="connsiteX19" fmla="*/ 1125253 w 2831566"/>
                <a:gd name="connsiteY19" fmla="*/ 61314 h 2070612"/>
                <a:gd name="connsiteX20" fmla="*/ 1141922 w 2831566"/>
                <a:gd name="connsiteY20" fmla="*/ 30358 h 2070612"/>
                <a:gd name="connsiteX21" fmla="*/ 1141922 w 2831566"/>
                <a:gd name="connsiteY21" fmla="*/ 30358 h 2070612"/>
                <a:gd name="connsiteX22" fmla="*/ 1182403 w 2831566"/>
                <a:gd name="connsiteY22" fmla="*/ 27977 h 2070612"/>
                <a:gd name="connsiteX23" fmla="*/ 1199072 w 2831566"/>
                <a:gd name="connsiteY23" fmla="*/ 73221 h 2070612"/>
                <a:gd name="connsiteX24" fmla="*/ 1201453 w 2831566"/>
                <a:gd name="connsiteY24" fmla="*/ 94652 h 2070612"/>
                <a:gd name="connsiteX25" fmla="*/ 1222884 w 2831566"/>
                <a:gd name="connsiteY25" fmla="*/ 56552 h 2070612"/>
                <a:gd name="connsiteX26" fmla="*/ 1246697 w 2831566"/>
                <a:gd name="connsiteY26" fmla="*/ 37502 h 2070612"/>
                <a:gd name="connsiteX27" fmla="*/ 1263366 w 2831566"/>
                <a:gd name="connsiteY27" fmla="*/ 23214 h 2070612"/>
                <a:gd name="connsiteX28" fmla="*/ 1287178 w 2831566"/>
                <a:gd name="connsiteY28" fmla="*/ 4164 h 2070612"/>
                <a:gd name="connsiteX29" fmla="*/ 1303847 w 2831566"/>
                <a:gd name="connsiteY29" fmla="*/ 58933 h 2070612"/>
                <a:gd name="connsiteX30" fmla="*/ 1310991 w 2831566"/>
                <a:gd name="connsiteY30" fmla="*/ 87508 h 2070612"/>
                <a:gd name="connsiteX31" fmla="*/ 1334803 w 2831566"/>
                <a:gd name="connsiteY31" fmla="*/ 111321 h 2070612"/>
                <a:gd name="connsiteX32" fmla="*/ 1356234 w 2831566"/>
                <a:gd name="connsiteY32" fmla="*/ 118464 h 2070612"/>
                <a:gd name="connsiteX33" fmla="*/ 1372903 w 2831566"/>
                <a:gd name="connsiteY33" fmla="*/ 204189 h 2070612"/>
                <a:gd name="connsiteX34" fmla="*/ 1403859 w 2831566"/>
                <a:gd name="connsiteY34" fmla="*/ 328014 h 2070612"/>
                <a:gd name="connsiteX35" fmla="*/ 1446722 w 2831566"/>
                <a:gd name="connsiteY35" fmla="*/ 451839 h 2070612"/>
                <a:gd name="connsiteX36" fmla="*/ 1494347 w 2831566"/>
                <a:gd name="connsiteY36" fmla="*/ 592333 h 2070612"/>
                <a:gd name="connsiteX37" fmla="*/ 1539591 w 2831566"/>
                <a:gd name="connsiteY37" fmla="*/ 689964 h 2070612"/>
                <a:gd name="connsiteX38" fmla="*/ 1589597 w 2831566"/>
                <a:gd name="connsiteY38" fmla="*/ 792358 h 2070612"/>
                <a:gd name="connsiteX39" fmla="*/ 1658653 w 2831566"/>
                <a:gd name="connsiteY39" fmla="*/ 909039 h 2070612"/>
                <a:gd name="connsiteX40" fmla="*/ 1727709 w 2831566"/>
                <a:gd name="connsiteY40" fmla="*/ 1028102 h 2070612"/>
                <a:gd name="connsiteX41" fmla="*/ 1799147 w 2831566"/>
                <a:gd name="connsiteY41" fmla="*/ 1132877 h 2070612"/>
                <a:gd name="connsiteX42" fmla="*/ 1916007 w 2831566"/>
                <a:gd name="connsiteY42" fmla="*/ 976286 h 2070612"/>
                <a:gd name="connsiteX43" fmla="*/ 2087106 w 2831566"/>
                <a:gd name="connsiteY43" fmla="*/ 780555 h 2070612"/>
                <a:gd name="connsiteX44" fmla="*/ 2741554 w 2831566"/>
                <a:gd name="connsiteY44" fmla="*/ 1583068 h 2070612"/>
                <a:gd name="connsiteX45" fmla="*/ 2554464 w 2831566"/>
                <a:gd name="connsiteY45" fmla="*/ 1756753 h 2070612"/>
                <a:gd name="connsiteX46" fmla="*/ 300720 w 2831566"/>
                <a:gd name="connsiteY46" fmla="*/ 2069241 h 2070612"/>
                <a:gd name="connsiteX47" fmla="*/ 0 w 2831566"/>
                <a:gd name="connsiteY47" fmla="*/ 1588503 h 2070612"/>
                <a:gd name="connsiteX48" fmla="*/ 260023 w 2831566"/>
                <a:gd name="connsiteY48" fmla="*/ 1453603 h 2070612"/>
                <a:gd name="connsiteX49" fmla="*/ 433083 w 2831566"/>
                <a:gd name="connsiteY49" fmla="*/ 1341313 h 2070612"/>
                <a:gd name="connsiteX50" fmla="*/ 594387 w 2831566"/>
                <a:gd name="connsiteY50" fmla="*/ 1236785 h 2070612"/>
                <a:gd name="connsiteX51" fmla="*/ 662579 w 2831566"/>
                <a:gd name="connsiteY51" fmla="*/ 1192781 h 2070612"/>
                <a:gd name="connsiteX52" fmla="*/ 746046 w 2831566"/>
                <a:gd name="connsiteY52" fmla="*/ 1114447 h 2070612"/>
                <a:gd name="connsiteX53" fmla="*/ 855707 w 2831566"/>
                <a:gd name="connsiteY53" fmla="*/ 1007909 h 2070612"/>
                <a:gd name="connsiteX54" fmla="*/ 989522 w 2831566"/>
                <a:gd name="connsiteY54" fmla="*/ 832839 h 2070612"/>
                <a:gd name="connsiteX55" fmla="*/ 1034766 w 2831566"/>
                <a:gd name="connsiteY55" fmla="*/ 723302 h 2070612"/>
                <a:gd name="connsiteX56" fmla="*/ 1053816 w 2831566"/>
                <a:gd name="connsiteY56" fmla="*/ 632814 h 2070612"/>
                <a:gd name="connsiteX57" fmla="*/ 1053321 w 2831566"/>
                <a:gd name="connsiteY57" fmla="*/ 549471 h 2070612"/>
                <a:gd name="connsiteX58" fmla="*/ 1046301 w 2831566"/>
                <a:gd name="connsiteY58" fmla="*/ 447077 h 2070612"/>
                <a:gd name="connsiteX59" fmla="*/ 1022737 w 2831566"/>
                <a:gd name="connsiteY59" fmla="*/ 352199 h 2070612"/>
                <a:gd name="connsiteX60" fmla="*/ 1001058 w 2831566"/>
                <a:gd name="connsiteY60" fmla="*/ 282771 h 2070612"/>
                <a:gd name="connsiteX61" fmla="*/ 970100 w 2831566"/>
                <a:gd name="connsiteY61" fmla="*/ 211457 h 2070612"/>
                <a:gd name="connsiteX62" fmla="*/ 946659 w 2831566"/>
                <a:gd name="connsiteY62" fmla="*/ 149421 h 2070612"/>
                <a:gd name="connsiteX63" fmla="*/ 915703 w 2831566"/>
                <a:gd name="connsiteY63" fmla="*/ 58933 h 2070612"/>
                <a:gd name="connsiteX0" fmla="*/ 915703 w 2753896"/>
                <a:gd name="connsiteY0" fmla="*/ 58933 h 2070427"/>
                <a:gd name="connsiteX1" fmla="*/ 934753 w 2753896"/>
                <a:gd name="connsiteY1" fmla="*/ 1783 h 2070427"/>
                <a:gd name="connsiteX2" fmla="*/ 953803 w 2753896"/>
                <a:gd name="connsiteY2" fmla="*/ 18452 h 2070427"/>
                <a:gd name="connsiteX3" fmla="*/ 968091 w 2753896"/>
                <a:gd name="connsiteY3" fmla="*/ 58933 h 2070427"/>
                <a:gd name="connsiteX4" fmla="*/ 984759 w 2753896"/>
                <a:gd name="connsiteY4" fmla="*/ 75602 h 2070427"/>
                <a:gd name="connsiteX5" fmla="*/ 994284 w 2753896"/>
                <a:gd name="connsiteY5" fmla="*/ 85127 h 2070427"/>
                <a:gd name="connsiteX6" fmla="*/ 1001428 w 2753896"/>
                <a:gd name="connsiteY6" fmla="*/ 120846 h 2070427"/>
                <a:gd name="connsiteX7" fmla="*/ 1010953 w 2753896"/>
                <a:gd name="connsiteY7" fmla="*/ 125608 h 2070427"/>
                <a:gd name="connsiteX8" fmla="*/ 1022859 w 2753896"/>
                <a:gd name="connsiteY8" fmla="*/ 120846 h 2070427"/>
                <a:gd name="connsiteX9" fmla="*/ 1030003 w 2753896"/>
                <a:gd name="connsiteY9" fmla="*/ 66077 h 2070427"/>
                <a:gd name="connsiteX10" fmla="*/ 1030003 w 2753896"/>
                <a:gd name="connsiteY10" fmla="*/ 66077 h 2070427"/>
                <a:gd name="connsiteX11" fmla="*/ 1046672 w 2753896"/>
                <a:gd name="connsiteY11" fmla="*/ 56552 h 2070427"/>
                <a:gd name="connsiteX12" fmla="*/ 1063341 w 2753896"/>
                <a:gd name="connsiteY12" fmla="*/ 73221 h 2070427"/>
                <a:gd name="connsiteX13" fmla="*/ 1063341 w 2753896"/>
                <a:gd name="connsiteY13" fmla="*/ 87508 h 2070427"/>
                <a:gd name="connsiteX14" fmla="*/ 1077628 w 2753896"/>
                <a:gd name="connsiteY14" fmla="*/ 54171 h 2070427"/>
                <a:gd name="connsiteX15" fmla="*/ 1087153 w 2753896"/>
                <a:gd name="connsiteY15" fmla="*/ 27977 h 2070427"/>
                <a:gd name="connsiteX16" fmla="*/ 1094297 w 2753896"/>
                <a:gd name="connsiteY16" fmla="*/ 54171 h 2070427"/>
                <a:gd name="connsiteX17" fmla="*/ 1101441 w 2753896"/>
                <a:gd name="connsiteY17" fmla="*/ 92271 h 2070427"/>
                <a:gd name="connsiteX18" fmla="*/ 1110966 w 2753896"/>
                <a:gd name="connsiteY18" fmla="*/ 104177 h 2070427"/>
                <a:gd name="connsiteX19" fmla="*/ 1125253 w 2753896"/>
                <a:gd name="connsiteY19" fmla="*/ 61314 h 2070427"/>
                <a:gd name="connsiteX20" fmla="*/ 1141922 w 2753896"/>
                <a:gd name="connsiteY20" fmla="*/ 30358 h 2070427"/>
                <a:gd name="connsiteX21" fmla="*/ 1141922 w 2753896"/>
                <a:gd name="connsiteY21" fmla="*/ 30358 h 2070427"/>
                <a:gd name="connsiteX22" fmla="*/ 1182403 w 2753896"/>
                <a:gd name="connsiteY22" fmla="*/ 27977 h 2070427"/>
                <a:gd name="connsiteX23" fmla="*/ 1199072 w 2753896"/>
                <a:gd name="connsiteY23" fmla="*/ 73221 h 2070427"/>
                <a:gd name="connsiteX24" fmla="*/ 1201453 w 2753896"/>
                <a:gd name="connsiteY24" fmla="*/ 94652 h 2070427"/>
                <a:gd name="connsiteX25" fmla="*/ 1222884 w 2753896"/>
                <a:gd name="connsiteY25" fmla="*/ 56552 h 2070427"/>
                <a:gd name="connsiteX26" fmla="*/ 1246697 w 2753896"/>
                <a:gd name="connsiteY26" fmla="*/ 37502 h 2070427"/>
                <a:gd name="connsiteX27" fmla="*/ 1263366 w 2753896"/>
                <a:gd name="connsiteY27" fmla="*/ 23214 h 2070427"/>
                <a:gd name="connsiteX28" fmla="*/ 1287178 w 2753896"/>
                <a:gd name="connsiteY28" fmla="*/ 4164 h 2070427"/>
                <a:gd name="connsiteX29" fmla="*/ 1303847 w 2753896"/>
                <a:gd name="connsiteY29" fmla="*/ 58933 h 2070427"/>
                <a:gd name="connsiteX30" fmla="*/ 1310991 w 2753896"/>
                <a:gd name="connsiteY30" fmla="*/ 87508 h 2070427"/>
                <a:gd name="connsiteX31" fmla="*/ 1334803 w 2753896"/>
                <a:gd name="connsiteY31" fmla="*/ 111321 h 2070427"/>
                <a:gd name="connsiteX32" fmla="*/ 1356234 w 2753896"/>
                <a:gd name="connsiteY32" fmla="*/ 118464 h 2070427"/>
                <a:gd name="connsiteX33" fmla="*/ 1372903 w 2753896"/>
                <a:gd name="connsiteY33" fmla="*/ 204189 h 2070427"/>
                <a:gd name="connsiteX34" fmla="*/ 1403859 w 2753896"/>
                <a:gd name="connsiteY34" fmla="*/ 328014 h 2070427"/>
                <a:gd name="connsiteX35" fmla="*/ 1446722 w 2753896"/>
                <a:gd name="connsiteY35" fmla="*/ 451839 h 2070427"/>
                <a:gd name="connsiteX36" fmla="*/ 1494347 w 2753896"/>
                <a:gd name="connsiteY36" fmla="*/ 592333 h 2070427"/>
                <a:gd name="connsiteX37" fmla="*/ 1539591 w 2753896"/>
                <a:gd name="connsiteY37" fmla="*/ 689964 h 2070427"/>
                <a:gd name="connsiteX38" fmla="*/ 1589597 w 2753896"/>
                <a:gd name="connsiteY38" fmla="*/ 792358 h 2070427"/>
                <a:gd name="connsiteX39" fmla="*/ 1658653 w 2753896"/>
                <a:gd name="connsiteY39" fmla="*/ 909039 h 2070427"/>
                <a:gd name="connsiteX40" fmla="*/ 1727709 w 2753896"/>
                <a:gd name="connsiteY40" fmla="*/ 1028102 h 2070427"/>
                <a:gd name="connsiteX41" fmla="*/ 1799147 w 2753896"/>
                <a:gd name="connsiteY41" fmla="*/ 1132877 h 2070427"/>
                <a:gd name="connsiteX42" fmla="*/ 1916007 w 2753896"/>
                <a:gd name="connsiteY42" fmla="*/ 976286 h 2070427"/>
                <a:gd name="connsiteX43" fmla="*/ 2087106 w 2753896"/>
                <a:gd name="connsiteY43" fmla="*/ 780555 h 2070427"/>
                <a:gd name="connsiteX44" fmla="*/ 2741554 w 2753896"/>
                <a:gd name="connsiteY44" fmla="*/ 1583068 h 2070427"/>
                <a:gd name="connsiteX45" fmla="*/ 2330624 w 2753896"/>
                <a:gd name="connsiteY45" fmla="*/ 1713329 h 2070427"/>
                <a:gd name="connsiteX46" fmla="*/ 300720 w 2753896"/>
                <a:gd name="connsiteY46" fmla="*/ 2069241 h 2070427"/>
                <a:gd name="connsiteX47" fmla="*/ 0 w 2753896"/>
                <a:gd name="connsiteY47" fmla="*/ 1588503 h 2070427"/>
                <a:gd name="connsiteX48" fmla="*/ 260023 w 2753896"/>
                <a:gd name="connsiteY48" fmla="*/ 1453603 h 2070427"/>
                <a:gd name="connsiteX49" fmla="*/ 433083 w 2753896"/>
                <a:gd name="connsiteY49" fmla="*/ 1341313 h 2070427"/>
                <a:gd name="connsiteX50" fmla="*/ 594387 w 2753896"/>
                <a:gd name="connsiteY50" fmla="*/ 1236785 h 2070427"/>
                <a:gd name="connsiteX51" fmla="*/ 662579 w 2753896"/>
                <a:gd name="connsiteY51" fmla="*/ 1192781 h 2070427"/>
                <a:gd name="connsiteX52" fmla="*/ 746046 w 2753896"/>
                <a:gd name="connsiteY52" fmla="*/ 1114447 h 2070427"/>
                <a:gd name="connsiteX53" fmla="*/ 855707 w 2753896"/>
                <a:gd name="connsiteY53" fmla="*/ 1007909 h 2070427"/>
                <a:gd name="connsiteX54" fmla="*/ 989522 w 2753896"/>
                <a:gd name="connsiteY54" fmla="*/ 832839 h 2070427"/>
                <a:gd name="connsiteX55" fmla="*/ 1034766 w 2753896"/>
                <a:gd name="connsiteY55" fmla="*/ 723302 h 2070427"/>
                <a:gd name="connsiteX56" fmla="*/ 1053816 w 2753896"/>
                <a:gd name="connsiteY56" fmla="*/ 632814 h 2070427"/>
                <a:gd name="connsiteX57" fmla="*/ 1053321 w 2753896"/>
                <a:gd name="connsiteY57" fmla="*/ 549471 h 2070427"/>
                <a:gd name="connsiteX58" fmla="*/ 1046301 w 2753896"/>
                <a:gd name="connsiteY58" fmla="*/ 447077 h 2070427"/>
                <a:gd name="connsiteX59" fmla="*/ 1022737 w 2753896"/>
                <a:gd name="connsiteY59" fmla="*/ 352199 h 2070427"/>
                <a:gd name="connsiteX60" fmla="*/ 1001058 w 2753896"/>
                <a:gd name="connsiteY60" fmla="*/ 282771 h 2070427"/>
                <a:gd name="connsiteX61" fmla="*/ 970100 w 2753896"/>
                <a:gd name="connsiteY61" fmla="*/ 211457 h 2070427"/>
                <a:gd name="connsiteX62" fmla="*/ 946659 w 2753896"/>
                <a:gd name="connsiteY62" fmla="*/ 149421 h 2070427"/>
                <a:gd name="connsiteX63" fmla="*/ 915703 w 2753896"/>
                <a:gd name="connsiteY63" fmla="*/ 58933 h 2070427"/>
                <a:gd name="connsiteX0" fmla="*/ 915703 w 2806506"/>
                <a:gd name="connsiteY0" fmla="*/ 58933 h 2069240"/>
                <a:gd name="connsiteX1" fmla="*/ 934753 w 2806506"/>
                <a:gd name="connsiteY1" fmla="*/ 1783 h 2069240"/>
                <a:gd name="connsiteX2" fmla="*/ 953803 w 2806506"/>
                <a:gd name="connsiteY2" fmla="*/ 18452 h 2069240"/>
                <a:gd name="connsiteX3" fmla="*/ 968091 w 2806506"/>
                <a:gd name="connsiteY3" fmla="*/ 58933 h 2069240"/>
                <a:gd name="connsiteX4" fmla="*/ 984759 w 2806506"/>
                <a:gd name="connsiteY4" fmla="*/ 75602 h 2069240"/>
                <a:gd name="connsiteX5" fmla="*/ 994284 w 2806506"/>
                <a:gd name="connsiteY5" fmla="*/ 85127 h 2069240"/>
                <a:gd name="connsiteX6" fmla="*/ 1001428 w 2806506"/>
                <a:gd name="connsiteY6" fmla="*/ 120846 h 2069240"/>
                <a:gd name="connsiteX7" fmla="*/ 1010953 w 2806506"/>
                <a:gd name="connsiteY7" fmla="*/ 125608 h 2069240"/>
                <a:gd name="connsiteX8" fmla="*/ 1022859 w 2806506"/>
                <a:gd name="connsiteY8" fmla="*/ 120846 h 2069240"/>
                <a:gd name="connsiteX9" fmla="*/ 1030003 w 2806506"/>
                <a:gd name="connsiteY9" fmla="*/ 66077 h 2069240"/>
                <a:gd name="connsiteX10" fmla="*/ 1030003 w 2806506"/>
                <a:gd name="connsiteY10" fmla="*/ 66077 h 2069240"/>
                <a:gd name="connsiteX11" fmla="*/ 1046672 w 2806506"/>
                <a:gd name="connsiteY11" fmla="*/ 56552 h 2069240"/>
                <a:gd name="connsiteX12" fmla="*/ 1063341 w 2806506"/>
                <a:gd name="connsiteY12" fmla="*/ 73221 h 2069240"/>
                <a:gd name="connsiteX13" fmla="*/ 1063341 w 2806506"/>
                <a:gd name="connsiteY13" fmla="*/ 87508 h 2069240"/>
                <a:gd name="connsiteX14" fmla="*/ 1077628 w 2806506"/>
                <a:gd name="connsiteY14" fmla="*/ 54171 h 2069240"/>
                <a:gd name="connsiteX15" fmla="*/ 1087153 w 2806506"/>
                <a:gd name="connsiteY15" fmla="*/ 27977 h 2069240"/>
                <a:gd name="connsiteX16" fmla="*/ 1094297 w 2806506"/>
                <a:gd name="connsiteY16" fmla="*/ 54171 h 2069240"/>
                <a:gd name="connsiteX17" fmla="*/ 1101441 w 2806506"/>
                <a:gd name="connsiteY17" fmla="*/ 92271 h 2069240"/>
                <a:gd name="connsiteX18" fmla="*/ 1110966 w 2806506"/>
                <a:gd name="connsiteY18" fmla="*/ 104177 h 2069240"/>
                <a:gd name="connsiteX19" fmla="*/ 1125253 w 2806506"/>
                <a:gd name="connsiteY19" fmla="*/ 61314 h 2069240"/>
                <a:gd name="connsiteX20" fmla="*/ 1141922 w 2806506"/>
                <a:gd name="connsiteY20" fmla="*/ 30358 h 2069240"/>
                <a:gd name="connsiteX21" fmla="*/ 1141922 w 2806506"/>
                <a:gd name="connsiteY21" fmla="*/ 30358 h 2069240"/>
                <a:gd name="connsiteX22" fmla="*/ 1182403 w 2806506"/>
                <a:gd name="connsiteY22" fmla="*/ 27977 h 2069240"/>
                <a:gd name="connsiteX23" fmla="*/ 1199072 w 2806506"/>
                <a:gd name="connsiteY23" fmla="*/ 73221 h 2069240"/>
                <a:gd name="connsiteX24" fmla="*/ 1201453 w 2806506"/>
                <a:gd name="connsiteY24" fmla="*/ 94652 h 2069240"/>
                <a:gd name="connsiteX25" fmla="*/ 1222884 w 2806506"/>
                <a:gd name="connsiteY25" fmla="*/ 56552 h 2069240"/>
                <a:gd name="connsiteX26" fmla="*/ 1246697 w 2806506"/>
                <a:gd name="connsiteY26" fmla="*/ 37502 h 2069240"/>
                <a:gd name="connsiteX27" fmla="*/ 1263366 w 2806506"/>
                <a:gd name="connsiteY27" fmla="*/ 23214 h 2069240"/>
                <a:gd name="connsiteX28" fmla="*/ 1287178 w 2806506"/>
                <a:gd name="connsiteY28" fmla="*/ 4164 h 2069240"/>
                <a:gd name="connsiteX29" fmla="*/ 1303847 w 2806506"/>
                <a:gd name="connsiteY29" fmla="*/ 58933 h 2069240"/>
                <a:gd name="connsiteX30" fmla="*/ 1310991 w 2806506"/>
                <a:gd name="connsiteY30" fmla="*/ 87508 h 2069240"/>
                <a:gd name="connsiteX31" fmla="*/ 1334803 w 2806506"/>
                <a:gd name="connsiteY31" fmla="*/ 111321 h 2069240"/>
                <a:gd name="connsiteX32" fmla="*/ 1356234 w 2806506"/>
                <a:gd name="connsiteY32" fmla="*/ 118464 h 2069240"/>
                <a:gd name="connsiteX33" fmla="*/ 1372903 w 2806506"/>
                <a:gd name="connsiteY33" fmla="*/ 204189 h 2069240"/>
                <a:gd name="connsiteX34" fmla="*/ 1403859 w 2806506"/>
                <a:gd name="connsiteY34" fmla="*/ 328014 h 2069240"/>
                <a:gd name="connsiteX35" fmla="*/ 1446722 w 2806506"/>
                <a:gd name="connsiteY35" fmla="*/ 451839 h 2069240"/>
                <a:gd name="connsiteX36" fmla="*/ 1494347 w 2806506"/>
                <a:gd name="connsiteY36" fmla="*/ 592333 h 2069240"/>
                <a:gd name="connsiteX37" fmla="*/ 1539591 w 2806506"/>
                <a:gd name="connsiteY37" fmla="*/ 689964 h 2069240"/>
                <a:gd name="connsiteX38" fmla="*/ 1589597 w 2806506"/>
                <a:gd name="connsiteY38" fmla="*/ 792358 h 2069240"/>
                <a:gd name="connsiteX39" fmla="*/ 1658653 w 2806506"/>
                <a:gd name="connsiteY39" fmla="*/ 909039 h 2069240"/>
                <a:gd name="connsiteX40" fmla="*/ 1727709 w 2806506"/>
                <a:gd name="connsiteY40" fmla="*/ 1028102 h 2069240"/>
                <a:gd name="connsiteX41" fmla="*/ 1799147 w 2806506"/>
                <a:gd name="connsiteY41" fmla="*/ 1132877 h 2069240"/>
                <a:gd name="connsiteX42" fmla="*/ 1916007 w 2806506"/>
                <a:gd name="connsiteY42" fmla="*/ 976286 h 2069240"/>
                <a:gd name="connsiteX43" fmla="*/ 2087106 w 2806506"/>
                <a:gd name="connsiteY43" fmla="*/ 780555 h 2069240"/>
                <a:gd name="connsiteX44" fmla="*/ 2741554 w 2806506"/>
                <a:gd name="connsiteY44" fmla="*/ 1583068 h 2069240"/>
                <a:gd name="connsiteX45" fmla="*/ 300720 w 2806506"/>
                <a:gd name="connsiteY45" fmla="*/ 2069241 h 2069240"/>
                <a:gd name="connsiteX46" fmla="*/ 0 w 2806506"/>
                <a:gd name="connsiteY46" fmla="*/ 1588503 h 2069240"/>
                <a:gd name="connsiteX47" fmla="*/ 260023 w 2806506"/>
                <a:gd name="connsiteY47" fmla="*/ 1453603 h 2069240"/>
                <a:gd name="connsiteX48" fmla="*/ 433083 w 2806506"/>
                <a:gd name="connsiteY48" fmla="*/ 1341313 h 2069240"/>
                <a:gd name="connsiteX49" fmla="*/ 594387 w 2806506"/>
                <a:gd name="connsiteY49" fmla="*/ 1236785 h 2069240"/>
                <a:gd name="connsiteX50" fmla="*/ 662579 w 2806506"/>
                <a:gd name="connsiteY50" fmla="*/ 1192781 h 2069240"/>
                <a:gd name="connsiteX51" fmla="*/ 746046 w 2806506"/>
                <a:gd name="connsiteY51" fmla="*/ 1114447 h 2069240"/>
                <a:gd name="connsiteX52" fmla="*/ 855707 w 2806506"/>
                <a:gd name="connsiteY52" fmla="*/ 1007909 h 2069240"/>
                <a:gd name="connsiteX53" fmla="*/ 989522 w 2806506"/>
                <a:gd name="connsiteY53" fmla="*/ 832839 h 2069240"/>
                <a:gd name="connsiteX54" fmla="*/ 1034766 w 2806506"/>
                <a:gd name="connsiteY54" fmla="*/ 723302 h 2069240"/>
                <a:gd name="connsiteX55" fmla="*/ 1053816 w 2806506"/>
                <a:gd name="connsiteY55" fmla="*/ 632814 h 2069240"/>
                <a:gd name="connsiteX56" fmla="*/ 1053321 w 2806506"/>
                <a:gd name="connsiteY56" fmla="*/ 549471 h 2069240"/>
                <a:gd name="connsiteX57" fmla="*/ 1046301 w 2806506"/>
                <a:gd name="connsiteY57" fmla="*/ 447077 h 2069240"/>
                <a:gd name="connsiteX58" fmla="*/ 1022737 w 2806506"/>
                <a:gd name="connsiteY58" fmla="*/ 352199 h 2069240"/>
                <a:gd name="connsiteX59" fmla="*/ 1001058 w 2806506"/>
                <a:gd name="connsiteY59" fmla="*/ 282771 h 2069240"/>
                <a:gd name="connsiteX60" fmla="*/ 970100 w 2806506"/>
                <a:gd name="connsiteY60" fmla="*/ 211457 h 2069240"/>
                <a:gd name="connsiteX61" fmla="*/ 946659 w 2806506"/>
                <a:gd name="connsiteY61" fmla="*/ 149421 h 2069240"/>
                <a:gd name="connsiteX62" fmla="*/ 915703 w 2806506"/>
                <a:gd name="connsiteY62" fmla="*/ 58933 h 2069240"/>
                <a:gd name="connsiteX0" fmla="*/ 915703 w 2741654"/>
                <a:gd name="connsiteY0" fmla="*/ 58933 h 2072837"/>
                <a:gd name="connsiteX1" fmla="*/ 934753 w 2741654"/>
                <a:gd name="connsiteY1" fmla="*/ 1783 h 2072837"/>
                <a:gd name="connsiteX2" fmla="*/ 953803 w 2741654"/>
                <a:gd name="connsiteY2" fmla="*/ 18452 h 2072837"/>
                <a:gd name="connsiteX3" fmla="*/ 968091 w 2741654"/>
                <a:gd name="connsiteY3" fmla="*/ 58933 h 2072837"/>
                <a:gd name="connsiteX4" fmla="*/ 984759 w 2741654"/>
                <a:gd name="connsiteY4" fmla="*/ 75602 h 2072837"/>
                <a:gd name="connsiteX5" fmla="*/ 994284 w 2741654"/>
                <a:gd name="connsiteY5" fmla="*/ 85127 h 2072837"/>
                <a:gd name="connsiteX6" fmla="*/ 1001428 w 2741654"/>
                <a:gd name="connsiteY6" fmla="*/ 120846 h 2072837"/>
                <a:gd name="connsiteX7" fmla="*/ 1010953 w 2741654"/>
                <a:gd name="connsiteY7" fmla="*/ 125608 h 2072837"/>
                <a:gd name="connsiteX8" fmla="*/ 1022859 w 2741654"/>
                <a:gd name="connsiteY8" fmla="*/ 120846 h 2072837"/>
                <a:gd name="connsiteX9" fmla="*/ 1030003 w 2741654"/>
                <a:gd name="connsiteY9" fmla="*/ 66077 h 2072837"/>
                <a:gd name="connsiteX10" fmla="*/ 1030003 w 2741654"/>
                <a:gd name="connsiteY10" fmla="*/ 66077 h 2072837"/>
                <a:gd name="connsiteX11" fmla="*/ 1046672 w 2741654"/>
                <a:gd name="connsiteY11" fmla="*/ 56552 h 2072837"/>
                <a:gd name="connsiteX12" fmla="*/ 1063341 w 2741654"/>
                <a:gd name="connsiteY12" fmla="*/ 73221 h 2072837"/>
                <a:gd name="connsiteX13" fmla="*/ 1063341 w 2741654"/>
                <a:gd name="connsiteY13" fmla="*/ 87508 h 2072837"/>
                <a:gd name="connsiteX14" fmla="*/ 1077628 w 2741654"/>
                <a:gd name="connsiteY14" fmla="*/ 54171 h 2072837"/>
                <a:gd name="connsiteX15" fmla="*/ 1087153 w 2741654"/>
                <a:gd name="connsiteY15" fmla="*/ 27977 h 2072837"/>
                <a:gd name="connsiteX16" fmla="*/ 1094297 w 2741654"/>
                <a:gd name="connsiteY16" fmla="*/ 54171 h 2072837"/>
                <a:gd name="connsiteX17" fmla="*/ 1101441 w 2741654"/>
                <a:gd name="connsiteY17" fmla="*/ 92271 h 2072837"/>
                <a:gd name="connsiteX18" fmla="*/ 1110966 w 2741654"/>
                <a:gd name="connsiteY18" fmla="*/ 104177 h 2072837"/>
                <a:gd name="connsiteX19" fmla="*/ 1125253 w 2741654"/>
                <a:gd name="connsiteY19" fmla="*/ 61314 h 2072837"/>
                <a:gd name="connsiteX20" fmla="*/ 1141922 w 2741654"/>
                <a:gd name="connsiteY20" fmla="*/ 30358 h 2072837"/>
                <a:gd name="connsiteX21" fmla="*/ 1141922 w 2741654"/>
                <a:gd name="connsiteY21" fmla="*/ 30358 h 2072837"/>
                <a:gd name="connsiteX22" fmla="*/ 1182403 w 2741654"/>
                <a:gd name="connsiteY22" fmla="*/ 27977 h 2072837"/>
                <a:gd name="connsiteX23" fmla="*/ 1199072 w 2741654"/>
                <a:gd name="connsiteY23" fmla="*/ 73221 h 2072837"/>
                <a:gd name="connsiteX24" fmla="*/ 1201453 w 2741654"/>
                <a:gd name="connsiteY24" fmla="*/ 94652 h 2072837"/>
                <a:gd name="connsiteX25" fmla="*/ 1222884 w 2741654"/>
                <a:gd name="connsiteY25" fmla="*/ 56552 h 2072837"/>
                <a:gd name="connsiteX26" fmla="*/ 1246697 w 2741654"/>
                <a:gd name="connsiteY26" fmla="*/ 37502 h 2072837"/>
                <a:gd name="connsiteX27" fmla="*/ 1263366 w 2741654"/>
                <a:gd name="connsiteY27" fmla="*/ 23214 h 2072837"/>
                <a:gd name="connsiteX28" fmla="*/ 1287178 w 2741654"/>
                <a:gd name="connsiteY28" fmla="*/ 4164 h 2072837"/>
                <a:gd name="connsiteX29" fmla="*/ 1303847 w 2741654"/>
                <a:gd name="connsiteY29" fmla="*/ 58933 h 2072837"/>
                <a:gd name="connsiteX30" fmla="*/ 1310991 w 2741654"/>
                <a:gd name="connsiteY30" fmla="*/ 87508 h 2072837"/>
                <a:gd name="connsiteX31" fmla="*/ 1334803 w 2741654"/>
                <a:gd name="connsiteY31" fmla="*/ 111321 h 2072837"/>
                <a:gd name="connsiteX32" fmla="*/ 1356234 w 2741654"/>
                <a:gd name="connsiteY32" fmla="*/ 118464 h 2072837"/>
                <a:gd name="connsiteX33" fmla="*/ 1372903 w 2741654"/>
                <a:gd name="connsiteY33" fmla="*/ 204189 h 2072837"/>
                <a:gd name="connsiteX34" fmla="*/ 1403859 w 2741654"/>
                <a:gd name="connsiteY34" fmla="*/ 328014 h 2072837"/>
                <a:gd name="connsiteX35" fmla="*/ 1446722 w 2741654"/>
                <a:gd name="connsiteY35" fmla="*/ 451839 h 2072837"/>
                <a:gd name="connsiteX36" fmla="*/ 1494347 w 2741654"/>
                <a:gd name="connsiteY36" fmla="*/ 592333 h 2072837"/>
                <a:gd name="connsiteX37" fmla="*/ 1539591 w 2741654"/>
                <a:gd name="connsiteY37" fmla="*/ 689964 h 2072837"/>
                <a:gd name="connsiteX38" fmla="*/ 1589597 w 2741654"/>
                <a:gd name="connsiteY38" fmla="*/ 792358 h 2072837"/>
                <a:gd name="connsiteX39" fmla="*/ 1658653 w 2741654"/>
                <a:gd name="connsiteY39" fmla="*/ 909039 h 2072837"/>
                <a:gd name="connsiteX40" fmla="*/ 1727709 w 2741654"/>
                <a:gd name="connsiteY40" fmla="*/ 1028102 h 2072837"/>
                <a:gd name="connsiteX41" fmla="*/ 1799147 w 2741654"/>
                <a:gd name="connsiteY41" fmla="*/ 1132877 h 2072837"/>
                <a:gd name="connsiteX42" fmla="*/ 1916007 w 2741654"/>
                <a:gd name="connsiteY42" fmla="*/ 976286 h 2072837"/>
                <a:gd name="connsiteX43" fmla="*/ 2087106 w 2741654"/>
                <a:gd name="connsiteY43" fmla="*/ 780555 h 2072837"/>
                <a:gd name="connsiteX44" fmla="*/ 2741554 w 2741654"/>
                <a:gd name="connsiteY44" fmla="*/ 1583068 h 2072837"/>
                <a:gd name="connsiteX45" fmla="*/ 2120143 w 2741654"/>
                <a:gd name="connsiteY45" fmla="*/ 1796833 h 2072837"/>
                <a:gd name="connsiteX46" fmla="*/ 300720 w 2741654"/>
                <a:gd name="connsiteY46" fmla="*/ 2069241 h 2072837"/>
                <a:gd name="connsiteX47" fmla="*/ 0 w 2741654"/>
                <a:gd name="connsiteY47" fmla="*/ 1588503 h 2072837"/>
                <a:gd name="connsiteX48" fmla="*/ 260023 w 2741654"/>
                <a:gd name="connsiteY48" fmla="*/ 1453603 h 2072837"/>
                <a:gd name="connsiteX49" fmla="*/ 433083 w 2741654"/>
                <a:gd name="connsiteY49" fmla="*/ 1341313 h 2072837"/>
                <a:gd name="connsiteX50" fmla="*/ 594387 w 2741654"/>
                <a:gd name="connsiteY50" fmla="*/ 1236785 h 2072837"/>
                <a:gd name="connsiteX51" fmla="*/ 662579 w 2741654"/>
                <a:gd name="connsiteY51" fmla="*/ 1192781 h 2072837"/>
                <a:gd name="connsiteX52" fmla="*/ 746046 w 2741654"/>
                <a:gd name="connsiteY52" fmla="*/ 1114447 h 2072837"/>
                <a:gd name="connsiteX53" fmla="*/ 855707 w 2741654"/>
                <a:gd name="connsiteY53" fmla="*/ 1007909 h 2072837"/>
                <a:gd name="connsiteX54" fmla="*/ 989522 w 2741654"/>
                <a:gd name="connsiteY54" fmla="*/ 832839 h 2072837"/>
                <a:gd name="connsiteX55" fmla="*/ 1034766 w 2741654"/>
                <a:gd name="connsiteY55" fmla="*/ 723302 h 2072837"/>
                <a:gd name="connsiteX56" fmla="*/ 1053816 w 2741654"/>
                <a:gd name="connsiteY56" fmla="*/ 632814 h 2072837"/>
                <a:gd name="connsiteX57" fmla="*/ 1053321 w 2741654"/>
                <a:gd name="connsiteY57" fmla="*/ 549471 h 2072837"/>
                <a:gd name="connsiteX58" fmla="*/ 1046301 w 2741654"/>
                <a:gd name="connsiteY58" fmla="*/ 447077 h 2072837"/>
                <a:gd name="connsiteX59" fmla="*/ 1022737 w 2741654"/>
                <a:gd name="connsiteY59" fmla="*/ 352199 h 2072837"/>
                <a:gd name="connsiteX60" fmla="*/ 1001058 w 2741654"/>
                <a:gd name="connsiteY60" fmla="*/ 282771 h 2072837"/>
                <a:gd name="connsiteX61" fmla="*/ 970100 w 2741654"/>
                <a:gd name="connsiteY61" fmla="*/ 211457 h 2072837"/>
                <a:gd name="connsiteX62" fmla="*/ 946659 w 2741654"/>
                <a:gd name="connsiteY62" fmla="*/ 149421 h 2072837"/>
                <a:gd name="connsiteX63" fmla="*/ 915703 w 2741654"/>
                <a:gd name="connsiteY63" fmla="*/ 58933 h 2072837"/>
                <a:gd name="connsiteX0" fmla="*/ 915703 w 2741654"/>
                <a:gd name="connsiteY0" fmla="*/ 58933 h 2072837"/>
                <a:gd name="connsiteX1" fmla="*/ 934753 w 2741654"/>
                <a:gd name="connsiteY1" fmla="*/ 1783 h 2072837"/>
                <a:gd name="connsiteX2" fmla="*/ 953803 w 2741654"/>
                <a:gd name="connsiteY2" fmla="*/ 18452 h 2072837"/>
                <a:gd name="connsiteX3" fmla="*/ 968091 w 2741654"/>
                <a:gd name="connsiteY3" fmla="*/ 58933 h 2072837"/>
                <a:gd name="connsiteX4" fmla="*/ 984759 w 2741654"/>
                <a:gd name="connsiteY4" fmla="*/ 75602 h 2072837"/>
                <a:gd name="connsiteX5" fmla="*/ 994284 w 2741654"/>
                <a:gd name="connsiteY5" fmla="*/ 85127 h 2072837"/>
                <a:gd name="connsiteX6" fmla="*/ 1001428 w 2741654"/>
                <a:gd name="connsiteY6" fmla="*/ 120846 h 2072837"/>
                <a:gd name="connsiteX7" fmla="*/ 1010953 w 2741654"/>
                <a:gd name="connsiteY7" fmla="*/ 125608 h 2072837"/>
                <a:gd name="connsiteX8" fmla="*/ 1022859 w 2741654"/>
                <a:gd name="connsiteY8" fmla="*/ 120846 h 2072837"/>
                <a:gd name="connsiteX9" fmla="*/ 1030003 w 2741654"/>
                <a:gd name="connsiteY9" fmla="*/ 66077 h 2072837"/>
                <a:gd name="connsiteX10" fmla="*/ 1030003 w 2741654"/>
                <a:gd name="connsiteY10" fmla="*/ 66077 h 2072837"/>
                <a:gd name="connsiteX11" fmla="*/ 1046672 w 2741654"/>
                <a:gd name="connsiteY11" fmla="*/ 56552 h 2072837"/>
                <a:gd name="connsiteX12" fmla="*/ 1063341 w 2741654"/>
                <a:gd name="connsiteY12" fmla="*/ 73221 h 2072837"/>
                <a:gd name="connsiteX13" fmla="*/ 1063341 w 2741654"/>
                <a:gd name="connsiteY13" fmla="*/ 87508 h 2072837"/>
                <a:gd name="connsiteX14" fmla="*/ 1077628 w 2741654"/>
                <a:gd name="connsiteY14" fmla="*/ 54171 h 2072837"/>
                <a:gd name="connsiteX15" fmla="*/ 1087153 w 2741654"/>
                <a:gd name="connsiteY15" fmla="*/ 27977 h 2072837"/>
                <a:gd name="connsiteX16" fmla="*/ 1094297 w 2741654"/>
                <a:gd name="connsiteY16" fmla="*/ 54171 h 2072837"/>
                <a:gd name="connsiteX17" fmla="*/ 1101441 w 2741654"/>
                <a:gd name="connsiteY17" fmla="*/ 92271 h 2072837"/>
                <a:gd name="connsiteX18" fmla="*/ 1110966 w 2741654"/>
                <a:gd name="connsiteY18" fmla="*/ 104177 h 2072837"/>
                <a:gd name="connsiteX19" fmla="*/ 1125253 w 2741654"/>
                <a:gd name="connsiteY19" fmla="*/ 61314 h 2072837"/>
                <a:gd name="connsiteX20" fmla="*/ 1141922 w 2741654"/>
                <a:gd name="connsiteY20" fmla="*/ 30358 h 2072837"/>
                <a:gd name="connsiteX21" fmla="*/ 1141922 w 2741654"/>
                <a:gd name="connsiteY21" fmla="*/ 30358 h 2072837"/>
                <a:gd name="connsiteX22" fmla="*/ 1182403 w 2741654"/>
                <a:gd name="connsiteY22" fmla="*/ 27977 h 2072837"/>
                <a:gd name="connsiteX23" fmla="*/ 1199072 w 2741654"/>
                <a:gd name="connsiteY23" fmla="*/ 73221 h 2072837"/>
                <a:gd name="connsiteX24" fmla="*/ 1201453 w 2741654"/>
                <a:gd name="connsiteY24" fmla="*/ 94652 h 2072837"/>
                <a:gd name="connsiteX25" fmla="*/ 1222884 w 2741654"/>
                <a:gd name="connsiteY25" fmla="*/ 56552 h 2072837"/>
                <a:gd name="connsiteX26" fmla="*/ 1246697 w 2741654"/>
                <a:gd name="connsiteY26" fmla="*/ 37502 h 2072837"/>
                <a:gd name="connsiteX27" fmla="*/ 1263366 w 2741654"/>
                <a:gd name="connsiteY27" fmla="*/ 23214 h 2072837"/>
                <a:gd name="connsiteX28" fmla="*/ 1287178 w 2741654"/>
                <a:gd name="connsiteY28" fmla="*/ 4164 h 2072837"/>
                <a:gd name="connsiteX29" fmla="*/ 1303847 w 2741654"/>
                <a:gd name="connsiteY29" fmla="*/ 58933 h 2072837"/>
                <a:gd name="connsiteX30" fmla="*/ 1310991 w 2741654"/>
                <a:gd name="connsiteY30" fmla="*/ 87508 h 2072837"/>
                <a:gd name="connsiteX31" fmla="*/ 1334803 w 2741654"/>
                <a:gd name="connsiteY31" fmla="*/ 111321 h 2072837"/>
                <a:gd name="connsiteX32" fmla="*/ 1356234 w 2741654"/>
                <a:gd name="connsiteY32" fmla="*/ 118464 h 2072837"/>
                <a:gd name="connsiteX33" fmla="*/ 1372903 w 2741654"/>
                <a:gd name="connsiteY33" fmla="*/ 204189 h 2072837"/>
                <a:gd name="connsiteX34" fmla="*/ 1403859 w 2741654"/>
                <a:gd name="connsiteY34" fmla="*/ 328014 h 2072837"/>
                <a:gd name="connsiteX35" fmla="*/ 1446722 w 2741654"/>
                <a:gd name="connsiteY35" fmla="*/ 451839 h 2072837"/>
                <a:gd name="connsiteX36" fmla="*/ 1494347 w 2741654"/>
                <a:gd name="connsiteY36" fmla="*/ 592333 h 2072837"/>
                <a:gd name="connsiteX37" fmla="*/ 1539591 w 2741654"/>
                <a:gd name="connsiteY37" fmla="*/ 689964 h 2072837"/>
                <a:gd name="connsiteX38" fmla="*/ 1589597 w 2741654"/>
                <a:gd name="connsiteY38" fmla="*/ 792358 h 2072837"/>
                <a:gd name="connsiteX39" fmla="*/ 1658653 w 2741654"/>
                <a:gd name="connsiteY39" fmla="*/ 909039 h 2072837"/>
                <a:gd name="connsiteX40" fmla="*/ 1727709 w 2741654"/>
                <a:gd name="connsiteY40" fmla="*/ 1028102 h 2072837"/>
                <a:gd name="connsiteX41" fmla="*/ 1799147 w 2741654"/>
                <a:gd name="connsiteY41" fmla="*/ 1132877 h 2072837"/>
                <a:gd name="connsiteX42" fmla="*/ 1916007 w 2741654"/>
                <a:gd name="connsiteY42" fmla="*/ 976286 h 2072837"/>
                <a:gd name="connsiteX43" fmla="*/ 2087106 w 2741654"/>
                <a:gd name="connsiteY43" fmla="*/ 780555 h 2072837"/>
                <a:gd name="connsiteX44" fmla="*/ 2741554 w 2741654"/>
                <a:gd name="connsiteY44" fmla="*/ 1583068 h 2072837"/>
                <a:gd name="connsiteX45" fmla="*/ 2120143 w 2741654"/>
                <a:gd name="connsiteY45" fmla="*/ 1796833 h 2072837"/>
                <a:gd name="connsiteX46" fmla="*/ 300720 w 2741654"/>
                <a:gd name="connsiteY46" fmla="*/ 2069241 h 2072837"/>
                <a:gd name="connsiteX47" fmla="*/ 0 w 2741654"/>
                <a:gd name="connsiteY47" fmla="*/ 1588503 h 2072837"/>
                <a:gd name="connsiteX48" fmla="*/ 260023 w 2741654"/>
                <a:gd name="connsiteY48" fmla="*/ 1453603 h 2072837"/>
                <a:gd name="connsiteX49" fmla="*/ 433083 w 2741654"/>
                <a:gd name="connsiteY49" fmla="*/ 1341313 h 2072837"/>
                <a:gd name="connsiteX50" fmla="*/ 594387 w 2741654"/>
                <a:gd name="connsiteY50" fmla="*/ 1236785 h 2072837"/>
                <a:gd name="connsiteX51" fmla="*/ 662579 w 2741654"/>
                <a:gd name="connsiteY51" fmla="*/ 1192781 h 2072837"/>
                <a:gd name="connsiteX52" fmla="*/ 746046 w 2741654"/>
                <a:gd name="connsiteY52" fmla="*/ 1114447 h 2072837"/>
                <a:gd name="connsiteX53" fmla="*/ 855707 w 2741654"/>
                <a:gd name="connsiteY53" fmla="*/ 1007909 h 2072837"/>
                <a:gd name="connsiteX54" fmla="*/ 989522 w 2741654"/>
                <a:gd name="connsiteY54" fmla="*/ 832839 h 2072837"/>
                <a:gd name="connsiteX55" fmla="*/ 1034766 w 2741654"/>
                <a:gd name="connsiteY55" fmla="*/ 723302 h 2072837"/>
                <a:gd name="connsiteX56" fmla="*/ 1053816 w 2741654"/>
                <a:gd name="connsiteY56" fmla="*/ 632814 h 2072837"/>
                <a:gd name="connsiteX57" fmla="*/ 1053321 w 2741654"/>
                <a:gd name="connsiteY57" fmla="*/ 549471 h 2072837"/>
                <a:gd name="connsiteX58" fmla="*/ 1046301 w 2741654"/>
                <a:gd name="connsiteY58" fmla="*/ 447077 h 2072837"/>
                <a:gd name="connsiteX59" fmla="*/ 1022737 w 2741654"/>
                <a:gd name="connsiteY59" fmla="*/ 352199 h 2072837"/>
                <a:gd name="connsiteX60" fmla="*/ 1001058 w 2741654"/>
                <a:gd name="connsiteY60" fmla="*/ 282771 h 2072837"/>
                <a:gd name="connsiteX61" fmla="*/ 970100 w 2741654"/>
                <a:gd name="connsiteY61" fmla="*/ 211457 h 2072837"/>
                <a:gd name="connsiteX62" fmla="*/ 946659 w 2741654"/>
                <a:gd name="connsiteY62" fmla="*/ 149421 h 2072837"/>
                <a:gd name="connsiteX63" fmla="*/ 915703 w 2741654"/>
                <a:gd name="connsiteY63" fmla="*/ 58933 h 2072837"/>
                <a:gd name="connsiteX0" fmla="*/ 915703 w 2793386"/>
                <a:gd name="connsiteY0" fmla="*/ 58933 h 2072620"/>
                <a:gd name="connsiteX1" fmla="*/ 934753 w 2793386"/>
                <a:gd name="connsiteY1" fmla="*/ 1783 h 2072620"/>
                <a:gd name="connsiteX2" fmla="*/ 953803 w 2793386"/>
                <a:gd name="connsiteY2" fmla="*/ 18452 h 2072620"/>
                <a:gd name="connsiteX3" fmla="*/ 968091 w 2793386"/>
                <a:gd name="connsiteY3" fmla="*/ 58933 h 2072620"/>
                <a:gd name="connsiteX4" fmla="*/ 984759 w 2793386"/>
                <a:gd name="connsiteY4" fmla="*/ 75602 h 2072620"/>
                <a:gd name="connsiteX5" fmla="*/ 994284 w 2793386"/>
                <a:gd name="connsiteY5" fmla="*/ 85127 h 2072620"/>
                <a:gd name="connsiteX6" fmla="*/ 1001428 w 2793386"/>
                <a:gd name="connsiteY6" fmla="*/ 120846 h 2072620"/>
                <a:gd name="connsiteX7" fmla="*/ 1010953 w 2793386"/>
                <a:gd name="connsiteY7" fmla="*/ 125608 h 2072620"/>
                <a:gd name="connsiteX8" fmla="*/ 1022859 w 2793386"/>
                <a:gd name="connsiteY8" fmla="*/ 120846 h 2072620"/>
                <a:gd name="connsiteX9" fmla="*/ 1030003 w 2793386"/>
                <a:gd name="connsiteY9" fmla="*/ 66077 h 2072620"/>
                <a:gd name="connsiteX10" fmla="*/ 1030003 w 2793386"/>
                <a:gd name="connsiteY10" fmla="*/ 66077 h 2072620"/>
                <a:gd name="connsiteX11" fmla="*/ 1046672 w 2793386"/>
                <a:gd name="connsiteY11" fmla="*/ 56552 h 2072620"/>
                <a:gd name="connsiteX12" fmla="*/ 1063341 w 2793386"/>
                <a:gd name="connsiteY12" fmla="*/ 73221 h 2072620"/>
                <a:gd name="connsiteX13" fmla="*/ 1063341 w 2793386"/>
                <a:gd name="connsiteY13" fmla="*/ 87508 h 2072620"/>
                <a:gd name="connsiteX14" fmla="*/ 1077628 w 2793386"/>
                <a:gd name="connsiteY14" fmla="*/ 54171 h 2072620"/>
                <a:gd name="connsiteX15" fmla="*/ 1087153 w 2793386"/>
                <a:gd name="connsiteY15" fmla="*/ 27977 h 2072620"/>
                <a:gd name="connsiteX16" fmla="*/ 1094297 w 2793386"/>
                <a:gd name="connsiteY16" fmla="*/ 54171 h 2072620"/>
                <a:gd name="connsiteX17" fmla="*/ 1101441 w 2793386"/>
                <a:gd name="connsiteY17" fmla="*/ 92271 h 2072620"/>
                <a:gd name="connsiteX18" fmla="*/ 1110966 w 2793386"/>
                <a:gd name="connsiteY18" fmla="*/ 104177 h 2072620"/>
                <a:gd name="connsiteX19" fmla="*/ 1125253 w 2793386"/>
                <a:gd name="connsiteY19" fmla="*/ 61314 h 2072620"/>
                <a:gd name="connsiteX20" fmla="*/ 1141922 w 2793386"/>
                <a:gd name="connsiteY20" fmla="*/ 30358 h 2072620"/>
                <a:gd name="connsiteX21" fmla="*/ 1141922 w 2793386"/>
                <a:gd name="connsiteY21" fmla="*/ 30358 h 2072620"/>
                <a:gd name="connsiteX22" fmla="*/ 1182403 w 2793386"/>
                <a:gd name="connsiteY22" fmla="*/ 27977 h 2072620"/>
                <a:gd name="connsiteX23" fmla="*/ 1199072 w 2793386"/>
                <a:gd name="connsiteY23" fmla="*/ 73221 h 2072620"/>
                <a:gd name="connsiteX24" fmla="*/ 1201453 w 2793386"/>
                <a:gd name="connsiteY24" fmla="*/ 94652 h 2072620"/>
                <a:gd name="connsiteX25" fmla="*/ 1222884 w 2793386"/>
                <a:gd name="connsiteY25" fmla="*/ 56552 h 2072620"/>
                <a:gd name="connsiteX26" fmla="*/ 1246697 w 2793386"/>
                <a:gd name="connsiteY26" fmla="*/ 37502 h 2072620"/>
                <a:gd name="connsiteX27" fmla="*/ 1263366 w 2793386"/>
                <a:gd name="connsiteY27" fmla="*/ 23214 h 2072620"/>
                <a:gd name="connsiteX28" fmla="*/ 1287178 w 2793386"/>
                <a:gd name="connsiteY28" fmla="*/ 4164 h 2072620"/>
                <a:gd name="connsiteX29" fmla="*/ 1303847 w 2793386"/>
                <a:gd name="connsiteY29" fmla="*/ 58933 h 2072620"/>
                <a:gd name="connsiteX30" fmla="*/ 1310991 w 2793386"/>
                <a:gd name="connsiteY30" fmla="*/ 87508 h 2072620"/>
                <a:gd name="connsiteX31" fmla="*/ 1334803 w 2793386"/>
                <a:gd name="connsiteY31" fmla="*/ 111321 h 2072620"/>
                <a:gd name="connsiteX32" fmla="*/ 1356234 w 2793386"/>
                <a:gd name="connsiteY32" fmla="*/ 118464 h 2072620"/>
                <a:gd name="connsiteX33" fmla="*/ 1372903 w 2793386"/>
                <a:gd name="connsiteY33" fmla="*/ 204189 h 2072620"/>
                <a:gd name="connsiteX34" fmla="*/ 1403859 w 2793386"/>
                <a:gd name="connsiteY34" fmla="*/ 328014 h 2072620"/>
                <a:gd name="connsiteX35" fmla="*/ 1446722 w 2793386"/>
                <a:gd name="connsiteY35" fmla="*/ 451839 h 2072620"/>
                <a:gd name="connsiteX36" fmla="*/ 1494347 w 2793386"/>
                <a:gd name="connsiteY36" fmla="*/ 592333 h 2072620"/>
                <a:gd name="connsiteX37" fmla="*/ 1539591 w 2793386"/>
                <a:gd name="connsiteY37" fmla="*/ 689964 h 2072620"/>
                <a:gd name="connsiteX38" fmla="*/ 1589597 w 2793386"/>
                <a:gd name="connsiteY38" fmla="*/ 792358 h 2072620"/>
                <a:gd name="connsiteX39" fmla="*/ 1658653 w 2793386"/>
                <a:gd name="connsiteY39" fmla="*/ 909039 h 2072620"/>
                <a:gd name="connsiteX40" fmla="*/ 1727709 w 2793386"/>
                <a:gd name="connsiteY40" fmla="*/ 1028102 h 2072620"/>
                <a:gd name="connsiteX41" fmla="*/ 1799147 w 2793386"/>
                <a:gd name="connsiteY41" fmla="*/ 1132877 h 2072620"/>
                <a:gd name="connsiteX42" fmla="*/ 1916007 w 2793386"/>
                <a:gd name="connsiteY42" fmla="*/ 976286 h 2072620"/>
                <a:gd name="connsiteX43" fmla="*/ 2087106 w 2793386"/>
                <a:gd name="connsiteY43" fmla="*/ 780555 h 2072620"/>
                <a:gd name="connsiteX44" fmla="*/ 2741554 w 2793386"/>
                <a:gd name="connsiteY44" fmla="*/ 1583068 h 2072620"/>
                <a:gd name="connsiteX45" fmla="*/ 2681415 w 2793386"/>
                <a:gd name="connsiteY45" fmla="*/ 1683268 h 2072620"/>
                <a:gd name="connsiteX46" fmla="*/ 2120143 w 2793386"/>
                <a:gd name="connsiteY46" fmla="*/ 1796833 h 2072620"/>
                <a:gd name="connsiteX47" fmla="*/ 300720 w 2793386"/>
                <a:gd name="connsiteY47" fmla="*/ 2069241 h 2072620"/>
                <a:gd name="connsiteX48" fmla="*/ 0 w 2793386"/>
                <a:gd name="connsiteY48" fmla="*/ 1588503 h 2072620"/>
                <a:gd name="connsiteX49" fmla="*/ 260023 w 2793386"/>
                <a:gd name="connsiteY49" fmla="*/ 1453603 h 2072620"/>
                <a:gd name="connsiteX50" fmla="*/ 433083 w 2793386"/>
                <a:gd name="connsiteY50" fmla="*/ 1341313 h 2072620"/>
                <a:gd name="connsiteX51" fmla="*/ 594387 w 2793386"/>
                <a:gd name="connsiteY51" fmla="*/ 1236785 h 2072620"/>
                <a:gd name="connsiteX52" fmla="*/ 662579 w 2793386"/>
                <a:gd name="connsiteY52" fmla="*/ 1192781 h 2072620"/>
                <a:gd name="connsiteX53" fmla="*/ 746046 w 2793386"/>
                <a:gd name="connsiteY53" fmla="*/ 1114447 h 2072620"/>
                <a:gd name="connsiteX54" fmla="*/ 855707 w 2793386"/>
                <a:gd name="connsiteY54" fmla="*/ 1007909 h 2072620"/>
                <a:gd name="connsiteX55" fmla="*/ 989522 w 2793386"/>
                <a:gd name="connsiteY55" fmla="*/ 832839 h 2072620"/>
                <a:gd name="connsiteX56" fmla="*/ 1034766 w 2793386"/>
                <a:gd name="connsiteY56" fmla="*/ 723302 h 2072620"/>
                <a:gd name="connsiteX57" fmla="*/ 1053816 w 2793386"/>
                <a:gd name="connsiteY57" fmla="*/ 632814 h 2072620"/>
                <a:gd name="connsiteX58" fmla="*/ 1053321 w 2793386"/>
                <a:gd name="connsiteY58" fmla="*/ 549471 h 2072620"/>
                <a:gd name="connsiteX59" fmla="*/ 1046301 w 2793386"/>
                <a:gd name="connsiteY59" fmla="*/ 447077 h 2072620"/>
                <a:gd name="connsiteX60" fmla="*/ 1022737 w 2793386"/>
                <a:gd name="connsiteY60" fmla="*/ 352199 h 2072620"/>
                <a:gd name="connsiteX61" fmla="*/ 1001058 w 2793386"/>
                <a:gd name="connsiteY61" fmla="*/ 282771 h 2072620"/>
                <a:gd name="connsiteX62" fmla="*/ 970100 w 2793386"/>
                <a:gd name="connsiteY62" fmla="*/ 211457 h 2072620"/>
                <a:gd name="connsiteX63" fmla="*/ 946659 w 2793386"/>
                <a:gd name="connsiteY63" fmla="*/ 149421 h 2072620"/>
                <a:gd name="connsiteX64" fmla="*/ 915703 w 2793386"/>
                <a:gd name="connsiteY64" fmla="*/ 58933 h 2072620"/>
                <a:gd name="connsiteX0" fmla="*/ 915703 w 2775875"/>
                <a:gd name="connsiteY0" fmla="*/ 58933 h 2072620"/>
                <a:gd name="connsiteX1" fmla="*/ 934753 w 2775875"/>
                <a:gd name="connsiteY1" fmla="*/ 1783 h 2072620"/>
                <a:gd name="connsiteX2" fmla="*/ 953803 w 2775875"/>
                <a:gd name="connsiteY2" fmla="*/ 18452 h 2072620"/>
                <a:gd name="connsiteX3" fmla="*/ 968091 w 2775875"/>
                <a:gd name="connsiteY3" fmla="*/ 58933 h 2072620"/>
                <a:gd name="connsiteX4" fmla="*/ 984759 w 2775875"/>
                <a:gd name="connsiteY4" fmla="*/ 75602 h 2072620"/>
                <a:gd name="connsiteX5" fmla="*/ 994284 w 2775875"/>
                <a:gd name="connsiteY5" fmla="*/ 85127 h 2072620"/>
                <a:gd name="connsiteX6" fmla="*/ 1001428 w 2775875"/>
                <a:gd name="connsiteY6" fmla="*/ 120846 h 2072620"/>
                <a:gd name="connsiteX7" fmla="*/ 1010953 w 2775875"/>
                <a:gd name="connsiteY7" fmla="*/ 125608 h 2072620"/>
                <a:gd name="connsiteX8" fmla="*/ 1022859 w 2775875"/>
                <a:gd name="connsiteY8" fmla="*/ 120846 h 2072620"/>
                <a:gd name="connsiteX9" fmla="*/ 1030003 w 2775875"/>
                <a:gd name="connsiteY9" fmla="*/ 66077 h 2072620"/>
                <a:gd name="connsiteX10" fmla="*/ 1030003 w 2775875"/>
                <a:gd name="connsiteY10" fmla="*/ 66077 h 2072620"/>
                <a:gd name="connsiteX11" fmla="*/ 1046672 w 2775875"/>
                <a:gd name="connsiteY11" fmla="*/ 56552 h 2072620"/>
                <a:gd name="connsiteX12" fmla="*/ 1063341 w 2775875"/>
                <a:gd name="connsiteY12" fmla="*/ 73221 h 2072620"/>
                <a:gd name="connsiteX13" fmla="*/ 1063341 w 2775875"/>
                <a:gd name="connsiteY13" fmla="*/ 87508 h 2072620"/>
                <a:gd name="connsiteX14" fmla="*/ 1077628 w 2775875"/>
                <a:gd name="connsiteY14" fmla="*/ 54171 h 2072620"/>
                <a:gd name="connsiteX15" fmla="*/ 1087153 w 2775875"/>
                <a:gd name="connsiteY15" fmla="*/ 27977 h 2072620"/>
                <a:gd name="connsiteX16" fmla="*/ 1094297 w 2775875"/>
                <a:gd name="connsiteY16" fmla="*/ 54171 h 2072620"/>
                <a:gd name="connsiteX17" fmla="*/ 1101441 w 2775875"/>
                <a:gd name="connsiteY17" fmla="*/ 92271 h 2072620"/>
                <a:gd name="connsiteX18" fmla="*/ 1110966 w 2775875"/>
                <a:gd name="connsiteY18" fmla="*/ 104177 h 2072620"/>
                <a:gd name="connsiteX19" fmla="*/ 1125253 w 2775875"/>
                <a:gd name="connsiteY19" fmla="*/ 61314 h 2072620"/>
                <a:gd name="connsiteX20" fmla="*/ 1141922 w 2775875"/>
                <a:gd name="connsiteY20" fmla="*/ 30358 h 2072620"/>
                <a:gd name="connsiteX21" fmla="*/ 1141922 w 2775875"/>
                <a:gd name="connsiteY21" fmla="*/ 30358 h 2072620"/>
                <a:gd name="connsiteX22" fmla="*/ 1182403 w 2775875"/>
                <a:gd name="connsiteY22" fmla="*/ 27977 h 2072620"/>
                <a:gd name="connsiteX23" fmla="*/ 1199072 w 2775875"/>
                <a:gd name="connsiteY23" fmla="*/ 73221 h 2072620"/>
                <a:gd name="connsiteX24" fmla="*/ 1201453 w 2775875"/>
                <a:gd name="connsiteY24" fmla="*/ 94652 h 2072620"/>
                <a:gd name="connsiteX25" fmla="*/ 1222884 w 2775875"/>
                <a:gd name="connsiteY25" fmla="*/ 56552 h 2072620"/>
                <a:gd name="connsiteX26" fmla="*/ 1246697 w 2775875"/>
                <a:gd name="connsiteY26" fmla="*/ 37502 h 2072620"/>
                <a:gd name="connsiteX27" fmla="*/ 1263366 w 2775875"/>
                <a:gd name="connsiteY27" fmla="*/ 23214 h 2072620"/>
                <a:gd name="connsiteX28" fmla="*/ 1287178 w 2775875"/>
                <a:gd name="connsiteY28" fmla="*/ 4164 h 2072620"/>
                <a:gd name="connsiteX29" fmla="*/ 1303847 w 2775875"/>
                <a:gd name="connsiteY29" fmla="*/ 58933 h 2072620"/>
                <a:gd name="connsiteX30" fmla="*/ 1310991 w 2775875"/>
                <a:gd name="connsiteY30" fmla="*/ 87508 h 2072620"/>
                <a:gd name="connsiteX31" fmla="*/ 1334803 w 2775875"/>
                <a:gd name="connsiteY31" fmla="*/ 111321 h 2072620"/>
                <a:gd name="connsiteX32" fmla="*/ 1356234 w 2775875"/>
                <a:gd name="connsiteY32" fmla="*/ 118464 h 2072620"/>
                <a:gd name="connsiteX33" fmla="*/ 1372903 w 2775875"/>
                <a:gd name="connsiteY33" fmla="*/ 204189 h 2072620"/>
                <a:gd name="connsiteX34" fmla="*/ 1403859 w 2775875"/>
                <a:gd name="connsiteY34" fmla="*/ 328014 h 2072620"/>
                <a:gd name="connsiteX35" fmla="*/ 1446722 w 2775875"/>
                <a:gd name="connsiteY35" fmla="*/ 451839 h 2072620"/>
                <a:gd name="connsiteX36" fmla="*/ 1494347 w 2775875"/>
                <a:gd name="connsiteY36" fmla="*/ 592333 h 2072620"/>
                <a:gd name="connsiteX37" fmla="*/ 1539591 w 2775875"/>
                <a:gd name="connsiteY37" fmla="*/ 689964 h 2072620"/>
                <a:gd name="connsiteX38" fmla="*/ 1589597 w 2775875"/>
                <a:gd name="connsiteY38" fmla="*/ 792358 h 2072620"/>
                <a:gd name="connsiteX39" fmla="*/ 1658653 w 2775875"/>
                <a:gd name="connsiteY39" fmla="*/ 909039 h 2072620"/>
                <a:gd name="connsiteX40" fmla="*/ 1727709 w 2775875"/>
                <a:gd name="connsiteY40" fmla="*/ 1028102 h 2072620"/>
                <a:gd name="connsiteX41" fmla="*/ 1799147 w 2775875"/>
                <a:gd name="connsiteY41" fmla="*/ 1132877 h 2072620"/>
                <a:gd name="connsiteX42" fmla="*/ 1916007 w 2775875"/>
                <a:gd name="connsiteY42" fmla="*/ 976286 h 2072620"/>
                <a:gd name="connsiteX43" fmla="*/ 2087106 w 2775875"/>
                <a:gd name="connsiteY43" fmla="*/ 780555 h 2072620"/>
                <a:gd name="connsiteX44" fmla="*/ 2714826 w 2775875"/>
                <a:gd name="connsiteY44" fmla="*/ 1509584 h 2072620"/>
                <a:gd name="connsiteX45" fmla="*/ 2681415 w 2775875"/>
                <a:gd name="connsiteY45" fmla="*/ 1683268 h 2072620"/>
                <a:gd name="connsiteX46" fmla="*/ 2120143 w 2775875"/>
                <a:gd name="connsiteY46" fmla="*/ 1796833 h 2072620"/>
                <a:gd name="connsiteX47" fmla="*/ 300720 w 2775875"/>
                <a:gd name="connsiteY47" fmla="*/ 2069241 h 2072620"/>
                <a:gd name="connsiteX48" fmla="*/ 0 w 2775875"/>
                <a:gd name="connsiteY48" fmla="*/ 1588503 h 2072620"/>
                <a:gd name="connsiteX49" fmla="*/ 260023 w 2775875"/>
                <a:gd name="connsiteY49" fmla="*/ 1453603 h 2072620"/>
                <a:gd name="connsiteX50" fmla="*/ 433083 w 2775875"/>
                <a:gd name="connsiteY50" fmla="*/ 1341313 h 2072620"/>
                <a:gd name="connsiteX51" fmla="*/ 594387 w 2775875"/>
                <a:gd name="connsiteY51" fmla="*/ 1236785 h 2072620"/>
                <a:gd name="connsiteX52" fmla="*/ 662579 w 2775875"/>
                <a:gd name="connsiteY52" fmla="*/ 1192781 h 2072620"/>
                <a:gd name="connsiteX53" fmla="*/ 746046 w 2775875"/>
                <a:gd name="connsiteY53" fmla="*/ 1114447 h 2072620"/>
                <a:gd name="connsiteX54" fmla="*/ 855707 w 2775875"/>
                <a:gd name="connsiteY54" fmla="*/ 1007909 h 2072620"/>
                <a:gd name="connsiteX55" fmla="*/ 989522 w 2775875"/>
                <a:gd name="connsiteY55" fmla="*/ 832839 h 2072620"/>
                <a:gd name="connsiteX56" fmla="*/ 1034766 w 2775875"/>
                <a:gd name="connsiteY56" fmla="*/ 723302 h 2072620"/>
                <a:gd name="connsiteX57" fmla="*/ 1053816 w 2775875"/>
                <a:gd name="connsiteY57" fmla="*/ 632814 h 2072620"/>
                <a:gd name="connsiteX58" fmla="*/ 1053321 w 2775875"/>
                <a:gd name="connsiteY58" fmla="*/ 549471 h 2072620"/>
                <a:gd name="connsiteX59" fmla="*/ 1046301 w 2775875"/>
                <a:gd name="connsiteY59" fmla="*/ 447077 h 2072620"/>
                <a:gd name="connsiteX60" fmla="*/ 1022737 w 2775875"/>
                <a:gd name="connsiteY60" fmla="*/ 352199 h 2072620"/>
                <a:gd name="connsiteX61" fmla="*/ 1001058 w 2775875"/>
                <a:gd name="connsiteY61" fmla="*/ 282771 h 2072620"/>
                <a:gd name="connsiteX62" fmla="*/ 970100 w 2775875"/>
                <a:gd name="connsiteY62" fmla="*/ 211457 h 2072620"/>
                <a:gd name="connsiteX63" fmla="*/ 946659 w 2775875"/>
                <a:gd name="connsiteY63" fmla="*/ 149421 h 2072620"/>
                <a:gd name="connsiteX64" fmla="*/ 915703 w 2775875"/>
                <a:gd name="connsiteY64" fmla="*/ 58933 h 2072620"/>
                <a:gd name="connsiteX0" fmla="*/ 915703 w 2776109"/>
                <a:gd name="connsiteY0" fmla="*/ 58933 h 2072620"/>
                <a:gd name="connsiteX1" fmla="*/ 934753 w 2776109"/>
                <a:gd name="connsiteY1" fmla="*/ 1783 h 2072620"/>
                <a:gd name="connsiteX2" fmla="*/ 953803 w 2776109"/>
                <a:gd name="connsiteY2" fmla="*/ 18452 h 2072620"/>
                <a:gd name="connsiteX3" fmla="*/ 968091 w 2776109"/>
                <a:gd name="connsiteY3" fmla="*/ 58933 h 2072620"/>
                <a:gd name="connsiteX4" fmla="*/ 984759 w 2776109"/>
                <a:gd name="connsiteY4" fmla="*/ 75602 h 2072620"/>
                <a:gd name="connsiteX5" fmla="*/ 994284 w 2776109"/>
                <a:gd name="connsiteY5" fmla="*/ 85127 h 2072620"/>
                <a:gd name="connsiteX6" fmla="*/ 1001428 w 2776109"/>
                <a:gd name="connsiteY6" fmla="*/ 120846 h 2072620"/>
                <a:gd name="connsiteX7" fmla="*/ 1010953 w 2776109"/>
                <a:gd name="connsiteY7" fmla="*/ 125608 h 2072620"/>
                <a:gd name="connsiteX8" fmla="*/ 1022859 w 2776109"/>
                <a:gd name="connsiteY8" fmla="*/ 120846 h 2072620"/>
                <a:gd name="connsiteX9" fmla="*/ 1030003 w 2776109"/>
                <a:gd name="connsiteY9" fmla="*/ 66077 h 2072620"/>
                <a:gd name="connsiteX10" fmla="*/ 1030003 w 2776109"/>
                <a:gd name="connsiteY10" fmla="*/ 66077 h 2072620"/>
                <a:gd name="connsiteX11" fmla="*/ 1046672 w 2776109"/>
                <a:gd name="connsiteY11" fmla="*/ 56552 h 2072620"/>
                <a:gd name="connsiteX12" fmla="*/ 1063341 w 2776109"/>
                <a:gd name="connsiteY12" fmla="*/ 73221 h 2072620"/>
                <a:gd name="connsiteX13" fmla="*/ 1063341 w 2776109"/>
                <a:gd name="connsiteY13" fmla="*/ 87508 h 2072620"/>
                <a:gd name="connsiteX14" fmla="*/ 1077628 w 2776109"/>
                <a:gd name="connsiteY14" fmla="*/ 54171 h 2072620"/>
                <a:gd name="connsiteX15" fmla="*/ 1087153 w 2776109"/>
                <a:gd name="connsiteY15" fmla="*/ 27977 h 2072620"/>
                <a:gd name="connsiteX16" fmla="*/ 1094297 w 2776109"/>
                <a:gd name="connsiteY16" fmla="*/ 54171 h 2072620"/>
                <a:gd name="connsiteX17" fmla="*/ 1101441 w 2776109"/>
                <a:gd name="connsiteY17" fmla="*/ 92271 h 2072620"/>
                <a:gd name="connsiteX18" fmla="*/ 1110966 w 2776109"/>
                <a:gd name="connsiteY18" fmla="*/ 104177 h 2072620"/>
                <a:gd name="connsiteX19" fmla="*/ 1125253 w 2776109"/>
                <a:gd name="connsiteY19" fmla="*/ 61314 h 2072620"/>
                <a:gd name="connsiteX20" fmla="*/ 1141922 w 2776109"/>
                <a:gd name="connsiteY20" fmla="*/ 30358 h 2072620"/>
                <a:gd name="connsiteX21" fmla="*/ 1141922 w 2776109"/>
                <a:gd name="connsiteY21" fmla="*/ 30358 h 2072620"/>
                <a:gd name="connsiteX22" fmla="*/ 1182403 w 2776109"/>
                <a:gd name="connsiteY22" fmla="*/ 27977 h 2072620"/>
                <a:gd name="connsiteX23" fmla="*/ 1199072 w 2776109"/>
                <a:gd name="connsiteY23" fmla="*/ 73221 h 2072620"/>
                <a:gd name="connsiteX24" fmla="*/ 1201453 w 2776109"/>
                <a:gd name="connsiteY24" fmla="*/ 94652 h 2072620"/>
                <a:gd name="connsiteX25" fmla="*/ 1222884 w 2776109"/>
                <a:gd name="connsiteY25" fmla="*/ 56552 h 2072620"/>
                <a:gd name="connsiteX26" fmla="*/ 1246697 w 2776109"/>
                <a:gd name="connsiteY26" fmla="*/ 37502 h 2072620"/>
                <a:gd name="connsiteX27" fmla="*/ 1263366 w 2776109"/>
                <a:gd name="connsiteY27" fmla="*/ 23214 h 2072620"/>
                <a:gd name="connsiteX28" fmla="*/ 1287178 w 2776109"/>
                <a:gd name="connsiteY28" fmla="*/ 4164 h 2072620"/>
                <a:gd name="connsiteX29" fmla="*/ 1303847 w 2776109"/>
                <a:gd name="connsiteY29" fmla="*/ 58933 h 2072620"/>
                <a:gd name="connsiteX30" fmla="*/ 1310991 w 2776109"/>
                <a:gd name="connsiteY30" fmla="*/ 87508 h 2072620"/>
                <a:gd name="connsiteX31" fmla="*/ 1334803 w 2776109"/>
                <a:gd name="connsiteY31" fmla="*/ 111321 h 2072620"/>
                <a:gd name="connsiteX32" fmla="*/ 1356234 w 2776109"/>
                <a:gd name="connsiteY32" fmla="*/ 118464 h 2072620"/>
                <a:gd name="connsiteX33" fmla="*/ 1372903 w 2776109"/>
                <a:gd name="connsiteY33" fmla="*/ 204189 h 2072620"/>
                <a:gd name="connsiteX34" fmla="*/ 1403859 w 2776109"/>
                <a:gd name="connsiteY34" fmla="*/ 328014 h 2072620"/>
                <a:gd name="connsiteX35" fmla="*/ 1446722 w 2776109"/>
                <a:gd name="connsiteY35" fmla="*/ 451839 h 2072620"/>
                <a:gd name="connsiteX36" fmla="*/ 1494347 w 2776109"/>
                <a:gd name="connsiteY36" fmla="*/ 592333 h 2072620"/>
                <a:gd name="connsiteX37" fmla="*/ 1539591 w 2776109"/>
                <a:gd name="connsiteY37" fmla="*/ 689964 h 2072620"/>
                <a:gd name="connsiteX38" fmla="*/ 1589597 w 2776109"/>
                <a:gd name="connsiteY38" fmla="*/ 792358 h 2072620"/>
                <a:gd name="connsiteX39" fmla="*/ 1658653 w 2776109"/>
                <a:gd name="connsiteY39" fmla="*/ 909039 h 2072620"/>
                <a:gd name="connsiteX40" fmla="*/ 1727709 w 2776109"/>
                <a:gd name="connsiteY40" fmla="*/ 1028102 h 2072620"/>
                <a:gd name="connsiteX41" fmla="*/ 1799147 w 2776109"/>
                <a:gd name="connsiteY41" fmla="*/ 1132877 h 2072620"/>
                <a:gd name="connsiteX42" fmla="*/ 1916007 w 2776109"/>
                <a:gd name="connsiteY42" fmla="*/ 976286 h 2072620"/>
                <a:gd name="connsiteX43" fmla="*/ 2083763 w 2776109"/>
                <a:gd name="connsiteY43" fmla="*/ 870738 h 2072620"/>
                <a:gd name="connsiteX44" fmla="*/ 2714826 w 2776109"/>
                <a:gd name="connsiteY44" fmla="*/ 1509584 h 2072620"/>
                <a:gd name="connsiteX45" fmla="*/ 2681415 w 2776109"/>
                <a:gd name="connsiteY45" fmla="*/ 1683268 h 2072620"/>
                <a:gd name="connsiteX46" fmla="*/ 2120143 w 2776109"/>
                <a:gd name="connsiteY46" fmla="*/ 1796833 h 2072620"/>
                <a:gd name="connsiteX47" fmla="*/ 300720 w 2776109"/>
                <a:gd name="connsiteY47" fmla="*/ 2069241 h 2072620"/>
                <a:gd name="connsiteX48" fmla="*/ 0 w 2776109"/>
                <a:gd name="connsiteY48" fmla="*/ 1588503 h 2072620"/>
                <a:gd name="connsiteX49" fmla="*/ 260023 w 2776109"/>
                <a:gd name="connsiteY49" fmla="*/ 1453603 h 2072620"/>
                <a:gd name="connsiteX50" fmla="*/ 433083 w 2776109"/>
                <a:gd name="connsiteY50" fmla="*/ 1341313 h 2072620"/>
                <a:gd name="connsiteX51" fmla="*/ 594387 w 2776109"/>
                <a:gd name="connsiteY51" fmla="*/ 1236785 h 2072620"/>
                <a:gd name="connsiteX52" fmla="*/ 662579 w 2776109"/>
                <a:gd name="connsiteY52" fmla="*/ 1192781 h 2072620"/>
                <a:gd name="connsiteX53" fmla="*/ 746046 w 2776109"/>
                <a:gd name="connsiteY53" fmla="*/ 1114447 h 2072620"/>
                <a:gd name="connsiteX54" fmla="*/ 855707 w 2776109"/>
                <a:gd name="connsiteY54" fmla="*/ 1007909 h 2072620"/>
                <a:gd name="connsiteX55" fmla="*/ 989522 w 2776109"/>
                <a:gd name="connsiteY55" fmla="*/ 832839 h 2072620"/>
                <a:gd name="connsiteX56" fmla="*/ 1034766 w 2776109"/>
                <a:gd name="connsiteY56" fmla="*/ 723302 h 2072620"/>
                <a:gd name="connsiteX57" fmla="*/ 1053816 w 2776109"/>
                <a:gd name="connsiteY57" fmla="*/ 632814 h 2072620"/>
                <a:gd name="connsiteX58" fmla="*/ 1053321 w 2776109"/>
                <a:gd name="connsiteY58" fmla="*/ 549471 h 2072620"/>
                <a:gd name="connsiteX59" fmla="*/ 1046301 w 2776109"/>
                <a:gd name="connsiteY59" fmla="*/ 447077 h 2072620"/>
                <a:gd name="connsiteX60" fmla="*/ 1022737 w 2776109"/>
                <a:gd name="connsiteY60" fmla="*/ 352199 h 2072620"/>
                <a:gd name="connsiteX61" fmla="*/ 1001058 w 2776109"/>
                <a:gd name="connsiteY61" fmla="*/ 282771 h 2072620"/>
                <a:gd name="connsiteX62" fmla="*/ 970100 w 2776109"/>
                <a:gd name="connsiteY62" fmla="*/ 211457 h 2072620"/>
                <a:gd name="connsiteX63" fmla="*/ 946659 w 2776109"/>
                <a:gd name="connsiteY63" fmla="*/ 149421 h 2072620"/>
                <a:gd name="connsiteX64" fmla="*/ 915703 w 2776109"/>
                <a:gd name="connsiteY64" fmla="*/ 58933 h 2072620"/>
                <a:gd name="connsiteX0" fmla="*/ 915703 w 2759281"/>
                <a:gd name="connsiteY0" fmla="*/ 58933 h 2072620"/>
                <a:gd name="connsiteX1" fmla="*/ 934753 w 2759281"/>
                <a:gd name="connsiteY1" fmla="*/ 1783 h 2072620"/>
                <a:gd name="connsiteX2" fmla="*/ 953803 w 2759281"/>
                <a:gd name="connsiteY2" fmla="*/ 18452 h 2072620"/>
                <a:gd name="connsiteX3" fmla="*/ 968091 w 2759281"/>
                <a:gd name="connsiteY3" fmla="*/ 58933 h 2072620"/>
                <a:gd name="connsiteX4" fmla="*/ 984759 w 2759281"/>
                <a:gd name="connsiteY4" fmla="*/ 75602 h 2072620"/>
                <a:gd name="connsiteX5" fmla="*/ 994284 w 2759281"/>
                <a:gd name="connsiteY5" fmla="*/ 85127 h 2072620"/>
                <a:gd name="connsiteX6" fmla="*/ 1001428 w 2759281"/>
                <a:gd name="connsiteY6" fmla="*/ 120846 h 2072620"/>
                <a:gd name="connsiteX7" fmla="*/ 1010953 w 2759281"/>
                <a:gd name="connsiteY7" fmla="*/ 125608 h 2072620"/>
                <a:gd name="connsiteX8" fmla="*/ 1022859 w 2759281"/>
                <a:gd name="connsiteY8" fmla="*/ 120846 h 2072620"/>
                <a:gd name="connsiteX9" fmla="*/ 1030003 w 2759281"/>
                <a:gd name="connsiteY9" fmla="*/ 66077 h 2072620"/>
                <a:gd name="connsiteX10" fmla="*/ 1030003 w 2759281"/>
                <a:gd name="connsiteY10" fmla="*/ 66077 h 2072620"/>
                <a:gd name="connsiteX11" fmla="*/ 1046672 w 2759281"/>
                <a:gd name="connsiteY11" fmla="*/ 56552 h 2072620"/>
                <a:gd name="connsiteX12" fmla="*/ 1063341 w 2759281"/>
                <a:gd name="connsiteY12" fmla="*/ 73221 h 2072620"/>
                <a:gd name="connsiteX13" fmla="*/ 1063341 w 2759281"/>
                <a:gd name="connsiteY13" fmla="*/ 87508 h 2072620"/>
                <a:gd name="connsiteX14" fmla="*/ 1077628 w 2759281"/>
                <a:gd name="connsiteY14" fmla="*/ 54171 h 2072620"/>
                <a:gd name="connsiteX15" fmla="*/ 1087153 w 2759281"/>
                <a:gd name="connsiteY15" fmla="*/ 27977 h 2072620"/>
                <a:gd name="connsiteX16" fmla="*/ 1094297 w 2759281"/>
                <a:gd name="connsiteY16" fmla="*/ 54171 h 2072620"/>
                <a:gd name="connsiteX17" fmla="*/ 1101441 w 2759281"/>
                <a:gd name="connsiteY17" fmla="*/ 92271 h 2072620"/>
                <a:gd name="connsiteX18" fmla="*/ 1110966 w 2759281"/>
                <a:gd name="connsiteY18" fmla="*/ 104177 h 2072620"/>
                <a:gd name="connsiteX19" fmla="*/ 1125253 w 2759281"/>
                <a:gd name="connsiteY19" fmla="*/ 61314 h 2072620"/>
                <a:gd name="connsiteX20" fmla="*/ 1141922 w 2759281"/>
                <a:gd name="connsiteY20" fmla="*/ 30358 h 2072620"/>
                <a:gd name="connsiteX21" fmla="*/ 1141922 w 2759281"/>
                <a:gd name="connsiteY21" fmla="*/ 30358 h 2072620"/>
                <a:gd name="connsiteX22" fmla="*/ 1182403 w 2759281"/>
                <a:gd name="connsiteY22" fmla="*/ 27977 h 2072620"/>
                <a:gd name="connsiteX23" fmla="*/ 1199072 w 2759281"/>
                <a:gd name="connsiteY23" fmla="*/ 73221 h 2072620"/>
                <a:gd name="connsiteX24" fmla="*/ 1201453 w 2759281"/>
                <a:gd name="connsiteY24" fmla="*/ 94652 h 2072620"/>
                <a:gd name="connsiteX25" fmla="*/ 1222884 w 2759281"/>
                <a:gd name="connsiteY25" fmla="*/ 56552 h 2072620"/>
                <a:gd name="connsiteX26" fmla="*/ 1246697 w 2759281"/>
                <a:gd name="connsiteY26" fmla="*/ 37502 h 2072620"/>
                <a:gd name="connsiteX27" fmla="*/ 1263366 w 2759281"/>
                <a:gd name="connsiteY27" fmla="*/ 23214 h 2072620"/>
                <a:gd name="connsiteX28" fmla="*/ 1287178 w 2759281"/>
                <a:gd name="connsiteY28" fmla="*/ 4164 h 2072620"/>
                <a:gd name="connsiteX29" fmla="*/ 1303847 w 2759281"/>
                <a:gd name="connsiteY29" fmla="*/ 58933 h 2072620"/>
                <a:gd name="connsiteX30" fmla="*/ 1310991 w 2759281"/>
                <a:gd name="connsiteY30" fmla="*/ 87508 h 2072620"/>
                <a:gd name="connsiteX31" fmla="*/ 1334803 w 2759281"/>
                <a:gd name="connsiteY31" fmla="*/ 111321 h 2072620"/>
                <a:gd name="connsiteX32" fmla="*/ 1356234 w 2759281"/>
                <a:gd name="connsiteY32" fmla="*/ 118464 h 2072620"/>
                <a:gd name="connsiteX33" fmla="*/ 1372903 w 2759281"/>
                <a:gd name="connsiteY33" fmla="*/ 204189 h 2072620"/>
                <a:gd name="connsiteX34" fmla="*/ 1403859 w 2759281"/>
                <a:gd name="connsiteY34" fmla="*/ 328014 h 2072620"/>
                <a:gd name="connsiteX35" fmla="*/ 1446722 w 2759281"/>
                <a:gd name="connsiteY35" fmla="*/ 451839 h 2072620"/>
                <a:gd name="connsiteX36" fmla="*/ 1494347 w 2759281"/>
                <a:gd name="connsiteY36" fmla="*/ 592333 h 2072620"/>
                <a:gd name="connsiteX37" fmla="*/ 1539591 w 2759281"/>
                <a:gd name="connsiteY37" fmla="*/ 689964 h 2072620"/>
                <a:gd name="connsiteX38" fmla="*/ 1589597 w 2759281"/>
                <a:gd name="connsiteY38" fmla="*/ 792358 h 2072620"/>
                <a:gd name="connsiteX39" fmla="*/ 1658653 w 2759281"/>
                <a:gd name="connsiteY39" fmla="*/ 909039 h 2072620"/>
                <a:gd name="connsiteX40" fmla="*/ 1727709 w 2759281"/>
                <a:gd name="connsiteY40" fmla="*/ 1028102 h 2072620"/>
                <a:gd name="connsiteX41" fmla="*/ 1799147 w 2759281"/>
                <a:gd name="connsiteY41" fmla="*/ 1132877 h 2072620"/>
                <a:gd name="connsiteX42" fmla="*/ 1916007 w 2759281"/>
                <a:gd name="connsiteY42" fmla="*/ 976286 h 2072620"/>
                <a:gd name="connsiteX43" fmla="*/ 2083763 w 2759281"/>
                <a:gd name="connsiteY43" fmla="*/ 870738 h 2072620"/>
                <a:gd name="connsiteX44" fmla="*/ 2684758 w 2759281"/>
                <a:gd name="connsiteY44" fmla="*/ 1539645 h 2072620"/>
                <a:gd name="connsiteX45" fmla="*/ 2681415 w 2759281"/>
                <a:gd name="connsiteY45" fmla="*/ 1683268 h 2072620"/>
                <a:gd name="connsiteX46" fmla="*/ 2120143 w 2759281"/>
                <a:gd name="connsiteY46" fmla="*/ 1796833 h 2072620"/>
                <a:gd name="connsiteX47" fmla="*/ 300720 w 2759281"/>
                <a:gd name="connsiteY47" fmla="*/ 2069241 h 2072620"/>
                <a:gd name="connsiteX48" fmla="*/ 0 w 2759281"/>
                <a:gd name="connsiteY48" fmla="*/ 1588503 h 2072620"/>
                <a:gd name="connsiteX49" fmla="*/ 260023 w 2759281"/>
                <a:gd name="connsiteY49" fmla="*/ 1453603 h 2072620"/>
                <a:gd name="connsiteX50" fmla="*/ 433083 w 2759281"/>
                <a:gd name="connsiteY50" fmla="*/ 1341313 h 2072620"/>
                <a:gd name="connsiteX51" fmla="*/ 594387 w 2759281"/>
                <a:gd name="connsiteY51" fmla="*/ 1236785 h 2072620"/>
                <a:gd name="connsiteX52" fmla="*/ 662579 w 2759281"/>
                <a:gd name="connsiteY52" fmla="*/ 1192781 h 2072620"/>
                <a:gd name="connsiteX53" fmla="*/ 746046 w 2759281"/>
                <a:gd name="connsiteY53" fmla="*/ 1114447 h 2072620"/>
                <a:gd name="connsiteX54" fmla="*/ 855707 w 2759281"/>
                <a:gd name="connsiteY54" fmla="*/ 1007909 h 2072620"/>
                <a:gd name="connsiteX55" fmla="*/ 989522 w 2759281"/>
                <a:gd name="connsiteY55" fmla="*/ 832839 h 2072620"/>
                <a:gd name="connsiteX56" fmla="*/ 1034766 w 2759281"/>
                <a:gd name="connsiteY56" fmla="*/ 723302 h 2072620"/>
                <a:gd name="connsiteX57" fmla="*/ 1053816 w 2759281"/>
                <a:gd name="connsiteY57" fmla="*/ 632814 h 2072620"/>
                <a:gd name="connsiteX58" fmla="*/ 1053321 w 2759281"/>
                <a:gd name="connsiteY58" fmla="*/ 549471 h 2072620"/>
                <a:gd name="connsiteX59" fmla="*/ 1046301 w 2759281"/>
                <a:gd name="connsiteY59" fmla="*/ 447077 h 2072620"/>
                <a:gd name="connsiteX60" fmla="*/ 1022737 w 2759281"/>
                <a:gd name="connsiteY60" fmla="*/ 352199 h 2072620"/>
                <a:gd name="connsiteX61" fmla="*/ 1001058 w 2759281"/>
                <a:gd name="connsiteY61" fmla="*/ 282771 h 2072620"/>
                <a:gd name="connsiteX62" fmla="*/ 970100 w 2759281"/>
                <a:gd name="connsiteY62" fmla="*/ 211457 h 2072620"/>
                <a:gd name="connsiteX63" fmla="*/ 946659 w 2759281"/>
                <a:gd name="connsiteY63" fmla="*/ 149421 h 2072620"/>
                <a:gd name="connsiteX64" fmla="*/ 915703 w 2759281"/>
                <a:gd name="connsiteY64" fmla="*/ 58933 h 2072620"/>
                <a:gd name="connsiteX0" fmla="*/ 915703 w 2738747"/>
                <a:gd name="connsiteY0" fmla="*/ 58933 h 2072620"/>
                <a:gd name="connsiteX1" fmla="*/ 934753 w 2738747"/>
                <a:gd name="connsiteY1" fmla="*/ 1783 h 2072620"/>
                <a:gd name="connsiteX2" fmla="*/ 953803 w 2738747"/>
                <a:gd name="connsiteY2" fmla="*/ 18452 h 2072620"/>
                <a:gd name="connsiteX3" fmla="*/ 968091 w 2738747"/>
                <a:gd name="connsiteY3" fmla="*/ 58933 h 2072620"/>
                <a:gd name="connsiteX4" fmla="*/ 984759 w 2738747"/>
                <a:gd name="connsiteY4" fmla="*/ 75602 h 2072620"/>
                <a:gd name="connsiteX5" fmla="*/ 994284 w 2738747"/>
                <a:gd name="connsiteY5" fmla="*/ 85127 h 2072620"/>
                <a:gd name="connsiteX6" fmla="*/ 1001428 w 2738747"/>
                <a:gd name="connsiteY6" fmla="*/ 120846 h 2072620"/>
                <a:gd name="connsiteX7" fmla="*/ 1010953 w 2738747"/>
                <a:gd name="connsiteY7" fmla="*/ 125608 h 2072620"/>
                <a:gd name="connsiteX8" fmla="*/ 1022859 w 2738747"/>
                <a:gd name="connsiteY8" fmla="*/ 120846 h 2072620"/>
                <a:gd name="connsiteX9" fmla="*/ 1030003 w 2738747"/>
                <a:gd name="connsiteY9" fmla="*/ 66077 h 2072620"/>
                <a:gd name="connsiteX10" fmla="*/ 1030003 w 2738747"/>
                <a:gd name="connsiteY10" fmla="*/ 66077 h 2072620"/>
                <a:gd name="connsiteX11" fmla="*/ 1046672 w 2738747"/>
                <a:gd name="connsiteY11" fmla="*/ 56552 h 2072620"/>
                <a:gd name="connsiteX12" fmla="*/ 1063341 w 2738747"/>
                <a:gd name="connsiteY12" fmla="*/ 73221 h 2072620"/>
                <a:gd name="connsiteX13" fmla="*/ 1063341 w 2738747"/>
                <a:gd name="connsiteY13" fmla="*/ 87508 h 2072620"/>
                <a:gd name="connsiteX14" fmla="*/ 1077628 w 2738747"/>
                <a:gd name="connsiteY14" fmla="*/ 54171 h 2072620"/>
                <a:gd name="connsiteX15" fmla="*/ 1087153 w 2738747"/>
                <a:gd name="connsiteY15" fmla="*/ 27977 h 2072620"/>
                <a:gd name="connsiteX16" fmla="*/ 1094297 w 2738747"/>
                <a:gd name="connsiteY16" fmla="*/ 54171 h 2072620"/>
                <a:gd name="connsiteX17" fmla="*/ 1101441 w 2738747"/>
                <a:gd name="connsiteY17" fmla="*/ 92271 h 2072620"/>
                <a:gd name="connsiteX18" fmla="*/ 1110966 w 2738747"/>
                <a:gd name="connsiteY18" fmla="*/ 104177 h 2072620"/>
                <a:gd name="connsiteX19" fmla="*/ 1125253 w 2738747"/>
                <a:gd name="connsiteY19" fmla="*/ 61314 h 2072620"/>
                <a:gd name="connsiteX20" fmla="*/ 1141922 w 2738747"/>
                <a:gd name="connsiteY20" fmla="*/ 30358 h 2072620"/>
                <a:gd name="connsiteX21" fmla="*/ 1141922 w 2738747"/>
                <a:gd name="connsiteY21" fmla="*/ 30358 h 2072620"/>
                <a:gd name="connsiteX22" fmla="*/ 1182403 w 2738747"/>
                <a:gd name="connsiteY22" fmla="*/ 27977 h 2072620"/>
                <a:gd name="connsiteX23" fmla="*/ 1199072 w 2738747"/>
                <a:gd name="connsiteY23" fmla="*/ 73221 h 2072620"/>
                <a:gd name="connsiteX24" fmla="*/ 1201453 w 2738747"/>
                <a:gd name="connsiteY24" fmla="*/ 94652 h 2072620"/>
                <a:gd name="connsiteX25" fmla="*/ 1222884 w 2738747"/>
                <a:gd name="connsiteY25" fmla="*/ 56552 h 2072620"/>
                <a:gd name="connsiteX26" fmla="*/ 1246697 w 2738747"/>
                <a:gd name="connsiteY26" fmla="*/ 37502 h 2072620"/>
                <a:gd name="connsiteX27" fmla="*/ 1263366 w 2738747"/>
                <a:gd name="connsiteY27" fmla="*/ 23214 h 2072620"/>
                <a:gd name="connsiteX28" fmla="*/ 1287178 w 2738747"/>
                <a:gd name="connsiteY28" fmla="*/ 4164 h 2072620"/>
                <a:gd name="connsiteX29" fmla="*/ 1303847 w 2738747"/>
                <a:gd name="connsiteY29" fmla="*/ 58933 h 2072620"/>
                <a:gd name="connsiteX30" fmla="*/ 1310991 w 2738747"/>
                <a:gd name="connsiteY30" fmla="*/ 87508 h 2072620"/>
                <a:gd name="connsiteX31" fmla="*/ 1334803 w 2738747"/>
                <a:gd name="connsiteY31" fmla="*/ 111321 h 2072620"/>
                <a:gd name="connsiteX32" fmla="*/ 1356234 w 2738747"/>
                <a:gd name="connsiteY32" fmla="*/ 118464 h 2072620"/>
                <a:gd name="connsiteX33" fmla="*/ 1372903 w 2738747"/>
                <a:gd name="connsiteY33" fmla="*/ 204189 h 2072620"/>
                <a:gd name="connsiteX34" fmla="*/ 1403859 w 2738747"/>
                <a:gd name="connsiteY34" fmla="*/ 328014 h 2072620"/>
                <a:gd name="connsiteX35" fmla="*/ 1446722 w 2738747"/>
                <a:gd name="connsiteY35" fmla="*/ 451839 h 2072620"/>
                <a:gd name="connsiteX36" fmla="*/ 1494347 w 2738747"/>
                <a:gd name="connsiteY36" fmla="*/ 592333 h 2072620"/>
                <a:gd name="connsiteX37" fmla="*/ 1539591 w 2738747"/>
                <a:gd name="connsiteY37" fmla="*/ 689964 h 2072620"/>
                <a:gd name="connsiteX38" fmla="*/ 1589597 w 2738747"/>
                <a:gd name="connsiteY38" fmla="*/ 792358 h 2072620"/>
                <a:gd name="connsiteX39" fmla="*/ 1658653 w 2738747"/>
                <a:gd name="connsiteY39" fmla="*/ 909039 h 2072620"/>
                <a:gd name="connsiteX40" fmla="*/ 1727709 w 2738747"/>
                <a:gd name="connsiteY40" fmla="*/ 1028102 h 2072620"/>
                <a:gd name="connsiteX41" fmla="*/ 1799147 w 2738747"/>
                <a:gd name="connsiteY41" fmla="*/ 1132877 h 2072620"/>
                <a:gd name="connsiteX42" fmla="*/ 1916007 w 2738747"/>
                <a:gd name="connsiteY42" fmla="*/ 976286 h 2072620"/>
                <a:gd name="connsiteX43" fmla="*/ 2083763 w 2738747"/>
                <a:gd name="connsiteY43" fmla="*/ 870738 h 2072620"/>
                <a:gd name="connsiteX44" fmla="*/ 2444210 w 2738747"/>
                <a:gd name="connsiteY44" fmla="*/ 1245705 h 2072620"/>
                <a:gd name="connsiteX45" fmla="*/ 2684758 w 2738747"/>
                <a:gd name="connsiteY45" fmla="*/ 1539645 h 2072620"/>
                <a:gd name="connsiteX46" fmla="*/ 2681415 w 2738747"/>
                <a:gd name="connsiteY46" fmla="*/ 1683268 h 2072620"/>
                <a:gd name="connsiteX47" fmla="*/ 2120143 w 2738747"/>
                <a:gd name="connsiteY47" fmla="*/ 1796833 h 2072620"/>
                <a:gd name="connsiteX48" fmla="*/ 300720 w 2738747"/>
                <a:gd name="connsiteY48" fmla="*/ 2069241 h 2072620"/>
                <a:gd name="connsiteX49" fmla="*/ 0 w 2738747"/>
                <a:gd name="connsiteY49" fmla="*/ 1588503 h 2072620"/>
                <a:gd name="connsiteX50" fmla="*/ 260023 w 2738747"/>
                <a:gd name="connsiteY50" fmla="*/ 1453603 h 2072620"/>
                <a:gd name="connsiteX51" fmla="*/ 433083 w 2738747"/>
                <a:gd name="connsiteY51" fmla="*/ 1341313 h 2072620"/>
                <a:gd name="connsiteX52" fmla="*/ 594387 w 2738747"/>
                <a:gd name="connsiteY52" fmla="*/ 1236785 h 2072620"/>
                <a:gd name="connsiteX53" fmla="*/ 662579 w 2738747"/>
                <a:gd name="connsiteY53" fmla="*/ 1192781 h 2072620"/>
                <a:gd name="connsiteX54" fmla="*/ 746046 w 2738747"/>
                <a:gd name="connsiteY54" fmla="*/ 1114447 h 2072620"/>
                <a:gd name="connsiteX55" fmla="*/ 855707 w 2738747"/>
                <a:gd name="connsiteY55" fmla="*/ 1007909 h 2072620"/>
                <a:gd name="connsiteX56" fmla="*/ 989522 w 2738747"/>
                <a:gd name="connsiteY56" fmla="*/ 832839 h 2072620"/>
                <a:gd name="connsiteX57" fmla="*/ 1034766 w 2738747"/>
                <a:gd name="connsiteY57" fmla="*/ 723302 h 2072620"/>
                <a:gd name="connsiteX58" fmla="*/ 1053816 w 2738747"/>
                <a:gd name="connsiteY58" fmla="*/ 632814 h 2072620"/>
                <a:gd name="connsiteX59" fmla="*/ 1053321 w 2738747"/>
                <a:gd name="connsiteY59" fmla="*/ 549471 h 2072620"/>
                <a:gd name="connsiteX60" fmla="*/ 1046301 w 2738747"/>
                <a:gd name="connsiteY60" fmla="*/ 447077 h 2072620"/>
                <a:gd name="connsiteX61" fmla="*/ 1022737 w 2738747"/>
                <a:gd name="connsiteY61" fmla="*/ 352199 h 2072620"/>
                <a:gd name="connsiteX62" fmla="*/ 1001058 w 2738747"/>
                <a:gd name="connsiteY62" fmla="*/ 282771 h 2072620"/>
                <a:gd name="connsiteX63" fmla="*/ 970100 w 2738747"/>
                <a:gd name="connsiteY63" fmla="*/ 211457 h 2072620"/>
                <a:gd name="connsiteX64" fmla="*/ 946659 w 2738747"/>
                <a:gd name="connsiteY64" fmla="*/ 149421 h 2072620"/>
                <a:gd name="connsiteX65" fmla="*/ 915703 w 2738747"/>
                <a:gd name="connsiteY65" fmla="*/ 58933 h 2072620"/>
                <a:gd name="connsiteX0" fmla="*/ 915703 w 2741466"/>
                <a:gd name="connsiteY0" fmla="*/ 58933 h 2072620"/>
                <a:gd name="connsiteX1" fmla="*/ 934753 w 2741466"/>
                <a:gd name="connsiteY1" fmla="*/ 1783 h 2072620"/>
                <a:gd name="connsiteX2" fmla="*/ 953803 w 2741466"/>
                <a:gd name="connsiteY2" fmla="*/ 18452 h 2072620"/>
                <a:gd name="connsiteX3" fmla="*/ 968091 w 2741466"/>
                <a:gd name="connsiteY3" fmla="*/ 58933 h 2072620"/>
                <a:gd name="connsiteX4" fmla="*/ 984759 w 2741466"/>
                <a:gd name="connsiteY4" fmla="*/ 75602 h 2072620"/>
                <a:gd name="connsiteX5" fmla="*/ 994284 w 2741466"/>
                <a:gd name="connsiteY5" fmla="*/ 85127 h 2072620"/>
                <a:gd name="connsiteX6" fmla="*/ 1001428 w 2741466"/>
                <a:gd name="connsiteY6" fmla="*/ 120846 h 2072620"/>
                <a:gd name="connsiteX7" fmla="*/ 1010953 w 2741466"/>
                <a:gd name="connsiteY7" fmla="*/ 125608 h 2072620"/>
                <a:gd name="connsiteX8" fmla="*/ 1022859 w 2741466"/>
                <a:gd name="connsiteY8" fmla="*/ 120846 h 2072620"/>
                <a:gd name="connsiteX9" fmla="*/ 1030003 w 2741466"/>
                <a:gd name="connsiteY9" fmla="*/ 66077 h 2072620"/>
                <a:gd name="connsiteX10" fmla="*/ 1030003 w 2741466"/>
                <a:gd name="connsiteY10" fmla="*/ 66077 h 2072620"/>
                <a:gd name="connsiteX11" fmla="*/ 1046672 w 2741466"/>
                <a:gd name="connsiteY11" fmla="*/ 56552 h 2072620"/>
                <a:gd name="connsiteX12" fmla="*/ 1063341 w 2741466"/>
                <a:gd name="connsiteY12" fmla="*/ 73221 h 2072620"/>
                <a:gd name="connsiteX13" fmla="*/ 1063341 w 2741466"/>
                <a:gd name="connsiteY13" fmla="*/ 87508 h 2072620"/>
                <a:gd name="connsiteX14" fmla="*/ 1077628 w 2741466"/>
                <a:gd name="connsiteY14" fmla="*/ 54171 h 2072620"/>
                <a:gd name="connsiteX15" fmla="*/ 1087153 w 2741466"/>
                <a:gd name="connsiteY15" fmla="*/ 27977 h 2072620"/>
                <a:gd name="connsiteX16" fmla="*/ 1094297 w 2741466"/>
                <a:gd name="connsiteY16" fmla="*/ 54171 h 2072620"/>
                <a:gd name="connsiteX17" fmla="*/ 1101441 w 2741466"/>
                <a:gd name="connsiteY17" fmla="*/ 92271 h 2072620"/>
                <a:gd name="connsiteX18" fmla="*/ 1110966 w 2741466"/>
                <a:gd name="connsiteY18" fmla="*/ 104177 h 2072620"/>
                <a:gd name="connsiteX19" fmla="*/ 1125253 w 2741466"/>
                <a:gd name="connsiteY19" fmla="*/ 61314 h 2072620"/>
                <a:gd name="connsiteX20" fmla="*/ 1141922 w 2741466"/>
                <a:gd name="connsiteY20" fmla="*/ 30358 h 2072620"/>
                <a:gd name="connsiteX21" fmla="*/ 1141922 w 2741466"/>
                <a:gd name="connsiteY21" fmla="*/ 30358 h 2072620"/>
                <a:gd name="connsiteX22" fmla="*/ 1182403 w 2741466"/>
                <a:gd name="connsiteY22" fmla="*/ 27977 h 2072620"/>
                <a:gd name="connsiteX23" fmla="*/ 1199072 w 2741466"/>
                <a:gd name="connsiteY23" fmla="*/ 73221 h 2072620"/>
                <a:gd name="connsiteX24" fmla="*/ 1201453 w 2741466"/>
                <a:gd name="connsiteY24" fmla="*/ 94652 h 2072620"/>
                <a:gd name="connsiteX25" fmla="*/ 1222884 w 2741466"/>
                <a:gd name="connsiteY25" fmla="*/ 56552 h 2072620"/>
                <a:gd name="connsiteX26" fmla="*/ 1246697 w 2741466"/>
                <a:gd name="connsiteY26" fmla="*/ 37502 h 2072620"/>
                <a:gd name="connsiteX27" fmla="*/ 1263366 w 2741466"/>
                <a:gd name="connsiteY27" fmla="*/ 23214 h 2072620"/>
                <a:gd name="connsiteX28" fmla="*/ 1287178 w 2741466"/>
                <a:gd name="connsiteY28" fmla="*/ 4164 h 2072620"/>
                <a:gd name="connsiteX29" fmla="*/ 1303847 w 2741466"/>
                <a:gd name="connsiteY29" fmla="*/ 58933 h 2072620"/>
                <a:gd name="connsiteX30" fmla="*/ 1310991 w 2741466"/>
                <a:gd name="connsiteY30" fmla="*/ 87508 h 2072620"/>
                <a:gd name="connsiteX31" fmla="*/ 1334803 w 2741466"/>
                <a:gd name="connsiteY31" fmla="*/ 111321 h 2072620"/>
                <a:gd name="connsiteX32" fmla="*/ 1356234 w 2741466"/>
                <a:gd name="connsiteY32" fmla="*/ 118464 h 2072620"/>
                <a:gd name="connsiteX33" fmla="*/ 1372903 w 2741466"/>
                <a:gd name="connsiteY33" fmla="*/ 204189 h 2072620"/>
                <a:gd name="connsiteX34" fmla="*/ 1403859 w 2741466"/>
                <a:gd name="connsiteY34" fmla="*/ 328014 h 2072620"/>
                <a:gd name="connsiteX35" fmla="*/ 1446722 w 2741466"/>
                <a:gd name="connsiteY35" fmla="*/ 451839 h 2072620"/>
                <a:gd name="connsiteX36" fmla="*/ 1494347 w 2741466"/>
                <a:gd name="connsiteY36" fmla="*/ 592333 h 2072620"/>
                <a:gd name="connsiteX37" fmla="*/ 1539591 w 2741466"/>
                <a:gd name="connsiteY37" fmla="*/ 689964 h 2072620"/>
                <a:gd name="connsiteX38" fmla="*/ 1589597 w 2741466"/>
                <a:gd name="connsiteY38" fmla="*/ 792358 h 2072620"/>
                <a:gd name="connsiteX39" fmla="*/ 1658653 w 2741466"/>
                <a:gd name="connsiteY39" fmla="*/ 909039 h 2072620"/>
                <a:gd name="connsiteX40" fmla="*/ 1727709 w 2741466"/>
                <a:gd name="connsiteY40" fmla="*/ 1028102 h 2072620"/>
                <a:gd name="connsiteX41" fmla="*/ 1799147 w 2741466"/>
                <a:gd name="connsiteY41" fmla="*/ 1132877 h 2072620"/>
                <a:gd name="connsiteX42" fmla="*/ 1916007 w 2741466"/>
                <a:gd name="connsiteY42" fmla="*/ 976286 h 2072620"/>
                <a:gd name="connsiteX43" fmla="*/ 2083763 w 2741466"/>
                <a:gd name="connsiteY43" fmla="*/ 870738 h 2072620"/>
                <a:gd name="connsiteX44" fmla="*/ 2390756 w 2741466"/>
                <a:gd name="connsiteY44" fmla="*/ 1275768 h 2072620"/>
                <a:gd name="connsiteX45" fmla="*/ 2684758 w 2741466"/>
                <a:gd name="connsiteY45" fmla="*/ 1539645 h 2072620"/>
                <a:gd name="connsiteX46" fmla="*/ 2681415 w 2741466"/>
                <a:gd name="connsiteY46" fmla="*/ 1683268 h 2072620"/>
                <a:gd name="connsiteX47" fmla="*/ 2120143 w 2741466"/>
                <a:gd name="connsiteY47" fmla="*/ 1796833 h 2072620"/>
                <a:gd name="connsiteX48" fmla="*/ 300720 w 2741466"/>
                <a:gd name="connsiteY48" fmla="*/ 2069241 h 2072620"/>
                <a:gd name="connsiteX49" fmla="*/ 0 w 2741466"/>
                <a:gd name="connsiteY49" fmla="*/ 1588503 h 2072620"/>
                <a:gd name="connsiteX50" fmla="*/ 260023 w 2741466"/>
                <a:gd name="connsiteY50" fmla="*/ 1453603 h 2072620"/>
                <a:gd name="connsiteX51" fmla="*/ 433083 w 2741466"/>
                <a:gd name="connsiteY51" fmla="*/ 1341313 h 2072620"/>
                <a:gd name="connsiteX52" fmla="*/ 594387 w 2741466"/>
                <a:gd name="connsiteY52" fmla="*/ 1236785 h 2072620"/>
                <a:gd name="connsiteX53" fmla="*/ 662579 w 2741466"/>
                <a:gd name="connsiteY53" fmla="*/ 1192781 h 2072620"/>
                <a:gd name="connsiteX54" fmla="*/ 746046 w 2741466"/>
                <a:gd name="connsiteY54" fmla="*/ 1114447 h 2072620"/>
                <a:gd name="connsiteX55" fmla="*/ 855707 w 2741466"/>
                <a:gd name="connsiteY55" fmla="*/ 1007909 h 2072620"/>
                <a:gd name="connsiteX56" fmla="*/ 989522 w 2741466"/>
                <a:gd name="connsiteY56" fmla="*/ 832839 h 2072620"/>
                <a:gd name="connsiteX57" fmla="*/ 1034766 w 2741466"/>
                <a:gd name="connsiteY57" fmla="*/ 723302 h 2072620"/>
                <a:gd name="connsiteX58" fmla="*/ 1053816 w 2741466"/>
                <a:gd name="connsiteY58" fmla="*/ 632814 h 2072620"/>
                <a:gd name="connsiteX59" fmla="*/ 1053321 w 2741466"/>
                <a:gd name="connsiteY59" fmla="*/ 549471 h 2072620"/>
                <a:gd name="connsiteX60" fmla="*/ 1046301 w 2741466"/>
                <a:gd name="connsiteY60" fmla="*/ 447077 h 2072620"/>
                <a:gd name="connsiteX61" fmla="*/ 1022737 w 2741466"/>
                <a:gd name="connsiteY61" fmla="*/ 352199 h 2072620"/>
                <a:gd name="connsiteX62" fmla="*/ 1001058 w 2741466"/>
                <a:gd name="connsiteY62" fmla="*/ 282771 h 2072620"/>
                <a:gd name="connsiteX63" fmla="*/ 970100 w 2741466"/>
                <a:gd name="connsiteY63" fmla="*/ 211457 h 2072620"/>
                <a:gd name="connsiteX64" fmla="*/ 946659 w 2741466"/>
                <a:gd name="connsiteY64" fmla="*/ 149421 h 2072620"/>
                <a:gd name="connsiteX65" fmla="*/ 915703 w 2741466"/>
                <a:gd name="connsiteY65" fmla="*/ 58933 h 2072620"/>
                <a:gd name="connsiteX0" fmla="*/ 915703 w 2741466"/>
                <a:gd name="connsiteY0" fmla="*/ 58933 h 2072620"/>
                <a:gd name="connsiteX1" fmla="*/ 934753 w 2741466"/>
                <a:gd name="connsiteY1" fmla="*/ 1783 h 2072620"/>
                <a:gd name="connsiteX2" fmla="*/ 953803 w 2741466"/>
                <a:gd name="connsiteY2" fmla="*/ 18452 h 2072620"/>
                <a:gd name="connsiteX3" fmla="*/ 968091 w 2741466"/>
                <a:gd name="connsiteY3" fmla="*/ 58933 h 2072620"/>
                <a:gd name="connsiteX4" fmla="*/ 984759 w 2741466"/>
                <a:gd name="connsiteY4" fmla="*/ 75602 h 2072620"/>
                <a:gd name="connsiteX5" fmla="*/ 994284 w 2741466"/>
                <a:gd name="connsiteY5" fmla="*/ 85127 h 2072620"/>
                <a:gd name="connsiteX6" fmla="*/ 1001428 w 2741466"/>
                <a:gd name="connsiteY6" fmla="*/ 120846 h 2072620"/>
                <a:gd name="connsiteX7" fmla="*/ 1010953 w 2741466"/>
                <a:gd name="connsiteY7" fmla="*/ 125608 h 2072620"/>
                <a:gd name="connsiteX8" fmla="*/ 1022859 w 2741466"/>
                <a:gd name="connsiteY8" fmla="*/ 120846 h 2072620"/>
                <a:gd name="connsiteX9" fmla="*/ 1030003 w 2741466"/>
                <a:gd name="connsiteY9" fmla="*/ 66077 h 2072620"/>
                <a:gd name="connsiteX10" fmla="*/ 1030003 w 2741466"/>
                <a:gd name="connsiteY10" fmla="*/ 66077 h 2072620"/>
                <a:gd name="connsiteX11" fmla="*/ 1046672 w 2741466"/>
                <a:gd name="connsiteY11" fmla="*/ 56552 h 2072620"/>
                <a:gd name="connsiteX12" fmla="*/ 1063341 w 2741466"/>
                <a:gd name="connsiteY12" fmla="*/ 73221 h 2072620"/>
                <a:gd name="connsiteX13" fmla="*/ 1063341 w 2741466"/>
                <a:gd name="connsiteY13" fmla="*/ 87508 h 2072620"/>
                <a:gd name="connsiteX14" fmla="*/ 1077628 w 2741466"/>
                <a:gd name="connsiteY14" fmla="*/ 54171 h 2072620"/>
                <a:gd name="connsiteX15" fmla="*/ 1087153 w 2741466"/>
                <a:gd name="connsiteY15" fmla="*/ 27977 h 2072620"/>
                <a:gd name="connsiteX16" fmla="*/ 1094297 w 2741466"/>
                <a:gd name="connsiteY16" fmla="*/ 54171 h 2072620"/>
                <a:gd name="connsiteX17" fmla="*/ 1101441 w 2741466"/>
                <a:gd name="connsiteY17" fmla="*/ 92271 h 2072620"/>
                <a:gd name="connsiteX18" fmla="*/ 1110966 w 2741466"/>
                <a:gd name="connsiteY18" fmla="*/ 104177 h 2072620"/>
                <a:gd name="connsiteX19" fmla="*/ 1125253 w 2741466"/>
                <a:gd name="connsiteY19" fmla="*/ 61314 h 2072620"/>
                <a:gd name="connsiteX20" fmla="*/ 1141922 w 2741466"/>
                <a:gd name="connsiteY20" fmla="*/ 30358 h 2072620"/>
                <a:gd name="connsiteX21" fmla="*/ 1141922 w 2741466"/>
                <a:gd name="connsiteY21" fmla="*/ 30358 h 2072620"/>
                <a:gd name="connsiteX22" fmla="*/ 1182403 w 2741466"/>
                <a:gd name="connsiteY22" fmla="*/ 27977 h 2072620"/>
                <a:gd name="connsiteX23" fmla="*/ 1199072 w 2741466"/>
                <a:gd name="connsiteY23" fmla="*/ 73221 h 2072620"/>
                <a:gd name="connsiteX24" fmla="*/ 1201453 w 2741466"/>
                <a:gd name="connsiteY24" fmla="*/ 94652 h 2072620"/>
                <a:gd name="connsiteX25" fmla="*/ 1222884 w 2741466"/>
                <a:gd name="connsiteY25" fmla="*/ 56552 h 2072620"/>
                <a:gd name="connsiteX26" fmla="*/ 1246697 w 2741466"/>
                <a:gd name="connsiteY26" fmla="*/ 37502 h 2072620"/>
                <a:gd name="connsiteX27" fmla="*/ 1263366 w 2741466"/>
                <a:gd name="connsiteY27" fmla="*/ 23214 h 2072620"/>
                <a:gd name="connsiteX28" fmla="*/ 1287178 w 2741466"/>
                <a:gd name="connsiteY28" fmla="*/ 4164 h 2072620"/>
                <a:gd name="connsiteX29" fmla="*/ 1303847 w 2741466"/>
                <a:gd name="connsiteY29" fmla="*/ 58933 h 2072620"/>
                <a:gd name="connsiteX30" fmla="*/ 1310991 w 2741466"/>
                <a:gd name="connsiteY30" fmla="*/ 87508 h 2072620"/>
                <a:gd name="connsiteX31" fmla="*/ 1334803 w 2741466"/>
                <a:gd name="connsiteY31" fmla="*/ 111321 h 2072620"/>
                <a:gd name="connsiteX32" fmla="*/ 1356234 w 2741466"/>
                <a:gd name="connsiteY32" fmla="*/ 118464 h 2072620"/>
                <a:gd name="connsiteX33" fmla="*/ 1372903 w 2741466"/>
                <a:gd name="connsiteY33" fmla="*/ 204189 h 2072620"/>
                <a:gd name="connsiteX34" fmla="*/ 1403859 w 2741466"/>
                <a:gd name="connsiteY34" fmla="*/ 328014 h 2072620"/>
                <a:gd name="connsiteX35" fmla="*/ 1446722 w 2741466"/>
                <a:gd name="connsiteY35" fmla="*/ 451839 h 2072620"/>
                <a:gd name="connsiteX36" fmla="*/ 1494347 w 2741466"/>
                <a:gd name="connsiteY36" fmla="*/ 592333 h 2072620"/>
                <a:gd name="connsiteX37" fmla="*/ 1539591 w 2741466"/>
                <a:gd name="connsiteY37" fmla="*/ 689964 h 2072620"/>
                <a:gd name="connsiteX38" fmla="*/ 1589597 w 2741466"/>
                <a:gd name="connsiteY38" fmla="*/ 792358 h 2072620"/>
                <a:gd name="connsiteX39" fmla="*/ 1658653 w 2741466"/>
                <a:gd name="connsiteY39" fmla="*/ 909039 h 2072620"/>
                <a:gd name="connsiteX40" fmla="*/ 1727709 w 2741466"/>
                <a:gd name="connsiteY40" fmla="*/ 1028102 h 2072620"/>
                <a:gd name="connsiteX41" fmla="*/ 1799147 w 2741466"/>
                <a:gd name="connsiteY41" fmla="*/ 1132877 h 2072620"/>
                <a:gd name="connsiteX42" fmla="*/ 1916007 w 2741466"/>
                <a:gd name="connsiteY42" fmla="*/ 976286 h 2072620"/>
                <a:gd name="connsiteX43" fmla="*/ 2083763 w 2741466"/>
                <a:gd name="connsiteY43" fmla="*/ 870738 h 2072620"/>
                <a:gd name="connsiteX44" fmla="*/ 2237075 w 2741466"/>
                <a:gd name="connsiteY44" fmla="*/ 1065336 h 2072620"/>
                <a:gd name="connsiteX45" fmla="*/ 2390756 w 2741466"/>
                <a:gd name="connsiteY45" fmla="*/ 1275768 h 2072620"/>
                <a:gd name="connsiteX46" fmla="*/ 2684758 w 2741466"/>
                <a:gd name="connsiteY46" fmla="*/ 1539645 h 2072620"/>
                <a:gd name="connsiteX47" fmla="*/ 2681415 w 2741466"/>
                <a:gd name="connsiteY47" fmla="*/ 1683268 h 2072620"/>
                <a:gd name="connsiteX48" fmla="*/ 2120143 w 2741466"/>
                <a:gd name="connsiteY48" fmla="*/ 1796833 h 2072620"/>
                <a:gd name="connsiteX49" fmla="*/ 300720 w 2741466"/>
                <a:gd name="connsiteY49" fmla="*/ 2069241 h 2072620"/>
                <a:gd name="connsiteX50" fmla="*/ 0 w 2741466"/>
                <a:gd name="connsiteY50" fmla="*/ 1588503 h 2072620"/>
                <a:gd name="connsiteX51" fmla="*/ 260023 w 2741466"/>
                <a:gd name="connsiteY51" fmla="*/ 1453603 h 2072620"/>
                <a:gd name="connsiteX52" fmla="*/ 433083 w 2741466"/>
                <a:gd name="connsiteY52" fmla="*/ 1341313 h 2072620"/>
                <a:gd name="connsiteX53" fmla="*/ 594387 w 2741466"/>
                <a:gd name="connsiteY53" fmla="*/ 1236785 h 2072620"/>
                <a:gd name="connsiteX54" fmla="*/ 662579 w 2741466"/>
                <a:gd name="connsiteY54" fmla="*/ 1192781 h 2072620"/>
                <a:gd name="connsiteX55" fmla="*/ 746046 w 2741466"/>
                <a:gd name="connsiteY55" fmla="*/ 1114447 h 2072620"/>
                <a:gd name="connsiteX56" fmla="*/ 855707 w 2741466"/>
                <a:gd name="connsiteY56" fmla="*/ 1007909 h 2072620"/>
                <a:gd name="connsiteX57" fmla="*/ 989522 w 2741466"/>
                <a:gd name="connsiteY57" fmla="*/ 832839 h 2072620"/>
                <a:gd name="connsiteX58" fmla="*/ 1034766 w 2741466"/>
                <a:gd name="connsiteY58" fmla="*/ 723302 h 2072620"/>
                <a:gd name="connsiteX59" fmla="*/ 1053816 w 2741466"/>
                <a:gd name="connsiteY59" fmla="*/ 632814 h 2072620"/>
                <a:gd name="connsiteX60" fmla="*/ 1053321 w 2741466"/>
                <a:gd name="connsiteY60" fmla="*/ 549471 h 2072620"/>
                <a:gd name="connsiteX61" fmla="*/ 1046301 w 2741466"/>
                <a:gd name="connsiteY61" fmla="*/ 447077 h 2072620"/>
                <a:gd name="connsiteX62" fmla="*/ 1022737 w 2741466"/>
                <a:gd name="connsiteY62" fmla="*/ 352199 h 2072620"/>
                <a:gd name="connsiteX63" fmla="*/ 1001058 w 2741466"/>
                <a:gd name="connsiteY63" fmla="*/ 282771 h 2072620"/>
                <a:gd name="connsiteX64" fmla="*/ 970100 w 2741466"/>
                <a:gd name="connsiteY64" fmla="*/ 211457 h 2072620"/>
                <a:gd name="connsiteX65" fmla="*/ 946659 w 2741466"/>
                <a:gd name="connsiteY65" fmla="*/ 149421 h 2072620"/>
                <a:gd name="connsiteX66" fmla="*/ 915703 w 2741466"/>
                <a:gd name="connsiteY66" fmla="*/ 58933 h 2072620"/>
                <a:gd name="connsiteX0" fmla="*/ 915703 w 2741466"/>
                <a:gd name="connsiteY0" fmla="*/ 58933 h 2072620"/>
                <a:gd name="connsiteX1" fmla="*/ 934753 w 2741466"/>
                <a:gd name="connsiteY1" fmla="*/ 1783 h 2072620"/>
                <a:gd name="connsiteX2" fmla="*/ 953803 w 2741466"/>
                <a:gd name="connsiteY2" fmla="*/ 18452 h 2072620"/>
                <a:gd name="connsiteX3" fmla="*/ 968091 w 2741466"/>
                <a:gd name="connsiteY3" fmla="*/ 58933 h 2072620"/>
                <a:gd name="connsiteX4" fmla="*/ 984759 w 2741466"/>
                <a:gd name="connsiteY4" fmla="*/ 75602 h 2072620"/>
                <a:gd name="connsiteX5" fmla="*/ 994284 w 2741466"/>
                <a:gd name="connsiteY5" fmla="*/ 85127 h 2072620"/>
                <a:gd name="connsiteX6" fmla="*/ 1001428 w 2741466"/>
                <a:gd name="connsiteY6" fmla="*/ 120846 h 2072620"/>
                <a:gd name="connsiteX7" fmla="*/ 1010953 w 2741466"/>
                <a:gd name="connsiteY7" fmla="*/ 125608 h 2072620"/>
                <a:gd name="connsiteX8" fmla="*/ 1022859 w 2741466"/>
                <a:gd name="connsiteY8" fmla="*/ 120846 h 2072620"/>
                <a:gd name="connsiteX9" fmla="*/ 1030003 w 2741466"/>
                <a:gd name="connsiteY9" fmla="*/ 66077 h 2072620"/>
                <a:gd name="connsiteX10" fmla="*/ 1030003 w 2741466"/>
                <a:gd name="connsiteY10" fmla="*/ 66077 h 2072620"/>
                <a:gd name="connsiteX11" fmla="*/ 1046672 w 2741466"/>
                <a:gd name="connsiteY11" fmla="*/ 56552 h 2072620"/>
                <a:gd name="connsiteX12" fmla="*/ 1063341 w 2741466"/>
                <a:gd name="connsiteY12" fmla="*/ 73221 h 2072620"/>
                <a:gd name="connsiteX13" fmla="*/ 1063341 w 2741466"/>
                <a:gd name="connsiteY13" fmla="*/ 87508 h 2072620"/>
                <a:gd name="connsiteX14" fmla="*/ 1077628 w 2741466"/>
                <a:gd name="connsiteY14" fmla="*/ 54171 h 2072620"/>
                <a:gd name="connsiteX15" fmla="*/ 1087153 w 2741466"/>
                <a:gd name="connsiteY15" fmla="*/ 27977 h 2072620"/>
                <a:gd name="connsiteX16" fmla="*/ 1094297 w 2741466"/>
                <a:gd name="connsiteY16" fmla="*/ 54171 h 2072620"/>
                <a:gd name="connsiteX17" fmla="*/ 1101441 w 2741466"/>
                <a:gd name="connsiteY17" fmla="*/ 92271 h 2072620"/>
                <a:gd name="connsiteX18" fmla="*/ 1110966 w 2741466"/>
                <a:gd name="connsiteY18" fmla="*/ 104177 h 2072620"/>
                <a:gd name="connsiteX19" fmla="*/ 1125253 w 2741466"/>
                <a:gd name="connsiteY19" fmla="*/ 61314 h 2072620"/>
                <a:gd name="connsiteX20" fmla="*/ 1141922 w 2741466"/>
                <a:gd name="connsiteY20" fmla="*/ 30358 h 2072620"/>
                <a:gd name="connsiteX21" fmla="*/ 1141922 w 2741466"/>
                <a:gd name="connsiteY21" fmla="*/ 30358 h 2072620"/>
                <a:gd name="connsiteX22" fmla="*/ 1182403 w 2741466"/>
                <a:gd name="connsiteY22" fmla="*/ 27977 h 2072620"/>
                <a:gd name="connsiteX23" fmla="*/ 1199072 w 2741466"/>
                <a:gd name="connsiteY23" fmla="*/ 73221 h 2072620"/>
                <a:gd name="connsiteX24" fmla="*/ 1201453 w 2741466"/>
                <a:gd name="connsiteY24" fmla="*/ 94652 h 2072620"/>
                <a:gd name="connsiteX25" fmla="*/ 1222884 w 2741466"/>
                <a:gd name="connsiteY25" fmla="*/ 56552 h 2072620"/>
                <a:gd name="connsiteX26" fmla="*/ 1246697 w 2741466"/>
                <a:gd name="connsiteY26" fmla="*/ 37502 h 2072620"/>
                <a:gd name="connsiteX27" fmla="*/ 1263366 w 2741466"/>
                <a:gd name="connsiteY27" fmla="*/ 23214 h 2072620"/>
                <a:gd name="connsiteX28" fmla="*/ 1287178 w 2741466"/>
                <a:gd name="connsiteY28" fmla="*/ 4164 h 2072620"/>
                <a:gd name="connsiteX29" fmla="*/ 1303847 w 2741466"/>
                <a:gd name="connsiteY29" fmla="*/ 58933 h 2072620"/>
                <a:gd name="connsiteX30" fmla="*/ 1310991 w 2741466"/>
                <a:gd name="connsiteY30" fmla="*/ 87508 h 2072620"/>
                <a:gd name="connsiteX31" fmla="*/ 1334803 w 2741466"/>
                <a:gd name="connsiteY31" fmla="*/ 111321 h 2072620"/>
                <a:gd name="connsiteX32" fmla="*/ 1356234 w 2741466"/>
                <a:gd name="connsiteY32" fmla="*/ 118464 h 2072620"/>
                <a:gd name="connsiteX33" fmla="*/ 1372903 w 2741466"/>
                <a:gd name="connsiteY33" fmla="*/ 204189 h 2072620"/>
                <a:gd name="connsiteX34" fmla="*/ 1403859 w 2741466"/>
                <a:gd name="connsiteY34" fmla="*/ 328014 h 2072620"/>
                <a:gd name="connsiteX35" fmla="*/ 1446722 w 2741466"/>
                <a:gd name="connsiteY35" fmla="*/ 451839 h 2072620"/>
                <a:gd name="connsiteX36" fmla="*/ 1494347 w 2741466"/>
                <a:gd name="connsiteY36" fmla="*/ 592333 h 2072620"/>
                <a:gd name="connsiteX37" fmla="*/ 1539591 w 2741466"/>
                <a:gd name="connsiteY37" fmla="*/ 689964 h 2072620"/>
                <a:gd name="connsiteX38" fmla="*/ 1589597 w 2741466"/>
                <a:gd name="connsiteY38" fmla="*/ 792358 h 2072620"/>
                <a:gd name="connsiteX39" fmla="*/ 1658653 w 2741466"/>
                <a:gd name="connsiteY39" fmla="*/ 909039 h 2072620"/>
                <a:gd name="connsiteX40" fmla="*/ 1727709 w 2741466"/>
                <a:gd name="connsiteY40" fmla="*/ 1028102 h 2072620"/>
                <a:gd name="connsiteX41" fmla="*/ 1799147 w 2741466"/>
                <a:gd name="connsiteY41" fmla="*/ 1132877 h 2072620"/>
                <a:gd name="connsiteX42" fmla="*/ 1916007 w 2741466"/>
                <a:gd name="connsiteY42" fmla="*/ 976286 h 2072620"/>
                <a:gd name="connsiteX43" fmla="*/ 2083763 w 2741466"/>
                <a:gd name="connsiteY43" fmla="*/ 870738 h 2072620"/>
                <a:gd name="connsiteX44" fmla="*/ 2233733 w 2741466"/>
                <a:gd name="connsiteY44" fmla="*/ 1112098 h 2072620"/>
                <a:gd name="connsiteX45" fmla="*/ 2390756 w 2741466"/>
                <a:gd name="connsiteY45" fmla="*/ 1275768 h 2072620"/>
                <a:gd name="connsiteX46" fmla="*/ 2684758 w 2741466"/>
                <a:gd name="connsiteY46" fmla="*/ 1539645 h 2072620"/>
                <a:gd name="connsiteX47" fmla="*/ 2681415 w 2741466"/>
                <a:gd name="connsiteY47" fmla="*/ 1683268 h 2072620"/>
                <a:gd name="connsiteX48" fmla="*/ 2120143 w 2741466"/>
                <a:gd name="connsiteY48" fmla="*/ 1796833 h 2072620"/>
                <a:gd name="connsiteX49" fmla="*/ 300720 w 2741466"/>
                <a:gd name="connsiteY49" fmla="*/ 2069241 h 2072620"/>
                <a:gd name="connsiteX50" fmla="*/ 0 w 2741466"/>
                <a:gd name="connsiteY50" fmla="*/ 1588503 h 2072620"/>
                <a:gd name="connsiteX51" fmla="*/ 260023 w 2741466"/>
                <a:gd name="connsiteY51" fmla="*/ 1453603 h 2072620"/>
                <a:gd name="connsiteX52" fmla="*/ 433083 w 2741466"/>
                <a:gd name="connsiteY52" fmla="*/ 1341313 h 2072620"/>
                <a:gd name="connsiteX53" fmla="*/ 594387 w 2741466"/>
                <a:gd name="connsiteY53" fmla="*/ 1236785 h 2072620"/>
                <a:gd name="connsiteX54" fmla="*/ 662579 w 2741466"/>
                <a:gd name="connsiteY54" fmla="*/ 1192781 h 2072620"/>
                <a:gd name="connsiteX55" fmla="*/ 746046 w 2741466"/>
                <a:gd name="connsiteY55" fmla="*/ 1114447 h 2072620"/>
                <a:gd name="connsiteX56" fmla="*/ 855707 w 2741466"/>
                <a:gd name="connsiteY56" fmla="*/ 1007909 h 2072620"/>
                <a:gd name="connsiteX57" fmla="*/ 989522 w 2741466"/>
                <a:gd name="connsiteY57" fmla="*/ 832839 h 2072620"/>
                <a:gd name="connsiteX58" fmla="*/ 1034766 w 2741466"/>
                <a:gd name="connsiteY58" fmla="*/ 723302 h 2072620"/>
                <a:gd name="connsiteX59" fmla="*/ 1053816 w 2741466"/>
                <a:gd name="connsiteY59" fmla="*/ 632814 h 2072620"/>
                <a:gd name="connsiteX60" fmla="*/ 1053321 w 2741466"/>
                <a:gd name="connsiteY60" fmla="*/ 549471 h 2072620"/>
                <a:gd name="connsiteX61" fmla="*/ 1046301 w 2741466"/>
                <a:gd name="connsiteY61" fmla="*/ 447077 h 2072620"/>
                <a:gd name="connsiteX62" fmla="*/ 1022737 w 2741466"/>
                <a:gd name="connsiteY62" fmla="*/ 352199 h 2072620"/>
                <a:gd name="connsiteX63" fmla="*/ 1001058 w 2741466"/>
                <a:gd name="connsiteY63" fmla="*/ 282771 h 2072620"/>
                <a:gd name="connsiteX64" fmla="*/ 970100 w 2741466"/>
                <a:gd name="connsiteY64" fmla="*/ 211457 h 2072620"/>
                <a:gd name="connsiteX65" fmla="*/ 946659 w 2741466"/>
                <a:gd name="connsiteY65" fmla="*/ 149421 h 2072620"/>
                <a:gd name="connsiteX66" fmla="*/ 915703 w 2741466"/>
                <a:gd name="connsiteY66" fmla="*/ 58933 h 2072620"/>
                <a:gd name="connsiteX0" fmla="*/ 915703 w 2741466"/>
                <a:gd name="connsiteY0" fmla="*/ 58933 h 2072620"/>
                <a:gd name="connsiteX1" fmla="*/ 934753 w 2741466"/>
                <a:gd name="connsiteY1" fmla="*/ 1783 h 2072620"/>
                <a:gd name="connsiteX2" fmla="*/ 953803 w 2741466"/>
                <a:gd name="connsiteY2" fmla="*/ 18452 h 2072620"/>
                <a:gd name="connsiteX3" fmla="*/ 968091 w 2741466"/>
                <a:gd name="connsiteY3" fmla="*/ 58933 h 2072620"/>
                <a:gd name="connsiteX4" fmla="*/ 984759 w 2741466"/>
                <a:gd name="connsiteY4" fmla="*/ 75602 h 2072620"/>
                <a:gd name="connsiteX5" fmla="*/ 994284 w 2741466"/>
                <a:gd name="connsiteY5" fmla="*/ 85127 h 2072620"/>
                <a:gd name="connsiteX6" fmla="*/ 1001428 w 2741466"/>
                <a:gd name="connsiteY6" fmla="*/ 120846 h 2072620"/>
                <a:gd name="connsiteX7" fmla="*/ 1010953 w 2741466"/>
                <a:gd name="connsiteY7" fmla="*/ 125608 h 2072620"/>
                <a:gd name="connsiteX8" fmla="*/ 1022859 w 2741466"/>
                <a:gd name="connsiteY8" fmla="*/ 120846 h 2072620"/>
                <a:gd name="connsiteX9" fmla="*/ 1030003 w 2741466"/>
                <a:gd name="connsiteY9" fmla="*/ 66077 h 2072620"/>
                <a:gd name="connsiteX10" fmla="*/ 1030003 w 2741466"/>
                <a:gd name="connsiteY10" fmla="*/ 66077 h 2072620"/>
                <a:gd name="connsiteX11" fmla="*/ 1046672 w 2741466"/>
                <a:gd name="connsiteY11" fmla="*/ 56552 h 2072620"/>
                <a:gd name="connsiteX12" fmla="*/ 1063341 w 2741466"/>
                <a:gd name="connsiteY12" fmla="*/ 73221 h 2072620"/>
                <a:gd name="connsiteX13" fmla="*/ 1063341 w 2741466"/>
                <a:gd name="connsiteY13" fmla="*/ 87508 h 2072620"/>
                <a:gd name="connsiteX14" fmla="*/ 1077628 w 2741466"/>
                <a:gd name="connsiteY14" fmla="*/ 54171 h 2072620"/>
                <a:gd name="connsiteX15" fmla="*/ 1087153 w 2741466"/>
                <a:gd name="connsiteY15" fmla="*/ 27977 h 2072620"/>
                <a:gd name="connsiteX16" fmla="*/ 1094297 w 2741466"/>
                <a:gd name="connsiteY16" fmla="*/ 54171 h 2072620"/>
                <a:gd name="connsiteX17" fmla="*/ 1101441 w 2741466"/>
                <a:gd name="connsiteY17" fmla="*/ 92271 h 2072620"/>
                <a:gd name="connsiteX18" fmla="*/ 1110966 w 2741466"/>
                <a:gd name="connsiteY18" fmla="*/ 104177 h 2072620"/>
                <a:gd name="connsiteX19" fmla="*/ 1125253 w 2741466"/>
                <a:gd name="connsiteY19" fmla="*/ 61314 h 2072620"/>
                <a:gd name="connsiteX20" fmla="*/ 1141922 w 2741466"/>
                <a:gd name="connsiteY20" fmla="*/ 30358 h 2072620"/>
                <a:gd name="connsiteX21" fmla="*/ 1141922 w 2741466"/>
                <a:gd name="connsiteY21" fmla="*/ 30358 h 2072620"/>
                <a:gd name="connsiteX22" fmla="*/ 1182403 w 2741466"/>
                <a:gd name="connsiteY22" fmla="*/ 27977 h 2072620"/>
                <a:gd name="connsiteX23" fmla="*/ 1199072 w 2741466"/>
                <a:gd name="connsiteY23" fmla="*/ 73221 h 2072620"/>
                <a:gd name="connsiteX24" fmla="*/ 1201453 w 2741466"/>
                <a:gd name="connsiteY24" fmla="*/ 94652 h 2072620"/>
                <a:gd name="connsiteX25" fmla="*/ 1222884 w 2741466"/>
                <a:gd name="connsiteY25" fmla="*/ 56552 h 2072620"/>
                <a:gd name="connsiteX26" fmla="*/ 1246697 w 2741466"/>
                <a:gd name="connsiteY26" fmla="*/ 37502 h 2072620"/>
                <a:gd name="connsiteX27" fmla="*/ 1263366 w 2741466"/>
                <a:gd name="connsiteY27" fmla="*/ 23214 h 2072620"/>
                <a:gd name="connsiteX28" fmla="*/ 1287178 w 2741466"/>
                <a:gd name="connsiteY28" fmla="*/ 4164 h 2072620"/>
                <a:gd name="connsiteX29" fmla="*/ 1303847 w 2741466"/>
                <a:gd name="connsiteY29" fmla="*/ 58933 h 2072620"/>
                <a:gd name="connsiteX30" fmla="*/ 1310991 w 2741466"/>
                <a:gd name="connsiteY30" fmla="*/ 87508 h 2072620"/>
                <a:gd name="connsiteX31" fmla="*/ 1334803 w 2741466"/>
                <a:gd name="connsiteY31" fmla="*/ 111321 h 2072620"/>
                <a:gd name="connsiteX32" fmla="*/ 1356234 w 2741466"/>
                <a:gd name="connsiteY32" fmla="*/ 118464 h 2072620"/>
                <a:gd name="connsiteX33" fmla="*/ 1372903 w 2741466"/>
                <a:gd name="connsiteY33" fmla="*/ 204189 h 2072620"/>
                <a:gd name="connsiteX34" fmla="*/ 1403859 w 2741466"/>
                <a:gd name="connsiteY34" fmla="*/ 328014 h 2072620"/>
                <a:gd name="connsiteX35" fmla="*/ 1446722 w 2741466"/>
                <a:gd name="connsiteY35" fmla="*/ 451839 h 2072620"/>
                <a:gd name="connsiteX36" fmla="*/ 1494347 w 2741466"/>
                <a:gd name="connsiteY36" fmla="*/ 592333 h 2072620"/>
                <a:gd name="connsiteX37" fmla="*/ 1539591 w 2741466"/>
                <a:gd name="connsiteY37" fmla="*/ 689964 h 2072620"/>
                <a:gd name="connsiteX38" fmla="*/ 1589597 w 2741466"/>
                <a:gd name="connsiteY38" fmla="*/ 792358 h 2072620"/>
                <a:gd name="connsiteX39" fmla="*/ 1658653 w 2741466"/>
                <a:gd name="connsiteY39" fmla="*/ 909039 h 2072620"/>
                <a:gd name="connsiteX40" fmla="*/ 1727709 w 2741466"/>
                <a:gd name="connsiteY40" fmla="*/ 1028102 h 2072620"/>
                <a:gd name="connsiteX41" fmla="*/ 1799147 w 2741466"/>
                <a:gd name="connsiteY41" fmla="*/ 1132877 h 2072620"/>
                <a:gd name="connsiteX42" fmla="*/ 1909326 w 2741466"/>
                <a:gd name="connsiteY42" fmla="*/ 896121 h 2072620"/>
                <a:gd name="connsiteX43" fmla="*/ 2083763 w 2741466"/>
                <a:gd name="connsiteY43" fmla="*/ 870738 h 2072620"/>
                <a:gd name="connsiteX44" fmla="*/ 2233733 w 2741466"/>
                <a:gd name="connsiteY44" fmla="*/ 1112098 h 2072620"/>
                <a:gd name="connsiteX45" fmla="*/ 2390756 w 2741466"/>
                <a:gd name="connsiteY45" fmla="*/ 1275768 h 2072620"/>
                <a:gd name="connsiteX46" fmla="*/ 2684758 w 2741466"/>
                <a:gd name="connsiteY46" fmla="*/ 1539645 h 2072620"/>
                <a:gd name="connsiteX47" fmla="*/ 2681415 w 2741466"/>
                <a:gd name="connsiteY47" fmla="*/ 1683268 h 2072620"/>
                <a:gd name="connsiteX48" fmla="*/ 2120143 w 2741466"/>
                <a:gd name="connsiteY48" fmla="*/ 1796833 h 2072620"/>
                <a:gd name="connsiteX49" fmla="*/ 300720 w 2741466"/>
                <a:gd name="connsiteY49" fmla="*/ 2069241 h 2072620"/>
                <a:gd name="connsiteX50" fmla="*/ 0 w 2741466"/>
                <a:gd name="connsiteY50" fmla="*/ 1588503 h 2072620"/>
                <a:gd name="connsiteX51" fmla="*/ 260023 w 2741466"/>
                <a:gd name="connsiteY51" fmla="*/ 1453603 h 2072620"/>
                <a:gd name="connsiteX52" fmla="*/ 433083 w 2741466"/>
                <a:gd name="connsiteY52" fmla="*/ 1341313 h 2072620"/>
                <a:gd name="connsiteX53" fmla="*/ 594387 w 2741466"/>
                <a:gd name="connsiteY53" fmla="*/ 1236785 h 2072620"/>
                <a:gd name="connsiteX54" fmla="*/ 662579 w 2741466"/>
                <a:gd name="connsiteY54" fmla="*/ 1192781 h 2072620"/>
                <a:gd name="connsiteX55" fmla="*/ 746046 w 2741466"/>
                <a:gd name="connsiteY55" fmla="*/ 1114447 h 2072620"/>
                <a:gd name="connsiteX56" fmla="*/ 855707 w 2741466"/>
                <a:gd name="connsiteY56" fmla="*/ 1007909 h 2072620"/>
                <a:gd name="connsiteX57" fmla="*/ 989522 w 2741466"/>
                <a:gd name="connsiteY57" fmla="*/ 832839 h 2072620"/>
                <a:gd name="connsiteX58" fmla="*/ 1034766 w 2741466"/>
                <a:gd name="connsiteY58" fmla="*/ 723302 h 2072620"/>
                <a:gd name="connsiteX59" fmla="*/ 1053816 w 2741466"/>
                <a:gd name="connsiteY59" fmla="*/ 632814 h 2072620"/>
                <a:gd name="connsiteX60" fmla="*/ 1053321 w 2741466"/>
                <a:gd name="connsiteY60" fmla="*/ 549471 h 2072620"/>
                <a:gd name="connsiteX61" fmla="*/ 1046301 w 2741466"/>
                <a:gd name="connsiteY61" fmla="*/ 447077 h 2072620"/>
                <a:gd name="connsiteX62" fmla="*/ 1022737 w 2741466"/>
                <a:gd name="connsiteY62" fmla="*/ 352199 h 2072620"/>
                <a:gd name="connsiteX63" fmla="*/ 1001058 w 2741466"/>
                <a:gd name="connsiteY63" fmla="*/ 282771 h 2072620"/>
                <a:gd name="connsiteX64" fmla="*/ 970100 w 2741466"/>
                <a:gd name="connsiteY64" fmla="*/ 211457 h 2072620"/>
                <a:gd name="connsiteX65" fmla="*/ 946659 w 2741466"/>
                <a:gd name="connsiteY65" fmla="*/ 149421 h 2072620"/>
                <a:gd name="connsiteX66" fmla="*/ 915703 w 2741466"/>
                <a:gd name="connsiteY66" fmla="*/ 58933 h 2072620"/>
                <a:gd name="connsiteX0" fmla="*/ 915703 w 2741466"/>
                <a:gd name="connsiteY0" fmla="*/ 58933 h 2072620"/>
                <a:gd name="connsiteX1" fmla="*/ 934753 w 2741466"/>
                <a:gd name="connsiteY1" fmla="*/ 1783 h 2072620"/>
                <a:gd name="connsiteX2" fmla="*/ 953803 w 2741466"/>
                <a:gd name="connsiteY2" fmla="*/ 18452 h 2072620"/>
                <a:gd name="connsiteX3" fmla="*/ 968091 w 2741466"/>
                <a:gd name="connsiteY3" fmla="*/ 58933 h 2072620"/>
                <a:gd name="connsiteX4" fmla="*/ 984759 w 2741466"/>
                <a:gd name="connsiteY4" fmla="*/ 75602 h 2072620"/>
                <a:gd name="connsiteX5" fmla="*/ 994284 w 2741466"/>
                <a:gd name="connsiteY5" fmla="*/ 85127 h 2072620"/>
                <a:gd name="connsiteX6" fmla="*/ 1001428 w 2741466"/>
                <a:gd name="connsiteY6" fmla="*/ 120846 h 2072620"/>
                <a:gd name="connsiteX7" fmla="*/ 1010953 w 2741466"/>
                <a:gd name="connsiteY7" fmla="*/ 125608 h 2072620"/>
                <a:gd name="connsiteX8" fmla="*/ 1022859 w 2741466"/>
                <a:gd name="connsiteY8" fmla="*/ 120846 h 2072620"/>
                <a:gd name="connsiteX9" fmla="*/ 1030003 w 2741466"/>
                <a:gd name="connsiteY9" fmla="*/ 66077 h 2072620"/>
                <a:gd name="connsiteX10" fmla="*/ 1030003 w 2741466"/>
                <a:gd name="connsiteY10" fmla="*/ 66077 h 2072620"/>
                <a:gd name="connsiteX11" fmla="*/ 1046672 w 2741466"/>
                <a:gd name="connsiteY11" fmla="*/ 56552 h 2072620"/>
                <a:gd name="connsiteX12" fmla="*/ 1063341 w 2741466"/>
                <a:gd name="connsiteY12" fmla="*/ 73221 h 2072620"/>
                <a:gd name="connsiteX13" fmla="*/ 1063341 w 2741466"/>
                <a:gd name="connsiteY13" fmla="*/ 87508 h 2072620"/>
                <a:gd name="connsiteX14" fmla="*/ 1077628 w 2741466"/>
                <a:gd name="connsiteY14" fmla="*/ 54171 h 2072620"/>
                <a:gd name="connsiteX15" fmla="*/ 1087153 w 2741466"/>
                <a:gd name="connsiteY15" fmla="*/ 27977 h 2072620"/>
                <a:gd name="connsiteX16" fmla="*/ 1094297 w 2741466"/>
                <a:gd name="connsiteY16" fmla="*/ 54171 h 2072620"/>
                <a:gd name="connsiteX17" fmla="*/ 1101441 w 2741466"/>
                <a:gd name="connsiteY17" fmla="*/ 92271 h 2072620"/>
                <a:gd name="connsiteX18" fmla="*/ 1110966 w 2741466"/>
                <a:gd name="connsiteY18" fmla="*/ 104177 h 2072620"/>
                <a:gd name="connsiteX19" fmla="*/ 1125253 w 2741466"/>
                <a:gd name="connsiteY19" fmla="*/ 61314 h 2072620"/>
                <a:gd name="connsiteX20" fmla="*/ 1141922 w 2741466"/>
                <a:gd name="connsiteY20" fmla="*/ 30358 h 2072620"/>
                <a:gd name="connsiteX21" fmla="*/ 1141922 w 2741466"/>
                <a:gd name="connsiteY21" fmla="*/ 30358 h 2072620"/>
                <a:gd name="connsiteX22" fmla="*/ 1182403 w 2741466"/>
                <a:gd name="connsiteY22" fmla="*/ 27977 h 2072620"/>
                <a:gd name="connsiteX23" fmla="*/ 1199072 w 2741466"/>
                <a:gd name="connsiteY23" fmla="*/ 73221 h 2072620"/>
                <a:gd name="connsiteX24" fmla="*/ 1201453 w 2741466"/>
                <a:gd name="connsiteY24" fmla="*/ 94652 h 2072620"/>
                <a:gd name="connsiteX25" fmla="*/ 1222884 w 2741466"/>
                <a:gd name="connsiteY25" fmla="*/ 56552 h 2072620"/>
                <a:gd name="connsiteX26" fmla="*/ 1246697 w 2741466"/>
                <a:gd name="connsiteY26" fmla="*/ 37502 h 2072620"/>
                <a:gd name="connsiteX27" fmla="*/ 1263366 w 2741466"/>
                <a:gd name="connsiteY27" fmla="*/ 23214 h 2072620"/>
                <a:gd name="connsiteX28" fmla="*/ 1287178 w 2741466"/>
                <a:gd name="connsiteY28" fmla="*/ 4164 h 2072620"/>
                <a:gd name="connsiteX29" fmla="*/ 1303847 w 2741466"/>
                <a:gd name="connsiteY29" fmla="*/ 58933 h 2072620"/>
                <a:gd name="connsiteX30" fmla="*/ 1310991 w 2741466"/>
                <a:gd name="connsiteY30" fmla="*/ 87508 h 2072620"/>
                <a:gd name="connsiteX31" fmla="*/ 1334803 w 2741466"/>
                <a:gd name="connsiteY31" fmla="*/ 111321 h 2072620"/>
                <a:gd name="connsiteX32" fmla="*/ 1356234 w 2741466"/>
                <a:gd name="connsiteY32" fmla="*/ 118464 h 2072620"/>
                <a:gd name="connsiteX33" fmla="*/ 1372903 w 2741466"/>
                <a:gd name="connsiteY33" fmla="*/ 204189 h 2072620"/>
                <a:gd name="connsiteX34" fmla="*/ 1403859 w 2741466"/>
                <a:gd name="connsiteY34" fmla="*/ 328014 h 2072620"/>
                <a:gd name="connsiteX35" fmla="*/ 1446722 w 2741466"/>
                <a:gd name="connsiteY35" fmla="*/ 451839 h 2072620"/>
                <a:gd name="connsiteX36" fmla="*/ 1494347 w 2741466"/>
                <a:gd name="connsiteY36" fmla="*/ 592333 h 2072620"/>
                <a:gd name="connsiteX37" fmla="*/ 1539591 w 2741466"/>
                <a:gd name="connsiteY37" fmla="*/ 689964 h 2072620"/>
                <a:gd name="connsiteX38" fmla="*/ 1589597 w 2741466"/>
                <a:gd name="connsiteY38" fmla="*/ 792358 h 2072620"/>
                <a:gd name="connsiteX39" fmla="*/ 1658653 w 2741466"/>
                <a:gd name="connsiteY39" fmla="*/ 909039 h 2072620"/>
                <a:gd name="connsiteX40" fmla="*/ 1727709 w 2741466"/>
                <a:gd name="connsiteY40" fmla="*/ 1028102 h 2072620"/>
                <a:gd name="connsiteX41" fmla="*/ 1799147 w 2741466"/>
                <a:gd name="connsiteY41" fmla="*/ 1132877 h 2072620"/>
                <a:gd name="connsiteX42" fmla="*/ 1909326 w 2741466"/>
                <a:gd name="connsiteY42" fmla="*/ 896121 h 2072620"/>
                <a:gd name="connsiteX43" fmla="*/ 2083763 w 2741466"/>
                <a:gd name="connsiteY43" fmla="*/ 870738 h 2072620"/>
                <a:gd name="connsiteX44" fmla="*/ 2323938 w 2741466"/>
                <a:gd name="connsiteY44" fmla="*/ 958450 h 2072620"/>
                <a:gd name="connsiteX45" fmla="*/ 2390756 w 2741466"/>
                <a:gd name="connsiteY45" fmla="*/ 1275768 h 2072620"/>
                <a:gd name="connsiteX46" fmla="*/ 2684758 w 2741466"/>
                <a:gd name="connsiteY46" fmla="*/ 1539645 h 2072620"/>
                <a:gd name="connsiteX47" fmla="*/ 2681415 w 2741466"/>
                <a:gd name="connsiteY47" fmla="*/ 1683268 h 2072620"/>
                <a:gd name="connsiteX48" fmla="*/ 2120143 w 2741466"/>
                <a:gd name="connsiteY48" fmla="*/ 1796833 h 2072620"/>
                <a:gd name="connsiteX49" fmla="*/ 300720 w 2741466"/>
                <a:gd name="connsiteY49" fmla="*/ 2069241 h 2072620"/>
                <a:gd name="connsiteX50" fmla="*/ 0 w 2741466"/>
                <a:gd name="connsiteY50" fmla="*/ 1588503 h 2072620"/>
                <a:gd name="connsiteX51" fmla="*/ 260023 w 2741466"/>
                <a:gd name="connsiteY51" fmla="*/ 1453603 h 2072620"/>
                <a:gd name="connsiteX52" fmla="*/ 433083 w 2741466"/>
                <a:gd name="connsiteY52" fmla="*/ 1341313 h 2072620"/>
                <a:gd name="connsiteX53" fmla="*/ 594387 w 2741466"/>
                <a:gd name="connsiteY53" fmla="*/ 1236785 h 2072620"/>
                <a:gd name="connsiteX54" fmla="*/ 662579 w 2741466"/>
                <a:gd name="connsiteY54" fmla="*/ 1192781 h 2072620"/>
                <a:gd name="connsiteX55" fmla="*/ 746046 w 2741466"/>
                <a:gd name="connsiteY55" fmla="*/ 1114447 h 2072620"/>
                <a:gd name="connsiteX56" fmla="*/ 855707 w 2741466"/>
                <a:gd name="connsiteY56" fmla="*/ 1007909 h 2072620"/>
                <a:gd name="connsiteX57" fmla="*/ 989522 w 2741466"/>
                <a:gd name="connsiteY57" fmla="*/ 832839 h 2072620"/>
                <a:gd name="connsiteX58" fmla="*/ 1034766 w 2741466"/>
                <a:gd name="connsiteY58" fmla="*/ 723302 h 2072620"/>
                <a:gd name="connsiteX59" fmla="*/ 1053816 w 2741466"/>
                <a:gd name="connsiteY59" fmla="*/ 632814 h 2072620"/>
                <a:gd name="connsiteX60" fmla="*/ 1053321 w 2741466"/>
                <a:gd name="connsiteY60" fmla="*/ 549471 h 2072620"/>
                <a:gd name="connsiteX61" fmla="*/ 1046301 w 2741466"/>
                <a:gd name="connsiteY61" fmla="*/ 447077 h 2072620"/>
                <a:gd name="connsiteX62" fmla="*/ 1022737 w 2741466"/>
                <a:gd name="connsiteY62" fmla="*/ 352199 h 2072620"/>
                <a:gd name="connsiteX63" fmla="*/ 1001058 w 2741466"/>
                <a:gd name="connsiteY63" fmla="*/ 282771 h 2072620"/>
                <a:gd name="connsiteX64" fmla="*/ 970100 w 2741466"/>
                <a:gd name="connsiteY64" fmla="*/ 211457 h 2072620"/>
                <a:gd name="connsiteX65" fmla="*/ 946659 w 2741466"/>
                <a:gd name="connsiteY65" fmla="*/ 149421 h 2072620"/>
                <a:gd name="connsiteX66" fmla="*/ 915703 w 2741466"/>
                <a:gd name="connsiteY66" fmla="*/ 58933 h 2072620"/>
                <a:gd name="connsiteX0" fmla="*/ 915703 w 2734464"/>
                <a:gd name="connsiteY0" fmla="*/ 58933 h 2072620"/>
                <a:gd name="connsiteX1" fmla="*/ 934753 w 2734464"/>
                <a:gd name="connsiteY1" fmla="*/ 1783 h 2072620"/>
                <a:gd name="connsiteX2" fmla="*/ 953803 w 2734464"/>
                <a:gd name="connsiteY2" fmla="*/ 18452 h 2072620"/>
                <a:gd name="connsiteX3" fmla="*/ 968091 w 2734464"/>
                <a:gd name="connsiteY3" fmla="*/ 58933 h 2072620"/>
                <a:gd name="connsiteX4" fmla="*/ 984759 w 2734464"/>
                <a:gd name="connsiteY4" fmla="*/ 75602 h 2072620"/>
                <a:gd name="connsiteX5" fmla="*/ 994284 w 2734464"/>
                <a:gd name="connsiteY5" fmla="*/ 85127 h 2072620"/>
                <a:gd name="connsiteX6" fmla="*/ 1001428 w 2734464"/>
                <a:gd name="connsiteY6" fmla="*/ 120846 h 2072620"/>
                <a:gd name="connsiteX7" fmla="*/ 1010953 w 2734464"/>
                <a:gd name="connsiteY7" fmla="*/ 125608 h 2072620"/>
                <a:gd name="connsiteX8" fmla="*/ 1022859 w 2734464"/>
                <a:gd name="connsiteY8" fmla="*/ 120846 h 2072620"/>
                <a:gd name="connsiteX9" fmla="*/ 1030003 w 2734464"/>
                <a:gd name="connsiteY9" fmla="*/ 66077 h 2072620"/>
                <a:gd name="connsiteX10" fmla="*/ 1030003 w 2734464"/>
                <a:gd name="connsiteY10" fmla="*/ 66077 h 2072620"/>
                <a:gd name="connsiteX11" fmla="*/ 1046672 w 2734464"/>
                <a:gd name="connsiteY11" fmla="*/ 56552 h 2072620"/>
                <a:gd name="connsiteX12" fmla="*/ 1063341 w 2734464"/>
                <a:gd name="connsiteY12" fmla="*/ 73221 h 2072620"/>
                <a:gd name="connsiteX13" fmla="*/ 1063341 w 2734464"/>
                <a:gd name="connsiteY13" fmla="*/ 87508 h 2072620"/>
                <a:gd name="connsiteX14" fmla="*/ 1077628 w 2734464"/>
                <a:gd name="connsiteY14" fmla="*/ 54171 h 2072620"/>
                <a:gd name="connsiteX15" fmla="*/ 1087153 w 2734464"/>
                <a:gd name="connsiteY15" fmla="*/ 27977 h 2072620"/>
                <a:gd name="connsiteX16" fmla="*/ 1094297 w 2734464"/>
                <a:gd name="connsiteY16" fmla="*/ 54171 h 2072620"/>
                <a:gd name="connsiteX17" fmla="*/ 1101441 w 2734464"/>
                <a:gd name="connsiteY17" fmla="*/ 92271 h 2072620"/>
                <a:gd name="connsiteX18" fmla="*/ 1110966 w 2734464"/>
                <a:gd name="connsiteY18" fmla="*/ 104177 h 2072620"/>
                <a:gd name="connsiteX19" fmla="*/ 1125253 w 2734464"/>
                <a:gd name="connsiteY19" fmla="*/ 61314 h 2072620"/>
                <a:gd name="connsiteX20" fmla="*/ 1141922 w 2734464"/>
                <a:gd name="connsiteY20" fmla="*/ 30358 h 2072620"/>
                <a:gd name="connsiteX21" fmla="*/ 1141922 w 2734464"/>
                <a:gd name="connsiteY21" fmla="*/ 30358 h 2072620"/>
                <a:gd name="connsiteX22" fmla="*/ 1182403 w 2734464"/>
                <a:gd name="connsiteY22" fmla="*/ 27977 h 2072620"/>
                <a:gd name="connsiteX23" fmla="*/ 1199072 w 2734464"/>
                <a:gd name="connsiteY23" fmla="*/ 73221 h 2072620"/>
                <a:gd name="connsiteX24" fmla="*/ 1201453 w 2734464"/>
                <a:gd name="connsiteY24" fmla="*/ 94652 h 2072620"/>
                <a:gd name="connsiteX25" fmla="*/ 1222884 w 2734464"/>
                <a:gd name="connsiteY25" fmla="*/ 56552 h 2072620"/>
                <a:gd name="connsiteX26" fmla="*/ 1246697 w 2734464"/>
                <a:gd name="connsiteY26" fmla="*/ 37502 h 2072620"/>
                <a:gd name="connsiteX27" fmla="*/ 1263366 w 2734464"/>
                <a:gd name="connsiteY27" fmla="*/ 23214 h 2072620"/>
                <a:gd name="connsiteX28" fmla="*/ 1287178 w 2734464"/>
                <a:gd name="connsiteY28" fmla="*/ 4164 h 2072620"/>
                <a:gd name="connsiteX29" fmla="*/ 1303847 w 2734464"/>
                <a:gd name="connsiteY29" fmla="*/ 58933 h 2072620"/>
                <a:gd name="connsiteX30" fmla="*/ 1310991 w 2734464"/>
                <a:gd name="connsiteY30" fmla="*/ 87508 h 2072620"/>
                <a:gd name="connsiteX31" fmla="*/ 1334803 w 2734464"/>
                <a:gd name="connsiteY31" fmla="*/ 111321 h 2072620"/>
                <a:gd name="connsiteX32" fmla="*/ 1356234 w 2734464"/>
                <a:gd name="connsiteY32" fmla="*/ 118464 h 2072620"/>
                <a:gd name="connsiteX33" fmla="*/ 1372903 w 2734464"/>
                <a:gd name="connsiteY33" fmla="*/ 204189 h 2072620"/>
                <a:gd name="connsiteX34" fmla="*/ 1403859 w 2734464"/>
                <a:gd name="connsiteY34" fmla="*/ 328014 h 2072620"/>
                <a:gd name="connsiteX35" fmla="*/ 1446722 w 2734464"/>
                <a:gd name="connsiteY35" fmla="*/ 451839 h 2072620"/>
                <a:gd name="connsiteX36" fmla="*/ 1494347 w 2734464"/>
                <a:gd name="connsiteY36" fmla="*/ 592333 h 2072620"/>
                <a:gd name="connsiteX37" fmla="*/ 1539591 w 2734464"/>
                <a:gd name="connsiteY37" fmla="*/ 689964 h 2072620"/>
                <a:gd name="connsiteX38" fmla="*/ 1589597 w 2734464"/>
                <a:gd name="connsiteY38" fmla="*/ 792358 h 2072620"/>
                <a:gd name="connsiteX39" fmla="*/ 1658653 w 2734464"/>
                <a:gd name="connsiteY39" fmla="*/ 909039 h 2072620"/>
                <a:gd name="connsiteX40" fmla="*/ 1727709 w 2734464"/>
                <a:gd name="connsiteY40" fmla="*/ 1028102 h 2072620"/>
                <a:gd name="connsiteX41" fmla="*/ 1799147 w 2734464"/>
                <a:gd name="connsiteY41" fmla="*/ 1132877 h 2072620"/>
                <a:gd name="connsiteX42" fmla="*/ 1909326 w 2734464"/>
                <a:gd name="connsiteY42" fmla="*/ 896121 h 2072620"/>
                <a:gd name="connsiteX43" fmla="*/ 2083763 w 2734464"/>
                <a:gd name="connsiteY43" fmla="*/ 870738 h 2072620"/>
                <a:gd name="connsiteX44" fmla="*/ 2323938 w 2734464"/>
                <a:gd name="connsiteY44" fmla="*/ 958450 h 2072620"/>
                <a:gd name="connsiteX45" fmla="*/ 2534415 w 2734464"/>
                <a:gd name="connsiteY45" fmla="*/ 854906 h 2072620"/>
                <a:gd name="connsiteX46" fmla="*/ 2684758 w 2734464"/>
                <a:gd name="connsiteY46" fmla="*/ 1539645 h 2072620"/>
                <a:gd name="connsiteX47" fmla="*/ 2681415 w 2734464"/>
                <a:gd name="connsiteY47" fmla="*/ 1683268 h 2072620"/>
                <a:gd name="connsiteX48" fmla="*/ 2120143 w 2734464"/>
                <a:gd name="connsiteY48" fmla="*/ 1796833 h 2072620"/>
                <a:gd name="connsiteX49" fmla="*/ 300720 w 2734464"/>
                <a:gd name="connsiteY49" fmla="*/ 2069241 h 2072620"/>
                <a:gd name="connsiteX50" fmla="*/ 0 w 2734464"/>
                <a:gd name="connsiteY50" fmla="*/ 1588503 h 2072620"/>
                <a:gd name="connsiteX51" fmla="*/ 260023 w 2734464"/>
                <a:gd name="connsiteY51" fmla="*/ 1453603 h 2072620"/>
                <a:gd name="connsiteX52" fmla="*/ 433083 w 2734464"/>
                <a:gd name="connsiteY52" fmla="*/ 1341313 h 2072620"/>
                <a:gd name="connsiteX53" fmla="*/ 594387 w 2734464"/>
                <a:gd name="connsiteY53" fmla="*/ 1236785 h 2072620"/>
                <a:gd name="connsiteX54" fmla="*/ 662579 w 2734464"/>
                <a:gd name="connsiteY54" fmla="*/ 1192781 h 2072620"/>
                <a:gd name="connsiteX55" fmla="*/ 746046 w 2734464"/>
                <a:gd name="connsiteY55" fmla="*/ 1114447 h 2072620"/>
                <a:gd name="connsiteX56" fmla="*/ 855707 w 2734464"/>
                <a:gd name="connsiteY56" fmla="*/ 1007909 h 2072620"/>
                <a:gd name="connsiteX57" fmla="*/ 989522 w 2734464"/>
                <a:gd name="connsiteY57" fmla="*/ 832839 h 2072620"/>
                <a:gd name="connsiteX58" fmla="*/ 1034766 w 2734464"/>
                <a:gd name="connsiteY58" fmla="*/ 723302 h 2072620"/>
                <a:gd name="connsiteX59" fmla="*/ 1053816 w 2734464"/>
                <a:gd name="connsiteY59" fmla="*/ 632814 h 2072620"/>
                <a:gd name="connsiteX60" fmla="*/ 1053321 w 2734464"/>
                <a:gd name="connsiteY60" fmla="*/ 549471 h 2072620"/>
                <a:gd name="connsiteX61" fmla="*/ 1046301 w 2734464"/>
                <a:gd name="connsiteY61" fmla="*/ 447077 h 2072620"/>
                <a:gd name="connsiteX62" fmla="*/ 1022737 w 2734464"/>
                <a:gd name="connsiteY62" fmla="*/ 352199 h 2072620"/>
                <a:gd name="connsiteX63" fmla="*/ 1001058 w 2734464"/>
                <a:gd name="connsiteY63" fmla="*/ 282771 h 2072620"/>
                <a:gd name="connsiteX64" fmla="*/ 970100 w 2734464"/>
                <a:gd name="connsiteY64" fmla="*/ 211457 h 2072620"/>
                <a:gd name="connsiteX65" fmla="*/ 946659 w 2734464"/>
                <a:gd name="connsiteY65" fmla="*/ 149421 h 2072620"/>
                <a:gd name="connsiteX66" fmla="*/ 915703 w 2734464"/>
                <a:gd name="connsiteY66" fmla="*/ 58933 h 2072620"/>
                <a:gd name="connsiteX0" fmla="*/ 915703 w 2734464"/>
                <a:gd name="connsiteY0" fmla="*/ 58933 h 2072620"/>
                <a:gd name="connsiteX1" fmla="*/ 934753 w 2734464"/>
                <a:gd name="connsiteY1" fmla="*/ 1783 h 2072620"/>
                <a:gd name="connsiteX2" fmla="*/ 953803 w 2734464"/>
                <a:gd name="connsiteY2" fmla="*/ 18452 h 2072620"/>
                <a:gd name="connsiteX3" fmla="*/ 968091 w 2734464"/>
                <a:gd name="connsiteY3" fmla="*/ 58933 h 2072620"/>
                <a:gd name="connsiteX4" fmla="*/ 984759 w 2734464"/>
                <a:gd name="connsiteY4" fmla="*/ 75602 h 2072620"/>
                <a:gd name="connsiteX5" fmla="*/ 994284 w 2734464"/>
                <a:gd name="connsiteY5" fmla="*/ 85127 h 2072620"/>
                <a:gd name="connsiteX6" fmla="*/ 1001428 w 2734464"/>
                <a:gd name="connsiteY6" fmla="*/ 120846 h 2072620"/>
                <a:gd name="connsiteX7" fmla="*/ 1010953 w 2734464"/>
                <a:gd name="connsiteY7" fmla="*/ 125608 h 2072620"/>
                <a:gd name="connsiteX8" fmla="*/ 1022859 w 2734464"/>
                <a:gd name="connsiteY8" fmla="*/ 120846 h 2072620"/>
                <a:gd name="connsiteX9" fmla="*/ 1030003 w 2734464"/>
                <a:gd name="connsiteY9" fmla="*/ 66077 h 2072620"/>
                <a:gd name="connsiteX10" fmla="*/ 1030003 w 2734464"/>
                <a:gd name="connsiteY10" fmla="*/ 66077 h 2072620"/>
                <a:gd name="connsiteX11" fmla="*/ 1046672 w 2734464"/>
                <a:gd name="connsiteY11" fmla="*/ 56552 h 2072620"/>
                <a:gd name="connsiteX12" fmla="*/ 1063341 w 2734464"/>
                <a:gd name="connsiteY12" fmla="*/ 73221 h 2072620"/>
                <a:gd name="connsiteX13" fmla="*/ 1063341 w 2734464"/>
                <a:gd name="connsiteY13" fmla="*/ 87508 h 2072620"/>
                <a:gd name="connsiteX14" fmla="*/ 1077628 w 2734464"/>
                <a:gd name="connsiteY14" fmla="*/ 54171 h 2072620"/>
                <a:gd name="connsiteX15" fmla="*/ 1087153 w 2734464"/>
                <a:gd name="connsiteY15" fmla="*/ 27977 h 2072620"/>
                <a:gd name="connsiteX16" fmla="*/ 1094297 w 2734464"/>
                <a:gd name="connsiteY16" fmla="*/ 54171 h 2072620"/>
                <a:gd name="connsiteX17" fmla="*/ 1101441 w 2734464"/>
                <a:gd name="connsiteY17" fmla="*/ 92271 h 2072620"/>
                <a:gd name="connsiteX18" fmla="*/ 1110966 w 2734464"/>
                <a:gd name="connsiteY18" fmla="*/ 104177 h 2072620"/>
                <a:gd name="connsiteX19" fmla="*/ 1125253 w 2734464"/>
                <a:gd name="connsiteY19" fmla="*/ 61314 h 2072620"/>
                <a:gd name="connsiteX20" fmla="*/ 1141922 w 2734464"/>
                <a:gd name="connsiteY20" fmla="*/ 30358 h 2072620"/>
                <a:gd name="connsiteX21" fmla="*/ 1141922 w 2734464"/>
                <a:gd name="connsiteY21" fmla="*/ 30358 h 2072620"/>
                <a:gd name="connsiteX22" fmla="*/ 1182403 w 2734464"/>
                <a:gd name="connsiteY22" fmla="*/ 27977 h 2072620"/>
                <a:gd name="connsiteX23" fmla="*/ 1199072 w 2734464"/>
                <a:gd name="connsiteY23" fmla="*/ 73221 h 2072620"/>
                <a:gd name="connsiteX24" fmla="*/ 1201453 w 2734464"/>
                <a:gd name="connsiteY24" fmla="*/ 94652 h 2072620"/>
                <a:gd name="connsiteX25" fmla="*/ 1222884 w 2734464"/>
                <a:gd name="connsiteY25" fmla="*/ 56552 h 2072620"/>
                <a:gd name="connsiteX26" fmla="*/ 1246697 w 2734464"/>
                <a:gd name="connsiteY26" fmla="*/ 37502 h 2072620"/>
                <a:gd name="connsiteX27" fmla="*/ 1263366 w 2734464"/>
                <a:gd name="connsiteY27" fmla="*/ 23214 h 2072620"/>
                <a:gd name="connsiteX28" fmla="*/ 1287178 w 2734464"/>
                <a:gd name="connsiteY28" fmla="*/ 4164 h 2072620"/>
                <a:gd name="connsiteX29" fmla="*/ 1303847 w 2734464"/>
                <a:gd name="connsiteY29" fmla="*/ 58933 h 2072620"/>
                <a:gd name="connsiteX30" fmla="*/ 1310991 w 2734464"/>
                <a:gd name="connsiteY30" fmla="*/ 87508 h 2072620"/>
                <a:gd name="connsiteX31" fmla="*/ 1334803 w 2734464"/>
                <a:gd name="connsiteY31" fmla="*/ 111321 h 2072620"/>
                <a:gd name="connsiteX32" fmla="*/ 1356234 w 2734464"/>
                <a:gd name="connsiteY32" fmla="*/ 118464 h 2072620"/>
                <a:gd name="connsiteX33" fmla="*/ 1372903 w 2734464"/>
                <a:gd name="connsiteY33" fmla="*/ 204189 h 2072620"/>
                <a:gd name="connsiteX34" fmla="*/ 1403859 w 2734464"/>
                <a:gd name="connsiteY34" fmla="*/ 328014 h 2072620"/>
                <a:gd name="connsiteX35" fmla="*/ 1446722 w 2734464"/>
                <a:gd name="connsiteY35" fmla="*/ 451839 h 2072620"/>
                <a:gd name="connsiteX36" fmla="*/ 1494347 w 2734464"/>
                <a:gd name="connsiteY36" fmla="*/ 592333 h 2072620"/>
                <a:gd name="connsiteX37" fmla="*/ 1539591 w 2734464"/>
                <a:gd name="connsiteY37" fmla="*/ 689964 h 2072620"/>
                <a:gd name="connsiteX38" fmla="*/ 1589597 w 2734464"/>
                <a:gd name="connsiteY38" fmla="*/ 792358 h 2072620"/>
                <a:gd name="connsiteX39" fmla="*/ 1658653 w 2734464"/>
                <a:gd name="connsiteY39" fmla="*/ 909039 h 2072620"/>
                <a:gd name="connsiteX40" fmla="*/ 1727709 w 2734464"/>
                <a:gd name="connsiteY40" fmla="*/ 1028102 h 2072620"/>
                <a:gd name="connsiteX41" fmla="*/ 1799147 w 2734464"/>
                <a:gd name="connsiteY41" fmla="*/ 1132877 h 2072620"/>
                <a:gd name="connsiteX42" fmla="*/ 1909326 w 2734464"/>
                <a:gd name="connsiteY42" fmla="*/ 896121 h 2072620"/>
                <a:gd name="connsiteX43" fmla="*/ 2083763 w 2734464"/>
                <a:gd name="connsiteY43" fmla="*/ 870738 h 2072620"/>
                <a:gd name="connsiteX44" fmla="*/ 2337302 w 2734464"/>
                <a:gd name="connsiteY44" fmla="*/ 861584 h 2072620"/>
                <a:gd name="connsiteX45" fmla="*/ 2534415 w 2734464"/>
                <a:gd name="connsiteY45" fmla="*/ 854906 h 2072620"/>
                <a:gd name="connsiteX46" fmla="*/ 2684758 w 2734464"/>
                <a:gd name="connsiteY46" fmla="*/ 1539645 h 2072620"/>
                <a:gd name="connsiteX47" fmla="*/ 2681415 w 2734464"/>
                <a:gd name="connsiteY47" fmla="*/ 1683268 h 2072620"/>
                <a:gd name="connsiteX48" fmla="*/ 2120143 w 2734464"/>
                <a:gd name="connsiteY48" fmla="*/ 1796833 h 2072620"/>
                <a:gd name="connsiteX49" fmla="*/ 300720 w 2734464"/>
                <a:gd name="connsiteY49" fmla="*/ 2069241 h 2072620"/>
                <a:gd name="connsiteX50" fmla="*/ 0 w 2734464"/>
                <a:gd name="connsiteY50" fmla="*/ 1588503 h 2072620"/>
                <a:gd name="connsiteX51" fmla="*/ 260023 w 2734464"/>
                <a:gd name="connsiteY51" fmla="*/ 1453603 h 2072620"/>
                <a:gd name="connsiteX52" fmla="*/ 433083 w 2734464"/>
                <a:gd name="connsiteY52" fmla="*/ 1341313 h 2072620"/>
                <a:gd name="connsiteX53" fmla="*/ 594387 w 2734464"/>
                <a:gd name="connsiteY53" fmla="*/ 1236785 h 2072620"/>
                <a:gd name="connsiteX54" fmla="*/ 662579 w 2734464"/>
                <a:gd name="connsiteY54" fmla="*/ 1192781 h 2072620"/>
                <a:gd name="connsiteX55" fmla="*/ 746046 w 2734464"/>
                <a:gd name="connsiteY55" fmla="*/ 1114447 h 2072620"/>
                <a:gd name="connsiteX56" fmla="*/ 855707 w 2734464"/>
                <a:gd name="connsiteY56" fmla="*/ 1007909 h 2072620"/>
                <a:gd name="connsiteX57" fmla="*/ 989522 w 2734464"/>
                <a:gd name="connsiteY57" fmla="*/ 832839 h 2072620"/>
                <a:gd name="connsiteX58" fmla="*/ 1034766 w 2734464"/>
                <a:gd name="connsiteY58" fmla="*/ 723302 h 2072620"/>
                <a:gd name="connsiteX59" fmla="*/ 1053816 w 2734464"/>
                <a:gd name="connsiteY59" fmla="*/ 632814 h 2072620"/>
                <a:gd name="connsiteX60" fmla="*/ 1053321 w 2734464"/>
                <a:gd name="connsiteY60" fmla="*/ 549471 h 2072620"/>
                <a:gd name="connsiteX61" fmla="*/ 1046301 w 2734464"/>
                <a:gd name="connsiteY61" fmla="*/ 447077 h 2072620"/>
                <a:gd name="connsiteX62" fmla="*/ 1022737 w 2734464"/>
                <a:gd name="connsiteY62" fmla="*/ 352199 h 2072620"/>
                <a:gd name="connsiteX63" fmla="*/ 1001058 w 2734464"/>
                <a:gd name="connsiteY63" fmla="*/ 282771 h 2072620"/>
                <a:gd name="connsiteX64" fmla="*/ 970100 w 2734464"/>
                <a:gd name="connsiteY64" fmla="*/ 211457 h 2072620"/>
                <a:gd name="connsiteX65" fmla="*/ 946659 w 2734464"/>
                <a:gd name="connsiteY65" fmla="*/ 149421 h 2072620"/>
                <a:gd name="connsiteX66" fmla="*/ 915703 w 2734464"/>
                <a:gd name="connsiteY66" fmla="*/ 58933 h 2072620"/>
                <a:gd name="connsiteX0" fmla="*/ 915703 w 2728073"/>
                <a:gd name="connsiteY0" fmla="*/ 58933 h 2072620"/>
                <a:gd name="connsiteX1" fmla="*/ 934753 w 2728073"/>
                <a:gd name="connsiteY1" fmla="*/ 1783 h 2072620"/>
                <a:gd name="connsiteX2" fmla="*/ 953803 w 2728073"/>
                <a:gd name="connsiteY2" fmla="*/ 18452 h 2072620"/>
                <a:gd name="connsiteX3" fmla="*/ 968091 w 2728073"/>
                <a:gd name="connsiteY3" fmla="*/ 58933 h 2072620"/>
                <a:gd name="connsiteX4" fmla="*/ 984759 w 2728073"/>
                <a:gd name="connsiteY4" fmla="*/ 75602 h 2072620"/>
                <a:gd name="connsiteX5" fmla="*/ 994284 w 2728073"/>
                <a:gd name="connsiteY5" fmla="*/ 85127 h 2072620"/>
                <a:gd name="connsiteX6" fmla="*/ 1001428 w 2728073"/>
                <a:gd name="connsiteY6" fmla="*/ 120846 h 2072620"/>
                <a:gd name="connsiteX7" fmla="*/ 1010953 w 2728073"/>
                <a:gd name="connsiteY7" fmla="*/ 125608 h 2072620"/>
                <a:gd name="connsiteX8" fmla="*/ 1022859 w 2728073"/>
                <a:gd name="connsiteY8" fmla="*/ 120846 h 2072620"/>
                <a:gd name="connsiteX9" fmla="*/ 1030003 w 2728073"/>
                <a:gd name="connsiteY9" fmla="*/ 66077 h 2072620"/>
                <a:gd name="connsiteX10" fmla="*/ 1030003 w 2728073"/>
                <a:gd name="connsiteY10" fmla="*/ 66077 h 2072620"/>
                <a:gd name="connsiteX11" fmla="*/ 1046672 w 2728073"/>
                <a:gd name="connsiteY11" fmla="*/ 56552 h 2072620"/>
                <a:gd name="connsiteX12" fmla="*/ 1063341 w 2728073"/>
                <a:gd name="connsiteY12" fmla="*/ 73221 h 2072620"/>
                <a:gd name="connsiteX13" fmla="*/ 1063341 w 2728073"/>
                <a:gd name="connsiteY13" fmla="*/ 87508 h 2072620"/>
                <a:gd name="connsiteX14" fmla="*/ 1077628 w 2728073"/>
                <a:gd name="connsiteY14" fmla="*/ 54171 h 2072620"/>
                <a:gd name="connsiteX15" fmla="*/ 1087153 w 2728073"/>
                <a:gd name="connsiteY15" fmla="*/ 27977 h 2072620"/>
                <a:gd name="connsiteX16" fmla="*/ 1094297 w 2728073"/>
                <a:gd name="connsiteY16" fmla="*/ 54171 h 2072620"/>
                <a:gd name="connsiteX17" fmla="*/ 1101441 w 2728073"/>
                <a:gd name="connsiteY17" fmla="*/ 92271 h 2072620"/>
                <a:gd name="connsiteX18" fmla="*/ 1110966 w 2728073"/>
                <a:gd name="connsiteY18" fmla="*/ 104177 h 2072620"/>
                <a:gd name="connsiteX19" fmla="*/ 1125253 w 2728073"/>
                <a:gd name="connsiteY19" fmla="*/ 61314 h 2072620"/>
                <a:gd name="connsiteX20" fmla="*/ 1141922 w 2728073"/>
                <a:gd name="connsiteY20" fmla="*/ 30358 h 2072620"/>
                <a:gd name="connsiteX21" fmla="*/ 1141922 w 2728073"/>
                <a:gd name="connsiteY21" fmla="*/ 30358 h 2072620"/>
                <a:gd name="connsiteX22" fmla="*/ 1182403 w 2728073"/>
                <a:gd name="connsiteY22" fmla="*/ 27977 h 2072620"/>
                <a:gd name="connsiteX23" fmla="*/ 1199072 w 2728073"/>
                <a:gd name="connsiteY23" fmla="*/ 73221 h 2072620"/>
                <a:gd name="connsiteX24" fmla="*/ 1201453 w 2728073"/>
                <a:gd name="connsiteY24" fmla="*/ 94652 h 2072620"/>
                <a:gd name="connsiteX25" fmla="*/ 1222884 w 2728073"/>
                <a:gd name="connsiteY25" fmla="*/ 56552 h 2072620"/>
                <a:gd name="connsiteX26" fmla="*/ 1246697 w 2728073"/>
                <a:gd name="connsiteY26" fmla="*/ 37502 h 2072620"/>
                <a:gd name="connsiteX27" fmla="*/ 1263366 w 2728073"/>
                <a:gd name="connsiteY27" fmla="*/ 23214 h 2072620"/>
                <a:gd name="connsiteX28" fmla="*/ 1287178 w 2728073"/>
                <a:gd name="connsiteY28" fmla="*/ 4164 h 2072620"/>
                <a:gd name="connsiteX29" fmla="*/ 1303847 w 2728073"/>
                <a:gd name="connsiteY29" fmla="*/ 58933 h 2072620"/>
                <a:gd name="connsiteX30" fmla="*/ 1310991 w 2728073"/>
                <a:gd name="connsiteY30" fmla="*/ 87508 h 2072620"/>
                <a:gd name="connsiteX31" fmla="*/ 1334803 w 2728073"/>
                <a:gd name="connsiteY31" fmla="*/ 111321 h 2072620"/>
                <a:gd name="connsiteX32" fmla="*/ 1356234 w 2728073"/>
                <a:gd name="connsiteY32" fmla="*/ 118464 h 2072620"/>
                <a:gd name="connsiteX33" fmla="*/ 1372903 w 2728073"/>
                <a:gd name="connsiteY33" fmla="*/ 204189 h 2072620"/>
                <a:gd name="connsiteX34" fmla="*/ 1403859 w 2728073"/>
                <a:gd name="connsiteY34" fmla="*/ 328014 h 2072620"/>
                <a:gd name="connsiteX35" fmla="*/ 1446722 w 2728073"/>
                <a:gd name="connsiteY35" fmla="*/ 451839 h 2072620"/>
                <a:gd name="connsiteX36" fmla="*/ 1494347 w 2728073"/>
                <a:gd name="connsiteY36" fmla="*/ 592333 h 2072620"/>
                <a:gd name="connsiteX37" fmla="*/ 1539591 w 2728073"/>
                <a:gd name="connsiteY37" fmla="*/ 689964 h 2072620"/>
                <a:gd name="connsiteX38" fmla="*/ 1589597 w 2728073"/>
                <a:gd name="connsiteY38" fmla="*/ 792358 h 2072620"/>
                <a:gd name="connsiteX39" fmla="*/ 1658653 w 2728073"/>
                <a:gd name="connsiteY39" fmla="*/ 909039 h 2072620"/>
                <a:gd name="connsiteX40" fmla="*/ 1727709 w 2728073"/>
                <a:gd name="connsiteY40" fmla="*/ 1028102 h 2072620"/>
                <a:gd name="connsiteX41" fmla="*/ 1799147 w 2728073"/>
                <a:gd name="connsiteY41" fmla="*/ 1132877 h 2072620"/>
                <a:gd name="connsiteX42" fmla="*/ 1909326 w 2728073"/>
                <a:gd name="connsiteY42" fmla="*/ 896121 h 2072620"/>
                <a:gd name="connsiteX43" fmla="*/ 2083763 w 2728073"/>
                <a:gd name="connsiteY43" fmla="*/ 870738 h 2072620"/>
                <a:gd name="connsiteX44" fmla="*/ 2337302 w 2728073"/>
                <a:gd name="connsiteY44" fmla="*/ 861584 h 2072620"/>
                <a:gd name="connsiteX45" fmla="*/ 2688098 w 2728073"/>
                <a:gd name="connsiteY45" fmla="*/ 721299 h 2072620"/>
                <a:gd name="connsiteX46" fmla="*/ 2684758 w 2728073"/>
                <a:gd name="connsiteY46" fmla="*/ 1539645 h 2072620"/>
                <a:gd name="connsiteX47" fmla="*/ 2681415 w 2728073"/>
                <a:gd name="connsiteY47" fmla="*/ 1683268 h 2072620"/>
                <a:gd name="connsiteX48" fmla="*/ 2120143 w 2728073"/>
                <a:gd name="connsiteY48" fmla="*/ 1796833 h 2072620"/>
                <a:gd name="connsiteX49" fmla="*/ 300720 w 2728073"/>
                <a:gd name="connsiteY49" fmla="*/ 2069241 h 2072620"/>
                <a:gd name="connsiteX50" fmla="*/ 0 w 2728073"/>
                <a:gd name="connsiteY50" fmla="*/ 1588503 h 2072620"/>
                <a:gd name="connsiteX51" fmla="*/ 260023 w 2728073"/>
                <a:gd name="connsiteY51" fmla="*/ 1453603 h 2072620"/>
                <a:gd name="connsiteX52" fmla="*/ 433083 w 2728073"/>
                <a:gd name="connsiteY52" fmla="*/ 1341313 h 2072620"/>
                <a:gd name="connsiteX53" fmla="*/ 594387 w 2728073"/>
                <a:gd name="connsiteY53" fmla="*/ 1236785 h 2072620"/>
                <a:gd name="connsiteX54" fmla="*/ 662579 w 2728073"/>
                <a:gd name="connsiteY54" fmla="*/ 1192781 h 2072620"/>
                <a:gd name="connsiteX55" fmla="*/ 746046 w 2728073"/>
                <a:gd name="connsiteY55" fmla="*/ 1114447 h 2072620"/>
                <a:gd name="connsiteX56" fmla="*/ 855707 w 2728073"/>
                <a:gd name="connsiteY56" fmla="*/ 1007909 h 2072620"/>
                <a:gd name="connsiteX57" fmla="*/ 989522 w 2728073"/>
                <a:gd name="connsiteY57" fmla="*/ 832839 h 2072620"/>
                <a:gd name="connsiteX58" fmla="*/ 1034766 w 2728073"/>
                <a:gd name="connsiteY58" fmla="*/ 723302 h 2072620"/>
                <a:gd name="connsiteX59" fmla="*/ 1053816 w 2728073"/>
                <a:gd name="connsiteY59" fmla="*/ 632814 h 2072620"/>
                <a:gd name="connsiteX60" fmla="*/ 1053321 w 2728073"/>
                <a:gd name="connsiteY60" fmla="*/ 549471 h 2072620"/>
                <a:gd name="connsiteX61" fmla="*/ 1046301 w 2728073"/>
                <a:gd name="connsiteY61" fmla="*/ 447077 h 2072620"/>
                <a:gd name="connsiteX62" fmla="*/ 1022737 w 2728073"/>
                <a:gd name="connsiteY62" fmla="*/ 352199 h 2072620"/>
                <a:gd name="connsiteX63" fmla="*/ 1001058 w 2728073"/>
                <a:gd name="connsiteY63" fmla="*/ 282771 h 2072620"/>
                <a:gd name="connsiteX64" fmla="*/ 970100 w 2728073"/>
                <a:gd name="connsiteY64" fmla="*/ 211457 h 2072620"/>
                <a:gd name="connsiteX65" fmla="*/ 946659 w 2728073"/>
                <a:gd name="connsiteY65" fmla="*/ 149421 h 2072620"/>
                <a:gd name="connsiteX66" fmla="*/ 915703 w 2728073"/>
                <a:gd name="connsiteY66" fmla="*/ 58933 h 2072620"/>
                <a:gd name="connsiteX0" fmla="*/ 915703 w 2835110"/>
                <a:gd name="connsiteY0" fmla="*/ 58933 h 2072620"/>
                <a:gd name="connsiteX1" fmla="*/ 934753 w 2835110"/>
                <a:gd name="connsiteY1" fmla="*/ 1783 h 2072620"/>
                <a:gd name="connsiteX2" fmla="*/ 953803 w 2835110"/>
                <a:gd name="connsiteY2" fmla="*/ 18452 h 2072620"/>
                <a:gd name="connsiteX3" fmla="*/ 968091 w 2835110"/>
                <a:gd name="connsiteY3" fmla="*/ 58933 h 2072620"/>
                <a:gd name="connsiteX4" fmla="*/ 984759 w 2835110"/>
                <a:gd name="connsiteY4" fmla="*/ 75602 h 2072620"/>
                <a:gd name="connsiteX5" fmla="*/ 994284 w 2835110"/>
                <a:gd name="connsiteY5" fmla="*/ 85127 h 2072620"/>
                <a:gd name="connsiteX6" fmla="*/ 1001428 w 2835110"/>
                <a:gd name="connsiteY6" fmla="*/ 120846 h 2072620"/>
                <a:gd name="connsiteX7" fmla="*/ 1010953 w 2835110"/>
                <a:gd name="connsiteY7" fmla="*/ 125608 h 2072620"/>
                <a:gd name="connsiteX8" fmla="*/ 1022859 w 2835110"/>
                <a:gd name="connsiteY8" fmla="*/ 120846 h 2072620"/>
                <a:gd name="connsiteX9" fmla="*/ 1030003 w 2835110"/>
                <a:gd name="connsiteY9" fmla="*/ 66077 h 2072620"/>
                <a:gd name="connsiteX10" fmla="*/ 1030003 w 2835110"/>
                <a:gd name="connsiteY10" fmla="*/ 66077 h 2072620"/>
                <a:gd name="connsiteX11" fmla="*/ 1046672 w 2835110"/>
                <a:gd name="connsiteY11" fmla="*/ 56552 h 2072620"/>
                <a:gd name="connsiteX12" fmla="*/ 1063341 w 2835110"/>
                <a:gd name="connsiteY12" fmla="*/ 73221 h 2072620"/>
                <a:gd name="connsiteX13" fmla="*/ 1063341 w 2835110"/>
                <a:gd name="connsiteY13" fmla="*/ 87508 h 2072620"/>
                <a:gd name="connsiteX14" fmla="*/ 1077628 w 2835110"/>
                <a:gd name="connsiteY14" fmla="*/ 54171 h 2072620"/>
                <a:gd name="connsiteX15" fmla="*/ 1087153 w 2835110"/>
                <a:gd name="connsiteY15" fmla="*/ 27977 h 2072620"/>
                <a:gd name="connsiteX16" fmla="*/ 1094297 w 2835110"/>
                <a:gd name="connsiteY16" fmla="*/ 54171 h 2072620"/>
                <a:gd name="connsiteX17" fmla="*/ 1101441 w 2835110"/>
                <a:gd name="connsiteY17" fmla="*/ 92271 h 2072620"/>
                <a:gd name="connsiteX18" fmla="*/ 1110966 w 2835110"/>
                <a:gd name="connsiteY18" fmla="*/ 104177 h 2072620"/>
                <a:gd name="connsiteX19" fmla="*/ 1125253 w 2835110"/>
                <a:gd name="connsiteY19" fmla="*/ 61314 h 2072620"/>
                <a:gd name="connsiteX20" fmla="*/ 1141922 w 2835110"/>
                <a:gd name="connsiteY20" fmla="*/ 30358 h 2072620"/>
                <a:gd name="connsiteX21" fmla="*/ 1141922 w 2835110"/>
                <a:gd name="connsiteY21" fmla="*/ 30358 h 2072620"/>
                <a:gd name="connsiteX22" fmla="*/ 1182403 w 2835110"/>
                <a:gd name="connsiteY22" fmla="*/ 27977 h 2072620"/>
                <a:gd name="connsiteX23" fmla="*/ 1199072 w 2835110"/>
                <a:gd name="connsiteY23" fmla="*/ 73221 h 2072620"/>
                <a:gd name="connsiteX24" fmla="*/ 1201453 w 2835110"/>
                <a:gd name="connsiteY24" fmla="*/ 94652 h 2072620"/>
                <a:gd name="connsiteX25" fmla="*/ 1222884 w 2835110"/>
                <a:gd name="connsiteY25" fmla="*/ 56552 h 2072620"/>
                <a:gd name="connsiteX26" fmla="*/ 1246697 w 2835110"/>
                <a:gd name="connsiteY26" fmla="*/ 37502 h 2072620"/>
                <a:gd name="connsiteX27" fmla="*/ 1263366 w 2835110"/>
                <a:gd name="connsiteY27" fmla="*/ 23214 h 2072620"/>
                <a:gd name="connsiteX28" fmla="*/ 1287178 w 2835110"/>
                <a:gd name="connsiteY28" fmla="*/ 4164 h 2072620"/>
                <a:gd name="connsiteX29" fmla="*/ 1303847 w 2835110"/>
                <a:gd name="connsiteY29" fmla="*/ 58933 h 2072620"/>
                <a:gd name="connsiteX30" fmla="*/ 1310991 w 2835110"/>
                <a:gd name="connsiteY30" fmla="*/ 87508 h 2072620"/>
                <a:gd name="connsiteX31" fmla="*/ 1334803 w 2835110"/>
                <a:gd name="connsiteY31" fmla="*/ 111321 h 2072620"/>
                <a:gd name="connsiteX32" fmla="*/ 1356234 w 2835110"/>
                <a:gd name="connsiteY32" fmla="*/ 118464 h 2072620"/>
                <a:gd name="connsiteX33" fmla="*/ 1372903 w 2835110"/>
                <a:gd name="connsiteY33" fmla="*/ 204189 h 2072620"/>
                <a:gd name="connsiteX34" fmla="*/ 1403859 w 2835110"/>
                <a:gd name="connsiteY34" fmla="*/ 328014 h 2072620"/>
                <a:gd name="connsiteX35" fmla="*/ 1446722 w 2835110"/>
                <a:gd name="connsiteY35" fmla="*/ 451839 h 2072620"/>
                <a:gd name="connsiteX36" fmla="*/ 1494347 w 2835110"/>
                <a:gd name="connsiteY36" fmla="*/ 592333 h 2072620"/>
                <a:gd name="connsiteX37" fmla="*/ 1539591 w 2835110"/>
                <a:gd name="connsiteY37" fmla="*/ 689964 h 2072620"/>
                <a:gd name="connsiteX38" fmla="*/ 1589597 w 2835110"/>
                <a:gd name="connsiteY38" fmla="*/ 792358 h 2072620"/>
                <a:gd name="connsiteX39" fmla="*/ 1658653 w 2835110"/>
                <a:gd name="connsiteY39" fmla="*/ 909039 h 2072620"/>
                <a:gd name="connsiteX40" fmla="*/ 1727709 w 2835110"/>
                <a:gd name="connsiteY40" fmla="*/ 1028102 h 2072620"/>
                <a:gd name="connsiteX41" fmla="*/ 1799147 w 2835110"/>
                <a:gd name="connsiteY41" fmla="*/ 1132877 h 2072620"/>
                <a:gd name="connsiteX42" fmla="*/ 1909326 w 2835110"/>
                <a:gd name="connsiteY42" fmla="*/ 896121 h 2072620"/>
                <a:gd name="connsiteX43" fmla="*/ 2083763 w 2835110"/>
                <a:gd name="connsiteY43" fmla="*/ 870738 h 2072620"/>
                <a:gd name="connsiteX44" fmla="*/ 2337302 w 2835110"/>
                <a:gd name="connsiteY44" fmla="*/ 861584 h 2072620"/>
                <a:gd name="connsiteX45" fmla="*/ 2688098 w 2835110"/>
                <a:gd name="connsiteY45" fmla="*/ 721299 h 2072620"/>
                <a:gd name="connsiteX46" fmla="*/ 2835098 w 2835110"/>
                <a:gd name="connsiteY46" fmla="*/ 1208967 h 2072620"/>
                <a:gd name="connsiteX47" fmla="*/ 2681415 w 2835110"/>
                <a:gd name="connsiteY47" fmla="*/ 1683268 h 2072620"/>
                <a:gd name="connsiteX48" fmla="*/ 2120143 w 2835110"/>
                <a:gd name="connsiteY48" fmla="*/ 1796833 h 2072620"/>
                <a:gd name="connsiteX49" fmla="*/ 300720 w 2835110"/>
                <a:gd name="connsiteY49" fmla="*/ 2069241 h 2072620"/>
                <a:gd name="connsiteX50" fmla="*/ 0 w 2835110"/>
                <a:gd name="connsiteY50" fmla="*/ 1588503 h 2072620"/>
                <a:gd name="connsiteX51" fmla="*/ 260023 w 2835110"/>
                <a:gd name="connsiteY51" fmla="*/ 1453603 h 2072620"/>
                <a:gd name="connsiteX52" fmla="*/ 433083 w 2835110"/>
                <a:gd name="connsiteY52" fmla="*/ 1341313 h 2072620"/>
                <a:gd name="connsiteX53" fmla="*/ 594387 w 2835110"/>
                <a:gd name="connsiteY53" fmla="*/ 1236785 h 2072620"/>
                <a:gd name="connsiteX54" fmla="*/ 662579 w 2835110"/>
                <a:gd name="connsiteY54" fmla="*/ 1192781 h 2072620"/>
                <a:gd name="connsiteX55" fmla="*/ 746046 w 2835110"/>
                <a:gd name="connsiteY55" fmla="*/ 1114447 h 2072620"/>
                <a:gd name="connsiteX56" fmla="*/ 855707 w 2835110"/>
                <a:gd name="connsiteY56" fmla="*/ 1007909 h 2072620"/>
                <a:gd name="connsiteX57" fmla="*/ 989522 w 2835110"/>
                <a:gd name="connsiteY57" fmla="*/ 832839 h 2072620"/>
                <a:gd name="connsiteX58" fmla="*/ 1034766 w 2835110"/>
                <a:gd name="connsiteY58" fmla="*/ 723302 h 2072620"/>
                <a:gd name="connsiteX59" fmla="*/ 1053816 w 2835110"/>
                <a:gd name="connsiteY59" fmla="*/ 632814 h 2072620"/>
                <a:gd name="connsiteX60" fmla="*/ 1053321 w 2835110"/>
                <a:gd name="connsiteY60" fmla="*/ 549471 h 2072620"/>
                <a:gd name="connsiteX61" fmla="*/ 1046301 w 2835110"/>
                <a:gd name="connsiteY61" fmla="*/ 447077 h 2072620"/>
                <a:gd name="connsiteX62" fmla="*/ 1022737 w 2835110"/>
                <a:gd name="connsiteY62" fmla="*/ 352199 h 2072620"/>
                <a:gd name="connsiteX63" fmla="*/ 1001058 w 2835110"/>
                <a:gd name="connsiteY63" fmla="*/ 282771 h 2072620"/>
                <a:gd name="connsiteX64" fmla="*/ 970100 w 2835110"/>
                <a:gd name="connsiteY64" fmla="*/ 211457 h 2072620"/>
                <a:gd name="connsiteX65" fmla="*/ 946659 w 2835110"/>
                <a:gd name="connsiteY65" fmla="*/ 149421 h 2072620"/>
                <a:gd name="connsiteX66" fmla="*/ 915703 w 2835110"/>
                <a:gd name="connsiteY66" fmla="*/ 58933 h 2072620"/>
                <a:gd name="connsiteX0" fmla="*/ 915703 w 3057574"/>
                <a:gd name="connsiteY0" fmla="*/ 58933 h 2072830"/>
                <a:gd name="connsiteX1" fmla="*/ 934753 w 3057574"/>
                <a:gd name="connsiteY1" fmla="*/ 1783 h 2072830"/>
                <a:gd name="connsiteX2" fmla="*/ 953803 w 3057574"/>
                <a:gd name="connsiteY2" fmla="*/ 18452 h 2072830"/>
                <a:gd name="connsiteX3" fmla="*/ 968091 w 3057574"/>
                <a:gd name="connsiteY3" fmla="*/ 58933 h 2072830"/>
                <a:gd name="connsiteX4" fmla="*/ 984759 w 3057574"/>
                <a:gd name="connsiteY4" fmla="*/ 75602 h 2072830"/>
                <a:gd name="connsiteX5" fmla="*/ 994284 w 3057574"/>
                <a:gd name="connsiteY5" fmla="*/ 85127 h 2072830"/>
                <a:gd name="connsiteX6" fmla="*/ 1001428 w 3057574"/>
                <a:gd name="connsiteY6" fmla="*/ 120846 h 2072830"/>
                <a:gd name="connsiteX7" fmla="*/ 1010953 w 3057574"/>
                <a:gd name="connsiteY7" fmla="*/ 125608 h 2072830"/>
                <a:gd name="connsiteX8" fmla="*/ 1022859 w 3057574"/>
                <a:gd name="connsiteY8" fmla="*/ 120846 h 2072830"/>
                <a:gd name="connsiteX9" fmla="*/ 1030003 w 3057574"/>
                <a:gd name="connsiteY9" fmla="*/ 66077 h 2072830"/>
                <a:gd name="connsiteX10" fmla="*/ 1030003 w 3057574"/>
                <a:gd name="connsiteY10" fmla="*/ 66077 h 2072830"/>
                <a:gd name="connsiteX11" fmla="*/ 1046672 w 3057574"/>
                <a:gd name="connsiteY11" fmla="*/ 56552 h 2072830"/>
                <a:gd name="connsiteX12" fmla="*/ 1063341 w 3057574"/>
                <a:gd name="connsiteY12" fmla="*/ 73221 h 2072830"/>
                <a:gd name="connsiteX13" fmla="*/ 1063341 w 3057574"/>
                <a:gd name="connsiteY13" fmla="*/ 87508 h 2072830"/>
                <a:gd name="connsiteX14" fmla="*/ 1077628 w 3057574"/>
                <a:gd name="connsiteY14" fmla="*/ 54171 h 2072830"/>
                <a:gd name="connsiteX15" fmla="*/ 1087153 w 3057574"/>
                <a:gd name="connsiteY15" fmla="*/ 27977 h 2072830"/>
                <a:gd name="connsiteX16" fmla="*/ 1094297 w 3057574"/>
                <a:gd name="connsiteY16" fmla="*/ 54171 h 2072830"/>
                <a:gd name="connsiteX17" fmla="*/ 1101441 w 3057574"/>
                <a:gd name="connsiteY17" fmla="*/ 92271 h 2072830"/>
                <a:gd name="connsiteX18" fmla="*/ 1110966 w 3057574"/>
                <a:gd name="connsiteY18" fmla="*/ 104177 h 2072830"/>
                <a:gd name="connsiteX19" fmla="*/ 1125253 w 3057574"/>
                <a:gd name="connsiteY19" fmla="*/ 61314 h 2072830"/>
                <a:gd name="connsiteX20" fmla="*/ 1141922 w 3057574"/>
                <a:gd name="connsiteY20" fmla="*/ 30358 h 2072830"/>
                <a:gd name="connsiteX21" fmla="*/ 1141922 w 3057574"/>
                <a:gd name="connsiteY21" fmla="*/ 30358 h 2072830"/>
                <a:gd name="connsiteX22" fmla="*/ 1182403 w 3057574"/>
                <a:gd name="connsiteY22" fmla="*/ 27977 h 2072830"/>
                <a:gd name="connsiteX23" fmla="*/ 1199072 w 3057574"/>
                <a:gd name="connsiteY23" fmla="*/ 73221 h 2072830"/>
                <a:gd name="connsiteX24" fmla="*/ 1201453 w 3057574"/>
                <a:gd name="connsiteY24" fmla="*/ 94652 h 2072830"/>
                <a:gd name="connsiteX25" fmla="*/ 1222884 w 3057574"/>
                <a:gd name="connsiteY25" fmla="*/ 56552 h 2072830"/>
                <a:gd name="connsiteX26" fmla="*/ 1246697 w 3057574"/>
                <a:gd name="connsiteY26" fmla="*/ 37502 h 2072830"/>
                <a:gd name="connsiteX27" fmla="*/ 1263366 w 3057574"/>
                <a:gd name="connsiteY27" fmla="*/ 23214 h 2072830"/>
                <a:gd name="connsiteX28" fmla="*/ 1287178 w 3057574"/>
                <a:gd name="connsiteY28" fmla="*/ 4164 h 2072830"/>
                <a:gd name="connsiteX29" fmla="*/ 1303847 w 3057574"/>
                <a:gd name="connsiteY29" fmla="*/ 58933 h 2072830"/>
                <a:gd name="connsiteX30" fmla="*/ 1310991 w 3057574"/>
                <a:gd name="connsiteY30" fmla="*/ 87508 h 2072830"/>
                <a:gd name="connsiteX31" fmla="*/ 1334803 w 3057574"/>
                <a:gd name="connsiteY31" fmla="*/ 111321 h 2072830"/>
                <a:gd name="connsiteX32" fmla="*/ 1356234 w 3057574"/>
                <a:gd name="connsiteY32" fmla="*/ 118464 h 2072830"/>
                <a:gd name="connsiteX33" fmla="*/ 1372903 w 3057574"/>
                <a:gd name="connsiteY33" fmla="*/ 204189 h 2072830"/>
                <a:gd name="connsiteX34" fmla="*/ 1403859 w 3057574"/>
                <a:gd name="connsiteY34" fmla="*/ 328014 h 2072830"/>
                <a:gd name="connsiteX35" fmla="*/ 1446722 w 3057574"/>
                <a:gd name="connsiteY35" fmla="*/ 451839 h 2072830"/>
                <a:gd name="connsiteX36" fmla="*/ 1494347 w 3057574"/>
                <a:gd name="connsiteY36" fmla="*/ 592333 h 2072830"/>
                <a:gd name="connsiteX37" fmla="*/ 1539591 w 3057574"/>
                <a:gd name="connsiteY37" fmla="*/ 689964 h 2072830"/>
                <a:gd name="connsiteX38" fmla="*/ 1589597 w 3057574"/>
                <a:gd name="connsiteY38" fmla="*/ 792358 h 2072830"/>
                <a:gd name="connsiteX39" fmla="*/ 1658653 w 3057574"/>
                <a:gd name="connsiteY39" fmla="*/ 909039 h 2072830"/>
                <a:gd name="connsiteX40" fmla="*/ 1727709 w 3057574"/>
                <a:gd name="connsiteY40" fmla="*/ 1028102 h 2072830"/>
                <a:gd name="connsiteX41" fmla="*/ 1799147 w 3057574"/>
                <a:gd name="connsiteY41" fmla="*/ 1132877 h 2072830"/>
                <a:gd name="connsiteX42" fmla="*/ 1909326 w 3057574"/>
                <a:gd name="connsiteY42" fmla="*/ 896121 h 2072830"/>
                <a:gd name="connsiteX43" fmla="*/ 2083763 w 3057574"/>
                <a:gd name="connsiteY43" fmla="*/ 870738 h 2072830"/>
                <a:gd name="connsiteX44" fmla="*/ 2337302 w 3057574"/>
                <a:gd name="connsiteY44" fmla="*/ 861584 h 2072830"/>
                <a:gd name="connsiteX45" fmla="*/ 2688098 w 3057574"/>
                <a:gd name="connsiteY45" fmla="*/ 721299 h 2072830"/>
                <a:gd name="connsiteX46" fmla="*/ 2835098 w 3057574"/>
                <a:gd name="connsiteY46" fmla="*/ 1208967 h 2072830"/>
                <a:gd name="connsiteX47" fmla="*/ 3032210 w 3057574"/>
                <a:gd name="connsiteY47" fmla="*/ 1586404 h 2072830"/>
                <a:gd name="connsiteX48" fmla="*/ 2120143 w 3057574"/>
                <a:gd name="connsiteY48" fmla="*/ 1796833 h 2072830"/>
                <a:gd name="connsiteX49" fmla="*/ 300720 w 3057574"/>
                <a:gd name="connsiteY49" fmla="*/ 2069241 h 2072830"/>
                <a:gd name="connsiteX50" fmla="*/ 0 w 3057574"/>
                <a:gd name="connsiteY50" fmla="*/ 1588503 h 2072830"/>
                <a:gd name="connsiteX51" fmla="*/ 260023 w 3057574"/>
                <a:gd name="connsiteY51" fmla="*/ 1453603 h 2072830"/>
                <a:gd name="connsiteX52" fmla="*/ 433083 w 3057574"/>
                <a:gd name="connsiteY52" fmla="*/ 1341313 h 2072830"/>
                <a:gd name="connsiteX53" fmla="*/ 594387 w 3057574"/>
                <a:gd name="connsiteY53" fmla="*/ 1236785 h 2072830"/>
                <a:gd name="connsiteX54" fmla="*/ 662579 w 3057574"/>
                <a:gd name="connsiteY54" fmla="*/ 1192781 h 2072830"/>
                <a:gd name="connsiteX55" fmla="*/ 746046 w 3057574"/>
                <a:gd name="connsiteY55" fmla="*/ 1114447 h 2072830"/>
                <a:gd name="connsiteX56" fmla="*/ 855707 w 3057574"/>
                <a:gd name="connsiteY56" fmla="*/ 1007909 h 2072830"/>
                <a:gd name="connsiteX57" fmla="*/ 989522 w 3057574"/>
                <a:gd name="connsiteY57" fmla="*/ 832839 h 2072830"/>
                <a:gd name="connsiteX58" fmla="*/ 1034766 w 3057574"/>
                <a:gd name="connsiteY58" fmla="*/ 723302 h 2072830"/>
                <a:gd name="connsiteX59" fmla="*/ 1053816 w 3057574"/>
                <a:gd name="connsiteY59" fmla="*/ 632814 h 2072830"/>
                <a:gd name="connsiteX60" fmla="*/ 1053321 w 3057574"/>
                <a:gd name="connsiteY60" fmla="*/ 549471 h 2072830"/>
                <a:gd name="connsiteX61" fmla="*/ 1046301 w 3057574"/>
                <a:gd name="connsiteY61" fmla="*/ 447077 h 2072830"/>
                <a:gd name="connsiteX62" fmla="*/ 1022737 w 3057574"/>
                <a:gd name="connsiteY62" fmla="*/ 352199 h 2072830"/>
                <a:gd name="connsiteX63" fmla="*/ 1001058 w 3057574"/>
                <a:gd name="connsiteY63" fmla="*/ 282771 h 2072830"/>
                <a:gd name="connsiteX64" fmla="*/ 970100 w 3057574"/>
                <a:gd name="connsiteY64" fmla="*/ 211457 h 2072830"/>
                <a:gd name="connsiteX65" fmla="*/ 946659 w 3057574"/>
                <a:gd name="connsiteY65" fmla="*/ 149421 h 2072830"/>
                <a:gd name="connsiteX66" fmla="*/ 915703 w 3057574"/>
                <a:gd name="connsiteY66" fmla="*/ 58933 h 2072830"/>
                <a:gd name="connsiteX0" fmla="*/ 915703 w 3035635"/>
                <a:gd name="connsiteY0" fmla="*/ 58933 h 2072634"/>
                <a:gd name="connsiteX1" fmla="*/ 934753 w 3035635"/>
                <a:gd name="connsiteY1" fmla="*/ 1783 h 2072634"/>
                <a:gd name="connsiteX2" fmla="*/ 953803 w 3035635"/>
                <a:gd name="connsiteY2" fmla="*/ 18452 h 2072634"/>
                <a:gd name="connsiteX3" fmla="*/ 968091 w 3035635"/>
                <a:gd name="connsiteY3" fmla="*/ 58933 h 2072634"/>
                <a:gd name="connsiteX4" fmla="*/ 984759 w 3035635"/>
                <a:gd name="connsiteY4" fmla="*/ 75602 h 2072634"/>
                <a:gd name="connsiteX5" fmla="*/ 994284 w 3035635"/>
                <a:gd name="connsiteY5" fmla="*/ 85127 h 2072634"/>
                <a:gd name="connsiteX6" fmla="*/ 1001428 w 3035635"/>
                <a:gd name="connsiteY6" fmla="*/ 120846 h 2072634"/>
                <a:gd name="connsiteX7" fmla="*/ 1010953 w 3035635"/>
                <a:gd name="connsiteY7" fmla="*/ 125608 h 2072634"/>
                <a:gd name="connsiteX8" fmla="*/ 1022859 w 3035635"/>
                <a:gd name="connsiteY8" fmla="*/ 120846 h 2072634"/>
                <a:gd name="connsiteX9" fmla="*/ 1030003 w 3035635"/>
                <a:gd name="connsiteY9" fmla="*/ 66077 h 2072634"/>
                <a:gd name="connsiteX10" fmla="*/ 1030003 w 3035635"/>
                <a:gd name="connsiteY10" fmla="*/ 66077 h 2072634"/>
                <a:gd name="connsiteX11" fmla="*/ 1046672 w 3035635"/>
                <a:gd name="connsiteY11" fmla="*/ 56552 h 2072634"/>
                <a:gd name="connsiteX12" fmla="*/ 1063341 w 3035635"/>
                <a:gd name="connsiteY12" fmla="*/ 73221 h 2072634"/>
                <a:gd name="connsiteX13" fmla="*/ 1063341 w 3035635"/>
                <a:gd name="connsiteY13" fmla="*/ 87508 h 2072634"/>
                <a:gd name="connsiteX14" fmla="*/ 1077628 w 3035635"/>
                <a:gd name="connsiteY14" fmla="*/ 54171 h 2072634"/>
                <a:gd name="connsiteX15" fmla="*/ 1087153 w 3035635"/>
                <a:gd name="connsiteY15" fmla="*/ 27977 h 2072634"/>
                <a:gd name="connsiteX16" fmla="*/ 1094297 w 3035635"/>
                <a:gd name="connsiteY16" fmla="*/ 54171 h 2072634"/>
                <a:gd name="connsiteX17" fmla="*/ 1101441 w 3035635"/>
                <a:gd name="connsiteY17" fmla="*/ 92271 h 2072634"/>
                <a:gd name="connsiteX18" fmla="*/ 1110966 w 3035635"/>
                <a:gd name="connsiteY18" fmla="*/ 104177 h 2072634"/>
                <a:gd name="connsiteX19" fmla="*/ 1125253 w 3035635"/>
                <a:gd name="connsiteY19" fmla="*/ 61314 h 2072634"/>
                <a:gd name="connsiteX20" fmla="*/ 1141922 w 3035635"/>
                <a:gd name="connsiteY20" fmla="*/ 30358 h 2072634"/>
                <a:gd name="connsiteX21" fmla="*/ 1141922 w 3035635"/>
                <a:gd name="connsiteY21" fmla="*/ 30358 h 2072634"/>
                <a:gd name="connsiteX22" fmla="*/ 1182403 w 3035635"/>
                <a:gd name="connsiteY22" fmla="*/ 27977 h 2072634"/>
                <a:gd name="connsiteX23" fmla="*/ 1199072 w 3035635"/>
                <a:gd name="connsiteY23" fmla="*/ 73221 h 2072634"/>
                <a:gd name="connsiteX24" fmla="*/ 1201453 w 3035635"/>
                <a:gd name="connsiteY24" fmla="*/ 94652 h 2072634"/>
                <a:gd name="connsiteX25" fmla="*/ 1222884 w 3035635"/>
                <a:gd name="connsiteY25" fmla="*/ 56552 h 2072634"/>
                <a:gd name="connsiteX26" fmla="*/ 1246697 w 3035635"/>
                <a:gd name="connsiteY26" fmla="*/ 37502 h 2072634"/>
                <a:gd name="connsiteX27" fmla="*/ 1263366 w 3035635"/>
                <a:gd name="connsiteY27" fmla="*/ 23214 h 2072634"/>
                <a:gd name="connsiteX28" fmla="*/ 1287178 w 3035635"/>
                <a:gd name="connsiteY28" fmla="*/ 4164 h 2072634"/>
                <a:gd name="connsiteX29" fmla="*/ 1303847 w 3035635"/>
                <a:gd name="connsiteY29" fmla="*/ 58933 h 2072634"/>
                <a:gd name="connsiteX30" fmla="*/ 1310991 w 3035635"/>
                <a:gd name="connsiteY30" fmla="*/ 87508 h 2072634"/>
                <a:gd name="connsiteX31" fmla="*/ 1334803 w 3035635"/>
                <a:gd name="connsiteY31" fmla="*/ 111321 h 2072634"/>
                <a:gd name="connsiteX32" fmla="*/ 1356234 w 3035635"/>
                <a:gd name="connsiteY32" fmla="*/ 118464 h 2072634"/>
                <a:gd name="connsiteX33" fmla="*/ 1372903 w 3035635"/>
                <a:gd name="connsiteY33" fmla="*/ 204189 h 2072634"/>
                <a:gd name="connsiteX34" fmla="*/ 1403859 w 3035635"/>
                <a:gd name="connsiteY34" fmla="*/ 328014 h 2072634"/>
                <a:gd name="connsiteX35" fmla="*/ 1446722 w 3035635"/>
                <a:gd name="connsiteY35" fmla="*/ 451839 h 2072634"/>
                <a:gd name="connsiteX36" fmla="*/ 1494347 w 3035635"/>
                <a:gd name="connsiteY36" fmla="*/ 592333 h 2072634"/>
                <a:gd name="connsiteX37" fmla="*/ 1539591 w 3035635"/>
                <a:gd name="connsiteY37" fmla="*/ 689964 h 2072634"/>
                <a:gd name="connsiteX38" fmla="*/ 1589597 w 3035635"/>
                <a:gd name="connsiteY38" fmla="*/ 792358 h 2072634"/>
                <a:gd name="connsiteX39" fmla="*/ 1658653 w 3035635"/>
                <a:gd name="connsiteY39" fmla="*/ 909039 h 2072634"/>
                <a:gd name="connsiteX40" fmla="*/ 1727709 w 3035635"/>
                <a:gd name="connsiteY40" fmla="*/ 1028102 h 2072634"/>
                <a:gd name="connsiteX41" fmla="*/ 1799147 w 3035635"/>
                <a:gd name="connsiteY41" fmla="*/ 1132877 h 2072634"/>
                <a:gd name="connsiteX42" fmla="*/ 1909326 w 3035635"/>
                <a:gd name="connsiteY42" fmla="*/ 896121 h 2072634"/>
                <a:gd name="connsiteX43" fmla="*/ 2083763 w 3035635"/>
                <a:gd name="connsiteY43" fmla="*/ 870738 h 2072634"/>
                <a:gd name="connsiteX44" fmla="*/ 2337302 w 3035635"/>
                <a:gd name="connsiteY44" fmla="*/ 861584 h 2072634"/>
                <a:gd name="connsiteX45" fmla="*/ 2688098 w 3035635"/>
                <a:gd name="connsiteY45" fmla="*/ 721299 h 2072634"/>
                <a:gd name="connsiteX46" fmla="*/ 2835098 w 3035635"/>
                <a:gd name="connsiteY46" fmla="*/ 1208967 h 2072634"/>
                <a:gd name="connsiteX47" fmla="*/ 3032210 w 3035635"/>
                <a:gd name="connsiteY47" fmla="*/ 1586404 h 2072634"/>
                <a:gd name="connsiteX48" fmla="*/ 2658028 w 3035635"/>
                <a:gd name="connsiteY48" fmla="*/ 1676587 h 2072634"/>
                <a:gd name="connsiteX49" fmla="*/ 2120143 w 3035635"/>
                <a:gd name="connsiteY49" fmla="*/ 1796833 h 2072634"/>
                <a:gd name="connsiteX50" fmla="*/ 300720 w 3035635"/>
                <a:gd name="connsiteY50" fmla="*/ 2069241 h 2072634"/>
                <a:gd name="connsiteX51" fmla="*/ 0 w 3035635"/>
                <a:gd name="connsiteY51" fmla="*/ 1588503 h 2072634"/>
                <a:gd name="connsiteX52" fmla="*/ 260023 w 3035635"/>
                <a:gd name="connsiteY52" fmla="*/ 1453603 h 2072634"/>
                <a:gd name="connsiteX53" fmla="*/ 433083 w 3035635"/>
                <a:gd name="connsiteY53" fmla="*/ 1341313 h 2072634"/>
                <a:gd name="connsiteX54" fmla="*/ 594387 w 3035635"/>
                <a:gd name="connsiteY54" fmla="*/ 1236785 h 2072634"/>
                <a:gd name="connsiteX55" fmla="*/ 662579 w 3035635"/>
                <a:gd name="connsiteY55" fmla="*/ 1192781 h 2072634"/>
                <a:gd name="connsiteX56" fmla="*/ 746046 w 3035635"/>
                <a:gd name="connsiteY56" fmla="*/ 1114447 h 2072634"/>
                <a:gd name="connsiteX57" fmla="*/ 855707 w 3035635"/>
                <a:gd name="connsiteY57" fmla="*/ 1007909 h 2072634"/>
                <a:gd name="connsiteX58" fmla="*/ 989522 w 3035635"/>
                <a:gd name="connsiteY58" fmla="*/ 832839 h 2072634"/>
                <a:gd name="connsiteX59" fmla="*/ 1034766 w 3035635"/>
                <a:gd name="connsiteY59" fmla="*/ 723302 h 2072634"/>
                <a:gd name="connsiteX60" fmla="*/ 1053816 w 3035635"/>
                <a:gd name="connsiteY60" fmla="*/ 632814 h 2072634"/>
                <a:gd name="connsiteX61" fmla="*/ 1053321 w 3035635"/>
                <a:gd name="connsiteY61" fmla="*/ 549471 h 2072634"/>
                <a:gd name="connsiteX62" fmla="*/ 1046301 w 3035635"/>
                <a:gd name="connsiteY62" fmla="*/ 447077 h 2072634"/>
                <a:gd name="connsiteX63" fmla="*/ 1022737 w 3035635"/>
                <a:gd name="connsiteY63" fmla="*/ 352199 h 2072634"/>
                <a:gd name="connsiteX64" fmla="*/ 1001058 w 3035635"/>
                <a:gd name="connsiteY64" fmla="*/ 282771 h 2072634"/>
                <a:gd name="connsiteX65" fmla="*/ 970100 w 3035635"/>
                <a:gd name="connsiteY65" fmla="*/ 211457 h 2072634"/>
                <a:gd name="connsiteX66" fmla="*/ 946659 w 3035635"/>
                <a:gd name="connsiteY66" fmla="*/ 149421 h 2072634"/>
                <a:gd name="connsiteX67" fmla="*/ 915703 w 3035635"/>
                <a:gd name="connsiteY67" fmla="*/ 58933 h 2072634"/>
                <a:gd name="connsiteX0" fmla="*/ 915703 w 3204495"/>
                <a:gd name="connsiteY0" fmla="*/ 58933 h 2072153"/>
                <a:gd name="connsiteX1" fmla="*/ 934753 w 3204495"/>
                <a:gd name="connsiteY1" fmla="*/ 1783 h 2072153"/>
                <a:gd name="connsiteX2" fmla="*/ 953803 w 3204495"/>
                <a:gd name="connsiteY2" fmla="*/ 18452 h 2072153"/>
                <a:gd name="connsiteX3" fmla="*/ 968091 w 3204495"/>
                <a:gd name="connsiteY3" fmla="*/ 58933 h 2072153"/>
                <a:gd name="connsiteX4" fmla="*/ 984759 w 3204495"/>
                <a:gd name="connsiteY4" fmla="*/ 75602 h 2072153"/>
                <a:gd name="connsiteX5" fmla="*/ 994284 w 3204495"/>
                <a:gd name="connsiteY5" fmla="*/ 85127 h 2072153"/>
                <a:gd name="connsiteX6" fmla="*/ 1001428 w 3204495"/>
                <a:gd name="connsiteY6" fmla="*/ 120846 h 2072153"/>
                <a:gd name="connsiteX7" fmla="*/ 1010953 w 3204495"/>
                <a:gd name="connsiteY7" fmla="*/ 125608 h 2072153"/>
                <a:gd name="connsiteX8" fmla="*/ 1022859 w 3204495"/>
                <a:gd name="connsiteY8" fmla="*/ 120846 h 2072153"/>
                <a:gd name="connsiteX9" fmla="*/ 1030003 w 3204495"/>
                <a:gd name="connsiteY9" fmla="*/ 66077 h 2072153"/>
                <a:gd name="connsiteX10" fmla="*/ 1030003 w 3204495"/>
                <a:gd name="connsiteY10" fmla="*/ 66077 h 2072153"/>
                <a:gd name="connsiteX11" fmla="*/ 1046672 w 3204495"/>
                <a:gd name="connsiteY11" fmla="*/ 56552 h 2072153"/>
                <a:gd name="connsiteX12" fmla="*/ 1063341 w 3204495"/>
                <a:gd name="connsiteY12" fmla="*/ 73221 h 2072153"/>
                <a:gd name="connsiteX13" fmla="*/ 1063341 w 3204495"/>
                <a:gd name="connsiteY13" fmla="*/ 87508 h 2072153"/>
                <a:gd name="connsiteX14" fmla="*/ 1077628 w 3204495"/>
                <a:gd name="connsiteY14" fmla="*/ 54171 h 2072153"/>
                <a:gd name="connsiteX15" fmla="*/ 1087153 w 3204495"/>
                <a:gd name="connsiteY15" fmla="*/ 27977 h 2072153"/>
                <a:gd name="connsiteX16" fmla="*/ 1094297 w 3204495"/>
                <a:gd name="connsiteY16" fmla="*/ 54171 h 2072153"/>
                <a:gd name="connsiteX17" fmla="*/ 1101441 w 3204495"/>
                <a:gd name="connsiteY17" fmla="*/ 92271 h 2072153"/>
                <a:gd name="connsiteX18" fmla="*/ 1110966 w 3204495"/>
                <a:gd name="connsiteY18" fmla="*/ 104177 h 2072153"/>
                <a:gd name="connsiteX19" fmla="*/ 1125253 w 3204495"/>
                <a:gd name="connsiteY19" fmla="*/ 61314 h 2072153"/>
                <a:gd name="connsiteX20" fmla="*/ 1141922 w 3204495"/>
                <a:gd name="connsiteY20" fmla="*/ 30358 h 2072153"/>
                <a:gd name="connsiteX21" fmla="*/ 1141922 w 3204495"/>
                <a:gd name="connsiteY21" fmla="*/ 30358 h 2072153"/>
                <a:gd name="connsiteX22" fmla="*/ 1182403 w 3204495"/>
                <a:gd name="connsiteY22" fmla="*/ 27977 h 2072153"/>
                <a:gd name="connsiteX23" fmla="*/ 1199072 w 3204495"/>
                <a:gd name="connsiteY23" fmla="*/ 73221 h 2072153"/>
                <a:gd name="connsiteX24" fmla="*/ 1201453 w 3204495"/>
                <a:gd name="connsiteY24" fmla="*/ 94652 h 2072153"/>
                <a:gd name="connsiteX25" fmla="*/ 1222884 w 3204495"/>
                <a:gd name="connsiteY25" fmla="*/ 56552 h 2072153"/>
                <a:gd name="connsiteX26" fmla="*/ 1246697 w 3204495"/>
                <a:gd name="connsiteY26" fmla="*/ 37502 h 2072153"/>
                <a:gd name="connsiteX27" fmla="*/ 1263366 w 3204495"/>
                <a:gd name="connsiteY27" fmla="*/ 23214 h 2072153"/>
                <a:gd name="connsiteX28" fmla="*/ 1287178 w 3204495"/>
                <a:gd name="connsiteY28" fmla="*/ 4164 h 2072153"/>
                <a:gd name="connsiteX29" fmla="*/ 1303847 w 3204495"/>
                <a:gd name="connsiteY29" fmla="*/ 58933 h 2072153"/>
                <a:gd name="connsiteX30" fmla="*/ 1310991 w 3204495"/>
                <a:gd name="connsiteY30" fmla="*/ 87508 h 2072153"/>
                <a:gd name="connsiteX31" fmla="*/ 1334803 w 3204495"/>
                <a:gd name="connsiteY31" fmla="*/ 111321 h 2072153"/>
                <a:gd name="connsiteX32" fmla="*/ 1356234 w 3204495"/>
                <a:gd name="connsiteY32" fmla="*/ 118464 h 2072153"/>
                <a:gd name="connsiteX33" fmla="*/ 1372903 w 3204495"/>
                <a:gd name="connsiteY33" fmla="*/ 204189 h 2072153"/>
                <a:gd name="connsiteX34" fmla="*/ 1403859 w 3204495"/>
                <a:gd name="connsiteY34" fmla="*/ 328014 h 2072153"/>
                <a:gd name="connsiteX35" fmla="*/ 1446722 w 3204495"/>
                <a:gd name="connsiteY35" fmla="*/ 451839 h 2072153"/>
                <a:gd name="connsiteX36" fmla="*/ 1494347 w 3204495"/>
                <a:gd name="connsiteY36" fmla="*/ 592333 h 2072153"/>
                <a:gd name="connsiteX37" fmla="*/ 1539591 w 3204495"/>
                <a:gd name="connsiteY37" fmla="*/ 689964 h 2072153"/>
                <a:gd name="connsiteX38" fmla="*/ 1589597 w 3204495"/>
                <a:gd name="connsiteY38" fmla="*/ 792358 h 2072153"/>
                <a:gd name="connsiteX39" fmla="*/ 1658653 w 3204495"/>
                <a:gd name="connsiteY39" fmla="*/ 909039 h 2072153"/>
                <a:gd name="connsiteX40" fmla="*/ 1727709 w 3204495"/>
                <a:gd name="connsiteY40" fmla="*/ 1028102 h 2072153"/>
                <a:gd name="connsiteX41" fmla="*/ 1799147 w 3204495"/>
                <a:gd name="connsiteY41" fmla="*/ 1132877 h 2072153"/>
                <a:gd name="connsiteX42" fmla="*/ 1909326 w 3204495"/>
                <a:gd name="connsiteY42" fmla="*/ 896121 h 2072153"/>
                <a:gd name="connsiteX43" fmla="*/ 2083763 w 3204495"/>
                <a:gd name="connsiteY43" fmla="*/ 870738 h 2072153"/>
                <a:gd name="connsiteX44" fmla="*/ 2337302 w 3204495"/>
                <a:gd name="connsiteY44" fmla="*/ 861584 h 2072153"/>
                <a:gd name="connsiteX45" fmla="*/ 2688098 w 3204495"/>
                <a:gd name="connsiteY45" fmla="*/ 721299 h 2072153"/>
                <a:gd name="connsiteX46" fmla="*/ 2835098 w 3204495"/>
                <a:gd name="connsiteY46" fmla="*/ 1208967 h 2072153"/>
                <a:gd name="connsiteX47" fmla="*/ 3032210 w 3204495"/>
                <a:gd name="connsiteY47" fmla="*/ 1586404 h 2072153"/>
                <a:gd name="connsiteX48" fmla="*/ 3162503 w 3204495"/>
                <a:gd name="connsiteY48" fmla="*/ 1947143 h 2072153"/>
                <a:gd name="connsiteX49" fmla="*/ 2120143 w 3204495"/>
                <a:gd name="connsiteY49" fmla="*/ 1796833 h 2072153"/>
                <a:gd name="connsiteX50" fmla="*/ 300720 w 3204495"/>
                <a:gd name="connsiteY50" fmla="*/ 2069241 h 2072153"/>
                <a:gd name="connsiteX51" fmla="*/ 0 w 3204495"/>
                <a:gd name="connsiteY51" fmla="*/ 1588503 h 2072153"/>
                <a:gd name="connsiteX52" fmla="*/ 260023 w 3204495"/>
                <a:gd name="connsiteY52" fmla="*/ 1453603 h 2072153"/>
                <a:gd name="connsiteX53" fmla="*/ 433083 w 3204495"/>
                <a:gd name="connsiteY53" fmla="*/ 1341313 h 2072153"/>
                <a:gd name="connsiteX54" fmla="*/ 594387 w 3204495"/>
                <a:gd name="connsiteY54" fmla="*/ 1236785 h 2072153"/>
                <a:gd name="connsiteX55" fmla="*/ 662579 w 3204495"/>
                <a:gd name="connsiteY55" fmla="*/ 1192781 h 2072153"/>
                <a:gd name="connsiteX56" fmla="*/ 746046 w 3204495"/>
                <a:gd name="connsiteY56" fmla="*/ 1114447 h 2072153"/>
                <a:gd name="connsiteX57" fmla="*/ 855707 w 3204495"/>
                <a:gd name="connsiteY57" fmla="*/ 1007909 h 2072153"/>
                <a:gd name="connsiteX58" fmla="*/ 989522 w 3204495"/>
                <a:gd name="connsiteY58" fmla="*/ 832839 h 2072153"/>
                <a:gd name="connsiteX59" fmla="*/ 1034766 w 3204495"/>
                <a:gd name="connsiteY59" fmla="*/ 723302 h 2072153"/>
                <a:gd name="connsiteX60" fmla="*/ 1053816 w 3204495"/>
                <a:gd name="connsiteY60" fmla="*/ 632814 h 2072153"/>
                <a:gd name="connsiteX61" fmla="*/ 1053321 w 3204495"/>
                <a:gd name="connsiteY61" fmla="*/ 549471 h 2072153"/>
                <a:gd name="connsiteX62" fmla="*/ 1046301 w 3204495"/>
                <a:gd name="connsiteY62" fmla="*/ 447077 h 2072153"/>
                <a:gd name="connsiteX63" fmla="*/ 1022737 w 3204495"/>
                <a:gd name="connsiteY63" fmla="*/ 352199 h 2072153"/>
                <a:gd name="connsiteX64" fmla="*/ 1001058 w 3204495"/>
                <a:gd name="connsiteY64" fmla="*/ 282771 h 2072153"/>
                <a:gd name="connsiteX65" fmla="*/ 970100 w 3204495"/>
                <a:gd name="connsiteY65" fmla="*/ 211457 h 2072153"/>
                <a:gd name="connsiteX66" fmla="*/ 946659 w 3204495"/>
                <a:gd name="connsiteY66" fmla="*/ 149421 h 2072153"/>
                <a:gd name="connsiteX67" fmla="*/ 915703 w 3204495"/>
                <a:gd name="connsiteY67" fmla="*/ 58933 h 2072153"/>
                <a:gd name="connsiteX0" fmla="*/ 915703 w 3204495"/>
                <a:gd name="connsiteY0" fmla="*/ 58933 h 2084422"/>
                <a:gd name="connsiteX1" fmla="*/ 934753 w 3204495"/>
                <a:gd name="connsiteY1" fmla="*/ 1783 h 2084422"/>
                <a:gd name="connsiteX2" fmla="*/ 953803 w 3204495"/>
                <a:gd name="connsiteY2" fmla="*/ 18452 h 2084422"/>
                <a:gd name="connsiteX3" fmla="*/ 968091 w 3204495"/>
                <a:gd name="connsiteY3" fmla="*/ 58933 h 2084422"/>
                <a:gd name="connsiteX4" fmla="*/ 984759 w 3204495"/>
                <a:gd name="connsiteY4" fmla="*/ 75602 h 2084422"/>
                <a:gd name="connsiteX5" fmla="*/ 994284 w 3204495"/>
                <a:gd name="connsiteY5" fmla="*/ 85127 h 2084422"/>
                <a:gd name="connsiteX6" fmla="*/ 1001428 w 3204495"/>
                <a:gd name="connsiteY6" fmla="*/ 120846 h 2084422"/>
                <a:gd name="connsiteX7" fmla="*/ 1010953 w 3204495"/>
                <a:gd name="connsiteY7" fmla="*/ 125608 h 2084422"/>
                <a:gd name="connsiteX8" fmla="*/ 1022859 w 3204495"/>
                <a:gd name="connsiteY8" fmla="*/ 120846 h 2084422"/>
                <a:gd name="connsiteX9" fmla="*/ 1030003 w 3204495"/>
                <a:gd name="connsiteY9" fmla="*/ 66077 h 2084422"/>
                <a:gd name="connsiteX10" fmla="*/ 1030003 w 3204495"/>
                <a:gd name="connsiteY10" fmla="*/ 66077 h 2084422"/>
                <a:gd name="connsiteX11" fmla="*/ 1046672 w 3204495"/>
                <a:gd name="connsiteY11" fmla="*/ 56552 h 2084422"/>
                <a:gd name="connsiteX12" fmla="*/ 1063341 w 3204495"/>
                <a:gd name="connsiteY12" fmla="*/ 73221 h 2084422"/>
                <a:gd name="connsiteX13" fmla="*/ 1063341 w 3204495"/>
                <a:gd name="connsiteY13" fmla="*/ 87508 h 2084422"/>
                <a:gd name="connsiteX14" fmla="*/ 1077628 w 3204495"/>
                <a:gd name="connsiteY14" fmla="*/ 54171 h 2084422"/>
                <a:gd name="connsiteX15" fmla="*/ 1087153 w 3204495"/>
                <a:gd name="connsiteY15" fmla="*/ 27977 h 2084422"/>
                <a:gd name="connsiteX16" fmla="*/ 1094297 w 3204495"/>
                <a:gd name="connsiteY16" fmla="*/ 54171 h 2084422"/>
                <a:gd name="connsiteX17" fmla="*/ 1101441 w 3204495"/>
                <a:gd name="connsiteY17" fmla="*/ 92271 h 2084422"/>
                <a:gd name="connsiteX18" fmla="*/ 1110966 w 3204495"/>
                <a:gd name="connsiteY18" fmla="*/ 104177 h 2084422"/>
                <a:gd name="connsiteX19" fmla="*/ 1125253 w 3204495"/>
                <a:gd name="connsiteY19" fmla="*/ 61314 h 2084422"/>
                <a:gd name="connsiteX20" fmla="*/ 1141922 w 3204495"/>
                <a:gd name="connsiteY20" fmla="*/ 30358 h 2084422"/>
                <a:gd name="connsiteX21" fmla="*/ 1141922 w 3204495"/>
                <a:gd name="connsiteY21" fmla="*/ 30358 h 2084422"/>
                <a:gd name="connsiteX22" fmla="*/ 1182403 w 3204495"/>
                <a:gd name="connsiteY22" fmla="*/ 27977 h 2084422"/>
                <a:gd name="connsiteX23" fmla="*/ 1199072 w 3204495"/>
                <a:gd name="connsiteY23" fmla="*/ 73221 h 2084422"/>
                <a:gd name="connsiteX24" fmla="*/ 1201453 w 3204495"/>
                <a:gd name="connsiteY24" fmla="*/ 94652 h 2084422"/>
                <a:gd name="connsiteX25" fmla="*/ 1222884 w 3204495"/>
                <a:gd name="connsiteY25" fmla="*/ 56552 h 2084422"/>
                <a:gd name="connsiteX26" fmla="*/ 1246697 w 3204495"/>
                <a:gd name="connsiteY26" fmla="*/ 37502 h 2084422"/>
                <a:gd name="connsiteX27" fmla="*/ 1263366 w 3204495"/>
                <a:gd name="connsiteY27" fmla="*/ 23214 h 2084422"/>
                <a:gd name="connsiteX28" fmla="*/ 1287178 w 3204495"/>
                <a:gd name="connsiteY28" fmla="*/ 4164 h 2084422"/>
                <a:gd name="connsiteX29" fmla="*/ 1303847 w 3204495"/>
                <a:gd name="connsiteY29" fmla="*/ 58933 h 2084422"/>
                <a:gd name="connsiteX30" fmla="*/ 1310991 w 3204495"/>
                <a:gd name="connsiteY30" fmla="*/ 87508 h 2084422"/>
                <a:gd name="connsiteX31" fmla="*/ 1334803 w 3204495"/>
                <a:gd name="connsiteY31" fmla="*/ 111321 h 2084422"/>
                <a:gd name="connsiteX32" fmla="*/ 1356234 w 3204495"/>
                <a:gd name="connsiteY32" fmla="*/ 118464 h 2084422"/>
                <a:gd name="connsiteX33" fmla="*/ 1372903 w 3204495"/>
                <a:gd name="connsiteY33" fmla="*/ 204189 h 2084422"/>
                <a:gd name="connsiteX34" fmla="*/ 1403859 w 3204495"/>
                <a:gd name="connsiteY34" fmla="*/ 328014 h 2084422"/>
                <a:gd name="connsiteX35" fmla="*/ 1446722 w 3204495"/>
                <a:gd name="connsiteY35" fmla="*/ 451839 h 2084422"/>
                <a:gd name="connsiteX36" fmla="*/ 1494347 w 3204495"/>
                <a:gd name="connsiteY36" fmla="*/ 592333 h 2084422"/>
                <a:gd name="connsiteX37" fmla="*/ 1539591 w 3204495"/>
                <a:gd name="connsiteY37" fmla="*/ 689964 h 2084422"/>
                <a:gd name="connsiteX38" fmla="*/ 1589597 w 3204495"/>
                <a:gd name="connsiteY38" fmla="*/ 792358 h 2084422"/>
                <a:gd name="connsiteX39" fmla="*/ 1658653 w 3204495"/>
                <a:gd name="connsiteY39" fmla="*/ 909039 h 2084422"/>
                <a:gd name="connsiteX40" fmla="*/ 1727709 w 3204495"/>
                <a:gd name="connsiteY40" fmla="*/ 1028102 h 2084422"/>
                <a:gd name="connsiteX41" fmla="*/ 1799147 w 3204495"/>
                <a:gd name="connsiteY41" fmla="*/ 1132877 h 2084422"/>
                <a:gd name="connsiteX42" fmla="*/ 1909326 w 3204495"/>
                <a:gd name="connsiteY42" fmla="*/ 896121 h 2084422"/>
                <a:gd name="connsiteX43" fmla="*/ 2083763 w 3204495"/>
                <a:gd name="connsiteY43" fmla="*/ 870738 h 2084422"/>
                <a:gd name="connsiteX44" fmla="*/ 2337302 w 3204495"/>
                <a:gd name="connsiteY44" fmla="*/ 861584 h 2084422"/>
                <a:gd name="connsiteX45" fmla="*/ 2688098 w 3204495"/>
                <a:gd name="connsiteY45" fmla="*/ 721299 h 2084422"/>
                <a:gd name="connsiteX46" fmla="*/ 2835098 w 3204495"/>
                <a:gd name="connsiteY46" fmla="*/ 1208967 h 2084422"/>
                <a:gd name="connsiteX47" fmla="*/ 3032210 w 3204495"/>
                <a:gd name="connsiteY47" fmla="*/ 1586404 h 2084422"/>
                <a:gd name="connsiteX48" fmla="*/ 3162503 w 3204495"/>
                <a:gd name="connsiteY48" fmla="*/ 1947143 h 2084422"/>
                <a:gd name="connsiteX49" fmla="*/ 2133507 w 3204495"/>
                <a:gd name="connsiteY49" fmla="*/ 2050686 h 2084422"/>
                <a:gd name="connsiteX50" fmla="*/ 300720 w 3204495"/>
                <a:gd name="connsiteY50" fmla="*/ 2069241 h 2084422"/>
                <a:gd name="connsiteX51" fmla="*/ 0 w 3204495"/>
                <a:gd name="connsiteY51" fmla="*/ 1588503 h 2084422"/>
                <a:gd name="connsiteX52" fmla="*/ 260023 w 3204495"/>
                <a:gd name="connsiteY52" fmla="*/ 1453603 h 2084422"/>
                <a:gd name="connsiteX53" fmla="*/ 433083 w 3204495"/>
                <a:gd name="connsiteY53" fmla="*/ 1341313 h 2084422"/>
                <a:gd name="connsiteX54" fmla="*/ 594387 w 3204495"/>
                <a:gd name="connsiteY54" fmla="*/ 1236785 h 2084422"/>
                <a:gd name="connsiteX55" fmla="*/ 662579 w 3204495"/>
                <a:gd name="connsiteY55" fmla="*/ 1192781 h 2084422"/>
                <a:gd name="connsiteX56" fmla="*/ 746046 w 3204495"/>
                <a:gd name="connsiteY56" fmla="*/ 1114447 h 2084422"/>
                <a:gd name="connsiteX57" fmla="*/ 855707 w 3204495"/>
                <a:gd name="connsiteY57" fmla="*/ 1007909 h 2084422"/>
                <a:gd name="connsiteX58" fmla="*/ 989522 w 3204495"/>
                <a:gd name="connsiteY58" fmla="*/ 832839 h 2084422"/>
                <a:gd name="connsiteX59" fmla="*/ 1034766 w 3204495"/>
                <a:gd name="connsiteY59" fmla="*/ 723302 h 2084422"/>
                <a:gd name="connsiteX60" fmla="*/ 1053816 w 3204495"/>
                <a:gd name="connsiteY60" fmla="*/ 632814 h 2084422"/>
                <a:gd name="connsiteX61" fmla="*/ 1053321 w 3204495"/>
                <a:gd name="connsiteY61" fmla="*/ 549471 h 2084422"/>
                <a:gd name="connsiteX62" fmla="*/ 1046301 w 3204495"/>
                <a:gd name="connsiteY62" fmla="*/ 447077 h 2084422"/>
                <a:gd name="connsiteX63" fmla="*/ 1022737 w 3204495"/>
                <a:gd name="connsiteY63" fmla="*/ 352199 h 2084422"/>
                <a:gd name="connsiteX64" fmla="*/ 1001058 w 3204495"/>
                <a:gd name="connsiteY64" fmla="*/ 282771 h 2084422"/>
                <a:gd name="connsiteX65" fmla="*/ 970100 w 3204495"/>
                <a:gd name="connsiteY65" fmla="*/ 211457 h 2084422"/>
                <a:gd name="connsiteX66" fmla="*/ 946659 w 3204495"/>
                <a:gd name="connsiteY66" fmla="*/ 149421 h 2084422"/>
                <a:gd name="connsiteX67" fmla="*/ 915703 w 3204495"/>
                <a:gd name="connsiteY67" fmla="*/ 58933 h 2084422"/>
                <a:gd name="connsiteX0" fmla="*/ 915703 w 3403973"/>
                <a:gd name="connsiteY0" fmla="*/ 58933 h 2082439"/>
                <a:gd name="connsiteX1" fmla="*/ 934753 w 3403973"/>
                <a:gd name="connsiteY1" fmla="*/ 1783 h 2082439"/>
                <a:gd name="connsiteX2" fmla="*/ 953803 w 3403973"/>
                <a:gd name="connsiteY2" fmla="*/ 18452 h 2082439"/>
                <a:gd name="connsiteX3" fmla="*/ 968091 w 3403973"/>
                <a:gd name="connsiteY3" fmla="*/ 58933 h 2082439"/>
                <a:gd name="connsiteX4" fmla="*/ 984759 w 3403973"/>
                <a:gd name="connsiteY4" fmla="*/ 75602 h 2082439"/>
                <a:gd name="connsiteX5" fmla="*/ 994284 w 3403973"/>
                <a:gd name="connsiteY5" fmla="*/ 85127 h 2082439"/>
                <a:gd name="connsiteX6" fmla="*/ 1001428 w 3403973"/>
                <a:gd name="connsiteY6" fmla="*/ 120846 h 2082439"/>
                <a:gd name="connsiteX7" fmla="*/ 1010953 w 3403973"/>
                <a:gd name="connsiteY7" fmla="*/ 125608 h 2082439"/>
                <a:gd name="connsiteX8" fmla="*/ 1022859 w 3403973"/>
                <a:gd name="connsiteY8" fmla="*/ 120846 h 2082439"/>
                <a:gd name="connsiteX9" fmla="*/ 1030003 w 3403973"/>
                <a:gd name="connsiteY9" fmla="*/ 66077 h 2082439"/>
                <a:gd name="connsiteX10" fmla="*/ 1030003 w 3403973"/>
                <a:gd name="connsiteY10" fmla="*/ 66077 h 2082439"/>
                <a:gd name="connsiteX11" fmla="*/ 1046672 w 3403973"/>
                <a:gd name="connsiteY11" fmla="*/ 56552 h 2082439"/>
                <a:gd name="connsiteX12" fmla="*/ 1063341 w 3403973"/>
                <a:gd name="connsiteY12" fmla="*/ 73221 h 2082439"/>
                <a:gd name="connsiteX13" fmla="*/ 1063341 w 3403973"/>
                <a:gd name="connsiteY13" fmla="*/ 87508 h 2082439"/>
                <a:gd name="connsiteX14" fmla="*/ 1077628 w 3403973"/>
                <a:gd name="connsiteY14" fmla="*/ 54171 h 2082439"/>
                <a:gd name="connsiteX15" fmla="*/ 1087153 w 3403973"/>
                <a:gd name="connsiteY15" fmla="*/ 27977 h 2082439"/>
                <a:gd name="connsiteX16" fmla="*/ 1094297 w 3403973"/>
                <a:gd name="connsiteY16" fmla="*/ 54171 h 2082439"/>
                <a:gd name="connsiteX17" fmla="*/ 1101441 w 3403973"/>
                <a:gd name="connsiteY17" fmla="*/ 92271 h 2082439"/>
                <a:gd name="connsiteX18" fmla="*/ 1110966 w 3403973"/>
                <a:gd name="connsiteY18" fmla="*/ 104177 h 2082439"/>
                <a:gd name="connsiteX19" fmla="*/ 1125253 w 3403973"/>
                <a:gd name="connsiteY19" fmla="*/ 61314 h 2082439"/>
                <a:gd name="connsiteX20" fmla="*/ 1141922 w 3403973"/>
                <a:gd name="connsiteY20" fmla="*/ 30358 h 2082439"/>
                <a:gd name="connsiteX21" fmla="*/ 1141922 w 3403973"/>
                <a:gd name="connsiteY21" fmla="*/ 30358 h 2082439"/>
                <a:gd name="connsiteX22" fmla="*/ 1182403 w 3403973"/>
                <a:gd name="connsiteY22" fmla="*/ 27977 h 2082439"/>
                <a:gd name="connsiteX23" fmla="*/ 1199072 w 3403973"/>
                <a:gd name="connsiteY23" fmla="*/ 73221 h 2082439"/>
                <a:gd name="connsiteX24" fmla="*/ 1201453 w 3403973"/>
                <a:gd name="connsiteY24" fmla="*/ 94652 h 2082439"/>
                <a:gd name="connsiteX25" fmla="*/ 1222884 w 3403973"/>
                <a:gd name="connsiteY25" fmla="*/ 56552 h 2082439"/>
                <a:gd name="connsiteX26" fmla="*/ 1246697 w 3403973"/>
                <a:gd name="connsiteY26" fmla="*/ 37502 h 2082439"/>
                <a:gd name="connsiteX27" fmla="*/ 1263366 w 3403973"/>
                <a:gd name="connsiteY27" fmla="*/ 23214 h 2082439"/>
                <a:gd name="connsiteX28" fmla="*/ 1287178 w 3403973"/>
                <a:gd name="connsiteY28" fmla="*/ 4164 h 2082439"/>
                <a:gd name="connsiteX29" fmla="*/ 1303847 w 3403973"/>
                <a:gd name="connsiteY29" fmla="*/ 58933 h 2082439"/>
                <a:gd name="connsiteX30" fmla="*/ 1310991 w 3403973"/>
                <a:gd name="connsiteY30" fmla="*/ 87508 h 2082439"/>
                <a:gd name="connsiteX31" fmla="*/ 1334803 w 3403973"/>
                <a:gd name="connsiteY31" fmla="*/ 111321 h 2082439"/>
                <a:gd name="connsiteX32" fmla="*/ 1356234 w 3403973"/>
                <a:gd name="connsiteY32" fmla="*/ 118464 h 2082439"/>
                <a:gd name="connsiteX33" fmla="*/ 1372903 w 3403973"/>
                <a:gd name="connsiteY33" fmla="*/ 204189 h 2082439"/>
                <a:gd name="connsiteX34" fmla="*/ 1403859 w 3403973"/>
                <a:gd name="connsiteY34" fmla="*/ 328014 h 2082439"/>
                <a:gd name="connsiteX35" fmla="*/ 1446722 w 3403973"/>
                <a:gd name="connsiteY35" fmla="*/ 451839 h 2082439"/>
                <a:gd name="connsiteX36" fmla="*/ 1494347 w 3403973"/>
                <a:gd name="connsiteY36" fmla="*/ 592333 h 2082439"/>
                <a:gd name="connsiteX37" fmla="*/ 1539591 w 3403973"/>
                <a:gd name="connsiteY37" fmla="*/ 689964 h 2082439"/>
                <a:gd name="connsiteX38" fmla="*/ 1589597 w 3403973"/>
                <a:gd name="connsiteY38" fmla="*/ 792358 h 2082439"/>
                <a:gd name="connsiteX39" fmla="*/ 1658653 w 3403973"/>
                <a:gd name="connsiteY39" fmla="*/ 909039 h 2082439"/>
                <a:gd name="connsiteX40" fmla="*/ 1727709 w 3403973"/>
                <a:gd name="connsiteY40" fmla="*/ 1028102 h 2082439"/>
                <a:gd name="connsiteX41" fmla="*/ 1799147 w 3403973"/>
                <a:gd name="connsiteY41" fmla="*/ 1132877 h 2082439"/>
                <a:gd name="connsiteX42" fmla="*/ 1909326 w 3403973"/>
                <a:gd name="connsiteY42" fmla="*/ 896121 h 2082439"/>
                <a:gd name="connsiteX43" fmla="*/ 2083763 w 3403973"/>
                <a:gd name="connsiteY43" fmla="*/ 870738 h 2082439"/>
                <a:gd name="connsiteX44" fmla="*/ 2337302 w 3403973"/>
                <a:gd name="connsiteY44" fmla="*/ 861584 h 2082439"/>
                <a:gd name="connsiteX45" fmla="*/ 2688098 w 3403973"/>
                <a:gd name="connsiteY45" fmla="*/ 721299 h 2082439"/>
                <a:gd name="connsiteX46" fmla="*/ 2835098 w 3403973"/>
                <a:gd name="connsiteY46" fmla="*/ 1208967 h 2082439"/>
                <a:gd name="connsiteX47" fmla="*/ 3032210 w 3403973"/>
                <a:gd name="connsiteY47" fmla="*/ 1586404 h 2082439"/>
                <a:gd name="connsiteX48" fmla="*/ 3376321 w 3403973"/>
                <a:gd name="connsiteY48" fmla="*/ 2070729 h 2082439"/>
                <a:gd name="connsiteX49" fmla="*/ 2133507 w 3403973"/>
                <a:gd name="connsiteY49" fmla="*/ 2050686 h 2082439"/>
                <a:gd name="connsiteX50" fmla="*/ 300720 w 3403973"/>
                <a:gd name="connsiteY50" fmla="*/ 2069241 h 2082439"/>
                <a:gd name="connsiteX51" fmla="*/ 0 w 3403973"/>
                <a:gd name="connsiteY51" fmla="*/ 1588503 h 2082439"/>
                <a:gd name="connsiteX52" fmla="*/ 260023 w 3403973"/>
                <a:gd name="connsiteY52" fmla="*/ 1453603 h 2082439"/>
                <a:gd name="connsiteX53" fmla="*/ 433083 w 3403973"/>
                <a:gd name="connsiteY53" fmla="*/ 1341313 h 2082439"/>
                <a:gd name="connsiteX54" fmla="*/ 594387 w 3403973"/>
                <a:gd name="connsiteY54" fmla="*/ 1236785 h 2082439"/>
                <a:gd name="connsiteX55" fmla="*/ 662579 w 3403973"/>
                <a:gd name="connsiteY55" fmla="*/ 1192781 h 2082439"/>
                <a:gd name="connsiteX56" fmla="*/ 746046 w 3403973"/>
                <a:gd name="connsiteY56" fmla="*/ 1114447 h 2082439"/>
                <a:gd name="connsiteX57" fmla="*/ 855707 w 3403973"/>
                <a:gd name="connsiteY57" fmla="*/ 1007909 h 2082439"/>
                <a:gd name="connsiteX58" fmla="*/ 989522 w 3403973"/>
                <a:gd name="connsiteY58" fmla="*/ 832839 h 2082439"/>
                <a:gd name="connsiteX59" fmla="*/ 1034766 w 3403973"/>
                <a:gd name="connsiteY59" fmla="*/ 723302 h 2082439"/>
                <a:gd name="connsiteX60" fmla="*/ 1053816 w 3403973"/>
                <a:gd name="connsiteY60" fmla="*/ 632814 h 2082439"/>
                <a:gd name="connsiteX61" fmla="*/ 1053321 w 3403973"/>
                <a:gd name="connsiteY61" fmla="*/ 549471 h 2082439"/>
                <a:gd name="connsiteX62" fmla="*/ 1046301 w 3403973"/>
                <a:gd name="connsiteY62" fmla="*/ 447077 h 2082439"/>
                <a:gd name="connsiteX63" fmla="*/ 1022737 w 3403973"/>
                <a:gd name="connsiteY63" fmla="*/ 352199 h 2082439"/>
                <a:gd name="connsiteX64" fmla="*/ 1001058 w 3403973"/>
                <a:gd name="connsiteY64" fmla="*/ 282771 h 2082439"/>
                <a:gd name="connsiteX65" fmla="*/ 970100 w 3403973"/>
                <a:gd name="connsiteY65" fmla="*/ 211457 h 2082439"/>
                <a:gd name="connsiteX66" fmla="*/ 946659 w 3403973"/>
                <a:gd name="connsiteY66" fmla="*/ 149421 h 2082439"/>
                <a:gd name="connsiteX67" fmla="*/ 915703 w 3403973"/>
                <a:gd name="connsiteY67" fmla="*/ 58933 h 2082439"/>
                <a:gd name="connsiteX0" fmla="*/ 915703 w 3403973"/>
                <a:gd name="connsiteY0" fmla="*/ 58933 h 2084800"/>
                <a:gd name="connsiteX1" fmla="*/ 934753 w 3403973"/>
                <a:gd name="connsiteY1" fmla="*/ 1783 h 2084800"/>
                <a:gd name="connsiteX2" fmla="*/ 953803 w 3403973"/>
                <a:gd name="connsiteY2" fmla="*/ 18452 h 2084800"/>
                <a:gd name="connsiteX3" fmla="*/ 968091 w 3403973"/>
                <a:gd name="connsiteY3" fmla="*/ 58933 h 2084800"/>
                <a:gd name="connsiteX4" fmla="*/ 984759 w 3403973"/>
                <a:gd name="connsiteY4" fmla="*/ 75602 h 2084800"/>
                <a:gd name="connsiteX5" fmla="*/ 994284 w 3403973"/>
                <a:gd name="connsiteY5" fmla="*/ 85127 h 2084800"/>
                <a:gd name="connsiteX6" fmla="*/ 1001428 w 3403973"/>
                <a:gd name="connsiteY6" fmla="*/ 120846 h 2084800"/>
                <a:gd name="connsiteX7" fmla="*/ 1010953 w 3403973"/>
                <a:gd name="connsiteY7" fmla="*/ 125608 h 2084800"/>
                <a:gd name="connsiteX8" fmla="*/ 1022859 w 3403973"/>
                <a:gd name="connsiteY8" fmla="*/ 120846 h 2084800"/>
                <a:gd name="connsiteX9" fmla="*/ 1030003 w 3403973"/>
                <a:gd name="connsiteY9" fmla="*/ 66077 h 2084800"/>
                <a:gd name="connsiteX10" fmla="*/ 1030003 w 3403973"/>
                <a:gd name="connsiteY10" fmla="*/ 66077 h 2084800"/>
                <a:gd name="connsiteX11" fmla="*/ 1046672 w 3403973"/>
                <a:gd name="connsiteY11" fmla="*/ 56552 h 2084800"/>
                <a:gd name="connsiteX12" fmla="*/ 1063341 w 3403973"/>
                <a:gd name="connsiteY12" fmla="*/ 73221 h 2084800"/>
                <a:gd name="connsiteX13" fmla="*/ 1063341 w 3403973"/>
                <a:gd name="connsiteY13" fmla="*/ 87508 h 2084800"/>
                <a:gd name="connsiteX14" fmla="*/ 1077628 w 3403973"/>
                <a:gd name="connsiteY14" fmla="*/ 54171 h 2084800"/>
                <a:gd name="connsiteX15" fmla="*/ 1087153 w 3403973"/>
                <a:gd name="connsiteY15" fmla="*/ 27977 h 2084800"/>
                <a:gd name="connsiteX16" fmla="*/ 1094297 w 3403973"/>
                <a:gd name="connsiteY16" fmla="*/ 54171 h 2084800"/>
                <a:gd name="connsiteX17" fmla="*/ 1101441 w 3403973"/>
                <a:gd name="connsiteY17" fmla="*/ 92271 h 2084800"/>
                <a:gd name="connsiteX18" fmla="*/ 1110966 w 3403973"/>
                <a:gd name="connsiteY18" fmla="*/ 104177 h 2084800"/>
                <a:gd name="connsiteX19" fmla="*/ 1125253 w 3403973"/>
                <a:gd name="connsiteY19" fmla="*/ 61314 h 2084800"/>
                <a:gd name="connsiteX20" fmla="*/ 1141922 w 3403973"/>
                <a:gd name="connsiteY20" fmla="*/ 30358 h 2084800"/>
                <a:gd name="connsiteX21" fmla="*/ 1141922 w 3403973"/>
                <a:gd name="connsiteY21" fmla="*/ 30358 h 2084800"/>
                <a:gd name="connsiteX22" fmla="*/ 1182403 w 3403973"/>
                <a:gd name="connsiteY22" fmla="*/ 27977 h 2084800"/>
                <a:gd name="connsiteX23" fmla="*/ 1199072 w 3403973"/>
                <a:gd name="connsiteY23" fmla="*/ 73221 h 2084800"/>
                <a:gd name="connsiteX24" fmla="*/ 1201453 w 3403973"/>
                <a:gd name="connsiteY24" fmla="*/ 94652 h 2084800"/>
                <a:gd name="connsiteX25" fmla="*/ 1222884 w 3403973"/>
                <a:gd name="connsiteY25" fmla="*/ 56552 h 2084800"/>
                <a:gd name="connsiteX26" fmla="*/ 1246697 w 3403973"/>
                <a:gd name="connsiteY26" fmla="*/ 37502 h 2084800"/>
                <a:gd name="connsiteX27" fmla="*/ 1263366 w 3403973"/>
                <a:gd name="connsiteY27" fmla="*/ 23214 h 2084800"/>
                <a:gd name="connsiteX28" fmla="*/ 1287178 w 3403973"/>
                <a:gd name="connsiteY28" fmla="*/ 4164 h 2084800"/>
                <a:gd name="connsiteX29" fmla="*/ 1303847 w 3403973"/>
                <a:gd name="connsiteY29" fmla="*/ 58933 h 2084800"/>
                <a:gd name="connsiteX30" fmla="*/ 1310991 w 3403973"/>
                <a:gd name="connsiteY30" fmla="*/ 87508 h 2084800"/>
                <a:gd name="connsiteX31" fmla="*/ 1334803 w 3403973"/>
                <a:gd name="connsiteY31" fmla="*/ 111321 h 2084800"/>
                <a:gd name="connsiteX32" fmla="*/ 1356234 w 3403973"/>
                <a:gd name="connsiteY32" fmla="*/ 118464 h 2084800"/>
                <a:gd name="connsiteX33" fmla="*/ 1372903 w 3403973"/>
                <a:gd name="connsiteY33" fmla="*/ 204189 h 2084800"/>
                <a:gd name="connsiteX34" fmla="*/ 1403859 w 3403973"/>
                <a:gd name="connsiteY34" fmla="*/ 328014 h 2084800"/>
                <a:gd name="connsiteX35" fmla="*/ 1446722 w 3403973"/>
                <a:gd name="connsiteY35" fmla="*/ 451839 h 2084800"/>
                <a:gd name="connsiteX36" fmla="*/ 1494347 w 3403973"/>
                <a:gd name="connsiteY36" fmla="*/ 592333 h 2084800"/>
                <a:gd name="connsiteX37" fmla="*/ 1539591 w 3403973"/>
                <a:gd name="connsiteY37" fmla="*/ 689964 h 2084800"/>
                <a:gd name="connsiteX38" fmla="*/ 1589597 w 3403973"/>
                <a:gd name="connsiteY38" fmla="*/ 792358 h 2084800"/>
                <a:gd name="connsiteX39" fmla="*/ 1658653 w 3403973"/>
                <a:gd name="connsiteY39" fmla="*/ 909039 h 2084800"/>
                <a:gd name="connsiteX40" fmla="*/ 1727709 w 3403973"/>
                <a:gd name="connsiteY40" fmla="*/ 1028102 h 2084800"/>
                <a:gd name="connsiteX41" fmla="*/ 1799147 w 3403973"/>
                <a:gd name="connsiteY41" fmla="*/ 1132877 h 2084800"/>
                <a:gd name="connsiteX42" fmla="*/ 1909326 w 3403973"/>
                <a:gd name="connsiteY42" fmla="*/ 896121 h 2084800"/>
                <a:gd name="connsiteX43" fmla="*/ 2083763 w 3403973"/>
                <a:gd name="connsiteY43" fmla="*/ 870738 h 2084800"/>
                <a:gd name="connsiteX44" fmla="*/ 2337302 w 3403973"/>
                <a:gd name="connsiteY44" fmla="*/ 861584 h 2084800"/>
                <a:gd name="connsiteX45" fmla="*/ 2688098 w 3403973"/>
                <a:gd name="connsiteY45" fmla="*/ 721299 h 2084800"/>
                <a:gd name="connsiteX46" fmla="*/ 2835098 w 3403973"/>
                <a:gd name="connsiteY46" fmla="*/ 1208967 h 2084800"/>
                <a:gd name="connsiteX47" fmla="*/ 3032210 w 3403973"/>
                <a:gd name="connsiteY47" fmla="*/ 1586404 h 2084800"/>
                <a:gd name="connsiteX48" fmla="*/ 3376321 w 3403973"/>
                <a:gd name="connsiteY48" fmla="*/ 2070729 h 2084800"/>
                <a:gd name="connsiteX49" fmla="*/ 2130165 w 3403973"/>
                <a:gd name="connsiteY49" fmla="*/ 2064047 h 2084800"/>
                <a:gd name="connsiteX50" fmla="*/ 300720 w 3403973"/>
                <a:gd name="connsiteY50" fmla="*/ 2069241 h 2084800"/>
                <a:gd name="connsiteX51" fmla="*/ 0 w 3403973"/>
                <a:gd name="connsiteY51" fmla="*/ 1588503 h 2084800"/>
                <a:gd name="connsiteX52" fmla="*/ 260023 w 3403973"/>
                <a:gd name="connsiteY52" fmla="*/ 1453603 h 2084800"/>
                <a:gd name="connsiteX53" fmla="*/ 433083 w 3403973"/>
                <a:gd name="connsiteY53" fmla="*/ 1341313 h 2084800"/>
                <a:gd name="connsiteX54" fmla="*/ 594387 w 3403973"/>
                <a:gd name="connsiteY54" fmla="*/ 1236785 h 2084800"/>
                <a:gd name="connsiteX55" fmla="*/ 662579 w 3403973"/>
                <a:gd name="connsiteY55" fmla="*/ 1192781 h 2084800"/>
                <a:gd name="connsiteX56" fmla="*/ 746046 w 3403973"/>
                <a:gd name="connsiteY56" fmla="*/ 1114447 h 2084800"/>
                <a:gd name="connsiteX57" fmla="*/ 855707 w 3403973"/>
                <a:gd name="connsiteY57" fmla="*/ 1007909 h 2084800"/>
                <a:gd name="connsiteX58" fmla="*/ 989522 w 3403973"/>
                <a:gd name="connsiteY58" fmla="*/ 832839 h 2084800"/>
                <a:gd name="connsiteX59" fmla="*/ 1034766 w 3403973"/>
                <a:gd name="connsiteY59" fmla="*/ 723302 h 2084800"/>
                <a:gd name="connsiteX60" fmla="*/ 1053816 w 3403973"/>
                <a:gd name="connsiteY60" fmla="*/ 632814 h 2084800"/>
                <a:gd name="connsiteX61" fmla="*/ 1053321 w 3403973"/>
                <a:gd name="connsiteY61" fmla="*/ 549471 h 2084800"/>
                <a:gd name="connsiteX62" fmla="*/ 1046301 w 3403973"/>
                <a:gd name="connsiteY62" fmla="*/ 447077 h 2084800"/>
                <a:gd name="connsiteX63" fmla="*/ 1022737 w 3403973"/>
                <a:gd name="connsiteY63" fmla="*/ 352199 h 2084800"/>
                <a:gd name="connsiteX64" fmla="*/ 1001058 w 3403973"/>
                <a:gd name="connsiteY64" fmla="*/ 282771 h 2084800"/>
                <a:gd name="connsiteX65" fmla="*/ 970100 w 3403973"/>
                <a:gd name="connsiteY65" fmla="*/ 211457 h 2084800"/>
                <a:gd name="connsiteX66" fmla="*/ 946659 w 3403973"/>
                <a:gd name="connsiteY66" fmla="*/ 149421 h 2084800"/>
                <a:gd name="connsiteX67" fmla="*/ 915703 w 3403973"/>
                <a:gd name="connsiteY67" fmla="*/ 58933 h 2084800"/>
                <a:gd name="connsiteX0" fmla="*/ 915703 w 3403973"/>
                <a:gd name="connsiteY0" fmla="*/ 58933 h 2109169"/>
                <a:gd name="connsiteX1" fmla="*/ 934753 w 3403973"/>
                <a:gd name="connsiteY1" fmla="*/ 1783 h 2109169"/>
                <a:gd name="connsiteX2" fmla="*/ 953803 w 3403973"/>
                <a:gd name="connsiteY2" fmla="*/ 18452 h 2109169"/>
                <a:gd name="connsiteX3" fmla="*/ 968091 w 3403973"/>
                <a:gd name="connsiteY3" fmla="*/ 58933 h 2109169"/>
                <a:gd name="connsiteX4" fmla="*/ 984759 w 3403973"/>
                <a:gd name="connsiteY4" fmla="*/ 75602 h 2109169"/>
                <a:gd name="connsiteX5" fmla="*/ 994284 w 3403973"/>
                <a:gd name="connsiteY5" fmla="*/ 85127 h 2109169"/>
                <a:gd name="connsiteX6" fmla="*/ 1001428 w 3403973"/>
                <a:gd name="connsiteY6" fmla="*/ 120846 h 2109169"/>
                <a:gd name="connsiteX7" fmla="*/ 1010953 w 3403973"/>
                <a:gd name="connsiteY7" fmla="*/ 125608 h 2109169"/>
                <a:gd name="connsiteX8" fmla="*/ 1022859 w 3403973"/>
                <a:gd name="connsiteY8" fmla="*/ 120846 h 2109169"/>
                <a:gd name="connsiteX9" fmla="*/ 1030003 w 3403973"/>
                <a:gd name="connsiteY9" fmla="*/ 66077 h 2109169"/>
                <a:gd name="connsiteX10" fmla="*/ 1030003 w 3403973"/>
                <a:gd name="connsiteY10" fmla="*/ 66077 h 2109169"/>
                <a:gd name="connsiteX11" fmla="*/ 1046672 w 3403973"/>
                <a:gd name="connsiteY11" fmla="*/ 56552 h 2109169"/>
                <a:gd name="connsiteX12" fmla="*/ 1063341 w 3403973"/>
                <a:gd name="connsiteY12" fmla="*/ 73221 h 2109169"/>
                <a:gd name="connsiteX13" fmla="*/ 1063341 w 3403973"/>
                <a:gd name="connsiteY13" fmla="*/ 87508 h 2109169"/>
                <a:gd name="connsiteX14" fmla="*/ 1077628 w 3403973"/>
                <a:gd name="connsiteY14" fmla="*/ 54171 h 2109169"/>
                <a:gd name="connsiteX15" fmla="*/ 1087153 w 3403973"/>
                <a:gd name="connsiteY15" fmla="*/ 27977 h 2109169"/>
                <a:gd name="connsiteX16" fmla="*/ 1094297 w 3403973"/>
                <a:gd name="connsiteY16" fmla="*/ 54171 h 2109169"/>
                <a:gd name="connsiteX17" fmla="*/ 1101441 w 3403973"/>
                <a:gd name="connsiteY17" fmla="*/ 92271 h 2109169"/>
                <a:gd name="connsiteX18" fmla="*/ 1110966 w 3403973"/>
                <a:gd name="connsiteY18" fmla="*/ 104177 h 2109169"/>
                <a:gd name="connsiteX19" fmla="*/ 1125253 w 3403973"/>
                <a:gd name="connsiteY19" fmla="*/ 61314 h 2109169"/>
                <a:gd name="connsiteX20" fmla="*/ 1141922 w 3403973"/>
                <a:gd name="connsiteY20" fmla="*/ 30358 h 2109169"/>
                <a:gd name="connsiteX21" fmla="*/ 1141922 w 3403973"/>
                <a:gd name="connsiteY21" fmla="*/ 30358 h 2109169"/>
                <a:gd name="connsiteX22" fmla="*/ 1182403 w 3403973"/>
                <a:gd name="connsiteY22" fmla="*/ 27977 h 2109169"/>
                <a:gd name="connsiteX23" fmla="*/ 1199072 w 3403973"/>
                <a:gd name="connsiteY23" fmla="*/ 73221 h 2109169"/>
                <a:gd name="connsiteX24" fmla="*/ 1201453 w 3403973"/>
                <a:gd name="connsiteY24" fmla="*/ 94652 h 2109169"/>
                <a:gd name="connsiteX25" fmla="*/ 1222884 w 3403973"/>
                <a:gd name="connsiteY25" fmla="*/ 56552 h 2109169"/>
                <a:gd name="connsiteX26" fmla="*/ 1246697 w 3403973"/>
                <a:gd name="connsiteY26" fmla="*/ 37502 h 2109169"/>
                <a:gd name="connsiteX27" fmla="*/ 1263366 w 3403973"/>
                <a:gd name="connsiteY27" fmla="*/ 23214 h 2109169"/>
                <a:gd name="connsiteX28" fmla="*/ 1287178 w 3403973"/>
                <a:gd name="connsiteY28" fmla="*/ 4164 h 2109169"/>
                <a:gd name="connsiteX29" fmla="*/ 1303847 w 3403973"/>
                <a:gd name="connsiteY29" fmla="*/ 58933 h 2109169"/>
                <a:gd name="connsiteX30" fmla="*/ 1310991 w 3403973"/>
                <a:gd name="connsiteY30" fmla="*/ 87508 h 2109169"/>
                <a:gd name="connsiteX31" fmla="*/ 1334803 w 3403973"/>
                <a:gd name="connsiteY31" fmla="*/ 111321 h 2109169"/>
                <a:gd name="connsiteX32" fmla="*/ 1356234 w 3403973"/>
                <a:gd name="connsiteY32" fmla="*/ 118464 h 2109169"/>
                <a:gd name="connsiteX33" fmla="*/ 1372903 w 3403973"/>
                <a:gd name="connsiteY33" fmla="*/ 204189 h 2109169"/>
                <a:gd name="connsiteX34" fmla="*/ 1403859 w 3403973"/>
                <a:gd name="connsiteY34" fmla="*/ 328014 h 2109169"/>
                <a:gd name="connsiteX35" fmla="*/ 1446722 w 3403973"/>
                <a:gd name="connsiteY35" fmla="*/ 451839 h 2109169"/>
                <a:gd name="connsiteX36" fmla="*/ 1494347 w 3403973"/>
                <a:gd name="connsiteY36" fmla="*/ 592333 h 2109169"/>
                <a:gd name="connsiteX37" fmla="*/ 1539591 w 3403973"/>
                <a:gd name="connsiteY37" fmla="*/ 689964 h 2109169"/>
                <a:gd name="connsiteX38" fmla="*/ 1589597 w 3403973"/>
                <a:gd name="connsiteY38" fmla="*/ 792358 h 2109169"/>
                <a:gd name="connsiteX39" fmla="*/ 1658653 w 3403973"/>
                <a:gd name="connsiteY39" fmla="*/ 909039 h 2109169"/>
                <a:gd name="connsiteX40" fmla="*/ 1727709 w 3403973"/>
                <a:gd name="connsiteY40" fmla="*/ 1028102 h 2109169"/>
                <a:gd name="connsiteX41" fmla="*/ 1799147 w 3403973"/>
                <a:gd name="connsiteY41" fmla="*/ 1132877 h 2109169"/>
                <a:gd name="connsiteX42" fmla="*/ 1909326 w 3403973"/>
                <a:gd name="connsiteY42" fmla="*/ 896121 h 2109169"/>
                <a:gd name="connsiteX43" fmla="*/ 2083763 w 3403973"/>
                <a:gd name="connsiteY43" fmla="*/ 870738 h 2109169"/>
                <a:gd name="connsiteX44" fmla="*/ 2337302 w 3403973"/>
                <a:gd name="connsiteY44" fmla="*/ 861584 h 2109169"/>
                <a:gd name="connsiteX45" fmla="*/ 2688098 w 3403973"/>
                <a:gd name="connsiteY45" fmla="*/ 721299 h 2109169"/>
                <a:gd name="connsiteX46" fmla="*/ 2835098 w 3403973"/>
                <a:gd name="connsiteY46" fmla="*/ 1208967 h 2109169"/>
                <a:gd name="connsiteX47" fmla="*/ 3032210 w 3403973"/>
                <a:gd name="connsiteY47" fmla="*/ 1586404 h 2109169"/>
                <a:gd name="connsiteX48" fmla="*/ 3376321 w 3403973"/>
                <a:gd name="connsiteY48" fmla="*/ 2070729 h 2109169"/>
                <a:gd name="connsiteX49" fmla="*/ 2130165 w 3403973"/>
                <a:gd name="connsiteY49" fmla="*/ 2064047 h 2109169"/>
                <a:gd name="connsiteX50" fmla="*/ 777100 w 3403973"/>
                <a:gd name="connsiteY50" fmla="*/ 2080750 h 2109169"/>
                <a:gd name="connsiteX51" fmla="*/ 300720 w 3403973"/>
                <a:gd name="connsiteY51" fmla="*/ 2069241 h 2109169"/>
                <a:gd name="connsiteX52" fmla="*/ 0 w 3403973"/>
                <a:gd name="connsiteY52" fmla="*/ 1588503 h 2109169"/>
                <a:gd name="connsiteX53" fmla="*/ 260023 w 3403973"/>
                <a:gd name="connsiteY53" fmla="*/ 1453603 h 2109169"/>
                <a:gd name="connsiteX54" fmla="*/ 433083 w 3403973"/>
                <a:gd name="connsiteY54" fmla="*/ 1341313 h 2109169"/>
                <a:gd name="connsiteX55" fmla="*/ 594387 w 3403973"/>
                <a:gd name="connsiteY55" fmla="*/ 1236785 h 2109169"/>
                <a:gd name="connsiteX56" fmla="*/ 662579 w 3403973"/>
                <a:gd name="connsiteY56" fmla="*/ 1192781 h 2109169"/>
                <a:gd name="connsiteX57" fmla="*/ 746046 w 3403973"/>
                <a:gd name="connsiteY57" fmla="*/ 1114447 h 2109169"/>
                <a:gd name="connsiteX58" fmla="*/ 855707 w 3403973"/>
                <a:gd name="connsiteY58" fmla="*/ 1007909 h 2109169"/>
                <a:gd name="connsiteX59" fmla="*/ 989522 w 3403973"/>
                <a:gd name="connsiteY59" fmla="*/ 832839 h 2109169"/>
                <a:gd name="connsiteX60" fmla="*/ 1034766 w 3403973"/>
                <a:gd name="connsiteY60" fmla="*/ 723302 h 2109169"/>
                <a:gd name="connsiteX61" fmla="*/ 1053816 w 3403973"/>
                <a:gd name="connsiteY61" fmla="*/ 632814 h 2109169"/>
                <a:gd name="connsiteX62" fmla="*/ 1053321 w 3403973"/>
                <a:gd name="connsiteY62" fmla="*/ 549471 h 2109169"/>
                <a:gd name="connsiteX63" fmla="*/ 1046301 w 3403973"/>
                <a:gd name="connsiteY63" fmla="*/ 447077 h 2109169"/>
                <a:gd name="connsiteX64" fmla="*/ 1022737 w 3403973"/>
                <a:gd name="connsiteY64" fmla="*/ 352199 h 2109169"/>
                <a:gd name="connsiteX65" fmla="*/ 1001058 w 3403973"/>
                <a:gd name="connsiteY65" fmla="*/ 282771 h 2109169"/>
                <a:gd name="connsiteX66" fmla="*/ 970100 w 3403973"/>
                <a:gd name="connsiteY66" fmla="*/ 211457 h 2109169"/>
                <a:gd name="connsiteX67" fmla="*/ 946659 w 3403973"/>
                <a:gd name="connsiteY67" fmla="*/ 149421 h 2109169"/>
                <a:gd name="connsiteX68" fmla="*/ 915703 w 3403973"/>
                <a:gd name="connsiteY68" fmla="*/ 58933 h 2109169"/>
                <a:gd name="connsiteX0" fmla="*/ 915703 w 3403973"/>
                <a:gd name="connsiteY0" fmla="*/ 58933 h 2104586"/>
                <a:gd name="connsiteX1" fmla="*/ 934753 w 3403973"/>
                <a:gd name="connsiteY1" fmla="*/ 1783 h 2104586"/>
                <a:gd name="connsiteX2" fmla="*/ 953803 w 3403973"/>
                <a:gd name="connsiteY2" fmla="*/ 18452 h 2104586"/>
                <a:gd name="connsiteX3" fmla="*/ 968091 w 3403973"/>
                <a:gd name="connsiteY3" fmla="*/ 58933 h 2104586"/>
                <a:gd name="connsiteX4" fmla="*/ 984759 w 3403973"/>
                <a:gd name="connsiteY4" fmla="*/ 75602 h 2104586"/>
                <a:gd name="connsiteX5" fmla="*/ 994284 w 3403973"/>
                <a:gd name="connsiteY5" fmla="*/ 85127 h 2104586"/>
                <a:gd name="connsiteX6" fmla="*/ 1001428 w 3403973"/>
                <a:gd name="connsiteY6" fmla="*/ 120846 h 2104586"/>
                <a:gd name="connsiteX7" fmla="*/ 1010953 w 3403973"/>
                <a:gd name="connsiteY7" fmla="*/ 125608 h 2104586"/>
                <a:gd name="connsiteX8" fmla="*/ 1022859 w 3403973"/>
                <a:gd name="connsiteY8" fmla="*/ 120846 h 2104586"/>
                <a:gd name="connsiteX9" fmla="*/ 1030003 w 3403973"/>
                <a:gd name="connsiteY9" fmla="*/ 66077 h 2104586"/>
                <a:gd name="connsiteX10" fmla="*/ 1030003 w 3403973"/>
                <a:gd name="connsiteY10" fmla="*/ 66077 h 2104586"/>
                <a:gd name="connsiteX11" fmla="*/ 1046672 w 3403973"/>
                <a:gd name="connsiteY11" fmla="*/ 56552 h 2104586"/>
                <a:gd name="connsiteX12" fmla="*/ 1063341 w 3403973"/>
                <a:gd name="connsiteY12" fmla="*/ 73221 h 2104586"/>
                <a:gd name="connsiteX13" fmla="*/ 1063341 w 3403973"/>
                <a:gd name="connsiteY13" fmla="*/ 87508 h 2104586"/>
                <a:gd name="connsiteX14" fmla="*/ 1077628 w 3403973"/>
                <a:gd name="connsiteY14" fmla="*/ 54171 h 2104586"/>
                <a:gd name="connsiteX15" fmla="*/ 1087153 w 3403973"/>
                <a:gd name="connsiteY15" fmla="*/ 27977 h 2104586"/>
                <a:gd name="connsiteX16" fmla="*/ 1094297 w 3403973"/>
                <a:gd name="connsiteY16" fmla="*/ 54171 h 2104586"/>
                <a:gd name="connsiteX17" fmla="*/ 1101441 w 3403973"/>
                <a:gd name="connsiteY17" fmla="*/ 92271 h 2104586"/>
                <a:gd name="connsiteX18" fmla="*/ 1110966 w 3403973"/>
                <a:gd name="connsiteY18" fmla="*/ 104177 h 2104586"/>
                <a:gd name="connsiteX19" fmla="*/ 1125253 w 3403973"/>
                <a:gd name="connsiteY19" fmla="*/ 61314 h 2104586"/>
                <a:gd name="connsiteX20" fmla="*/ 1141922 w 3403973"/>
                <a:gd name="connsiteY20" fmla="*/ 30358 h 2104586"/>
                <a:gd name="connsiteX21" fmla="*/ 1141922 w 3403973"/>
                <a:gd name="connsiteY21" fmla="*/ 30358 h 2104586"/>
                <a:gd name="connsiteX22" fmla="*/ 1182403 w 3403973"/>
                <a:gd name="connsiteY22" fmla="*/ 27977 h 2104586"/>
                <a:gd name="connsiteX23" fmla="*/ 1199072 w 3403973"/>
                <a:gd name="connsiteY23" fmla="*/ 73221 h 2104586"/>
                <a:gd name="connsiteX24" fmla="*/ 1201453 w 3403973"/>
                <a:gd name="connsiteY24" fmla="*/ 94652 h 2104586"/>
                <a:gd name="connsiteX25" fmla="*/ 1222884 w 3403973"/>
                <a:gd name="connsiteY25" fmla="*/ 56552 h 2104586"/>
                <a:gd name="connsiteX26" fmla="*/ 1246697 w 3403973"/>
                <a:gd name="connsiteY26" fmla="*/ 37502 h 2104586"/>
                <a:gd name="connsiteX27" fmla="*/ 1263366 w 3403973"/>
                <a:gd name="connsiteY27" fmla="*/ 23214 h 2104586"/>
                <a:gd name="connsiteX28" fmla="*/ 1287178 w 3403973"/>
                <a:gd name="connsiteY28" fmla="*/ 4164 h 2104586"/>
                <a:gd name="connsiteX29" fmla="*/ 1303847 w 3403973"/>
                <a:gd name="connsiteY29" fmla="*/ 58933 h 2104586"/>
                <a:gd name="connsiteX30" fmla="*/ 1310991 w 3403973"/>
                <a:gd name="connsiteY30" fmla="*/ 87508 h 2104586"/>
                <a:gd name="connsiteX31" fmla="*/ 1334803 w 3403973"/>
                <a:gd name="connsiteY31" fmla="*/ 111321 h 2104586"/>
                <a:gd name="connsiteX32" fmla="*/ 1356234 w 3403973"/>
                <a:gd name="connsiteY32" fmla="*/ 118464 h 2104586"/>
                <a:gd name="connsiteX33" fmla="*/ 1372903 w 3403973"/>
                <a:gd name="connsiteY33" fmla="*/ 204189 h 2104586"/>
                <a:gd name="connsiteX34" fmla="*/ 1403859 w 3403973"/>
                <a:gd name="connsiteY34" fmla="*/ 328014 h 2104586"/>
                <a:gd name="connsiteX35" fmla="*/ 1446722 w 3403973"/>
                <a:gd name="connsiteY35" fmla="*/ 451839 h 2104586"/>
                <a:gd name="connsiteX36" fmla="*/ 1494347 w 3403973"/>
                <a:gd name="connsiteY36" fmla="*/ 592333 h 2104586"/>
                <a:gd name="connsiteX37" fmla="*/ 1539591 w 3403973"/>
                <a:gd name="connsiteY37" fmla="*/ 689964 h 2104586"/>
                <a:gd name="connsiteX38" fmla="*/ 1589597 w 3403973"/>
                <a:gd name="connsiteY38" fmla="*/ 792358 h 2104586"/>
                <a:gd name="connsiteX39" fmla="*/ 1658653 w 3403973"/>
                <a:gd name="connsiteY39" fmla="*/ 909039 h 2104586"/>
                <a:gd name="connsiteX40" fmla="*/ 1727709 w 3403973"/>
                <a:gd name="connsiteY40" fmla="*/ 1028102 h 2104586"/>
                <a:gd name="connsiteX41" fmla="*/ 1799147 w 3403973"/>
                <a:gd name="connsiteY41" fmla="*/ 1132877 h 2104586"/>
                <a:gd name="connsiteX42" fmla="*/ 1909326 w 3403973"/>
                <a:gd name="connsiteY42" fmla="*/ 896121 h 2104586"/>
                <a:gd name="connsiteX43" fmla="*/ 2083763 w 3403973"/>
                <a:gd name="connsiteY43" fmla="*/ 870738 h 2104586"/>
                <a:gd name="connsiteX44" fmla="*/ 2337302 w 3403973"/>
                <a:gd name="connsiteY44" fmla="*/ 861584 h 2104586"/>
                <a:gd name="connsiteX45" fmla="*/ 2688098 w 3403973"/>
                <a:gd name="connsiteY45" fmla="*/ 721299 h 2104586"/>
                <a:gd name="connsiteX46" fmla="*/ 2835098 w 3403973"/>
                <a:gd name="connsiteY46" fmla="*/ 1208967 h 2104586"/>
                <a:gd name="connsiteX47" fmla="*/ 3032210 w 3403973"/>
                <a:gd name="connsiteY47" fmla="*/ 1586404 h 2104586"/>
                <a:gd name="connsiteX48" fmla="*/ 3376321 w 3403973"/>
                <a:gd name="connsiteY48" fmla="*/ 2070729 h 2104586"/>
                <a:gd name="connsiteX49" fmla="*/ 2130165 w 3403973"/>
                <a:gd name="connsiteY49" fmla="*/ 2064047 h 2104586"/>
                <a:gd name="connsiteX50" fmla="*/ 777100 w 3403973"/>
                <a:gd name="connsiteY50" fmla="*/ 2064050 h 2104586"/>
                <a:gd name="connsiteX51" fmla="*/ 300720 w 3403973"/>
                <a:gd name="connsiteY51" fmla="*/ 2069241 h 2104586"/>
                <a:gd name="connsiteX52" fmla="*/ 0 w 3403973"/>
                <a:gd name="connsiteY52" fmla="*/ 1588503 h 2104586"/>
                <a:gd name="connsiteX53" fmla="*/ 260023 w 3403973"/>
                <a:gd name="connsiteY53" fmla="*/ 1453603 h 2104586"/>
                <a:gd name="connsiteX54" fmla="*/ 433083 w 3403973"/>
                <a:gd name="connsiteY54" fmla="*/ 1341313 h 2104586"/>
                <a:gd name="connsiteX55" fmla="*/ 594387 w 3403973"/>
                <a:gd name="connsiteY55" fmla="*/ 1236785 h 2104586"/>
                <a:gd name="connsiteX56" fmla="*/ 662579 w 3403973"/>
                <a:gd name="connsiteY56" fmla="*/ 1192781 h 2104586"/>
                <a:gd name="connsiteX57" fmla="*/ 746046 w 3403973"/>
                <a:gd name="connsiteY57" fmla="*/ 1114447 h 2104586"/>
                <a:gd name="connsiteX58" fmla="*/ 855707 w 3403973"/>
                <a:gd name="connsiteY58" fmla="*/ 1007909 h 2104586"/>
                <a:gd name="connsiteX59" fmla="*/ 989522 w 3403973"/>
                <a:gd name="connsiteY59" fmla="*/ 832839 h 2104586"/>
                <a:gd name="connsiteX60" fmla="*/ 1034766 w 3403973"/>
                <a:gd name="connsiteY60" fmla="*/ 723302 h 2104586"/>
                <a:gd name="connsiteX61" fmla="*/ 1053816 w 3403973"/>
                <a:gd name="connsiteY61" fmla="*/ 632814 h 2104586"/>
                <a:gd name="connsiteX62" fmla="*/ 1053321 w 3403973"/>
                <a:gd name="connsiteY62" fmla="*/ 549471 h 2104586"/>
                <a:gd name="connsiteX63" fmla="*/ 1046301 w 3403973"/>
                <a:gd name="connsiteY63" fmla="*/ 447077 h 2104586"/>
                <a:gd name="connsiteX64" fmla="*/ 1022737 w 3403973"/>
                <a:gd name="connsiteY64" fmla="*/ 352199 h 2104586"/>
                <a:gd name="connsiteX65" fmla="*/ 1001058 w 3403973"/>
                <a:gd name="connsiteY65" fmla="*/ 282771 h 2104586"/>
                <a:gd name="connsiteX66" fmla="*/ 970100 w 3403973"/>
                <a:gd name="connsiteY66" fmla="*/ 211457 h 2104586"/>
                <a:gd name="connsiteX67" fmla="*/ 946659 w 3403973"/>
                <a:gd name="connsiteY67" fmla="*/ 149421 h 2104586"/>
                <a:gd name="connsiteX68" fmla="*/ 915703 w 3403973"/>
                <a:gd name="connsiteY68" fmla="*/ 58933 h 2104586"/>
                <a:gd name="connsiteX0" fmla="*/ 915703 w 3403973"/>
                <a:gd name="connsiteY0" fmla="*/ 58933 h 2084962"/>
                <a:gd name="connsiteX1" fmla="*/ 934753 w 3403973"/>
                <a:gd name="connsiteY1" fmla="*/ 1783 h 2084962"/>
                <a:gd name="connsiteX2" fmla="*/ 953803 w 3403973"/>
                <a:gd name="connsiteY2" fmla="*/ 18452 h 2084962"/>
                <a:gd name="connsiteX3" fmla="*/ 968091 w 3403973"/>
                <a:gd name="connsiteY3" fmla="*/ 58933 h 2084962"/>
                <a:gd name="connsiteX4" fmla="*/ 984759 w 3403973"/>
                <a:gd name="connsiteY4" fmla="*/ 75602 h 2084962"/>
                <a:gd name="connsiteX5" fmla="*/ 994284 w 3403973"/>
                <a:gd name="connsiteY5" fmla="*/ 85127 h 2084962"/>
                <a:gd name="connsiteX6" fmla="*/ 1001428 w 3403973"/>
                <a:gd name="connsiteY6" fmla="*/ 120846 h 2084962"/>
                <a:gd name="connsiteX7" fmla="*/ 1010953 w 3403973"/>
                <a:gd name="connsiteY7" fmla="*/ 125608 h 2084962"/>
                <a:gd name="connsiteX8" fmla="*/ 1022859 w 3403973"/>
                <a:gd name="connsiteY8" fmla="*/ 120846 h 2084962"/>
                <a:gd name="connsiteX9" fmla="*/ 1030003 w 3403973"/>
                <a:gd name="connsiteY9" fmla="*/ 66077 h 2084962"/>
                <a:gd name="connsiteX10" fmla="*/ 1030003 w 3403973"/>
                <a:gd name="connsiteY10" fmla="*/ 66077 h 2084962"/>
                <a:gd name="connsiteX11" fmla="*/ 1046672 w 3403973"/>
                <a:gd name="connsiteY11" fmla="*/ 56552 h 2084962"/>
                <a:gd name="connsiteX12" fmla="*/ 1063341 w 3403973"/>
                <a:gd name="connsiteY12" fmla="*/ 73221 h 2084962"/>
                <a:gd name="connsiteX13" fmla="*/ 1063341 w 3403973"/>
                <a:gd name="connsiteY13" fmla="*/ 87508 h 2084962"/>
                <a:gd name="connsiteX14" fmla="*/ 1077628 w 3403973"/>
                <a:gd name="connsiteY14" fmla="*/ 54171 h 2084962"/>
                <a:gd name="connsiteX15" fmla="*/ 1087153 w 3403973"/>
                <a:gd name="connsiteY15" fmla="*/ 27977 h 2084962"/>
                <a:gd name="connsiteX16" fmla="*/ 1094297 w 3403973"/>
                <a:gd name="connsiteY16" fmla="*/ 54171 h 2084962"/>
                <a:gd name="connsiteX17" fmla="*/ 1101441 w 3403973"/>
                <a:gd name="connsiteY17" fmla="*/ 92271 h 2084962"/>
                <a:gd name="connsiteX18" fmla="*/ 1110966 w 3403973"/>
                <a:gd name="connsiteY18" fmla="*/ 104177 h 2084962"/>
                <a:gd name="connsiteX19" fmla="*/ 1125253 w 3403973"/>
                <a:gd name="connsiteY19" fmla="*/ 61314 h 2084962"/>
                <a:gd name="connsiteX20" fmla="*/ 1141922 w 3403973"/>
                <a:gd name="connsiteY20" fmla="*/ 30358 h 2084962"/>
                <a:gd name="connsiteX21" fmla="*/ 1141922 w 3403973"/>
                <a:gd name="connsiteY21" fmla="*/ 30358 h 2084962"/>
                <a:gd name="connsiteX22" fmla="*/ 1182403 w 3403973"/>
                <a:gd name="connsiteY22" fmla="*/ 27977 h 2084962"/>
                <a:gd name="connsiteX23" fmla="*/ 1199072 w 3403973"/>
                <a:gd name="connsiteY23" fmla="*/ 73221 h 2084962"/>
                <a:gd name="connsiteX24" fmla="*/ 1201453 w 3403973"/>
                <a:gd name="connsiteY24" fmla="*/ 94652 h 2084962"/>
                <a:gd name="connsiteX25" fmla="*/ 1222884 w 3403973"/>
                <a:gd name="connsiteY25" fmla="*/ 56552 h 2084962"/>
                <a:gd name="connsiteX26" fmla="*/ 1246697 w 3403973"/>
                <a:gd name="connsiteY26" fmla="*/ 37502 h 2084962"/>
                <a:gd name="connsiteX27" fmla="*/ 1263366 w 3403973"/>
                <a:gd name="connsiteY27" fmla="*/ 23214 h 2084962"/>
                <a:gd name="connsiteX28" fmla="*/ 1287178 w 3403973"/>
                <a:gd name="connsiteY28" fmla="*/ 4164 h 2084962"/>
                <a:gd name="connsiteX29" fmla="*/ 1303847 w 3403973"/>
                <a:gd name="connsiteY29" fmla="*/ 58933 h 2084962"/>
                <a:gd name="connsiteX30" fmla="*/ 1310991 w 3403973"/>
                <a:gd name="connsiteY30" fmla="*/ 87508 h 2084962"/>
                <a:gd name="connsiteX31" fmla="*/ 1334803 w 3403973"/>
                <a:gd name="connsiteY31" fmla="*/ 111321 h 2084962"/>
                <a:gd name="connsiteX32" fmla="*/ 1356234 w 3403973"/>
                <a:gd name="connsiteY32" fmla="*/ 118464 h 2084962"/>
                <a:gd name="connsiteX33" fmla="*/ 1372903 w 3403973"/>
                <a:gd name="connsiteY33" fmla="*/ 204189 h 2084962"/>
                <a:gd name="connsiteX34" fmla="*/ 1403859 w 3403973"/>
                <a:gd name="connsiteY34" fmla="*/ 328014 h 2084962"/>
                <a:gd name="connsiteX35" fmla="*/ 1446722 w 3403973"/>
                <a:gd name="connsiteY35" fmla="*/ 451839 h 2084962"/>
                <a:gd name="connsiteX36" fmla="*/ 1494347 w 3403973"/>
                <a:gd name="connsiteY36" fmla="*/ 592333 h 2084962"/>
                <a:gd name="connsiteX37" fmla="*/ 1539591 w 3403973"/>
                <a:gd name="connsiteY37" fmla="*/ 689964 h 2084962"/>
                <a:gd name="connsiteX38" fmla="*/ 1589597 w 3403973"/>
                <a:gd name="connsiteY38" fmla="*/ 792358 h 2084962"/>
                <a:gd name="connsiteX39" fmla="*/ 1658653 w 3403973"/>
                <a:gd name="connsiteY39" fmla="*/ 909039 h 2084962"/>
                <a:gd name="connsiteX40" fmla="*/ 1727709 w 3403973"/>
                <a:gd name="connsiteY40" fmla="*/ 1028102 h 2084962"/>
                <a:gd name="connsiteX41" fmla="*/ 1799147 w 3403973"/>
                <a:gd name="connsiteY41" fmla="*/ 1132877 h 2084962"/>
                <a:gd name="connsiteX42" fmla="*/ 1909326 w 3403973"/>
                <a:gd name="connsiteY42" fmla="*/ 896121 h 2084962"/>
                <a:gd name="connsiteX43" fmla="*/ 2083763 w 3403973"/>
                <a:gd name="connsiteY43" fmla="*/ 870738 h 2084962"/>
                <a:gd name="connsiteX44" fmla="*/ 2337302 w 3403973"/>
                <a:gd name="connsiteY44" fmla="*/ 861584 h 2084962"/>
                <a:gd name="connsiteX45" fmla="*/ 2688098 w 3403973"/>
                <a:gd name="connsiteY45" fmla="*/ 721299 h 2084962"/>
                <a:gd name="connsiteX46" fmla="*/ 2835098 w 3403973"/>
                <a:gd name="connsiteY46" fmla="*/ 1208967 h 2084962"/>
                <a:gd name="connsiteX47" fmla="*/ 3032210 w 3403973"/>
                <a:gd name="connsiteY47" fmla="*/ 1586404 h 2084962"/>
                <a:gd name="connsiteX48" fmla="*/ 3376321 w 3403973"/>
                <a:gd name="connsiteY48" fmla="*/ 2070729 h 2084962"/>
                <a:gd name="connsiteX49" fmla="*/ 2130165 w 3403973"/>
                <a:gd name="connsiteY49" fmla="*/ 2064047 h 2084962"/>
                <a:gd name="connsiteX50" fmla="*/ 777100 w 3403973"/>
                <a:gd name="connsiteY50" fmla="*/ 2064050 h 2084962"/>
                <a:gd name="connsiteX51" fmla="*/ 170424 w 3403973"/>
                <a:gd name="connsiteY51" fmla="*/ 2005777 h 2084962"/>
                <a:gd name="connsiteX52" fmla="*/ 0 w 3403973"/>
                <a:gd name="connsiteY52" fmla="*/ 1588503 h 2084962"/>
                <a:gd name="connsiteX53" fmla="*/ 260023 w 3403973"/>
                <a:gd name="connsiteY53" fmla="*/ 1453603 h 2084962"/>
                <a:gd name="connsiteX54" fmla="*/ 433083 w 3403973"/>
                <a:gd name="connsiteY54" fmla="*/ 1341313 h 2084962"/>
                <a:gd name="connsiteX55" fmla="*/ 594387 w 3403973"/>
                <a:gd name="connsiteY55" fmla="*/ 1236785 h 2084962"/>
                <a:gd name="connsiteX56" fmla="*/ 662579 w 3403973"/>
                <a:gd name="connsiteY56" fmla="*/ 1192781 h 2084962"/>
                <a:gd name="connsiteX57" fmla="*/ 746046 w 3403973"/>
                <a:gd name="connsiteY57" fmla="*/ 1114447 h 2084962"/>
                <a:gd name="connsiteX58" fmla="*/ 855707 w 3403973"/>
                <a:gd name="connsiteY58" fmla="*/ 1007909 h 2084962"/>
                <a:gd name="connsiteX59" fmla="*/ 989522 w 3403973"/>
                <a:gd name="connsiteY59" fmla="*/ 832839 h 2084962"/>
                <a:gd name="connsiteX60" fmla="*/ 1034766 w 3403973"/>
                <a:gd name="connsiteY60" fmla="*/ 723302 h 2084962"/>
                <a:gd name="connsiteX61" fmla="*/ 1053816 w 3403973"/>
                <a:gd name="connsiteY61" fmla="*/ 632814 h 2084962"/>
                <a:gd name="connsiteX62" fmla="*/ 1053321 w 3403973"/>
                <a:gd name="connsiteY62" fmla="*/ 549471 h 2084962"/>
                <a:gd name="connsiteX63" fmla="*/ 1046301 w 3403973"/>
                <a:gd name="connsiteY63" fmla="*/ 447077 h 2084962"/>
                <a:gd name="connsiteX64" fmla="*/ 1022737 w 3403973"/>
                <a:gd name="connsiteY64" fmla="*/ 352199 h 2084962"/>
                <a:gd name="connsiteX65" fmla="*/ 1001058 w 3403973"/>
                <a:gd name="connsiteY65" fmla="*/ 282771 h 2084962"/>
                <a:gd name="connsiteX66" fmla="*/ 970100 w 3403973"/>
                <a:gd name="connsiteY66" fmla="*/ 211457 h 2084962"/>
                <a:gd name="connsiteX67" fmla="*/ 946659 w 3403973"/>
                <a:gd name="connsiteY67" fmla="*/ 149421 h 2084962"/>
                <a:gd name="connsiteX68" fmla="*/ 915703 w 3403973"/>
                <a:gd name="connsiteY68" fmla="*/ 58933 h 2084962"/>
                <a:gd name="connsiteX0" fmla="*/ 915703 w 3403973"/>
                <a:gd name="connsiteY0" fmla="*/ 58933 h 2099609"/>
                <a:gd name="connsiteX1" fmla="*/ 934753 w 3403973"/>
                <a:gd name="connsiteY1" fmla="*/ 1783 h 2099609"/>
                <a:gd name="connsiteX2" fmla="*/ 953803 w 3403973"/>
                <a:gd name="connsiteY2" fmla="*/ 18452 h 2099609"/>
                <a:gd name="connsiteX3" fmla="*/ 968091 w 3403973"/>
                <a:gd name="connsiteY3" fmla="*/ 58933 h 2099609"/>
                <a:gd name="connsiteX4" fmla="*/ 984759 w 3403973"/>
                <a:gd name="connsiteY4" fmla="*/ 75602 h 2099609"/>
                <a:gd name="connsiteX5" fmla="*/ 994284 w 3403973"/>
                <a:gd name="connsiteY5" fmla="*/ 85127 h 2099609"/>
                <a:gd name="connsiteX6" fmla="*/ 1001428 w 3403973"/>
                <a:gd name="connsiteY6" fmla="*/ 120846 h 2099609"/>
                <a:gd name="connsiteX7" fmla="*/ 1010953 w 3403973"/>
                <a:gd name="connsiteY7" fmla="*/ 125608 h 2099609"/>
                <a:gd name="connsiteX8" fmla="*/ 1022859 w 3403973"/>
                <a:gd name="connsiteY8" fmla="*/ 120846 h 2099609"/>
                <a:gd name="connsiteX9" fmla="*/ 1030003 w 3403973"/>
                <a:gd name="connsiteY9" fmla="*/ 66077 h 2099609"/>
                <a:gd name="connsiteX10" fmla="*/ 1030003 w 3403973"/>
                <a:gd name="connsiteY10" fmla="*/ 66077 h 2099609"/>
                <a:gd name="connsiteX11" fmla="*/ 1046672 w 3403973"/>
                <a:gd name="connsiteY11" fmla="*/ 56552 h 2099609"/>
                <a:gd name="connsiteX12" fmla="*/ 1063341 w 3403973"/>
                <a:gd name="connsiteY12" fmla="*/ 73221 h 2099609"/>
                <a:gd name="connsiteX13" fmla="*/ 1063341 w 3403973"/>
                <a:gd name="connsiteY13" fmla="*/ 87508 h 2099609"/>
                <a:gd name="connsiteX14" fmla="*/ 1077628 w 3403973"/>
                <a:gd name="connsiteY14" fmla="*/ 54171 h 2099609"/>
                <a:gd name="connsiteX15" fmla="*/ 1087153 w 3403973"/>
                <a:gd name="connsiteY15" fmla="*/ 27977 h 2099609"/>
                <a:gd name="connsiteX16" fmla="*/ 1094297 w 3403973"/>
                <a:gd name="connsiteY16" fmla="*/ 54171 h 2099609"/>
                <a:gd name="connsiteX17" fmla="*/ 1101441 w 3403973"/>
                <a:gd name="connsiteY17" fmla="*/ 92271 h 2099609"/>
                <a:gd name="connsiteX18" fmla="*/ 1110966 w 3403973"/>
                <a:gd name="connsiteY18" fmla="*/ 104177 h 2099609"/>
                <a:gd name="connsiteX19" fmla="*/ 1125253 w 3403973"/>
                <a:gd name="connsiteY19" fmla="*/ 61314 h 2099609"/>
                <a:gd name="connsiteX20" fmla="*/ 1141922 w 3403973"/>
                <a:gd name="connsiteY20" fmla="*/ 30358 h 2099609"/>
                <a:gd name="connsiteX21" fmla="*/ 1141922 w 3403973"/>
                <a:gd name="connsiteY21" fmla="*/ 30358 h 2099609"/>
                <a:gd name="connsiteX22" fmla="*/ 1182403 w 3403973"/>
                <a:gd name="connsiteY22" fmla="*/ 27977 h 2099609"/>
                <a:gd name="connsiteX23" fmla="*/ 1199072 w 3403973"/>
                <a:gd name="connsiteY23" fmla="*/ 73221 h 2099609"/>
                <a:gd name="connsiteX24" fmla="*/ 1201453 w 3403973"/>
                <a:gd name="connsiteY24" fmla="*/ 94652 h 2099609"/>
                <a:gd name="connsiteX25" fmla="*/ 1222884 w 3403973"/>
                <a:gd name="connsiteY25" fmla="*/ 56552 h 2099609"/>
                <a:gd name="connsiteX26" fmla="*/ 1246697 w 3403973"/>
                <a:gd name="connsiteY26" fmla="*/ 37502 h 2099609"/>
                <a:gd name="connsiteX27" fmla="*/ 1263366 w 3403973"/>
                <a:gd name="connsiteY27" fmla="*/ 23214 h 2099609"/>
                <a:gd name="connsiteX28" fmla="*/ 1287178 w 3403973"/>
                <a:gd name="connsiteY28" fmla="*/ 4164 h 2099609"/>
                <a:gd name="connsiteX29" fmla="*/ 1303847 w 3403973"/>
                <a:gd name="connsiteY29" fmla="*/ 58933 h 2099609"/>
                <a:gd name="connsiteX30" fmla="*/ 1310991 w 3403973"/>
                <a:gd name="connsiteY30" fmla="*/ 87508 h 2099609"/>
                <a:gd name="connsiteX31" fmla="*/ 1334803 w 3403973"/>
                <a:gd name="connsiteY31" fmla="*/ 111321 h 2099609"/>
                <a:gd name="connsiteX32" fmla="*/ 1356234 w 3403973"/>
                <a:gd name="connsiteY32" fmla="*/ 118464 h 2099609"/>
                <a:gd name="connsiteX33" fmla="*/ 1372903 w 3403973"/>
                <a:gd name="connsiteY33" fmla="*/ 204189 h 2099609"/>
                <a:gd name="connsiteX34" fmla="*/ 1403859 w 3403973"/>
                <a:gd name="connsiteY34" fmla="*/ 328014 h 2099609"/>
                <a:gd name="connsiteX35" fmla="*/ 1446722 w 3403973"/>
                <a:gd name="connsiteY35" fmla="*/ 451839 h 2099609"/>
                <a:gd name="connsiteX36" fmla="*/ 1494347 w 3403973"/>
                <a:gd name="connsiteY36" fmla="*/ 592333 h 2099609"/>
                <a:gd name="connsiteX37" fmla="*/ 1539591 w 3403973"/>
                <a:gd name="connsiteY37" fmla="*/ 689964 h 2099609"/>
                <a:gd name="connsiteX38" fmla="*/ 1589597 w 3403973"/>
                <a:gd name="connsiteY38" fmla="*/ 792358 h 2099609"/>
                <a:gd name="connsiteX39" fmla="*/ 1658653 w 3403973"/>
                <a:gd name="connsiteY39" fmla="*/ 909039 h 2099609"/>
                <a:gd name="connsiteX40" fmla="*/ 1727709 w 3403973"/>
                <a:gd name="connsiteY40" fmla="*/ 1028102 h 2099609"/>
                <a:gd name="connsiteX41" fmla="*/ 1799147 w 3403973"/>
                <a:gd name="connsiteY41" fmla="*/ 1132877 h 2099609"/>
                <a:gd name="connsiteX42" fmla="*/ 1909326 w 3403973"/>
                <a:gd name="connsiteY42" fmla="*/ 896121 h 2099609"/>
                <a:gd name="connsiteX43" fmla="*/ 2083763 w 3403973"/>
                <a:gd name="connsiteY43" fmla="*/ 870738 h 2099609"/>
                <a:gd name="connsiteX44" fmla="*/ 2337302 w 3403973"/>
                <a:gd name="connsiteY44" fmla="*/ 861584 h 2099609"/>
                <a:gd name="connsiteX45" fmla="*/ 2688098 w 3403973"/>
                <a:gd name="connsiteY45" fmla="*/ 721299 h 2099609"/>
                <a:gd name="connsiteX46" fmla="*/ 2835098 w 3403973"/>
                <a:gd name="connsiteY46" fmla="*/ 1208967 h 2099609"/>
                <a:gd name="connsiteX47" fmla="*/ 3032210 w 3403973"/>
                <a:gd name="connsiteY47" fmla="*/ 1586404 h 2099609"/>
                <a:gd name="connsiteX48" fmla="*/ 3376321 w 3403973"/>
                <a:gd name="connsiteY48" fmla="*/ 2070729 h 2099609"/>
                <a:gd name="connsiteX49" fmla="*/ 2130165 w 3403973"/>
                <a:gd name="connsiteY49" fmla="*/ 2064047 h 2099609"/>
                <a:gd name="connsiteX50" fmla="*/ 777100 w 3403973"/>
                <a:gd name="connsiteY50" fmla="*/ 2064050 h 2099609"/>
                <a:gd name="connsiteX51" fmla="*/ 277333 w 3403973"/>
                <a:gd name="connsiteY51" fmla="*/ 2062559 h 2099609"/>
                <a:gd name="connsiteX52" fmla="*/ 0 w 3403973"/>
                <a:gd name="connsiteY52" fmla="*/ 1588503 h 2099609"/>
                <a:gd name="connsiteX53" fmla="*/ 260023 w 3403973"/>
                <a:gd name="connsiteY53" fmla="*/ 1453603 h 2099609"/>
                <a:gd name="connsiteX54" fmla="*/ 433083 w 3403973"/>
                <a:gd name="connsiteY54" fmla="*/ 1341313 h 2099609"/>
                <a:gd name="connsiteX55" fmla="*/ 594387 w 3403973"/>
                <a:gd name="connsiteY55" fmla="*/ 1236785 h 2099609"/>
                <a:gd name="connsiteX56" fmla="*/ 662579 w 3403973"/>
                <a:gd name="connsiteY56" fmla="*/ 1192781 h 2099609"/>
                <a:gd name="connsiteX57" fmla="*/ 746046 w 3403973"/>
                <a:gd name="connsiteY57" fmla="*/ 1114447 h 2099609"/>
                <a:gd name="connsiteX58" fmla="*/ 855707 w 3403973"/>
                <a:gd name="connsiteY58" fmla="*/ 1007909 h 2099609"/>
                <a:gd name="connsiteX59" fmla="*/ 989522 w 3403973"/>
                <a:gd name="connsiteY59" fmla="*/ 832839 h 2099609"/>
                <a:gd name="connsiteX60" fmla="*/ 1034766 w 3403973"/>
                <a:gd name="connsiteY60" fmla="*/ 723302 h 2099609"/>
                <a:gd name="connsiteX61" fmla="*/ 1053816 w 3403973"/>
                <a:gd name="connsiteY61" fmla="*/ 632814 h 2099609"/>
                <a:gd name="connsiteX62" fmla="*/ 1053321 w 3403973"/>
                <a:gd name="connsiteY62" fmla="*/ 549471 h 2099609"/>
                <a:gd name="connsiteX63" fmla="*/ 1046301 w 3403973"/>
                <a:gd name="connsiteY63" fmla="*/ 447077 h 2099609"/>
                <a:gd name="connsiteX64" fmla="*/ 1022737 w 3403973"/>
                <a:gd name="connsiteY64" fmla="*/ 352199 h 2099609"/>
                <a:gd name="connsiteX65" fmla="*/ 1001058 w 3403973"/>
                <a:gd name="connsiteY65" fmla="*/ 282771 h 2099609"/>
                <a:gd name="connsiteX66" fmla="*/ 970100 w 3403973"/>
                <a:gd name="connsiteY66" fmla="*/ 211457 h 2099609"/>
                <a:gd name="connsiteX67" fmla="*/ 946659 w 3403973"/>
                <a:gd name="connsiteY67" fmla="*/ 149421 h 2099609"/>
                <a:gd name="connsiteX68" fmla="*/ 915703 w 3403973"/>
                <a:gd name="connsiteY68" fmla="*/ 58933 h 2099609"/>
                <a:gd name="connsiteX0" fmla="*/ 915703 w 3403973"/>
                <a:gd name="connsiteY0" fmla="*/ 58933 h 2084962"/>
                <a:gd name="connsiteX1" fmla="*/ 934753 w 3403973"/>
                <a:gd name="connsiteY1" fmla="*/ 1783 h 2084962"/>
                <a:gd name="connsiteX2" fmla="*/ 953803 w 3403973"/>
                <a:gd name="connsiteY2" fmla="*/ 18452 h 2084962"/>
                <a:gd name="connsiteX3" fmla="*/ 968091 w 3403973"/>
                <a:gd name="connsiteY3" fmla="*/ 58933 h 2084962"/>
                <a:gd name="connsiteX4" fmla="*/ 984759 w 3403973"/>
                <a:gd name="connsiteY4" fmla="*/ 75602 h 2084962"/>
                <a:gd name="connsiteX5" fmla="*/ 994284 w 3403973"/>
                <a:gd name="connsiteY5" fmla="*/ 85127 h 2084962"/>
                <a:gd name="connsiteX6" fmla="*/ 1001428 w 3403973"/>
                <a:gd name="connsiteY6" fmla="*/ 120846 h 2084962"/>
                <a:gd name="connsiteX7" fmla="*/ 1010953 w 3403973"/>
                <a:gd name="connsiteY7" fmla="*/ 125608 h 2084962"/>
                <a:gd name="connsiteX8" fmla="*/ 1022859 w 3403973"/>
                <a:gd name="connsiteY8" fmla="*/ 120846 h 2084962"/>
                <a:gd name="connsiteX9" fmla="*/ 1030003 w 3403973"/>
                <a:gd name="connsiteY9" fmla="*/ 66077 h 2084962"/>
                <a:gd name="connsiteX10" fmla="*/ 1030003 w 3403973"/>
                <a:gd name="connsiteY10" fmla="*/ 66077 h 2084962"/>
                <a:gd name="connsiteX11" fmla="*/ 1046672 w 3403973"/>
                <a:gd name="connsiteY11" fmla="*/ 56552 h 2084962"/>
                <a:gd name="connsiteX12" fmla="*/ 1063341 w 3403973"/>
                <a:gd name="connsiteY12" fmla="*/ 73221 h 2084962"/>
                <a:gd name="connsiteX13" fmla="*/ 1063341 w 3403973"/>
                <a:gd name="connsiteY13" fmla="*/ 87508 h 2084962"/>
                <a:gd name="connsiteX14" fmla="*/ 1077628 w 3403973"/>
                <a:gd name="connsiteY14" fmla="*/ 54171 h 2084962"/>
                <a:gd name="connsiteX15" fmla="*/ 1087153 w 3403973"/>
                <a:gd name="connsiteY15" fmla="*/ 27977 h 2084962"/>
                <a:gd name="connsiteX16" fmla="*/ 1094297 w 3403973"/>
                <a:gd name="connsiteY16" fmla="*/ 54171 h 2084962"/>
                <a:gd name="connsiteX17" fmla="*/ 1101441 w 3403973"/>
                <a:gd name="connsiteY17" fmla="*/ 92271 h 2084962"/>
                <a:gd name="connsiteX18" fmla="*/ 1110966 w 3403973"/>
                <a:gd name="connsiteY18" fmla="*/ 104177 h 2084962"/>
                <a:gd name="connsiteX19" fmla="*/ 1125253 w 3403973"/>
                <a:gd name="connsiteY19" fmla="*/ 61314 h 2084962"/>
                <a:gd name="connsiteX20" fmla="*/ 1141922 w 3403973"/>
                <a:gd name="connsiteY20" fmla="*/ 30358 h 2084962"/>
                <a:gd name="connsiteX21" fmla="*/ 1141922 w 3403973"/>
                <a:gd name="connsiteY21" fmla="*/ 30358 h 2084962"/>
                <a:gd name="connsiteX22" fmla="*/ 1182403 w 3403973"/>
                <a:gd name="connsiteY22" fmla="*/ 27977 h 2084962"/>
                <a:gd name="connsiteX23" fmla="*/ 1199072 w 3403973"/>
                <a:gd name="connsiteY23" fmla="*/ 73221 h 2084962"/>
                <a:gd name="connsiteX24" fmla="*/ 1201453 w 3403973"/>
                <a:gd name="connsiteY24" fmla="*/ 94652 h 2084962"/>
                <a:gd name="connsiteX25" fmla="*/ 1222884 w 3403973"/>
                <a:gd name="connsiteY25" fmla="*/ 56552 h 2084962"/>
                <a:gd name="connsiteX26" fmla="*/ 1246697 w 3403973"/>
                <a:gd name="connsiteY26" fmla="*/ 37502 h 2084962"/>
                <a:gd name="connsiteX27" fmla="*/ 1263366 w 3403973"/>
                <a:gd name="connsiteY27" fmla="*/ 23214 h 2084962"/>
                <a:gd name="connsiteX28" fmla="*/ 1287178 w 3403973"/>
                <a:gd name="connsiteY28" fmla="*/ 4164 h 2084962"/>
                <a:gd name="connsiteX29" fmla="*/ 1303847 w 3403973"/>
                <a:gd name="connsiteY29" fmla="*/ 58933 h 2084962"/>
                <a:gd name="connsiteX30" fmla="*/ 1310991 w 3403973"/>
                <a:gd name="connsiteY30" fmla="*/ 87508 h 2084962"/>
                <a:gd name="connsiteX31" fmla="*/ 1334803 w 3403973"/>
                <a:gd name="connsiteY31" fmla="*/ 111321 h 2084962"/>
                <a:gd name="connsiteX32" fmla="*/ 1356234 w 3403973"/>
                <a:gd name="connsiteY32" fmla="*/ 118464 h 2084962"/>
                <a:gd name="connsiteX33" fmla="*/ 1372903 w 3403973"/>
                <a:gd name="connsiteY33" fmla="*/ 204189 h 2084962"/>
                <a:gd name="connsiteX34" fmla="*/ 1403859 w 3403973"/>
                <a:gd name="connsiteY34" fmla="*/ 328014 h 2084962"/>
                <a:gd name="connsiteX35" fmla="*/ 1446722 w 3403973"/>
                <a:gd name="connsiteY35" fmla="*/ 451839 h 2084962"/>
                <a:gd name="connsiteX36" fmla="*/ 1494347 w 3403973"/>
                <a:gd name="connsiteY36" fmla="*/ 592333 h 2084962"/>
                <a:gd name="connsiteX37" fmla="*/ 1539591 w 3403973"/>
                <a:gd name="connsiteY37" fmla="*/ 689964 h 2084962"/>
                <a:gd name="connsiteX38" fmla="*/ 1589597 w 3403973"/>
                <a:gd name="connsiteY38" fmla="*/ 792358 h 2084962"/>
                <a:gd name="connsiteX39" fmla="*/ 1658653 w 3403973"/>
                <a:gd name="connsiteY39" fmla="*/ 909039 h 2084962"/>
                <a:gd name="connsiteX40" fmla="*/ 1727709 w 3403973"/>
                <a:gd name="connsiteY40" fmla="*/ 1028102 h 2084962"/>
                <a:gd name="connsiteX41" fmla="*/ 1799147 w 3403973"/>
                <a:gd name="connsiteY41" fmla="*/ 1132877 h 2084962"/>
                <a:gd name="connsiteX42" fmla="*/ 1909326 w 3403973"/>
                <a:gd name="connsiteY42" fmla="*/ 896121 h 2084962"/>
                <a:gd name="connsiteX43" fmla="*/ 2083763 w 3403973"/>
                <a:gd name="connsiteY43" fmla="*/ 870738 h 2084962"/>
                <a:gd name="connsiteX44" fmla="*/ 2337302 w 3403973"/>
                <a:gd name="connsiteY44" fmla="*/ 861584 h 2084962"/>
                <a:gd name="connsiteX45" fmla="*/ 2688098 w 3403973"/>
                <a:gd name="connsiteY45" fmla="*/ 721299 h 2084962"/>
                <a:gd name="connsiteX46" fmla="*/ 2835098 w 3403973"/>
                <a:gd name="connsiteY46" fmla="*/ 1208967 h 2084962"/>
                <a:gd name="connsiteX47" fmla="*/ 3032210 w 3403973"/>
                <a:gd name="connsiteY47" fmla="*/ 1586404 h 2084962"/>
                <a:gd name="connsiteX48" fmla="*/ 3376321 w 3403973"/>
                <a:gd name="connsiteY48" fmla="*/ 2070729 h 2084962"/>
                <a:gd name="connsiteX49" fmla="*/ 2130165 w 3403973"/>
                <a:gd name="connsiteY49" fmla="*/ 2064047 h 2084962"/>
                <a:gd name="connsiteX50" fmla="*/ 777100 w 3403973"/>
                <a:gd name="connsiteY50" fmla="*/ 2064050 h 2084962"/>
                <a:gd name="connsiteX51" fmla="*/ 277333 w 3403973"/>
                <a:gd name="connsiteY51" fmla="*/ 2062559 h 2084962"/>
                <a:gd name="connsiteX52" fmla="*/ 0 w 3403973"/>
                <a:gd name="connsiteY52" fmla="*/ 1588503 h 2084962"/>
                <a:gd name="connsiteX53" fmla="*/ 260023 w 3403973"/>
                <a:gd name="connsiteY53" fmla="*/ 1453603 h 2084962"/>
                <a:gd name="connsiteX54" fmla="*/ 433083 w 3403973"/>
                <a:gd name="connsiteY54" fmla="*/ 1341313 h 2084962"/>
                <a:gd name="connsiteX55" fmla="*/ 594387 w 3403973"/>
                <a:gd name="connsiteY55" fmla="*/ 1236785 h 2084962"/>
                <a:gd name="connsiteX56" fmla="*/ 662579 w 3403973"/>
                <a:gd name="connsiteY56" fmla="*/ 1192781 h 2084962"/>
                <a:gd name="connsiteX57" fmla="*/ 746046 w 3403973"/>
                <a:gd name="connsiteY57" fmla="*/ 1114447 h 2084962"/>
                <a:gd name="connsiteX58" fmla="*/ 855707 w 3403973"/>
                <a:gd name="connsiteY58" fmla="*/ 1007909 h 2084962"/>
                <a:gd name="connsiteX59" fmla="*/ 989522 w 3403973"/>
                <a:gd name="connsiteY59" fmla="*/ 832839 h 2084962"/>
                <a:gd name="connsiteX60" fmla="*/ 1034766 w 3403973"/>
                <a:gd name="connsiteY60" fmla="*/ 723302 h 2084962"/>
                <a:gd name="connsiteX61" fmla="*/ 1053816 w 3403973"/>
                <a:gd name="connsiteY61" fmla="*/ 632814 h 2084962"/>
                <a:gd name="connsiteX62" fmla="*/ 1053321 w 3403973"/>
                <a:gd name="connsiteY62" fmla="*/ 549471 h 2084962"/>
                <a:gd name="connsiteX63" fmla="*/ 1046301 w 3403973"/>
                <a:gd name="connsiteY63" fmla="*/ 447077 h 2084962"/>
                <a:gd name="connsiteX64" fmla="*/ 1022737 w 3403973"/>
                <a:gd name="connsiteY64" fmla="*/ 352199 h 2084962"/>
                <a:gd name="connsiteX65" fmla="*/ 1001058 w 3403973"/>
                <a:gd name="connsiteY65" fmla="*/ 282771 h 2084962"/>
                <a:gd name="connsiteX66" fmla="*/ 970100 w 3403973"/>
                <a:gd name="connsiteY66" fmla="*/ 211457 h 2084962"/>
                <a:gd name="connsiteX67" fmla="*/ 946659 w 3403973"/>
                <a:gd name="connsiteY67" fmla="*/ 149421 h 2084962"/>
                <a:gd name="connsiteX68" fmla="*/ 915703 w 3403973"/>
                <a:gd name="connsiteY68" fmla="*/ 58933 h 2084962"/>
                <a:gd name="connsiteX0" fmla="*/ 915703 w 3403973"/>
                <a:gd name="connsiteY0" fmla="*/ 58933 h 2084962"/>
                <a:gd name="connsiteX1" fmla="*/ 934753 w 3403973"/>
                <a:gd name="connsiteY1" fmla="*/ 1783 h 2084962"/>
                <a:gd name="connsiteX2" fmla="*/ 953803 w 3403973"/>
                <a:gd name="connsiteY2" fmla="*/ 18452 h 2084962"/>
                <a:gd name="connsiteX3" fmla="*/ 968091 w 3403973"/>
                <a:gd name="connsiteY3" fmla="*/ 58933 h 2084962"/>
                <a:gd name="connsiteX4" fmla="*/ 984759 w 3403973"/>
                <a:gd name="connsiteY4" fmla="*/ 75602 h 2084962"/>
                <a:gd name="connsiteX5" fmla="*/ 994284 w 3403973"/>
                <a:gd name="connsiteY5" fmla="*/ 85127 h 2084962"/>
                <a:gd name="connsiteX6" fmla="*/ 1001428 w 3403973"/>
                <a:gd name="connsiteY6" fmla="*/ 120846 h 2084962"/>
                <a:gd name="connsiteX7" fmla="*/ 1010953 w 3403973"/>
                <a:gd name="connsiteY7" fmla="*/ 125608 h 2084962"/>
                <a:gd name="connsiteX8" fmla="*/ 1022859 w 3403973"/>
                <a:gd name="connsiteY8" fmla="*/ 120846 h 2084962"/>
                <a:gd name="connsiteX9" fmla="*/ 1030003 w 3403973"/>
                <a:gd name="connsiteY9" fmla="*/ 66077 h 2084962"/>
                <a:gd name="connsiteX10" fmla="*/ 1030003 w 3403973"/>
                <a:gd name="connsiteY10" fmla="*/ 66077 h 2084962"/>
                <a:gd name="connsiteX11" fmla="*/ 1046672 w 3403973"/>
                <a:gd name="connsiteY11" fmla="*/ 56552 h 2084962"/>
                <a:gd name="connsiteX12" fmla="*/ 1063341 w 3403973"/>
                <a:gd name="connsiteY12" fmla="*/ 73221 h 2084962"/>
                <a:gd name="connsiteX13" fmla="*/ 1063341 w 3403973"/>
                <a:gd name="connsiteY13" fmla="*/ 87508 h 2084962"/>
                <a:gd name="connsiteX14" fmla="*/ 1077628 w 3403973"/>
                <a:gd name="connsiteY14" fmla="*/ 54171 h 2084962"/>
                <a:gd name="connsiteX15" fmla="*/ 1087153 w 3403973"/>
                <a:gd name="connsiteY15" fmla="*/ 27977 h 2084962"/>
                <a:gd name="connsiteX16" fmla="*/ 1094297 w 3403973"/>
                <a:gd name="connsiteY16" fmla="*/ 54171 h 2084962"/>
                <a:gd name="connsiteX17" fmla="*/ 1101441 w 3403973"/>
                <a:gd name="connsiteY17" fmla="*/ 92271 h 2084962"/>
                <a:gd name="connsiteX18" fmla="*/ 1110966 w 3403973"/>
                <a:gd name="connsiteY18" fmla="*/ 104177 h 2084962"/>
                <a:gd name="connsiteX19" fmla="*/ 1125253 w 3403973"/>
                <a:gd name="connsiteY19" fmla="*/ 61314 h 2084962"/>
                <a:gd name="connsiteX20" fmla="*/ 1141922 w 3403973"/>
                <a:gd name="connsiteY20" fmla="*/ 30358 h 2084962"/>
                <a:gd name="connsiteX21" fmla="*/ 1141922 w 3403973"/>
                <a:gd name="connsiteY21" fmla="*/ 30358 h 2084962"/>
                <a:gd name="connsiteX22" fmla="*/ 1182403 w 3403973"/>
                <a:gd name="connsiteY22" fmla="*/ 27977 h 2084962"/>
                <a:gd name="connsiteX23" fmla="*/ 1199072 w 3403973"/>
                <a:gd name="connsiteY23" fmla="*/ 73221 h 2084962"/>
                <a:gd name="connsiteX24" fmla="*/ 1201453 w 3403973"/>
                <a:gd name="connsiteY24" fmla="*/ 94652 h 2084962"/>
                <a:gd name="connsiteX25" fmla="*/ 1222884 w 3403973"/>
                <a:gd name="connsiteY25" fmla="*/ 56552 h 2084962"/>
                <a:gd name="connsiteX26" fmla="*/ 1246697 w 3403973"/>
                <a:gd name="connsiteY26" fmla="*/ 37502 h 2084962"/>
                <a:gd name="connsiteX27" fmla="*/ 1263366 w 3403973"/>
                <a:gd name="connsiteY27" fmla="*/ 23214 h 2084962"/>
                <a:gd name="connsiteX28" fmla="*/ 1287178 w 3403973"/>
                <a:gd name="connsiteY28" fmla="*/ 4164 h 2084962"/>
                <a:gd name="connsiteX29" fmla="*/ 1303847 w 3403973"/>
                <a:gd name="connsiteY29" fmla="*/ 58933 h 2084962"/>
                <a:gd name="connsiteX30" fmla="*/ 1310991 w 3403973"/>
                <a:gd name="connsiteY30" fmla="*/ 87508 h 2084962"/>
                <a:gd name="connsiteX31" fmla="*/ 1334803 w 3403973"/>
                <a:gd name="connsiteY31" fmla="*/ 111321 h 2084962"/>
                <a:gd name="connsiteX32" fmla="*/ 1356234 w 3403973"/>
                <a:gd name="connsiteY32" fmla="*/ 118464 h 2084962"/>
                <a:gd name="connsiteX33" fmla="*/ 1372903 w 3403973"/>
                <a:gd name="connsiteY33" fmla="*/ 204189 h 2084962"/>
                <a:gd name="connsiteX34" fmla="*/ 1403859 w 3403973"/>
                <a:gd name="connsiteY34" fmla="*/ 328014 h 2084962"/>
                <a:gd name="connsiteX35" fmla="*/ 1446722 w 3403973"/>
                <a:gd name="connsiteY35" fmla="*/ 451839 h 2084962"/>
                <a:gd name="connsiteX36" fmla="*/ 1494347 w 3403973"/>
                <a:gd name="connsiteY36" fmla="*/ 592333 h 2084962"/>
                <a:gd name="connsiteX37" fmla="*/ 1539591 w 3403973"/>
                <a:gd name="connsiteY37" fmla="*/ 689964 h 2084962"/>
                <a:gd name="connsiteX38" fmla="*/ 1589597 w 3403973"/>
                <a:gd name="connsiteY38" fmla="*/ 792358 h 2084962"/>
                <a:gd name="connsiteX39" fmla="*/ 1658653 w 3403973"/>
                <a:gd name="connsiteY39" fmla="*/ 909039 h 2084962"/>
                <a:gd name="connsiteX40" fmla="*/ 1727709 w 3403973"/>
                <a:gd name="connsiteY40" fmla="*/ 1028102 h 2084962"/>
                <a:gd name="connsiteX41" fmla="*/ 1799147 w 3403973"/>
                <a:gd name="connsiteY41" fmla="*/ 1132877 h 2084962"/>
                <a:gd name="connsiteX42" fmla="*/ 1909326 w 3403973"/>
                <a:gd name="connsiteY42" fmla="*/ 896121 h 2084962"/>
                <a:gd name="connsiteX43" fmla="*/ 2083763 w 3403973"/>
                <a:gd name="connsiteY43" fmla="*/ 870738 h 2084962"/>
                <a:gd name="connsiteX44" fmla="*/ 2337302 w 3403973"/>
                <a:gd name="connsiteY44" fmla="*/ 861584 h 2084962"/>
                <a:gd name="connsiteX45" fmla="*/ 2688098 w 3403973"/>
                <a:gd name="connsiteY45" fmla="*/ 721299 h 2084962"/>
                <a:gd name="connsiteX46" fmla="*/ 2835098 w 3403973"/>
                <a:gd name="connsiteY46" fmla="*/ 1208967 h 2084962"/>
                <a:gd name="connsiteX47" fmla="*/ 3032210 w 3403973"/>
                <a:gd name="connsiteY47" fmla="*/ 1586404 h 2084962"/>
                <a:gd name="connsiteX48" fmla="*/ 3376321 w 3403973"/>
                <a:gd name="connsiteY48" fmla="*/ 2070729 h 2084962"/>
                <a:gd name="connsiteX49" fmla="*/ 2130165 w 3403973"/>
                <a:gd name="connsiteY49" fmla="*/ 2064047 h 2084962"/>
                <a:gd name="connsiteX50" fmla="*/ 777100 w 3403973"/>
                <a:gd name="connsiteY50" fmla="*/ 2064050 h 2084962"/>
                <a:gd name="connsiteX51" fmla="*/ 277333 w 3403973"/>
                <a:gd name="connsiteY51" fmla="*/ 2062559 h 2084962"/>
                <a:gd name="connsiteX52" fmla="*/ 0 w 3403973"/>
                <a:gd name="connsiteY52" fmla="*/ 1588503 h 2084962"/>
                <a:gd name="connsiteX53" fmla="*/ 260023 w 3403973"/>
                <a:gd name="connsiteY53" fmla="*/ 1453603 h 2084962"/>
                <a:gd name="connsiteX54" fmla="*/ 433083 w 3403973"/>
                <a:gd name="connsiteY54" fmla="*/ 1341313 h 2084962"/>
                <a:gd name="connsiteX55" fmla="*/ 594387 w 3403973"/>
                <a:gd name="connsiteY55" fmla="*/ 1236785 h 2084962"/>
                <a:gd name="connsiteX56" fmla="*/ 662579 w 3403973"/>
                <a:gd name="connsiteY56" fmla="*/ 1192781 h 2084962"/>
                <a:gd name="connsiteX57" fmla="*/ 746046 w 3403973"/>
                <a:gd name="connsiteY57" fmla="*/ 1114447 h 2084962"/>
                <a:gd name="connsiteX58" fmla="*/ 855707 w 3403973"/>
                <a:gd name="connsiteY58" fmla="*/ 1007909 h 2084962"/>
                <a:gd name="connsiteX59" fmla="*/ 989522 w 3403973"/>
                <a:gd name="connsiteY59" fmla="*/ 832839 h 2084962"/>
                <a:gd name="connsiteX60" fmla="*/ 1034766 w 3403973"/>
                <a:gd name="connsiteY60" fmla="*/ 723302 h 2084962"/>
                <a:gd name="connsiteX61" fmla="*/ 1053816 w 3403973"/>
                <a:gd name="connsiteY61" fmla="*/ 632814 h 2084962"/>
                <a:gd name="connsiteX62" fmla="*/ 1053321 w 3403973"/>
                <a:gd name="connsiteY62" fmla="*/ 549471 h 2084962"/>
                <a:gd name="connsiteX63" fmla="*/ 1046301 w 3403973"/>
                <a:gd name="connsiteY63" fmla="*/ 447077 h 2084962"/>
                <a:gd name="connsiteX64" fmla="*/ 1022737 w 3403973"/>
                <a:gd name="connsiteY64" fmla="*/ 352199 h 2084962"/>
                <a:gd name="connsiteX65" fmla="*/ 1001058 w 3403973"/>
                <a:gd name="connsiteY65" fmla="*/ 282771 h 2084962"/>
                <a:gd name="connsiteX66" fmla="*/ 970100 w 3403973"/>
                <a:gd name="connsiteY66" fmla="*/ 211457 h 2084962"/>
                <a:gd name="connsiteX67" fmla="*/ 946659 w 3403973"/>
                <a:gd name="connsiteY67" fmla="*/ 149421 h 2084962"/>
                <a:gd name="connsiteX68" fmla="*/ 915703 w 3403973"/>
                <a:gd name="connsiteY68" fmla="*/ 58933 h 2084962"/>
                <a:gd name="connsiteX0" fmla="*/ 915703 w 3403973"/>
                <a:gd name="connsiteY0" fmla="*/ 58933 h 2084962"/>
                <a:gd name="connsiteX1" fmla="*/ 934753 w 3403973"/>
                <a:gd name="connsiteY1" fmla="*/ 1783 h 2084962"/>
                <a:gd name="connsiteX2" fmla="*/ 953803 w 3403973"/>
                <a:gd name="connsiteY2" fmla="*/ 18452 h 2084962"/>
                <a:gd name="connsiteX3" fmla="*/ 968091 w 3403973"/>
                <a:gd name="connsiteY3" fmla="*/ 58933 h 2084962"/>
                <a:gd name="connsiteX4" fmla="*/ 984759 w 3403973"/>
                <a:gd name="connsiteY4" fmla="*/ 75602 h 2084962"/>
                <a:gd name="connsiteX5" fmla="*/ 994284 w 3403973"/>
                <a:gd name="connsiteY5" fmla="*/ 85127 h 2084962"/>
                <a:gd name="connsiteX6" fmla="*/ 1001428 w 3403973"/>
                <a:gd name="connsiteY6" fmla="*/ 120846 h 2084962"/>
                <a:gd name="connsiteX7" fmla="*/ 1010953 w 3403973"/>
                <a:gd name="connsiteY7" fmla="*/ 125608 h 2084962"/>
                <a:gd name="connsiteX8" fmla="*/ 1022859 w 3403973"/>
                <a:gd name="connsiteY8" fmla="*/ 120846 h 2084962"/>
                <a:gd name="connsiteX9" fmla="*/ 1030003 w 3403973"/>
                <a:gd name="connsiteY9" fmla="*/ 66077 h 2084962"/>
                <a:gd name="connsiteX10" fmla="*/ 1030003 w 3403973"/>
                <a:gd name="connsiteY10" fmla="*/ 66077 h 2084962"/>
                <a:gd name="connsiteX11" fmla="*/ 1046672 w 3403973"/>
                <a:gd name="connsiteY11" fmla="*/ 56552 h 2084962"/>
                <a:gd name="connsiteX12" fmla="*/ 1063341 w 3403973"/>
                <a:gd name="connsiteY12" fmla="*/ 73221 h 2084962"/>
                <a:gd name="connsiteX13" fmla="*/ 1063341 w 3403973"/>
                <a:gd name="connsiteY13" fmla="*/ 87508 h 2084962"/>
                <a:gd name="connsiteX14" fmla="*/ 1077628 w 3403973"/>
                <a:gd name="connsiteY14" fmla="*/ 54171 h 2084962"/>
                <a:gd name="connsiteX15" fmla="*/ 1087153 w 3403973"/>
                <a:gd name="connsiteY15" fmla="*/ 27977 h 2084962"/>
                <a:gd name="connsiteX16" fmla="*/ 1094297 w 3403973"/>
                <a:gd name="connsiteY16" fmla="*/ 54171 h 2084962"/>
                <a:gd name="connsiteX17" fmla="*/ 1101441 w 3403973"/>
                <a:gd name="connsiteY17" fmla="*/ 92271 h 2084962"/>
                <a:gd name="connsiteX18" fmla="*/ 1110966 w 3403973"/>
                <a:gd name="connsiteY18" fmla="*/ 104177 h 2084962"/>
                <a:gd name="connsiteX19" fmla="*/ 1125253 w 3403973"/>
                <a:gd name="connsiteY19" fmla="*/ 61314 h 2084962"/>
                <a:gd name="connsiteX20" fmla="*/ 1141922 w 3403973"/>
                <a:gd name="connsiteY20" fmla="*/ 30358 h 2084962"/>
                <a:gd name="connsiteX21" fmla="*/ 1141922 w 3403973"/>
                <a:gd name="connsiteY21" fmla="*/ 30358 h 2084962"/>
                <a:gd name="connsiteX22" fmla="*/ 1182403 w 3403973"/>
                <a:gd name="connsiteY22" fmla="*/ 27977 h 2084962"/>
                <a:gd name="connsiteX23" fmla="*/ 1199072 w 3403973"/>
                <a:gd name="connsiteY23" fmla="*/ 73221 h 2084962"/>
                <a:gd name="connsiteX24" fmla="*/ 1201453 w 3403973"/>
                <a:gd name="connsiteY24" fmla="*/ 94652 h 2084962"/>
                <a:gd name="connsiteX25" fmla="*/ 1222884 w 3403973"/>
                <a:gd name="connsiteY25" fmla="*/ 56552 h 2084962"/>
                <a:gd name="connsiteX26" fmla="*/ 1246697 w 3403973"/>
                <a:gd name="connsiteY26" fmla="*/ 37502 h 2084962"/>
                <a:gd name="connsiteX27" fmla="*/ 1263366 w 3403973"/>
                <a:gd name="connsiteY27" fmla="*/ 23214 h 2084962"/>
                <a:gd name="connsiteX28" fmla="*/ 1287178 w 3403973"/>
                <a:gd name="connsiteY28" fmla="*/ 4164 h 2084962"/>
                <a:gd name="connsiteX29" fmla="*/ 1303847 w 3403973"/>
                <a:gd name="connsiteY29" fmla="*/ 58933 h 2084962"/>
                <a:gd name="connsiteX30" fmla="*/ 1310991 w 3403973"/>
                <a:gd name="connsiteY30" fmla="*/ 87508 h 2084962"/>
                <a:gd name="connsiteX31" fmla="*/ 1334803 w 3403973"/>
                <a:gd name="connsiteY31" fmla="*/ 111321 h 2084962"/>
                <a:gd name="connsiteX32" fmla="*/ 1356234 w 3403973"/>
                <a:gd name="connsiteY32" fmla="*/ 118464 h 2084962"/>
                <a:gd name="connsiteX33" fmla="*/ 1372903 w 3403973"/>
                <a:gd name="connsiteY33" fmla="*/ 204189 h 2084962"/>
                <a:gd name="connsiteX34" fmla="*/ 1403859 w 3403973"/>
                <a:gd name="connsiteY34" fmla="*/ 328014 h 2084962"/>
                <a:gd name="connsiteX35" fmla="*/ 1446722 w 3403973"/>
                <a:gd name="connsiteY35" fmla="*/ 451839 h 2084962"/>
                <a:gd name="connsiteX36" fmla="*/ 1494347 w 3403973"/>
                <a:gd name="connsiteY36" fmla="*/ 592333 h 2084962"/>
                <a:gd name="connsiteX37" fmla="*/ 1539591 w 3403973"/>
                <a:gd name="connsiteY37" fmla="*/ 689964 h 2084962"/>
                <a:gd name="connsiteX38" fmla="*/ 1589597 w 3403973"/>
                <a:gd name="connsiteY38" fmla="*/ 792358 h 2084962"/>
                <a:gd name="connsiteX39" fmla="*/ 1658653 w 3403973"/>
                <a:gd name="connsiteY39" fmla="*/ 909039 h 2084962"/>
                <a:gd name="connsiteX40" fmla="*/ 1727709 w 3403973"/>
                <a:gd name="connsiteY40" fmla="*/ 1028102 h 2084962"/>
                <a:gd name="connsiteX41" fmla="*/ 1799147 w 3403973"/>
                <a:gd name="connsiteY41" fmla="*/ 1132877 h 2084962"/>
                <a:gd name="connsiteX42" fmla="*/ 1909326 w 3403973"/>
                <a:gd name="connsiteY42" fmla="*/ 896121 h 2084962"/>
                <a:gd name="connsiteX43" fmla="*/ 2083763 w 3403973"/>
                <a:gd name="connsiteY43" fmla="*/ 870738 h 2084962"/>
                <a:gd name="connsiteX44" fmla="*/ 2337302 w 3403973"/>
                <a:gd name="connsiteY44" fmla="*/ 861584 h 2084962"/>
                <a:gd name="connsiteX45" fmla="*/ 2688098 w 3403973"/>
                <a:gd name="connsiteY45" fmla="*/ 721299 h 2084962"/>
                <a:gd name="connsiteX46" fmla="*/ 2835098 w 3403973"/>
                <a:gd name="connsiteY46" fmla="*/ 1208967 h 2084962"/>
                <a:gd name="connsiteX47" fmla="*/ 3032210 w 3403973"/>
                <a:gd name="connsiteY47" fmla="*/ 1586404 h 2084962"/>
                <a:gd name="connsiteX48" fmla="*/ 3376321 w 3403973"/>
                <a:gd name="connsiteY48" fmla="*/ 2070729 h 2084962"/>
                <a:gd name="connsiteX49" fmla="*/ 2130165 w 3403973"/>
                <a:gd name="connsiteY49" fmla="*/ 2064047 h 2084962"/>
                <a:gd name="connsiteX50" fmla="*/ 777100 w 3403973"/>
                <a:gd name="connsiteY50" fmla="*/ 2064050 h 2084962"/>
                <a:gd name="connsiteX51" fmla="*/ 277333 w 3403973"/>
                <a:gd name="connsiteY51" fmla="*/ 2062559 h 2084962"/>
                <a:gd name="connsiteX52" fmla="*/ 0 w 3403973"/>
                <a:gd name="connsiteY52" fmla="*/ 1588503 h 2084962"/>
                <a:gd name="connsiteX53" fmla="*/ 260023 w 3403973"/>
                <a:gd name="connsiteY53" fmla="*/ 1453603 h 2084962"/>
                <a:gd name="connsiteX54" fmla="*/ 433083 w 3403973"/>
                <a:gd name="connsiteY54" fmla="*/ 1341313 h 2084962"/>
                <a:gd name="connsiteX55" fmla="*/ 594387 w 3403973"/>
                <a:gd name="connsiteY55" fmla="*/ 1236785 h 2084962"/>
                <a:gd name="connsiteX56" fmla="*/ 662579 w 3403973"/>
                <a:gd name="connsiteY56" fmla="*/ 1192781 h 2084962"/>
                <a:gd name="connsiteX57" fmla="*/ 746046 w 3403973"/>
                <a:gd name="connsiteY57" fmla="*/ 1114447 h 2084962"/>
                <a:gd name="connsiteX58" fmla="*/ 855707 w 3403973"/>
                <a:gd name="connsiteY58" fmla="*/ 1007909 h 2084962"/>
                <a:gd name="connsiteX59" fmla="*/ 989522 w 3403973"/>
                <a:gd name="connsiteY59" fmla="*/ 832839 h 2084962"/>
                <a:gd name="connsiteX60" fmla="*/ 1034766 w 3403973"/>
                <a:gd name="connsiteY60" fmla="*/ 723302 h 2084962"/>
                <a:gd name="connsiteX61" fmla="*/ 1053816 w 3403973"/>
                <a:gd name="connsiteY61" fmla="*/ 632814 h 2084962"/>
                <a:gd name="connsiteX62" fmla="*/ 1053321 w 3403973"/>
                <a:gd name="connsiteY62" fmla="*/ 549471 h 2084962"/>
                <a:gd name="connsiteX63" fmla="*/ 1046301 w 3403973"/>
                <a:gd name="connsiteY63" fmla="*/ 447077 h 2084962"/>
                <a:gd name="connsiteX64" fmla="*/ 1022737 w 3403973"/>
                <a:gd name="connsiteY64" fmla="*/ 352199 h 2084962"/>
                <a:gd name="connsiteX65" fmla="*/ 1001058 w 3403973"/>
                <a:gd name="connsiteY65" fmla="*/ 282771 h 2084962"/>
                <a:gd name="connsiteX66" fmla="*/ 970100 w 3403973"/>
                <a:gd name="connsiteY66" fmla="*/ 211457 h 2084962"/>
                <a:gd name="connsiteX67" fmla="*/ 946659 w 3403973"/>
                <a:gd name="connsiteY67" fmla="*/ 149421 h 2084962"/>
                <a:gd name="connsiteX68" fmla="*/ 915703 w 3403973"/>
                <a:gd name="connsiteY68" fmla="*/ 58933 h 2084962"/>
                <a:gd name="connsiteX0" fmla="*/ 915703 w 3403973"/>
                <a:gd name="connsiteY0" fmla="*/ 58933 h 2084962"/>
                <a:gd name="connsiteX1" fmla="*/ 934753 w 3403973"/>
                <a:gd name="connsiteY1" fmla="*/ 1783 h 2084962"/>
                <a:gd name="connsiteX2" fmla="*/ 953803 w 3403973"/>
                <a:gd name="connsiteY2" fmla="*/ 18452 h 2084962"/>
                <a:gd name="connsiteX3" fmla="*/ 968091 w 3403973"/>
                <a:gd name="connsiteY3" fmla="*/ 58933 h 2084962"/>
                <a:gd name="connsiteX4" fmla="*/ 984759 w 3403973"/>
                <a:gd name="connsiteY4" fmla="*/ 75602 h 2084962"/>
                <a:gd name="connsiteX5" fmla="*/ 994284 w 3403973"/>
                <a:gd name="connsiteY5" fmla="*/ 85127 h 2084962"/>
                <a:gd name="connsiteX6" fmla="*/ 1001428 w 3403973"/>
                <a:gd name="connsiteY6" fmla="*/ 120846 h 2084962"/>
                <a:gd name="connsiteX7" fmla="*/ 1010953 w 3403973"/>
                <a:gd name="connsiteY7" fmla="*/ 125608 h 2084962"/>
                <a:gd name="connsiteX8" fmla="*/ 1022859 w 3403973"/>
                <a:gd name="connsiteY8" fmla="*/ 120846 h 2084962"/>
                <a:gd name="connsiteX9" fmla="*/ 1030003 w 3403973"/>
                <a:gd name="connsiteY9" fmla="*/ 66077 h 2084962"/>
                <a:gd name="connsiteX10" fmla="*/ 1030003 w 3403973"/>
                <a:gd name="connsiteY10" fmla="*/ 66077 h 2084962"/>
                <a:gd name="connsiteX11" fmla="*/ 1046672 w 3403973"/>
                <a:gd name="connsiteY11" fmla="*/ 56552 h 2084962"/>
                <a:gd name="connsiteX12" fmla="*/ 1063341 w 3403973"/>
                <a:gd name="connsiteY12" fmla="*/ 73221 h 2084962"/>
                <a:gd name="connsiteX13" fmla="*/ 1063341 w 3403973"/>
                <a:gd name="connsiteY13" fmla="*/ 87508 h 2084962"/>
                <a:gd name="connsiteX14" fmla="*/ 1077628 w 3403973"/>
                <a:gd name="connsiteY14" fmla="*/ 54171 h 2084962"/>
                <a:gd name="connsiteX15" fmla="*/ 1087153 w 3403973"/>
                <a:gd name="connsiteY15" fmla="*/ 27977 h 2084962"/>
                <a:gd name="connsiteX16" fmla="*/ 1094297 w 3403973"/>
                <a:gd name="connsiteY16" fmla="*/ 54171 h 2084962"/>
                <a:gd name="connsiteX17" fmla="*/ 1101441 w 3403973"/>
                <a:gd name="connsiteY17" fmla="*/ 92271 h 2084962"/>
                <a:gd name="connsiteX18" fmla="*/ 1110966 w 3403973"/>
                <a:gd name="connsiteY18" fmla="*/ 104177 h 2084962"/>
                <a:gd name="connsiteX19" fmla="*/ 1125253 w 3403973"/>
                <a:gd name="connsiteY19" fmla="*/ 61314 h 2084962"/>
                <a:gd name="connsiteX20" fmla="*/ 1141922 w 3403973"/>
                <a:gd name="connsiteY20" fmla="*/ 30358 h 2084962"/>
                <a:gd name="connsiteX21" fmla="*/ 1141922 w 3403973"/>
                <a:gd name="connsiteY21" fmla="*/ 30358 h 2084962"/>
                <a:gd name="connsiteX22" fmla="*/ 1182403 w 3403973"/>
                <a:gd name="connsiteY22" fmla="*/ 27977 h 2084962"/>
                <a:gd name="connsiteX23" fmla="*/ 1199072 w 3403973"/>
                <a:gd name="connsiteY23" fmla="*/ 73221 h 2084962"/>
                <a:gd name="connsiteX24" fmla="*/ 1201453 w 3403973"/>
                <a:gd name="connsiteY24" fmla="*/ 94652 h 2084962"/>
                <a:gd name="connsiteX25" fmla="*/ 1222884 w 3403973"/>
                <a:gd name="connsiteY25" fmla="*/ 56552 h 2084962"/>
                <a:gd name="connsiteX26" fmla="*/ 1246697 w 3403973"/>
                <a:gd name="connsiteY26" fmla="*/ 37502 h 2084962"/>
                <a:gd name="connsiteX27" fmla="*/ 1263366 w 3403973"/>
                <a:gd name="connsiteY27" fmla="*/ 23214 h 2084962"/>
                <a:gd name="connsiteX28" fmla="*/ 1287178 w 3403973"/>
                <a:gd name="connsiteY28" fmla="*/ 4164 h 2084962"/>
                <a:gd name="connsiteX29" fmla="*/ 1303847 w 3403973"/>
                <a:gd name="connsiteY29" fmla="*/ 58933 h 2084962"/>
                <a:gd name="connsiteX30" fmla="*/ 1310991 w 3403973"/>
                <a:gd name="connsiteY30" fmla="*/ 87508 h 2084962"/>
                <a:gd name="connsiteX31" fmla="*/ 1334803 w 3403973"/>
                <a:gd name="connsiteY31" fmla="*/ 111321 h 2084962"/>
                <a:gd name="connsiteX32" fmla="*/ 1356234 w 3403973"/>
                <a:gd name="connsiteY32" fmla="*/ 118464 h 2084962"/>
                <a:gd name="connsiteX33" fmla="*/ 1372903 w 3403973"/>
                <a:gd name="connsiteY33" fmla="*/ 204189 h 2084962"/>
                <a:gd name="connsiteX34" fmla="*/ 1403859 w 3403973"/>
                <a:gd name="connsiteY34" fmla="*/ 328014 h 2084962"/>
                <a:gd name="connsiteX35" fmla="*/ 1446722 w 3403973"/>
                <a:gd name="connsiteY35" fmla="*/ 451839 h 2084962"/>
                <a:gd name="connsiteX36" fmla="*/ 1494347 w 3403973"/>
                <a:gd name="connsiteY36" fmla="*/ 592333 h 2084962"/>
                <a:gd name="connsiteX37" fmla="*/ 1539591 w 3403973"/>
                <a:gd name="connsiteY37" fmla="*/ 689964 h 2084962"/>
                <a:gd name="connsiteX38" fmla="*/ 1589597 w 3403973"/>
                <a:gd name="connsiteY38" fmla="*/ 792358 h 2084962"/>
                <a:gd name="connsiteX39" fmla="*/ 1658653 w 3403973"/>
                <a:gd name="connsiteY39" fmla="*/ 909039 h 2084962"/>
                <a:gd name="connsiteX40" fmla="*/ 1727709 w 3403973"/>
                <a:gd name="connsiteY40" fmla="*/ 1028102 h 2084962"/>
                <a:gd name="connsiteX41" fmla="*/ 1799147 w 3403973"/>
                <a:gd name="connsiteY41" fmla="*/ 1132877 h 2084962"/>
                <a:gd name="connsiteX42" fmla="*/ 1909326 w 3403973"/>
                <a:gd name="connsiteY42" fmla="*/ 896121 h 2084962"/>
                <a:gd name="connsiteX43" fmla="*/ 2083763 w 3403973"/>
                <a:gd name="connsiteY43" fmla="*/ 870738 h 2084962"/>
                <a:gd name="connsiteX44" fmla="*/ 2337302 w 3403973"/>
                <a:gd name="connsiteY44" fmla="*/ 861584 h 2084962"/>
                <a:gd name="connsiteX45" fmla="*/ 2688098 w 3403973"/>
                <a:gd name="connsiteY45" fmla="*/ 721299 h 2084962"/>
                <a:gd name="connsiteX46" fmla="*/ 2835098 w 3403973"/>
                <a:gd name="connsiteY46" fmla="*/ 1208967 h 2084962"/>
                <a:gd name="connsiteX47" fmla="*/ 3032210 w 3403973"/>
                <a:gd name="connsiteY47" fmla="*/ 1586404 h 2084962"/>
                <a:gd name="connsiteX48" fmla="*/ 3376321 w 3403973"/>
                <a:gd name="connsiteY48" fmla="*/ 2070729 h 2084962"/>
                <a:gd name="connsiteX49" fmla="*/ 2130165 w 3403973"/>
                <a:gd name="connsiteY49" fmla="*/ 2064048 h 2084962"/>
                <a:gd name="connsiteX50" fmla="*/ 777100 w 3403973"/>
                <a:gd name="connsiteY50" fmla="*/ 2064050 h 2084962"/>
                <a:gd name="connsiteX51" fmla="*/ 277333 w 3403973"/>
                <a:gd name="connsiteY51" fmla="*/ 2062559 h 2084962"/>
                <a:gd name="connsiteX52" fmla="*/ 0 w 3403973"/>
                <a:gd name="connsiteY52" fmla="*/ 1588503 h 2084962"/>
                <a:gd name="connsiteX53" fmla="*/ 260023 w 3403973"/>
                <a:gd name="connsiteY53" fmla="*/ 1453603 h 2084962"/>
                <a:gd name="connsiteX54" fmla="*/ 433083 w 3403973"/>
                <a:gd name="connsiteY54" fmla="*/ 1341313 h 2084962"/>
                <a:gd name="connsiteX55" fmla="*/ 594387 w 3403973"/>
                <a:gd name="connsiteY55" fmla="*/ 1236785 h 2084962"/>
                <a:gd name="connsiteX56" fmla="*/ 662579 w 3403973"/>
                <a:gd name="connsiteY56" fmla="*/ 1192781 h 2084962"/>
                <a:gd name="connsiteX57" fmla="*/ 746046 w 3403973"/>
                <a:gd name="connsiteY57" fmla="*/ 1114447 h 2084962"/>
                <a:gd name="connsiteX58" fmla="*/ 855707 w 3403973"/>
                <a:gd name="connsiteY58" fmla="*/ 1007909 h 2084962"/>
                <a:gd name="connsiteX59" fmla="*/ 989522 w 3403973"/>
                <a:gd name="connsiteY59" fmla="*/ 832839 h 2084962"/>
                <a:gd name="connsiteX60" fmla="*/ 1034766 w 3403973"/>
                <a:gd name="connsiteY60" fmla="*/ 723302 h 2084962"/>
                <a:gd name="connsiteX61" fmla="*/ 1053816 w 3403973"/>
                <a:gd name="connsiteY61" fmla="*/ 632814 h 2084962"/>
                <a:gd name="connsiteX62" fmla="*/ 1053321 w 3403973"/>
                <a:gd name="connsiteY62" fmla="*/ 549471 h 2084962"/>
                <a:gd name="connsiteX63" fmla="*/ 1046301 w 3403973"/>
                <a:gd name="connsiteY63" fmla="*/ 447077 h 2084962"/>
                <a:gd name="connsiteX64" fmla="*/ 1022737 w 3403973"/>
                <a:gd name="connsiteY64" fmla="*/ 352199 h 2084962"/>
                <a:gd name="connsiteX65" fmla="*/ 1001058 w 3403973"/>
                <a:gd name="connsiteY65" fmla="*/ 282771 h 2084962"/>
                <a:gd name="connsiteX66" fmla="*/ 970100 w 3403973"/>
                <a:gd name="connsiteY66" fmla="*/ 211457 h 2084962"/>
                <a:gd name="connsiteX67" fmla="*/ 946659 w 3403973"/>
                <a:gd name="connsiteY67" fmla="*/ 149421 h 2084962"/>
                <a:gd name="connsiteX68" fmla="*/ 915703 w 3403973"/>
                <a:gd name="connsiteY68" fmla="*/ 58933 h 2084962"/>
                <a:gd name="connsiteX0" fmla="*/ 915703 w 3403973"/>
                <a:gd name="connsiteY0" fmla="*/ 58933 h 2084754"/>
                <a:gd name="connsiteX1" fmla="*/ 934753 w 3403973"/>
                <a:gd name="connsiteY1" fmla="*/ 1783 h 2084754"/>
                <a:gd name="connsiteX2" fmla="*/ 953803 w 3403973"/>
                <a:gd name="connsiteY2" fmla="*/ 18452 h 2084754"/>
                <a:gd name="connsiteX3" fmla="*/ 968091 w 3403973"/>
                <a:gd name="connsiteY3" fmla="*/ 58933 h 2084754"/>
                <a:gd name="connsiteX4" fmla="*/ 984759 w 3403973"/>
                <a:gd name="connsiteY4" fmla="*/ 75602 h 2084754"/>
                <a:gd name="connsiteX5" fmla="*/ 994284 w 3403973"/>
                <a:gd name="connsiteY5" fmla="*/ 85127 h 2084754"/>
                <a:gd name="connsiteX6" fmla="*/ 1001428 w 3403973"/>
                <a:gd name="connsiteY6" fmla="*/ 120846 h 2084754"/>
                <a:gd name="connsiteX7" fmla="*/ 1010953 w 3403973"/>
                <a:gd name="connsiteY7" fmla="*/ 125608 h 2084754"/>
                <a:gd name="connsiteX8" fmla="*/ 1022859 w 3403973"/>
                <a:gd name="connsiteY8" fmla="*/ 120846 h 2084754"/>
                <a:gd name="connsiteX9" fmla="*/ 1030003 w 3403973"/>
                <a:gd name="connsiteY9" fmla="*/ 66077 h 2084754"/>
                <a:gd name="connsiteX10" fmla="*/ 1030003 w 3403973"/>
                <a:gd name="connsiteY10" fmla="*/ 66077 h 2084754"/>
                <a:gd name="connsiteX11" fmla="*/ 1046672 w 3403973"/>
                <a:gd name="connsiteY11" fmla="*/ 56552 h 2084754"/>
                <a:gd name="connsiteX12" fmla="*/ 1063341 w 3403973"/>
                <a:gd name="connsiteY12" fmla="*/ 73221 h 2084754"/>
                <a:gd name="connsiteX13" fmla="*/ 1063341 w 3403973"/>
                <a:gd name="connsiteY13" fmla="*/ 87508 h 2084754"/>
                <a:gd name="connsiteX14" fmla="*/ 1077628 w 3403973"/>
                <a:gd name="connsiteY14" fmla="*/ 54171 h 2084754"/>
                <a:gd name="connsiteX15" fmla="*/ 1087153 w 3403973"/>
                <a:gd name="connsiteY15" fmla="*/ 27977 h 2084754"/>
                <a:gd name="connsiteX16" fmla="*/ 1094297 w 3403973"/>
                <a:gd name="connsiteY16" fmla="*/ 54171 h 2084754"/>
                <a:gd name="connsiteX17" fmla="*/ 1101441 w 3403973"/>
                <a:gd name="connsiteY17" fmla="*/ 92271 h 2084754"/>
                <a:gd name="connsiteX18" fmla="*/ 1110966 w 3403973"/>
                <a:gd name="connsiteY18" fmla="*/ 104177 h 2084754"/>
                <a:gd name="connsiteX19" fmla="*/ 1125253 w 3403973"/>
                <a:gd name="connsiteY19" fmla="*/ 61314 h 2084754"/>
                <a:gd name="connsiteX20" fmla="*/ 1141922 w 3403973"/>
                <a:gd name="connsiteY20" fmla="*/ 30358 h 2084754"/>
                <a:gd name="connsiteX21" fmla="*/ 1141922 w 3403973"/>
                <a:gd name="connsiteY21" fmla="*/ 30358 h 2084754"/>
                <a:gd name="connsiteX22" fmla="*/ 1182403 w 3403973"/>
                <a:gd name="connsiteY22" fmla="*/ 27977 h 2084754"/>
                <a:gd name="connsiteX23" fmla="*/ 1199072 w 3403973"/>
                <a:gd name="connsiteY23" fmla="*/ 73221 h 2084754"/>
                <a:gd name="connsiteX24" fmla="*/ 1201453 w 3403973"/>
                <a:gd name="connsiteY24" fmla="*/ 94652 h 2084754"/>
                <a:gd name="connsiteX25" fmla="*/ 1222884 w 3403973"/>
                <a:gd name="connsiteY25" fmla="*/ 56552 h 2084754"/>
                <a:gd name="connsiteX26" fmla="*/ 1246697 w 3403973"/>
                <a:gd name="connsiteY26" fmla="*/ 37502 h 2084754"/>
                <a:gd name="connsiteX27" fmla="*/ 1263366 w 3403973"/>
                <a:gd name="connsiteY27" fmla="*/ 23214 h 2084754"/>
                <a:gd name="connsiteX28" fmla="*/ 1287178 w 3403973"/>
                <a:gd name="connsiteY28" fmla="*/ 4164 h 2084754"/>
                <a:gd name="connsiteX29" fmla="*/ 1303847 w 3403973"/>
                <a:gd name="connsiteY29" fmla="*/ 58933 h 2084754"/>
                <a:gd name="connsiteX30" fmla="*/ 1310991 w 3403973"/>
                <a:gd name="connsiteY30" fmla="*/ 87508 h 2084754"/>
                <a:gd name="connsiteX31" fmla="*/ 1334803 w 3403973"/>
                <a:gd name="connsiteY31" fmla="*/ 111321 h 2084754"/>
                <a:gd name="connsiteX32" fmla="*/ 1356234 w 3403973"/>
                <a:gd name="connsiteY32" fmla="*/ 118464 h 2084754"/>
                <a:gd name="connsiteX33" fmla="*/ 1372903 w 3403973"/>
                <a:gd name="connsiteY33" fmla="*/ 204189 h 2084754"/>
                <a:gd name="connsiteX34" fmla="*/ 1403859 w 3403973"/>
                <a:gd name="connsiteY34" fmla="*/ 328014 h 2084754"/>
                <a:gd name="connsiteX35" fmla="*/ 1446722 w 3403973"/>
                <a:gd name="connsiteY35" fmla="*/ 451839 h 2084754"/>
                <a:gd name="connsiteX36" fmla="*/ 1494347 w 3403973"/>
                <a:gd name="connsiteY36" fmla="*/ 592333 h 2084754"/>
                <a:gd name="connsiteX37" fmla="*/ 1539591 w 3403973"/>
                <a:gd name="connsiteY37" fmla="*/ 689964 h 2084754"/>
                <a:gd name="connsiteX38" fmla="*/ 1589597 w 3403973"/>
                <a:gd name="connsiteY38" fmla="*/ 792358 h 2084754"/>
                <a:gd name="connsiteX39" fmla="*/ 1658653 w 3403973"/>
                <a:gd name="connsiteY39" fmla="*/ 909039 h 2084754"/>
                <a:gd name="connsiteX40" fmla="*/ 1727709 w 3403973"/>
                <a:gd name="connsiteY40" fmla="*/ 1028102 h 2084754"/>
                <a:gd name="connsiteX41" fmla="*/ 1799147 w 3403973"/>
                <a:gd name="connsiteY41" fmla="*/ 1132877 h 2084754"/>
                <a:gd name="connsiteX42" fmla="*/ 1909326 w 3403973"/>
                <a:gd name="connsiteY42" fmla="*/ 896121 h 2084754"/>
                <a:gd name="connsiteX43" fmla="*/ 2083763 w 3403973"/>
                <a:gd name="connsiteY43" fmla="*/ 870738 h 2084754"/>
                <a:gd name="connsiteX44" fmla="*/ 2337302 w 3403973"/>
                <a:gd name="connsiteY44" fmla="*/ 861584 h 2084754"/>
                <a:gd name="connsiteX45" fmla="*/ 2688098 w 3403973"/>
                <a:gd name="connsiteY45" fmla="*/ 721299 h 2084754"/>
                <a:gd name="connsiteX46" fmla="*/ 2835098 w 3403973"/>
                <a:gd name="connsiteY46" fmla="*/ 1208967 h 2084754"/>
                <a:gd name="connsiteX47" fmla="*/ 3032210 w 3403973"/>
                <a:gd name="connsiteY47" fmla="*/ 1586404 h 2084754"/>
                <a:gd name="connsiteX48" fmla="*/ 3376321 w 3403973"/>
                <a:gd name="connsiteY48" fmla="*/ 2070729 h 2084754"/>
                <a:gd name="connsiteX49" fmla="*/ 2130165 w 3403973"/>
                <a:gd name="connsiteY49" fmla="*/ 2064048 h 2084754"/>
                <a:gd name="connsiteX50" fmla="*/ 777100 w 3403973"/>
                <a:gd name="connsiteY50" fmla="*/ 2064050 h 2084754"/>
                <a:gd name="connsiteX51" fmla="*/ 277333 w 3403973"/>
                <a:gd name="connsiteY51" fmla="*/ 2062559 h 2084754"/>
                <a:gd name="connsiteX52" fmla="*/ 0 w 3403973"/>
                <a:gd name="connsiteY52" fmla="*/ 1588503 h 2084754"/>
                <a:gd name="connsiteX53" fmla="*/ 260023 w 3403973"/>
                <a:gd name="connsiteY53" fmla="*/ 1453603 h 2084754"/>
                <a:gd name="connsiteX54" fmla="*/ 433083 w 3403973"/>
                <a:gd name="connsiteY54" fmla="*/ 1341313 h 2084754"/>
                <a:gd name="connsiteX55" fmla="*/ 594387 w 3403973"/>
                <a:gd name="connsiteY55" fmla="*/ 1236785 h 2084754"/>
                <a:gd name="connsiteX56" fmla="*/ 662579 w 3403973"/>
                <a:gd name="connsiteY56" fmla="*/ 1192781 h 2084754"/>
                <a:gd name="connsiteX57" fmla="*/ 746046 w 3403973"/>
                <a:gd name="connsiteY57" fmla="*/ 1114447 h 2084754"/>
                <a:gd name="connsiteX58" fmla="*/ 855707 w 3403973"/>
                <a:gd name="connsiteY58" fmla="*/ 1007909 h 2084754"/>
                <a:gd name="connsiteX59" fmla="*/ 989522 w 3403973"/>
                <a:gd name="connsiteY59" fmla="*/ 832839 h 2084754"/>
                <a:gd name="connsiteX60" fmla="*/ 1034766 w 3403973"/>
                <a:gd name="connsiteY60" fmla="*/ 723302 h 2084754"/>
                <a:gd name="connsiteX61" fmla="*/ 1053816 w 3403973"/>
                <a:gd name="connsiteY61" fmla="*/ 632814 h 2084754"/>
                <a:gd name="connsiteX62" fmla="*/ 1053321 w 3403973"/>
                <a:gd name="connsiteY62" fmla="*/ 549471 h 2084754"/>
                <a:gd name="connsiteX63" fmla="*/ 1046301 w 3403973"/>
                <a:gd name="connsiteY63" fmla="*/ 447077 h 2084754"/>
                <a:gd name="connsiteX64" fmla="*/ 1022737 w 3403973"/>
                <a:gd name="connsiteY64" fmla="*/ 352199 h 2084754"/>
                <a:gd name="connsiteX65" fmla="*/ 1001058 w 3403973"/>
                <a:gd name="connsiteY65" fmla="*/ 282771 h 2084754"/>
                <a:gd name="connsiteX66" fmla="*/ 970100 w 3403973"/>
                <a:gd name="connsiteY66" fmla="*/ 211457 h 2084754"/>
                <a:gd name="connsiteX67" fmla="*/ 946659 w 3403973"/>
                <a:gd name="connsiteY67" fmla="*/ 149421 h 2084754"/>
                <a:gd name="connsiteX68" fmla="*/ 915703 w 3403973"/>
                <a:gd name="connsiteY68" fmla="*/ 58933 h 2084754"/>
                <a:gd name="connsiteX0" fmla="*/ 915703 w 3376389"/>
                <a:gd name="connsiteY0" fmla="*/ 58933 h 2113032"/>
                <a:gd name="connsiteX1" fmla="*/ 934753 w 3376389"/>
                <a:gd name="connsiteY1" fmla="*/ 1783 h 2113032"/>
                <a:gd name="connsiteX2" fmla="*/ 953803 w 3376389"/>
                <a:gd name="connsiteY2" fmla="*/ 18452 h 2113032"/>
                <a:gd name="connsiteX3" fmla="*/ 968091 w 3376389"/>
                <a:gd name="connsiteY3" fmla="*/ 58933 h 2113032"/>
                <a:gd name="connsiteX4" fmla="*/ 984759 w 3376389"/>
                <a:gd name="connsiteY4" fmla="*/ 75602 h 2113032"/>
                <a:gd name="connsiteX5" fmla="*/ 994284 w 3376389"/>
                <a:gd name="connsiteY5" fmla="*/ 85127 h 2113032"/>
                <a:gd name="connsiteX6" fmla="*/ 1001428 w 3376389"/>
                <a:gd name="connsiteY6" fmla="*/ 120846 h 2113032"/>
                <a:gd name="connsiteX7" fmla="*/ 1010953 w 3376389"/>
                <a:gd name="connsiteY7" fmla="*/ 125608 h 2113032"/>
                <a:gd name="connsiteX8" fmla="*/ 1022859 w 3376389"/>
                <a:gd name="connsiteY8" fmla="*/ 120846 h 2113032"/>
                <a:gd name="connsiteX9" fmla="*/ 1030003 w 3376389"/>
                <a:gd name="connsiteY9" fmla="*/ 66077 h 2113032"/>
                <a:gd name="connsiteX10" fmla="*/ 1030003 w 3376389"/>
                <a:gd name="connsiteY10" fmla="*/ 66077 h 2113032"/>
                <a:gd name="connsiteX11" fmla="*/ 1046672 w 3376389"/>
                <a:gd name="connsiteY11" fmla="*/ 56552 h 2113032"/>
                <a:gd name="connsiteX12" fmla="*/ 1063341 w 3376389"/>
                <a:gd name="connsiteY12" fmla="*/ 73221 h 2113032"/>
                <a:gd name="connsiteX13" fmla="*/ 1063341 w 3376389"/>
                <a:gd name="connsiteY13" fmla="*/ 87508 h 2113032"/>
                <a:gd name="connsiteX14" fmla="*/ 1077628 w 3376389"/>
                <a:gd name="connsiteY14" fmla="*/ 54171 h 2113032"/>
                <a:gd name="connsiteX15" fmla="*/ 1087153 w 3376389"/>
                <a:gd name="connsiteY15" fmla="*/ 27977 h 2113032"/>
                <a:gd name="connsiteX16" fmla="*/ 1094297 w 3376389"/>
                <a:gd name="connsiteY16" fmla="*/ 54171 h 2113032"/>
                <a:gd name="connsiteX17" fmla="*/ 1101441 w 3376389"/>
                <a:gd name="connsiteY17" fmla="*/ 92271 h 2113032"/>
                <a:gd name="connsiteX18" fmla="*/ 1110966 w 3376389"/>
                <a:gd name="connsiteY18" fmla="*/ 104177 h 2113032"/>
                <a:gd name="connsiteX19" fmla="*/ 1125253 w 3376389"/>
                <a:gd name="connsiteY19" fmla="*/ 61314 h 2113032"/>
                <a:gd name="connsiteX20" fmla="*/ 1141922 w 3376389"/>
                <a:gd name="connsiteY20" fmla="*/ 30358 h 2113032"/>
                <a:gd name="connsiteX21" fmla="*/ 1141922 w 3376389"/>
                <a:gd name="connsiteY21" fmla="*/ 30358 h 2113032"/>
                <a:gd name="connsiteX22" fmla="*/ 1182403 w 3376389"/>
                <a:gd name="connsiteY22" fmla="*/ 27977 h 2113032"/>
                <a:gd name="connsiteX23" fmla="*/ 1199072 w 3376389"/>
                <a:gd name="connsiteY23" fmla="*/ 73221 h 2113032"/>
                <a:gd name="connsiteX24" fmla="*/ 1201453 w 3376389"/>
                <a:gd name="connsiteY24" fmla="*/ 94652 h 2113032"/>
                <a:gd name="connsiteX25" fmla="*/ 1222884 w 3376389"/>
                <a:gd name="connsiteY25" fmla="*/ 56552 h 2113032"/>
                <a:gd name="connsiteX26" fmla="*/ 1246697 w 3376389"/>
                <a:gd name="connsiteY26" fmla="*/ 37502 h 2113032"/>
                <a:gd name="connsiteX27" fmla="*/ 1263366 w 3376389"/>
                <a:gd name="connsiteY27" fmla="*/ 23214 h 2113032"/>
                <a:gd name="connsiteX28" fmla="*/ 1287178 w 3376389"/>
                <a:gd name="connsiteY28" fmla="*/ 4164 h 2113032"/>
                <a:gd name="connsiteX29" fmla="*/ 1303847 w 3376389"/>
                <a:gd name="connsiteY29" fmla="*/ 58933 h 2113032"/>
                <a:gd name="connsiteX30" fmla="*/ 1310991 w 3376389"/>
                <a:gd name="connsiteY30" fmla="*/ 87508 h 2113032"/>
                <a:gd name="connsiteX31" fmla="*/ 1334803 w 3376389"/>
                <a:gd name="connsiteY31" fmla="*/ 111321 h 2113032"/>
                <a:gd name="connsiteX32" fmla="*/ 1356234 w 3376389"/>
                <a:gd name="connsiteY32" fmla="*/ 118464 h 2113032"/>
                <a:gd name="connsiteX33" fmla="*/ 1372903 w 3376389"/>
                <a:gd name="connsiteY33" fmla="*/ 204189 h 2113032"/>
                <a:gd name="connsiteX34" fmla="*/ 1403859 w 3376389"/>
                <a:gd name="connsiteY34" fmla="*/ 328014 h 2113032"/>
                <a:gd name="connsiteX35" fmla="*/ 1446722 w 3376389"/>
                <a:gd name="connsiteY35" fmla="*/ 451839 h 2113032"/>
                <a:gd name="connsiteX36" fmla="*/ 1494347 w 3376389"/>
                <a:gd name="connsiteY36" fmla="*/ 592333 h 2113032"/>
                <a:gd name="connsiteX37" fmla="*/ 1539591 w 3376389"/>
                <a:gd name="connsiteY37" fmla="*/ 689964 h 2113032"/>
                <a:gd name="connsiteX38" fmla="*/ 1589597 w 3376389"/>
                <a:gd name="connsiteY38" fmla="*/ 792358 h 2113032"/>
                <a:gd name="connsiteX39" fmla="*/ 1658653 w 3376389"/>
                <a:gd name="connsiteY39" fmla="*/ 909039 h 2113032"/>
                <a:gd name="connsiteX40" fmla="*/ 1727709 w 3376389"/>
                <a:gd name="connsiteY40" fmla="*/ 1028102 h 2113032"/>
                <a:gd name="connsiteX41" fmla="*/ 1799147 w 3376389"/>
                <a:gd name="connsiteY41" fmla="*/ 1132877 h 2113032"/>
                <a:gd name="connsiteX42" fmla="*/ 1909326 w 3376389"/>
                <a:gd name="connsiteY42" fmla="*/ 896121 h 2113032"/>
                <a:gd name="connsiteX43" fmla="*/ 2083763 w 3376389"/>
                <a:gd name="connsiteY43" fmla="*/ 870738 h 2113032"/>
                <a:gd name="connsiteX44" fmla="*/ 2337302 w 3376389"/>
                <a:gd name="connsiteY44" fmla="*/ 861584 h 2113032"/>
                <a:gd name="connsiteX45" fmla="*/ 2688098 w 3376389"/>
                <a:gd name="connsiteY45" fmla="*/ 721299 h 2113032"/>
                <a:gd name="connsiteX46" fmla="*/ 2835098 w 3376389"/>
                <a:gd name="connsiteY46" fmla="*/ 1208967 h 2113032"/>
                <a:gd name="connsiteX47" fmla="*/ 3032210 w 3376389"/>
                <a:gd name="connsiteY47" fmla="*/ 1586404 h 2113032"/>
                <a:gd name="connsiteX48" fmla="*/ 3376321 w 3376389"/>
                <a:gd name="connsiteY48" fmla="*/ 2070729 h 2113032"/>
                <a:gd name="connsiteX49" fmla="*/ 3052255 w 3376389"/>
                <a:gd name="connsiteY49" fmla="*/ 2087429 h 2113032"/>
                <a:gd name="connsiteX50" fmla="*/ 2130165 w 3376389"/>
                <a:gd name="connsiteY50" fmla="*/ 2064048 h 2113032"/>
                <a:gd name="connsiteX51" fmla="*/ 777100 w 3376389"/>
                <a:gd name="connsiteY51" fmla="*/ 2064050 h 2113032"/>
                <a:gd name="connsiteX52" fmla="*/ 277333 w 3376389"/>
                <a:gd name="connsiteY52" fmla="*/ 2062559 h 2113032"/>
                <a:gd name="connsiteX53" fmla="*/ 0 w 3376389"/>
                <a:gd name="connsiteY53" fmla="*/ 1588503 h 2113032"/>
                <a:gd name="connsiteX54" fmla="*/ 260023 w 3376389"/>
                <a:gd name="connsiteY54" fmla="*/ 1453603 h 2113032"/>
                <a:gd name="connsiteX55" fmla="*/ 433083 w 3376389"/>
                <a:gd name="connsiteY55" fmla="*/ 1341313 h 2113032"/>
                <a:gd name="connsiteX56" fmla="*/ 594387 w 3376389"/>
                <a:gd name="connsiteY56" fmla="*/ 1236785 h 2113032"/>
                <a:gd name="connsiteX57" fmla="*/ 662579 w 3376389"/>
                <a:gd name="connsiteY57" fmla="*/ 1192781 h 2113032"/>
                <a:gd name="connsiteX58" fmla="*/ 746046 w 3376389"/>
                <a:gd name="connsiteY58" fmla="*/ 1114447 h 2113032"/>
                <a:gd name="connsiteX59" fmla="*/ 855707 w 3376389"/>
                <a:gd name="connsiteY59" fmla="*/ 1007909 h 2113032"/>
                <a:gd name="connsiteX60" fmla="*/ 989522 w 3376389"/>
                <a:gd name="connsiteY60" fmla="*/ 832839 h 2113032"/>
                <a:gd name="connsiteX61" fmla="*/ 1034766 w 3376389"/>
                <a:gd name="connsiteY61" fmla="*/ 723302 h 2113032"/>
                <a:gd name="connsiteX62" fmla="*/ 1053816 w 3376389"/>
                <a:gd name="connsiteY62" fmla="*/ 632814 h 2113032"/>
                <a:gd name="connsiteX63" fmla="*/ 1053321 w 3376389"/>
                <a:gd name="connsiteY63" fmla="*/ 549471 h 2113032"/>
                <a:gd name="connsiteX64" fmla="*/ 1046301 w 3376389"/>
                <a:gd name="connsiteY64" fmla="*/ 447077 h 2113032"/>
                <a:gd name="connsiteX65" fmla="*/ 1022737 w 3376389"/>
                <a:gd name="connsiteY65" fmla="*/ 352199 h 2113032"/>
                <a:gd name="connsiteX66" fmla="*/ 1001058 w 3376389"/>
                <a:gd name="connsiteY66" fmla="*/ 282771 h 2113032"/>
                <a:gd name="connsiteX67" fmla="*/ 970100 w 3376389"/>
                <a:gd name="connsiteY67" fmla="*/ 211457 h 2113032"/>
                <a:gd name="connsiteX68" fmla="*/ 946659 w 3376389"/>
                <a:gd name="connsiteY68" fmla="*/ 149421 h 2113032"/>
                <a:gd name="connsiteX69" fmla="*/ 915703 w 3376389"/>
                <a:gd name="connsiteY69" fmla="*/ 58933 h 2113032"/>
                <a:gd name="connsiteX0" fmla="*/ 915703 w 3376399"/>
                <a:gd name="connsiteY0" fmla="*/ 58933 h 2108987"/>
                <a:gd name="connsiteX1" fmla="*/ 934753 w 3376399"/>
                <a:gd name="connsiteY1" fmla="*/ 1783 h 2108987"/>
                <a:gd name="connsiteX2" fmla="*/ 953803 w 3376399"/>
                <a:gd name="connsiteY2" fmla="*/ 18452 h 2108987"/>
                <a:gd name="connsiteX3" fmla="*/ 968091 w 3376399"/>
                <a:gd name="connsiteY3" fmla="*/ 58933 h 2108987"/>
                <a:gd name="connsiteX4" fmla="*/ 984759 w 3376399"/>
                <a:gd name="connsiteY4" fmla="*/ 75602 h 2108987"/>
                <a:gd name="connsiteX5" fmla="*/ 994284 w 3376399"/>
                <a:gd name="connsiteY5" fmla="*/ 85127 h 2108987"/>
                <a:gd name="connsiteX6" fmla="*/ 1001428 w 3376399"/>
                <a:gd name="connsiteY6" fmla="*/ 120846 h 2108987"/>
                <a:gd name="connsiteX7" fmla="*/ 1010953 w 3376399"/>
                <a:gd name="connsiteY7" fmla="*/ 125608 h 2108987"/>
                <a:gd name="connsiteX8" fmla="*/ 1022859 w 3376399"/>
                <a:gd name="connsiteY8" fmla="*/ 120846 h 2108987"/>
                <a:gd name="connsiteX9" fmla="*/ 1030003 w 3376399"/>
                <a:gd name="connsiteY9" fmla="*/ 66077 h 2108987"/>
                <a:gd name="connsiteX10" fmla="*/ 1030003 w 3376399"/>
                <a:gd name="connsiteY10" fmla="*/ 66077 h 2108987"/>
                <a:gd name="connsiteX11" fmla="*/ 1046672 w 3376399"/>
                <a:gd name="connsiteY11" fmla="*/ 56552 h 2108987"/>
                <a:gd name="connsiteX12" fmla="*/ 1063341 w 3376399"/>
                <a:gd name="connsiteY12" fmla="*/ 73221 h 2108987"/>
                <a:gd name="connsiteX13" fmla="*/ 1063341 w 3376399"/>
                <a:gd name="connsiteY13" fmla="*/ 87508 h 2108987"/>
                <a:gd name="connsiteX14" fmla="*/ 1077628 w 3376399"/>
                <a:gd name="connsiteY14" fmla="*/ 54171 h 2108987"/>
                <a:gd name="connsiteX15" fmla="*/ 1087153 w 3376399"/>
                <a:gd name="connsiteY15" fmla="*/ 27977 h 2108987"/>
                <a:gd name="connsiteX16" fmla="*/ 1094297 w 3376399"/>
                <a:gd name="connsiteY16" fmla="*/ 54171 h 2108987"/>
                <a:gd name="connsiteX17" fmla="*/ 1101441 w 3376399"/>
                <a:gd name="connsiteY17" fmla="*/ 92271 h 2108987"/>
                <a:gd name="connsiteX18" fmla="*/ 1110966 w 3376399"/>
                <a:gd name="connsiteY18" fmla="*/ 104177 h 2108987"/>
                <a:gd name="connsiteX19" fmla="*/ 1125253 w 3376399"/>
                <a:gd name="connsiteY19" fmla="*/ 61314 h 2108987"/>
                <a:gd name="connsiteX20" fmla="*/ 1141922 w 3376399"/>
                <a:gd name="connsiteY20" fmla="*/ 30358 h 2108987"/>
                <a:gd name="connsiteX21" fmla="*/ 1141922 w 3376399"/>
                <a:gd name="connsiteY21" fmla="*/ 30358 h 2108987"/>
                <a:gd name="connsiteX22" fmla="*/ 1182403 w 3376399"/>
                <a:gd name="connsiteY22" fmla="*/ 27977 h 2108987"/>
                <a:gd name="connsiteX23" fmla="*/ 1199072 w 3376399"/>
                <a:gd name="connsiteY23" fmla="*/ 73221 h 2108987"/>
                <a:gd name="connsiteX24" fmla="*/ 1201453 w 3376399"/>
                <a:gd name="connsiteY24" fmla="*/ 94652 h 2108987"/>
                <a:gd name="connsiteX25" fmla="*/ 1222884 w 3376399"/>
                <a:gd name="connsiteY25" fmla="*/ 56552 h 2108987"/>
                <a:gd name="connsiteX26" fmla="*/ 1246697 w 3376399"/>
                <a:gd name="connsiteY26" fmla="*/ 37502 h 2108987"/>
                <a:gd name="connsiteX27" fmla="*/ 1263366 w 3376399"/>
                <a:gd name="connsiteY27" fmla="*/ 23214 h 2108987"/>
                <a:gd name="connsiteX28" fmla="*/ 1287178 w 3376399"/>
                <a:gd name="connsiteY28" fmla="*/ 4164 h 2108987"/>
                <a:gd name="connsiteX29" fmla="*/ 1303847 w 3376399"/>
                <a:gd name="connsiteY29" fmla="*/ 58933 h 2108987"/>
                <a:gd name="connsiteX30" fmla="*/ 1310991 w 3376399"/>
                <a:gd name="connsiteY30" fmla="*/ 87508 h 2108987"/>
                <a:gd name="connsiteX31" fmla="*/ 1334803 w 3376399"/>
                <a:gd name="connsiteY31" fmla="*/ 111321 h 2108987"/>
                <a:gd name="connsiteX32" fmla="*/ 1356234 w 3376399"/>
                <a:gd name="connsiteY32" fmla="*/ 118464 h 2108987"/>
                <a:gd name="connsiteX33" fmla="*/ 1372903 w 3376399"/>
                <a:gd name="connsiteY33" fmla="*/ 204189 h 2108987"/>
                <a:gd name="connsiteX34" fmla="*/ 1403859 w 3376399"/>
                <a:gd name="connsiteY34" fmla="*/ 328014 h 2108987"/>
                <a:gd name="connsiteX35" fmla="*/ 1446722 w 3376399"/>
                <a:gd name="connsiteY35" fmla="*/ 451839 h 2108987"/>
                <a:gd name="connsiteX36" fmla="*/ 1494347 w 3376399"/>
                <a:gd name="connsiteY36" fmla="*/ 592333 h 2108987"/>
                <a:gd name="connsiteX37" fmla="*/ 1539591 w 3376399"/>
                <a:gd name="connsiteY37" fmla="*/ 689964 h 2108987"/>
                <a:gd name="connsiteX38" fmla="*/ 1589597 w 3376399"/>
                <a:gd name="connsiteY38" fmla="*/ 792358 h 2108987"/>
                <a:gd name="connsiteX39" fmla="*/ 1658653 w 3376399"/>
                <a:gd name="connsiteY39" fmla="*/ 909039 h 2108987"/>
                <a:gd name="connsiteX40" fmla="*/ 1727709 w 3376399"/>
                <a:gd name="connsiteY40" fmla="*/ 1028102 h 2108987"/>
                <a:gd name="connsiteX41" fmla="*/ 1799147 w 3376399"/>
                <a:gd name="connsiteY41" fmla="*/ 1132877 h 2108987"/>
                <a:gd name="connsiteX42" fmla="*/ 1909326 w 3376399"/>
                <a:gd name="connsiteY42" fmla="*/ 896121 h 2108987"/>
                <a:gd name="connsiteX43" fmla="*/ 2083763 w 3376399"/>
                <a:gd name="connsiteY43" fmla="*/ 870738 h 2108987"/>
                <a:gd name="connsiteX44" fmla="*/ 2337302 w 3376399"/>
                <a:gd name="connsiteY44" fmla="*/ 861584 h 2108987"/>
                <a:gd name="connsiteX45" fmla="*/ 2688098 w 3376399"/>
                <a:gd name="connsiteY45" fmla="*/ 721299 h 2108987"/>
                <a:gd name="connsiteX46" fmla="*/ 2835098 w 3376399"/>
                <a:gd name="connsiteY46" fmla="*/ 1208967 h 2108987"/>
                <a:gd name="connsiteX47" fmla="*/ 3032210 w 3376399"/>
                <a:gd name="connsiteY47" fmla="*/ 1586404 h 2108987"/>
                <a:gd name="connsiteX48" fmla="*/ 3376321 w 3376399"/>
                <a:gd name="connsiteY48" fmla="*/ 2070729 h 2108987"/>
                <a:gd name="connsiteX49" fmla="*/ 3068960 w 3376399"/>
                <a:gd name="connsiteY49" fmla="*/ 2074068 h 2108987"/>
                <a:gd name="connsiteX50" fmla="*/ 2130165 w 3376399"/>
                <a:gd name="connsiteY50" fmla="*/ 2064048 h 2108987"/>
                <a:gd name="connsiteX51" fmla="*/ 777100 w 3376399"/>
                <a:gd name="connsiteY51" fmla="*/ 2064050 h 2108987"/>
                <a:gd name="connsiteX52" fmla="*/ 277333 w 3376399"/>
                <a:gd name="connsiteY52" fmla="*/ 2062559 h 2108987"/>
                <a:gd name="connsiteX53" fmla="*/ 0 w 3376399"/>
                <a:gd name="connsiteY53" fmla="*/ 1588503 h 2108987"/>
                <a:gd name="connsiteX54" fmla="*/ 260023 w 3376399"/>
                <a:gd name="connsiteY54" fmla="*/ 1453603 h 2108987"/>
                <a:gd name="connsiteX55" fmla="*/ 433083 w 3376399"/>
                <a:gd name="connsiteY55" fmla="*/ 1341313 h 2108987"/>
                <a:gd name="connsiteX56" fmla="*/ 594387 w 3376399"/>
                <a:gd name="connsiteY56" fmla="*/ 1236785 h 2108987"/>
                <a:gd name="connsiteX57" fmla="*/ 662579 w 3376399"/>
                <a:gd name="connsiteY57" fmla="*/ 1192781 h 2108987"/>
                <a:gd name="connsiteX58" fmla="*/ 746046 w 3376399"/>
                <a:gd name="connsiteY58" fmla="*/ 1114447 h 2108987"/>
                <a:gd name="connsiteX59" fmla="*/ 855707 w 3376399"/>
                <a:gd name="connsiteY59" fmla="*/ 1007909 h 2108987"/>
                <a:gd name="connsiteX60" fmla="*/ 989522 w 3376399"/>
                <a:gd name="connsiteY60" fmla="*/ 832839 h 2108987"/>
                <a:gd name="connsiteX61" fmla="*/ 1034766 w 3376399"/>
                <a:gd name="connsiteY61" fmla="*/ 723302 h 2108987"/>
                <a:gd name="connsiteX62" fmla="*/ 1053816 w 3376399"/>
                <a:gd name="connsiteY62" fmla="*/ 632814 h 2108987"/>
                <a:gd name="connsiteX63" fmla="*/ 1053321 w 3376399"/>
                <a:gd name="connsiteY63" fmla="*/ 549471 h 2108987"/>
                <a:gd name="connsiteX64" fmla="*/ 1046301 w 3376399"/>
                <a:gd name="connsiteY64" fmla="*/ 447077 h 2108987"/>
                <a:gd name="connsiteX65" fmla="*/ 1022737 w 3376399"/>
                <a:gd name="connsiteY65" fmla="*/ 352199 h 2108987"/>
                <a:gd name="connsiteX66" fmla="*/ 1001058 w 3376399"/>
                <a:gd name="connsiteY66" fmla="*/ 282771 h 2108987"/>
                <a:gd name="connsiteX67" fmla="*/ 970100 w 3376399"/>
                <a:gd name="connsiteY67" fmla="*/ 211457 h 2108987"/>
                <a:gd name="connsiteX68" fmla="*/ 946659 w 3376399"/>
                <a:gd name="connsiteY68" fmla="*/ 149421 h 2108987"/>
                <a:gd name="connsiteX69" fmla="*/ 915703 w 3376399"/>
                <a:gd name="connsiteY69" fmla="*/ 58933 h 2108987"/>
                <a:gd name="connsiteX0" fmla="*/ 915703 w 3376400"/>
                <a:gd name="connsiteY0" fmla="*/ 58933 h 2108986"/>
                <a:gd name="connsiteX1" fmla="*/ 934753 w 3376400"/>
                <a:gd name="connsiteY1" fmla="*/ 1783 h 2108986"/>
                <a:gd name="connsiteX2" fmla="*/ 953803 w 3376400"/>
                <a:gd name="connsiteY2" fmla="*/ 18452 h 2108986"/>
                <a:gd name="connsiteX3" fmla="*/ 968091 w 3376400"/>
                <a:gd name="connsiteY3" fmla="*/ 58933 h 2108986"/>
                <a:gd name="connsiteX4" fmla="*/ 984759 w 3376400"/>
                <a:gd name="connsiteY4" fmla="*/ 75602 h 2108986"/>
                <a:gd name="connsiteX5" fmla="*/ 994284 w 3376400"/>
                <a:gd name="connsiteY5" fmla="*/ 85127 h 2108986"/>
                <a:gd name="connsiteX6" fmla="*/ 1001428 w 3376400"/>
                <a:gd name="connsiteY6" fmla="*/ 120846 h 2108986"/>
                <a:gd name="connsiteX7" fmla="*/ 1010953 w 3376400"/>
                <a:gd name="connsiteY7" fmla="*/ 125608 h 2108986"/>
                <a:gd name="connsiteX8" fmla="*/ 1022859 w 3376400"/>
                <a:gd name="connsiteY8" fmla="*/ 120846 h 2108986"/>
                <a:gd name="connsiteX9" fmla="*/ 1030003 w 3376400"/>
                <a:gd name="connsiteY9" fmla="*/ 66077 h 2108986"/>
                <a:gd name="connsiteX10" fmla="*/ 1030003 w 3376400"/>
                <a:gd name="connsiteY10" fmla="*/ 66077 h 2108986"/>
                <a:gd name="connsiteX11" fmla="*/ 1046672 w 3376400"/>
                <a:gd name="connsiteY11" fmla="*/ 56552 h 2108986"/>
                <a:gd name="connsiteX12" fmla="*/ 1063341 w 3376400"/>
                <a:gd name="connsiteY12" fmla="*/ 73221 h 2108986"/>
                <a:gd name="connsiteX13" fmla="*/ 1063341 w 3376400"/>
                <a:gd name="connsiteY13" fmla="*/ 87508 h 2108986"/>
                <a:gd name="connsiteX14" fmla="*/ 1077628 w 3376400"/>
                <a:gd name="connsiteY14" fmla="*/ 54171 h 2108986"/>
                <a:gd name="connsiteX15" fmla="*/ 1087153 w 3376400"/>
                <a:gd name="connsiteY15" fmla="*/ 27977 h 2108986"/>
                <a:gd name="connsiteX16" fmla="*/ 1094297 w 3376400"/>
                <a:gd name="connsiteY16" fmla="*/ 54171 h 2108986"/>
                <a:gd name="connsiteX17" fmla="*/ 1101441 w 3376400"/>
                <a:gd name="connsiteY17" fmla="*/ 92271 h 2108986"/>
                <a:gd name="connsiteX18" fmla="*/ 1110966 w 3376400"/>
                <a:gd name="connsiteY18" fmla="*/ 104177 h 2108986"/>
                <a:gd name="connsiteX19" fmla="*/ 1125253 w 3376400"/>
                <a:gd name="connsiteY19" fmla="*/ 61314 h 2108986"/>
                <a:gd name="connsiteX20" fmla="*/ 1141922 w 3376400"/>
                <a:gd name="connsiteY20" fmla="*/ 30358 h 2108986"/>
                <a:gd name="connsiteX21" fmla="*/ 1141922 w 3376400"/>
                <a:gd name="connsiteY21" fmla="*/ 30358 h 2108986"/>
                <a:gd name="connsiteX22" fmla="*/ 1182403 w 3376400"/>
                <a:gd name="connsiteY22" fmla="*/ 27977 h 2108986"/>
                <a:gd name="connsiteX23" fmla="*/ 1199072 w 3376400"/>
                <a:gd name="connsiteY23" fmla="*/ 73221 h 2108986"/>
                <a:gd name="connsiteX24" fmla="*/ 1201453 w 3376400"/>
                <a:gd name="connsiteY24" fmla="*/ 94652 h 2108986"/>
                <a:gd name="connsiteX25" fmla="*/ 1222884 w 3376400"/>
                <a:gd name="connsiteY25" fmla="*/ 56552 h 2108986"/>
                <a:gd name="connsiteX26" fmla="*/ 1246697 w 3376400"/>
                <a:gd name="connsiteY26" fmla="*/ 37502 h 2108986"/>
                <a:gd name="connsiteX27" fmla="*/ 1263366 w 3376400"/>
                <a:gd name="connsiteY27" fmla="*/ 23214 h 2108986"/>
                <a:gd name="connsiteX28" fmla="*/ 1287178 w 3376400"/>
                <a:gd name="connsiteY28" fmla="*/ 4164 h 2108986"/>
                <a:gd name="connsiteX29" fmla="*/ 1303847 w 3376400"/>
                <a:gd name="connsiteY29" fmla="*/ 58933 h 2108986"/>
                <a:gd name="connsiteX30" fmla="*/ 1310991 w 3376400"/>
                <a:gd name="connsiteY30" fmla="*/ 87508 h 2108986"/>
                <a:gd name="connsiteX31" fmla="*/ 1334803 w 3376400"/>
                <a:gd name="connsiteY31" fmla="*/ 111321 h 2108986"/>
                <a:gd name="connsiteX32" fmla="*/ 1356234 w 3376400"/>
                <a:gd name="connsiteY32" fmla="*/ 118464 h 2108986"/>
                <a:gd name="connsiteX33" fmla="*/ 1372903 w 3376400"/>
                <a:gd name="connsiteY33" fmla="*/ 204189 h 2108986"/>
                <a:gd name="connsiteX34" fmla="*/ 1403859 w 3376400"/>
                <a:gd name="connsiteY34" fmla="*/ 328014 h 2108986"/>
                <a:gd name="connsiteX35" fmla="*/ 1446722 w 3376400"/>
                <a:gd name="connsiteY35" fmla="*/ 451839 h 2108986"/>
                <a:gd name="connsiteX36" fmla="*/ 1494347 w 3376400"/>
                <a:gd name="connsiteY36" fmla="*/ 592333 h 2108986"/>
                <a:gd name="connsiteX37" fmla="*/ 1539591 w 3376400"/>
                <a:gd name="connsiteY37" fmla="*/ 689964 h 2108986"/>
                <a:gd name="connsiteX38" fmla="*/ 1589597 w 3376400"/>
                <a:gd name="connsiteY38" fmla="*/ 792358 h 2108986"/>
                <a:gd name="connsiteX39" fmla="*/ 1658653 w 3376400"/>
                <a:gd name="connsiteY39" fmla="*/ 909039 h 2108986"/>
                <a:gd name="connsiteX40" fmla="*/ 1727709 w 3376400"/>
                <a:gd name="connsiteY40" fmla="*/ 1028102 h 2108986"/>
                <a:gd name="connsiteX41" fmla="*/ 1799147 w 3376400"/>
                <a:gd name="connsiteY41" fmla="*/ 1132877 h 2108986"/>
                <a:gd name="connsiteX42" fmla="*/ 1909326 w 3376400"/>
                <a:gd name="connsiteY42" fmla="*/ 896121 h 2108986"/>
                <a:gd name="connsiteX43" fmla="*/ 2083763 w 3376400"/>
                <a:gd name="connsiteY43" fmla="*/ 870738 h 2108986"/>
                <a:gd name="connsiteX44" fmla="*/ 2337302 w 3376400"/>
                <a:gd name="connsiteY44" fmla="*/ 861584 h 2108986"/>
                <a:gd name="connsiteX45" fmla="*/ 2688098 w 3376400"/>
                <a:gd name="connsiteY45" fmla="*/ 721299 h 2108986"/>
                <a:gd name="connsiteX46" fmla="*/ 2835098 w 3376400"/>
                <a:gd name="connsiteY46" fmla="*/ 1208967 h 2108986"/>
                <a:gd name="connsiteX47" fmla="*/ 3032210 w 3376400"/>
                <a:gd name="connsiteY47" fmla="*/ 1586404 h 2108986"/>
                <a:gd name="connsiteX48" fmla="*/ 3376322 w 3376400"/>
                <a:gd name="connsiteY48" fmla="*/ 2070728 h 2108986"/>
                <a:gd name="connsiteX49" fmla="*/ 3068960 w 3376400"/>
                <a:gd name="connsiteY49" fmla="*/ 2074068 h 2108986"/>
                <a:gd name="connsiteX50" fmla="*/ 2130165 w 3376400"/>
                <a:gd name="connsiteY50" fmla="*/ 2064048 h 2108986"/>
                <a:gd name="connsiteX51" fmla="*/ 777100 w 3376400"/>
                <a:gd name="connsiteY51" fmla="*/ 2064050 h 2108986"/>
                <a:gd name="connsiteX52" fmla="*/ 277333 w 3376400"/>
                <a:gd name="connsiteY52" fmla="*/ 2062559 h 2108986"/>
                <a:gd name="connsiteX53" fmla="*/ 0 w 3376400"/>
                <a:gd name="connsiteY53" fmla="*/ 1588503 h 2108986"/>
                <a:gd name="connsiteX54" fmla="*/ 260023 w 3376400"/>
                <a:gd name="connsiteY54" fmla="*/ 1453603 h 2108986"/>
                <a:gd name="connsiteX55" fmla="*/ 433083 w 3376400"/>
                <a:gd name="connsiteY55" fmla="*/ 1341313 h 2108986"/>
                <a:gd name="connsiteX56" fmla="*/ 594387 w 3376400"/>
                <a:gd name="connsiteY56" fmla="*/ 1236785 h 2108986"/>
                <a:gd name="connsiteX57" fmla="*/ 662579 w 3376400"/>
                <a:gd name="connsiteY57" fmla="*/ 1192781 h 2108986"/>
                <a:gd name="connsiteX58" fmla="*/ 746046 w 3376400"/>
                <a:gd name="connsiteY58" fmla="*/ 1114447 h 2108986"/>
                <a:gd name="connsiteX59" fmla="*/ 855707 w 3376400"/>
                <a:gd name="connsiteY59" fmla="*/ 1007909 h 2108986"/>
                <a:gd name="connsiteX60" fmla="*/ 989522 w 3376400"/>
                <a:gd name="connsiteY60" fmla="*/ 832839 h 2108986"/>
                <a:gd name="connsiteX61" fmla="*/ 1034766 w 3376400"/>
                <a:gd name="connsiteY61" fmla="*/ 723302 h 2108986"/>
                <a:gd name="connsiteX62" fmla="*/ 1053816 w 3376400"/>
                <a:gd name="connsiteY62" fmla="*/ 632814 h 2108986"/>
                <a:gd name="connsiteX63" fmla="*/ 1053321 w 3376400"/>
                <a:gd name="connsiteY63" fmla="*/ 549471 h 2108986"/>
                <a:gd name="connsiteX64" fmla="*/ 1046301 w 3376400"/>
                <a:gd name="connsiteY64" fmla="*/ 447077 h 2108986"/>
                <a:gd name="connsiteX65" fmla="*/ 1022737 w 3376400"/>
                <a:gd name="connsiteY65" fmla="*/ 352199 h 2108986"/>
                <a:gd name="connsiteX66" fmla="*/ 1001058 w 3376400"/>
                <a:gd name="connsiteY66" fmla="*/ 282771 h 2108986"/>
                <a:gd name="connsiteX67" fmla="*/ 970100 w 3376400"/>
                <a:gd name="connsiteY67" fmla="*/ 211457 h 2108986"/>
                <a:gd name="connsiteX68" fmla="*/ 946659 w 3376400"/>
                <a:gd name="connsiteY68" fmla="*/ 149421 h 2108986"/>
                <a:gd name="connsiteX69" fmla="*/ 915703 w 3376400"/>
                <a:gd name="connsiteY69" fmla="*/ 58933 h 2108986"/>
                <a:gd name="connsiteX0" fmla="*/ 915703 w 3376400"/>
                <a:gd name="connsiteY0" fmla="*/ 58933 h 2108986"/>
                <a:gd name="connsiteX1" fmla="*/ 934753 w 3376400"/>
                <a:gd name="connsiteY1" fmla="*/ 1783 h 2108986"/>
                <a:gd name="connsiteX2" fmla="*/ 953803 w 3376400"/>
                <a:gd name="connsiteY2" fmla="*/ 18452 h 2108986"/>
                <a:gd name="connsiteX3" fmla="*/ 968091 w 3376400"/>
                <a:gd name="connsiteY3" fmla="*/ 58933 h 2108986"/>
                <a:gd name="connsiteX4" fmla="*/ 984759 w 3376400"/>
                <a:gd name="connsiteY4" fmla="*/ 75602 h 2108986"/>
                <a:gd name="connsiteX5" fmla="*/ 994284 w 3376400"/>
                <a:gd name="connsiteY5" fmla="*/ 85127 h 2108986"/>
                <a:gd name="connsiteX6" fmla="*/ 1001428 w 3376400"/>
                <a:gd name="connsiteY6" fmla="*/ 120846 h 2108986"/>
                <a:gd name="connsiteX7" fmla="*/ 1010953 w 3376400"/>
                <a:gd name="connsiteY7" fmla="*/ 125608 h 2108986"/>
                <a:gd name="connsiteX8" fmla="*/ 1022859 w 3376400"/>
                <a:gd name="connsiteY8" fmla="*/ 120846 h 2108986"/>
                <a:gd name="connsiteX9" fmla="*/ 1030003 w 3376400"/>
                <a:gd name="connsiteY9" fmla="*/ 66077 h 2108986"/>
                <a:gd name="connsiteX10" fmla="*/ 1030003 w 3376400"/>
                <a:gd name="connsiteY10" fmla="*/ 66077 h 2108986"/>
                <a:gd name="connsiteX11" fmla="*/ 1046672 w 3376400"/>
                <a:gd name="connsiteY11" fmla="*/ 56552 h 2108986"/>
                <a:gd name="connsiteX12" fmla="*/ 1063341 w 3376400"/>
                <a:gd name="connsiteY12" fmla="*/ 73221 h 2108986"/>
                <a:gd name="connsiteX13" fmla="*/ 1063341 w 3376400"/>
                <a:gd name="connsiteY13" fmla="*/ 87508 h 2108986"/>
                <a:gd name="connsiteX14" fmla="*/ 1077628 w 3376400"/>
                <a:gd name="connsiteY14" fmla="*/ 54171 h 2108986"/>
                <a:gd name="connsiteX15" fmla="*/ 1087153 w 3376400"/>
                <a:gd name="connsiteY15" fmla="*/ 27977 h 2108986"/>
                <a:gd name="connsiteX16" fmla="*/ 1094297 w 3376400"/>
                <a:gd name="connsiteY16" fmla="*/ 54171 h 2108986"/>
                <a:gd name="connsiteX17" fmla="*/ 1101441 w 3376400"/>
                <a:gd name="connsiteY17" fmla="*/ 92271 h 2108986"/>
                <a:gd name="connsiteX18" fmla="*/ 1110966 w 3376400"/>
                <a:gd name="connsiteY18" fmla="*/ 104177 h 2108986"/>
                <a:gd name="connsiteX19" fmla="*/ 1125253 w 3376400"/>
                <a:gd name="connsiteY19" fmla="*/ 61314 h 2108986"/>
                <a:gd name="connsiteX20" fmla="*/ 1141922 w 3376400"/>
                <a:gd name="connsiteY20" fmla="*/ 30358 h 2108986"/>
                <a:gd name="connsiteX21" fmla="*/ 1141922 w 3376400"/>
                <a:gd name="connsiteY21" fmla="*/ 30358 h 2108986"/>
                <a:gd name="connsiteX22" fmla="*/ 1182403 w 3376400"/>
                <a:gd name="connsiteY22" fmla="*/ 27977 h 2108986"/>
                <a:gd name="connsiteX23" fmla="*/ 1199072 w 3376400"/>
                <a:gd name="connsiteY23" fmla="*/ 73221 h 2108986"/>
                <a:gd name="connsiteX24" fmla="*/ 1201453 w 3376400"/>
                <a:gd name="connsiteY24" fmla="*/ 94652 h 2108986"/>
                <a:gd name="connsiteX25" fmla="*/ 1222884 w 3376400"/>
                <a:gd name="connsiteY25" fmla="*/ 56552 h 2108986"/>
                <a:gd name="connsiteX26" fmla="*/ 1246697 w 3376400"/>
                <a:gd name="connsiteY26" fmla="*/ 37502 h 2108986"/>
                <a:gd name="connsiteX27" fmla="*/ 1263366 w 3376400"/>
                <a:gd name="connsiteY27" fmla="*/ 23214 h 2108986"/>
                <a:gd name="connsiteX28" fmla="*/ 1287178 w 3376400"/>
                <a:gd name="connsiteY28" fmla="*/ 4164 h 2108986"/>
                <a:gd name="connsiteX29" fmla="*/ 1303847 w 3376400"/>
                <a:gd name="connsiteY29" fmla="*/ 58933 h 2108986"/>
                <a:gd name="connsiteX30" fmla="*/ 1310991 w 3376400"/>
                <a:gd name="connsiteY30" fmla="*/ 87508 h 2108986"/>
                <a:gd name="connsiteX31" fmla="*/ 1334803 w 3376400"/>
                <a:gd name="connsiteY31" fmla="*/ 111321 h 2108986"/>
                <a:gd name="connsiteX32" fmla="*/ 1356234 w 3376400"/>
                <a:gd name="connsiteY32" fmla="*/ 118464 h 2108986"/>
                <a:gd name="connsiteX33" fmla="*/ 1372903 w 3376400"/>
                <a:gd name="connsiteY33" fmla="*/ 204189 h 2108986"/>
                <a:gd name="connsiteX34" fmla="*/ 1403859 w 3376400"/>
                <a:gd name="connsiteY34" fmla="*/ 328014 h 2108986"/>
                <a:gd name="connsiteX35" fmla="*/ 1446722 w 3376400"/>
                <a:gd name="connsiteY35" fmla="*/ 451839 h 2108986"/>
                <a:gd name="connsiteX36" fmla="*/ 1494347 w 3376400"/>
                <a:gd name="connsiteY36" fmla="*/ 592333 h 2108986"/>
                <a:gd name="connsiteX37" fmla="*/ 1539591 w 3376400"/>
                <a:gd name="connsiteY37" fmla="*/ 689964 h 2108986"/>
                <a:gd name="connsiteX38" fmla="*/ 1589597 w 3376400"/>
                <a:gd name="connsiteY38" fmla="*/ 792358 h 2108986"/>
                <a:gd name="connsiteX39" fmla="*/ 1658653 w 3376400"/>
                <a:gd name="connsiteY39" fmla="*/ 909039 h 2108986"/>
                <a:gd name="connsiteX40" fmla="*/ 1727709 w 3376400"/>
                <a:gd name="connsiteY40" fmla="*/ 1028102 h 2108986"/>
                <a:gd name="connsiteX41" fmla="*/ 1799147 w 3376400"/>
                <a:gd name="connsiteY41" fmla="*/ 1132877 h 2108986"/>
                <a:gd name="connsiteX42" fmla="*/ 1909326 w 3376400"/>
                <a:gd name="connsiteY42" fmla="*/ 896121 h 2108986"/>
                <a:gd name="connsiteX43" fmla="*/ 2083763 w 3376400"/>
                <a:gd name="connsiteY43" fmla="*/ 870738 h 2108986"/>
                <a:gd name="connsiteX44" fmla="*/ 2337302 w 3376400"/>
                <a:gd name="connsiteY44" fmla="*/ 861584 h 2108986"/>
                <a:gd name="connsiteX45" fmla="*/ 2688098 w 3376400"/>
                <a:gd name="connsiteY45" fmla="*/ 721299 h 2108986"/>
                <a:gd name="connsiteX46" fmla="*/ 2835098 w 3376400"/>
                <a:gd name="connsiteY46" fmla="*/ 1208967 h 2108986"/>
                <a:gd name="connsiteX47" fmla="*/ 3032210 w 3376400"/>
                <a:gd name="connsiteY47" fmla="*/ 1586404 h 2108986"/>
                <a:gd name="connsiteX48" fmla="*/ 3376322 w 3376400"/>
                <a:gd name="connsiteY48" fmla="*/ 2070728 h 2108986"/>
                <a:gd name="connsiteX49" fmla="*/ 3068960 w 3376400"/>
                <a:gd name="connsiteY49" fmla="*/ 2074068 h 2108986"/>
                <a:gd name="connsiteX50" fmla="*/ 2130165 w 3376400"/>
                <a:gd name="connsiteY50" fmla="*/ 2064048 h 2108986"/>
                <a:gd name="connsiteX51" fmla="*/ 777100 w 3376400"/>
                <a:gd name="connsiteY51" fmla="*/ 2064050 h 2108986"/>
                <a:gd name="connsiteX52" fmla="*/ 277333 w 3376400"/>
                <a:gd name="connsiteY52" fmla="*/ 2062559 h 2108986"/>
                <a:gd name="connsiteX53" fmla="*/ 0 w 3376400"/>
                <a:gd name="connsiteY53" fmla="*/ 1588503 h 2108986"/>
                <a:gd name="connsiteX54" fmla="*/ 260023 w 3376400"/>
                <a:gd name="connsiteY54" fmla="*/ 1453603 h 2108986"/>
                <a:gd name="connsiteX55" fmla="*/ 433083 w 3376400"/>
                <a:gd name="connsiteY55" fmla="*/ 1341313 h 2108986"/>
                <a:gd name="connsiteX56" fmla="*/ 594387 w 3376400"/>
                <a:gd name="connsiteY56" fmla="*/ 1236785 h 2108986"/>
                <a:gd name="connsiteX57" fmla="*/ 662579 w 3376400"/>
                <a:gd name="connsiteY57" fmla="*/ 1192781 h 2108986"/>
                <a:gd name="connsiteX58" fmla="*/ 746046 w 3376400"/>
                <a:gd name="connsiteY58" fmla="*/ 1114447 h 2108986"/>
                <a:gd name="connsiteX59" fmla="*/ 855707 w 3376400"/>
                <a:gd name="connsiteY59" fmla="*/ 1007909 h 2108986"/>
                <a:gd name="connsiteX60" fmla="*/ 989522 w 3376400"/>
                <a:gd name="connsiteY60" fmla="*/ 832839 h 2108986"/>
                <a:gd name="connsiteX61" fmla="*/ 1034766 w 3376400"/>
                <a:gd name="connsiteY61" fmla="*/ 723302 h 2108986"/>
                <a:gd name="connsiteX62" fmla="*/ 1053816 w 3376400"/>
                <a:gd name="connsiteY62" fmla="*/ 632814 h 2108986"/>
                <a:gd name="connsiteX63" fmla="*/ 1053321 w 3376400"/>
                <a:gd name="connsiteY63" fmla="*/ 549471 h 2108986"/>
                <a:gd name="connsiteX64" fmla="*/ 1046301 w 3376400"/>
                <a:gd name="connsiteY64" fmla="*/ 447077 h 2108986"/>
                <a:gd name="connsiteX65" fmla="*/ 1022737 w 3376400"/>
                <a:gd name="connsiteY65" fmla="*/ 352199 h 2108986"/>
                <a:gd name="connsiteX66" fmla="*/ 1001058 w 3376400"/>
                <a:gd name="connsiteY66" fmla="*/ 282771 h 2108986"/>
                <a:gd name="connsiteX67" fmla="*/ 970100 w 3376400"/>
                <a:gd name="connsiteY67" fmla="*/ 211457 h 2108986"/>
                <a:gd name="connsiteX68" fmla="*/ 946659 w 3376400"/>
                <a:gd name="connsiteY68" fmla="*/ 149421 h 2108986"/>
                <a:gd name="connsiteX69" fmla="*/ 915703 w 3376400"/>
                <a:gd name="connsiteY69" fmla="*/ 58933 h 2108986"/>
                <a:gd name="connsiteX0" fmla="*/ 915703 w 3376400"/>
                <a:gd name="connsiteY0" fmla="*/ 58933 h 2106413"/>
                <a:gd name="connsiteX1" fmla="*/ 934753 w 3376400"/>
                <a:gd name="connsiteY1" fmla="*/ 1783 h 2106413"/>
                <a:gd name="connsiteX2" fmla="*/ 953803 w 3376400"/>
                <a:gd name="connsiteY2" fmla="*/ 18452 h 2106413"/>
                <a:gd name="connsiteX3" fmla="*/ 968091 w 3376400"/>
                <a:gd name="connsiteY3" fmla="*/ 58933 h 2106413"/>
                <a:gd name="connsiteX4" fmla="*/ 984759 w 3376400"/>
                <a:gd name="connsiteY4" fmla="*/ 75602 h 2106413"/>
                <a:gd name="connsiteX5" fmla="*/ 994284 w 3376400"/>
                <a:gd name="connsiteY5" fmla="*/ 85127 h 2106413"/>
                <a:gd name="connsiteX6" fmla="*/ 1001428 w 3376400"/>
                <a:gd name="connsiteY6" fmla="*/ 120846 h 2106413"/>
                <a:gd name="connsiteX7" fmla="*/ 1010953 w 3376400"/>
                <a:gd name="connsiteY7" fmla="*/ 125608 h 2106413"/>
                <a:gd name="connsiteX8" fmla="*/ 1022859 w 3376400"/>
                <a:gd name="connsiteY8" fmla="*/ 120846 h 2106413"/>
                <a:gd name="connsiteX9" fmla="*/ 1030003 w 3376400"/>
                <a:gd name="connsiteY9" fmla="*/ 66077 h 2106413"/>
                <a:gd name="connsiteX10" fmla="*/ 1030003 w 3376400"/>
                <a:gd name="connsiteY10" fmla="*/ 66077 h 2106413"/>
                <a:gd name="connsiteX11" fmla="*/ 1046672 w 3376400"/>
                <a:gd name="connsiteY11" fmla="*/ 56552 h 2106413"/>
                <a:gd name="connsiteX12" fmla="*/ 1063341 w 3376400"/>
                <a:gd name="connsiteY12" fmla="*/ 73221 h 2106413"/>
                <a:gd name="connsiteX13" fmla="*/ 1063341 w 3376400"/>
                <a:gd name="connsiteY13" fmla="*/ 87508 h 2106413"/>
                <a:gd name="connsiteX14" fmla="*/ 1077628 w 3376400"/>
                <a:gd name="connsiteY14" fmla="*/ 54171 h 2106413"/>
                <a:gd name="connsiteX15" fmla="*/ 1087153 w 3376400"/>
                <a:gd name="connsiteY15" fmla="*/ 27977 h 2106413"/>
                <a:gd name="connsiteX16" fmla="*/ 1094297 w 3376400"/>
                <a:gd name="connsiteY16" fmla="*/ 54171 h 2106413"/>
                <a:gd name="connsiteX17" fmla="*/ 1101441 w 3376400"/>
                <a:gd name="connsiteY17" fmla="*/ 92271 h 2106413"/>
                <a:gd name="connsiteX18" fmla="*/ 1110966 w 3376400"/>
                <a:gd name="connsiteY18" fmla="*/ 104177 h 2106413"/>
                <a:gd name="connsiteX19" fmla="*/ 1125253 w 3376400"/>
                <a:gd name="connsiteY19" fmla="*/ 61314 h 2106413"/>
                <a:gd name="connsiteX20" fmla="*/ 1141922 w 3376400"/>
                <a:gd name="connsiteY20" fmla="*/ 30358 h 2106413"/>
                <a:gd name="connsiteX21" fmla="*/ 1141922 w 3376400"/>
                <a:gd name="connsiteY21" fmla="*/ 30358 h 2106413"/>
                <a:gd name="connsiteX22" fmla="*/ 1182403 w 3376400"/>
                <a:gd name="connsiteY22" fmla="*/ 27977 h 2106413"/>
                <a:gd name="connsiteX23" fmla="*/ 1199072 w 3376400"/>
                <a:gd name="connsiteY23" fmla="*/ 73221 h 2106413"/>
                <a:gd name="connsiteX24" fmla="*/ 1201453 w 3376400"/>
                <a:gd name="connsiteY24" fmla="*/ 94652 h 2106413"/>
                <a:gd name="connsiteX25" fmla="*/ 1222884 w 3376400"/>
                <a:gd name="connsiteY25" fmla="*/ 56552 h 2106413"/>
                <a:gd name="connsiteX26" fmla="*/ 1246697 w 3376400"/>
                <a:gd name="connsiteY26" fmla="*/ 37502 h 2106413"/>
                <a:gd name="connsiteX27" fmla="*/ 1263366 w 3376400"/>
                <a:gd name="connsiteY27" fmla="*/ 23214 h 2106413"/>
                <a:gd name="connsiteX28" fmla="*/ 1287178 w 3376400"/>
                <a:gd name="connsiteY28" fmla="*/ 4164 h 2106413"/>
                <a:gd name="connsiteX29" fmla="*/ 1303847 w 3376400"/>
                <a:gd name="connsiteY29" fmla="*/ 58933 h 2106413"/>
                <a:gd name="connsiteX30" fmla="*/ 1310991 w 3376400"/>
                <a:gd name="connsiteY30" fmla="*/ 87508 h 2106413"/>
                <a:gd name="connsiteX31" fmla="*/ 1334803 w 3376400"/>
                <a:gd name="connsiteY31" fmla="*/ 111321 h 2106413"/>
                <a:gd name="connsiteX32" fmla="*/ 1356234 w 3376400"/>
                <a:gd name="connsiteY32" fmla="*/ 118464 h 2106413"/>
                <a:gd name="connsiteX33" fmla="*/ 1372903 w 3376400"/>
                <a:gd name="connsiteY33" fmla="*/ 204189 h 2106413"/>
                <a:gd name="connsiteX34" fmla="*/ 1403859 w 3376400"/>
                <a:gd name="connsiteY34" fmla="*/ 328014 h 2106413"/>
                <a:gd name="connsiteX35" fmla="*/ 1446722 w 3376400"/>
                <a:gd name="connsiteY35" fmla="*/ 451839 h 2106413"/>
                <a:gd name="connsiteX36" fmla="*/ 1494347 w 3376400"/>
                <a:gd name="connsiteY36" fmla="*/ 592333 h 2106413"/>
                <a:gd name="connsiteX37" fmla="*/ 1539591 w 3376400"/>
                <a:gd name="connsiteY37" fmla="*/ 689964 h 2106413"/>
                <a:gd name="connsiteX38" fmla="*/ 1589597 w 3376400"/>
                <a:gd name="connsiteY38" fmla="*/ 792358 h 2106413"/>
                <a:gd name="connsiteX39" fmla="*/ 1658653 w 3376400"/>
                <a:gd name="connsiteY39" fmla="*/ 909039 h 2106413"/>
                <a:gd name="connsiteX40" fmla="*/ 1727709 w 3376400"/>
                <a:gd name="connsiteY40" fmla="*/ 1028102 h 2106413"/>
                <a:gd name="connsiteX41" fmla="*/ 1799147 w 3376400"/>
                <a:gd name="connsiteY41" fmla="*/ 1132877 h 2106413"/>
                <a:gd name="connsiteX42" fmla="*/ 1909326 w 3376400"/>
                <a:gd name="connsiteY42" fmla="*/ 896121 h 2106413"/>
                <a:gd name="connsiteX43" fmla="*/ 2083763 w 3376400"/>
                <a:gd name="connsiteY43" fmla="*/ 870738 h 2106413"/>
                <a:gd name="connsiteX44" fmla="*/ 2337302 w 3376400"/>
                <a:gd name="connsiteY44" fmla="*/ 861584 h 2106413"/>
                <a:gd name="connsiteX45" fmla="*/ 2688098 w 3376400"/>
                <a:gd name="connsiteY45" fmla="*/ 721299 h 2106413"/>
                <a:gd name="connsiteX46" fmla="*/ 2835098 w 3376400"/>
                <a:gd name="connsiteY46" fmla="*/ 1208967 h 2106413"/>
                <a:gd name="connsiteX47" fmla="*/ 3032210 w 3376400"/>
                <a:gd name="connsiteY47" fmla="*/ 1586404 h 2106413"/>
                <a:gd name="connsiteX48" fmla="*/ 3376322 w 3376400"/>
                <a:gd name="connsiteY48" fmla="*/ 2070728 h 2106413"/>
                <a:gd name="connsiteX49" fmla="*/ 3068960 w 3376400"/>
                <a:gd name="connsiteY49" fmla="*/ 2064049 h 2106413"/>
                <a:gd name="connsiteX50" fmla="*/ 2130165 w 3376400"/>
                <a:gd name="connsiteY50" fmla="*/ 2064048 h 2106413"/>
                <a:gd name="connsiteX51" fmla="*/ 777100 w 3376400"/>
                <a:gd name="connsiteY51" fmla="*/ 2064050 h 2106413"/>
                <a:gd name="connsiteX52" fmla="*/ 277333 w 3376400"/>
                <a:gd name="connsiteY52" fmla="*/ 2062559 h 2106413"/>
                <a:gd name="connsiteX53" fmla="*/ 0 w 3376400"/>
                <a:gd name="connsiteY53" fmla="*/ 1588503 h 2106413"/>
                <a:gd name="connsiteX54" fmla="*/ 260023 w 3376400"/>
                <a:gd name="connsiteY54" fmla="*/ 1453603 h 2106413"/>
                <a:gd name="connsiteX55" fmla="*/ 433083 w 3376400"/>
                <a:gd name="connsiteY55" fmla="*/ 1341313 h 2106413"/>
                <a:gd name="connsiteX56" fmla="*/ 594387 w 3376400"/>
                <a:gd name="connsiteY56" fmla="*/ 1236785 h 2106413"/>
                <a:gd name="connsiteX57" fmla="*/ 662579 w 3376400"/>
                <a:gd name="connsiteY57" fmla="*/ 1192781 h 2106413"/>
                <a:gd name="connsiteX58" fmla="*/ 746046 w 3376400"/>
                <a:gd name="connsiteY58" fmla="*/ 1114447 h 2106413"/>
                <a:gd name="connsiteX59" fmla="*/ 855707 w 3376400"/>
                <a:gd name="connsiteY59" fmla="*/ 1007909 h 2106413"/>
                <a:gd name="connsiteX60" fmla="*/ 989522 w 3376400"/>
                <a:gd name="connsiteY60" fmla="*/ 832839 h 2106413"/>
                <a:gd name="connsiteX61" fmla="*/ 1034766 w 3376400"/>
                <a:gd name="connsiteY61" fmla="*/ 723302 h 2106413"/>
                <a:gd name="connsiteX62" fmla="*/ 1053816 w 3376400"/>
                <a:gd name="connsiteY62" fmla="*/ 632814 h 2106413"/>
                <a:gd name="connsiteX63" fmla="*/ 1053321 w 3376400"/>
                <a:gd name="connsiteY63" fmla="*/ 549471 h 2106413"/>
                <a:gd name="connsiteX64" fmla="*/ 1046301 w 3376400"/>
                <a:gd name="connsiteY64" fmla="*/ 447077 h 2106413"/>
                <a:gd name="connsiteX65" fmla="*/ 1022737 w 3376400"/>
                <a:gd name="connsiteY65" fmla="*/ 352199 h 2106413"/>
                <a:gd name="connsiteX66" fmla="*/ 1001058 w 3376400"/>
                <a:gd name="connsiteY66" fmla="*/ 282771 h 2106413"/>
                <a:gd name="connsiteX67" fmla="*/ 970100 w 3376400"/>
                <a:gd name="connsiteY67" fmla="*/ 211457 h 2106413"/>
                <a:gd name="connsiteX68" fmla="*/ 946659 w 3376400"/>
                <a:gd name="connsiteY68" fmla="*/ 149421 h 2106413"/>
                <a:gd name="connsiteX69" fmla="*/ 915703 w 3376400"/>
                <a:gd name="connsiteY69" fmla="*/ 58933 h 210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3376400" h="2106413">
                  <a:moveTo>
                    <a:pt x="915703" y="58933"/>
                  </a:moveTo>
                  <a:cubicBezTo>
                    <a:pt x="913719" y="34327"/>
                    <a:pt x="928403" y="8530"/>
                    <a:pt x="934753" y="1783"/>
                  </a:cubicBezTo>
                  <a:cubicBezTo>
                    <a:pt x="941103" y="-4964"/>
                    <a:pt x="948247" y="8927"/>
                    <a:pt x="953803" y="18452"/>
                  </a:cubicBezTo>
                  <a:lnTo>
                    <a:pt x="968091" y="58933"/>
                  </a:lnTo>
                  <a:lnTo>
                    <a:pt x="984759" y="75602"/>
                  </a:lnTo>
                  <a:lnTo>
                    <a:pt x="994284" y="85127"/>
                  </a:lnTo>
                  <a:lnTo>
                    <a:pt x="1001428" y="120846"/>
                  </a:lnTo>
                  <a:lnTo>
                    <a:pt x="1010953" y="125608"/>
                  </a:lnTo>
                  <a:lnTo>
                    <a:pt x="1022859" y="120846"/>
                  </a:lnTo>
                  <a:lnTo>
                    <a:pt x="1030003" y="66077"/>
                  </a:lnTo>
                  <a:lnTo>
                    <a:pt x="1030003" y="66077"/>
                  </a:lnTo>
                  <a:lnTo>
                    <a:pt x="1046672" y="56552"/>
                  </a:lnTo>
                  <a:lnTo>
                    <a:pt x="1063341" y="73221"/>
                  </a:lnTo>
                  <a:lnTo>
                    <a:pt x="1063341" y="87508"/>
                  </a:lnTo>
                  <a:lnTo>
                    <a:pt x="1077628" y="54171"/>
                  </a:lnTo>
                  <a:cubicBezTo>
                    <a:pt x="1080009" y="44249"/>
                    <a:pt x="1084375" y="27977"/>
                    <a:pt x="1087153" y="27977"/>
                  </a:cubicBezTo>
                  <a:cubicBezTo>
                    <a:pt x="1089931" y="27977"/>
                    <a:pt x="1090328" y="43455"/>
                    <a:pt x="1094297" y="54171"/>
                  </a:cubicBezTo>
                  <a:lnTo>
                    <a:pt x="1101441" y="92271"/>
                  </a:lnTo>
                  <a:lnTo>
                    <a:pt x="1110966" y="104177"/>
                  </a:lnTo>
                  <a:lnTo>
                    <a:pt x="1125253" y="61314"/>
                  </a:lnTo>
                  <a:lnTo>
                    <a:pt x="1141922" y="30358"/>
                  </a:lnTo>
                  <a:lnTo>
                    <a:pt x="1141922" y="30358"/>
                  </a:lnTo>
                  <a:cubicBezTo>
                    <a:pt x="1148669" y="29961"/>
                    <a:pt x="1176847" y="12896"/>
                    <a:pt x="1182403" y="27977"/>
                  </a:cubicBezTo>
                  <a:lnTo>
                    <a:pt x="1199072" y="73221"/>
                  </a:lnTo>
                  <a:lnTo>
                    <a:pt x="1201453" y="94652"/>
                  </a:lnTo>
                  <a:lnTo>
                    <a:pt x="1222884" y="56552"/>
                  </a:lnTo>
                  <a:lnTo>
                    <a:pt x="1246697" y="37502"/>
                  </a:lnTo>
                  <a:lnTo>
                    <a:pt x="1263366" y="23214"/>
                  </a:lnTo>
                  <a:cubicBezTo>
                    <a:pt x="1270113" y="17658"/>
                    <a:pt x="1280431" y="-1789"/>
                    <a:pt x="1287178" y="4164"/>
                  </a:cubicBezTo>
                  <a:cubicBezTo>
                    <a:pt x="1293925" y="10117"/>
                    <a:pt x="1299878" y="45042"/>
                    <a:pt x="1303847" y="58933"/>
                  </a:cubicBezTo>
                  <a:lnTo>
                    <a:pt x="1310991" y="87508"/>
                  </a:lnTo>
                  <a:lnTo>
                    <a:pt x="1334803" y="111321"/>
                  </a:lnTo>
                  <a:lnTo>
                    <a:pt x="1356234" y="118464"/>
                  </a:lnTo>
                  <a:lnTo>
                    <a:pt x="1372903" y="204189"/>
                  </a:lnTo>
                  <a:lnTo>
                    <a:pt x="1403859" y="328014"/>
                  </a:lnTo>
                  <a:lnTo>
                    <a:pt x="1446722" y="451839"/>
                  </a:lnTo>
                  <a:lnTo>
                    <a:pt x="1494347" y="592333"/>
                  </a:lnTo>
                  <a:lnTo>
                    <a:pt x="1539591" y="689964"/>
                  </a:lnTo>
                  <a:lnTo>
                    <a:pt x="1589597" y="792358"/>
                  </a:lnTo>
                  <a:lnTo>
                    <a:pt x="1658653" y="909039"/>
                  </a:lnTo>
                  <a:lnTo>
                    <a:pt x="1727709" y="1028102"/>
                  </a:lnTo>
                  <a:lnTo>
                    <a:pt x="1799147" y="1132877"/>
                  </a:lnTo>
                  <a:lnTo>
                    <a:pt x="1909326" y="896121"/>
                  </a:lnTo>
                  <a:cubicBezTo>
                    <a:pt x="1991285" y="1007193"/>
                    <a:pt x="2012434" y="876494"/>
                    <a:pt x="2083763" y="870738"/>
                  </a:cubicBezTo>
                  <a:cubicBezTo>
                    <a:pt x="2155092" y="864982"/>
                    <a:pt x="2286137" y="794079"/>
                    <a:pt x="2337302" y="861584"/>
                  </a:cubicBezTo>
                  <a:cubicBezTo>
                    <a:pt x="2388467" y="929089"/>
                    <a:pt x="2613484" y="642248"/>
                    <a:pt x="2688098" y="721299"/>
                  </a:cubicBezTo>
                  <a:cubicBezTo>
                    <a:pt x="2762712" y="800351"/>
                    <a:pt x="2777746" y="1064783"/>
                    <a:pt x="2835098" y="1208967"/>
                  </a:cubicBezTo>
                  <a:cubicBezTo>
                    <a:pt x="2892450" y="1353151"/>
                    <a:pt x="3061722" y="1508467"/>
                    <a:pt x="3032210" y="1586404"/>
                  </a:cubicBezTo>
                  <a:cubicBezTo>
                    <a:pt x="3002698" y="1664341"/>
                    <a:pt x="3372981" y="1987224"/>
                    <a:pt x="3376322" y="2070728"/>
                  </a:cubicBezTo>
                  <a:cubicBezTo>
                    <a:pt x="3379663" y="2154232"/>
                    <a:pt x="3276653" y="2065163"/>
                    <a:pt x="3068960" y="2064049"/>
                  </a:cubicBezTo>
                  <a:lnTo>
                    <a:pt x="2130165" y="2064048"/>
                  </a:lnTo>
                  <a:lnTo>
                    <a:pt x="777100" y="2064050"/>
                  </a:lnTo>
                  <a:lnTo>
                    <a:pt x="277333" y="2062559"/>
                  </a:lnTo>
                  <a:lnTo>
                    <a:pt x="0" y="1588503"/>
                  </a:lnTo>
                  <a:lnTo>
                    <a:pt x="260023" y="1453603"/>
                  </a:lnTo>
                  <a:lnTo>
                    <a:pt x="433083" y="1341313"/>
                  </a:lnTo>
                  <a:lnTo>
                    <a:pt x="594387" y="1236785"/>
                  </a:lnTo>
                  <a:cubicBezTo>
                    <a:pt x="634306" y="1212030"/>
                    <a:pt x="637303" y="1213171"/>
                    <a:pt x="662579" y="1192781"/>
                  </a:cubicBezTo>
                  <a:cubicBezTo>
                    <a:pt x="687855" y="1172391"/>
                    <a:pt x="713858" y="1145259"/>
                    <a:pt x="746046" y="1114447"/>
                  </a:cubicBezTo>
                  <a:cubicBezTo>
                    <a:pt x="778234" y="1083635"/>
                    <a:pt x="819153" y="1043422"/>
                    <a:pt x="855707" y="1007909"/>
                  </a:cubicBezTo>
                  <a:cubicBezTo>
                    <a:pt x="896286" y="960974"/>
                    <a:pt x="974441" y="869351"/>
                    <a:pt x="989522" y="832839"/>
                  </a:cubicBezTo>
                  <a:lnTo>
                    <a:pt x="1034766" y="723302"/>
                  </a:lnTo>
                  <a:cubicBezTo>
                    <a:pt x="1045482" y="689965"/>
                    <a:pt x="1053981" y="660595"/>
                    <a:pt x="1053816" y="632814"/>
                  </a:cubicBezTo>
                  <a:lnTo>
                    <a:pt x="1053321" y="549471"/>
                  </a:lnTo>
                  <a:cubicBezTo>
                    <a:pt x="1053156" y="521690"/>
                    <a:pt x="1051398" y="479956"/>
                    <a:pt x="1046301" y="447077"/>
                  </a:cubicBezTo>
                  <a:cubicBezTo>
                    <a:pt x="1041204" y="414198"/>
                    <a:pt x="1029963" y="375342"/>
                    <a:pt x="1022737" y="352199"/>
                  </a:cubicBezTo>
                  <a:lnTo>
                    <a:pt x="1001058" y="282771"/>
                  </a:lnTo>
                  <a:lnTo>
                    <a:pt x="970100" y="211457"/>
                  </a:lnTo>
                  <a:lnTo>
                    <a:pt x="946659" y="149421"/>
                  </a:lnTo>
                  <a:lnTo>
                    <a:pt x="915703" y="58933"/>
                  </a:lnTo>
                  <a:close/>
                </a:path>
              </a:pathLst>
            </a:custGeom>
            <a:pattFill prst="lgConfetti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2" name="Freeform 20">
              <a:extLst>
                <a:ext uri="{FF2B5EF4-FFF2-40B4-BE49-F238E27FC236}">
                  <a16:creationId xmlns:a16="http://schemas.microsoft.com/office/drawing/2014/main" id="{C2C9AEC2-0809-4C60-884C-805019005449}"/>
                </a:ext>
              </a:extLst>
            </p:cNvPr>
            <p:cNvSpPr/>
            <p:nvPr/>
          </p:nvSpPr>
          <p:spPr bwMode="auto">
            <a:xfrm>
              <a:off x="3565590" y="805121"/>
              <a:ext cx="379809" cy="163115"/>
            </a:xfrm>
            <a:custGeom>
              <a:avLst/>
              <a:gdLst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2437 w 516731"/>
                <a:gd name="connsiteY14" fmla="*/ 38100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33400"/>
                <a:gd name="connsiteY0" fmla="*/ 226219 h 228600"/>
                <a:gd name="connsiteX1" fmla="*/ 2381 w 533400"/>
                <a:gd name="connsiteY1" fmla="*/ 0 h 228600"/>
                <a:gd name="connsiteX2" fmla="*/ 52387 w 533400"/>
                <a:gd name="connsiteY2" fmla="*/ 11906 h 228600"/>
                <a:gd name="connsiteX3" fmla="*/ 69056 w 533400"/>
                <a:gd name="connsiteY3" fmla="*/ 11906 h 228600"/>
                <a:gd name="connsiteX4" fmla="*/ 104775 w 533400"/>
                <a:gd name="connsiteY4" fmla="*/ 11906 h 228600"/>
                <a:gd name="connsiteX5" fmla="*/ 150019 w 533400"/>
                <a:gd name="connsiteY5" fmla="*/ 16669 h 228600"/>
                <a:gd name="connsiteX6" fmla="*/ 161925 w 533400"/>
                <a:gd name="connsiteY6" fmla="*/ 11906 h 228600"/>
                <a:gd name="connsiteX7" fmla="*/ 200025 w 533400"/>
                <a:gd name="connsiteY7" fmla="*/ 11906 h 228600"/>
                <a:gd name="connsiteX8" fmla="*/ 228600 w 533400"/>
                <a:gd name="connsiteY8" fmla="*/ 28575 h 228600"/>
                <a:gd name="connsiteX9" fmla="*/ 254794 w 533400"/>
                <a:gd name="connsiteY9" fmla="*/ 35719 h 228600"/>
                <a:gd name="connsiteX10" fmla="*/ 285750 w 533400"/>
                <a:gd name="connsiteY10" fmla="*/ 19050 h 228600"/>
                <a:gd name="connsiteX11" fmla="*/ 335756 w 533400"/>
                <a:gd name="connsiteY11" fmla="*/ 16669 h 228600"/>
                <a:gd name="connsiteX12" fmla="*/ 354806 w 533400"/>
                <a:gd name="connsiteY12" fmla="*/ 30956 h 228600"/>
                <a:gd name="connsiteX13" fmla="*/ 404812 w 533400"/>
                <a:gd name="connsiteY13" fmla="*/ 38100 h 228600"/>
                <a:gd name="connsiteX14" fmla="*/ 452437 w 533400"/>
                <a:gd name="connsiteY14" fmla="*/ 38100 h 228600"/>
                <a:gd name="connsiteX15" fmla="*/ 533400 w 533400"/>
                <a:gd name="connsiteY15" fmla="*/ 42862 h 228600"/>
                <a:gd name="connsiteX16" fmla="*/ 495300 w 533400"/>
                <a:gd name="connsiteY16" fmla="*/ 100012 h 228600"/>
                <a:gd name="connsiteX17" fmla="*/ 452437 w 533400"/>
                <a:gd name="connsiteY17" fmla="*/ 164306 h 228600"/>
                <a:gd name="connsiteX18" fmla="*/ 421481 w 533400"/>
                <a:gd name="connsiteY18" fmla="*/ 200025 h 228600"/>
                <a:gd name="connsiteX19" fmla="*/ 371475 w 533400"/>
                <a:gd name="connsiteY19" fmla="*/ 207169 h 228600"/>
                <a:gd name="connsiteX20" fmla="*/ 371475 w 533400"/>
                <a:gd name="connsiteY20" fmla="*/ 207169 h 228600"/>
                <a:gd name="connsiteX21" fmla="*/ 323850 w 533400"/>
                <a:gd name="connsiteY21" fmla="*/ 190500 h 228600"/>
                <a:gd name="connsiteX22" fmla="*/ 314325 w 533400"/>
                <a:gd name="connsiteY22" fmla="*/ 202406 h 228600"/>
                <a:gd name="connsiteX23" fmla="*/ 280987 w 533400"/>
                <a:gd name="connsiteY23" fmla="*/ 219075 h 228600"/>
                <a:gd name="connsiteX24" fmla="*/ 254794 w 533400"/>
                <a:gd name="connsiteY24" fmla="*/ 204787 h 228600"/>
                <a:gd name="connsiteX25" fmla="*/ 242887 w 533400"/>
                <a:gd name="connsiteY25" fmla="*/ 195262 h 228600"/>
                <a:gd name="connsiteX26" fmla="*/ 219075 w 533400"/>
                <a:gd name="connsiteY26" fmla="*/ 185737 h 228600"/>
                <a:gd name="connsiteX27" fmla="*/ 202406 w 533400"/>
                <a:gd name="connsiteY27" fmla="*/ 214312 h 228600"/>
                <a:gd name="connsiteX28" fmla="*/ 173831 w 533400"/>
                <a:gd name="connsiteY28" fmla="*/ 228600 h 228600"/>
                <a:gd name="connsiteX29" fmla="*/ 128587 w 533400"/>
                <a:gd name="connsiteY29" fmla="*/ 214312 h 228600"/>
                <a:gd name="connsiteX30" fmla="*/ 109537 w 533400"/>
                <a:gd name="connsiteY30" fmla="*/ 192881 h 228600"/>
                <a:gd name="connsiteX31" fmla="*/ 88106 w 533400"/>
                <a:gd name="connsiteY31" fmla="*/ 171450 h 228600"/>
                <a:gd name="connsiteX32" fmla="*/ 73819 w 533400"/>
                <a:gd name="connsiteY32" fmla="*/ 171450 h 228600"/>
                <a:gd name="connsiteX33" fmla="*/ 57150 w 533400"/>
                <a:gd name="connsiteY33" fmla="*/ 178594 h 228600"/>
                <a:gd name="connsiteX34" fmla="*/ 0 w 533400"/>
                <a:gd name="connsiteY34" fmla="*/ 226219 h 228600"/>
                <a:gd name="connsiteX0" fmla="*/ 0 w 533400"/>
                <a:gd name="connsiteY0" fmla="*/ 226219 h 228600"/>
                <a:gd name="connsiteX1" fmla="*/ 2381 w 533400"/>
                <a:gd name="connsiteY1" fmla="*/ 0 h 228600"/>
                <a:gd name="connsiteX2" fmla="*/ 52387 w 533400"/>
                <a:gd name="connsiteY2" fmla="*/ 11906 h 228600"/>
                <a:gd name="connsiteX3" fmla="*/ 69056 w 533400"/>
                <a:gd name="connsiteY3" fmla="*/ 11906 h 228600"/>
                <a:gd name="connsiteX4" fmla="*/ 104775 w 533400"/>
                <a:gd name="connsiteY4" fmla="*/ 11906 h 228600"/>
                <a:gd name="connsiteX5" fmla="*/ 150019 w 533400"/>
                <a:gd name="connsiteY5" fmla="*/ 16669 h 228600"/>
                <a:gd name="connsiteX6" fmla="*/ 161925 w 533400"/>
                <a:gd name="connsiteY6" fmla="*/ 11906 h 228600"/>
                <a:gd name="connsiteX7" fmla="*/ 200025 w 533400"/>
                <a:gd name="connsiteY7" fmla="*/ 11906 h 228600"/>
                <a:gd name="connsiteX8" fmla="*/ 228600 w 533400"/>
                <a:gd name="connsiteY8" fmla="*/ 28575 h 228600"/>
                <a:gd name="connsiteX9" fmla="*/ 254794 w 533400"/>
                <a:gd name="connsiteY9" fmla="*/ 35719 h 228600"/>
                <a:gd name="connsiteX10" fmla="*/ 285750 w 533400"/>
                <a:gd name="connsiteY10" fmla="*/ 19050 h 228600"/>
                <a:gd name="connsiteX11" fmla="*/ 335756 w 533400"/>
                <a:gd name="connsiteY11" fmla="*/ 16669 h 228600"/>
                <a:gd name="connsiteX12" fmla="*/ 354806 w 533400"/>
                <a:gd name="connsiteY12" fmla="*/ 30956 h 228600"/>
                <a:gd name="connsiteX13" fmla="*/ 404812 w 533400"/>
                <a:gd name="connsiteY13" fmla="*/ 38100 h 228600"/>
                <a:gd name="connsiteX14" fmla="*/ 452437 w 533400"/>
                <a:gd name="connsiteY14" fmla="*/ 38100 h 228600"/>
                <a:gd name="connsiteX15" fmla="*/ 533400 w 533400"/>
                <a:gd name="connsiteY15" fmla="*/ 42862 h 228600"/>
                <a:gd name="connsiteX16" fmla="*/ 495300 w 533400"/>
                <a:gd name="connsiteY16" fmla="*/ 100012 h 228600"/>
                <a:gd name="connsiteX17" fmla="*/ 452437 w 533400"/>
                <a:gd name="connsiteY17" fmla="*/ 164306 h 228600"/>
                <a:gd name="connsiteX18" fmla="*/ 421481 w 533400"/>
                <a:gd name="connsiteY18" fmla="*/ 200025 h 228600"/>
                <a:gd name="connsiteX19" fmla="*/ 371475 w 533400"/>
                <a:gd name="connsiteY19" fmla="*/ 207169 h 228600"/>
                <a:gd name="connsiteX20" fmla="*/ 371475 w 533400"/>
                <a:gd name="connsiteY20" fmla="*/ 207169 h 228600"/>
                <a:gd name="connsiteX21" fmla="*/ 323850 w 533400"/>
                <a:gd name="connsiteY21" fmla="*/ 190500 h 228600"/>
                <a:gd name="connsiteX22" fmla="*/ 314325 w 533400"/>
                <a:gd name="connsiteY22" fmla="*/ 202406 h 228600"/>
                <a:gd name="connsiteX23" fmla="*/ 280987 w 533400"/>
                <a:gd name="connsiteY23" fmla="*/ 219075 h 228600"/>
                <a:gd name="connsiteX24" fmla="*/ 254794 w 533400"/>
                <a:gd name="connsiteY24" fmla="*/ 204787 h 228600"/>
                <a:gd name="connsiteX25" fmla="*/ 242887 w 533400"/>
                <a:gd name="connsiteY25" fmla="*/ 195262 h 228600"/>
                <a:gd name="connsiteX26" fmla="*/ 202406 w 533400"/>
                <a:gd name="connsiteY26" fmla="*/ 214312 h 228600"/>
                <a:gd name="connsiteX27" fmla="*/ 173831 w 533400"/>
                <a:gd name="connsiteY27" fmla="*/ 228600 h 228600"/>
                <a:gd name="connsiteX28" fmla="*/ 128587 w 533400"/>
                <a:gd name="connsiteY28" fmla="*/ 214312 h 228600"/>
                <a:gd name="connsiteX29" fmla="*/ 109537 w 533400"/>
                <a:gd name="connsiteY29" fmla="*/ 192881 h 228600"/>
                <a:gd name="connsiteX30" fmla="*/ 88106 w 533400"/>
                <a:gd name="connsiteY30" fmla="*/ 171450 h 228600"/>
                <a:gd name="connsiteX31" fmla="*/ 73819 w 533400"/>
                <a:gd name="connsiteY31" fmla="*/ 171450 h 228600"/>
                <a:gd name="connsiteX32" fmla="*/ 57150 w 533400"/>
                <a:gd name="connsiteY32" fmla="*/ 178594 h 228600"/>
                <a:gd name="connsiteX33" fmla="*/ 0 w 533400"/>
                <a:gd name="connsiteY33" fmla="*/ 226219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33400" h="228600">
                  <a:moveTo>
                    <a:pt x="0" y="226219"/>
                  </a:moveTo>
                  <a:cubicBezTo>
                    <a:pt x="794" y="150813"/>
                    <a:pt x="1587" y="75406"/>
                    <a:pt x="2381" y="0"/>
                  </a:cubicBezTo>
                  <a:lnTo>
                    <a:pt x="52387" y="11906"/>
                  </a:lnTo>
                  <a:lnTo>
                    <a:pt x="69056" y="11906"/>
                  </a:lnTo>
                  <a:lnTo>
                    <a:pt x="104775" y="11906"/>
                  </a:lnTo>
                  <a:lnTo>
                    <a:pt x="150019" y="16669"/>
                  </a:lnTo>
                  <a:lnTo>
                    <a:pt x="161925" y="11906"/>
                  </a:lnTo>
                  <a:lnTo>
                    <a:pt x="200025" y="11906"/>
                  </a:lnTo>
                  <a:lnTo>
                    <a:pt x="228600" y="28575"/>
                  </a:lnTo>
                  <a:lnTo>
                    <a:pt x="254794" y="35719"/>
                  </a:lnTo>
                  <a:lnTo>
                    <a:pt x="285750" y="19050"/>
                  </a:lnTo>
                  <a:cubicBezTo>
                    <a:pt x="299244" y="15875"/>
                    <a:pt x="324247" y="14685"/>
                    <a:pt x="335756" y="16669"/>
                  </a:cubicBezTo>
                  <a:cubicBezTo>
                    <a:pt x="347265" y="18653"/>
                    <a:pt x="343297" y="27384"/>
                    <a:pt x="354806" y="30956"/>
                  </a:cubicBezTo>
                  <a:cubicBezTo>
                    <a:pt x="371475" y="33337"/>
                    <a:pt x="388540" y="36909"/>
                    <a:pt x="404812" y="38100"/>
                  </a:cubicBezTo>
                  <a:cubicBezTo>
                    <a:pt x="421084" y="39291"/>
                    <a:pt x="436562" y="38100"/>
                    <a:pt x="452437" y="38100"/>
                  </a:cubicBezTo>
                  <a:lnTo>
                    <a:pt x="533400" y="42862"/>
                  </a:lnTo>
                  <a:lnTo>
                    <a:pt x="495300" y="100012"/>
                  </a:lnTo>
                  <a:lnTo>
                    <a:pt x="452437" y="164306"/>
                  </a:lnTo>
                  <a:lnTo>
                    <a:pt x="421481" y="200025"/>
                  </a:lnTo>
                  <a:lnTo>
                    <a:pt x="371475" y="207169"/>
                  </a:lnTo>
                  <a:lnTo>
                    <a:pt x="371475" y="207169"/>
                  </a:lnTo>
                  <a:cubicBezTo>
                    <a:pt x="363538" y="204391"/>
                    <a:pt x="333375" y="191294"/>
                    <a:pt x="323850" y="190500"/>
                  </a:cubicBezTo>
                  <a:cubicBezTo>
                    <a:pt x="314325" y="189706"/>
                    <a:pt x="321469" y="197644"/>
                    <a:pt x="314325" y="202406"/>
                  </a:cubicBezTo>
                  <a:lnTo>
                    <a:pt x="280987" y="219075"/>
                  </a:lnTo>
                  <a:lnTo>
                    <a:pt x="254794" y="204787"/>
                  </a:lnTo>
                  <a:lnTo>
                    <a:pt x="242887" y="195262"/>
                  </a:lnTo>
                  <a:cubicBezTo>
                    <a:pt x="234156" y="196850"/>
                    <a:pt x="213915" y="208756"/>
                    <a:pt x="202406" y="214312"/>
                  </a:cubicBezTo>
                  <a:lnTo>
                    <a:pt x="173831" y="228600"/>
                  </a:lnTo>
                  <a:lnTo>
                    <a:pt x="128587" y="214312"/>
                  </a:lnTo>
                  <a:lnTo>
                    <a:pt x="109537" y="192881"/>
                  </a:lnTo>
                  <a:lnTo>
                    <a:pt x="88106" y="171450"/>
                  </a:lnTo>
                  <a:lnTo>
                    <a:pt x="73819" y="171450"/>
                  </a:lnTo>
                  <a:lnTo>
                    <a:pt x="57150" y="178594"/>
                  </a:lnTo>
                  <a:lnTo>
                    <a:pt x="0" y="226219"/>
                  </a:ln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23" name="Freeform 21">
              <a:extLst>
                <a:ext uri="{FF2B5EF4-FFF2-40B4-BE49-F238E27FC236}">
                  <a16:creationId xmlns:a16="http://schemas.microsoft.com/office/drawing/2014/main" id="{78C2B59F-899A-49E0-84F4-F258AF9C51A8}"/>
                </a:ext>
              </a:extLst>
            </p:cNvPr>
            <p:cNvSpPr/>
            <p:nvPr/>
          </p:nvSpPr>
          <p:spPr bwMode="auto">
            <a:xfrm>
              <a:off x="3565590" y="838458"/>
              <a:ext cx="639365" cy="230981"/>
            </a:xfrm>
            <a:custGeom>
              <a:avLst/>
              <a:gdLst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704850 w 890587"/>
                <a:gd name="connsiteY16" fmla="*/ 100013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31056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704850 w 890587"/>
                <a:gd name="connsiteY16" fmla="*/ 100013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31056 w 897731"/>
                <a:gd name="connsiteY11" fmla="*/ 109537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102394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31056 w 897731"/>
                <a:gd name="connsiteY11" fmla="*/ 109537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64306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90512 w 897731"/>
                <a:gd name="connsiteY43" fmla="*/ 164306 h 347662"/>
                <a:gd name="connsiteX44" fmla="*/ 311944 w 897731"/>
                <a:gd name="connsiteY44" fmla="*/ 154781 h 347662"/>
                <a:gd name="connsiteX45" fmla="*/ 333375 w 897731"/>
                <a:gd name="connsiteY45" fmla="*/ 138112 h 347662"/>
                <a:gd name="connsiteX46" fmla="*/ 364331 w 897731"/>
                <a:gd name="connsiteY46" fmla="*/ 154781 h 347662"/>
                <a:gd name="connsiteX47" fmla="*/ 411956 w 897731"/>
                <a:gd name="connsiteY47" fmla="*/ 157162 h 347662"/>
                <a:gd name="connsiteX48" fmla="*/ 435769 w 897731"/>
                <a:gd name="connsiteY48" fmla="*/ 135731 h 347662"/>
                <a:gd name="connsiteX49" fmla="*/ 469106 w 897731"/>
                <a:gd name="connsiteY49" fmla="*/ 92869 h 347662"/>
                <a:gd name="connsiteX50" fmla="*/ 504825 w 897731"/>
                <a:gd name="connsiteY50" fmla="*/ 45244 h 347662"/>
                <a:gd name="connsiteX51" fmla="*/ 533400 w 897731"/>
                <a:gd name="connsiteY51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11944 w 897731"/>
                <a:gd name="connsiteY43" fmla="*/ 154781 h 347662"/>
                <a:gd name="connsiteX44" fmla="*/ 333375 w 897731"/>
                <a:gd name="connsiteY44" fmla="*/ 138112 h 347662"/>
                <a:gd name="connsiteX45" fmla="*/ 364331 w 897731"/>
                <a:gd name="connsiteY45" fmla="*/ 154781 h 347662"/>
                <a:gd name="connsiteX46" fmla="*/ 411956 w 897731"/>
                <a:gd name="connsiteY46" fmla="*/ 157162 h 347662"/>
                <a:gd name="connsiteX47" fmla="*/ 435769 w 897731"/>
                <a:gd name="connsiteY47" fmla="*/ 135731 h 347662"/>
                <a:gd name="connsiteX48" fmla="*/ 469106 w 897731"/>
                <a:gd name="connsiteY48" fmla="*/ 92869 h 347662"/>
                <a:gd name="connsiteX49" fmla="*/ 504825 w 897731"/>
                <a:gd name="connsiteY49" fmla="*/ 45244 h 347662"/>
                <a:gd name="connsiteX50" fmla="*/ 533400 w 897731"/>
                <a:gd name="connsiteY50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33375 w 897731"/>
                <a:gd name="connsiteY43" fmla="*/ 138112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04800 w 897731"/>
                <a:gd name="connsiteY43" fmla="*/ 126206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04800 w 897731"/>
                <a:gd name="connsiteY43" fmla="*/ 126206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42887 w 897731"/>
                <a:gd name="connsiteY41" fmla="*/ 145256 h 347662"/>
                <a:gd name="connsiteX42" fmla="*/ 304800 w 897731"/>
                <a:gd name="connsiteY42" fmla="*/ 126206 h 347662"/>
                <a:gd name="connsiteX43" fmla="*/ 364331 w 897731"/>
                <a:gd name="connsiteY43" fmla="*/ 154781 h 347662"/>
                <a:gd name="connsiteX44" fmla="*/ 411956 w 897731"/>
                <a:gd name="connsiteY44" fmla="*/ 157162 h 347662"/>
                <a:gd name="connsiteX45" fmla="*/ 435769 w 897731"/>
                <a:gd name="connsiteY45" fmla="*/ 135731 h 347662"/>
                <a:gd name="connsiteX46" fmla="*/ 469106 w 897731"/>
                <a:gd name="connsiteY46" fmla="*/ 92869 h 347662"/>
                <a:gd name="connsiteX47" fmla="*/ 504825 w 897731"/>
                <a:gd name="connsiteY47" fmla="*/ 45244 h 347662"/>
                <a:gd name="connsiteX48" fmla="*/ 533400 w 897731"/>
                <a:gd name="connsiteY48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61925 w 897731"/>
                <a:gd name="connsiteY37" fmla="*/ 169068 h 347662"/>
                <a:gd name="connsiteX38" fmla="*/ 190500 w 897731"/>
                <a:gd name="connsiteY38" fmla="*/ 176212 h 347662"/>
                <a:gd name="connsiteX39" fmla="*/ 207169 w 897731"/>
                <a:gd name="connsiteY39" fmla="*/ 166687 h 347662"/>
                <a:gd name="connsiteX40" fmla="*/ 242887 w 897731"/>
                <a:gd name="connsiteY40" fmla="*/ 145256 h 347662"/>
                <a:gd name="connsiteX41" fmla="*/ 304800 w 897731"/>
                <a:gd name="connsiteY41" fmla="*/ 126206 h 347662"/>
                <a:gd name="connsiteX42" fmla="*/ 364331 w 897731"/>
                <a:gd name="connsiteY42" fmla="*/ 154781 h 347662"/>
                <a:gd name="connsiteX43" fmla="*/ 411956 w 897731"/>
                <a:gd name="connsiteY43" fmla="*/ 157162 h 347662"/>
                <a:gd name="connsiteX44" fmla="*/ 435769 w 897731"/>
                <a:gd name="connsiteY44" fmla="*/ 135731 h 347662"/>
                <a:gd name="connsiteX45" fmla="*/ 469106 w 897731"/>
                <a:gd name="connsiteY45" fmla="*/ 92869 h 347662"/>
                <a:gd name="connsiteX46" fmla="*/ 504825 w 897731"/>
                <a:gd name="connsiteY46" fmla="*/ 45244 h 347662"/>
                <a:gd name="connsiteX47" fmla="*/ 533400 w 897731"/>
                <a:gd name="connsiteY47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05244 w 897731"/>
                <a:gd name="connsiteY27" fmla="*/ 308600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05244 w 897731"/>
                <a:gd name="connsiteY27" fmla="*/ 308600 h 347662"/>
                <a:gd name="connsiteX28" fmla="*/ 185281 w 897731"/>
                <a:gd name="connsiteY28" fmla="*/ 288590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05244 w 897731"/>
                <a:gd name="connsiteY27" fmla="*/ 308600 h 347662"/>
                <a:gd name="connsiteX28" fmla="*/ 185281 w 897731"/>
                <a:gd name="connsiteY28" fmla="*/ 288590 h 347662"/>
                <a:gd name="connsiteX29" fmla="*/ 157162 w 897731"/>
                <a:gd name="connsiteY29" fmla="*/ 26857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05244 w 897731"/>
                <a:gd name="connsiteY27" fmla="*/ 308600 h 347662"/>
                <a:gd name="connsiteX28" fmla="*/ 185281 w 897731"/>
                <a:gd name="connsiteY28" fmla="*/ 288590 h 347662"/>
                <a:gd name="connsiteX29" fmla="*/ 157162 w 897731"/>
                <a:gd name="connsiteY29" fmla="*/ 268576 h 347662"/>
                <a:gd name="connsiteX30" fmla="*/ 109536 w 897731"/>
                <a:gd name="connsiteY30" fmla="*/ 254747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05244 w 897731"/>
                <a:gd name="connsiteY27" fmla="*/ 308600 h 347662"/>
                <a:gd name="connsiteX28" fmla="*/ 185281 w 897731"/>
                <a:gd name="connsiteY28" fmla="*/ 288590 h 347662"/>
                <a:gd name="connsiteX29" fmla="*/ 157162 w 897731"/>
                <a:gd name="connsiteY29" fmla="*/ 268576 h 347662"/>
                <a:gd name="connsiteX30" fmla="*/ 109536 w 897731"/>
                <a:gd name="connsiteY30" fmla="*/ 254747 h 347662"/>
                <a:gd name="connsiteX31" fmla="*/ 65257 w 897731"/>
                <a:gd name="connsiteY31" fmla="*/ 283826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24261"/>
                <a:gd name="connsiteX1" fmla="*/ 628650 w 897731"/>
                <a:gd name="connsiteY1" fmla="*/ 4762 h 324261"/>
                <a:gd name="connsiteX2" fmla="*/ 695325 w 897731"/>
                <a:gd name="connsiteY2" fmla="*/ 11906 h 324261"/>
                <a:gd name="connsiteX3" fmla="*/ 781050 w 897731"/>
                <a:gd name="connsiteY3" fmla="*/ 14287 h 324261"/>
                <a:gd name="connsiteX4" fmla="*/ 819150 w 897731"/>
                <a:gd name="connsiteY4" fmla="*/ 14287 h 324261"/>
                <a:gd name="connsiteX5" fmla="*/ 838200 w 897731"/>
                <a:gd name="connsiteY5" fmla="*/ 14287 h 324261"/>
                <a:gd name="connsiteX6" fmla="*/ 845344 w 897731"/>
                <a:gd name="connsiteY6" fmla="*/ 21431 h 324261"/>
                <a:gd name="connsiteX7" fmla="*/ 869156 w 897731"/>
                <a:gd name="connsiteY7" fmla="*/ 16669 h 324261"/>
                <a:gd name="connsiteX8" fmla="*/ 878681 w 897731"/>
                <a:gd name="connsiteY8" fmla="*/ 11906 h 324261"/>
                <a:gd name="connsiteX9" fmla="*/ 897731 w 897731"/>
                <a:gd name="connsiteY9" fmla="*/ 30956 h 324261"/>
                <a:gd name="connsiteX10" fmla="*/ 864394 w 897731"/>
                <a:gd name="connsiteY10" fmla="*/ 61912 h 324261"/>
                <a:gd name="connsiteX11" fmla="*/ 842962 w 897731"/>
                <a:gd name="connsiteY11" fmla="*/ 111918 h 324261"/>
                <a:gd name="connsiteX12" fmla="*/ 797718 w 897731"/>
                <a:gd name="connsiteY12" fmla="*/ 140493 h 324261"/>
                <a:gd name="connsiteX13" fmla="*/ 771525 w 897731"/>
                <a:gd name="connsiteY13" fmla="*/ 121444 h 324261"/>
                <a:gd name="connsiteX14" fmla="*/ 750094 w 897731"/>
                <a:gd name="connsiteY14" fmla="*/ 100013 h 324261"/>
                <a:gd name="connsiteX15" fmla="*/ 726281 w 897731"/>
                <a:gd name="connsiteY15" fmla="*/ 76200 h 324261"/>
                <a:gd name="connsiteX16" fmla="*/ 704850 w 897731"/>
                <a:gd name="connsiteY16" fmla="*/ 100013 h 324261"/>
                <a:gd name="connsiteX17" fmla="*/ 678657 w 897731"/>
                <a:gd name="connsiteY17" fmla="*/ 128587 h 324261"/>
                <a:gd name="connsiteX18" fmla="*/ 633412 w 897731"/>
                <a:gd name="connsiteY18" fmla="*/ 71437 h 324261"/>
                <a:gd name="connsiteX19" fmla="*/ 600075 w 897731"/>
                <a:gd name="connsiteY19" fmla="*/ 88106 h 324261"/>
                <a:gd name="connsiteX20" fmla="*/ 559594 w 897731"/>
                <a:gd name="connsiteY20" fmla="*/ 135731 h 324261"/>
                <a:gd name="connsiteX21" fmla="*/ 492918 w 897731"/>
                <a:gd name="connsiteY21" fmla="*/ 228600 h 324261"/>
                <a:gd name="connsiteX22" fmla="*/ 440531 w 897731"/>
                <a:gd name="connsiteY22" fmla="*/ 264319 h 324261"/>
                <a:gd name="connsiteX23" fmla="*/ 378619 w 897731"/>
                <a:gd name="connsiteY23" fmla="*/ 266700 h 324261"/>
                <a:gd name="connsiteX24" fmla="*/ 335756 w 897731"/>
                <a:gd name="connsiteY24" fmla="*/ 242888 h 324261"/>
                <a:gd name="connsiteX25" fmla="*/ 277643 w 897731"/>
                <a:gd name="connsiteY25" fmla="*/ 260472 h 324261"/>
                <a:gd name="connsiteX26" fmla="*/ 244764 w 897731"/>
                <a:gd name="connsiteY26" fmla="*/ 284789 h 324261"/>
                <a:gd name="connsiteX27" fmla="*/ 205244 w 897731"/>
                <a:gd name="connsiteY27" fmla="*/ 308600 h 324261"/>
                <a:gd name="connsiteX28" fmla="*/ 185281 w 897731"/>
                <a:gd name="connsiteY28" fmla="*/ 288590 h 324261"/>
                <a:gd name="connsiteX29" fmla="*/ 157162 w 897731"/>
                <a:gd name="connsiteY29" fmla="*/ 268576 h 324261"/>
                <a:gd name="connsiteX30" fmla="*/ 109536 w 897731"/>
                <a:gd name="connsiteY30" fmla="*/ 254747 h 324261"/>
                <a:gd name="connsiteX31" fmla="*/ 65257 w 897731"/>
                <a:gd name="connsiteY31" fmla="*/ 283826 h 324261"/>
                <a:gd name="connsiteX32" fmla="*/ 4763 w 897731"/>
                <a:gd name="connsiteY32" fmla="*/ 324261 h 324261"/>
                <a:gd name="connsiteX33" fmla="*/ 0 w 897731"/>
                <a:gd name="connsiteY33" fmla="*/ 178594 h 324261"/>
                <a:gd name="connsiteX34" fmla="*/ 52387 w 897731"/>
                <a:gd name="connsiteY34" fmla="*/ 133350 h 324261"/>
                <a:gd name="connsiteX35" fmla="*/ 85725 w 897731"/>
                <a:gd name="connsiteY35" fmla="*/ 116681 h 324261"/>
                <a:gd name="connsiteX36" fmla="*/ 161925 w 897731"/>
                <a:gd name="connsiteY36" fmla="*/ 169068 h 324261"/>
                <a:gd name="connsiteX37" fmla="*/ 190500 w 897731"/>
                <a:gd name="connsiteY37" fmla="*/ 176212 h 324261"/>
                <a:gd name="connsiteX38" fmla="*/ 207169 w 897731"/>
                <a:gd name="connsiteY38" fmla="*/ 166687 h 324261"/>
                <a:gd name="connsiteX39" fmla="*/ 242887 w 897731"/>
                <a:gd name="connsiteY39" fmla="*/ 145256 h 324261"/>
                <a:gd name="connsiteX40" fmla="*/ 304800 w 897731"/>
                <a:gd name="connsiteY40" fmla="*/ 126206 h 324261"/>
                <a:gd name="connsiteX41" fmla="*/ 364331 w 897731"/>
                <a:gd name="connsiteY41" fmla="*/ 154781 h 324261"/>
                <a:gd name="connsiteX42" fmla="*/ 411956 w 897731"/>
                <a:gd name="connsiteY42" fmla="*/ 157162 h 324261"/>
                <a:gd name="connsiteX43" fmla="*/ 435769 w 897731"/>
                <a:gd name="connsiteY43" fmla="*/ 135731 h 324261"/>
                <a:gd name="connsiteX44" fmla="*/ 469106 w 897731"/>
                <a:gd name="connsiteY44" fmla="*/ 92869 h 324261"/>
                <a:gd name="connsiteX45" fmla="*/ 504825 w 897731"/>
                <a:gd name="connsiteY45" fmla="*/ 45244 h 324261"/>
                <a:gd name="connsiteX46" fmla="*/ 533400 w 897731"/>
                <a:gd name="connsiteY46" fmla="*/ 0 h 32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897731" h="324261">
                  <a:moveTo>
                    <a:pt x="533400" y="0"/>
                  </a:moveTo>
                  <a:lnTo>
                    <a:pt x="628650" y="4762"/>
                  </a:lnTo>
                  <a:lnTo>
                    <a:pt x="695325" y="11906"/>
                  </a:lnTo>
                  <a:lnTo>
                    <a:pt x="781050" y="14287"/>
                  </a:lnTo>
                  <a:lnTo>
                    <a:pt x="819150" y="14287"/>
                  </a:lnTo>
                  <a:lnTo>
                    <a:pt x="838200" y="14287"/>
                  </a:lnTo>
                  <a:lnTo>
                    <a:pt x="845344" y="21431"/>
                  </a:lnTo>
                  <a:lnTo>
                    <a:pt x="869156" y="16669"/>
                  </a:lnTo>
                  <a:lnTo>
                    <a:pt x="878681" y="11906"/>
                  </a:lnTo>
                  <a:lnTo>
                    <a:pt x="897731" y="30956"/>
                  </a:lnTo>
                  <a:cubicBezTo>
                    <a:pt x="895350" y="39290"/>
                    <a:pt x="873522" y="48418"/>
                    <a:pt x="864394" y="61912"/>
                  </a:cubicBezTo>
                  <a:cubicBezTo>
                    <a:pt x="855266" y="75406"/>
                    <a:pt x="854075" y="98821"/>
                    <a:pt x="842962" y="111918"/>
                  </a:cubicBezTo>
                  <a:cubicBezTo>
                    <a:pt x="831849" y="125015"/>
                    <a:pt x="809624" y="138905"/>
                    <a:pt x="797718" y="140493"/>
                  </a:cubicBezTo>
                  <a:cubicBezTo>
                    <a:pt x="785812" y="142081"/>
                    <a:pt x="778669" y="128191"/>
                    <a:pt x="771525" y="121444"/>
                  </a:cubicBezTo>
                  <a:lnTo>
                    <a:pt x="750094" y="100013"/>
                  </a:lnTo>
                  <a:lnTo>
                    <a:pt x="726281" y="76200"/>
                  </a:lnTo>
                  <a:lnTo>
                    <a:pt x="704850" y="100013"/>
                  </a:lnTo>
                  <a:cubicBezTo>
                    <a:pt x="694531" y="105172"/>
                    <a:pt x="690563" y="133350"/>
                    <a:pt x="678657" y="128587"/>
                  </a:cubicBezTo>
                  <a:cubicBezTo>
                    <a:pt x="666751" y="123824"/>
                    <a:pt x="646509" y="78184"/>
                    <a:pt x="633412" y="71437"/>
                  </a:cubicBezTo>
                  <a:cubicBezTo>
                    <a:pt x="620315" y="64690"/>
                    <a:pt x="612378" y="77390"/>
                    <a:pt x="600075" y="88106"/>
                  </a:cubicBezTo>
                  <a:cubicBezTo>
                    <a:pt x="587772" y="98822"/>
                    <a:pt x="580232" y="110728"/>
                    <a:pt x="559594" y="135731"/>
                  </a:cubicBezTo>
                  <a:lnTo>
                    <a:pt x="492918" y="228600"/>
                  </a:lnTo>
                  <a:cubicBezTo>
                    <a:pt x="474662" y="250428"/>
                    <a:pt x="459581" y="257969"/>
                    <a:pt x="440531" y="264319"/>
                  </a:cubicBezTo>
                  <a:cubicBezTo>
                    <a:pt x="421481" y="270669"/>
                    <a:pt x="395288" y="266700"/>
                    <a:pt x="378619" y="266700"/>
                  </a:cubicBezTo>
                  <a:lnTo>
                    <a:pt x="335756" y="242888"/>
                  </a:lnTo>
                  <a:cubicBezTo>
                    <a:pt x="321468" y="234951"/>
                    <a:pt x="291137" y="255313"/>
                    <a:pt x="277643" y="260472"/>
                  </a:cubicBezTo>
                  <a:cubicBezTo>
                    <a:pt x="263356" y="262059"/>
                    <a:pt x="256831" y="276768"/>
                    <a:pt x="244764" y="284789"/>
                  </a:cubicBezTo>
                  <a:cubicBezTo>
                    <a:pt x="232698" y="292810"/>
                    <a:pt x="215158" y="307967"/>
                    <a:pt x="205244" y="308600"/>
                  </a:cubicBezTo>
                  <a:cubicBezTo>
                    <a:pt x="195330" y="309233"/>
                    <a:pt x="194409" y="294146"/>
                    <a:pt x="185281" y="288590"/>
                  </a:cubicBezTo>
                  <a:lnTo>
                    <a:pt x="157162" y="268576"/>
                  </a:lnTo>
                  <a:cubicBezTo>
                    <a:pt x="145653" y="264607"/>
                    <a:pt x="124853" y="252205"/>
                    <a:pt x="109536" y="254747"/>
                  </a:cubicBezTo>
                  <a:cubicBezTo>
                    <a:pt x="94219" y="257289"/>
                    <a:pt x="84307" y="264776"/>
                    <a:pt x="65257" y="283826"/>
                  </a:cubicBezTo>
                  <a:lnTo>
                    <a:pt x="4763" y="324261"/>
                  </a:lnTo>
                  <a:lnTo>
                    <a:pt x="0" y="178594"/>
                  </a:lnTo>
                  <a:lnTo>
                    <a:pt x="52387" y="133350"/>
                  </a:lnTo>
                  <a:cubicBezTo>
                    <a:pt x="66674" y="123031"/>
                    <a:pt x="67469" y="110728"/>
                    <a:pt x="85725" y="116681"/>
                  </a:cubicBezTo>
                  <a:cubicBezTo>
                    <a:pt x="103981" y="122634"/>
                    <a:pt x="144462" y="159146"/>
                    <a:pt x="161925" y="169068"/>
                  </a:cubicBezTo>
                  <a:lnTo>
                    <a:pt x="190500" y="176212"/>
                  </a:lnTo>
                  <a:lnTo>
                    <a:pt x="207169" y="166687"/>
                  </a:lnTo>
                  <a:lnTo>
                    <a:pt x="242887" y="145256"/>
                  </a:lnTo>
                  <a:cubicBezTo>
                    <a:pt x="257571" y="142875"/>
                    <a:pt x="284559" y="124619"/>
                    <a:pt x="304800" y="126206"/>
                  </a:cubicBezTo>
                  <a:cubicBezTo>
                    <a:pt x="325041" y="127793"/>
                    <a:pt x="346472" y="149622"/>
                    <a:pt x="364331" y="154781"/>
                  </a:cubicBezTo>
                  <a:lnTo>
                    <a:pt x="411956" y="157162"/>
                  </a:lnTo>
                  <a:lnTo>
                    <a:pt x="435769" y="135731"/>
                  </a:lnTo>
                  <a:lnTo>
                    <a:pt x="469106" y="92869"/>
                  </a:lnTo>
                  <a:lnTo>
                    <a:pt x="504825" y="45244"/>
                  </a:lnTo>
                  <a:lnTo>
                    <a:pt x="533400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4" name="Freeform 22">
              <a:extLst>
                <a:ext uri="{FF2B5EF4-FFF2-40B4-BE49-F238E27FC236}">
                  <a16:creationId xmlns:a16="http://schemas.microsoft.com/office/drawing/2014/main" id="{7478DBAA-4766-4A10-9BC9-0F616D28D8A8}"/>
                </a:ext>
              </a:extLst>
            </p:cNvPr>
            <p:cNvSpPr/>
            <p:nvPr/>
          </p:nvSpPr>
          <p:spPr bwMode="auto">
            <a:xfrm>
              <a:off x="3566781" y="858699"/>
              <a:ext cx="708422" cy="328612"/>
            </a:xfrm>
            <a:custGeom>
              <a:avLst/>
              <a:gdLst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9556 w 995362"/>
                <a:gd name="connsiteY6" fmla="*/ 266700 h 483394"/>
                <a:gd name="connsiteX7" fmla="*/ 259556 w 995362"/>
                <a:gd name="connsiteY7" fmla="*/ 235744 h 483394"/>
                <a:gd name="connsiteX8" fmla="*/ 278606 w 995362"/>
                <a:gd name="connsiteY8" fmla="*/ 247650 h 483394"/>
                <a:gd name="connsiteX9" fmla="*/ 319087 w 995362"/>
                <a:gd name="connsiteY9" fmla="*/ 214312 h 483394"/>
                <a:gd name="connsiteX10" fmla="*/ 333375 w 995362"/>
                <a:gd name="connsiteY10" fmla="*/ 209550 h 483394"/>
                <a:gd name="connsiteX11" fmla="*/ 371475 w 995362"/>
                <a:gd name="connsiteY11" fmla="*/ 235744 h 483394"/>
                <a:gd name="connsiteX12" fmla="*/ 426244 w 995362"/>
                <a:gd name="connsiteY12" fmla="*/ 238125 h 483394"/>
                <a:gd name="connsiteX13" fmla="*/ 485775 w 995362"/>
                <a:gd name="connsiteY13" fmla="*/ 207169 h 483394"/>
                <a:gd name="connsiteX14" fmla="*/ 554831 w 995362"/>
                <a:gd name="connsiteY14" fmla="*/ 114300 h 483394"/>
                <a:gd name="connsiteX15" fmla="*/ 578644 w 995362"/>
                <a:gd name="connsiteY15" fmla="*/ 78581 h 483394"/>
                <a:gd name="connsiteX16" fmla="*/ 623887 w 995362"/>
                <a:gd name="connsiteY16" fmla="*/ 38100 h 483394"/>
                <a:gd name="connsiteX17" fmla="*/ 642937 w 995362"/>
                <a:gd name="connsiteY17" fmla="*/ 47625 h 483394"/>
                <a:gd name="connsiteX18" fmla="*/ 676275 w 995362"/>
                <a:gd name="connsiteY18" fmla="*/ 90487 h 483394"/>
                <a:gd name="connsiteX19" fmla="*/ 697706 w 995362"/>
                <a:gd name="connsiteY19" fmla="*/ 76200 h 483394"/>
                <a:gd name="connsiteX20" fmla="*/ 726281 w 995362"/>
                <a:gd name="connsiteY20" fmla="*/ 52387 h 483394"/>
                <a:gd name="connsiteX21" fmla="*/ 778669 w 995362"/>
                <a:gd name="connsiteY21" fmla="*/ 90487 h 483394"/>
                <a:gd name="connsiteX22" fmla="*/ 790575 w 995362"/>
                <a:gd name="connsiteY22" fmla="*/ 111919 h 483394"/>
                <a:gd name="connsiteX23" fmla="*/ 835819 w 995362"/>
                <a:gd name="connsiteY23" fmla="*/ 78581 h 483394"/>
                <a:gd name="connsiteX24" fmla="*/ 866775 w 995362"/>
                <a:gd name="connsiteY24" fmla="*/ 33337 h 483394"/>
                <a:gd name="connsiteX25" fmla="*/ 897731 w 995362"/>
                <a:gd name="connsiteY25" fmla="*/ 2381 h 483394"/>
                <a:gd name="connsiteX26" fmla="*/ 940594 w 995362"/>
                <a:gd name="connsiteY26" fmla="*/ 0 h 483394"/>
                <a:gd name="connsiteX27" fmla="*/ 985837 w 995362"/>
                <a:gd name="connsiteY27" fmla="*/ 4762 h 483394"/>
                <a:gd name="connsiteX28" fmla="*/ 995362 w 995362"/>
                <a:gd name="connsiteY28" fmla="*/ 19050 h 483394"/>
                <a:gd name="connsiteX29" fmla="*/ 916781 w 995362"/>
                <a:gd name="connsiteY29" fmla="*/ 171450 h 483394"/>
                <a:gd name="connsiteX30" fmla="*/ 869156 w 995362"/>
                <a:gd name="connsiteY30" fmla="*/ 226219 h 483394"/>
                <a:gd name="connsiteX31" fmla="*/ 816769 w 995362"/>
                <a:gd name="connsiteY31" fmla="*/ 240506 h 483394"/>
                <a:gd name="connsiteX32" fmla="*/ 773906 w 995362"/>
                <a:gd name="connsiteY32" fmla="*/ 219075 h 483394"/>
                <a:gd name="connsiteX33" fmla="*/ 726281 w 995362"/>
                <a:gd name="connsiteY33" fmla="*/ 202406 h 483394"/>
                <a:gd name="connsiteX34" fmla="*/ 697706 w 995362"/>
                <a:gd name="connsiteY34" fmla="*/ 214312 h 483394"/>
                <a:gd name="connsiteX35" fmla="*/ 678656 w 995362"/>
                <a:gd name="connsiteY35" fmla="*/ 240506 h 483394"/>
                <a:gd name="connsiteX36" fmla="*/ 654844 w 995362"/>
                <a:gd name="connsiteY36" fmla="*/ 228600 h 483394"/>
                <a:gd name="connsiteX37" fmla="*/ 633412 w 995362"/>
                <a:gd name="connsiteY37" fmla="*/ 226219 h 483394"/>
                <a:gd name="connsiteX38" fmla="*/ 581025 w 995362"/>
                <a:gd name="connsiteY38" fmla="*/ 269081 h 483394"/>
                <a:gd name="connsiteX39" fmla="*/ 490537 w 995362"/>
                <a:gd name="connsiteY39" fmla="*/ 352425 h 483394"/>
                <a:gd name="connsiteX40" fmla="*/ 428625 w 995362"/>
                <a:gd name="connsiteY40" fmla="*/ 404812 h 483394"/>
                <a:gd name="connsiteX41" fmla="*/ 373856 w 995362"/>
                <a:gd name="connsiteY41" fmla="*/ 402431 h 483394"/>
                <a:gd name="connsiteX42" fmla="*/ 338137 w 995362"/>
                <a:gd name="connsiteY42" fmla="*/ 385762 h 483394"/>
                <a:gd name="connsiteX43" fmla="*/ 304800 w 995362"/>
                <a:gd name="connsiteY43" fmla="*/ 364331 h 483394"/>
                <a:gd name="connsiteX44" fmla="*/ 271462 w 995362"/>
                <a:gd name="connsiteY44" fmla="*/ 369094 h 483394"/>
                <a:gd name="connsiteX45" fmla="*/ 230981 w 995362"/>
                <a:gd name="connsiteY45" fmla="*/ 404812 h 483394"/>
                <a:gd name="connsiteX46" fmla="*/ 180975 w 995362"/>
                <a:gd name="connsiteY46" fmla="*/ 440531 h 483394"/>
                <a:gd name="connsiteX47" fmla="*/ 145256 w 995362"/>
                <a:gd name="connsiteY47" fmla="*/ 419100 h 483394"/>
                <a:gd name="connsiteX48" fmla="*/ 104775 w 995362"/>
                <a:gd name="connsiteY48" fmla="*/ 397669 h 483394"/>
                <a:gd name="connsiteX49" fmla="*/ 83344 w 995362"/>
                <a:gd name="connsiteY49" fmla="*/ 397669 h 483394"/>
                <a:gd name="connsiteX50" fmla="*/ 61912 w 995362"/>
                <a:gd name="connsiteY50" fmla="*/ 414337 h 483394"/>
                <a:gd name="connsiteX51" fmla="*/ 0 w 995362"/>
                <a:gd name="connsiteY51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59556 w 995362"/>
                <a:gd name="connsiteY7" fmla="*/ 235744 h 483394"/>
                <a:gd name="connsiteX8" fmla="*/ 278606 w 995362"/>
                <a:gd name="connsiteY8" fmla="*/ 247650 h 483394"/>
                <a:gd name="connsiteX9" fmla="*/ 319087 w 995362"/>
                <a:gd name="connsiteY9" fmla="*/ 214312 h 483394"/>
                <a:gd name="connsiteX10" fmla="*/ 333375 w 995362"/>
                <a:gd name="connsiteY10" fmla="*/ 209550 h 483394"/>
                <a:gd name="connsiteX11" fmla="*/ 371475 w 995362"/>
                <a:gd name="connsiteY11" fmla="*/ 235744 h 483394"/>
                <a:gd name="connsiteX12" fmla="*/ 426244 w 995362"/>
                <a:gd name="connsiteY12" fmla="*/ 238125 h 483394"/>
                <a:gd name="connsiteX13" fmla="*/ 485775 w 995362"/>
                <a:gd name="connsiteY13" fmla="*/ 207169 h 483394"/>
                <a:gd name="connsiteX14" fmla="*/ 554831 w 995362"/>
                <a:gd name="connsiteY14" fmla="*/ 114300 h 483394"/>
                <a:gd name="connsiteX15" fmla="*/ 578644 w 995362"/>
                <a:gd name="connsiteY15" fmla="*/ 78581 h 483394"/>
                <a:gd name="connsiteX16" fmla="*/ 623887 w 995362"/>
                <a:gd name="connsiteY16" fmla="*/ 38100 h 483394"/>
                <a:gd name="connsiteX17" fmla="*/ 642937 w 995362"/>
                <a:gd name="connsiteY17" fmla="*/ 47625 h 483394"/>
                <a:gd name="connsiteX18" fmla="*/ 676275 w 995362"/>
                <a:gd name="connsiteY18" fmla="*/ 90487 h 483394"/>
                <a:gd name="connsiteX19" fmla="*/ 697706 w 995362"/>
                <a:gd name="connsiteY19" fmla="*/ 76200 h 483394"/>
                <a:gd name="connsiteX20" fmla="*/ 726281 w 995362"/>
                <a:gd name="connsiteY20" fmla="*/ 52387 h 483394"/>
                <a:gd name="connsiteX21" fmla="*/ 778669 w 995362"/>
                <a:gd name="connsiteY21" fmla="*/ 90487 h 483394"/>
                <a:gd name="connsiteX22" fmla="*/ 790575 w 995362"/>
                <a:gd name="connsiteY22" fmla="*/ 111919 h 483394"/>
                <a:gd name="connsiteX23" fmla="*/ 835819 w 995362"/>
                <a:gd name="connsiteY23" fmla="*/ 78581 h 483394"/>
                <a:gd name="connsiteX24" fmla="*/ 866775 w 995362"/>
                <a:gd name="connsiteY24" fmla="*/ 33337 h 483394"/>
                <a:gd name="connsiteX25" fmla="*/ 897731 w 995362"/>
                <a:gd name="connsiteY25" fmla="*/ 2381 h 483394"/>
                <a:gd name="connsiteX26" fmla="*/ 940594 w 995362"/>
                <a:gd name="connsiteY26" fmla="*/ 0 h 483394"/>
                <a:gd name="connsiteX27" fmla="*/ 985837 w 995362"/>
                <a:gd name="connsiteY27" fmla="*/ 4762 h 483394"/>
                <a:gd name="connsiteX28" fmla="*/ 995362 w 995362"/>
                <a:gd name="connsiteY28" fmla="*/ 19050 h 483394"/>
                <a:gd name="connsiteX29" fmla="*/ 916781 w 995362"/>
                <a:gd name="connsiteY29" fmla="*/ 171450 h 483394"/>
                <a:gd name="connsiteX30" fmla="*/ 869156 w 995362"/>
                <a:gd name="connsiteY30" fmla="*/ 226219 h 483394"/>
                <a:gd name="connsiteX31" fmla="*/ 816769 w 995362"/>
                <a:gd name="connsiteY31" fmla="*/ 240506 h 483394"/>
                <a:gd name="connsiteX32" fmla="*/ 773906 w 995362"/>
                <a:gd name="connsiteY32" fmla="*/ 219075 h 483394"/>
                <a:gd name="connsiteX33" fmla="*/ 726281 w 995362"/>
                <a:gd name="connsiteY33" fmla="*/ 202406 h 483394"/>
                <a:gd name="connsiteX34" fmla="*/ 697706 w 995362"/>
                <a:gd name="connsiteY34" fmla="*/ 214312 h 483394"/>
                <a:gd name="connsiteX35" fmla="*/ 678656 w 995362"/>
                <a:gd name="connsiteY35" fmla="*/ 240506 h 483394"/>
                <a:gd name="connsiteX36" fmla="*/ 654844 w 995362"/>
                <a:gd name="connsiteY36" fmla="*/ 228600 h 483394"/>
                <a:gd name="connsiteX37" fmla="*/ 633412 w 995362"/>
                <a:gd name="connsiteY37" fmla="*/ 226219 h 483394"/>
                <a:gd name="connsiteX38" fmla="*/ 581025 w 995362"/>
                <a:gd name="connsiteY38" fmla="*/ 269081 h 483394"/>
                <a:gd name="connsiteX39" fmla="*/ 490537 w 995362"/>
                <a:gd name="connsiteY39" fmla="*/ 352425 h 483394"/>
                <a:gd name="connsiteX40" fmla="*/ 428625 w 995362"/>
                <a:gd name="connsiteY40" fmla="*/ 404812 h 483394"/>
                <a:gd name="connsiteX41" fmla="*/ 373856 w 995362"/>
                <a:gd name="connsiteY41" fmla="*/ 402431 h 483394"/>
                <a:gd name="connsiteX42" fmla="*/ 338137 w 995362"/>
                <a:gd name="connsiteY42" fmla="*/ 385762 h 483394"/>
                <a:gd name="connsiteX43" fmla="*/ 304800 w 995362"/>
                <a:gd name="connsiteY43" fmla="*/ 364331 h 483394"/>
                <a:gd name="connsiteX44" fmla="*/ 271462 w 995362"/>
                <a:gd name="connsiteY44" fmla="*/ 369094 h 483394"/>
                <a:gd name="connsiteX45" fmla="*/ 230981 w 995362"/>
                <a:gd name="connsiteY45" fmla="*/ 404812 h 483394"/>
                <a:gd name="connsiteX46" fmla="*/ 180975 w 995362"/>
                <a:gd name="connsiteY46" fmla="*/ 440531 h 483394"/>
                <a:gd name="connsiteX47" fmla="*/ 145256 w 995362"/>
                <a:gd name="connsiteY47" fmla="*/ 419100 h 483394"/>
                <a:gd name="connsiteX48" fmla="*/ 104775 w 995362"/>
                <a:gd name="connsiteY48" fmla="*/ 397669 h 483394"/>
                <a:gd name="connsiteX49" fmla="*/ 83344 w 995362"/>
                <a:gd name="connsiteY49" fmla="*/ 397669 h 483394"/>
                <a:gd name="connsiteX50" fmla="*/ 61912 w 995362"/>
                <a:gd name="connsiteY50" fmla="*/ 414337 h 483394"/>
                <a:gd name="connsiteX51" fmla="*/ 0 w 995362"/>
                <a:gd name="connsiteY51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3406 w 995362"/>
                <a:gd name="connsiteY37" fmla="*/ 280988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3406 w 995362"/>
                <a:gd name="connsiteY37" fmla="*/ 280988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5731 w 992980"/>
                <a:gd name="connsiteY47" fmla="*/ 367666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52888 w 992980"/>
                <a:gd name="connsiteY46" fmla="*/ 392430 h 483394"/>
                <a:gd name="connsiteX47" fmla="*/ 105731 w 992980"/>
                <a:gd name="connsiteY47" fmla="*/ 367666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85268 w 992980"/>
                <a:gd name="connsiteY45" fmla="*/ 410528 h 483394"/>
                <a:gd name="connsiteX46" fmla="*/ 152888 w 992980"/>
                <a:gd name="connsiteY46" fmla="*/ 392430 h 483394"/>
                <a:gd name="connsiteX47" fmla="*/ 105731 w 992980"/>
                <a:gd name="connsiteY47" fmla="*/ 367666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85268 w 992980"/>
                <a:gd name="connsiteY45" fmla="*/ 410528 h 483394"/>
                <a:gd name="connsiteX46" fmla="*/ 152888 w 992980"/>
                <a:gd name="connsiteY46" fmla="*/ 392430 h 483394"/>
                <a:gd name="connsiteX47" fmla="*/ 105731 w 992980"/>
                <a:gd name="connsiteY47" fmla="*/ 367666 h 483394"/>
                <a:gd name="connsiteX48" fmla="*/ 74288 w 992980"/>
                <a:gd name="connsiteY48" fmla="*/ 381001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85268 w 992980"/>
                <a:gd name="connsiteY45" fmla="*/ 410528 h 483394"/>
                <a:gd name="connsiteX46" fmla="*/ 152888 w 992980"/>
                <a:gd name="connsiteY46" fmla="*/ 392430 h 483394"/>
                <a:gd name="connsiteX47" fmla="*/ 105731 w 992980"/>
                <a:gd name="connsiteY47" fmla="*/ 367666 h 483394"/>
                <a:gd name="connsiteX48" fmla="*/ 74288 w 992980"/>
                <a:gd name="connsiteY48" fmla="*/ 381001 h 483394"/>
                <a:gd name="connsiteX49" fmla="*/ 66207 w 992980"/>
                <a:gd name="connsiteY49" fmla="*/ 401002 h 483394"/>
                <a:gd name="connsiteX50" fmla="*/ 2380 w 992980"/>
                <a:gd name="connsiteY50" fmla="*/ 483394 h 483394"/>
                <a:gd name="connsiteX0" fmla="*/ 49 w 1000663"/>
                <a:gd name="connsiteY0" fmla="*/ 470059 h 470059"/>
                <a:gd name="connsiteX1" fmla="*/ 7683 w 1000663"/>
                <a:gd name="connsiteY1" fmla="*/ 321469 h 470059"/>
                <a:gd name="connsiteX2" fmla="*/ 67213 w 1000663"/>
                <a:gd name="connsiteY2" fmla="*/ 254794 h 470059"/>
                <a:gd name="connsiteX3" fmla="*/ 129145 w 1000663"/>
                <a:gd name="connsiteY3" fmla="*/ 220027 h 470059"/>
                <a:gd name="connsiteX4" fmla="*/ 169607 w 1000663"/>
                <a:gd name="connsiteY4" fmla="*/ 250031 h 470059"/>
                <a:gd name="connsiteX5" fmla="*/ 207707 w 1000663"/>
                <a:gd name="connsiteY5" fmla="*/ 280987 h 470059"/>
                <a:gd name="connsiteX6" fmla="*/ 257713 w 1000663"/>
                <a:gd name="connsiteY6" fmla="*/ 257175 h 470059"/>
                <a:gd name="connsiteX7" fmla="*/ 283907 w 1000663"/>
                <a:gd name="connsiteY7" fmla="*/ 247650 h 470059"/>
                <a:gd name="connsiteX8" fmla="*/ 324388 w 1000663"/>
                <a:gd name="connsiteY8" fmla="*/ 214312 h 470059"/>
                <a:gd name="connsiteX9" fmla="*/ 338676 w 1000663"/>
                <a:gd name="connsiteY9" fmla="*/ 209550 h 470059"/>
                <a:gd name="connsiteX10" fmla="*/ 376776 w 1000663"/>
                <a:gd name="connsiteY10" fmla="*/ 235744 h 470059"/>
                <a:gd name="connsiteX11" fmla="*/ 431545 w 1000663"/>
                <a:gd name="connsiteY11" fmla="*/ 238125 h 470059"/>
                <a:gd name="connsiteX12" fmla="*/ 491076 w 1000663"/>
                <a:gd name="connsiteY12" fmla="*/ 207169 h 470059"/>
                <a:gd name="connsiteX13" fmla="*/ 560132 w 1000663"/>
                <a:gd name="connsiteY13" fmla="*/ 114300 h 470059"/>
                <a:gd name="connsiteX14" fmla="*/ 583945 w 1000663"/>
                <a:gd name="connsiteY14" fmla="*/ 78581 h 470059"/>
                <a:gd name="connsiteX15" fmla="*/ 629188 w 1000663"/>
                <a:gd name="connsiteY15" fmla="*/ 38100 h 470059"/>
                <a:gd name="connsiteX16" fmla="*/ 648238 w 1000663"/>
                <a:gd name="connsiteY16" fmla="*/ 47625 h 470059"/>
                <a:gd name="connsiteX17" fmla="*/ 681576 w 1000663"/>
                <a:gd name="connsiteY17" fmla="*/ 90487 h 470059"/>
                <a:gd name="connsiteX18" fmla="*/ 703007 w 1000663"/>
                <a:gd name="connsiteY18" fmla="*/ 76200 h 470059"/>
                <a:gd name="connsiteX19" fmla="*/ 731582 w 1000663"/>
                <a:gd name="connsiteY19" fmla="*/ 52387 h 470059"/>
                <a:gd name="connsiteX20" fmla="*/ 774445 w 1000663"/>
                <a:gd name="connsiteY20" fmla="*/ 76199 h 470059"/>
                <a:gd name="connsiteX21" fmla="*/ 795876 w 1000663"/>
                <a:gd name="connsiteY21" fmla="*/ 111919 h 470059"/>
                <a:gd name="connsiteX22" fmla="*/ 841120 w 1000663"/>
                <a:gd name="connsiteY22" fmla="*/ 85724 h 470059"/>
                <a:gd name="connsiteX23" fmla="*/ 872076 w 1000663"/>
                <a:gd name="connsiteY23" fmla="*/ 33337 h 470059"/>
                <a:gd name="connsiteX24" fmla="*/ 903032 w 1000663"/>
                <a:gd name="connsiteY24" fmla="*/ 2381 h 470059"/>
                <a:gd name="connsiteX25" fmla="*/ 945895 w 1000663"/>
                <a:gd name="connsiteY25" fmla="*/ 0 h 470059"/>
                <a:gd name="connsiteX26" fmla="*/ 991138 w 1000663"/>
                <a:gd name="connsiteY26" fmla="*/ 4762 h 470059"/>
                <a:gd name="connsiteX27" fmla="*/ 1000663 w 1000663"/>
                <a:gd name="connsiteY27" fmla="*/ 19050 h 470059"/>
                <a:gd name="connsiteX28" fmla="*/ 922082 w 1000663"/>
                <a:gd name="connsiteY28" fmla="*/ 171450 h 470059"/>
                <a:gd name="connsiteX29" fmla="*/ 874457 w 1000663"/>
                <a:gd name="connsiteY29" fmla="*/ 226219 h 470059"/>
                <a:gd name="connsiteX30" fmla="*/ 822070 w 1000663"/>
                <a:gd name="connsiteY30" fmla="*/ 240506 h 470059"/>
                <a:gd name="connsiteX31" fmla="*/ 779207 w 1000663"/>
                <a:gd name="connsiteY31" fmla="*/ 219075 h 470059"/>
                <a:gd name="connsiteX32" fmla="*/ 731582 w 1000663"/>
                <a:gd name="connsiteY32" fmla="*/ 202406 h 470059"/>
                <a:gd name="connsiteX33" fmla="*/ 703007 w 1000663"/>
                <a:gd name="connsiteY33" fmla="*/ 214312 h 470059"/>
                <a:gd name="connsiteX34" fmla="*/ 683957 w 1000663"/>
                <a:gd name="connsiteY34" fmla="*/ 240506 h 470059"/>
                <a:gd name="connsiteX35" fmla="*/ 660145 w 1000663"/>
                <a:gd name="connsiteY35" fmla="*/ 228600 h 470059"/>
                <a:gd name="connsiteX36" fmla="*/ 638713 w 1000663"/>
                <a:gd name="connsiteY36" fmla="*/ 226219 h 470059"/>
                <a:gd name="connsiteX37" fmla="*/ 588707 w 1000663"/>
                <a:gd name="connsiteY37" fmla="*/ 280988 h 470059"/>
                <a:gd name="connsiteX38" fmla="*/ 495838 w 1000663"/>
                <a:gd name="connsiteY38" fmla="*/ 361950 h 470059"/>
                <a:gd name="connsiteX39" fmla="*/ 433926 w 1000663"/>
                <a:gd name="connsiteY39" fmla="*/ 404812 h 470059"/>
                <a:gd name="connsiteX40" fmla="*/ 379157 w 1000663"/>
                <a:gd name="connsiteY40" fmla="*/ 402431 h 470059"/>
                <a:gd name="connsiteX41" fmla="*/ 343438 w 1000663"/>
                <a:gd name="connsiteY41" fmla="*/ 385762 h 470059"/>
                <a:gd name="connsiteX42" fmla="*/ 310101 w 1000663"/>
                <a:gd name="connsiteY42" fmla="*/ 364331 h 470059"/>
                <a:gd name="connsiteX43" fmla="*/ 279268 w 1000663"/>
                <a:gd name="connsiteY43" fmla="*/ 379115 h 470059"/>
                <a:gd name="connsiteX44" fmla="*/ 236282 w 1000663"/>
                <a:gd name="connsiteY44" fmla="*/ 404812 h 470059"/>
                <a:gd name="connsiteX45" fmla="*/ 192951 w 1000663"/>
                <a:gd name="connsiteY45" fmla="*/ 410528 h 470059"/>
                <a:gd name="connsiteX46" fmla="*/ 160571 w 1000663"/>
                <a:gd name="connsiteY46" fmla="*/ 392430 h 470059"/>
                <a:gd name="connsiteX47" fmla="*/ 113414 w 1000663"/>
                <a:gd name="connsiteY47" fmla="*/ 367666 h 470059"/>
                <a:gd name="connsiteX48" fmla="*/ 81971 w 1000663"/>
                <a:gd name="connsiteY48" fmla="*/ 381001 h 470059"/>
                <a:gd name="connsiteX49" fmla="*/ 73890 w 1000663"/>
                <a:gd name="connsiteY49" fmla="*/ 401002 h 470059"/>
                <a:gd name="connsiteX50" fmla="*/ 49 w 1000663"/>
                <a:gd name="connsiteY50" fmla="*/ 470059 h 470059"/>
                <a:gd name="connsiteX0" fmla="*/ 49 w 1000663"/>
                <a:gd name="connsiteY0" fmla="*/ 470059 h 470059"/>
                <a:gd name="connsiteX1" fmla="*/ 7683 w 1000663"/>
                <a:gd name="connsiteY1" fmla="*/ 321469 h 470059"/>
                <a:gd name="connsiteX2" fmla="*/ 67213 w 1000663"/>
                <a:gd name="connsiteY2" fmla="*/ 254794 h 470059"/>
                <a:gd name="connsiteX3" fmla="*/ 129145 w 1000663"/>
                <a:gd name="connsiteY3" fmla="*/ 220027 h 470059"/>
                <a:gd name="connsiteX4" fmla="*/ 169607 w 1000663"/>
                <a:gd name="connsiteY4" fmla="*/ 250031 h 470059"/>
                <a:gd name="connsiteX5" fmla="*/ 207707 w 1000663"/>
                <a:gd name="connsiteY5" fmla="*/ 280987 h 470059"/>
                <a:gd name="connsiteX6" fmla="*/ 257713 w 1000663"/>
                <a:gd name="connsiteY6" fmla="*/ 257175 h 470059"/>
                <a:gd name="connsiteX7" fmla="*/ 283907 w 1000663"/>
                <a:gd name="connsiteY7" fmla="*/ 247650 h 470059"/>
                <a:gd name="connsiteX8" fmla="*/ 324388 w 1000663"/>
                <a:gd name="connsiteY8" fmla="*/ 214312 h 470059"/>
                <a:gd name="connsiteX9" fmla="*/ 338676 w 1000663"/>
                <a:gd name="connsiteY9" fmla="*/ 209550 h 470059"/>
                <a:gd name="connsiteX10" fmla="*/ 376776 w 1000663"/>
                <a:gd name="connsiteY10" fmla="*/ 235744 h 470059"/>
                <a:gd name="connsiteX11" fmla="*/ 431545 w 1000663"/>
                <a:gd name="connsiteY11" fmla="*/ 238125 h 470059"/>
                <a:gd name="connsiteX12" fmla="*/ 491076 w 1000663"/>
                <a:gd name="connsiteY12" fmla="*/ 207169 h 470059"/>
                <a:gd name="connsiteX13" fmla="*/ 560132 w 1000663"/>
                <a:gd name="connsiteY13" fmla="*/ 114300 h 470059"/>
                <a:gd name="connsiteX14" fmla="*/ 583945 w 1000663"/>
                <a:gd name="connsiteY14" fmla="*/ 78581 h 470059"/>
                <a:gd name="connsiteX15" fmla="*/ 629188 w 1000663"/>
                <a:gd name="connsiteY15" fmla="*/ 38100 h 470059"/>
                <a:gd name="connsiteX16" fmla="*/ 648238 w 1000663"/>
                <a:gd name="connsiteY16" fmla="*/ 47625 h 470059"/>
                <a:gd name="connsiteX17" fmla="*/ 681576 w 1000663"/>
                <a:gd name="connsiteY17" fmla="*/ 90487 h 470059"/>
                <a:gd name="connsiteX18" fmla="*/ 703007 w 1000663"/>
                <a:gd name="connsiteY18" fmla="*/ 76200 h 470059"/>
                <a:gd name="connsiteX19" fmla="*/ 731582 w 1000663"/>
                <a:gd name="connsiteY19" fmla="*/ 52387 h 470059"/>
                <a:gd name="connsiteX20" fmla="*/ 774445 w 1000663"/>
                <a:gd name="connsiteY20" fmla="*/ 76199 h 470059"/>
                <a:gd name="connsiteX21" fmla="*/ 795876 w 1000663"/>
                <a:gd name="connsiteY21" fmla="*/ 111919 h 470059"/>
                <a:gd name="connsiteX22" fmla="*/ 841120 w 1000663"/>
                <a:gd name="connsiteY22" fmla="*/ 85724 h 470059"/>
                <a:gd name="connsiteX23" fmla="*/ 872076 w 1000663"/>
                <a:gd name="connsiteY23" fmla="*/ 33337 h 470059"/>
                <a:gd name="connsiteX24" fmla="*/ 903032 w 1000663"/>
                <a:gd name="connsiteY24" fmla="*/ 2381 h 470059"/>
                <a:gd name="connsiteX25" fmla="*/ 945895 w 1000663"/>
                <a:gd name="connsiteY25" fmla="*/ 0 h 470059"/>
                <a:gd name="connsiteX26" fmla="*/ 991138 w 1000663"/>
                <a:gd name="connsiteY26" fmla="*/ 4762 h 470059"/>
                <a:gd name="connsiteX27" fmla="*/ 1000663 w 1000663"/>
                <a:gd name="connsiteY27" fmla="*/ 19050 h 470059"/>
                <a:gd name="connsiteX28" fmla="*/ 922082 w 1000663"/>
                <a:gd name="connsiteY28" fmla="*/ 171450 h 470059"/>
                <a:gd name="connsiteX29" fmla="*/ 874457 w 1000663"/>
                <a:gd name="connsiteY29" fmla="*/ 226219 h 470059"/>
                <a:gd name="connsiteX30" fmla="*/ 822070 w 1000663"/>
                <a:gd name="connsiteY30" fmla="*/ 240506 h 470059"/>
                <a:gd name="connsiteX31" fmla="*/ 779207 w 1000663"/>
                <a:gd name="connsiteY31" fmla="*/ 219075 h 470059"/>
                <a:gd name="connsiteX32" fmla="*/ 731582 w 1000663"/>
                <a:gd name="connsiteY32" fmla="*/ 202406 h 470059"/>
                <a:gd name="connsiteX33" fmla="*/ 703007 w 1000663"/>
                <a:gd name="connsiteY33" fmla="*/ 214312 h 470059"/>
                <a:gd name="connsiteX34" fmla="*/ 683957 w 1000663"/>
                <a:gd name="connsiteY34" fmla="*/ 240506 h 470059"/>
                <a:gd name="connsiteX35" fmla="*/ 660145 w 1000663"/>
                <a:gd name="connsiteY35" fmla="*/ 228600 h 470059"/>
                <a:gd name="connsiteX36" fmla="*/ 638713 w 1000663"/>
                <a:gd name="connsiteY36" fmla="*/ 226219 h 470059"/>
                <a:gd name="connsiteX37" fmla="*/ 588707 w 1000663"/>
                <a:gd name="connsiteY37" fmla="*/ 280988 h 470059"/>
                <a:gd name="connsiteX38" fmla="*/ 495838 w 1000663"/>
                <a:gd name="connsiteY38" fmla="*/ 361950 h 470059"/>
                <a:gd name="connsiteX39" fmla="*/ 433926 w 1000663"/>
                <a:gd name="connsiteY39" fmla="*/ 404812 h 470059"/>
                <a:gd name="connsiteX40" fmla="*/ 379157 w 1000663"/>
                <a:gd name="connsiteY40" fmla="*/ 402431 h 470059"/>
                <a:gd name="connsiteX41" fmla="*/ 343438 w 1000663"/>
                <a:gd name="connsiteY41" fmla="*/ 385762 h 470059"/>
                <a:gd name="connsiteX42" fmla="*/ 310101 w 1000663"/>
                <a:gd name="connsiteY42" fmla="*/ 364331 h 470059"/>
                <a:gd name="connsiteX43" fmla="*/ 279268 w 1000663"/>
                <a:gd name="connsiteY43" fmla="*/ 379115 h 470059"/>
                <a:gd name="connsiteX44" fmla="*/ 242959 w 1000663"/>
                <a:gd name="connsiteY44" fmla="*/ 394810 h 470059"/>
                <a:gd name="connsiteX45" fmla="*/ 192951 w 1000663"/>
                <a:gd name="connsiteY45" fmla="*/ 410528 h 470059"/>
                <a:gd name="connsiteX46" fmla="*/ 160571 w 1000663"/>
                <a:gd name="connsiteY46" fmla="*/ 392430 h 470059"/>
                <a:gd name="connsiteX47" fmla="*/ 113414 w 1000663"/>
                <a:gd name="connsiteY47" fmla="*/ 367666 h 470059"/>
                <a:gd name="connsiteX48" fmla="*/ 81971 w 1000663"/>
                <a:gd name="connsiteY48" fmla="*/ 381001 h 470059"/>
                <a:gd name="connsiteX49" fmla="*/ 73890 w 1000663"/>
                <a:gd name="connsiteY49" fmla="*/ 401002 h 470059"/>
                <a:gd name="connsiteX50" fmla="*/ 49 w 1000663"/>
                <a:gd name="connsiteY50" fmla="*/ 470059 h 470059"/>
                <a:gd name="connsiteX0" fmla="*/ 2380 w 992980"/>
                <a:gd name="connsiteY0" fmla="*/ 460057 h 460057"/>
                <a:gd name="connsiteX1" fmla="*/ 0 w 992980"/>
                <a:gd name="connsiteY1" fmla="*/ 321469 h 460057"/>
                <a:gd name="connsiteX2" fmla="*/ 59530 w 992980"/>
                <a:gd name="connsiteY2" fmla="*/ 254794 h 460057"/>
                <a:gd name="connsiteX3" fmla="*/ 121462 w 992980"/>
                <a:gd name="connsiteY3" fmla="*/ 220027 h 460057"/>
                <a:gd name="connsiteX4" fmla="*/ 161924 w 992980"/>
                <a:gd name="connsiteY4" fmla="*/ 250031 h 460057"/>
                <a:gd name="connsiteX5" fmla="*/ 200024 w 992980"/>
                <a:gd name="connsiteY5" fmla="*/ 280987 h 460057"/>
                <a:gd name="connsiteX6" fmla="*/ 250030 w 992980"/>
                <a:gd name="connsiteY6" fmla="*/ 257175 h 460057"/>
                <a:gd name="connsiteX7" fmla="*/ 276224 w 992980"/>
                <a:gd name="connsiteY7" fmla="*/ 247650 h 460057"/>
                <a:gd name="connsiteX8" fmla="*/ 316705 w 992980"/>
                <a:gd name="connsiteY8" fmla="*/ 214312 h 460057"/>
                <a:gd name="connsiteX9" fmla="*/ 330993 w 992980"/>
                <a:gd name="connsiteY9" fmla="*/ 209550 h 460057"/>
                <a:gd name="connsiteX10" fmla="*/ 369093 w 992980"/>
                <a:gd name="connsiteY10" fmla="*/ 235744 h 460057"/>
                <a:gd name="connsiteX11" fmla="*/ 423862 w 992980"/>
                <a:gd name="connsiteY11" fmla="*/ 238125 h 460057"/>
                <a:gd name="connsiteX12" fmla="*/ 483393 w 992980"/>
                <a:gd name="connsiteY12" fmla="*/ 207169 h 460057"/>
                <a:gd name="connsiteX13" fmla="*/ 552449 w 992980"/>
                <a:gd name="connsiteY13" fmla="*/ 114300 h 460057"/>
                <a:gd name="connsiteX14" fmla="*/ 576262 w 992980"/>
                <a:gd name="connsiteY14" fmla="*/ 78581 h 460057"/>
                <a:gd name="connsiteX15" fmla="*/ 621505 w 992980"/>
                <a:gd name="connsiteY15" fmla="*/ 38100 h 460057"/>
                <a:gd name="connsiteX16" fmla="*/ 640555 w 992980"/>
                <a:gd name="connsiteY16" fmla="*/ 47625 h 460057"/>
                <a:gd name="connsiteX17" fmla="*/ 673893 w 992980"/>
                <a:gd name="connsiteY17" fmla="*/ 90487 h 460057"/>
                <a:gd name="connsiteX18" fmla="*/ 695324 w 992980"/>
                <a:gd name="connsiteY18" fmla="*/ 76200 h 460057"/>
                <a:gd name="connsiteX19" fmla="*/ 723899 w 992980"/>
                <a:gd name="connsiteY19" fmla="*/ 52387 h 460057"/>
                <a:gd name="connsiteX20" fmla="*/ 766762 w 992980"/>
                <a:gd name="connsiteY20" fmla="*/ 76199 h 460057"/>
                <a:gd name="connsiteX21" fmla="*/ 788193 w 992980"/>
                <a:gd name="connsiteY21" fmla="*/ 111919 h 460057"/>
                <a:gd name="connsiteX22" fmla="*/ 833437 w 992980"/>
                <a:gd name="connsiteY22" fmla="*/ 85724 h 460057"/>
                <a:gd name="connsiteX23" fmla="*/ 864393 w 992980"/>
                <a:gd name="connsiteY23" fmla="*/ 33337 h 460057"/>
                <a:gd name="connsiteX24" fmla="*/ 895349 w 992980"/>
                <a:gd name="connsiteY24" fmla="*/ 2381 h 460057"/>
                <a:gd name="connsiteX25" fmla="*/ 938212 w 992980"/>
                <a:gd name="connsiteY25" fmla="*/ 0 h 460057"/>
                <a:gd name="connsiteX26" fmla="*/ 983455 w 992980"/>
                <a:gd name="connsiteY26" fmla="*/ 4762 h 460057"/>
                <a:gd name="connsiteX27" fmla="*/ 992980 w 992980"/>
                <a:gd name="connsiteY27" fmla="*/ 19050 h 460057"/>
                <a:gd name="connsiteX28" fmla="*/ 914399 w 992980"/>
                <a:gd name="connsiteY28" fmla="*/ 171450 h 460057"/>
                <a:gd name="connsiteX29" fmla="*/ 866774 w 992980"/>
                <a:gd name="connsiteY29" fmla="*/ 226219 h 460057"/>
                <a:gd name="connsiteX30" fmla="*/ 814387 w 992980"/>
                <a:gd name="connsiteY30" fmla="*/ 240506 h 460057"/>
                <a:gd name="connsiteX31" fmla="*/ 771524 w 992980"/>
                <a:gd name="connsiteY31" fmla="*/ 219075 h 460057"/>
                <a:gd name="connsiteX32" fmla="*/ 723899 w 992980"/>
                <a:gd name="connsiteY32" fmla="*/ 202406 h 460057"/>
                <a:gd name="connsiteX33" fmla="*/ 695324 w 992980"/>
                <a:gd name="connsiteY33" fmla="*/ 214312 h 460057"/>
                <a:gd name="connsiteX34" fmla="*/ 676274 w 992980"/>
                <a:gd name="connsiteY34" fmla="*/ 240506 h 460057"/>
                <a:gd name="connsiteX35" fmla="*/ 652462 w 992980"/>
                <a:gd name="connsiteY35" fmla="*/ 228600 h 460057"/>
                <a:gd name="connsiteX36" fmla="*/ 631030 w 992980"/>
                <a:gd name="connsiteY36" fmla="*/ 226219 h 460057"/>
                <a:gd name="connsiteX37" fmla="*/ 581024 w 992980"/>
                <a:gd name="connsiteY37" fmla="*/ 280988 h 460057"/>
                <a:gd name="connsiteX38" fmla="*/ 488155 w 992980"/>
                <a:gd name="connsiteY38" fmla="*/ 361950 h 460057"/>
                <a:gd name="connsiteX39" fmla="*/ 426243 w 992980"/>
                <a:gd name="connsiteY39" fmla="*/ 404812 h 460057"/>
                <a:gd name="connsiteX40" fmla="*/ 371474 w 992980"/>
                <a:gd name="connsiteY40" fmla="*/ 402431 h 460057"/>
                <a:gd name="connsiteX41" fmla="*/ 335755 w 992980"/>
                <a:gd name="connsiteY41" fmla="*/ 385762 h 460057"/>
                <a:gd name="connsiteX42" fmla="*/ 302418 w 992980"/>
                <a:gd name="connsiteY42" fmla="*/ 364331 h 460057"/>
                <a:gd name="connsiteX43" fmla="*/ 271585 w 992980"/>
                <a:gd name="connsiteY43" fmla="*/ 379115 h 460057"/>
                <a:gd name="connsiteX44" fmla="*/ 235276 w 992980"/>
                <a:gd name="connsiteY44" fmla="*/ 394810 h 460057"/>
                <a:gd name="connsiteX45" fmla="*/ 185268 w 992980"/>
                <a:gd name="connsiteY45" fmla="*/ 410528 h 460057"/>
                <a:gd name="connsiteX46" fmla="*/ 152888 w 992980"/>
                <a:gd name="connsiteY46" fmla="*/ 392430 h 460057"/>
                <a:gd name="connsiteX47" fmla="*/ 105731 w 992980"/>
                <a:gd name="connsiteY47" fmla="*/ 367666 h 460057"/>
                <a:gd name="connsiteX48" fmla="*/ 74288 w 992980"/>
                <a:gd name="connsiteY48" fmla="*/ 381001 h 460057"/>
                <a:gd name="connsiteX49" fmla="*/ 66207 w 992980"/>
                <a:gd name="connsiteY49" fmla="*/ 401002 h 460057"/>
                <a:gd name="connsiteX50" fmla="*/ 2380 w 992980"/>
                <a:gd name="connsiteY50" fmla="*/ 460057 h 460057"/>
                <a:gd name="connsiteX0" fmla="*/ 2380 w 992980"/>
                <a:gd name="connsiteY0" fmla="*/ 460057 h 460057"/>
                <a:gd name="connsiteX1" fmla="*/ 0 w 992980"/>
                <a:gd name="connsiteY1" fmla="*/ 321469 h 460057"/>
                <a:gd name="connsiteX2" fmla="*/ 59530 w 992980"/>
                <a:gd name="connsiteY2" fmla="*/ 254794 h 460057"/>
                <a:gd name="connsiteX3" fmla="*/ 121462 w 992980"/>
                <a:gd name="connsiteY3" fmla="*/ 220027 h 460057"/>
                <a:gd name="connsiteX4" fmla="*/ 161924 w 992980"/>
                <a:gd name="connsiteY4" fmla="*/ 250031 h 460057"/>
                <a:gd name="connsiteX5" fmla="*/ 200024 w 992980"/>
                <a:gd name="connsiteY5" fmla="*/ 280987 h 460057"/>
                <a:gd name="connsiteX6" fmla="*/ 250030 w 992980"/>
                <a:gd name="connsiteY6" fmla="*/ 257175 h 460057"/>
                <a:gd name="connsiteX7" fmla="*/ 289576 w 992980"/>
                <a:gd name="connsiteY7" fmla="*/ 217647 h 460057"/>
                <a:gd name="connsiteX8" fmla="*/ 316705 w 992980"/>
                <a:gd name="connsiteY8" fmla="*/ 214312 h 460057"/>
                <a:gd name="connsiteX9" fmla="*/ 330993 w 992980"/>
                <a:gd name="connsiteY9" fmla="*/ 209550 h 460057"/>
                <a:gd name="connsiteX10" fmla="*/ 369093 w 992980"/>
                <a:gd name="connsiteY10" fmla="*/ 235744 h 460057"/>
                <a:gd name="connsiteX11" fmla="*/ 423862 w 992980"/>
                <a:gd name="connsiteY11" fmla="*/ 238125 h 460057"/>
                <a:gd name="connsiteX12" fmla="*/ 483393 w 992980"/>
                <a:gd name="connsiteY12" fmla="*/ 207169 h 460057"/>
                <a:gd name="connsiteX13" fmla="*/ 552449 w 992980"/>
                <a:gd name="connsiteY13" fmla="*/ 114300 h 460057"/>
                <a:gd name="connsiteX14" fmla="*/ 576262 w 992980"/>
                <a:gd name="connsiteY14" fmla="*/ 78581 h 460057"/>
                <a:gd name="connsiteX15" fmla="*/ 621505 w 992980"/>
                <a:gd name="connsiteY15" fmla="*/ 38100 h 460057"/>
                <a:gd name="connsiteX16" fmla="*/ 640555 w 992980"/>
                <a:gd name="connsiteY16" fmla="*/ 47625 h 460057"/>
                <a:gd name="connsiteX17" fmla="*/ 673893 w 992980"/>
                <a:gd name="connsiteY17" fmla="*/ 90487 h 460057"/>
                <a:gd name="connsiteX18" fmla="*/ 695324 w 992980"/>
                <a:gd name="connsiteY18" fmla="*/ 76200 h 460057"/>
                <a:gd name="connsiteX19" fmla="*/ 723899 w 992980"/>
                <a:gd name="connsiteY19" fmla="*/ 52387 h 460057"/>
                <a:gd name="connsiteX20" fmla="*/ 766762 w 992980"/>
                <a:gd name="connsiteY20" fmla="*/ 76199 h 460057"/>
                <a:gd name="connsiteX21" fmla="*/ 788193 w 992980"/>
                <a:gd name="connsiteY21" fmla="*/ 111919 h 460057"/>
                <a:gd name="connsiteX22" fmla="*/ 833437 w 992980"/>
                <a:gd name="connsiteY22" fmla="*/ 85724 h 460057"/>
                <a:gd name="connsiteX23" fmla="*/ 864393 w 992980"/>
                <a:gd name="connsiteY23" fmla="*/ 33337 h 460057"/>
                <a:gd name="connsiteX24" fmla="*/ 895349 w 992980"/>
                <a:gd name="connsiteY24" fmla="*/ 2381 h 460057"/>
                <a:gd name="connsiteX25" fmla="*/ 938212 w 992980"/>
                <a:gd name="connsiteY25" fmla="*/ 0 h 460057"/>
                <a:gd name="connsiteX26" fmla="*/ 983455 w 992980"/>
                <a:gd name="connsiteY26" fmla="*/ 4762 h 460057"/>
                <a:gd name="connsiteX27" fmla="*/ 992980 w 992980"/>
                <a:gd name="connsiteY27" fmla="*/ 19050 h 460057"/>
                <a:gd name="connsiteX28" fmla="*/ 914399 w 992980"/>
                <a:gd name="connsiteY28" fmla="*/ 171450 h 460057"/>
                <a:gd name="connsiteX29" fmla="*/ 866774 w 992980"/>
                <a:gd name="connsiteY29" fmla="*/ 226219 h 460057"/>
                <a:gd name="connsiteX30" fmla="*/ 814387 w 992980"/>
                <a:gd name="connsiteY30" fmla="*/ 240506 h 460057"/>
                <a:gd name="connsiteX31" fmla="*/ 771524 w 992980"/>
                <a:gd name="connsiteY31" fmla="*/ 219075 h 460057"/>
                <a:gd name="connsiteX32" fmla="*/ 723899 w 992980"/>
                <a:gd name="connsiteY32" fmla="*/ 202406 h 460057"/>
                <a:gd name="connsiteX33" fmla="*/ 695324 w 992980"/>
                <a:gd name="connsiteY33" fmla="*/ 214312 h 460057"/>
                <a:gd name="connsiteX34" fmla="*/ 676274 w 992980"/>
                <a:gd name="connsiteY34" fmla="*/ 240506 h 460057"/>
                <a:gd name="connsiteX35" fmla="*/ 652462 w 992980"/>
                <a:gd name="connsiteY35" fmla="*/ 228600 h 460057"/>
                <a:gd name="connsiteX36" fmla="*/ 631030 w 992980"/>
                <a:gd name="connsiteY36" fmla="*/ 226219 h 460057"/>
                <a:gd name="connsiteX37" fmla="*/ 581024 w 992980"/>
                <a:gd name="connsiteY37" fmla="*/ 280988 h 460057"/>
                <a:gd name="connsiteX38" fmla="*/ 488155 w 992980"/>
                <a:gd name="connsiteY38" fmla="*/ 361950 h 460057"/>
                <a:gd name="connsiteX39" fmla="*/ 426243 w 992980"/>
                <a:gd name="connsiteY39" fmla="*/ 404812 h 460057"/>
                <a:gd name="connsiteX40" fmla="*/ 371474 w 992980"/>
                <a:gd name="connsiteY40" fmla="*/ 402431 h 460057"/>
                <a:gd name="connsiteX41" fmla="*/ 335755 w 992980"/>
                <a:gd name="connsiteY41" fmla="*/ 385762 h 460057"/>
                <a:gd name="connsiteX42" fmla="*/ 302418 w 992980"/>
                <a:gd name="connsiteY42" fmla="*/ 364331 h 460057"/>
                <a:gd name="connsiteX43" fmla="*/ 271585 w 992980"/>
                <a:gd name="connsiteY43" fmla="*/ 379115 h 460057"/>
                <a:gd name="connsiteX44" fmla="*/ 235276 w 992980"/>
                <a:gd name="connsiteY44" fmla="*/ 394810 h 460057"/>
                <a:gd name="connsiteX45" fmla="*/ 185268 w 992980"/>
                <a:gd name="connsiteY45" fmla="*/ 410528 h 460057"/>
                <a:gd name="connsiteX46" fmla="*/ 152888 w 992980"/>
                <a:gd name="connsiteY46" fmla="*/ 392430 h 460057"/>
                <a:gd name="connsiteX47" fmla="*/ 105731 w 992980"/>
                <a:gd name="connsiteY47" fmla="*/ 367666 h 460057"/>
                <a:gd name="connsiteX48" fmla="*/ 74288 w 992980"/>
                <a:gd name="connsiteY48" fmla="*/ 381001 h 460057"/>
                <a:gd name="connsiteX49" fmla="*/ 66207 w 992980"/>
                <a:gd name="connsiteY49" fmla="*/ 401002 h 460057"/>
                <a:gd name="connsiteX50" fmla="*/ 2380 w 992980"/>
                <a:gd name="connsiteY50" fmla="*/ 460057 h 460057"/>
                <a:gd name="connsiteX0" fmla="*/ 2380 w 992980"/>
                <a:gd name="connsiteY0" fmla="*/ 460057 h 460057"/>
                <a:gd name="connsiteX1" fmla="*/ 0 w 992980"/>
                <a:gd name="connsiteY1" fmla="*/ 321469 h 460057"/>
                <a:gd name="connsiteX2" fmla="*/ 59530 w 992980"/>
                <a:gd name="connsiteY2" fmla="*/ 254794 h 460057"/>
                <a:gd name="connsiteX3" fmla="*/ 121462 w 992980"/>
                <a:gd name="connsiteY3" fmla="*/ 220027 h 460057"/>
                <a:gd name="connsiteX4" fmla="*/ 168598 w 992980"/>
                <a:gd name="connsiteY4" fmla="*/ 243365 h 460057"/>
                <a:gd name="connsiteX5" fmla="*/ 200024 w 992980"/>
                <a:gd name="connsiteY5" fmla="*/ 280987 h 460057"/>
                <a:gd name="connsiteX6" fmla="*/ 250030 w 992980"/>
                <a:gd name="connsiteY6" fmla="*/ 257175 h 460057"/>
                <a:gd name="connsiteX7" fmla="*/ 289576 w 992980"/>
                <a:gd name="connsiteY7" fmla="*/ 217647 h 460057"/>
                <a:gd name="connsiteX8" fmla="*/ 316705 w 992980"/>
                <a:gd name="connsiteY8" fmla="*/ 214312 h 460057"/>
                <a:gd name="connsiteX9" fmla="*/ 330993 w 992980"/>
                <a:gd name="connsiteY9" fmla="*/ 209550 h 460057"/>
                <a:gd name="connsiteX10" fmla="*/ 369093 w 992980"/>
                <a:gd name="connsiteY10" fmla="*/ 235744 h 460057"/>
                <a:gd name="connsiteX11" fmla="*/ 423862 w 992980"/>
                <a:gd name="connsiteY11" fmla="*/ 238125 h 460057"/>
                <a:gd name="connsiteX12" fmla="*/ 483393 w 992980"/>
                <a:gd name="connsiteY12" fmla="*/ 207169 h 460057"/>
                <a:gd name="connsiteX13" fmla="*/ 552449 w 992980"/>
                <a:gd name="connsiteY13" fmla="*/ 114300 h 460057"/>
                <a:gd name="connsiteX14" fmla="*/ 576262 w 992980"/>
                <a:gd name="connsiteY14" fmla="*/ 78581 h 460057"/>
                <a:gd name="connsiteX15" fmla="*/ 621505 w 992980"/>
                <a:gd name="connsiteY15" fmla="*/ 38100 h 460057"/>
                <a:gd name="connsiteX16" fmla="*/ 640555 w 992980"/>
                <a:gd name="connsiteY16" fmla="*/ 47625 h 460057"/>
                <a:gd name="connsiteX17" fmla="*/ 673893 w 992980"/>
                <a:gd name="connsiteY17" fmla="*/ 90487 h 460057"/>
                <a:gd name="connsiteX18" fmla="*/ 695324 w 992980"/>
                <a:gd name="connsiteY18" fmla="*/ 76200 h 460057"/>
                <a:gd name="connsiteX19" fmla="*/ 723899 w 992980"/>
                <a:gd name="connsiteY19" fmla="*/ 52387 h 460057"/>
                <a:gd name="connsiteX20" fmla="*/ 766762 w 992980"/>
                <a:gd name="connsiteY20" fmla="*/ 76199 h 460057"/>
                <a:gd name="connsiteX21" fmla="*/ 788193 w 992980"/>
                <a:gd name="connsiteY21" fmla="*/ 111919 h 460057"/>
                <a:gd name="connsiteX22" fmla="*/ 833437 w 992980"/>
                <a:gd name="connsiteY22" fmla="*/ 85724 h 460057"/>
                <a:gd name="connsiteX23" fmla="*/ 864393 w 992980"/>
                <a:gd name="connsiteY23" fmla="*/ 33337 h 460057"/>
                <a:gd name="connsiteX24" fmla="*/ 895349 w 992980"/>
                <a:gd name="connsiteY24" fmla="*/ 2381 h 460057"/>
                <a:gd name="connsiteX25" fmla="*/ 938212 w 992980"/>
                <a:gd name="connsiteY25" fmla="*/ 0 h 460057"/>
                <a:gd name="connsiteX26" fmla="*/ 983455 w 992980"/>
                <a:gd name="connsiteY26" fmla="*/ 4762 h 460057"/>
                <a:gd name="connsiteX27" fmla="*/ 992980 w 992980"/>
                <a:gd name="connsiteY27" fmla="*/ 19050 h 460057"/>
                <a:gd name="connsiteX28" fmla="*/ 914399 w 992980"/>
                <a:gd name="connsiteY28" fmla="*/ 171450 h 460057"/>
                <a:gd name="connsiteX29" fmla="*/ 866774 w 992980"/>
                <a:gd name="connsiteY29" fmla="*/ 226219 h 460057"/>
                <a:gd name="connsiteX30" fmla="*/ 814387 w 992980"/>
                <a:gd name="connsiteY30" fmla="*/ 240506 h 460057"/>
                <a:gd name="connsiteX31" fmla="*/ 771524 w 992980"/>
                <a:gd name="connsiteY31" fmla="*/ 219075 h 460057"/>
                <a:gd name="connsiteX32" fmla="*/ 723899 w 992980"/>
                <a:gd name="connsiteY32" fmla="*/ 202406 h 460057"/>
                <a:gd name="connsiteX33" fmla="*/ 695324 w 992980"/>
                <a:gd name="connsiteY33" fmla="*/ 214312 h 460057"/>
                <a:gd name="connsiteX34" fmla="*/ 676274 w 992980"/>
                <a:gd name="connsiteY34" fmla="*/ 240506 h 460057"/>
                <a:gd name="connsiteX35" fmla="*/ 652462 w 992980"/>
                <a:gd name="connsiteY35" fmla="*/ 228600 h 460057"/>
                <a:gd name="connsiteX36" fmla="*/ 631030 w 992980"/>
                <a:gd name="connsiteY36" fmla="*/ 226219 h 460057"/>
                <a:gd name="connsiteX37" fmla="*/ 581024 w 992980"/>
                <a:gd name="connsiteY37" fmla="*/ 280988 h 460057"/>
                <a:gd name="connsiteX38" fmla="*/ 488155 w 992980"/>
                <a:gd name="connsiteY38" fmla="*/ 361950 h 460057"/>
                <a:gd name="connsiteX39" fmla="*/ 426243 w 992980"/>
                <a:gd name="connsiteY39" fmla="*/ 404812 h 460057"/>
                <a:gd name="connsiteX40" fmla="*/ 371474 w 992980"/>
                <a:gd name="connsiteY40" fmla="*/ 402431 h 460057"/>
                <a:gd name="connsiteX41" fmla="*/ 335755 w 992980"/>
                <a:gd name="connsiteY41" fmla="*/ 385762 h 460057"/>
                <a:gd name="connsiteX42" fmla="*/ 302418 w 992980"/>
                <a:gd name="connsiteY42" fmla="*/ 364331 h 460057"/>
                <a:gd name="connsiteX43" fmla="*/ 271585 w 992980"/>
                <a:gd name="connsiteY43" fmla="*/ 379115 h 460057"/>
                <a:gd name="connsiteX44" fmla="*/ 235276 w 992980"/>
                <a:gd name="connsiteY44" fmla="*/ 394810 h 460057"/>
                <a:gd name="connsiteX45" fmla="*/ 185268 w 992980"/>
                <a:gd name="connsiteY45" fmla="*/ 410528 h 460057"/>
                <a:gd name="connsiteX46" fmla="*/ 152888 w 992980"/>
                <a:gd name="connsiteY46" fmla="*/ 392430 h 460057"/>
                <a:gd name="connsiteX47" fmla="*/ 105731 w 992980"/>
                <a:gd name="connsiteY47" fmla="*/ 367666 h 460057"/>
                <a:gd name="connsiteX48" fmla="*/ 74288 w 992980"/>
                <a:gd name="connsiteY48" fmla="*/ 381001 h 460057"/>
                <a:gd name="connsiteX49" fmla="*/ 66207 w 992980"/>
                <a:gd name="connsiteY49" fmla="*/ 401002 h 460057"/>
                <a:gd name="connsiteX50" fmla="*/ 2380 w 992980"/>
                <a:gd name="connsiteY50" fmla="*/ 460057 h 460057"/>
                <a:gd name="connsiteX0" fmla="*/ 2380 w 992980"/>
                <a:gd name="connsiteY0" fmla="*/ 460057 h 460057"/>
                <a:gd name="connsiteX1" fmla="*/ 0 w 992980"/>
                <a:gd name="connsiteY1" fmla="*/ 321469 h 460057"/>
                <a:gd name="connsiteX2" fmla="*/ 59530 w 992980"/>
                <a:gd name="connsiteY2" fmla="*/ 254794 h 460057"/>
                <a:gd name="connsiteX3" fmla="*/ 121462 w 992980"/>
                <a:gd name="connsiteY3" fmla="*/ 220027 h 460057"/>
                <a:gd name="connsiteX4" fmla="*/ 168598 w 992980"/>
                <a:gd name="connsiteY4" fmla="*/ 243365 h 460057"/>
                <a:gd name="connsiteX5" fmla="*/ 203361 w 992980"/>
                <a:gd name="connsiteY5" fmla="*/ 267652 h 460057"/>
                <a:gd name="connsiteX6" fmla="*/ 250030 w 992980"/>
                <a:gd name="connsiteY6" fmla="*/ 257175 h 460057"/>
                <a:gd name="connsiteX7" fmla="*/ 289576 w 992980"/>
                <a:gd name="connsiteY7" fmla="*/ 217647 h 460057"/>
                <a:gd name="connsiteX8" fmla="*/ 316705 w 992980"/>
                <a:gd name="connsiteY8" fmla="*/ 214312 h 460057"/>
                <a:gd name="connsiteX9" fmla="*/ 330993 w 992980"/>
                <a:gd name="connsiteY9" fmla="*/ 209550 h 460057"/>
                <a:gd name="connsiteX10" fmla="*/ 369093 w 992980"/>
                <a:gd name="connsiteY10" fmla="*/ 235744 h 460057"/>
                <a:gd name="connsiteX11" fmla="*/ 423862 w 992980"/>
                <a:gd name="connsiteY11" fmla="*/ 238125 h 460057"/>
                <a:gd name="connsiteX12" fmla="*/ 483393 w 992980"/>
                <a:gd name="connsiteY12" fmla="*/ 207169 h 460057"/>
                <a:gd name="connsiteX13" fmla="*/ 552449 w 992980"/>
                <a:gd name="connsiteY13" fmla="*/ 114300 h 460057"/>
                <a:gd name="connsiteX14" fmla="*/ 576262 w 992980"/>
                <a:gd name="connsiteY14" fmla="*/ 78581 h 460057"/>
                <a:gd name="connsiteX15" fmla="*/ 621505 w 992980"/>
                <a:gd name="connsiteY15" fmla="*/ 38100 h 460057"/>
                <a:gd name="connsiteX16" fmla="*/ 640555 w 992980"/>
                <a:gd name="connsiteY16" fmla="*/ 47625 h 460057"/>
                <a:gd name="connsiteX17" fmla="*/ 673893 w 992980"/>
                <a:gd name="connsiteY17" fmla="*/ 90487 h 460057"/>
                <a:gd name="connsiteX18" fmla="*/ 695324 w 992980"/>
                <a:gd name="connsiteY18" fmla="*/ 76200 h 460057"/>
                <a:gd name="connsiteX19" fmla="*/ 723899 w 992980"/>
                <a:gd name="connsiteY19" fmla="*/ 52387 h 460057"/>
                <a:gd name="connsiteX20" fmla="*/ 766762 w 992980"/>
                <a:gd name="connsiteY20" fmla="*/ 76199 h 460057"/>
                <a:gd name="connsiteX21" fmla="*/ 788193 w 992980"/>
                <a:gd name="connsiteY21" fmla="*/ 111919 h 460057"/>
                <a:gd name="connsiteX22" fmla="*/ 833437 w 992980"/>
                <a:gd name="connsiteY22" fmla="*/ 85724 h 460057"/>
                <a:gd name="connsiteX23" fmla="*/ 864393 w 992980"/>
                <a:gd name="connsiteY23" fmla="*/ 33337 h 460057"/>
                <a:gd name="connsiteX24" fmla="*/ 895349 w 992980"/>
                <a:gd name="connsiteY24" fmla="*/ 2381 h 460057"/>
                <a:gd name="connsiteX25" fmla="*/ 938212 w 992980"/>
                <a:gd name="connsiteY25" fmla="*/ 0 h 460057"/>
                <a:gd name="connsiteX26" fmla="*/ 983455 w 992980"/>
                <a:gd name="connsiteY26" fmla="*/ 4762 h 460057"/>
                <a:gd name="connsiteX27" fmla="*/ 992980 w 992980"/>
                <a:gd name="connsiteY27" fmla="*/ 19050 h 460057"/>
                <a:gd name="connsiteX28" fmla="*/ 914399 w 992980"/>
                <a:gd name="connsiteY28" fmla="*/ 171450 h 460057"/>
                <a:gd name="connsiteX29" fmla="*/ 866774 w 992980"/>
                <a:gd name="connsiteY29" fmla="*/ 226219 h 460057"/>
                <a:gd name="connsiteX30" fmla="*/ 814387 w 992980"/>
                <a:gd name="connsiteY30" fmla="*/ 240506 h 460057"/>
                <a:gd name="connsiteX31" fmla="*/ 771524 w 992980"/>
                <a:gd name="connsiteY31" fmla="*/ 219075 h 460057"/>
                <a:gd name="connsiteX32" fmla="*/ 723899 w 992980"/>
                <a:gd name="connsiteY32" fmla="*/ 202406 h 460057"/>
                <a:gd name="connsiteX33" fmla="*/ 695324 w 992980"/>
                <a:gd name="connsiteY33" fmla="*/ 214312 h 460057"/>
                <a:gd name="connsiteX34" fmla="*/ 676274 w 992980"/>
                <a:gd name="connsiteY34" fmla="*/ 240506 h 460057"/>
                <a:gd name="connsiteX35" fmla="*/ 652462 w 992980"/>
                <a:gd name="connsiteY35" fmla="*/ 228600 h 460057"/>
                <a:gd name="connsiteX36" fmla="*/ 631030 w 992980"/>
                <a:gd name="connsiteY36" fmla="*/ 226219 h 460057"/>
                <a:gd name="connsiteX37" fmla="*/ 581024 w 992980"/>
                <a:gd name="connsiteY37" fmla="*/ 280988 h 460057"/>
                <a:gd name="connsiteX38" fmla="*/ 488155 w 992980"/>
                <a:gd name="connsiteY38" fmla="*/ 361950 h 460057"/>
                <a:gd name="connsiteX39" fmla="*/ 426243 w 992980"/>
                <a:gd name="connsiteY39" fmla="*/ 404812 h 460057"/>
                <a:gd name="connsiteX40" fmla="*/ 371474 w 992980"/>
                <a:gd name="connsiteY40" fmla="*/ 402431 h 460057"/>
                <a:gd name="connsiteX41" fmla="*/ 335755 w 992980"/>
                <a:gd name="connsiteY41" fmla="*/ 385762 h 460057"/>
                <a:gd name="connsiteX42" fmla="*/ 302418 w 992980"/>
                <a:gd name="connsiteY42" fmla="*/ 364331 h 460057"/>
                <a:gd name="connsiteX43" fmla="*/ 271585 w 992980"/>
                <a:gd name="connsiteY43" fmla="*/ 379115 h 460057"/>
                <a:gd name="connsiteX44" fmla="*/ 235276 w 992980"/>
                <a:gd name="connsiteY44" fmla="*/ 394810 h 460057"/>
                <a:gd name="connsiteX45" fmla="*/ 185268 w 992980"/>
                <a:gd name="connsiteY45" fmla="*/ 410528 h 460057"/>
                <a:gd name="connsiteX46" fmla="*/ 152888 w 992980"/>
                <a:gd name="connsiteY46" fmla="*/ 392430 h 460057"/>
                <a:gd name="connsiteX47" fmla="*/ 105731 w 992980"/>
                <a:gd name="connsiteY47" fmla="*/ 367666 h 460057"/>
                <a:gd name="connsiteX48" fmla="*/ 74288 w 992980"/>
                <a:gd name="connsiteY48" fmla="*/ 381001 h 460057"/>
                <a:gd name="connsiteX49" fmla="*/ 66207 w 992980"/>
                <a:gd name="connsiteY49" fmla="*/ 401002 h 460057"/>
                <a:gd name="connsiteX50" fmla="*/ 2380 w 992980"/>
                <a:gd name="connsiteY50" fmla="*/ 460057 h 460057"/>
                <a:gd name="connsiteX0" fmla="*/ 2380 w 992980"/>
                <a:gd name="connsiteY0" fmla="*/ 460057 h 460057"/>
                <a:gd name="connsiteX1" fmla="*/ 0 w 992980"/>
                <a:gd name="connsiteY1" fmla="*/ 321469 h 460057"/>
                <a:gd name="connsiteX2" fmla="*/ 59530 w 992980"/>
                <a:gd name="connsiteY2" fmla="*/ 254794 h 460057"/>
                <a:gd name="connsiteX3" fmla="*/ 121462 w 992980"/>
                <a:gd name="connsiteY3" fmla="*/ 220027 h 460057"/>
                <a:gd name="connsiteX4" fmla="*/ 168598 w 992980"/>
                <a:gd name="connsiteY4" fmla="*/ 243365 h 460057"/>
                <a:gd name="connsiteX5" fmla="*/ 203361 w 992980"/>
                <a:gd name="connsiteY5" fmla="*/ 267652 h 460057"/>
                <a:gd name="connsiteX6" fmla="*/ 250030 w 992980"/>
                <a:gd name="connsiteY6" fmla="*/ 243840 h 460057"/>
                <a:gd name="connsiteX7" fmla="*/ 289576 w 992980"/>
                <a:gd name="connsiteY7" fmla="*/ 217647 h 460057"/>
                <a:gd name="connsiteX8" fmla="*/ 316705 w 992980"/>
                <a:gd name="connsiteY8" fmla="*/ 214312 h 460057"/>
                <a:gd name="connsiteX9" fmla="*/ 330993 w 992980"/>
                <a:gd name="connsiteY9" fmla="*/ 209550 h 460057"/>
                <a:gd name="connsiteX10" fmla="*/ 369093 w 992980"/>
                <a:gd name="connsiteY10" fmla="*/ 235744 h 460057"/>
                <a:gd name="connsiteX11" fmla="*/ 423862 w 992980"/>
                <a:gd name="connsiteY11" fmla="*/ 238125 h 460057"/>
                <a:gd name="connsiteX12" fmla="*/ 483393 w 992980"/>
                <a:gd name="connsiteY12" fmla="*/ 207169 h 460057"/>
                <a:gd name="connsiteX13" fmla="*/ 552449 w 992980"/>
                <a:gd name="connsiteY13" fmla="*/ 114300 h 460057"/>
                <a:gd name="connsiteX14" fmla="*/ 576262 w 992980"/>
                <a:gd name="connsiteY14" fmla="*/ 78581 h 460057"/>
                <a:gd name="connsiteX15" fmla="*/ 621505 w 992980"/>
                <a:gd name="connsiteY15" fmla="*/ 38100 h 460057"/>
                <a:gd name="connsiteX16" fmla="*/ 640555 w 992980"/>
                <a:gd name="connsiteY16" fmla="*/ 47625 h 460057"/>
                <a:gd name="connsiteX17" fmla="*/ 673893 w 992980"/>
                <a:gd name="connsiteY17" fmla="*/ 90487 h 460057"/>
                <a:gd name="connsiteX18" fmla="*/ 695324 w 992980"/>
                <a:gd name="connsiteY18" fmla="*/ 76200 h 460057"/>
                <a:gd name="connsiteX19" fmla="*/ 723899 w 992980"/>
                <a:gd name="connsiteY19" fmla="*/ 52387 h 460057"/>
                <a:gd name="connsiteX20" fmla="*/ 766762 w 992980"/>
                <a:gd name="connsiteY20" fmla="*/ 76199 h 460057"/>
                <a:gd name="connsiteX21" fmla="*/ 788193 w 992980"/>
                <a:gd name="connsiteY21" fmla="*/ 111919 h 460057"/>
                <a:gd name="connsiteX22" fmla="*/ 833437 w 992980"/>
                <a:gd name="connsiteY22" fmla="*/ 85724 h 460057"/>
                <a:gd name="connsiteX23" fmla="*/ 864393 w 992980"/>
                <a:gd name="connsiteY23" fmla="*/ 33337 h 460057"/>
                <a:gd name="connsiteX24" fmla="*/ 895349 w 992980"/>
                <a:gd name="connsiteY24" fmla="*/ 2381 h 460057"/>
                <a:gd name="connsiteX25" fmla="*/ 938212 w 992980"/>
                <a:gd name="connsiteY25" fmla="*/ 0 h 460057"/>
                <a:gd name="connsiteX26" fmla="*/ 983455 w 992980"/>
                <a:gd name="connsiteY26" fmla="*/ 4762 h 460057"/>
                <a:gd name="connsiteX27" fmla="*/ 992980 w 992980"/>
                <a:gd name="connsiteY27" fmla="*/ 19050 h 460057"/>
                <a:gd name="connsiteX28" fmla="*/ 914399 w 992980"/>
                <a:gd name="connsiteY28" fmla="*/ 171450 h 460057"/>
                <a:gd name="connsiteX29" fmla="*/ 866774 w 992980"/>
                <a:gd name="connsiteY29" fmla="*/ 226219 h 460057"/>
                <a:gd name="connsiteX30" fmla="*/ 814387 w 992980"/>
                <a:gd name="connsiteY30" fmla="*/ 240506 h 460057"/>
                <a:gd name="connsiteX31" fmla="*/ 771524 w 992980"/>
                <a:gd name="connsiteY31" fmla="*/ 219075 h 460057"/>
                <a:gd name="connsiteX32" fmla="*/ 723899 w 992980"/>
                <a:gd name="connsiteY32" fmla="*/ 202406 h 460057"/>
                <a:gd name="connsiteX33" fmla="*/ 695324 w 992980"/>
                <a:gd name="connsiteY33" fmla="*/ 214312 h 460057"/>
                <a:gd name="connsiteX34" fmla="*/ 676274 w 992980"/>
                <a:gd name="connsiteY34" fmla="*/ 240506 h 460057"/>
                <a:gd name="connsiteX35" fmla="*/ 652462 w 992980"/>
                <a:gd name="connsiteY35" fmla="*/ 228600 h 460057"/>
                <a:gd name="connsiteX36" fmla="*/ 631030 w 992980"/>
                <a:gd name="connsiteY36" fmla="*/ 226219 h 460057"/>
                <a:gd name="connsiteX37" fmla="*/ 581024 w 992980"/>
                <a:gd name="connsiteY37" fmla="*/ 280988 h 460057"/>
                <a:gd name="connsiteX38" fmla="*/ 488155 w 992980"/>
                <a:gd name="connsiteY38" fmla="*/ 361950 h 460057"/>
                <a:gd name="connsiteX39" fmla="*/ 426243 w 992980"/>
                <a:gd name="connsiteY39" fmla="*/ 404812 h 460057"/>
                <a:gd name="connsiteX40" fmla="*/ 371474 w 992980"/>
                <a:gd name="connsiteY40" fmla="*/ 402431 h 460057"/>
                <a:gd name="connsiteX41" fmla="*/ 335755 w 992980"/>
                <a:gd name="connsiteY41" fmla="*/ 385762 h 460057"/>
                <a:gd name="connsiteX42" fmla="*/ 302418 w 992980"/>
                <a:gd name="connsiteY42" fmla="*/ 364331 h 460057"/>
                <a:gd name="connsiteX43" fmla="*/ 271585 w 992980"/>
                <a:gd name="connsiteY43" fmla="*/ 379115 h 460057"/>
                <a:gd name="connsiteX44" fmla="*/ 235276 w 992980"/>
                <a:gd name="connsiteY44" fmla="*/ 394810 h 460057"/>
                <a:gd name="connsiteX45" fmla="*/ 185268 w 992980"/>
                <a:gd name="connsiteY45" fmla="*/ 410528 h 460057"/>
                <a:gd name="connsiteX46" fmla="*/ 152888 w 992980"/>
                <a:gd name="connsiteY46" fmla="*/ 392430 h 460057"/>
                <a:gd name="connsiteX47" fmla="*/ 105731 w 992980"/>
                <a:gd name="connsiteY47" fmla="*/ 367666 h 460057"/>
                <a:gd name="connsiteX48" fmla="*/ 74288 w 992980"/>
                <a:gd name="connsiteY48" fmla="*/ 381001 h 460057"/>
                <a:gd name="connsiteX49" fmla="*/ 66207 w 992980"/>
                <a:gd name="connsiteY49" fmla="*/ 401002 h 460057"/>
                <a:gd name="connsiteX50" fmla="*/ 2380 w 992980"/>
                <a:gd name="connsiteY50" fmla="*/ 460057 h 460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92980" h="460057">
                  <a:moveTo>
                    <a:pt x="2380" y="460057"/>
                  </a:moveTo>
                  <a:cubicBezTo>
                    <a:pt x="1587" y="406082"/>
                    <a:pt x="793" y="375444"/>
                    <a:pt x="0" y="321469"/>
                  </a:cubicBezTo>
                  <a:cubicBezTo>
                    <a:pt x="9525" y="283369"/>
                    <a:pt x="39286" y="271701"/>
                    <a:pt x="59530" y="254794"/>
                  </a:cubicBezTo>
                  <a:cubicBezTo>
                    <a:pt x="79774" y="237887"/>
                    <a:pt x="102412" y="214471"/>
                    <a:pt x="121462" y="220027"/>
                  </a:cubicBezTo>
                  <a:cubicBezTo>
                    <a:pt x="140512" y="225583"/>
                    <a:pt x="149548" y="237809"/>
                    <a:pt x="168598" y="243365"/>
                  </a:cubicBezTo>
                  <a:cubicBezTo>
                    <a:pt x="184473" y="251302"/>
                    <a:pt x="189789" y="267573"/>
                    <a:pt x="203361" y="267652"/>
                  </a:cubicBezTo>
                  <a:cubicBezTo>
                    <a:pt x="216933" y="267731"/>
                    <a:pt x="237330" y="249396"/>
                    <a:pt x="250030" y="243840"/>
                  </a:cubicBezTo>
                  <a:lnTo>
                    <a:pt x="289576" y="217647"/>
                  </a:lnTo>
                  <a:lnTo>
                    <a:pt x="316705" y="214312"/>
                  </a:lnTo>
                  <a:lnTo>
                    <a:pt x="330993" y="209550"/>
                  </a:lnTo>
                  <a:lnTo>
                    <a:pt x="369093" y="235744"/>
                  </a:lnTo>
                  <a:lnTo>
                    <a:pt x="423862" y="238125"/>
                  </a:lnTo>
                  <a:lnTo>
                    <a:pt x="483393" y="207169"/>
                  </a:lnTo>
                  <a:lnTo>
                    <a:pt x="552449" y="114300"/>
                  </a:lnTo>
                  <a:lnTo>
                    <a:pt x="576262" y="78581"/>
                  </a:lnTo>
                  <a:lnTo>
                    <a:pt x="621505" y="38100"/>
                  </a:lnTo>
                  <a:lnTo>
                    <a:pt x="640555" y="47625"/>
                  </a:lnTo>
                  <a:cubicBezTo>
                    <a:pt x="649286" y="56356"/>
                    <a:pt x="664765" y="85725"/>
                    <a:pt x="673893" y="90487"/>
                  </a:cubicBezTo>
                  <a:cubicBezTo>
                    <a:pt x="683021" y="95249"/>
                    <a:pt x="686990" y="82550"/>
                    <a:pt x="695324" y="76200"/>
                  </a:cubicBezTo>
                  <a:cubicBezTo>
                    <a:pt x="703658" y="69850"/>
                    <a:pt x="711993" y="52387"/>
                    <a:pt x="723899" y="52387"/>
                  </a:cubicBezTo>
                  <a:cubicBezTo>
                    <a:pt x="735805" y="52387"/>
                    <a:pt x="756046" y="66277"/>
                    <a:pt x="766762" y="76199"/>
                  </a:cubicBezTo>
                  <a:cubicBezTo>
                    <a:pt x="777478" y="86121"/>
                    <a:pt x="777081" y="110332"/>
                    <a:pt x="788193" y="111919"/>
                  </a:cubicBezTo>
                  <a:cubicBezTo>
                    <a:pt x="799305" y="113506"/>
                    <a:pt x="820737" y="98821"/>
                    <a:pt x="833437" y="85724"/>
                  </a:cubicBezTo>
                  <a:lnTo>
                    <a:pt x="864393" y="33337"/>
                  </a:lnTo>
                  <a:lnTo>
                    <a:pt x="895349" y="2381"/>
                  </a:lnTo>
                  <a:lnTo>
                    <a:pt x="938212" y="0"/>
                  </a:lnTo>
                  <a:lnTo>
                    <a:pt x="983455" y="4762"/>
                  </a:lnTo>
                  <a:lnTo>
                    <a:pt x="992980" y="19050"/>
                  </a:lnTo>
                  <a:lnTo>
                    <a:pt x="914399" y="171450"/>
                  </a:lnTo>
                  <a:cubicBezTo>
                    <a:pt x="893365" y="205978"/>
                    <a:pt x="883443" y="214710"/>
                    <a:pt x="866774" y="226219"/>
                  </a:cubicBezTo>
                  <a:cubicBezTo>
                    <a:pt x="850105" y="237728"/>
                    <a:pt x="828675" y="247650"/>
                    <a:pt x="814387" y="240506"/>
                  </a:cubicBezTo>
                  <a:lnTo>
                    <a:pt x="771524" y="219075"/>
                  </a:lnTo>
                  <a:cubicBezTo>
                    <a:pt x="756443" y="212725"/>
                    <a:pt x="736599" y="203200"/>
                    <a:pt x="723899" y="202406"/>
                  </a:cubicBezTo>
                  <a:cubicBezTo>
                    <a:pt x="711199" y="201612"/>
                    <a:pt x="703261" y="207962"/>
                    <a:pt x="695324" y="214312"/>
                  </a:cubicBezTo>
                  <a:lnTo>
                    <a:pt x="676274" y="240506"/>
                  </a:lnTo>
                  <a:lnTo>
                    <a:pt x="652462" y="228600"/>
                  </a:lnTo>
                  <a:cubicBezTo>
                    <a:pt x="644921" y="226219"/>
                    <a:pt x="642936" y="217488"/>
                    <a:pt x="631030" y="226219"/>
                  </a:cubicBezTo>
                  <a:cubicBezTo>
                    <a:pt x="619124" y="234950"/>
                    <a:pt x="604836" y="258366"/>
                    <a:pt x="581024" y="280988"/>
                  </a:cubicBezTo>
                  <a:lnTo>
                    <a:pt x="488155" y="361950"/>
                  </a:lnTo>
                  <a:cubicBezTo>
                    <a:pt x="462755" y="384572"/>
                    <a:pt x="445690" y="398065"/>
                    <a:pt x="426243" y="404812"/>
                  </a:cubicBezTo>
                  <a:cubicBezTo>
                    <a:pt x="406796" y="411559"/>
                    <a:pt x="386555" y="405606"/>
                    <a:pt x="371474" y="402431"/>
                  </a:cubicBezTo>
                  <a:lnTo>
                    <a:pt x="335755" y="385762"/>
                  </a:lnTo>
                  <a:cubicBezTo>
                    <a:pt x="324246" y="379412"/>
                    <a:pt x="313113" y="365439"/>
                    <a:pt x="302418" y="364331"/>
                  </a:cubicBezTo>
                  <a:cubicBezTo>
                    <a:pt x="291723" y="363223"/>
                    <a:pt x="282775" y="374035"/>
                    <a:pt x="271585" y="379115"/>
                  </a:cubicBezTo>
                  <a:cubicBezTo>
                    <a:pt x="260395" y="384195"/>
                    <a:pt x="250775" y="384574"/>
                    <a:pt x="235276" y="394810"/>
                  </a:cubicBezTo>
                  <a:cubicBezTo>
                    <a:pt x="220195" y="406716"/>
                    <a:pt x="198999" y="410925"/>
                    <a:pt x="185268" y="410528"/>
                  </a:cubicBezTo>
                  <a:cubicBezTo>
                    <a:pt x="171537" y="410131"/>
                    <a:pt x="166382" y="399574"/>
                    <a:pt x="152888" y="392430"/>
                  </a:cubicBezTo>
                  <a:lnTo>
                    <a:pt x="105731" y="367666"/>
                  </a:lnTo>
                  <a:lnTo>
                    <a:pt x="74288" y="381001"/>
                  </a:lnTo>
                  <a:lnTo>
                    <a:pt x="66207" y="401002"/>
                  </a:lnTo>
                  <a:lnTo>
                    <a:pt x="2380" y="460057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25" name="Freeform 23">
              <a:extLst>
                <a:ext uri="{FF2B5EF4-FFF2-40B4-BE49-F238E27FC236}">
                  <a16:creationId xmlns:a16="http://schemas.microsoft.com/office/drawing/2014/main" id="{D4EBCDA9-79D0-4F22-9E89-044EE40EA4C1}"/>
                </a:ext>
              </a:extLst>
            </p:cNvPr>
            <p:cNvSpPr/>
            <p:nvPr/>
          </p:nvSpPr>
          <p:spPr bwMode="auto">
            <a:xfrm>
              <a:off x="3564910" y="838459"/>
              <a:ext cx="801971" cy="453627"/>
            </a:xfrm>
            <a:custGeom>
              <a:avLst/>
              <a:gdLst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78644 w 1119188"/>
                <a:gd name="connsiteY32" fmla="*/ 316706 h 676275"/>
                <a:gd name="connsiteX33" fmla="*/ 457200 w 1119188"/>
                <a:gd name="connsiteY33" fmla="*/ 414337 h 676275"/>
                <a:gd name="connsiteX34" fmla="*/ 388144 w 1119188"/>
                <a:gd name="connsiteY34" fmla="*/ 445294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8144 w 1119188"/>
                <a:gd name="connsiteY34" fmla="*/ 445294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78657 w 1119188"/>
                <a:gd name="connsiteY30" fmla="*/ 269082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35832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16522 w 1119188"/>
                <a:gd name="connsiteY27" fmla="*/ 266474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16522 w 1119188"/>
                <a:gd name="connsiteY27" fmla="*/ 266474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50539 w 1119188"/>
                <a:gd name="connsiteY35" fmla="*/ 416616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102875 w 1126813"/>
                <a:gd name="connsiteY2" fmla="*/ 609621 h 646237"/>
                <a:gd name="connsiteX3" fmla="*/ 155263 w 1126813"/>
                <a:gd name="connsiteY3" fmla="*/ 612003 h 646237"/>
                <a:gd name="connsiteX4" fmla="*/ 200507 w 1126813"/>
                <a:gd name="connsiteY4" fmla="*/ 626290 h 646237"/>
                <a:gd name="connsiteX5" fmla="*/ 267182 w 1126813"/>
                <a:gd name="connsiteY5" fmla="*/ 597715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90982 w 1126813"/>
                <a:gd name="connsiteY39" fmla="*/ 464365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55263 w 1126813"/>
                <a:gd name="connsiteY3" fmla="*/ 612003 h 646237"/>
                <a:gd name="connsiteX4" fmla="*/ 200507 w 1126813"/>
                <a:gd name="connsiteY4" fmla="*/ 626290 h 646237"/>
                <a:gd name="connsiteX5" fmla="*/ 267182 w 1126813"/>
                <a:gd name="connsiteY5" fmla="*/ 597715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90982 w 1126813"/>
                <a:gd name="connsiteY39" fmla="*/ 464365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26290 h 646237"/>
                <a:gd name="connsiteX5" fmla="*/ 267182 w 1126813"/>
                <a:gd name="connsiteY5" fmla="*/ 597715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90982 w 1126813"/>
                <a:gd name="connsiteY39" fmla="*/ 464365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7182 w 1126813"/>
                <a:gd name="connsiteY5" fmla="*/ 597715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90982 w 1126813"/>
                <a:gd name="connsiteY39" fmla="*/ 464365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90982 w 1126813"/>
                <a:gd name="connsiteY39" fmla="*/ 464365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19555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19555 h 646237"/>
                <a:gd name="connsiteX41" fmla="*/ 98596 w 1126813"/>
                <a:gd name="connsiteY41" fmla="*/ 416246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09535 h 646237"/>
                <a:gd name="connsiteX41" fmla="*/ 98596 w 1126813"/>
                <a:gd name="connsiteY41" fmla="*/ 416246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09535 h 646237"/>
                <a:gd name="connsiteX41" fmla="*/ 101933 w 1126813"/>
                <a:gd name="connsiteY41" fmla="*/ 41290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09535 h 646237"/>
                <a:gd name="connsiteX41" fmla="*/ 101933 w 1126813"/>
                <a:gd name="connsiteY41" fmla="*/ 412905 h 646237"/>
                <a:gd name="connsiteX42" fmla="*/ 53825 w 1126813"/>
                <a:gd name="connsiteY42" fmla="*/ 457220 h 646237"/>
                <a:gd name="connsiteX43" fmla="*/ 7625 w 1126813"/>
                <a:gd name="connsiteY43" fmla="*/ 507227 h 646237"/>
                <a:gd name="connsiteX0" fmla="*/ 7625 w 1126813"/>
                <a:gd name="connsiteY0" fmla="*/ 493868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09535 h 646237"/>
                <a:gd name="connsiteX41" fmla="*/ 101933 w 1126813"/>
                <a:gd name="connsiteY41" fmla="*/ 412905 h 646237"/>
                <a:gd name="connsiteX42" fmla="*/ 53825 w 1126813"/>
                <a:gd name="connsiteY42" fmla="*/ 457220 h 646237"/>
                <a:gd name="connsiteX43" fmla="*/ 7625 w 1126813"/>
                <a:gd name="connsiteY43" fmla="*/ 493868 h 646237"/>
                <a:gd name="connsiteX0" fmla="*/ 7625 w 1126813"/>
                <a:gd name="connsiteY0" fmla="*/ 493868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09535 h 646237"/>
                <a:gd name="connsiteX41" fmla="*/ 91925 w 1126813"/>
                <a:gd name="connsiteY41" fmla="*/ 406225 h 646237"/>
                <a:gd name="connsiteX42" fmla="*/ 53825 w 1126813"/>
                <a:gd name="connsiteY42" fmla="*/ 457220 h 646237"/>
                <a:gd name="connsiteX43" fmla="*/ 7625 w 1126813"/>
                <a:gd name="connsiteY43" fmla="*/ 493868 h 646237"/>
                <a:gd name="connsiteX0" fmla="*/ 4289 w 1123477"/>
                <a:gd name="connsiteY0" fmla="*/ 493868 h 636217"/>
                <a:gd name="connsiteX1" fmla="*/ 0 w 1123477"/>
                <a:gd name="connsiteY1" fmla="*/ 636217 h 636217"/>
                <a:gd name="connsiteX2" fmla="*/ 96203 w 1123477"/>
                <a:gd name="connsiteY2" fmla="*/ 589583 h 636217"/>
                <a:gd name="connsiteX3" fmla="*/ 158599 w 1123477"/>
                <a:gd name="connsiteY3" fmla="*/ 595305 h 636217"/>
                <a:gd name="connsiteX4" fmla="*/ 197171 w 1123477"/>
                <a:gd name="connsiteY4" fmla="*/ 609592 h 636217"/>
                <a:gd name="connsiteX5" fmla="*/ 260509 w 1123477"/>
                <a:gd name="connsiteY5" fmla="*/ 587696 h 636217"/>
                <a:gd name="connsiteX6" fmla="*/ 313852 w 1123477"/>
                <a:gd name="connsiteY6" fmla="*/ 554852 h 636217"/>
                <a:gd name="connsiteX7" fmla="*/ 401958 w 1123477"/>
                <a:gd name="connsiteY7" fmla="*/ 583427 h 636217"/>
                <a:gd name="connsiteX8" fmla="*/ 466252 w 1123477"/>
                <a:gd name="connsiteY8" fmla="*/ 578665 h 636217"/>
                <a:gd name="connsiteX9" fmla="*/ 544833 w 1123477"/>
                <a:gd name="connsiteY9" fmla="*/ 504846 h 636217"/>
                <a:gd name="connsiteX10" fmla="*/ 587696 w 1123477"/>
                <a:gd name="connsiteY10" fmla="*/ 442933 h 636217"/>
                <a:gd name="connsiteX11" fmla="*/ 635321 w 1123477"/>
                <a:gd name="connsiteY11" fmla="*/ 419121 h 636217"/>
                <a:gd name="connsiteX12" fmla="*/ 694852 w 1123477"/>
                <a:gd name="connsiteY12" fmla="*/ 419121 h 636217"/>
                <a:gd name="connsiteX13" fmla="*/ 792483 w 1123477"/>
                <a:gd name="connsiteY13" fmla="*/ 431027 h 636217"/>
                <a:gd name="connsiteX14" fmla="*/ 875827 w 1123477"/>
                <a:gd name="connsiteY14" fmla="*/ 419121 h 636217"/>
                <a:gd name="connsiteX15" fmla="*/ 944883 w 1123477"/>
                <a:gd name="connsiteY15" fmla="*/ 338158 h 636217"/>
                <a:gd name="connsiteX16" fmla="*/ 1013939 w 1123477"/>
                <a:gd name="connsiteY16" fmla="*/ 247671 h 636217"/>
                <a:gd name="connsiteX17" fmla="*/ 1071089 w 1123477"/>
                <a:gd name="connsiteY17" fmla="*/ 130990 h 636217"/>
                <a:gd name="connsiteX18" fmla="*/ 1109189 w 1123477"/>
                <a:gd name="connsiteY18" fmla="*/ 57171 h 636217"/>
                <a:gd name="connsiteX19" fmla="*/ 1123477 w 1123477"/>
                <a:gd name="connsiteY19" fmla="*/ 26215 h 636217"/>
                <a:gd name="connsiteX20" fmla="*/ 1080614 w 1123477"/>
                <a:gd name="connsiteY20" fmla="*/ 2402 h 636217"/>
                <a:gd name="connsiteX21" fmla="*/ 1049658 w 1123477"/>
                <a:gd name="connsiteY21" fmla="*/ 35740 h 636217"/>
                <a:gd name="connsiteX22" fmla="*/ 1011558 w 1123477"/>
                <a:gd name="connsiteY22" fmla="*/ 21 h 636217"/>
                <a:gd name="connsiteX23" fmla="*/ 985364 w 1123477"/>
                <a:gd name="connsiteY23" fmla="*/ 30977 h 636217"/>
                <a:gd name="connsiteX24" fmla="*/ 980602 w 1123477"/>
                <a:gd name="connsiteY24" fmla="*/ 61933 h 636217"/>
                <a:gd name="connsiteX25" fmla="*/ 940121 w 1123477"/>
                <a:gd name="connsiteY25" fmla="*/ 152421 h 636217"/>
                <a:gd name="connsiteX26" fmla="*/ 887733 w 1123477"/>
                <a:gd name="connsiteY26" fmla="*/ 231001 h 636217"/>
                <a:gd name="connsiteX27" fmla="*/ 820811 w 1123477"/>
                <a:gd name="connsiteY27" fmla="*/ 266474 h 636217"/>
                <a:gd name="connsiteX28" fmla="*/ 756764 w 1123477"/>
                <a:gd name="connsiteY28" fmla="*/ 238146 h 636217"/>
                <a:gd name="connsiteX29" fmla="*/ 711521 w 1123477"/>
                <a:gd name="connsiteY29" fmla="*/ 226240 h 636217"/>
                <a:gd name="connsiteX30" fmla="*/ 680564 w 1123477"/>
                <a:gd name="connsiteY30" fmla="*/ 261959 h 636217"/>
                <a:gd name="connsiteX31" fmla="*/ 644846 w 1123477"/>
                <a:gd name="connsiteY31" fmla="*/ 247671 h 636217"/>
                <a:gd name="connsiteX32" fmla="*/ 599602 w 1123477"/>
                <a:gd name="connsiteY32" fmla="*/ 288152 h 636217"/>
                <a:gd name="connsiteX33" fmla="*/ 461489 w 1123477"/>
                <a:gd name="connsiteY33" fmla="*/ 414358 h 636217"/>
                <a:gd name="connsiteX34" fmla="*/ 392432 w 1123477"/>
                <a:gd name="connsiteY34" fmla="*/ 431027 h 636217"/>
                <a:gd name="connsiteX35" fmla="*/ 354828 w 1123477"/>
                <a:gd name="connsiteY35" fmla="*/ 416616 h 636217"/>
                <a:gd name="connsiteX36" fmla="*/ 306708 w 1123477"/>
                <a:gd name="connsiteY36" fmla="*/ 390546 h 636217"/>
                <a:gd name="connsiteX37" fmla="*/ 275752 w 1123477"/>
                <a:gd name="connsiteY37" fmla="*/ 400071 h 636217"/>
                <a:gd name="connsiteX38" fmla="*/ 230508 w 1123477"/>
                <a:gd name="connsiteY38" fmla="*/ 433408 h 636217"/>
                <a:gd name="connsiteX39" fmla="*/ 184311 w 1123477"/>
                <a:gd name="connsiteY39" fmla="*/ 444326 h 636217"/>
                <a:gd name="connsiteX40" fmla="*/ 138111 w 1123477"/>
                <a:gd name="connsiteY40" fmla="*/ 409535 h 636217"/>
                <a:gd name="connsiteX41" fmla="*/ 88589 w 1123477"/>
                <a:gd name="connsiteY41" fmla="*/ 406225 h 636217"/>
                <a:gd name="connsiteX42" fmla="*/ 50489 w 1123477"/>
                <a:gd name="connsiteY42" fmla="*/ 457220 h 636217"/>
                <a:gd name="connsiteX43" fmla="*/ 4289 w 1123477"/>
                <a:gd name="connsiteY43" fmla="*/ 493868 h 636217"/>
                <a:gd name="connsiteX0" fmla="*/ 4289 w 1123477"/>
                <a:gd name="connsiteY0" fmla="*/ 493868 h 636217"/>
                <a:gd name="connsiteX1" fmla="*/ 0 w 1123477"/>
                <a:gd name="connsiteY1" fmla="*/ 636217 h 636217"/>
                <a:gd name="connsiteX2" fmla="*/ 96203 w 1123477"/>
                <a:gd name="connsiteY2" fmla="*/ 589583 h 636217"/>
                <a:gd name="connsiteX3" fmla="*/ 158599 w 1123477"/>
                <a:gd name="connsiteY3" fmla="*/ 595305 h 636217"/>
                <a:gd name="connsiteX4" fmla="*/ 197171 w 1123477"/>
                <a:gd name="connsiteY4" fmla="*/ 609592 h 636217"/>
                <a:gd name="connsiteX5" fmla="*/ 260509 w 1123477"/>
                <a:gd name="connsiteY5" fmla="*/ 587696 h 636217"/>
                <a:gd name="connsiteX6" fmla="*/ 313852 w 1123477"/>
                <a:gd name="connsiteY6" fmla="*/ 554852 h 636217"/>
                <a:gd name="connsiteX7" fmla="*/ 401958 w 1123477"/>
                <a:gd name="connsiteY7" fmla="*/ 583427 h 636217"/>
                <a:gd name="connsiteX8" fmla="*/ 466252 w 1123477"/>
                <a:gd name="connsiteY8" fmla="*/ 578665 h 636217"/>
                <a:gd name="connsiteX9" fmla="*/ 544833 w 1123477"/>
                <a:gd name="connsiteY9" fmla="*/ 504846 h 636217"/>
                <a:gd name="connsiteX10" fmla="*/ 587696 w 1123477"/>
                <a:gd name="connsiteY10" fmla="*/ 442933 h 636217"/>
                <a:gd name="connsiteX11" fmla="*/ 635321 w 1123477"/>
                <a:gd name="connsiteY11" fmla="*/ 419121 h 636217"/>
                <a:gd name="connsiteX12" fmla="*/ 694852 w 1123477"/>
                <a:gd name="connsiteY12" fmla="*/ 419121 h 636217"/>
                <a:gd name="connsiteX13" fmla="*/ 792483 w 1123477"/>
                <a:gd name="connsiteY13" fmla="*/ 431027 h 636217"/>
                <a:gd name="connsiteX14" fmla="*/ 875827 w 1123477"/>
                <a:gd name="connsiteY14" fmla="*/ 419121 h 636217"/>
                <a:gd name="connsiteX15" fmla="*/ 944883 w 1123477"/>
                <a:gd name="connsiteY15" fmla="*/ 338158 h 636217"/>
                <a:gd name="connsiteX16" fmla="*/ 1013939 w 1123477"/>
                <a:gd name="connsiteY16" fmla="*/ 247671 h 636217"/>
                <a:gd name="connsiteX17" fmla="*/ 1071089 w 1123477"/>
                <a:gd name="connsiteY17" fmla="*/ 130990 h 636217"/>
                <a:gd name="connsiteX18" fmla="*/ 1109189 w 1123477"/>
                <a:gd name="connsiteY18" fmla="*/ 57171 h 636217"/>
                <a:gd name="connsiteX19" fmla="*/ 1123477 w 1123477"/>
                <a:gd name="connsiteY19" fmla="*/ 26215 h 636217"/>
                <a:gd name="connsiteX20" fmla="*/ 1080614 w 1123477"/>
                <a:gd name="connsiteY20" fmla="*/ 2402 h 636217"/>
                <a:gd name="connsiteX21" fmla="*/ 1049658 w 1123477"/>
                <a:gd name="connsiteY21" fmla="*/ 35740 h 636217"/>
                <a:gd name="connsiteX22" fmla="*/ 1011558 w 1123477"/>
                <a:gd name="connsiteY22" fmla="*/ 21 h 636217"/>
                <a:gd name="connsiteX23" fmla="*/ 985364 w 1123477"/>
                <a:gd name="connsiteY23" fmla="*/ 30977 h 636217"/>
                <a:gd name="connsiteX24" fmla="*/ 980602 w 1123477"/>
                <a:gd name="connsiteY24" fmla="*/ 61933 h 636217"/>
                <a:gd name="connsiteX25" fmla="*/ 940121 w 1123477"/>
                <a:gd name="connsiteY25" fmla="*/ 152421 h 636217"/>
                <a:gd name="connsiteX26" fmla="*/ 887733 w 1123477"/>
                <a:gd name="connsiteY26" fmla="*/ 231001 h 636217"/>
                <a:gd name="connsiteX27" fmla="*/ 820811 w 1123477"/>
                <a:gd name="connsiteY27" fmla="*/ 266474 h 636217"/>
                <a:gd name="connsiteX28" fmla="*/ 756764 w 1123477"/>
                <a:gd name="connsiteY28" fmla="*/ 238146 h 636217"/>
                <a:gd name="connsiteX29" fmla="*/ 711521 w 1123477"/>
                <a:gd name="connsiteY29" fmla="*/ 226240 h 636217"/>
                <a:gd name="connsiteX30" fmla="*/ 680564 w 1123477"/>
                <a:gd name="connsiteY30" fmla="*/ 261959 h 636217"/>
                <a:gd name="connsiteX31" fmla="*/ 644846 w 1123477"/>
                <a:gd name="connsiteY31" fmla="*/ 247671 h 636217"/>
                <a:gd name="connsiteX32" fmla="*/ 599602 w 1123477"/>
                <a:gd name="connsiteY32" fmla="*/ 288152 h 636217"/>
                <a:gd name="connsiteX33" fmla="*/ 461489 w 1123477"/>
                <a:gd name="connsiteY33" fmla="*/ 414358 h 636217"/>
                <a:gd name="connsiteX34" fmla="*/ 392432 w 1123477"/>
                <a:gd name="connsiteY34" fmla="*/ 431027 h 636217"/>
                <a:gd name="connsiteX35" fmla="*/ 354828 w 1123477"/>
                <a:gd name="connsiteY35" fmla="*/ 416616 h 636217"/>
                <a:gd name="connsiteX36" fmla="*/ 306708 w 1123477"/>
                <a:gd name="connsiteY36" fmla="*/ 390546 h 636217"/>
                <a:gd name="connsiteX37" fmla="*/ 275752 w 1123477"/>
                <a:gd name="connsiteY37" fmla="*/ 400071 h 636217"/>
                <a:gd name="connsiteX38" fmla="*/ 230508 w 1123477"/>
                <a:gd name="connsiteY38" fmla="*/ 433408 h 636217"/>
                <a:gd name="connsiteX39" fmla="*/ 184311 w 1123477"/>
                <a:gd name="connsiteY39" fmla="*/ 444326 h 636217"/>
                <a:gd name="connsiteX40" fmla="*/ 138111 w 1123477"/>
                <a:gd name="connsiteY40" fmla="*/ 409535 h 636217"/>
                <a:gd name="connsiteX41" fmla="*/ 88589 w 1123477"/>
                <a:gd name="connsiteY41" fmla="*/ 406225 h 636217"/>
                <a:gd name="connsiteX42" fmla="*/ 40482 w 1123477"/>
                <a:gd name="connsiteY42" fmla="*/ 453881 h 636217"/>
                <a:gd name="connsiteX43" fmla="*/ 4289 w 1123477"/>
                <a:gd name="connsiteY43" fmla="*/ 493868 h 63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123477" h="636217">
                  <a:moveTo>
                    <a:pt x="4289" y="493868"/>
                  </a:moveTo>
                  <a:lnTo>
                    <a:pt x="0" y="636217"/>
                  </a:lnTo>
                  <a:lnTo>
                    <a:pt x="96203" y="589583"/>
                  </a:lnTo>
                  <a:lnTo>
                    <a:pt x="158599" y="595305"/>
                  </a:lnTo>
                  <a:lnTo>
                    <a:pt x="197171" y="609592"/>
                  </a:lnTo>
                  <a:lnTo>
                    <a:pt x="260509" y="587696"/>
                  </a:lnTo>
                  <a:cubicBezTo>
                    <a:pt x="279956" y="575790"/>
                    <a:pt x="290277" y="555563"/>
                    <a:pt x="313852" y="554852"/>
                  </a:cubicBezTo>
                  <a:cubicBezTo>
                    <a:pt x="337427" y="554141"/>
                    <a:pt x="376558" y="579458"/>
                    <a:pt x="401958" y="583427"/>
                  </a:cubicBezTo>
                  <a:lnTo>
                    <a:pt x="466252" y="578665"/>
                  </a:lnTo>
                  <a:lnTo>
                    <a:pt x="544833" y="504846"/>
                  </a:lnTo>
                  <a:lnTo>
                    <a:pt x="587696" y="442933"/>
                  </a:lnTo>
                  <a:lnTo>
                    <a:pt x="635321" y="419121"/>
                  </a:lnTo>
                  <a:lnTo>
                    <a:pt x="694852" y="419121"/>
                  </a:lnTo>
                  <a:lnTo>
                    <a:pt x="792483" y="431027"/>
                  </a:lnTo>
                  <a:lnTo>
                    <a:pt x="875827" y="419121"/>
                  </a:lnTo>
                  <a:lnTo>
                    <a:pt x="944883" y="338158"/>
                  </a:lnTo>
                  <a:lnTo>
                    <a:pt x="1013939" y="247671"/>
                  </a:lnTo>
                  <a:lnTo>
                    <a:pt x="1071089" y="130990"/>
                  </a:lnTo>
                  <a:lnTo>
                    <a:pt x="1109189" y="57171"/>
                  </a:lnTo>
                  <a:lnTo>
                    <a:pt x="1123477" y="26215"/>
                  </a:lnTo>
                  <a:lnTo>
                    <a:pt x="1080614" y="2402"/>
                  </a:lnTo>
                  <a:cubicBezTo>
                    <a:pt x="1068311" y="3989"/>
                    <a:pt x="1061167" y="36137"/>
                    <a:pt x="1049658" y="35740"/>
                  </a:cubicBezTo>
                  <a:cubicBezTo>
                    <a:pt x="1038149" y="35343"/>
                    <a:pt x="1022274" y="815"/>
                    <a:pt x="1011558" y="21"/>
                  </a:cubicBezTo>
                  <a:cubicBezTo>
                    <a:pt x="1000842" y="-773"/>
                    <a:pt x="989333" y="20658"/>
                    <a:pt x="985364" y="30977"/>
                  </a:cubicBezTo>
                  <a:lnTo>
                    <a:pt x="980602" y="61933"/>
                  </a:lnTo>
                  <a:lnTo>
                    <a:pt x="940121" y="152421"/>
                  </a:lnTo>
                  <a:cubicBezTo>
                    <a:pt x="924643" y="180599"/>
                    <a:pt x="907618" y="211992"/>
                    <a:pt x="887733" y="231001"/>
                  </a:cubicBezTo>
                  <a:cubicBezTo>
                    <a:pt x="867848" y="250010"/>
                    <a:pt x="842639" y="265283"/>
                    <a:pt x="820811" y="266474"/>
                  </a:cubicBezTo>
                  <a:cubicBezTo>
                    <a:pt x="798983" y="267665"/>
                    <a:pt x="775814" y="244099"/>
                    <a:pt x="756764" y="238146"/>
                  </a:cubicBezTo>
                  <a:lnTo>
                    <a:pt x="711521" y="226240"/>
                  </a:lnTo>
                  <a:cubicBezTo>
                    <a:pt x="697631" y="232193"/>
                    <a:pt x="691676" y="258387"/>
                    <a:pt x="680564" y="261959"/>
                  </a:cubicBezTo>
                  <a:cubicBezTo>
                    <a:pt x="669452" y="265531"/>
                    <a:pt x="658340" y="243306"/>
                    <a:pt x="644846" y="247671"/>
                  </a:cubicBezTo>
                  <a:cubicBezTo>
                    <a:pt x="631352" y="252037"/>
                    <a:pt x="630162" y="261958"/>
                    <a:pt x="599602" y="288152"/>
                  </a:cubicBezTo>
                  <a:lnTo>
                    <a:pt x="461489" y="414358"/>
                  </a:lnTo>
                  <a:cubicBezTo>
                    <a:pt x="426564" y="439361"/>
                    <a:pt x="410209" y="430651"/>
                    <a:pt x="392432" y="431027"/>
                  </a:cubicBezTo>
                  <a:cubicBezTo>
                    <a:pt x="374655" y="431403"/>
                    <a:pt x="368719" y="422966"/>
                    <a:pt x="354828" y="416616"/>
                  </a:cubicBezTo>
                  <a:cubicBezTo>
                    <a:pt x="340937" y="410266"/>
                    <a:pt x="319887" y="393304"/>
                    <a:pt x="306708" y="390546"/>
                  </a:cubicBezTo>
                  <a:cubicBezTo>
                    <a:pt x="293529" y="387788"/>
                    <a:pt x="288452" y="392927"/>
                    <a:pt x="275752" y="400071"/>
                  </a:cubicBezTo>
                  <a:cubicBezTo>
                    <a:pt x="263052" y="407215"/>
                    <a:pt x="245748" y="426032"/>
                    <a:pt x="230508" y="433408"/>
                  </a:cubicBezTo>
                  <a:cubicBezTo>
                    <a:pt x="215268" y="440784"/>
                    <a:pt x="199711" y="448305"/>
                    <a:pt x="184311" y="444326"/>
                  </a:cubicBezTo>
                  <a:cubicBezTo>
                    <a:pt x="168912" y="440347"/>
                    <a:pt x="154065" y="415885"/>
                    <a:pt x="138111" y="409535"/>
                  </a:cubicBezTo>
                  <a:cubicBezTo>
                    <a:pt x="122157" y="403185"/>
                    <a:pt x="104861" y="403844"/>
                    <a:pt x="88589" y="406225"/>
                  </a:cubicBezTo>
                  <a:cubicBezTo>
                    <a:pt x="72317" y="408606"/>
                    <a:pt x="53976" y="440387"/>
                    <a:pt x="40482" y="453881"/>
                  </a:cubicBezTo>
                  <a:lnTo>
                    <a:pt x="4289" y="493868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26" name="Freeform 24">
              <a:extLst>
                <a:ext uri="{FF2B5EF4-FFF2-40B4-BE49-F238E27FC236}">
                  <a16:creationId xmlns:a16="http://schemas.microsoft.com/office/drawing/2014/main" id="{8660746E-3C7A-4F79-B7E9-B5B7DFE5FEDB}"/>
                </a:ext>
              </a:extLst>
            </p:cNvPr>
            <p:cNvSpPr/>
            <p:nvPr/>
          </p:nvSpPr>
          <p:spPr bwMode="auto">
            <a:xfrm>
              <a:off x="3558992" y="737254"/>
              <a:ext cx="2321173" cy="1027508"/>
            </a:xfrm>
            <a:custGeom>
              <a:avLst/>
              <a:gdLst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7300 w 3281519"/>
                <a:gd name="connsiteY0" fmla="*/ 1164431 h 1728787"/>
                <a:gd name="connsiteX1" fmla="*/ 4919 w 3281519"/>
                <a:gd name="connsiteY1" fmla="*/ 1728787 h 1728787"/>
                <a:gd name="connsiteX2" fmla="*/ 90644 w 3281519"/>
                <a:gd name="connsiteY2" fmla="*/ 1645444 h 1728787"/>
                <a:gd name="connsiteX3" fmla="*/ 171606 w 3281519"/>
                <a:gd name="connsiteY3" fmla="*/ 1590675 h 1728787"/>
                <a:gd name="connsiteX4" fmla="*/ 212088 w 3281519"/>
                <a:gd name="connsiteY4" fmla="*/ 1581150 h 1728787"/>
                <a:gd name="connsiteX5" fmla="*/ 290669 w 3281519"/>
                <a:gd name="connsiteY5" fmla="*/ 1578769 h 1728787"/>
                <a:gd name="connsiteX6" fmla="*/ 345438 w 3281519"/>
                <a:gd name="connsiteY6" fmla="*/ 1559719 h 1728787"/>
                <a:gd name="connsiteX7" fmla="*/ 407350 w 3281519"/>
                <a:gd name="connsiteY7" fmla="*/ 1507331 h 1728787"/>
                <a:gd name="connsiteX8" fmla="*/ 495456 w 3281519"/>
                <a:gd name="connsiteY8" fmla="*/ 1478756 h 1728787"/>
                <a:gd name="connsiteX9" fmla="*/ 581181 w 3281519"/>
                <a:gd name="connsiteY9" fmla="*/ 1473994 h 1728787"/>
                <a:gd name="connsiteX10" fmla="*/ 655000 w 3281519"/>
                <a:gd name="connsiteY10" fmla="*/ 1469231 h 1728787"/>
                <a:gd name="connsiteX11" fmla="*/ 740725 w 3281519"/>
                <a:gd name="connsiteY11" fmla="*/ 1443037 h 1728787"/>
                <a:gd name="connsiteX12" fmla="*/ 866931 w 3281519"/>
                <a:gd name="connsiteY12" fmla="*/ 1366837 h 1728787"/>
                <a:gd name="connsiteX13" fmla="*/ 1012188 w 3281519"/>
                <a:gd name="connsiteY13" fmla="*/ 1264444 h 1728787"/>
                <a:gd name="connsiteX14" fmla="*/ 1147919 w 3281519"/>
                <a:gd name="connsiteY14" fmla="*/ 1121569 h 1728787"/>
                <a:gd name="connsiteX15" fmla="*/ 1255075 w 3281519"/>
                <a:gd name="connsiteY15" fmla="*/ 1014412 h 1728787"/>
                <a:gd name="connsiteX16" fmla="*/ 1314606 w 3281519"/>
                <a:gd name="connsiteY16" fmla="*/ 959644 h 1728787"/>
                <a:gd name="connsiteX17" fmla="*/ 1371756 w 3281519"/>
                <a:gd name="connsiteY17" fmla="*/ 954881 h 1728787"/>
                <a:gd name="connsiteX18" fmla="*/ 1493200 w 3281519"/>
                <a:gd name="connsiteY18" fmla="*/ 1050131 h 1728787"/>
                <a:gd name="connsiteX19" fmla="*/ 1578925 w 3281519"/>
                <a:gd name="connsiteY19" fmla="*/ 1102519 h 1728787"/>
                <a:gd name="connsiteX20" fmla="*/ 1662269 w 3281519"/>
                <a:gd name="connsiteY20" fmla="*/ 1152525 h 1728787"/>
                <a:gd name="connsiteX21" fmla="*/ 1736088 w 3281519"/>
                <a:gd name="connsiteY21" fmla="*/ 1173956 h 1728787"/>
                <a:gd name="connsiteX22" fmla="*/ 1833719 w 3281519"/>
                <a:gd name="connsiteY22" fmla="*/ 1140619 h 1728787"/>
                <a:gd name="connsiteX23" fmla="*/ 1909919 w 3281519"/>
                <a:gd name="connsiteY23" fmla="*/ 1097756 h 1728787"/>
                <a:gd name="connsiteX24" fmla="*/ 2026600 w 3281519"/>
                <a:gd name="connsiteY24" fmla="*/ 1054894 h 1728787"/>
                <a:gd name="connsiteX25" fmla="*/ 2143281 w 3281519"/>
                <a:gd name="connsiteY25" fmla="*/ 1014412 h 1728787"/>
                <a:gd name="connsiteX26" fmla="*/ 2202813 w 3281519"/>
                <a:gd name="connsiteY26" fmla="*/ 997744 h 1728787"/>
                <a:gd name="connsiteX27" fmla="*/ 2295681 w 3281519"/>
                <a:gd name="connsiteY27" fmla="*/ 997744 h 1728787"/>
                <a:gd name="connsiteX28" fmla="*/ 2421888 w 3281519"/>
                <a:gd name="connsiteY28" fmla="*/ 1014412 h 1728787"/>
                <a:gd name="connsiteX29" fmla="*/ 2507613 w 3281519"/>
                <a:gd name="connsiteY29" fmla="*/ 992981 h 1728787"/>
                <a:gd name="connsiteX30" fmla="*/ 2581431 w 3281519"/>
                <a:gd name="connsiteY30" fmla="*/ 907256 h 1728787"/>
                <a:gd name="connsiteX31" fmla="*/ 2695731 w 3281519"/>
                <a:gd name="connsiteY31" fmla="*/ 802481 h 1728787"/>
                <a:gd name="connsiteX32" fmla="*/ 2743356 w 3281519"/>
                <a:gd name="connsiteY32" fmla="*/ 766762 h 1728787"/>
                <a:gd name="connsiteX33" fmla="*/ 2845750 w 3281519"/>
                <a:gd name="connsiteY33" fmla="*/ 778669 h 1728787"/>
                <a:gd name="connsiteX34" fmla="*/ 2933856 w 3281519"/>
                <a:gd name="connsiteY34" fmla="*/ 764381 h 1728787"/>
                <a:gd name="connsiteX35" fmla="*/ 3014819 w 3281519"/>
                <a:gd name="connsiteY35" fmla="*/ 695325 h 1728787"/>
                <a:gd name="connsiteX36" fmla="*/ 3107688 w 3281519"/>
                <a:gd name="connsiteY36" fmla="*/ 597694 h 1728787"/>
                <a:gd name="connsiteX37" fmla="*/ 3152931 w 3281519"/>
                <a:gd name="connsiteY37" fmla="*/ 531019 h 1728787"/>
                <a:gd name="connsiteX38" fmla="*/ 3217225 w 3281519"/>
                <a:gd name="connsiteY38" fmla="*/ 414337 h 1728787"/>
                <a:gd name="connsiteX39" fmla="*/ 3281519 w 3281519"/>
                <a:gd name="connsiteY39" fmla="*/ 328612 h 1728787"/>
                <a:gd name="connsiteX40" fmla="*/ 3274375 w 3281519"/>
                <a:gd name="connsiteY40" fmla="*/ 278606 h 1728787"/>
                <a:gd name="connsiteX41" fmla="*/ 3183888 w 3281519"/>
                <a:gd name="connsiteY41" fmla="*/ 271462 h 1728787"/>
                <a:gd name="connsiteX42" fmla="*/ 3148169 w 3281519"/>
                <a:gd name="connsiteY42" fmla="*/ 261937 h 1728787"/>
                <a:gd name="connsiteX43" fmla="*/ 3141025 w 3281519"/>
                <a:gd name="connsiteY43" fmla="*/ 238125 h 1728787"/>
                <a:gd name="connsiteX44" fmla="*/ 3126738 w 3281519"/>
                <a:gd name="connsiteY44" fmla="*/ 264319 h 1728787"/>
                <a:gd name="connsiteX45" fmla="*/ 3095781 w 3281519"/>
                <a:gd name="connsiteY45" fmla="*/ 221456 h 1728787"/>
                <a:gd name="connsiteX46" fmla="*/ 3079113 w 3281519"/>
                <a:gd name="connsiteY46" fmla="*/ 242887 h 1728787"/>
                <a:gd name="connsiteX47" fmla="*/ 3048156 w 3281519"/>
                <a:gd name="connsiteY47" fmla="*/ 152400 h 1728787"/>
                <a:gd name="connsiteX48" fmla="*/ 3029106 w 3281519"/>
                <a:gd name="connsiteY48" fmla="*/ 183356 h 1728787"/>
                <a:gd name="connsiteX49" fmla="*/ 3019581 w 3281519"/>
                <a:gd name="connsiteY49" fmla="*/ 171450 h 1728787"/>
                <a:gd name="connsiteX50" fmla="*/ 2988625 w 3281519"/>
                <a:gd name="connsiteY50" fmla="*/ 183356 h 1728787"/>
                <a:gd name="connsiteX51" fmla="*/ 2960050 w 3281519"/>
                <a:gd name="connsiteY51" fmla="*/ 173831 h 1728787"/>
                <a:gd name="connsiteX52" fmla="*/ 2943381 w 3281519"/>
                <a:gd name="connsiteY52" fmla="*/ 133350 h 1728787"/>
                <a:gd name="connsiteX53" fmla="*/ 2931475 w 3281519"/>
                <a:gd name="connsiteY53" fmla="*/ 85725 h 1728787"/>
                <a:gd name="connsiteX54" fmla="*/ 2924331 w 3281519"/>
                <a:gd name="connsiteY54" fmla="*/ 40481 h 1728787"/>
                <a:gd name="connsiteX55" fmla="*/ 2914806 w 3281519"/>
                <a:gd name="connsiteY55" fmla="*/ 0 h 1728787"/>
                <a:gd name="connsiteX56" fmla="*/ 2907663 w 3281519"/>
                <a:gd name="connsiteY56" fmla="*/ 7144 h 1728787"/>
                <a:gd name="connsiteX57" fmla="*/ 2890994 w 3281519"/>
                <a:gd name="connsiteY57" fmla="*/ 66675 h 1728787"/>
                <a:gd name="connsiteX58" fmla="*/ 2852894 w 3281519"/>
                <a:gd name="connsiteY58" fmla="*/ 145256 h 1728787"/>
                <a:gd name="connsiteX59" fmla="*/ 2812413 w 3281519"/>
                <a:gd name="connsiteY59" fmla="*/ 223837 h 1728787"/>
                <a:gd name="connsiteX60" fmla="*/ 2774313 w 3281519"/>
                <a:gd name="connsiteY60" fmla="*/ 288131 h 1728787"/>
                <a:gd name="connsiteX61" fmla="*/ 2731450 w 3281519"/>
                <a:gd name="connsiteY61" fmla="*/ 321469 h 1728787"/>
                <a:gd name="connsiteX62" fmla="*/ 2707638 w 3281519"/>
                <a:gd name="connsiteY62" fmla="*/ 307181 h 1728787"/>
                <a:gd name="connsiteX63" fmla="*/ 2679063 w 3281519"/>
                <a:gd name="connsiteY63" fmla="*/ 288131 h 1728787"/>
                <a:gd name="connsiteX64" fmla="*/ 2645725 w 3281519"/>
                <a:gd name="connsiteY64" fmla="*/ 328612 h 1728787"/>
                <a:gd name="connsiteX65" fmla="*/ 2602863 w 3281519"/>
                <a:gd name="connsiteY65" fmla="*/ 400050 h 1728787"/>
                <a:gd name="connsiteX66" fmla="*/ 2517138 w 3281519"/>
                <a:gd name="connsiteY66" fmla="*/ 483394 h 1728787"/>
                <a:gd name="connsiteX67" fmla="*/ 2440938 w 3281519"/>
                <a:gd name="connsiteY67" fmla="*/ 535781 h 1728787"/>
                <a:gd name="connsiteX68" fmla="*/ 2371881 w 3281519"/>
                <a:gd name="connsiteY68" fmla="*/ 573881 h 1728787"/>
                <a:gd name="connsiteX69" fmla="*/ 2290919 w 3281519"/>
                <a:gd name="connsiteY69" fmla="*/ 600075 h 1728787"/>
                <a:gd name="connsiteX70" fmla="*/ 2193288 w 3281519"/>
                <a:gd name="connsiteY70" fmla="*/ 609600 h 1728787"/>
                <a:gd name="connsiteX71" fmla="*/ 2119469 w 3281519"/>
                <a:gd name="connsiteY71" fmla="*/ 583406 h 1728787"/>
                <a:gd name="connsiteX72" fmla="*/ 2050413 w 3281519"/>
                <a:gd name="connsiteY72" fmla="*/ 557212 h 1728787"/>
                <a:gd name="connsiteX73" fmla="*/ 1967069 w 3281519"/>
                <a:gd name="connsiteY73" fmla="*/ 614362 h 1728787"/>
                <a:gd name="connsiteX74" fmla="*/ 1886106 w 3281519"/>
                <a:gd name="connsiteY74" fmla="*/ 664369 h 1728787"/>
                <a:gd name="connsiteX75" fmla="*/ 1807525 w 3281519"/>
                <a:gd name="connsiteY75" fmla="*/ 692944 h 1728787"/>
                <a:gd name="connsiteX76" fmla="*/ 1721800 w 3281519"/>
                <a:gd name="connsiteY76" fmla="*/ 692944 h 1728787"/>
                <a:gd name="connsiteX77" fmla="*/ 1645600 w 3281519"/>
                <a:gd name="connsiteY77" fmla="*/ 671512 h 1728787"/>
                <a:gd name="connsiteX78" fmla="*/ 1536063 w 3281519"/>
                <a:gd name="connsiteY78" fmla="*/ 623887 h 1728787"/>
                <a:gd name="connsiteX79" fmla="*/ 1464625 w 3281519"/>
                <a:gd name="connsiteY79" fmla="*/ 571500 h 1728787"/>
                <a:gd name="connsiteX80" fmla="*/ 1409856 w 3281519"/>
                <a:gd name="connsiteY80" fmla="*/ 519112 h 1728787"/>
                <a:gd name="connsiteX81" fmla="*/ 1362231 w 3281519"/>
                <a:gd name="connsiteY81" fmla="*/ 476250 h 1728787"/>
                <a:gd name="connsiteX82" fmla="*/ 1269363 w 3281519"/>
                <a:gd name="connsiteY82" fmla="*/ 478631 h 1728787"/>
                <a:gd name="connsiteX83" fmla="*/ 1226500 w 3281519"/>
                <a:gd name="connsiteY83" fmla="*/ 521494 h 1728787"/>
                <a:gd name="connsiteX84" fmla="*/ 1162207 w 3281519"/>
                <a:gd name="connsiteY84" fmla="*/ 588168 h 1728787"/>
                <a:gd name="connsiteX85" fmla="*/ 1078863 w 3281519"/>
                <a:gd name="connsiteY85" fmla="*/ 676275 h 1728787"/>
                <a:gd name="connsiteX86" fmla="*/ 950275 w 3281519"/>
                <a:gd name="connsiteY86" fmla="*/ 778669 h 1728787"/>
                <a:gd name="connsiteX87" fmla="*/ 847881 w 3281519"/>
                <a:gd name="connsiteY87" fmla="*/ 835819 h 1728787"/>
                <a:gd name="connsiteX88" fmla="*/ 766919 w 3281519"/>
                <a:gd name="connsiteY88" fmla="*/ 869156 h 1728787"/>
                <a:gd name="connsiteX89" fmla="*/ 678813 w 3281519"/>
                <a:gd name="connsiteY89" fmla="*/ 892969 h 1728787"/>
                <a:gd name="connsiteX90" fmla="*/ 607375 w 3281519"/>
                <a:gd name="connsiteY90" fmla="*/ 952500 h 1728787"/>
                <a:gd name="connsiteX91" fmla="*/ 554988 w 3281519"/>
                <a:gd name="connsiteY91" fmla="*/ 992981 h 1728787"/>
                <a:gd name="connsiteX92" fmla="*/ 488313 w 3281519"/>
                <a:gd name="connsiteY92" fmla="*/ 1012031 h 1728787"/>
                <a:gd name="connsiteX93" fmla="*/ 381156 w 3281519"/>
                <a:gd name="connsiteY93" fmla="*/ 1019175 h 1728787"/>
                <a:gd name="connsiteX94" fmla="*/ 293050 w 3281519"/>
                <a:gd name="connsiteY94" fmla="*/ 1052512 h 1728787"/>
                <a:gd name="connsiteX95" fmla="*/ 238281 w 3281519"/>
                <a:gd name="connsiteY95" fmla="*/ 1066800 h 1728787"/>
                <a:gd name="connsiteX96" fmla="*/ 152556 w 3281519"/>
                <a:gd name="connsiteY96" fmla="*/ 1078706 h 1728787"/>
                <a:gd name="connsiteX97" fmla="*/ 116838 w 3281519"/>
                <a:gd name="connsiteY97" fmla="*/ 1083469 h 1728787"/>
                <a:gd name="connsiteX98" fmla="*/ 7300 w 3281519"/>
                <a:gd name="connsiteY98" fmla="*/ 1128712 h 1728787"/>
                <a:gd name="connsiteX99" fmla="*/ 7300 w 3281519"/>
                <a:gd name="connsiteY99" fmla="*/ 1164431 h 1728787"/>
                <a:gd name="connsiteX0" fmla="*/ 7300 w 3281519"/>
                <a:gd name="connsiteY0" fmla="*/ 1164431 h 1728787"/>
                <a:gd name="connsiteX1" fmla="*/ 4919 w 3281519"/>
                <a:gd name="connsiteY1" fmla="*/ 1728787 h 1728787"/>
                <a:gd name="connsiteX2" fmla="*/ 90644 w 3281519"/>
                <a:gd name="connsiteY2" fmla="*/ 1645444 h 1728787"/>
                <a:gd name="connsiteX3" fmla="*/ 171606 w 3281519"/>
                <a:gd name="connsiteY3" fmla="*/ 1590675 h 1728787"/>
                <a:gd name="connsiteX4" fmla="*/ 212088 w 3281519"/>
                <a:gd name="connsiteY4" fmla="*/ 1581150 h 1728787"/>
                <a:gd name="connsiteX5" fmla="*/ 290669 w 3281519"/>
                <a:gd name="connsiteY5" fmla="*/ 1578769 h 1728787"/>
                <a:gd name="connsiteX6" fmla="*/ 345438 w 3281519"/>
                <a:gd name="connsiteY6" fmla="*/ 1559719 h 1728787"/>
                <a:gd name="connsiteX7" fmla="*/ 407350 w 3281519"/>
                <a:gd name="connsiteY7" fmla="*/ 1507331 h 1728787"/>
                <a:gd name="connsiteX8" fmla="*/ 495456 w 3281519"/>
                <a:gd name="connsiteY8" fmla="*/ 1478756 h 1728787"/>
                <a:gd name="connsiteX9" fmla="*/ 581181 w 3281519"/>
                <a:gd name="connsiteY9" fmla="*/ 1473994 h 1728787"/>
                <a:gd name="connsiteX10" fmla="*/ 655000 w 3281519"/>
                <a:gd name="connsiteY10" fmla="*/ 1469231 h 1728787"/>
                <a:gd name="connsiteX11" fmla="*/ 740725 w 3281519"/>
                <a:gd name="connsiteY11" fmla="*/ 1443037 h 1728787"/>
                <a:gd name="connsiteX12" fmla="*/ 866931 w 3281519"/>
                <a:gd name="connsiteY12" fmla="*/ 1366837 h 1728787"/>
                <a:gd name="connsiteX13" fmla="*/ 1012188 w 3281519"/>
                <a:gd name="connsiteY13" fmla="*/ 1264444 h 1728787"/>
                <a:gd name="connsiteX14" fmla="*/ 1147919 w 3281519"/>
                <a:gd name="connsiteY14" fmla="*/ 1121569 h 1728787"/>
                <a:gd name="connsiteX15" fmla="*/ 1255075 w 3281519"/>
                <a:gd name="connsiteY15" fmla="*/ 1014412 h 1728787"/>
                <a:gd name="connsiteX16" fmla="*/ 1314606 w 3281519"/>
                <a:gd name="connsiteY16" fmla="*/ 959644 h 1728787"/>
                <a:gd name="connsiteX17" fmla="*/ 1371756 w 3281519"/>
                <a:gd name="connsiteY17" fmla="*/ 954881 h 1728787"/>
                <a:gd name="connsiteX18" fmla="*/ 1493200 w 3281519"/>
                <a:gd name="connsiteY18" fmla="*/ 1050131 h 1728787"/>
                <a:gd name="connsiteX19" fmla="*/ 1578925 w 3281519"/>
                <a:gd name="connsiteY19" fmla="*/ 1102519 h 1728787"/>
                <a:gd name="connsiteX20" fmla="*/ 1662269 w 3281519"/>
                <a:gd name="connsiteY20" fmla="*/ 1152525 h 1728787"/>
                <a:gd name="connsiteX21" fmla="*/ 1736088 w 3281519"/>
                <a:gd name="connsiteY21" fmla="*/ 1173956 h 1728787"/>
                <a:gd name="connsiteX22" fmla="*/ 1833719 w 3281519"/>
                <a:gd name="connsiteY22" fmla="*/ 1140619 h 1728787"/>
                <a:gd name="connsiteX23" fmla="*/ 1909919 w 3281519"/>
                <a:gd name="connsiteY23" fmla="*/ 1097756 h 1728787"/>
                <a:gd name="connsiteX24" fmla="*/ 2026600 w 3281519"/>
                <a:gd name="connsiteY24" fmla="*/ 1054894 h 1728787"/>
                <a:gd name="connsiteX25" fmla="*/ 2143281 w 3281519"/>
                <a:gd name="connsiteY25" fmla="*/ 1014412 h 1728787"/>
                <a:gd name="connsiteX26" fmla="*/ 2202813 w 3281519"/>
                <a:gd name="connsiteY26" fmla="*/ 997744 h 1728787"/>
                <a:gd name="connsiteX27" fmla="*/ 2295681 w 3281519"/>
                <a:gd name="connsiteY27" fmla="*/ 997744 h 1728787"/>
                <a:gd name="connsiteX28" fmla="*/ 2421888 w 3281519"/>
                <a:gd name="connsiteY28" fmla="*/ 1014412 h 1728787"/>
                <a:gd name="connsiteX29" fmla="*/ 2507613 w 3281519"/>
                <a:gd name="connsiteY29" fmla="*/ 992981 h 1728787"/>
                <a:gd name="connsiteX30" fmla="*/ 2581431 w 3281519"/>
                <a:gd name="connsiteY30" fmla="*/ 907256 h 1728787"/>
                <a:gd name="connsiteX31" fmla="*/ 2695731 w 3281519"/>
                <a:gd name="connsiteY31" fmla="*/ 802481 h 1728787"/>
                <a:gd name="connsiteX32" fmla="*/ 2743356 w 3281519"/>
                <a:gd name="connsiteY32" fmla="*/ 766762 h 1728787"/>
                <a:gd name="connsiteX33" fmla="*/ 2845750 w 3281519"/>
                <a:gd name="connsiteY33" fmla="*/ 778669 h 1728787"/>
                <a:gd name="connsiteX34" fmla="*/ 2933856 w 3281519"/>
                <a:gd name="connsiteY34" fmla="*/ 764381 h 1728787"/>
                <a:gd name="connsiteX35" fmla="*/ 3014819 w 3281519"/>
                <a:gd name="connsiteY35" fmla="*/ 695325 h 1728787"/>
                <a:gd name="connsiteX36" fmla="*/ 3107688 w 3281519"/>
                <a:gd name="connsiteY36" fmla="*/ 597694 h 1728787"/>
                <a:gd name="connsiteX37" fmla="*/ 3152931 w 3281519"/>
                <a:gd name="connsiteY37" fmla="*/ 531019 h 1728787"/>
                <a:gd name="connsiteX38" fmla="*/ 3217225 w 3281519"/>
                <a:gd name="connsiteY38" fmla="*/ 414337 h 1728787"/>
                <a:gd name="connsiteX39" fmla="*/ 3281519 w 3281519"/>
                <a:gd name="connsiteY39" fmla="*/ 328612 h 1728787"/>
                <a:gd name="connsiteX40" fmla="*/ 3274375 w 3281519"/>
                <a:gd name="connsiteY40" fmla="*/ 278606 h 1728787"/>
                <a:gd name="connsiteX41" fmla="*/ 3183888 w 3281519"/>
                <a:gd name="connsiteY41" fmla="*/ 271462 h 1728787"/>
                <a:gd name="connsiteX42" fmla="*/ 3148169 w 3281519"/>
                <a:gd name="connsiteY42" fmla="*/ 261937 h 1728787"/>
                <a:gd name="connsiteX43" fmla="*/ 3141025 w 3281519"/>
                <a:gd name="connsiteY43" fmla="*/ 238125 h 1728787"/>
                <a:gd name="connsiteX44" fmla="*/ 3126738 w 3281519"/>
                <a:gd name="connsiteY44" fmla="*/ 264319 h 1728787"/>
                <a:gd name="connsiteX45" fmla="*/ 3095781 w 3281519"/>
                <a:gd name="connsiteY45" fmla="*/ 221456 h 1728787"/>
                <a:gd name="connsiteX46" fmla="*/ 3079113 w 3281519"/>
                <a:gd name="connsiteY46" fmla="*/ 242887 h 1728787"/>
                <a:gd name="connsiteX47" fmla="*/ 3048156 w 3281519"/>
                <a:gd name="connsiteY47" fmla="*/ 152400 h 1728787"/>
                <a:gd name="connsiteX48" fmla="*/ 3029106 w 3281519"/>
                <a:gd name="connsiteY48" fmla="*/ 183356 h 1728787"/>
                <a:gd name="connsiteX49" fmla="*/ 3019581 w 3281519"/>
                <a:gd name="connsiteY49" fmla="*/ 171450 h 1728787"/>
                <a:gd name="connsiteX50" fmla="*/ 2988625 w 3281519"/>
                <a:gd name="connsiteY50" fmla="*/ 183356 h 1728787"/>
                <a:gd name="connsiteX51" fmla="*/ 2960050 w 3281519"/>
                <a:gd name="connsiteY51" fmla="*/ 173831 h 1728787"/>
                <a:gd name="connsiteX52" fmla="*/ 2943381 w 3281519"/>
                <a:gd name="connsiteY52" fmla="*/ 133350 h 1728787"/>
                <a:gd name="connsiteX53" fmla="*/ 2931475 w 3281519"/>
                <a:gd name="connsiteY53" fmla="*/ 85725 h 1728787"/>
                <a:gd name="connsiteX54" fmla="*/ 2924331 w 3281519"/>
                <a:gd name="connsiteY54" fmla="*/ 40481 h 1728787"/>
                <a:gd name="connsiteX55" fmla="*/ 2914806 w 3281519"/>
                <a:gd name="connsiteY55" fmla="*/ 0 h 1728787"/>
                <a:gd name="connsiteX56" fmla="*/ 2907663 w 3281519"/>
                <a:gd name="connsiteY56" fmla="*/ 7144 h 1728787"/>
                <a:gd name="connsiteX57" fmla="*/ 2890994 w 3281519"/>
                <a:gd name="connsiteY57" fmla="*/ 66675 h 1728787"/>
                <a:gd name="connsiteX58" fmla="*/ 2852894 w 3281519"/>
                <a:gd name="connsiteY58" fmla="*/ 145256 h 1728787"/>
                <a:gd name="connsiteX59" fmla="*/ 2812413 w 3281519"/>
                <a:gd name="connsiteY59" fmla="*/ 223837 h 1728787"/>
                <a:gd name="connsiteX60" fmla="*/ 2774313 w 3281519"/>
                <a:gd name="connsiteY60" fmla="*/ 288131 h 1728787"/>
                <a:gd name="connsiteX61" fmla="*/ 2731450 w 3281519"/>
                <a:gd name="connsiteY61" fmla="*/ 321469 h 1728787"/>
                <a:gd name="connsiteX62" fmla="*/ 2707638 w 3281519"/>
                <a:gd name="connsiteY62" fmla="*/ 307181 h 1728787"/>
                <a:gd name="connsiteX63" fmla="*/ 2679063 w 3281519"/>
                <a:gd name="connsiteY63" fmla="*/ 288131 h 1728787"/>
                <a:gd name="connsiteX64" fmla="*/ 2645725 w 3281519"/>
                <a:gd name="connsiteY64" fmla="*/ 328612 h 1728787"/>
                <a:gd name="connsiteX65" fmla="*/ 2602863 w 3281519"/>
                <a:gd name="connsiteY65" fmla="*/ 400050 h 1728787"/>
                <a:gd name="connsiteX66" fmla="*/ 2517138 w 3281519"/>
                <a:gd name="connsiteY66" fmla="*/ 483394 h 1728787"/>
                <a:gd name="connsiteX67" fmla="*/ 2440938 w 3281519"/>
                <a:gd name="connsiteY67" fmla="*/ 535781 h 1728787"/>
                <a:gd name="connsiteX68" fmla="*/ 2371881 w 3281519"/>
                <a:gd name="connsiteY68" fmla="*/ 573881 h 1728787"/>
                <a:gd name="connsiteX69" fmla="*/ 2290919 w 3281519"/>
                <a:gd name="connsiteY69" fmla="*/ 600075 h 1728787"/>
                <a:gd name="connsiteX70" fmla="*/ 2193288 w 3281519"/>
                <a:gd name="connsiteY70" fmla="*/ 609600 h 1728787"/>
                <a:gd name="connsiteX71" fmla="*/ 2119469 w 3281519"/>
                <a:gd name="connsiteY71" fmla="*/ 583406 h 1728787"/>
                <a:gd name="connsiteX72" fmla="*/ 2050413 w 3281519"/>
                <a:gd name="connsiteY72" fmla="*/ 557212 h 1728787"/>
                <a:gd name="connsiteX73" fmla="*/ 1967069 w 3281519"/>
                <a:gd name="connsiteY73" fmla="*/ 614362 h 1728787"/>
                <a:gd name="connsiteX74" fmla="*/ 1886106 w 3281519"/>
                <a:gd name="connsiteY74" fmla="*/ 664369 h 1728787"/>
                <a:gd name="connsiteX75" fmla="*/ 1807525 w 3281519"/>
                <a:gd name="connsiteY75" fmla="*/ 692944 h 1728787"/>
                <a:gd name="connsiteX76" fmla="*/ 1721800 w 3281519"/>
                <a:gd name="connsiteY76" fmla="*/ 692944 h 1728787"/>
                <a:gd name="connsiteX77" fmla="*/ 1645600 w 3281519"/>
                <a:gd name="connsiteY77" fmla="*/ 671512 h 1728787"/>
                <a:gd name="connsiteX78" fmla="*/ 1536063 w 3281519"/>
                <a:gd name="connsiteY78" fmla="*/ 623887 h 1728787"/>
                <a:gd name="connsiteX79" fmla="*/ 1464625 w 3281519"/>
                <a:gd name="connsiteY79" fmla="*/ 571500 h 1728787"/>
                <a:gd name="connsiteX80" fmla="*/ 1409856 w 3281519"/>
                <a:gd name="connsiteY80" fmla="*/ 519112 h 1728787"/>
                <a:gd name="connsiteX81" fmla="*/ 1362231 w 3281519"/>
                <a:gd name="connsiteY81" fmla="*/ 476250 h 1728787"/>
                <a:gd name="connsiteX82" fmla="*/ 1269363 w 3281519"/>
                <a:gd name="connsiteY82" fmla="*/ 478631 h 1728787"/>
                <a:gd name="connsiteX83" fmla="*/ 1226500 w 3281519"/>
                <a:gd name="connsiteY83" fmla="*/ 521494 h 1728787"/>
                <a:gd name="connsiteX84" fmla="*/ 1162207 w 3281519"/>
                <a:gd name="connsiteY84" fmla="*/ 588168 h 1728787"/>
                <a:gd name="connsiteX85" fmla="*/ 1078863 w 3281519"/>
                <a:gd name="connsiteY85" fmla="*/ 676275 h 1728787"/>
                <a:gd name="connsiteX86" fmla="*/ 950275 w 3281519"/>
                <a:gd name="connsiteY86" fmla="*/ 778669 h 1728787"/>
                <a:gd name="connsiteX87" fmla="*/ 847881 w 3281519"/>
                <a:gd name="connsiteY87" fmla="*/ 835819 h 1728787"/>
                <a:gd name="connsiteX88" fmla="*/ 766919 w 3281519"/>
                <a:gd name="connsiteY88" fmla="*/ 869156 h 1728787"/>
                <a:gd name="connsiteX89" fmla="*/ 678813 w 3281519"/>
                <a:gd name="connsiteY89" fmla="*/ 892969 h 1728787"/>
                <a:gd name="connsiteX90" fmla="*/ 607375 w 3281519"/>
                <a:gd name="connsiteY90" fmla="*/ 952500 h 1728787"/>
                <a:gd name="connsiteX91" fmla="*/ 554988 w 3281519"/>
                <a:gd name="connsiteY91" fmla="*/ 992981 h 1728787"/>
                <a:gd name="connsiteX92" fmla="*/ 488313 w 3281519"/>
                <a:gd name="connsiteY92" fmla="*/ 1012031 h 1728787"/>
                <a:gd name="connsiteX93" fmla="*/ 381156 w 3281519"/>
                <a:gd name="connsiteY93" fmla="*/ 1019175 h 1728787"/>
                <a:gd name="connsiteX94" fmla="*/ 293050 w 3281519"/>
                <a:gd name="connsiteY94" fmla="*/ 1052512 h 1728787"/>
                <a:gd name="connsiteX95" fmla="*/ 238281 w 3281519"/>
                <a:gd name="connsiteY95" fmla="*/ 1066800 h 1728787"/>
                <a:gd name="connsiteX96" fmla="*/ 152556 w 3281519"/>
                <a:gd name="connsiteY96" fmla="*/ 1078706 h 1728787"/>
                <a:gd name="connsiteX97" fmla="*/ 102551 w 3281519"/>
                <a:gd name="connsiteY97" fmla="*/ 1095375 h 1728787"/>
                <a:gd name="connsiteX98" fmla="*/ 7300 w 3281519"/>
                <a:gd name="connsiteY98" fmla="*/ 1128712 h 1728787"/>
                <a:gd name="connsiteX99" fmla="*/ 7300 w 3281519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30956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11906 w 3276600"/>
                <a:gd name="connsiteY98" fmla="*/ 1135856 h 1728787"/>
                <a:gd name="connsiteX99" fmla="*/ 2381 w 3276600"/>
                <a:gd name="connsiteY99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28612 h 1728787"/>
                <a:gd name="connsiteX40" fmla="*/ 3269762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40518 h 1728787"/>
                <a:gd name="connsiteX40" fmla="*/ 3269762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40518 h 1728787"/>
                <a:gd name="connsiteX40" fmla="*/ 3257856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67381"/>
                <a:gd name="connsiteY0" fmla="*/ 1164431 h 1728787"/>
                <a:gd name="connsiteX1" fmla="*/ 306 w 3267381"/>
                <a:gd name="connsiteY1" fmla="*/ 1728787 h 1728787"/>
                <a:gd name="connsiteX2" fmla="*/ 86031 w 3267381"/>
                <a:gd name="connsiteY2" fmla="*/ 1645444 h 1728787"/>
                <a:gd name="connsiteX3" fmla="*/ 166993 w 3267381"/>
                <a:gd name="connsiteY3" fmla="*/ 1590675 h 1728787"/>
                <a:gd name="connsiteX4" fmla="*/ 207475 w 3267381"/>
                <a:gd name="connsiteY4" fmla="*/ 1581150 h 1728787"/>
                <a:gd name="connsiteX5" fmla="*/ 286056 w 3267381"/>
                <a:gd name="connsiteY5" fmla="*/ 1578769 h 1728787"/>
                <a:gd name="connsiteX6" fmla="*/ 340825 w 3267381"/>
                <a:gd name="connsiteY6" fmla="*/ 1559719 h 1728787"/>
                <a:gd name="connsiteX7" fmla="*/ 402737 w 3267381"/>
                <a:gd name="connsiteY7" fmla="*/ 1507331 h 1728787"/>
                <a:gd name="connsiteX8" fmla="*/ 490843 w 3267381"/>
                <a:gd name="connsiteY8" fmla="*/ 1478756 h 1728787"/>
                <a:gd name="connsiteX9" fmla="*/ 576568 w 3267381"/>
                <a:gd name="connsiteY9" fmla="*/ 1473994 h 1728787"/>
                <a:gd name="connsiteX10" fmla="*/ 650387 w 3267381"/>
                <a:gd name="connsiteY10" fmla="*/ 1469231 h 1728787"/>
                <a:gd name="connsiteX11" fmla="*/ 736112 w 3267381"/>
                <a:gd name="connsiteY11" fmla="*/ 1443037 h 1728787"/>
                <a:gd name="connsiteX12" fmla="*/ 862318 w 3267381"/>
                <a:gd name="connsiteY12" fmla="*/ 1366837 h 1728787"/>
                <a:gd name="connsiteX13" fmla="*/ 1007575 w 3267381"/>
                <a:gd name="connsiteY13" fmla="*/ 1264444 h 1728787"/>
                <a:gd name="connsiteX14" fmla="*/ 1143306 w 3267381"/>
                <a:gd name="connsiteY14" fmla="*/ 1121569 h 1728787"/>
                <a:gd name="connsiteX15" fmla="*/ 1250462 w 3267381"/>
                <a:gd name="connsiteY15" fmla="*/ 1014412 h 1728787"/>
                <a:gd name="connsiteX16" fmla="*/ 1309993 w 3267381"/>
                <a:gd name="connsiteY16" fmla="*/ 959644 h 1728787"/>
                <a:gd name="connsiteX17" fmla="*/ 1367143 w 3267381"/>
                <a:gd name="connsiteY17" fmla="*/ 954881 h 1728787"/>
                <a:gd name="connsiteX18" fmla="*/ 1488587 w 3267381"/>
                <a:gd name="connsiteY18" fmla="*/ 1050131 h 1728787"/>
                <a:gd name="connsiteX19" fmla="*/ 1574312 w 3267381"/>
                <a:gd name="connsiteY19" fmla="*/ 1102519 h 1728787"/>
                <a:gd name="connsiteX20" fmla="*/ 1657656 w 3267381"/>
                <a:gd name="connsiteY20" fmla="*/ 1152525 h 1728787"/>
                <a:gd name="connsiteX21" fmla="*/ 1731475 w 3267381"/>
                <a:gd name="connsiteY21" fmla="*/ 1173956 h 1728787"/>
                <a:gd name="connsiteX22" fmla="*/ 1829106 w 3267381"/>
                <a:gd name="connsiteY22" fmla="*/ 1140619 h 1728787"/>
                <a:gd name="connsiteX23" fmla="*/ 1905306 w 3267381"/>
                <a:gd name="connsiteY23" fmla="*/ 1097756 h 1728787"/>
                <a:gd name="connsiteX24" fmla="*/ 2021987 w 3267381"/>
                <a:gd name="connsiteY24" fmla="*/ 1054894 h 1728787"/>
                <a:gd name="connsiteX25" fmla="*/ 2138668 w 3267381"/>
                <a:gd name="connsiteY25" fmla="*/ 1014412 h 1728787"/>
                <a:gd name="connsiteX26" fmla="*/ 2198200 w 3267381"/>
                <a:gd name="connsiteY26" fmla="*/ 997744 h 1728787"/>
                <a:gd name="connsiteX27" fmla="*/ 2291068 w 3267381"/>
                <a:gd name="connsiteY27" fmla="*/ 997744 h 1728787"/>
                <a:gd name="connsiteX28" fmla="*/ 2417275 w 3267381"/>
                <a:gd name="connsiteY28" fmla="*/ 1014412 h 1728787"/>
                <a:gd name="connsiteX29" fmla="*/ 2503000 w 3267381"/>
                <a:gd name="connsiteY29" fmla="*/ 992981 h 1728787"/>
                <a:gd name="connsiteX30" fmla="*/ 2576818 w 3267381"/>
                <a:gd name="connsiteY30" fmla="*/ 907256 h 1728787"/>
                <a:gd name="connsiteX31" fmla="*/ 2691118 w 3267381"/>
                <a:gd name="connsiteY31" fmla="*/ 802481 h 1728787"/>
                <a:gd name="connsiteX32" fmla="*/ 2738743 w 3267381"/>
                <a:gd name="connsiteY32" fmla="*/ 766762 h 1728787"/>
                <a:gd name="connsiteX33" fmla="*/ 2841137 w 3267381"/>
                <a:gd name="connsiteY33" fmla="*/ 778669 h 1728787"/>
                <a:gd name="connsiteX34" fmla="*/ 2929243 w 3267381"/>
                <a:gd name="connsiteY34" fmla="*/ 764381 h 1728787"/>
                <a:gd name="connsiteX35" fmla="*/ 3010206 w 3267381"/>
                <a:gd name="connsiteY35" fmla="*/ 695325 h 1728787"/>
                <a:gd name="connsiteX36" fmla="*/ 3103075 w 3267381"/>
                <a:gd name="connsiteY36" fmla="*/ 597694 h 1728787"/>
                <a:gd name="connsiteX37" fmla="*/ 3148318 w 3267381"/>
                <a:gd name="connsiteY37" fmla="*/ 531019 h 1728787"/>
                <a:gd name="connsiteX38" fmla="*/ 3212612 w 3267381"/>
                <a:gd name="connsiteY38" fmla="*/ 414337 h 1728787"/>
                <a:gd name="connsiteX39" fmla="*/ 3267381 w 3267381"/>
                <a:gd name="connsiteY39" fmla="*/ 357187 h 1728787"/>
                <a:gd name="connsiteX40" fmla="*/ 3257856 w 3267381"/>
                <a:gd name="connsiteY40" fmla="*/ 278606 h 1728787"/>
                <a:gd name="connsiteX41" fmla="*/ 3179275 w 3267381"/>
                <a:gd name="connsiteY41" fmla="*/ 271462 h 1728787"/>
                <a:gd name="connsiteX42" fmla="*/ 3143556 w 3267381"/>
                <a:gd name="connsiteY42" fmla="*/ 261937 h 1728787"/>
                <a:gd name="connsiteX43" fmla="*/ 3136412 w 3267381"/>
                <a:gd name="connsiteY43" fmla="*/ 238125 h 1728787"/>
                <a:gd name="connsiteX44" fmla="*/ 3122125 w 3267381"/>
                <a:gd name="connsiteY44" fmla="*/ 264319 h 1728787"/>
                <a:gd name="connsiteX45" fmla="*/ 3091168 w 3267381"/>
                <a:gd name="connsiteY45" fmla="*/ 221456 h 1728787"/>
                <a:gd name="connsiteX46" fmla="*/ 3074500 w 3267381"/>
                <a:gd name="connsiteY46" fmla="*/ 242887 h 1728787"/>
                <a:gd name="connsiteX47" fmla="*/ 3043543 w 3267381"/>
                <a:gd name="connsiteY47" fmla="*/ 152400 h 1728787"/>
                <a:gd name="connsiteX48" fmla="*/ 3024493 w 3267381"/>
                <a:gd name="connsiteY48" fmla="*/ 183356 h 1728787"/>
                <a:gd name="connsiteX49" fmla="*/ 3014968 w 3267381"/>
                <a:gd name="connsiteY49" fmla="*/ 171450 h 1728787"/>
                <a:gd name="connsiteX50" fmla="*/ 2984012 w 3267381"/>
                <a:gd name="connsiteY50" fmla="*/ 183356 h 1728787"/>
                <a:gd name="connsiteX51" fmla="*/ 2955437 w 3267381"/>
                <a:gd name="connsiteY51" fmla="*/ 173831 h 1728787"/>
                <a:gd name="connsiteX52" fmla="*/ 2938768 w 3267381"/>
                <a:gd name="connsiteY52" fmla="*/ 133350 h 1728787"/>
                <a:gd name="connsiteX53" fmla="*/ 2926862 w 3267381"/>
                <a:gd name="connsiteY53" fmla="*/ 85725 h 1728787"/>
                <a:gd name="connsiteX54" fmla="*/ 2919718 w 3267381"/>
                <a:gd name="connsiteY54" fmla="*/ 40481 h 1728787"/>
                <a:gd name="connsiteX55" fmla="*/ 2910193 w 3267381"/>
                <a:gd name="connsiteY55" fmla="*/ 0 h 1728787"/>
                <a:gd name="connsiteX56" fmla="*/ 2903050 w 3267381"/>
                <a:gd name="connsiteY56" fmla="*/ 7144 h 1728787"/>
                <a:gd name="connsiteX57" fmla="*/ 2886381 w 3267381"/>
                <a:gd name="connsiteY57" fmla="*/ 66675 h 1728787"/>
                <a:gd name="connsiteX58" fmla="*/ 2848281 w 3267381"/>
                <a:gd name="connsiteY58" fmla="*/ 145256 h 1728787"/>
                <a:gd name="connsiteX59" fmla="*/ 2807800 w 3267381"/>
                <a:gd name="connsiteY59" fmla="*/ 223837 h 1728787"/>
                <a:gd name="connsiteX60" fmla="*/ 2769700 w 3267381"/>
                <a:gd name="connsiteY60" fmla="*/ 288131 h 1728787"/>
                <a:gd name="connsiteX61" fmla="*/ 2726837 w 3267381"/>
                <a:gd name="connsiteY61" fmla="*/ 321469 h 1728787"/>
                <a:gd name="connsiteX62" fmla="*/ 2703025 w 3267381"/>
                <a:gd name="connsiteY62" fmla="*/ 307181 h 1728787"/>
                <a:gd name="connsiteX63" fmla="*/ 2674450 w 3267381"/>
                <a:gd name="connsiteY63" fmla="*/ 288131 h 1728787"/>
                <a:gd name="connsiteX64" fmla="*/ 2641112 w 3267381"/>
                <a:gd name="connsiteY64" fmla="*/ 328612 h 1728787"/>
                <a:gd name="connsiteX65" fmla="*/ 2598250 w 3267381"/>
                <a:gd name="connsiteY65" fmla="*/ 400050 h 1728787"/>
                <a:gd name="connsiteX66" fmla="*/ 2512525 w 3267381"/>
                <a:gd name="connsiteY66" fmla="*/ 483394 h 1728787"/>
                <a:gd name="connsiteX67" fmla="*/ 2436325 w 3267381"/>
                <a:gd name="connsiteY67" fmla="*/ 535781 h 1728787"/>
                <a:gd name="connsiteX68" fmla="*/ 2367268 w 3267381"/>
                <a:gd name="connsiteY68" fmla="*/ 573881 h 1728787"/>
                <a:gd name="connsiteX69" fmla="*/ 2286306 w 3267381"/>
                <a:gd name="connsiteY69" fmla="*/ 600075 h 1728787"/>
                <a:gd name="connsiteX70" fmla="*/ 2188675 w 3267381"/>
                <a:gd name="connsiteY70" fmla="*/ 609600 h 1728787"/>
                <a:gd name="connsiteX71" fmla="*/ 2114856 w 3267381"/>
                <a:gd name="connsiteY71" fmla="*/ 583406 h 1728787"/>
                <a:gd name="connsiteX72" fmla="*/ 2045800 w 3267381"/>
                <a:gd name="connsiteY72" fmla="*/ 557212 h 1728787"/>
                <a:gd name="connsiteX73" fmla="*/ 1962456 w 3267381"/>
                <a:gd name="connsiteY73" fmla="*/ 614362 h 1728787"/>
                <a:gd name="connsiteX74" fmla="*/ 1881493 w 3267381"/>
                <a:gd name="connsiteY74" fmla="*/ 664369 h 1728787"/>
                <a:gd name="connsiteX75" fmla="*/ 1802912 w 3267381"/>
                <a:gd name="connsiteY75" fmla="*/ 692944 h 1728787"/>
                <a:gd name="connsiteX76" fmla="*/ 1717187 w 3267381"/>
                <a:gd name="connsiteY76" fmla="*/ 692944 h 1728787"/>
                <a:gd name="connsiteX77" fmla="*/ 1640987 w 3267381"/>
                <a:gd name="connsiteY77" fmla="*/ 671512 h 1728787"/>
                <a:gd name="connsiteX78" fmla="*/ 1531450 w 3267381"/>
                <a:gd name="connsiteY78" fmla="*/ 623887 h 1728787"/>
                <a:gd name="connsiteX79" fmla="*/ 1460012 w 3267381"/>
                <a:gd name="connsiteY79" fmla="*/ 571500 h 1728787"/>
                <a:gd name="connsiteX80" fmla="*/ 1405243 w 3267381"/>
                <a:gd name="connsiteY80" fmla="*/ 519112 h 1728787"/>
                <a:gd name="connsiteX81" fmla="*/ 1357618 w 3267381"/>
                <a:gd name="connsiteY81" fmla="*/ 476250 h 1728787"/>
                <a:gd name="connsiteX82" fmla="*/ 1264750 w 3267381"/>
                <a:gd name="connsiteY82" fmla="*/ 478631 h 1728787"/>
                <a:gd name="connsiteX83" fmla="*/ 1221887 w 3267381"/>
                <a:gd name="connsiteY83" fmla="*/ 521494 h 1728787"/>
                <a:gd name="connsiteX84" fmla="*/ 1157594 w 3267381"/>
                <a:gd name="connsiteY84" fmla="*/ 588168 h 1728787"/>
                <a:gd name="connsiteX85" fmla="*/ 1074250 w 3267381"/>
                <a:gd name="connsiteY85" fmla="*/ 676275 h 1728787"/>
                <a:gd name="connsiteX86" fmla="*/ 945662 w 3267381"/>
                <a:gd name="connsiteY86" fmla="*/ 778669 h 1728787"/>
                <a:gd name="connsiteX87" fmla="*/ 843268 w 3267381"/>
                <a:gd name="connsiteY87" fmla="*/ 835819 h 1728787"/>
                <a:gd name="connsiteX88" fmla="*/ 762306 w 3267381"/>
                <a:gd name="connsiteY88" fmla="*/ 869156 h 1728787"/>
                <a:gd name="connsiteX89" fmla="*/ 674200 w 3267381"/>
                <a:gd name="connsiteY89" fmla="*/ 892969 h 1728787"/>
                <a:gd name="connsiteX90" fmla="*/ 602762 w 3267381"/>
                <a:gd name="connsiteY90" fmla="*/ 952500 h 1728787"/>
                <a:gd name="connsiteX91" fmla="*/ 550375 w 3267381"/>
                <a:gd name="connsiteY91" fmla="*/ 992981 h 1728787"/>
                <a:gd name="connsiteX92" fmla="*/ 483700 w 3267381"/>
                <a:gd name="connsiteY92" fmla="*/ 1012031 h 1728787"/>
                <a:gd name="connsiteX93" fmla="*/ 376543 w 3267381"/>
                <a:gd name="connsiteY93" fmla="*/ 1019175 h 1728787"/>
                <a:gd name="connsiteX94" fmla="*/ 288437 w 3267381"/>
                <a:gd name="connsiteY94" fmla="*/ 1052512 h 1728787"/>
                <a:gd name="connsiteX95" fmla="*/ 233668 w 3267381"/>
                <a:gd name="connsiteY95" fmla="*/ 1066800 h 1728787"/>
                <a:gd name="connsiteX96" fmla="*/ 147943 w 3267381"/>
                <a:gd name="connsiteY96" fmla="*/ 1078706 h 1728787"/>
                <a:gd name="connsiteX97" fmla="*/ 97938 w 3267381"/>
                <a:gd name="connsiteY97" fmla="*/ 1095375 h 1728787"/>
                <a:gd name="connsiteX98" fmla="*/ 12212 w 3267381"/>
                <a:gd name="connsiteY98" fmla="*/ 1135856 h 1728787"/>
                <a:gd name="connsiteX99" fmla="*/ 306 w 3267381"/>
                <a:gd name="connsiteY99" fmla="*/ 1143000 h 1728787"/>
                <a:gd name="connsiteX100" fmla="*/ 2687 w 3267381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41137 w 3265000"/>
                <a:gd name="connsiteY33" fmla="*/ 778669 h 1728787"/>
                <a:gd name="connsiteX34" fmla="*/ 2929243 w 3265000"/>
                <a:gd name="connsiteY34" fmla="*/ 764381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29243 w 3265000"/>
                <a:gd name="connsiteY34" fmla="*/ 764381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67368 w 3265000"/>
                <a:gd name="connsiteY37" fmla="*/ 461963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67368 w 3265000"/>
                <a:gd name="connsiteY37" fmla="*/ 461963 h 1728787"/>
                <a:gd name="connsiteX38" fmla="*/ 3210231 w 3265000"/>
                <a:gd name="connsiteY38" fmla="*/ 354806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31624 w 3257856"/>
                <a:gd name="connsiteY34" fmla="*/ 740569 h 1728787"/>
                <a:gd name="connsiteX35" fmla="*/ 3017350 w 3257856"/>
                <a:gd name="connsiteY35" fmla="*/ 661987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61987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04887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26588 w 3257856"/>
                <a:gd name="connsiteY11" fmla="*/ 1402557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2768 w 3257856"/>
                <a:gd name="connsiteY10" fmla="*/ 1428750 h 1728787"/>
                <a:gd name="connsiteX11" fmla="*/ 726588 w 3257856"/>
                <a:gd name="connsiteY11" fmla="*/ 1402557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01269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0126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21134 w 3257856"/>
                <a:gd name="connsiteY24" fmla="*/ 99625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21134 w 3257856"/>
                <a:gd name="connsiteY24" fmla="*/ 99625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26600 w 3257856"/>
                <a:gd name="connsiteY88" fmla="*/ 821532 h 1728787"/>
                <a:gd name="connsiteX89" fmla="*/ 757543 w 3257856"/>
                <a:gd name="connsiteY89" fmla="*/ 852487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503000 w 3257856"/>
                <a:gd name="connsiteY28" fmla="*/ 992981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03000 w 3257856"/>
                <a:gd name="connsiteY28" fmla="*/ 992981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703025 w 3257856"/>
                <a:gd name="connsiteY60" fmla="*/ 307181 h 1728787"/>
                <a:gd name="connsiteX61" fmla="*/ 2674450 w 3257856"/>
                <a:gd name="connsiteY61" fmla="*/ 288131 h 1728787"/>
                <a:gd name="connsiteX62" fmla="*/ 2641112 w 3257856"/>
                <a:gd name="connsiteY62" fmla="*/ 328612 h 1728787"/>
                <a:gd name="connsiteX63" fmla="*/ 2598250 w 3257856"/>
                <a:gd name="connsiteY63" fmla="*/ 400050 h 1728787"/>
                <a:gd name="connsiteX64" fmla="*/ 2512525 w 3257856"/>
                <a:gd name="connsiteY64" fmla="*/ 483394 h 1728787"/>
                <a:gd name="connsiteX65" fmla="*/ 2436325 w 3257856"/>
                <a:gd name="connsiteY65" fmla="*/ 535781 h 1728787"/>
                <a:gd name="connsiteX66" fmla="*/ 2367268 w 3257856"/>
                <a:gd name="connsiteY66" fmla="*/ 573881 h 1728787"/>
                <a:gd name="connsiteX67" fmla="*/ 2286306 w 3257856"/>
                <a:gd name="connsiteY67" fmla="*/ 600075 h 1728787"/>
                <a:gd name="connsiteX68" fmla="*/ 2188675 w 3257856"/>
                <a:gd name="connsiteY68" fmla="*/ 609600 h 1728787"/>
                <a:gd name="connsiteX69" fmla="*/ 2114856 w 3257856"/>
                <a:gd name="connsiteY69" fmla="*/ 583406 h 1728787"/>
                <a:gd name="connsiteX70" fmla="*/ 2045800 w 3257856"/>
                <a:gd name="connsiteY70" fmla="*/ 557212 h 1728787"/>
                <a:gd name="connsiteX71" fmla="*/ 1962456 w 3257856"/>
                <a:gd name="connsiteY71" fmla="*/ 614362 h 1728787"/>
                <a:gd name="connsiteX72" fmla="*/ 1881493 w 3257856"/>
                <a:gd name="connsiteY72" fmla="*/ 664369 h 1728787"/>
                <a:gd name="connsiteX73" fmla="*/ 1802912 w 3257856"/>
                <a:gd name="connsiteY73" fmla="*/ 692944 h 1728787"/>
                <a:gd name="connsiteX74" fmla="*/ 1717187 w 3257856"/>
                <a:gd name="connsiteY74" fmla="*/ 692944 h 1728787"/>
                <a:gd name="connsiteX75" fmla="*/ 1640987 w 3257856"/>
                <a:gd name="connsiteY75" fmla="*/ 671512 h 1728787"/>
                <a:gd name="connsiteX76" fmla="*/ 1531450 w 3257856"/>
                <a:gd name="connsiteY76" fmla="*/ 623887 h 1728787"/>
                <a:gd name="connsiteX77" fmla="*/ 1460012 w 3257856"/>
                <a:gd name="connsiteY77" fmla="*/ 571500 h 1728787"/>
                <a:gd name="connsiteX78" fmla="*/ 1405243 w 3257856"/>
                <a:gd name="connsiteY78" fmla="*/ 519112 h 1728787"/>
                <a:gd name="connsiteX79" fmla="*/ 1357618 w 3257856"/>
                <a:gd name="connsiteY79" fmla="*/ 476250 h 1728787"/>
                <a:gd name="connsiteX80" fmla="*/ 1264750 w 3257856"/>
                <a:gd name="connsiteY80" fmla="*/ 478631 h 1728787"/>
                <a:gd name="connsiteX81" fmla="*/ 1221887 w 3257856"/>
                <a:gd name="connsiteY81" fmla="*/ 521494 h 1728787"/>
                <a:gd name="connsiteX82" fmla="*/ 1157594 w 3257856"/>
                <a:gd name="connsiteY82" fmla="*/ 588168 h 1728787"/>
                <a:gd name="connsiteX83" fmla="*/ 1074250 w 3257856"/>
                <a:gd name="connsiteY83" fmla="*/ 676275 h 1728787"/>
                <a:gd name="connsiteX84" fmla="*/ 945662 w 3257856"/>
                <a:gd name="connsiteY84" fmla="*/ 778669 h 1728787"/>
                <a:gd name="connsiteX85" fmla="*/ 826600 w 3257856"/>
                <a:gd name="connsiteY85" fmla="*/ 821532 h 1728787"/>
                <a:gd name="connsiteX86" fmla="*/ 757543 w 3257856"/>
                <a:gd name="connsiteY86" fmla="*/ 852487 h 1728787"/>
                <a:gd name="connsiteX87" fmla="*/ 674200 w 3257856"/>
                <a:gd name="connsiteY87" fmla="*/ 892969 h 1728787"/>
                <a:gd name="connsiteX88" fmla="*/ 602762 w 3257856"/>
                <a:gd name="connsiteY88" fmla="*/ 952500 h 1728787"/>
                <a:gd name="connsiteX89" fmla="*/ 550375 w 3257856"/>
                <a:gd name="connsiteY89" fmla="*/ 992981 h 1728787"/>
                <a:gd name="connsiteX90" fmla="*/ 483700 w 3257856"/>
                <a:gd name="connsiteY90" fmla="*/ 1012031 h 1728787"/>
                <a:gd name="connsiteX91" fmla="*/ 376543 w 3257856"/>
                <a:gd name="connsiteY91" fmla="*/ 1019175 h 1728787"/>
                <a:gd name="connsiteX92" fmla="*/ 288437 w 3257856"/>
                <a:gd name="connsiteY92" fmla="*/ 1052512 h 1728787"/>
                <a:gd name="connsiteX93" fmla="*/ 233668 w 3257856"/>
                <a:gd name="connsiteY93" fmla="*/ 1066800 h 1728787"/>
                <a:gd name="connsiteX94" fmla="*/ 147943 w 3257856"/>
                <a:gd name="connsiteY94" fmla="*/ 1078706 h 1728787"/>
                <a:gd name="connsiteX95" fmla="*/ 97938 w 3257856"/>
                <a:gd name="connsiteY95" fmla="*/ 1095375 h 1728787"/>
                <a:gd name="connsiteX96" fmla="*/ 12212 w 3257856"/>
                <a:gd name="connsiteY96" fmla="*/ 1135856 h 1728787"/>
                <a:gd name="connsiteX97" fmla="*/ 306 w 3257856"/>
                <a:gd name="connsiteY97" fmla="*/ 1143000 h 1728787"/>
                <a:gd name="connsiteX98" fmla="*/ 2687 w 3257856"/>
                <a:gd name="connsiteY98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03523 w 3257856"/>
                <a:gd name="connsiteY29" fmla="*/ 793722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7235 w 3257856"/>
                <a:gd name="connsiteY32" fmla="*/ 616662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7235 w 3257856"/>
                <a:gd name="connsiteY32" fmla="*/ 616662 h 1728787"/>
                <a:gd name="connsiteX33" fmla="*/ 3037324 w 3257856"/>
                <a:gd name="connsiteY33" fmla="*/ 582944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37324 w 3257856"/>
                <a:gd name="connsiteY33" fmla="*/ 582944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85233 w 3257856"/>
                <a:gd name="connsiteY30" fmla="*/ 740712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8523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982462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03198 w 3257856"/>
                <a:gd name="connsiteY10" fmla="*/ 1369150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88361 w 3257856"/>
                <a:gd name="connsiteY9" fmla="*/ 1431096 h 1728787"/>
                <a:gd name="connsiteX10" fmla="*/ 703198 w 3257856"/>
                <a:gd name="connsiteY10" fmla="*/ 1369150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86540 w 3257856"/>
                <a:gd name="connsiteY8" fmla="*/ 1439131 h 1728787"/>
                <a:gd name="connsiteX9" fmla="*/ 588361 w 3257856"/>
                <a:gd name="connsiteY9" fmla="*/ 1431096 h 1728787"/>
                <a:gd name="connsiteX10" fmla="*/ 703198 w 3257856"/>
                <a:gd name="connsiteY10" fmla="*/ 1369150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378386 w 3257856"/>
                <a:gd name="connsiteY7" fmla="*/ 1487749 h 1728787"/>
                <a:gd name="connsiteX8" fmla="*/ 486540 w 3257856"/>
                <a:gd name="connsiteY8" fmla="*/ 1439131 h 1728787"/>
                <a:gd name="connsiteX9" fmla="*/ 588361 w 3257856"/>
                <a:gd name="connsiteY9" fmla="*/ 1431096 h 1728787"/>
                <a:gd name="connsiteX10" fmla="*/ 703198 w 3257856"/>
                <a:gd name="connsiteY10" fmla="*/ 1369150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07412 w 3257856"/>
                <a:gd name="connsiteY6" fmla="*/ 1519632 h 1728787"/>
                <a:gd name="connsiteX7" fmla="*/ 378386 w 3257856"/>
                <a:gd name="connsiteY7" fmla="*/ 1487749 h 1728787"/>
                <a:gd name="connsiteX8" fmla="*/ 486540 w 3257856"/>
                <a:gd name="connsiteY8" fmla="*/ 1439131 h 1728787"/>
                <a:gd name="connsiteX9" fmla="*/ 588361 w 3257856"/>
                <a:gd name="connsiteY9" fmla="*/ 1431096 h 1728787"/>
                <a:gd name="connsiteX10" fmla="*/ 703198 w 3257856"/>
                <a:gd name="connsiteY10" fmla="*/ 1369150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307412 w 3257856"/>
                <a:gd name="connsiteY5" fmla="*/ 1519632 h 1728787"/>
                <a:gd name="connsiteX6" fmla="*/ 378386 w 3257856"/>
                <a:gd name="connsiteY6" fmla="*/ 1487749 h 1728787"/>
                <a:gd name="connsiteX7" fmla="*/ 486540 w 3257856"/>
                <a:gd name="connsiteY7" fmla="*/ 1439131 h 1728787"/>
                <a:gd name="connsiteX8" fmla="*/ 588361 w 3257856"/>
                <a:gd name="connsiteY8" fmla="*/ 1431096 h 1728787"/>
                <a:gd name="connsiteX9" fmla="*/ 703198 w 3257856"/>
                <a:gd name="connsiteY9" fmla="*/ 1369150 h 1728787"/>
                <a:gd name="connsiteX10" fmla="*/ 827023 w 3257856"/>
                <a:gd name="connsiteY10" fmla="*/ 1309652 h 1728787"/>
                <a:gd name="connsiteX11" fmla="*/ 967980 w 3257856"/>
                <a:gd name="connsiteY11" fmla="*/ 1198197 h 1728787"/>
                <a:gd name="connsiteX12" fmla="*/ 1114654 w 3257856"/>
                <a:gd name="connsiteY12" fmla="*/ 1091999 h 1728787"/>
                <a:gd name="connsiteX13" fmla="*/ 1241820 w 3257856"/>
                <a:gd name="connsiteY13" fmla="*/ 1022480 h 1728787"/>
                <a:gd name="connsiteX14" fmla="*/ 1331425 w 3257856"/>
                <a:gd name="connsiteY14" fmla="*/ 982462 h 1728787"/>
                <a:gd name="connsiteX15" fmla="*/ 1408584 w 3257856"/>
                <a:gd name="connsiteY15" fmla="*/ 978659 h 1728787"/>
                <a:gd name="connsiteX16" fmla="*/ 1488587 w 3257856"/>
                <a:gd name="connsiteY16" fmla="*/ 1050131 h 1728787"/>
                <a:gd name="connsiteX17" fmla="*/ 1574312 w 3257856"/>
                <a:gd name="connsiteY17" fmla="*/ 1102519 h 1728787"/>
                <a:gd name="connsiteX18" fmla="*/ 1657656 w 3257856"/>
                <a:gd name="connsiteY18" fmla="*/ 1152525 h 1728787"/>
                <a:gd name="connsiteX19" fmla="*/ 1741000 w 3257856"/>
                <a:gd name="connsiteY19" fmla="*/ 1178718 h 1728787"/>
                <a:gd name="connsiteX20" fmla="*/ 1829106 w 3257856"/>
                <a:gd name="connsiteY20" fmla="*/ 1140619 h 1728787"/>
                <a:gd name="connsiteX21" fmla="*/ 1910069 w 3257856"/>
                <a:gd name="connsiteY21" fmla="*/ 1104899 h 1728787"/>
                <a:gd name="connsiteX22" fmla="*/ 2026873 w 3257856"/>
                <a:gd name="connsiteY22" fmla="*/ 1026967 h 1728787"/>
                <a:gd name="connsiteX23" fmla="*/ 2118629 w 3257856"/>
                <a:gd name="connsiteY23" fmla="*/ 978724 h 1728787"/>
                <a:gd name="connsiteX24" fmla="*/ 2190684 w 3257856"/>
                <a:gd name="connsiteY24" fmla="*/ 964808 h 1728787"/>
                <a:gd name="connsiteX25" fmla="*/ 2291068 w 3257856"/>
                <a:gd name="connsiteY25" fmla="*/ 997744 h 1728787"/>
                <a:gd name="connsiteX26" fmla="*/ 2429805 w 3257856"/>
                <a:gd name="connsiteY26" fmla="*/ 981841 h 1728787"/>
                <a:gd name="connsiteX27" fmla="*/ 2545604 w 3257856"/>
                <a:gd name="connsiteY27" fmla="*/ 910300 h 1728787"/>
                <a:gd name="connsiteX28" fmla="*/ 2721066 w 3257856"/>
                <a:gd name="connsiteY28" fmla="*/ 798732 h 1728787"/>
                <a:gd name="connsiteX29" fmla="*/ 2797763 w 3257856"/>
                <a:gd name="connsiteY29" fmla="*/ 740712 h 1728787"/>
                <a:gd name="connsiteX30" fmla="*/ 2878977 w 3257856"/>
                <a:gd name="connsiteY30" fmla="*/ 680438 h 1728787"/>
                <a:gd name="connsiteX31" fmla="*/ 2962320 w 3257856"/>
                <a:gd name="connsiteY31" fmla="*/ 639211 h 1728787"/>
                <a:gd name="connsiteX32" fmla="*/ 3067397 w 3257856"/>
                <a:gd name="connsiteY32" fmla="*/ 592966 h 1728787"/>
                <a:gd name="connsiteX33" fmla="*/ 3119744 w 3257856"/>
                <a:gd name="connsiteY33" fmla="*/ 535781 h 1728787"/>
                <a:gd name="connsiteX34" fmla="*/ 3167368 w 3257856"/>
                <a:gd name="connsiteY34" fmla="*/ 461963 h 1728787"/>
                <a:gd name="connsiteX35" fmla="*/ 3222137 w 3257856"/>
                <a:gd name="connsiteY35" fmla="*/ 361949 h 1728787"/>
                <a:gd name="connsiteX36" fmla="*/ 3255475 w 3257856"/>
                <a:gd name="connsiteY36" fmla="*/ 288131 h 1728787"/>
                <a:gd name="connsiteX37" fmla="*/ 3257856 w 3257856"/>
                <a:gd name="connsiteY37" fmla="*/ 278606 h 1728787"/>
                <a:gd name="connsiteX38" fmla="*/ 3179275 w 3257856"/>
                <a:gd name="connsiteY38" fmla="*/ 271462 h 1728787"/>
                <a:gd name="connsiteX39" fmla="*/ 3143556 w 3257856"/>
                <a:gd name="connsiteY39" fmla="*/ 261937 h 1728787"/>
                <a:gd name="connsiteX40" fmla="*/ 3136412 w 3257856"/>
                <a:gd name="connsiteY40" fmla="*/ 238125 h 1728787"/>
                <a:gd name="connsiteX41" fmla="*/ 3122125 w 3257856"/>
                <a:gd name="connsiteY41" fmla="*/ 264319 h 1728787"/>
                <a:gd name="connsiteX42" fmla="*/ 3091168 w 3257856"/>
                <a:gd name="connsiteY42" fmla="*/ 221456 h 1728787"/>
                <a:gd name="connsiteX43" fmla="*/ 3074500 w 3257856"/>
                <a:gd name="connsiteY43" fmla="*/ 242887 h 1728787"/>
                <a:gd name="connsiteX44" fmla="*/ 3043543 w 3257856"/>
                <a:gd name="connsiteY44" fmla="*/ 152400 h 1728787"/>
                <a:gd name="connsiteX45" fmla="*/ 3024493 w 3257856"/>
                <a:gd name="connsiteY45" fmla="*/ 183356 h 1728787"/>
                <a:gd name="connsiteX46" fmla="*/ 3014968 w 3257856"/>
                <a:gd name="connsiteY46" fmla="*/ 171450 h 1728787"/>
                <a:gd name="connsiteX47" fmla="*/ 2984012 w 3257856"/>
                <a:gd name="connsiteY47" fmla="*/ 183356 h 1728787"/>
                <a:gd name="connsiteX48" fmla="*/ 2955437 w 3257856"/>
                <a:gd name="connsiteY48" fmla="*/ 173831 h 1728787"/>
                <a:gd name="connsiteX49" fmla="*/ 2938768 w 3257856"/>
                <a:gd name="connsiteY49" fmla="*/ 133350 h 1728787"/>
                <a:gd name="connsiteX50" fmla="*/ 2926862 w 3257856"/>
                <a:gd name="connsiteY50" fmla="*/ 85725 h 1728787"/>
                <a:gd name="connsiteX51" fmla="*/ 2919718 w 3257856"/>
                <a:gd name="connsiteY51" fmla="*/ 40481 h 1728787"/>
                <a:gd name="connsiteX52" fmla="*/ 2910193 w 3257856"/>
                <a:gd name="connsiteY52" fmla="*/ 0 h 1728787"/>
                <a:gd name="connsiteX53" fmla="*/ 2903050 w 3257856"/>
                <a:gd name="connsiteY53" fmla="*/ 7144 h 1728787"/>
                <a:gd name="connsiteX54" fmla="*/ 2886381 w 3257856"/>
                <a:gd name="connsiteY54" fmla="*/ 66675 h 1728787"/>
                <a:gd name="connsiteX55" fmla="*/ 2848281 w 3257856"/>
                <a:gd name="connsiteY55" fmla="*/ 145256 h 1728787"/>
                <a:gd name="connsiteX56" fmla="*/ 2807800 w 3257856"/>
                <a:gd name="connsiteY56" fmla="*/ 223837 h 1728787"/>
                <a:gd name="connsiteX57" fmla="*/ 2769700 w 3257856"/>
                <a:gd name="connsiteY57" fmla="*/ 288131 h 1728787"/>
                <a:gd name="connsiteX58" fmla="*/ 2726837 w 3257856"/>
                <a:gd name="connsiteY58" fmla="*/ 321469 h 1728787"/>
                <a:gd name="connsiteX59" fmla="*/ 2674450 w 3257856"/>
                <a:gd name="connsiteY59" fmla="*/ 288131 h 1728787"/>
                <a:gd name="connsiteX60" fmla="*/ 2641112 w 3257856"/>
                <a:gd name="connsiteY60" fmla="*/ 328612 h 1728787"/>
                <a:gd name="connsiteX61" fmla="*/ 2598250 w 3257856"/>
                <a:gd name="connsiteY61" fmla="*/ 400050 h 1728787"/>
                <a:gd name="connsiteX62" fmla="*/ 2512525 w 3257856"/>
                <a:gd name="connsiteY62" fmla="*/ 483394 h 1728787"/>
                <a:gd name="connsiteX63" fmla="*/ 2436325 w 3257856"/>
                <a:gd name="connsiteY63" fmla="*/ 535781 h 1728787"/>
                <a:gd name="connsiteX64" fmla="*/ 2367268 w 3257856"/>
                <a:gd name="connsiteY64" fmla="*/ 573881 h 1728787"/>
                <a:gd name="connsiteX65" fmla="*/ 2286306 w 3257856"/>
                <a:gd name="connsiteY65" fmla="*/ 600075 h 1728787"/>
                <a:gd name="connsiteX66" fmla="*/ 2188675 w 3257856"/>
                <a:gd name="connsiteY66" fmla="*/ 609600 h 1728787"/>
                <a:gd name="connsiteX67" fmla="*/ 2114856 w 3257856"/>
                <a:gd name="connsiteY67" fmla="*/ 583406 h 1728787"/>
                <a:gd name="connsiteX68" fmla="*/ 2045800 w 3257856"/>
                <a:gd name="connsiteY68" fmla="*/ 557212 h 1728787"/>
                <a:gd name="connsiteX69" fmla="*/ 1962456 w 3257856"/>
                <a:gd name="connsiteY69" fmla="*/ 614362 h 1728787"/>
                <a:gd name="connsiteX70" fmla="*/ 1881493 w 3257856"/>
                <a:gd name="connsiteY70" fmla="*/ 664369 h 1728787"/>
                <a:gd name="connsiteX71" fmla="*/ 1802912 w 3257856"/>
                <a:gd name="connsiteY71" fmla="*/ 692944 h 1728787"/>
                <a:gd name="connsiteX72" fmla="*/ 1717187 w 3257856"/>
                <a:gd name="connsiteY72" fmla="*/ 692944 h 1728787"/>
                <a:gd name="connsiteX73" fmla="*/ 1640987 w 3257856"/>
                <a:gd name="connsiteY73" fmla="*/ 671512 h 1728787"/>
                <a:gd name="connsiteX74" fmla="*/ 1531450 w 3257856"/>
                <a:gd name="connsiteY74" fmla="*/ 623887 h 1728787"/>
                <a:gd name="connsiteX75" fmla="*/ 1460012 w 3257856"/>
                <a:gd name="connsiteY75" fmla="*/ 571500 h 1728787"/>
                <a:gd name="connsiteX76" fmla="*/ 1405243 w 3257856"/>
                <a:gd name="connsiteY76" fmla="*/ 519112 h 1728787"/>
                <a:gd name="connsiteX77" fmla="*/ 1357618 w 3257856"/>
                <a:gd name="connsiteY77" fmla="*/ 476250 h 1728787"/>
                <a:gd name="connsiteX78" fmla="*/ 1264750 w 3257856"/>
                <a:gd name="connsiteY78" fmla="*/ 478631 h 1728787"/>
                <a:gd name="connsiteX79" fmla="*/ 1221887 w 3257856"/>
                <a:gd name="connsiteY79" fmla="*/ 521494 h 1728787"/>
                <a:gd name="connsiteX80" fmla="*/ 1157594 w 3257856"/>
                <a:gd name="connsiteY80" fmla="*/ 588168 h 1728787"/>
                <a:gd name="connsiteX81" fmla="*/ 1074250 w 3257856"/>
                <a:gd name="connsiteY81" fmla="*/ 676275 h 1728787"/>
                <a:gd name="connsiteX82" fmla="*/ 945662 w 3257856"/>
                <a:gd name="connsiteY82" fmla="*/ 778669 h 1728787"/>
                <a:gd name="connsiteX83" fmla="*/ 826600 w 3257856"/>
                <a:gd name="connsiteY83" fmla="*/ 821532 h 1728787"/>
                <a:gd name="connsiteX84" fmla="*/ 757543 w 3257856"/>
                <a:gd name="connsiteY84" fmla="*/ 852487 h 1728787"/>
                <a:gd name="connsiteX85" fmla="*/ 674200 w 3257856"/>
                <a:gd name="connsiteY85" fmla="*/ 892969 h 1728787"/>
                <a:gd name="connsiteX86" fmla="*/ 602762 w 3257856"/>
                <a:gd name="connsiteY86" fmla="*/ 952500 h 1728787"/>
                <a:gd name="connsiteX87" fmla="*/ 550375 w 3257856"/>
                <a:gd name="connsiteY87" fmla="*/ 992981 h 1728787"/>
                <a:gd name="connsiteX88" fmla="*/ 483700 w 3257856"/>
                <a:gd name="connsiteY88" fmla="*/ 1012031 h 1728787"/>
                <a:gd name="connsiteX89" fmla="*/ 376543 w 3257856"/>
                <a:gd name="connsiteY89" fmla="*/ 1019175 h 1728787"/>
                <a:gd name="connsiteX90" fmla="*/ 288437 w 3257856"/>
                <a:gd name="connsiteY90" fmla="*/ 1052512 h 1728787"/>
                <a:gd name="connsiteX91" fmla="*/ 233668 w 3257856"/>
                <a:gd name="connsiteY91" fmla="*/ 1066800 h 1728787"/>
                <a:gd name="connsiteX92" fmla="*/ 147943 w 3257856"/>
                <a:gd name="connsiteY92" fmla="*/ 1078706 h 1728787"/>
                <a:gd name="connsiteX93" fmla="*/ 97938 w 3257856"/>
                <a:gd name="connsiteY93" fmla="*/ 1095375 h 1728787"/>
                <a:gd name="connsiteX94" fmla="*/ 12212 w 3257856"/>
                <a:gd name="connsiteY94" fmla="*/ 1135856 h 1728787"/>
                <a:gd name="connsiteX95" fmla="*/ 306 w 3257856"/>
                <a:gd name="connsiteY95" fmla="*/ 1143000 h 1728787"/>
                <a:gd name="connsiteX96" fmla="*/ 2687 w 3257856"/>
                <a:gd name="connsiteY96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10818 w 3257856"/>
                <a:gd name="connsiteY4" fmla="*/ 1551085 h 1728787"/>
                <a:gd name="connsiteX5" fmla="*/ 307412 w 3257856"/>
                <a:gd name="connsiteY5" fmla="*/ 1519632 h 1728787"/>
                <a:gd name="connsiteX6" fmla="*/ 378386 w 3257856"/>
                <a:gd name="connsiteY6" fmla="*/ 1487749 h 1728787"/>
                <a:gd name="connsiteX7" fmla="*/ 486540 w 3257856"/>
                <a:gd name="connsiteY7" fmla="*/ 1439131 h 1728787"/>
                <a:gd name="connsiteX8" fmla="*/ 588361 w 3257856"/>
                <a:gd name="connsiteY8" fmla="*/ 1431096 h 1728787"/>
                <a:gd name="connsiteX9" fmla="*/ 703198 w 3257856"/>
                <a:gd name="connsiteY9" fmla="*/ 1369150 h 1728787"/>
                <a:gd name="connsiteX10" fmla="*/ 827023 w 3257856"/>
                <a:gd name="connsiteY10" fmla="*/ 1309652 h 1728787"/>
                <a:gd name="connsiteX11" fmla="*/ 967980 w 3257856"/>
                <a:gd name="connsiteY11" fmla="*/ 1198197 h 1728787"/>
                <a:gd name="connsiteX12" fmla="*/ 1114654 w 3257856"/>
                <a:gd name="connsiteY12" fmla="*/ 1091999 h 1728787"/>
                <a:gd name="connsiteX13" fmla="*/ 1241820 w 3257856"/>
                <a:gd name="connsiteY13" fmla="*/ 1022480 h 1728787"/>
                <a:gd name="connsiteX14" fmla="*/ 1331425 w 3257856"/>
                <a:gd name="connsiteY14" fmla="*/ 982462 h 1728787"/>
                <a:gd name="connsiteX15" fmla="*/ 1408584 w 3257856"/>
                <a:gd name="connsiteY15" fmla="*/ 978659 h 1728787"/>
                <a:gd name="connsiteX16" fmla="*/ 1488587 w 3257856"/>
                <a:gd name="connsiteY16" fmla="*/ 1050131 h 1728787"/>
                <a:gd name="connsiteX17" fmla="*/ 1574312 w 3257856"/>
                <a:gd name="connsiteY17" fmla="*/ 1102519 h 1728787"/>
                <a:gd name="connsiteX18" fmla="*/ 1657656 w 3257856"/>
                <a:gd name="connsiteY18" fmla="*/ 1152525 h 1728787"/>
                <a:gd name="connsiteX19" fmla="*/ 1741000 w 3257856"/>
                <a:gd name="connsiteY19" fmla="*/ 1178718 h 1728787"/>
                <a:gd name="connsiteX20" fmla="*/ 1829106 w 3257856"/>
                <a:gd name="connsiteY20" fmla="*/ 1140619 h 1728787"/>
                <a:gd name="connsiteX21" fmla="*/ 1910069 w 3257856"/>
                <a:gd name="connsiteY21" fmla="*/ 1104899 h 1728787"/>
                <a:gd name="connsiteX22" fmla="*/ 2026873 w 3257856"/>
                <a:gd name="connsiteY22" fmla="*/ 1026967 h 1728787"/>
                <a:gd name="connsiteX23" fmla="*/ 2118629 w 3257856"/>
                <a:gd name="connsiteY23" fmla="*/ 978724 h 1728787"/>
                <a:gd name="connsiteX24" fmla="*/ 2190684 w 3257856"/>
                <a:gd name="connsiteY24" fmla="*/ 964808 h 1728787"/>
                <a:gd name="connsiteX25" fmla="*/ 2291068 w 3257856"/>
                <a:gd name="connsiteY25" fmla="*/ 997744 h 1728787"/>
                <a:gd name="connsiteX26" fmla="*/ 2429805 w 3257856"/>
                <a:gd name="connsiteY26" fmla="*/ 981841 h 1728787"/>
                <a:gd name="connsiteX27" fmla="*/ 2545604 w 3257856"/>
                <a:gd name="connsiteY27" fmla="*/ 910300 h 1728787"/>
                <a:gd name="connsiteX28" fmla="*/ 2721066 w 3257856"/>
                <a:gd name="connsiteY28" fmla="*/ 798732 h 1728787"/>
                <a:gd name="connsiteX29" fmla="*/ 2797763 w 3257856"/>
                <a:gd name="connsiteY29" fmla="*/ 740712 h 1728787"/>
                <a:gd name="connsiteX30" fmla="*/ 2878977 w 3257856"/>
                <a:gd name="connsiteY30" fmla="*/ 680438 h 1728787"/>
                <a:gd name="connsiteX31" fmla="*/ 2962320 w 3257856"/>
                <a:gd name="connsiteY31" fmla="*/ 639211 h 1728787"/>
                <a:gd name="connsiteX32" fmla="*/ 3067397 w 3257856"/>
                <a:gd name="connsiteY32" fmla="*/ 592966 h 1728787"/>
                <a:gd name="connsiteX33" fmla="*/ 3119744 w 3257856"/>
                <a:gd name="connsiteY33" fmla="*/ 535781 h 1728787"/>
                <a:gd name="connsiteX34" fmla="*/ 3167368 w 3257856"/>
                <a:gd name="connsiteY34" fmla="*/ 461963 h 1728787"/>
                <a:gd name="connsiteX35" fmla="*/ 3222137 w 3257856"/>
                <a:gd name="connsiteY35" fmla="*/ 361949 h 1728787"/>
                <a:gd name="connsiteX36" fmla="*/ 3255475 w 3257856"/>
                <a:gd name="connsiteY36" fmla="*/ 288131 h 1728787"/>
                <a:gd name="connsiteX37" fmla="*/ 3257856 w 3257856"/>
                <a:gd name="connsiteY37" fmla="*/ 278606 h 1728787"/>
                <a:gd name="connsiteX38" fmla="*/ 3179275 w 3257856"/>
                <a:gd name="connsiteY38" fmla="*/ 271462 h 1728787"/>
                <a:gd name="connsiteX39" fmla="*/ 3143556 w 3257856"/>
                <a:gd name="connsiteY39" fmla="*/ 261937 h 1728787"/>
                <a:gd name="connsiteX40" fmla="*/ 3136412 w 3257856"/>
                <a:gd name="connsiteY40" fmla="*/ 238125 h 1728787"/>
                <a:gd name="connsiteX41" fmla="*/ 3122125 w 3257856"/>
                <a:gd name="connsiteY41" fmla="*/ 264319 h 1728787"/>
                <a:gd name="connsiteX42" fmla="*/ 3091168 w 3257856"/>
                <a:gd name="connsiteY42" fmla="*/ 221456 h 1728787"/>
                <a:gd name="connsiteX43" fmla="*/ 3074500 w 3257856"/>
                <a:gd name="connsiteY43" fmla="*/ 242887 h 1728787"/>
                <a:gd name="connsiteX44" fmla="*/ 3043543 w 3257856"/>
                <a:gd name="connsiteY44" fmla="*/ 152400 h 1728787"/>
                <a:gd name="connsiteX45" fmla="*/ 3024493 w 3257856"/>
                <a:gd name="connsiteY45" fmla="*/ 183356 h 1728787"/>
                <a:gd name="connsiteX46" fmla="*/ 3014968 w 3257856"/>
                <a:gd name="connsiteY46" fmla="*/ 171450 h 1728787"/>
                <a:gd name="connsiteX47" fmla="*/ 2984012 w 3257856"/>
                <a:gd name="connsiteY47" fmla="*/ 183356 h 1728787"/>
                <a:gd name="connsiteX48" fmla="*/ 2955437 w 3257856"/>
                <a:gd name="connsiteY48" fmla="*/ 173831 h 1728787"/>
                <a:gd name="connsiteX49" fmla="*/ 2938768 w 3257856"/>
                <a:gd name="connsiteY49" fmla="*/ 133350 h 1728787"/>
                <a:gd name="connsiteX50" fmla="*/ 2926862 w 3257856"/>
                <a:gd name="connsiteY50" fmla="*/ 85725 h 1728787"/>
                <a:gd name="connsiteX51" fmla="*/ 2919718 w 3257856"/>
                <a:gd name="connsiteY51" fmla="*/ 40481 h 1728787"/>
                <a:gd name="connsiteX52" fmla="*/ 2910193 w 3257856"/>
                <a:gd name="connsiteY52" fmla="*/ 0 h 1728787"/>
                <a:gd name="connsiteX53" fmla="*/ 2903050 w 3257856"/>
                <a:gd name="connsiteY53" fmla="*/ 7144 h 1728787"/>
                <a:gd name="connsiteX54" fmla="*/ 2886381 w 3257856"/>
                <a:gd name="connsiteY54" fmla="*/ 66675 h 1728787"/>
                <a:gd name="connsiteX55" fmla="*/ 2848281 w 3257856"/>
                <a:gd name="connsiteY55" fmla="*/ 145256 h 1728787"/>
                <a:gd name="connsiteX56" fmla="*/ 2807800 w 3257856"/>
                <a:gd name="connsiteY56" fmla="*/ 223837 h 1728787"/>
                <a:gd name="connsiteX57" fmla="*/ 2769700 w 3257856"/>
                <a:gd name="connsiteY57" fmla="*/ 288131 h 1728787"/>
                <a:gd name="connsiteX58" fmla="*/ 2726837 w 3257856"/>
                <a:gd name="connsiteY58" fmla="*/ 321469 h 1728787"/>
                <a:gd name="connsiteX59" fmla="*/ 2674450 w 3257856"/>
                <a:gd name="connsiteY59" fmla="*/ 288131 h 1728787"/>
                <a:gd name="connsiteX60" fmla="*/ 2641112 w 3257856"/>
                <a:gd name="connsiteY60" fmla="*/ 328612 h 1728787"/>
                <a:gd name="connsiteX61" fmla="*/ 2598250 w 3257856"/>
                <a:gd name="connsiteY61" fmla="*/ 400050 h 1728787"/>
                <a:gd name="connsiteX62" fmla="*/ 2512525 w 3257856"/>
                <a:gd name="connsiteY62" fmla="*/ 483394 h 1728787"/>
                <a:gd name="connsiteX63" fmla="*/ 2436325 w 3257856"/>
                <a:gd name="connsiteY63" fmla="*/ 535781 h 1728787"/>
                <a:gd name="connsiteX64" fmla="*/ 2367268 w 3257856"/>
                <a:gd name="connsiteY64" fmla="*/ 573881 h 1728787"/>
                <a:gd name="connsiteX65" fmla="*/ 2286306 w 3257856"/>
                <a:gd name="connsiteY65" fmla="*/ 600075 h 1728787"/>
                <a:gd name="connsiteX66" fmla="*/ 2188675 w 3257856"/>
                <a:gd name="connsiteY66" fmla="*/ 609600 h 1728787"/>
                <a:gd name="connsiteX67" fmla="*/ 2114856 w 3257856"/>
                <a:gd name="connsiteY67" fmla="*/ 583406 h 1728787"/>
                <a:gd name="connsiteX68" fmla="*/ 2045800 w 3257856"/>
                <a:gd name="connsiteY68" fmla="*/ 557212 h 1728787"/>
                <a:gd name="connsiteX69" fmla="*/ 1962456 w 3257856"/>
                <a:gd name="connsiteY69" fmla="*/ 614362 h 1728787"/>
                <a:gd name="connsiteX70" fmla="*/ 1881493 w 3257856"/>
                <a:gd name="connsiteY70" fmla="*/ 664369 h 1728787"/>
                <a:gd name="connsiteX71" fmla="*/ 1802912 w 3257856"/>
                <a:gd name="connsiteY71" fmla="*/ 692944 h 1728787"/>
                <a:gd name="connsiteX72" fmla="*/ 1717187 w 3257856"/>
                <a:gd name="connsiteY72" fmla="*/ 692944 h 1728787"/>
                <a:gd name="connsiteX73" fmla="*/ 1640987 w 3257856"/>
                <a:gd name="connsiteY73" fmla="*/ 671512 h 1728787"/>
                <a:gd name="connsiteX74" fmla="*/ 1531450 w 3257856"/>
                <a:gd name="connsiteY74" fmla="*/ 623887 h 1728787"/>
                <a:gd name="connsiteX75" fmla="*/ 1460012 w 3257856"/>
                <a:gd name="connsiteY75" fmla="*/ 571500 h 1728787"/>
                <a:gd name="connsiteX76" fmla="*/ 1405243 w 3257856"/>
                <a:gd name="connsiteY76" fmla="*/ 519112 h 1728787"/>
                <a:gd name="connsiteX77" fmla="*/ 1357618 w 3257856"/>
                <a:gd name="connsiteY77" fmla="*/ 476250 h 1728787"/>
                <a:gd name="connsiteX78" fmla="*/ 1264750 w 3257856"/>
                <a:gd name="connsiteY78" fmla="*/ 478631 h 1728787"/>
                <a:gd name="connsiteX79" fmla="*/ 1221887 w 3257856"/>
                <a:gd name="connsiteY79" fmla="*/ 521494 h 1728787"/>
                <a:gd name="connsiteX80" fmla="*/ 1157594 w 3257856"/>
                <a:gd name="connsiteY80" fmla="*/ 588168 h 1728787"/>
                <a:gd name="connsiteX81" fmla="*/ 1074250 w 3257856"/>
                <a:gd name="connsiteY81" fmla="*/ 676275 h 1728787"/>
                <a:gd name="connsiteX82" fmla="*/ 945662 w 3257856"/>
                <a:gd name="connsiteY82" fmla="*/ 778669 h 1728787"/>
                <a:gd name="connsiteX83" fmla="*/ 826600 w 3257856"/>
                <a:gd name="connsiteY83" fmla="*/ 821532 h 1728787"/>
                <a:gd name="connsiteX84" fmla="*/ 757543 w 3257856"/>
                <a:gd name="connsiteY84" fmla="*/ 852487 h 1728787"/>
                <a:gd name="connsiteX85" fmla="*/ 674200 w 3257856"/>
                <a:gd name="connsiteY85" fmla="*/ 892969 h 1728787"/>
                <a:gd name="connsiteX86" fmla="*/ 602762 w 3257856"/>
                <a:gd name="connsiteY86" fmla="*/ 952500 h 1728787"/>
                <a:gd name="connsiteX87" fmla="*/ 550375 w 3257856"/>
                <a:gd name="connsiteY87" fmla="*/ 992981 h 1728787"/>
                <a:gd name="connsiteX88" fmla="*/ 483700 w 3257856"/>
                <a:gd name="connsiteY88" fmla="*/ 1012031 h 1728787"/>
                <a:gd name="connsiteX89" fmla="*/ 376543 w 3257856"/>
                <a:gd name="connsiteY89" fmla="*/ 1019175 h 1728787"/>
                <a:gd name="connsiteX90" fmla="*/ 288437 w 3257856"/>
                <a:gd name="connsiteY90" fmla="*/ 1052512 h 1728787"/>
                <a:gd name="connsiteX91" fmla="*/ 233668 w 3257856"/>
                <a:gd name="connsiteY91" fmla="*/ 1066800 h 1728787"/>
                <a:gd name="connsiteX92" fmla="*/ 147943 w 3257856"/>
                <a:gd name="connsiteY92" fmla="*/ 1078706 h 1728787"/>
                <a:gd name="connsiteX93" fmla="*/ 97938 w 3257856"/>
                <a:gd name="connsiteY93" fmla="*/ 1095375 h 1728787"/>
                <a:gd name="connsiteX94" fmla="*/ 12212 w 3257856"/>
                <a:gd name="connsiteY94" fmla="*/ 1135856 h 1728787"/>
                <a:gd name="connsiteX95" fmla="*/ 306 w 3257856"/>
                <a:gd name="connsiteY95" fmla="*/ 1143000 h 1728787"/>
                <a:gd name="connsiteX96" fmla="*/ 2687 w 3257856"/>
                <a:gd name="connsiteY96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56969 w 3257856"/>
                <a:gd name="connsiteY3" fmla="*/ 1563949 h 1728787"/>
                <a:gd name="connsiteX4" fmla="*/ 210818 w 3257856"/>
                <a:gd name="connsiteY4" fmla="*/ 1551085 h 1728787"/>
                <a:gd name="connsiteX5" fmla="*/ 307412 w 3257856"/>
                <a:gd name="connsiteY5" fmla="*/ 1519632 h 1728787"/>
                <a:gd name="connsiteX6" fmla="*/ 378386 w 3257856"/>
                <a:gd name="connsiteY6" fmla="*/ 1487749 h 1728787"/>
                <a:gd name="connsiteX7" fmla="*/ 486540 w 3257856"/>
                <a:gd name="connsiteY7" fmla="*/ 1439131 h 1728787"/>
                <a:gd name="connsiteX8" fmla="*/ 588361 w 3257856"/>
                <a:gd name="connsiteY8" fmla="*/ 1431096 h 1728787"/>
                <a:gd name="connsiteX9" fmla="*/ 703198 w 3257856"/>
                <a:gd name="connsiteY9" fmla="*/ 1369150 h 1728787"/>
                <a:gd name="connsiteX10" fmla="*/ 827023 w 3257856"/>
                <a:gd name="connsiteY10" fmla="*/ 1309652 h 1728787"/>
                <a:gd name="connsiteX11" fmla="*/ 967980 w 3257856"/>
                <a:gd name="connsiteY11" fmla="*/ 1198197 h 1728787"/>
                <a:gd name="connsiteX12" fmla="*/ 1114654 w 3257856"/>
                <a:gd name="connsiteY12" fmla="*/ 1091999 h 1728787"/>
                <a:gd name="connsiteX13" fmla="*/ 1241820 w 3257856"/>
                <a:gd name="connsiteY13" fmla="*/ 1022480 h 1728787"/>
                <a:gd name="connsiteX14" fmla="*/ 1331425 w 3257856"/>
                <a:gd name="connsiteY14" fmla="*/ 982462 h 1728787"/>
                <a:gd name="connsiteX15" fmla="*/ 1408584 w 3257856"/>
                <a:gd name="connsiteY15" fmla="*/ 978659 h 1728787"/>
                <a:gd name="connsiteX16" fmla="*/ 1488587 w 3257856"/>
                <a:gd name="connsiteY16" fmla="*/ 1050131 h 1728787"/>
                <a:gd name="connsiteX17" fmla="*/ 1574312 w 3257856"/>
                <a:gd name="connsiteY17" fmla="*/ 1102519 h 1728787"/>
                <a:gd name="connsiteX18" fmla="*/ 1657656 w 3257856"/>
                <a:gd name="connsiteY18" fmla="*/ 1152525 h 1728787"/>
                <a:gd name="connsiteX19" fmla="*/ 1741000 w 3257856"/>
                <a:gd name="connsiteY19" fmla="*/ 1178718 h 1728787"/>
                <a:gd name="connsiteX20" fmla="*/ 1829106 w 3257856"/>
                <a:gd name="connsiteY20" fmla="*/ 1140619 h 1728787"/>
                <a:gd name="connsiteX21" fmla="*/ 1910069 w 3257856"/>
                <a:gd name="connsiteY21" fmla="*/ 1104899 h 1728787"/>
                <a:gd name="connsiteX22" fmla="*/ 2026873 w 3257856"/>
                <a:gd name="connsiteY22" fmla="*/ 1026967 h 1728787"/>
                <a:gd name="connsiteX23" fmla="*/ 2118629 w 3257856"/>
                <a:gd name="connsiteY23" fmla="*/ 978724 h 1728787"/>
                <a:gd name="connsiteX24" fmla="*/ 2190684 w 3257856"/>
                <a:gd name="connsiteY24" fmla="*/ 964808 h 1728787"/>
                <a:gd name="connsiteX25" fmla="*/ 2291068 w 3257856"/>
                <a:gd name="connsiteY25" fmla="*/ 997744 h 1728787"/>
                <a:gd name="connsiteX26" fmla="*/ 2429805 w 3257856"/>
                <a:gd name="connsiteY26" fmla="*/ 981841 h 1728787"/>
                <a:gd name="connsiteX27" fmla="*/ 2545604 w 3257856"/>
                <a:gd name="connsiteY27" fmla="*/ 910300 h 1728787"/>
                <a:gd name="connsiteX28" fmla="*/ 2721066 w 3257856"/>
                <a:gd name="connsiteY28" fmla="*/ 798732 h 1728787"/>
                <a:gd name="connsiteX29" fmla="*/ 2797763 w 3257856"/>
                <a:gd name="connsiteY29" fmla="*/ 740712 h 1728787"/>
                <a:gd name="connsiteX30" fmla="*/ 2878977 w 3257856"/>
                <a:gd name="connsiteY30" fmla="*/ 680438 h 1728787"/>
                <a:gd name="connsiteX31" fmla="*/ 2962320 w 3257856"/>
                <a:gd name="connsiteY31" fmla="*/ 639211 h 1728787"/>
                <a:gd name="connsiteX32" fmla="*/ 3067397 w 3257856"/>
                <a:gd name="connsiteY32" fmla="*/ 592966 h 1728787"/>
                <a:gd name="connsiteX33" fmla="*/ 3119744 w 3257856"/>
                <a:gd name="connsiteY33" fmla="*/ 535781 h 1728787"/>
                <a:gd name="connsiteX34" fmla="*/ 3167368 w 3257856"/>
                <a:gd name="connsiteY34" fmla="*/ 461963 h 1728787"/>
                <a:gd name="connsiteX35" fmla="*/ 3222137 w 3257856"/>
                <a:gd name="connsiteY35" fmla="*/ 361949 h 1728787"/>
                <a:gd name="connsiteX36" fmla="*/ 3255475 w 3257856"/>
                <a:gd name="connsiteY36" fmla="*/ 288131 h 1728787"/>
                <a:gd name="connsiteX37" fmla="*/ 3257856 w 3257856"/>
                <a:gd name="connsiteY37" fmla="*/ 278606 h 1728787"/>
                <a:gd name="connsiteX38" fmla="*/ 3179275 w 3257856"/>
                <a:gd name="connsiteY38" fmla="*/ 271462 h 1728787"/>
                <a:gd name="connsiteX39" fmla="*/ 3143556 w 3257856"/>
                <a:gd name="connsiteY39" fmla="*/ 261937 h 1728787"/>
                <a:gd name="connsiteX40" fmla="*/ 3136412 w 3257856"/>
                <a:gd name="connsiteY40" fmla="*/ 238125 h 1728787"/>
                <a:gd name="connsiteX41" fmla="*/ 3122125 w 3257856"/>
                <a:gd name="connsiteY41" fmla="*/ 264319 h 1728787"/>
                <a:gd name="connsiteX42" fmla="*/ 3091168 w 3257856"/>
                <a:gd name="connsiteY42" fmla="*/ 221456 h 1728787"/>
                <a:gd name="connsiteX43" fmla="*/ 3074500 w 3257856"/>
                <a:gd name="connsiteY43" fmla="*/ 242887 h 1728787"/>
                <a:gd name="connsiteX44" fmla="*/ 3043543 w 3257856"/>
                <a:gd name="connsiteY44" fmla="*/ 152400 h 1728787"/>
                <a:gd name="connsiteX45" fmla="*/ 3024493 w 3257856"/>
                <a:gd name="connsiteY45" fmla="*/ 183356 h 1728787"/>
                <a:gd name="connsiteX46" fmla="*/ 3014968 w 3257856"/>
                <a:gd name="connsiteY46" fmla="*/ 171450 h 1728787"/>
                <a:gd name="connsiteX47" fmla="*/ 2984012 w 3257856"/>
                <a:gd name="connsiteY47" fmla="*/ 183356 h 1728787"/>
                <a:gd name="connsiteX48" fmla="*/ 2955437 w 3257856"/>
                <a:gd name="connsiteY48" fmla="*/ 173831 h 1728787"/>
                <a:gd name="connsiteX49" fmla="*/ 2938768 w 3257856"/>
                <a:gd name="connsiteY49" fmla="*/ 133350 h 1728787"/>
                <a:gd name="connsiteX50" fmla="*/ 2926862 w 3257856"/>
                <a:gd name="connsiteY50" fmla="*/ 85725 h 1728787"/>
                <a:gd name="connsiteX51" fmla="*/ 2919718 w 3257856"/>
                <a:gd name="connsiteY51" fmla="*/ 40481 h 1728787"/>
                <a:gd name="connsiteX52" fmla="*/ 2910193 w 3257856"/>
                <a:gd name="connsiteY52" fmla="*/ 0 h 1728787"/>
                <a:gd name="connsiteX53" fmla="*/ 2903050 w 3257856"/>
                <a:gd name="connsiteY53" fmla="*/ 7144 h 1728787"/>
                <a:gd name="connsiteX54" fmla="*/ 2886381 w 3257856"/>
                <a:gd name="connsiteY54" fmla="*/ 66675 h 1728787"/>
                <a:gd name="connsiteX55" fmla="*/ 2848281 w 3257856"/>
                <a:gd name="connsiteY55" fmla="*/ 145256 h 1728787"/>
                <a:gd name="connsiteX56" fmla="*/ 2807800 w 3257856"/>
                <a:gd name="connsiteY56" fmla="*/ 223837 h 1728787"/>
                <a:gd name="connsiteX57" fmla="*/ 2769700 w 3257856"/>
                <a:gd name="connsiteY57" fmla="*/ 288131 h 1728787"/>
                <a:gd name="connsiteX58" fmla="*/ 2726837 w 3257856"/>
                <a:gd name="connsiteY58" fmla="*/ 321469 h 1728787"/>
                <a:gd name="connsiteX59" fmla="*/ 2674450 w 3257856"/>
                <a:gd name="connsiteY59" fmla="*/ 288131 h 1728787"/>
                <a:gd name="connsiteX60" fmla="*/ 2641112 w 3257856"/>
                <a:gd name="connsiteY60" fmla="*/ 328612 h 1728787"/>
                <a:gd name="connsiteX61" fmla="*/ 2598250 w 3257856"/>
                <a:gd name="connsiteY61" fmla="*/ 400050 h 1728787"/>
                <a:gd name="connsiteX62" fmla="*/ 2512525 w 3257856"/>
                <a:gd name="connsiteY62" fmla="*/ 483394 h 1728787"/>
                <a:gd name="connsiteX63" fmla="*/ 2436325 w 3257856"/>
                <a:gd name="connsiteY63" fmla="*/ 535781 h 1728787"/>
                <a:gd name="connsiteX64" fmla="*/ 2367268 w 3257856"/>
                <a:gd name="connsiteY64" fmla="*/ 573881 h 1728787"/>
                <a:gd name="connsiteX65" fmla="*/ 2286306 w 3257856"/>
                <a:gd name="connsiteY65" fmla="*/ 600075 h 1728787"/>
                <a:gd name="connsiteX66" fmla="*/ 2188675 w 3257856"/>
                <a:gd name="connsiteY66" fmla="*/ 609600 h 1728787"/>
                <a:gd name="connsiteX67" fmla="*/ 2114856 w 3257856"/>
                <a:gd name="connsiteY67" fmla="*/ 583406 h 1728787"/>
                <a:gd name="connsiteX68" fmla="*/ 2045800 w 3257856"/>
                <a:gd name="connsiteY68" fmla="*/ 557212 h 1728787"/>
                <a:gd name="connsiteX69" fmla="*/ 1962456 w 3257856"/>
                <a:gd name="connsiteY69" fmla="*/ 614362 h 1728787"/>
                <a:gd name="connsiteX70" fmla="*/ 1881493 w 3257856"/>
                <a:gd name="connsiteY70" fmla="*/ 664369 h 1728787"/>
                <a:gd name="connsiteX71" fmla="*/ 1802912 w 3257856"/>
                <a:gd name="connsiteY71" fmla="*/ 692944 h 1728787"/>
                <a:gd name="connsiteX72" fmla="*/ 1717187 w 3257856"/>
                <a:gd name="connsiteY72" fmla="*/ 692944 h 1728787"/>
                <a:gd name="connsiteX73" fmla="*/ 1640987 w 3257856"/>
                <a:gd name="connsiteY73" fmla="*/ 671512 h 1728787"/>
                <a:gd name="connsiteX74" fmla="*/ 1531450 w 3257856"/>
                <a:gd name="connsiteY74" fmla="*/ 623887 h 1728787"/>
                <a:gd name="connsiteX75" fmla="*/ 1460012 w 3257856"/>
                <a:gd name="connsiteY75" fmla="*/ 571500 h 1728787"/>
                <a:gd name="connsiteX76" fmla="*/ 1405243 w 3257856"/>
                <a:gd name="connsiteY76" fmla="*/ 519112 h 1728787"/>
                <a:gd name="connsiteX77" fmla="*/ 1357618 w 3257856"/>
                <a:gd name="connsiteY77" fmla="*/ 476250 h 1728787"/>
                <a:gd name="connsiteX78" fmla="*/ 1264750 w 3257856"/>
                <a:gd name="connsiteY78" fmla="*/ 478631 h 1728787"/>
                <a:gd name="connsiteX79" fmla="*/ 1221887 w 3257856"/>
                <a:gd name="connsiteY79" fmla="*/ 521494 h 1728787"/>
                <a:gd name="connsiteX80" fmla="*/ 1157594 w 3257856"/>
                <a:gd name="connsiteY80" fmla="*/ 588168 h 1728787"/>
                <a:gd name="connsiteX81" fmla="*/ 1074250 w 3257856"/>
                <a:gd name="connsiteY81" fmla="*/ 676275 h 1728787"/>
                <a:gd name="connsiteX82" fmla="*/ 945662 w 3257856"/>
                <a:gd name="connsiteY82" fmla="*/ 778669 h 1728787"/>
                <a:gd name="connsiteX83" fmla="*/ 826600 w 3257856"/>
                <a:gd name="connsiteY83" fmla="*/ 821532 h 1728787"/>
                <a:gd name="connsiteX84" fmla="*/ 757543 w 3257856"/>
                <a:gd name="connsiteY84" fmla="*/ 852487 h 1728787"/>
                <a:gd name="connsiteX85" fmla="*/ 674200 w 3257856"/>
                <a:gd name="connsiteY85" fmla="*/ 892969 h 1728787"/>
                <a:gd name="connsiteX86" fmla="*/ 602762 w 3257856"/>
                <a:gd name="connsiteY86" fmla="*/ 952500 h 1728787"/>
                <a:gd name="connsiteX87" fmla="*/ 550375 w 3257856"/>
                <a:gd name="connsiteY87" fmla="*/ 992981 h 1728787"/>
                <a:gd name="connsiteX88" fmla="*/ 483700 w 3257856"/>
                <a:gd name="connsiteY88" fmla="*/ 1012031 h 1728787"/>
                <a:gd name="connsiteX89" fmla="*/ 376543 w 3257856"/>
                <a:gd name="connsiteY89" fmla="*/ 1019175 h 1728787"/>
                <a:gd name="connsiteX90" fmla="*/ 288437 w 3257856"/>
                <a:gd name="connsiteY90" fmla="*/ 1052512 h 1728787"/>
                <a:gd name="connsiteX91" fmla="*/ 233668 w 3257856"/>
                <a:gd name="connsiteY91" fmla="*/ 1066800 h 1728787"/>
                <a:gd name="connsiteX92" fmla="*/ 147943 w 3257856"/>
                <a:gd name="connsiteY92" fmla="*/ 1078706 h 1728787"/>
                <a:gd name="connsiteX93" fmla="*/ 97938 w 3257856"/>
                <a:gd name="connsiteY93" fmla="*/ 1095375 h 1728787"/>
                <a:gd name="connsiteX94" fmla="*/ 12212 w 3257856"/>
                <a:gd name="connsiteY94" fmla="*/ 1135856 h 1728787"/>
                <a:gd name="connsiteX95" fmla="*/ 306 w 3257856"/>
                <a:gd name="connsiteY95" fmla="*/ 1143000 h 1728787"/>
                <a:gd name="connsiteX96" fmla="*/ 2687 w 3257856"/>
                <a:gd name="connsiteY96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76006 w 3257856"/>
                <a:gd name="connsiteY2" fmla="*/ 1568610 h 1728787"/>
                <a:gd name="connsiteX3" fmla="*/ 156969 w 3257856"/>
                <a:gd name="connsiteY3" fmla="*/ 1563949 h 1728787"/>
                <a:gd name="connsiteX4" fmla="*/ 210818 w 3257856"/>
                <a:gd name="connsiteY4" fmla="*/ 1551085 h 1728787"/>
                <a:gd name="connsiteX5" fmla="*/ 307412 w 3257856"/>
                <a:gd name="connsiteY5" fmla="*/ 1519632 h 1728787"/>
                <a:gd name="connsiteX6" fmla="*/ 378386 w 3257856"/>
                <a:gd name="connsiteY6" fmla="*/ 1487749 h 1728787"/>
                <a:gd name="connsiteX7" fmla="*/ 486540 w 3257856"/>
                <a:gd name="connsiteY7" fmla="*/ 1439131 h 1728787"/>
                <a:gd name="connsiteX8" fmla="*/ 588361 w 3257856"/>
                <a:gd name="connsiteY8" fmla="*/ 1431096 h 1728787"/>
                <a:gd name="connsiteX9" fmla="*/ 703198 w 3257856"/>
                <a:gd name="connsiteY9" fmla="*/ 1369150 h 1728787"/>
                <a:gd name="connsiteX10" fmla="*/ 827023 w 3257856"/>
                <a:gd name="connsiteY10" fmla="*/ 1309652 h 1728787"/>
                <a:gd name="connsiteX11" fmla="*/ 967980 w 3257856"/>
                <a:gd name="connsiteY11" fmla="*/ 1198197 h 1728787"/>
                <a:gd name="connsiteX12" fmla="*/ 1114654 w 3257856"/>
                <a:gd name="connsiteY12" fmla="*/ 1091999 h 1728787"/>
                <a:gd name="connsiteX13" fmla="*/ 1241820 w 3257856"/>
                <a:gd name="connsiteY13" fmla="*/ 1022480 h 1728787"/>
                <a:gd name="connsiteX14" fmla="*/ 1331425 w 3257856"/>
                <a:gd name="connsiteY14" fmla="*/ 982462 h 1728787"/>
                <a:gd name="connsiteX15" fmla="*/ 1408584 w 3257856"/>
                <a:gd name="connsiteY15" fmla="*/ 978659 h 1728787"/>
                <a:gd name="connsiteX16" fmla="*/ 1488587 w 3257856"/>
                <a:gd name="connsiteY16" fmla="*/ 1050131 h 1728787"/>
                <a:gd name="connsiteX17" fmla="*/ 1574312 w 3257856"/>
                <a:gd name="connsiteY17" fmla="*/ 1102519 h 1728787"/>
                <a:gd name="connsiteX18" fmla="*/ 1657656 w 3257856"/>
                <a:gd name="connsiteY18" fmla="*/ 1152525 h 1728787"/>
                <a:gd name="connsiteX19" fmla="*/ 1741000 w 3257856"/>
                <a:gd name="connsiteY19" fmla="*/ 1178718 h 1728787"/>
                <a:gd name="connsiteX20" fmla="*/ 1829106 w 3257856"/>
                <a:gd name="connsiteY20" fmla="*/ 1140619 h 1728787"/>
                <a:gd name="connsiteX21" fmla="*/ 1910069 w 3257856"/>
                <a:gd name="connsiteY21" fmla="*/ 1104899 h 1728787"/>
                <a:gd name="connsiteX22" fmla="*/ 2026873 w 3257856"/>
                <a:gd name="connsiteY22" fmla="*/ 1026967 h 1728787"/>
                <a:gd name="connsiteX23" fmla="*/ 2118629 w 3257856"/>
                <a:gd name="connsiteY23" fmla="*/ 978724 h 1728787"/>
                <a:gd name="connsiteX24" fmla="*/ 2190684 w 3257856"/>
                <a:gd name="connsiteY24" fmla="*/ 964808 h 1728787"/>
                <a:gd name="connsiteX25" fmla="*/ 2291068 w 3257856"/>
                <a:gd name="connsiteY25" fmla="*/ 997744 h 1728787"/>
                <a:gd name="connsiteX26" fmla="*/ 2429805 w 3257856"/>
                <a:gd name="connsiteY26" fmla="*/ 981841 h 1728787"/>
                <a:gd name="connsiteX27" fmla="*/ 2545604 w 3257856"/>
                <a:gd name="connsiteY27" fmla="*/ 910300 h 1728787"/>
                <a:gd name="connsiteX28" fmla="*/ 2721066 w 3257856"/>
                <a:gd name="connsiteY28" fmla="*/ 798732 h 1728787"/>
                <a:gd name="connsiteX29" fmla="*/ 2797763 w 3257856"/>
                <a:gd name="connsiteY29" fmla="*/ 740712 h 1728787"/>
                <a:gd name="connsiteX30" fmla="*/ 2878977 w 3257856"/>
                <a:gd name="connsiteY30" fmla="*/ 680438 h 1728787"/>
                <a:gd name="connsiteX31" fmla="*/ 2962320 w 3257856"/>
                <a:gd name="connsiteY31" fmla="*/ 639211 h 1728787"/>
                <a:gd name="connsiteX32" fmla="*/ 3067397 w 3257856"/>
                <a:gd name="connsiteY32" fmla="*/ 592966 h 1728787"/>
                <a:gd name="connsiteX33" fmla="*/ 3119744 w 3257856"/>
                <a:gd name="connsiteY33" fmla="*/ 535781 h 1728787"/>
                <a:gd name="connsiteX34" fmla="*/ 3167368 w 3257856"/>
                <a:gd name="connsiteY34" fmla="*/ 461963 h 1728787"/>
                <a:gd name="connsiteX35" fmla="*/ 3222137 w 3257856"/>
                <a:gd name="connsiteY35" fmla="*/ 361949 h 1728787"/>
                <a:gd name="connsiteX36" fmla="*/ 3255475 w 3257856"/>
                <a:gd name="connsiteY36" fmla="*/ 288131 h 1728787"/>
                <a:gd name="connsiteX37" fmla="*/ 3257856 w 3257856"/>
                <a:gd name="connsiteY37" fmla="*/ 278606 h 1728787"/>
                <a:gd name="connsiteX38" fmla="*/ 3179275 w 3257856"/>
                <a:gd name="connsiteY38" fmla="*/ 271462 h 1728787"/>
                <a:gd name="connsiteX39" fmla="*/ 3143556 w 3257856"/>
                <a:gd name="connsiteY39" fmla="*/ 261937 h 1728787"/>
                <a:gd name="connsiteX40" fmla="*/ 3136412 w 3257856"/>
                <a:gd name="connsiteY40" fmla="*/ 238125 h 1728787"/>
                <a:gd name="connsiteX41" fmla="*/ 3122125 w 3257856"/>
                <a:gd name="connsiteY41" fmla="*/ 264319 h 1728787"/>
                <a:gd name="connsiteX42" fmla="*/ 3091168 w 3257856"/>
                <a:gd name="connsiteY42" fmla="*/ 221456 h 1728787"/>
                <a:gd name="connsiteX43" fmla="*/ 3074500 w 3257856"/>
                <a:gd name="connsiteY43" fmla="*/ 242887 h 1728787"/>
                <a:gd name="connsiteX44" fmla="*/ 3043543 w 3257856"/>
                <a:gd name="connsiteY44" fmla="*/ 152400 h 1728787"/>
                <a:gd name="connsiteX45" fmla="*/ 3024493 w 3257856"/>
                <a:gd name="connsiteY45" fmla="*/ 183356 h 1728787"/>
                <a:gd name="connsiteX46" fmla="*/ 3014968 w 3257856"/>
                <a:gd name="connsiteY46" fmla="*/ 171450 h 1728787"/>
                <a:gd name="connsiteX47" fmla="*/ 2984012 w 3257856"/>
                <a:gd name="connsiteY47" fmla="*/ 183356 h 1728787"/>
                <a:gd name="connsiteX48" fmla="*/ 2955437 w 3257856"/>
                <a:gd name="connsiteY48" fmla="*/ 173831 h 1728787"/>
                <a:gd name="connsiteX49" fmla="*/ 2938768 w 3257856"/>
                <a:gd name="connsiteY49" fmla="*/ 133350 h 1728787"/>
                <a:gd name="connsiteX50" fmla="*/ 2926862 w 3257856"/>
                <a:gd name="connsiteY50" fmla="*/ 85725 h 1728787"/>
                <a:gd name="connsiteX51" fmla="*/ 2919718 w 3257856"/>
                <a:gd name="connsiteY51" fmla="*/ 40481 h 1728787"/>
                <a:gd name="connsiteX52" fmla="*/ 2910193 w 3257856"/>
                <a:gd name="connsiteY52" fmla="*/ 0 h 1728787"/>
                <a:gd name="connsiteX53" fmla="*/ 2903050 w 3257856"/>
                <a:gd name="connsiteY53" fmla="*/ 7144 h 1728787"/>
                <a:gd name="connsiteX54" fmla="*/ 2886381 w 3257856"/>
                <a:gd name="connsiteY54" fmla="*/ 66675 h 1728787"/>
                <a:gd name="connsiteX55" fmla="*/ 2848281 w 3257856"/>
                <a:gd name="connsiteY55" fmla="*/ 145256 h 1728787"/>
                <a:gd name="connsiteX56" fmla="*/ 2807800 w 3257856"/>
                <a:gd name="connsiteY56" fmla="*/ 223837 h 1728787"/>
                <a:gd name="connsiteX57" fmla="*/ 2769700 w 3257856"/>
                <a:gd name="connsiteY57" fmla="*/ 288131 h 1728787"/>
                <a:gd name="connsiteX58" fmla="*/ 2726837 w 3257856"/>
                <a:gd name="connsiteY58" fmla="*/ 321469 h 1728787"/>
                <a:gd name="connsiteX59" fmla="*/ 2674450 w 3257856"/>
                <a:gd name="connsiteY59" fmla="*/ 288131 h 1728787"/>
                <a:gd name="connsiteX60" fmla="*/ 2641112 w 3257856"/>
                <a:gd name="connsiteY60" fmla="*/ 328612 h 1728787"/>
                <a:gd name="connsiteX61" fmla="*/ 2598250 w 3257856"/>
                <a:gd name="connsiteY61" fmla="*/ 400050 h 1728787"/>
                <a:gd name="connsiteX62" fmla="*/ 2512525 w 3257856"/>
                <a:gd name="connsiteY62" fmla="*/ 483394 h 1728787"/>
                <a:gd name="connsiteX63" fmla="*/ 2436325 w 3257856"/>
                <a:gd name="connsiteY63" fmla="*/ 535781 h 1728787"/>
                <a:gd name="connsiteX64" fmla="*/ 2367268 w 3257856"/>
                <a:gd name="connsiteY64" fmla="*/ 573881 h 1728787"/>
                <a:gd name="connsiteX65" fmla="*/ 2286306 w 3257856"/>
                <a:gd name="connsiteY65" fmla="*/ 600075 h 1728787"/>
                <a:gd name="connsiteX66" fmla="*/ 2188675 w 3257856"/>
                <a:gd name="connsiteY66" fmla="*/ 609600 h 1728787"/>
                <a:gd name="connsiteX67" fmla="*/ 2114856 w 3257856"/>
                <a:gd name="connsiteY67" fmla="*/ 583406 h 1728787"/>
                <a:gd name="connsiteX68" fmla="*/ 2045800 w 3257856"/>
                <a:gd name="connsiteY68" fmla="*/ 557212 h 1728787"/>
                <a:gd name="connsiteX69" fmla="*/ 1962456 w 3257856"/>
                <a:gd name="connsiteY69" fmla="*/ 614362 h 1728787"/>
                <a:gd name="connsiteX70" fmla="*/ 1881493 w 3257856"/>
                <a:gd name="connsiteY70" fmla="*/ 664369 h 1728787"/>
                <a:gd name="connsiteX71" fmla="*/ 1802912 w 3257856"/>
                <a:gd name="connsiteY71" fmla="*/ 692944 h 1728787"/>
                <a:gd name="connsiteX72" fmla="*/ 1717187 w 3257856"/>
                <a:gd name="connsiteY72" fmla="*/ 692944 h 1728787"/>
                <a:gd name="connsiteX73" fmla="*/ 1640987 w 3257856"/>
                <a:gd name="connsiteY73" fmla="*/ 671512 h 1728787"/>
                <a:gd name="connsiteX74" fmla="*/ 1531450 w 3257856"/>
                <a:gd name="connsiteY74" fmla="*/ 623887 h 1728787"/>
                <a:gd name="connsiteX75" fmla="*/ 1460012 w 3257856"/>
                <a:gd name="connsiteY75" fmla="*/ 571500 h 1728787"/>
                <a:gd name="connsiteX76" fmla="*/ 1405243 w 3257856"/>
                <a:gd name="connsiteY76" fmla="*/ 519112 h 1728787"/>
                <a:gd name="connsiteX77" fmla="*/ 1357618 w 3257856"/>
                <a:gd name="connsiteY77" fmla="*/ 476250 h 1728787"/>
                <a:gd name="connsiteX78" fmla="*/ 1264750 w 3257856"/>
                <a:gd name="connsiteY78" fmla="*/ 478631 h 1728787"/>
                <a:gd name="connsiteX79" fmla="*/ 1221887 w 3257856"/>
                <a:gd name="connsiteY79" fmla="*/ 521494 h 1728787"/>
                <a:gd name="connsiteX80" fmla="*/ 1157594 w 3257856"/>
                <a:gd name="connsiteY80" fmla="*/ 588168 h 1728787"/>
                <a:gd name="connsiteX81" fmla="*/ 1074250 w 3257856"/>
                <a:gd name="connsiteY81" fmla="*/ 676275 h 1728787"/>
                <a:gd name="connsiteX82" fmla="*/ 945662 w 3257856"/>
                <a:gd name="connsiteY82" fmla="*/ 778669 h 1728787"/>
                <a:gd name="connsiteX83" fmla="*/ 826600 w 3257856"/>
                <a:gd name="connsiteY83" fmla="*/ 821532 h 1728787"/>
                <a:gd name="connsiteX84" fmla="*/ 757543 w 3257856"/>
                <a:gd name="connsiteY84" fmla="*/ 852487 h 1728787"/>
                <a:gd name="connsiteX85" fmla="*/ 674200 w 3257856"/>
                <a:gd name="connsiteY85" fmla="*/ 892969 h 1728787"/>
                <a:gd name="connsiteX86" fmla="*/ 602762 w 3257856"/>
                <a:gd name="connsiteY86" fmla="*/ 952500 h 1728787"/>
                <a:gd name="connsiteX87" fmla="*/ 550375 w 3257856"/>
                <a:gd name="connsiteY87" fmla="*/ 992981 h 1728787"/>
                <a:gd name="connsiteX88" fmla="*/ 483700 w 3257856"/>
                <a:gd name="connsiteY88" fmla="*/ 1012031 h 1728787"/>
                <a:gd name="connsiteX89" fmla="*/ 376543 w 3257856"/>
                <a:gd name="connsiteY89" fmla="*/ 1019175 h 1728787"/>
                <a:gd name="connsiteX90" fmla="*/ 288437 w 3257856"/>
                <a:gd name="connsiteY90" fmla="*/ 1052512 h 1728787"/>
                <a:gd name="connsiteX91" fmla="*/ 233668 w 3257856"/>
                <a:gd name="connsiteY91" fmla="*/ 1066800 h 1728787"/>
                <a:gd name="connsiteX92" fmla="*/ 147943 w 3257856"/>
                <a:gd name="connsiteY92" fmla="*/ 1078706 h 1728787"/>
                <a:gd name="connsiteX93" fmla="*/ 97938 w 3257856"/>
                <a:gd name="connsiteY93" fmla="*/ 1095375 h 1728787"/>
                <a:gd name="connsiteX94" fmla="*/ 12212 w 3257856"/>
                <a:gd name="connsiteY94" fmla="*/ 1135856 h 1728787"/>
                <a:gd name="connsiteX95" fmla="*/ 306 w 3257856"/>
                <a:gd name="connsiteY95" fmla="*/ 1143000 h 1728787"/>
                <a:gd name="connsiteX96" fmla="*/ 2687 w 3257856"/>
                <a:gd name="connsiteY96" fmla="*/ 1164431 h 1728787"/>
                <a:gd name="connsiteX0" fmla="*/ 2687 w 3257856"/>
                <a:gd name="connsiteY0" fmla="*/ 1164431 h 1601842"/>
                <a:gd name="connsiteX1" fmla="*/ 766 w 3257856"/>
                <a:gd name="connsiteY1" fmla="*/ 1601842 h 1601842"/>
                <a:gd name="connsiteX2" fmla="*/ 76006 w 3257856"/>
                <a:gd name="connsiteY2" fmla="*/ 1568610 h 1601842"/>
                <a:gd name="connsiteX3" fmla="*/ 156969 w 3257856"/>
                <a:gd name="connsiteY3" fmla="*/ 1563949 h 1601842"/>
                <a:gd name="connsiteX4" fmla="*/ 210818 w 3257856"/>
                <a:gd name="connsiteY4" fmla="*/ 1551085 h 1601842"/>
                <a:gd name="connsiteX5" fmla="*/ 307412 w 3257856"/>
                <a:gd name="connsiteY5" fmla="*/ 1519632 h 1601842"/>
                <a:gd name="connsiteX6" fmla="*/ 378386 w 3257856"/>
                <a:gd name="connsiteY6" fmla="*/ 1487749 h 1601842"/>
                <a:gd name="connsiteX7" fmla="*/ 486540 w 3257856"/>
                <a:gd name="connsiteY7" fmla="*/ 1439131 h 1601842"/>
                <a:gd name="connsiteX8" fmla="*/ 588361 w 3257856"/>
                <a:gd name="connsiteY8" fmla="*/ 1431096 h 1601842"/>
                <a:gd name="connsiteX9" fmla="*/ 703198 w 3257856"/>
                <a:gd name="connsiteY9" fmla="*/ 1369150 h 1601842"/>
                <a:gd name="connsiteX10" fmla="*/ 827023 w 3257856"/>
                <a:gd name="connsiteY10" fmla="*/ 1309652 h 1601842"/>
                <a:gd name="connsiteX11" fmla="*/ 967980 w 3257856"/>
                <a:gd name="connsiteY11" fmla="*/ 1198197 h 1601842"/>
                <a:gd name="connsiteX12" fmla="*/ 1114654 w 3257856"/>
                <a:gd name="connsiteY12" fmla="*/ 1091999 h 1601842"/>
                <a:gd name="connsiteX13" fmla="*/ 1241820 w 3257856"/>
                <a:gd name="connsiteY13" fmla="*/ 1022480 h 1601842"/>
                <a:gd name="connsiteX14" fmla="*/ 1331425 w 3257856"/>
                <a:gd name="connsiteY14" fmla="*/ 982462 h 1601842"/>
                <a:gd name="connsiteX15" fmla="*/ 1408584 w 3257856"/>
                <a:gd name="connsiteY15" fmla="*/ 978659 h 1601842"/>
                <a:gd name="connsiteX16" fmla="*/ 1488587 w 3257856"/>
                <a:gd name="connsiteY16" fmla="*/ 1050131 h 1601842"/>
                <a:gd name="connsiteX17" fmla="*/ 1574312 w 3257856"/>
                <a:gd name="connsiteY17" fmla="*/ 1102519 h 1601842"/>
                <a:gd name="connsiteX18" fmla="*/ 1657656 w 3257856"/>
                <a:gd name="connsiteY18" fmla="*/ 1152525 h 1601842"/>
                <a:gd name="connsiteX19" fmla="*/ 1741000 w 3257856"/>
                <a:gd name="connsiteY19" fmla="*/ 1178718 h 1601842"/>
                <a:gd name="connsiteX20" fmla="*/ 1829106 w 3257856"/>
                <a:gd name="connsiteY20" fmla="*/ 1140619 h 1601842"/>
                <a:gd name="connsiteX21" fmla="*/ 1910069 w 3257856"/>
                <a:gd name="connsiteY21" fmla="*/ 1104899 h 1601842"/>
                <a:gd name="connsiteX22" fmla="*/ 2026873 w 3257856"/>
                <a:gd name="connsiteY22" fmla="*/ 1026967 h 1601842"/>
                <a:gd name="connsiteX23" fmla="*/ 2118629 w 3257856"/>
                <a:gd name="connsiteY23" fmla="*/ 978724 h 1601842"/>
                <a:gd name="connsiteX24" fmla="*/ 2190684 w 3257856"/>
                <a:gd name="connsiteY24" fmla="*/ 964808 h 1601842"/>
                <a:gd name="connsiteX25" fmla="*/ 2291068 w 3257856"/>
                <a:gd name="connsiteY25" fmla="*/ 997744 h 1601842"/>
                <a:gd name="connsiteX26" fmla="*/ 2429805 w 3257856"/>
                <a:gd name="connsiteY26" fmla="*/ 981841 h 1601842"/>
                <a:gd name="connsiteX27" fmla="*/ 2545604 w 3257856"/>
                <a:gd name="connsiteY27" fmla="*/ 910300 h 1601842"/>
                <a:gd name="connsiteX28" fmla="*/ 2721066 w 3257856"/>
                <a:gd name="connsiteY28" fmla="*/ 798732 h 1601842"/>
                <a:gd name="connsiteX29" fmla="*/ 2797763 w 3257856"/>
                <a:gd name="connsiteY29" fmla="*/ 740712 h 1601842"/>
                <a:gd name="connsiteX30" fmla="*/ 2878977 w 3257856"/>
                <a:gd name="connsiteY30" fmla="*/ 680438 h 1601842"/>
                <a:gd name="connsiteX31" fmla="*/ 2962320 w 3257856"/>
                <a:gd name="connsiteY31" fmla="*/ 639211 h 1601842"/>
                <a:gd name="connsiteX32" fmla="*/ 3067397 w 3257856"/>
                <a:gd name="connsiteY32" fmla="*/ 592966 h 1601842"/>
                <a:gd name="connsiteX33" fmla="*/ 3119744 w 3257856"/>
                <a:gd name="connsiteY33" fmla="*/ 535781 h 1601842"/>
                <a:gd name="connsiteX34" fmla="*/ 3167368 w 3257856"/>
                <a:gd name="connsiteY34" fmla="*/ 461963 h 1601842"/>
                <a:gd name="connsiteX35" fmla="*/ 3222137 w 3257856"/>
                <a:gd name="connsiteY35" fmla="*/ 361949 h 1601842"/>
                <a:gd name="connsiteX36" fmla="*/ 3255475 w 3257856"/>
                <a:gd name="connsiteY36" fmla="*/ 288131 h 1601842"/>
                <a:gd name="connsiteX37" fmla="*/ 3257856 w 3257856"/>
                <a:gd name="connsiteY37" fmla="*/ 278606 h 1601842"/>
                <a:gd name="connsiteX38" fmla="*/ 3179275 w 3257856"/>
                <a:gd name="connsiteY38" fmla="*/ 271462 h 1601842"/>
                <a:gd name="connsiteX39" fmla="*/ 3143556 w 3257856"/>
                <a:gd name="connsiteY39" fmla="*/ 261937 h 1601842"/>
                <a:gd name="connsiteX40" fmla="*/ 3136412 w 3257856"/>
                <a:gd name="connsiteY40" fmla="*/ 238125 h 1601842"/>
                <a:gd name="connsiteX41" fmla="*/ 3122125 w 3257856"/>
                <a:gd name="connsiteY41" fmla="*/ 264319 h 1601842"/>
                <a:gd name="connsiteX42" fmla="*/ 3091168 w 3257856"/>
                <a:gd name="connsiteY42" fmla="*/ 221456 h 1601842"/>
                <a:gd name="connsiteX43" fmla="*/ 3074500 w 3257856"/>
                <a:gd name="connsiteY43" fmla="*/ 242887 h 1601842"/>
                <a:gd name="connsiteX44" fmla="*/ 3043543 w 3257856"/>
                <a:gd name="connsiteY44" fmla="*/ 152400 h 1601842"/>
                <a:gd name="connsiteX45" fmla="*/ 3024493 w 3257856"/>
                <a:gd name="connsiteY45" fmla="*/ 183356 h 1601842"/>
                <a:gd name="connsiteX46" fmla="*/ 3014968 w 3257856"/>
                <a:gd name="connsiteY46" fmla="*/ 171450 h 1601842"/>
                <a:gd name="connsiteX47" fmla="*/ 2984012 w 3257856"/>
                <a:gd name="connsiteY47" fmla="*/ 183356 h 1601842"/>
                <a:gd name="connsiteX48" fmla="*/ 2955437 w 3257856"/>
                <a:gd name="connsiteY48" fmla="*/ 173831 h 1601842"/>
                <a:gd name="connsiteX49" fmla="*/ 2938768 w 3257856"/>
                <a:gd name="connsiteY49" fmla="*/ 133350 h 1601842"/>
                <a:gd name="connsiteX50" fmla="*/ 2926862 w 3257856"/>
                <a:gd name="connsiteY50" fmla="*/ 85725 h 1601842"/>
                <a:gd name="connsiteX51" fmla="*/ 2919718 w 3257856"/>
                <a:gd name="connsiteY51" fmla="*/ 40481 h 1601842"/>
                <a:gd name="connsiteX52" fmla="*/ 2910193 w 3257856"/>
                <a:gd name="connsiteY52" fmla="*/ 0 h 1601842"/>
                <a:gd name="connsiteX53" fmla="*/ 2903050 w 3257856"/>
                <a:gd name="connsiteY53" fmla="*/ 7144 h 1601842"/>
                <a:gd name="connsiteX54" fmla="*/ 2886381 w 3257856"/>
                <a:gd name="connsiteY54" fmla="*/ 66675 h 1601842"/>
                <a:gd name="connsiteX55" fmla="*/ 2848281 w 3257856"/>
                <a:gd name="connsiteY55" fmla="*/ 145256 h 1601842"/>
                <a:gd name="connsiteX56" fmla="*/ 2807800 w 3257856"/>
                <a:gd name="connsiteY56" fmla="*/ 223837 h 1601842"/>
                <a:gd name="connsiteX57" fmla="*/ 2769700 w 3257856"/>
                <a:gd name="connsiteY57" fmla="*/ 288131 h 1601842"/>
                <a:gd name="connsiteX58" fmla="*/ 2726837 w 3257856"/>
                <a:gd name="connsiteY58" fmla="*/ 321469 h 1601842"/>
                <a:gd name="connsiteX59" fmla="*/ 2674450 w 3257856"/>
                <a:gd name="connsiteY59" fmla="*/ 288131 h 1601842"/>
                <a:gd name="connsiteX60" fmla="*/ 2641112 w 3257856"/>
                <a:gd name="connsiteY60" fmla="*/ 328612 h 1601842"/>
                <a:gd name="connsiteX61" fmla="*/ 2598250 w 3257856"/>
                <a:gd name="connsiteY61" fmla="*/ 400050 h 1601842"/>
                <a:gd name="connsiteX62" fmla="*/ 2512525 w 3257856"/>
                <a:gd name="connsiteY62" fmla="*/ 483394 h 1601842"/>
                <a:gd name="connsiteX63" fmla="*/ 2436325 w 3257856"/>
                <a:gd name="connsiteY63" fmla="*/ 535781 h 1601842"/>
                <a:gd name="connsiteX64" fmla="*/ 2367268 w 3257856"/>
                <a:gd name="connsiteY64" fmla="*/ 573881 h 1601842"/>
                <a:gd name="connsiteX65" fmla="*/ 2286306 w 3257856"/>
                <a:gd name="connsiteY65" fmla="*/ 600075 h 1601842"/>
                <a:gd name="connsiteX66" fmla="*/ 2188675 w 3257856"/>
                <a:gd name="connsiteY66" fmla="*/ 609600 h 1601842"/>
                <a:gd name="connsiteX67" fmla="*/ 2114856 w 3257856"/>
                <a:gd name="connsiteY67" fmla="*/ 583406 h 1601842"/>
                <a:gd name="connsiteX68" fmla="*/ 2045800 w 3257856"/>
                <a:gd name="connsiteY68" fmla="*/ 557212 h 1601842"/>
                <a:gd name="connsiteX69" fmla="*/ 1962456 w 3257856"/>
                <a:gd name="connsiteY69" fmla="*/ 614362 h 1601842"/>
                <a:gd name="connsiteX70" fmla="*/ 1881493 w 3257856"/>
                <a:gd name="connsiteY70" fmla="*/ 664369 h 1601842"/>
                <a:gd name="connsiteX71" fmla="*/ 1802912 w 3257856"/>
                <a:gd name="connsiteY71" fmla="*/ 692944 h 1601842"/>
                <a:gd name="connsiteX72" fmla="*/ 1717187 w 3257856"/>
                <a:gd name="connsiteY72" fmla="*/ 692944 h 1601842"/>
                <a:gd name="connsiteX73" fmla="*/ 1640987 w 3257856"/>
                <a:gd name="connsiteY73" fmla="*/ 671512 h 1601842"/>
                <a:gd name="connsiteX74" fmla="*/ 1531450 w 3257856"/>
                <a:gd name="connsiteY74" fmla="*/ 623887 h 1601842"/>
                <a:gd name="connsiteX75" fmla="*/ 1460012 w 3257856"/>
                <a:gd name="connsiteY75" fmla="*/ 571500 h 1601842"/>
                <a:gd name="connsiteX76" fmla="*/ 1405243 w 3257856"/>
                <a:gd name="connsiteY76" fmla="*/ 519112 h 1601842"/>
                <a:gd name="connsiteX77" fmla="*/ 1357618 w 3257856"/>
                <a:gd name="connsiteY77" fmla="*/ 476250 h 1601842"/>
                <a:gd name="connsiteX78" fmla="*/ 1264750 w 3257856"/>
                <a:gd name="connsiteY78" fmla="*/ 478631 h 1601842"/>
                <a:gd name="connsiteX79" fmla="*/ 1221887 w 3257856"/>
                <a:gd name="connsiteY79" fmla="*/ 521494 h 1601842"/>
                <a:gd name="connsiteX80" fmla="*/ 1157594 w 3257856"/>
                <a:gd name="connsiteY80" fmla="*/ 588168 h 1601842"/>
                <a:gd name="connsiteX81" fmla="*/ 1074250 w 3257856"/>
                <a:gd name="connsiteY81" fmla="*/ 676275 h 1601842"/>
                <a:gd name="connsiteX82" fmla="*/ 945662 w 3257856"/>
                <a:gd name="connsiteY82" fmla="*/ 778669 h 1601842"/>
                <a:gd name="connsiteX83" fmla="*/ 826600 w 3257856"/>
                <a:gd name="connsiteY83" fmla="*/ 821532 h 1601842"/>
                <a:gd name="connsiteX84" fmla="*/ 757543 w 3257856"/>
                <a:gd name="connsiteY84" fmla="*/ 852487 h 1601842"/>
                <a:gd name="connsiteX85" fmla="*/ 674200 w 3257856"/>
                <a:gd name="connsiteY85" fmla="*/ 892969 h 1601842"/>
                <a:gd name="connsiteX86" fmla="*/ 602762 w 3257856"/>
                <a:gd name="connsiteY86" fmla="*/ 952500 h 1601842"/>
                <a:gd name="connsiteX87" fmla="*/ 550375 w 3257856"/>
                <a:gd name="connsiteY87" fmla="*/ 992981 h 1601842"/>
                <a:gd name="connsiteX88" fmla="*/ 483700 w 3257856"/>
                <a:gd name="connsiteY88" fmla="*/ 1012031 h 1601842"/>
                <a:gd name="connsiteX89" fmla="*/ 376543 w 3257856"/>
                <a:gd name="connsiteY89" fmla="*/ 1019175 h 1601842"/>
                <a:gd name="connsiteX90" fmla="*/ 288437 w 3257856"/>
                <a:gd name="connsiteY90" fmla="*/ 1052512 h 1601842"/>
                <a:gd name="connsiteX91" fmla="*/ 233668 w 3257856"/>
                <a:gd name="connsiteY91" fmla="*/ 1066800 h 1601842"/>
                <a:gd name="connsiteX92" fmla="*/ 147943 w 3257856"/>
                <a:gd name="connsiteY92" fmla="*/ 1078706 h 1601842"/>
                <a:gd name="connsiteX93" fmla="*/ 97938 w 3257856"/>
                <a:gd name="connsiteY93" fmla="*/ 1095375 h 1601842"/>
                <a:gd name="connsiteX94" fmla="*/ 12212 w 3257856"/>
                <a:gd name="connsiteY94" fmla="*/ 1135856 h 1601842"/>
                <a:gd name="connsiteX95" fmla="*/ 306 w 3257856"/>
                <a:gd name="connsiteY95" fmla="*/ 1143000 h 1601842"/>
                <a:gd name="connsiteX96" fmla="*/ 2687 w 3257856"/>
                <a:gd name="connsiteY96" fmla="*/ 1164431 h 1601842"/>
                <a:gd name="connsiteX0" fmla="*/ 2687 w 3257856"/>
                <a:gd name="connsiteY0" fmla="*/ 1164431 h 1601842"/>
                <a:gd name="connsiteX1" fmla="*/ 766 w 3257856"/>
                <a:gd name="connsiteY1" fmla="*/ 1601842 h 1601842"/>
                <a:gd name="connsiteX2" fmla="*/ 76006 w 3257856"/>
                <a:gd name="connsiteY2" fmla="*/ 1568610 h 1601842"/>
                <a:gd name="connsiteX3" fmla="*/ 156969 w 3257856"/>
                <a:gd name="connsiteY3" fmla="*/ 1563949 h 1601842"/>
                <a:gd name="connsiteX4" fmla="*/ 210818 w 3257856"/>
                <a:gd name="connsiteY4" fmla="*/ 1551085 h 1601842"/>
                <a:gd name="connsiteX5" fmla="*/ 307412 w 3257856"/>
                <a:gd name="connsiteY5" fmla="*/ 1519632 h 1601842"/>
                <a:gd name="connsiteX6" fmla="*/ 378386 w 3257856"/>
                <a:gd name="connsiteY6" fmla="*/ 1487749 h 1601842"/>
                <a:gd name="connsiteX7" fmla="*/ 486540 w 3257856"/>
                <a:gd name="connsiteY7" fmla="*/ 1439131 h 1601842"/>
                <a:gd name="connsiteX8" fmla="*/ 588361 w 3257856"/>
                <a:gd name="connsiteY8" fmla="*/ 1431096 h 1601842"/>
                <a:gd name="connsiteX9" fmla="*/ 703198 w 3257856"/>
                <a:gd name="connsiteY9" fmla="*/ 1369150 h 1601842"/>
                <a:gd name="connsiteX10" fmla="*/ 827023 w 3257856"/>
                <a:gd name="connsiteY10" fmla="*/ 1309652 h 1601842"/>
                <a:gd name="connsiteX11" fmla="*/ 967980 w 3257856"/>
                <a:gd name="connsiteY11" fmla="*/ 1198197 h 1601842"/>
                <a:gd name="connsiteX12" fmla="*/ 1114654 w 3257856"/>
                <a:gd name="connsiteY12" fmla="*/ 1091999 h 1601842"/>
                <a:gd name="connsiteX13" fmla="*/ 1241820 w 3257856"/>
                <a:gd name="connsiteY13" fmla="*/ 1022480 h 1601842"/>
                <a:gd name="connsiteX14" fmla="*/ 1331425 w 3257856"/>
                <a:gd name="connsiteY14" fmla="*/ 982462 h 1601842"/>
                <a:gd name="connsiteX15" fmla="*/ 1408584 w 3257856"/>
                <a:gd name="connsiteY15" fmla="*/ 978659 h 1601842"/>
                <a:gd name="connsiteX16" fmla="*/ 1488587 w 3257856"/>
                <a:gd name="connsiteY16" fmla="*/ 1050131 h 1601842"/>
                <a:gd name="connsiteX17" fmla="*/ 1574312 w 3257856"/>
                <a:gd name="connsiteY17" fmla="*/ 1102519 h 1601842"/>
                <a:gd name="connsiteX18" fmla="*/ 1657656 w 3257856"/>
                <a:gd name="connsiteY18" fmla="*/ 1152525 h 1601842"/>
                <a:gd name="connsiteX19" fmla="*/ 1741000 w 3257856"/>
                <a:gd name="connsiteY19" fmla="*/ 1178718 h 1601842"/>
                <a:gd name="connsiteX20" fmla="*/ 1829106 w 3257856"/>
                <a:gd name="connsiteY20" fmla="*/ 1140619 h 1601842"/>
                <a:gd name="connsiteX21" fmla="*/ 1910069 w 3257856"/>
                <a:gd name="connsiteY21" fmla="*/ 1104899 h 1601842"/>
                <a:gd name="connsiteX22" fmla="*/ 2026873 w 3257856"/>
                <a:gd name="connsiteY22" fmla="*/ 1026967 h 1601842"/>
                <a:gd name="connsiteX23" fmla="*/ 2118629 w 3257856"/>
                <a:gd name="connsiteY23" fmla="*/ 978724 h 1601842"/>
                <a:gd name="connsiteX24" fmla="*/ 2190684 w 3257856"/>
                <a:gd name="connsiteY24" fmla="*/ 964808 h 1601842"/>
                <a:gd name="connsiteX25" fmla="*/ 2291068 w 3257856"/>
                <a:gd name="connsiteY25" fmla="*/ 997744 h 1601842"/>
                <a:gd name="connsiteX26" fmla="*/ 2429805 w 3257856"/>
                <a:gd name="connsiteY26" fmla="*/ 981841 h 1601842"/>
                <a:gd name="connsiteX27" fmla="*/ 2545604 w 3257856"/>
                <a:gd name="connsiteY27" fmla="*/ 910300 h 1601842"/>
                <a:gd name="connsiteX28" fmla="*/ 2721066 w 3257856"/>
                <a:gd name="connsiteY28" fmla="*/ 798732 h 1601842"/>
                <a:gd name="connsiteX29" fmla="*/ 2797763 w 3257856"/>
                <a:gd name="connsiteY29" fmla="*/ 740712 h 1601842"/>
                <a:gd name="connsiteX30" fmla="*/ 2878977 w 3257856"/>
                <a:gd name="connsiteY30" fmla="*/ 680438 h 1601842"/>
                <a:gd name="connsiteX31" fmla="*/ 2962320 w 3257856"/>
                <a:gd name="connsiteY31" fmla="*/ 639211 h 1601842"/>
                <a:gd name="connsiteX32" fmla="*/ 3067397 w 3257856"/>
                <a:gd name="connsiteY32" fmla="*/ 592966 h 1601842"/>
                <a:gd name="connsiteX33" fmla="*/ 3119744 w 3257856"/>
                <a:gd name="connsiteY33" fmla="*/ 535781 h 1601842"/>
                <a:gd name="connsiteX34" fmla="*/ 3167368 w 3257856"/>
                <a:gd name="connsiteY34" fmla="*/ 461963 h 1601842"/>
                <a:gd name="connsiteX35" fmla="*/ 3222137 w 3257856"/>
                <a:gd name="connsiteY35" fmla="*/ 361949 h 1601842"/>
                <a:gd name="connsiteX36" fmla="*/ 3255475 w 3257856"/>
                <a:gd name="connsiteY36" fmla="*/ 288131 h 1601842"/>
                <a:gd name="connsiteX37" fmla="*/ 3257856 w 3257856"/>
                <a:gd name="connsiteY37" fmla="*/ 278606 h 1601842"/>
                <a:gd name="connsiteX38" fmla="*/ 3179275 w 3257856"/>
                <a:gd name="connsiteY38" fmla="*/ 271462 h 1601842"/>
                <a:gd name="connsiteX39" fmla="*/ 3143556 w 3257856"/>
                <a:gd name="connsiteY39" fmla="*/ 261937 h 1601842"/>
                <a:gd name="connsiteX40" fmla="*/ 3136412 w 3257856"/>
                <a:gd name="connsiteY40" fmla="*/ 238125 h 1601842"/>
                <a:gd name="connsiteX41" fmla="*/ 3122125 w 3257856"/>
                <a:gd name="connsiteY41" fmla="*/ 264319 h 1601842"/>
                <a:gd name="connsiteX42" fmla="*/ 3091168 w 3257856"/>
                <a:gd name="connsiteY42" fmla="*/ 221456 h 1601842"/>
                <a:gd name="connsiteX43" fmla="*/ 3074500 w 3257856"/>
                <a:gd name="connsiteY43" fmla="*/ 242887 h 1601842"/>
                <a:gd name="connsiteX44" fmla="*/ 3043543 w 3257856"/>
                <a:gd name="connsiteY44" fmla="*/ 152400 h 1601842"/>
                <a:gd name="connsiteX45" fmla="*/ 3024493 w 3257856"/>
                <a:gd name="connsiteY45" fmla="*/ 183356 h 1601842"/>
                <a:gd name="connsiteX46" fmla="*/ 3014968 w 3257856"/>
                <a:gd name="connsiteY46" fmla="*/ 171450 h 1601842"/>
                <a:gd name="connsiteX47" fmla="*/ 2984012 w 3257856"/>
                <a:gd name="connsiteY47" fmla="*/ 183356 h 1601842"/>
                <a:gd name="connsiteX48" fmla="*/ 2955437 w 3257856"/>
                <a:gd name="connsiteY48" fmla="*/ 173831 h 1601842"/>
                <a:gd name="connsiteX49" fmla="*/ 2938768 w 3257856"/>
                <a:gd name="connsiteY49" fmla="*/ 133350 h 1601842"/>
                <a:gd name="connsiteX50" fmla="*/ 2926862 w 3257856"/>
                <a:gd name="connsiteY50" fmla="*/ 85725 h 1601842"/>
                <a:gd name="connsiteX51" fmla="*/ 2919718 w 3257856"/>
                <a:gd name="connsiteY51" fmla="*/ 40481 h 1601842"/>
                <a:gd name="connsiteX52" fmla="*/ 2910193 w 3257856"/>
                <a:gd name="connsiteY52" fmla="*/ 0 h 1601842"/>
                <a:gd name="connsiteX53" fmla="*/ 2903050 w 3257856"/>
                <a:gd name="connsiteY53" fmla="*/ 7144 h 1601842"/>
                <a:gd name="connsiteX54" fmla="*/ 2886381 w 3257856"/>
                <a:gd name="connsiteY54" fmla="*/ 66675 h 1601842"/>
                <a:gd name="connsiteX55" fmla="*/ 2848281 w 3257856"/>
                <a:gd name="connsiteY55" fmla="*/ 145256 h 1601842"/>
                <a:gd name="connsiteX56" fmla="*/ 2807800 w 3257856"/>
                <a:gd name="connsiteY56" fmla="*/ 223837 h 1601842"/>
                <a:gd name="connsiteX57" fmla="*/ 2769700 w 3257856"/>
                <a:gd name="connsiteY57" fmla="*/ 288131 h 1601842"/>
                <a:gd name="connsiteX58" fmla="*/ 2726837 w 3257856"/>
                <a:gd name="connsiteY58" fmla="*/ 321469 h 1601842"/>
                <a:gd name="connsiteX59" fmla="*/ 2674450 w 3257856"/>
                <a:gd name="connsiteY59" fmla="*/ 288131 h 1601842"/>
                <a:gd name="connsiteX60" fmla="*/ 2641112 w 3257856"/>
                <a:gd name="connsiteY60" fmla="*/ 328612 h 1601842"/>
                <a:gd name="connsiteX61" fmla="*/ 2598250 w 3257856"/>
                <a:gd name="connsiteY61" fmla="*/ 400050 h 1601842"/>
                <a:gd name="connsiteX62" fmla="*/ 2512525 w 3257856"/>
                <a:gd name="connsiteY62" fmla="*/ 483394 h 1601842"/>
                <a:gd name="connsiteX63" fmla="*/ 2436325 w 3257856"/>
                <a:gd name="connsiteY63" fmla="*/ 535781 h 1601842"/>
                <a:gd name="connsiteX64" fmla="*/ 2367268 w 3257856"/>
                <a:gd name="connsiteY64" fmla="*/ 573881 h 1601842"/>
                <a:gd name="connsiteX65" fmla="*/ 2286306 w 3257856"/>
                <a:gd name="connsiteY65" fmla="*/ 600075 h 1601842"/>
                <a:gd name="connsiteX66" fmla="*/ 2188675 w 3257856"/>
                <a:gd name="connsiteY66" fmla="*/ 609600 h 1601842"/>
                <a:gd name="connsiteX67" fmla="*/ 2114856 w 3257856"/>
                <a:gd name="connsiteY67" fmla="*/ 583406 h 1601842"/>
                <a:gd name="connsiteX68" fmla="*/ 2045800 w 3257856"/>
                <a:gd name="connsiteY68" fmla="*/ 557212 h 1601842"/>
                <a:gd name="connsiteX69" fmla="*/ 1962456 w 3257856"/>
                <a:gd name="connsiteY69" fmla="*/ 614362 h 1601842"/>
                <a:gd name="connsiteX70" fmla="*/ 1881493 w 3257856"/>
                <a:gd name="connsiteY70" fmla="*/ 664369 h 1601842"/>
                <a:gd name="connsiteX71" fmla="*/ 1802912 w 3257856"/>
                <a:gd name="connsiteY71" fmla="*/ 692944 h 1601842"/>
                <a:gd name="connsiteX72" fmla="*/ 1717187 w 3257856"/>
                <a:gd name="connsiteY72" fmla="*/ 692944 h 1601842"/>
                <a:gd name="connsiteX73" fmla="*/ 1640987 w 3257856"/>
                <a:gd name="connsiteY73" fmla="*/ 671512 h 1601842"/>
                <a:gd name="connsiteX74" fmla="*/ 1531450 w 3257856"/>
                <a:gd name="connsiteY74" fmla="*/ 623887 h 1601842"/>
                <a:gd name="connsiteX75" fmla="*/ 1460012 w 3257856"/>
                <a:gd name="connsiteY75" fmla="*/ 571500 h 1601842"/>
                <a:gd name="connsiteX76" fmla="*/ 1405243 w 3257856"/>
                <a:gd name="connsiteY76" fmla="*/ 519112 h 1601842"/>
                <a:gd name="connsiteX77" fmla="*/ 1357618 w 3257856"/>
                <a:gd name="connsiteY77" fmla="*/ 476250 h 1601842"/>
                <a:gd name="connsiteX78" fmla="*/ 1264750 w 3257856"/>
                <a:gd name="connsiteY78" fmla="*/ 478631 h 1601842"/>
                <a:gd name="connsiteX79" fmla="*/ 1221887 w 3257856"/>
                <a:gd name="connsiteY79" fmla="*/ 521494 h 1601842"/>
                <a:gd name="connsiteX80" fmla="*/ 1157594 w 3257856"/>
                <a:gd name="connsiteY80" fmla="*/ 588168 h 1601842"/>
                <a:gd name="connsiteX81" fmla="*/ 1074250 w 3257856"/>
                <a:gd name="connsiteY81" fmla="*/ 676275 h 1601842"/>
                <a:gd name="connsiteX82" fmla="*/ 945662 w 3257856"/>
                <a:gd name="connsiteY82" fmla="*/ 778669 h 1601842"/>
                <a:gd name="connsiteX83" fmla="*/ 826600 w 3257856"/>
                <a:gd name="connsiteY83" fmla="*/ 821532 h 1601842"/>
                <a:gd name="connsiteX84" fmla="*/ 757543 w 3257856"/>
                <a:gd name="connsiteY84" fmla="*/ 852487 h 1601842"/>
                <a:gd name="connsiteX85" fmla="*/ 674200 w 3257856"/>
                <a:gd name="connsiteY85" fmla="*/ 892969 h 1601842"/>
                <a:gd name="connsiteX86" fmla="*/ 602762 w 3257856"/>
                <a:gd name="connsiteY86" fmla="*/ 952500 h 1601842"/>
                <a:gd name="connsiteX87" fmla="*/ 550375 w 3257856"/>
                <a:gd name="connsiteY87" fmla="*/ 992981 h 1601842"/>
                <a:gd name="connsiteX88" fmla="*/ 483700 w 3257856"/>
                <a:gd name="connsiteY88" fmla="*/ 1012031 h 1601842"/>
                <a:gd name="connsiteX89" fmla="*/ 376543 w 3257856"/>
                <a:gd name="connsiteY89" fmla="*/ 1019175 h 1601842"/>
                <a:gd name="connsiteX90" fmla="*/ 288437 w 3257856"/>
                <a:gd name="connsiteY90" fmla="*/ 1052512 h 1601842"/>
                <a:gd name="connsiteX91" fmla="*/ 233668 w 3257856"/>
                <a:gd name="connsiteY91" fmla="*/ 1066800 h 1601842"/>
                <a:gd name="connsiteX92" fmla="*/ 144602 w 3257856"/>
                <a:gd name="connsiteY92" fmla="*/ 1062002 h 1601842"/>
                <a:gd name="connsiteX93" fmla="*/ 97938 w 3257856"/>
                <a:gd name="connsiteY93" fmla="*/ 1095375 h 1601842"/>
                <a:gd name="connsiteX94" fmla="*/ 12212 w 3257856"/>
                <a:gd name="connsiteY94" fmla="*/ 1135856 h 1601842"/>
                <a:gd name="connsiteX95" fmla="*/ 306 w 3257856"/>
                <a:gd name="connsiteY95" fmla="*/ 1143000 h 1601842"/>
                <a:gd name="connsiteX96" fmla="*/ 2687 w 3257856"/>
                <a:gd name="connsiteY96" fmla="*/ 1164431 h 1601842"/>
                <a:gd name="connsiteX0" fmla="*/ 2687 w 3257856"/>
                <a:gd name="connsiteY0" fmla="*/ 1164431 h 1601842"/>
                <a:gd name="connsiteX1" fmla="*/ 766 w 3257856"/>
                <a:gd name="connsiteY1" fmla="*/ 1601842 h 1601842"/>
                <a:gd name="connsiteX2" fmla="*/ 76006 w 3257856"/>
                <a:gd name="connsiteY2" fmla="*/ 1568610 h 1601842"/>
                <a:gd name="connsiteX3" fmla="*/ 156969 w 3257856"/>
                <a:gd name="connsiteY3" fmla="*/ 1563949 h 1601842"/>
                <a:gd name="connsiteX4" fmla="*/ 210818 w 3257856"/>
                <a:gd name="connsiteY4" fmla="*/ 1551085 h 1601842"/>
                <a:gd name="connsiteX5" fmla="*/ 307412 w 3257856"/>
                <a:gd name="connsiteY5" fmla="*/ 1519632 h 1601842"/>
                <a:gd name="connsiteX6" fmla="*/ 378386 w 3257856"/>
                <a:gd name="connsiteY6" fmla="*/ 1487749 h 1601842"/>
                <a:gd name="connsiteX7" fmla="*/ 486540 w 3257856"/>
                <a:gd name="connsiteY7" fmla="*/ 1439131 h 1601842"/>
                <a:gd name="connsiteX8" fmla="*/ 588361 w 3257856"/>
                <a:gd name="connsiteY8" fmla="*/ 1431096 h 1601842"/>
                <a:gd name="connsiteX9" fmla="*/ 703198 w 3257856"/>
                <a:gd name="connsiteY9" fmla="*/ 1369150 h 1601842"/>
                <a:gd name="connsiteX10" fmla="*/ 827023 w 3257856"/>
                <a:gd name="connsiteY10" fmla="*/ 1309652 h 1601842"/>
                <a:gd name="connsiteX11" fmla="*/ 967980 w 3257856"/>
                <a:gd name="connsiteY11" fmla="*/ 1198197 h 1601842"/>
                <a:gd name="connsiteX12" fmla="*/ 1114654 w 3257856"/>
                <a:gd name="connsiteY12" fmla="*/ 1091999 h 1601842"/>
                <a:gd name="connsiteX13" fmla="*/ 1241820 w 3257856"/>
                <a:gd name="connsiteY13" fmla="*/ 1022480 h 1601842"/>
                <a:gd name="connsiteX14" fmla="*/ 1331425 w 3257856"/>
                <a:gd name="connsiteY14" fmla="*/ 982462 h 1601842"/>
                <a:gd name="connsiteX15" fmla="*/ 1408584 w 3257856"/>
                <a:gd name="connsiteY15" fmla="*/ 978659 h 1601842"/>
                <a:gd name="connsiteX16" fmla="*/ 1488587 w 3257856"/>
                <a:gd name="connsiteY16" fmla="*/ 1050131 h 1601842"/>
                <a:gd name="connsiteX17" fmla="*/ 1574312 w 3257856"/>
                <a:gd name="connsiteY17" fmla="*/ 1102519 h 1601842"/>
                <a:gd name="connsiteX18" fmla="*/ 1657656 w 3257856"/>
                <a:gd name="connsiteY18" fmla="*/ 1152525 h 1601842"/>
                <a:gd name="connsiteX19" fmla="*/ 1741000 w 3257856"/>
                <a:gd name="connsiteY19" fmla="*/ 1178718 h 1601842"/>
                <a:gd name="connsiteX20" fmla="*/ 1829106 w 3257856"/>
                <a:gd name="connsiteY20" fmla="*/ 1140619 h 1601842"/>
                <a:gd name="connsiteX21" fmla="*/ 1910069 w 3257856"/>
                <a:gd name="connsiteY21" fmla="*/ 1104899 h 1601842"/>
                <a:gd name="connsiteX22" fmla="*/ 2026873 w 3257856"/>
                <a:gd name="connsiteY22" fmla="*/ 1026967 h 1601842"/>
                <a:gd name="connsiteX23" fmla="*/ 2118629 w 3257856"/>
                <a:gd name="connsiteY23" fmla="*/ 978724 h 1601842"/>
                <a:gd name="connsiteX24" fmla="*/ 2190684 w 3257856"/>
                <a:gd name="connsiteY24" fmla="*/ 964808 h 1601842"/>
                <a:gd name="connsiteX25" fmla="*/ 2291068 w 3257856"/>
                <a:gd name="connsiteY25" fmla="*/ 997744 h 1601842"/>
                <a:gd name="connsiteX26" fmla="*/ 2429805 w 3257856"/>
                <a:gd name="connsiteY26" fmla="*/ 981841 h 1601842"/>
                <a:gd name="connsiteX27" fmla="*/ 2545604 w 3257856"/>
                <a:gd name="connsiteY27" fmla="*/ 910300 h 1601842"/>
                <a:gd name="connsiteX28" fmla="*/ 2721066 w 3257856"/>
                <a:gd name="connsiteY28" fmla="*/ 798732 h 1601842"/>
                <a:gd name="connsiteX29" fmla="*/ 2797763 w 3257856"/>
                <a:gd name="connsiteY29" fmla="*/ 740712 h 1601842"/>
                <a:gd name="connsiteX30" fmla="*/ 2878977 w 3257856"/>
                <a:gd name="connsiteY30" fmla="*/ 680438 h 1601842"/>
                <a:gd name="connsiteX31" fmla="*/ 2962320 w 3257856"/>
                <a:gd name="connsiteY31" fmla="*/ 639211 h 1601842"/>
                <a:gd name="connsiteX32" fmla="*/ 3067397 w 3257856"/>
                <a:gd name="connsiteY32" fmla="*/ 592966 h 1601842"/>
                <a:gd name="connsiteX33" fmla="*/ 3119744 w 3257856"/>
                <a:gd name="connsiteY33" fmla="*/ 535781 h 1601842"/>
                <a:gd name="connsiteX34" fmla="*/ 3167368 w 3257856"/>
                <a:gd name="connsiteY34" fmla="*/ 461963 h 1601842"/>
                <a:gd name="connsiteX35" fmla="*/ 3222137 w 3257856"/>
                <a:gd name="connsiteY35" fmla="*/ 361949 h 1601842"/>
                <a:gd name="connsiteX36" fmla="*/ 3255475 w 3257856"/>
                <a:gd name="connsiteY36" fmla="*/ 288131 h 1601842"/>
                <a:gd name="connsiteX37" fmla="*/ 3257856 w 3257856"/>
                <a:gd name="connsiteY37" fmla="*/ 278606 h 1601842"/>
                <a:gd name="connsiteX38" fmla="*/ 3179275 w 3257856"/>
                <a:gd name="connsiteY38" fmla="*/ 271462 h 1601842"/>
                <a:gd name="connsiteX39" fmla="*/ 3143556 w 3257856"/>
                <a:gd name="connsiteY39" fmla="*/ 261937 h 1601842"/>
                <a:gd name="connsiteX40" fmla="*/ 3136412 w 3257856"/>
                <a:gd name="connsiteY40" fmla="*/ 238125 h 1601842"/>
                <a:gd name="connsiteX41" fmla="*/ 3122125 w 3257856"/>
                <a:gd name="connsiteY41" fmla="*/ 264319 h 1601842"/>
                <a:gd name="connsiteX42" fmla="*/ 3091168 w 3257856"/>
                <a:gd name="connsiteY42" fmla="*/ 221456 h 1601842"/>
                <a:gd name="connsiteX43" fmla="*/ 3074500 w 3257856"/>
                <a:gd name="connsiteY43" fmla="*/ 242887 h 1601842"/>
                <a:gd name="connsiteX44" fmla="*/ 3043543 w 3257856"/>
                <a:gd name="connsiteY44" fmla="*/ 152400 h 1601842"/>
                <a:gd name="connsiteX45" fmla="*/ 3024493 w 3257856"/>
                <a:gd name="connsiteY45" fmla="*/ 183356 h 1601842"/>
                <a:gd name="connsiteX46" fmla="*/ 3014968 w 3257856"/>
                <a:gd name="connsiteY46" fmla="*/ 171450 h 1601842"/>
                <a:gd name="connsiteX47" fmla="*/ 2984012 w 3257856"/>
                <a:gd name="connsiteY47" fmla="*/ 183356 h 1601842"/>
                <a:gd name="connsiteX48" fmla="*/ 2955437 w 3257856"/>
                <a:gd name="connsiteY48" fmla="*/ 173831 h 1601842"/>
                <a:gd name="connsiteX49" fmla="*/ 2938768 w 3257856"/>
                <a:gd name="connsiteY49" fmla="*/ 133350 h 1601842"/>
                <a:gd name="connsiteX50" fmla="*/ 2926862 w 3257856"/>
                <a:gd name="connsiteY50" fmla="*/ 85725 h 1601842"/>
                <a:gd name="connsiteX51" fmla="*/ 2919718 w 3257856"/>
                <a:gd name="connsiteY51" fmla="*/ 40481 h 1601842"/>
                <a:gd name="connsiteX52" fmla="*/ 2910193 w 3257856"/>
                <a:gd name="connsiteY52" fmla="*/ 0 h 1601842"/>
                <a:gd name="connsiteX53" fmla="*/ 2903050 w 3257856"/>
                <a:gd name="connsiteY53" fmla="*/ 7144 h 1601842"/>
                <a:gd name="connsiteX54" fmla="*/ 2886381 w 3257856"/>
                <a:gd name="connsiteY54" fmla="*/ 66675 h 1601842"/>
                <a:gd name="connsiteX55" fmla="*/ 2848281 w 3257856"/>
                <a:gd name="connsiteY55" fmla="*/ 145256 h 1601842"/>
                <a:gd name="connsiteX56" fmla="*/ 2807800 w 3257856"/>
                <a:gd name="connsiteY56" fmla="*/ 223837 h 1601842"/>
                <a:gd name="connsiteX57" fmla="*/ 2769700 w 3257856"/>
                <a:gd name="connsiteY57" fmla="*/ 288131 h 1601842"/>
                <a:gd name="connsiteX58" fmla="*/ 2726837 w 3257856"/>
                <a:gd name="connsiteY58" fmla="*/ 321469 h 1601842"/>
                <a:gd name="connsiteX59" fmla="*/ 2674450 w 3257856"/>
                <a:gd name="connsiteY59" fmla="*/ 288131 h 1601842"/>
                <a:gd name="connsiteX60" fmla="*/ 2641112 w 3257856"/>
                <a:gd name="connsiteY60" fmla="*/ 328612 h 1601842"/>
                <a:gd name="connsiteX61" fmla="*/ 2598250 w 3257856"/>
                <a:gd name="connsiteY61" fmla="*/ 400050 h 1601842"/>
                <a:gd name="connsiteX62" fmla="*/ 2512525 w 3257856"/>
                <a:gd name="connsiteY62" fmla="*/ 483394 h 1601842"/>
                <a:gd name="connsiteX63" fmla="*/ 2436325 w 3257856"/>
                <a:gd name="connsiteY63" fmla="*/ 535781 h 1601842"/>
                <a:gd name="connsiteX64" fmla="*/ 2367268 w 3257856"/>
                <a:gd name="connsiteY64" fmla="*/ 573881 h 1601842"/>
                <a:gd name="connsiteX65" fmla="*/ 2286306 w 3257856"/>
                <a:gd name="connsiteY65" fmla="*/ 600075 h 1601842"/>
                <a:gd name="connsiteX66" fmla="*/ 2188675 w 3257856"/>
                <a:gd name="connsiteY66" fmla="*/ 609600 h 1601842"/>
                <a:gd name="connsiteX67" fmla="*/ 2114856 w 3257856"/>
                <a:gd name="connsiteY67" fmla="*/ 583406 h 1601842"/>
                <a:gd name="connsiteX68" fmla="*/ 2045800 w 3257856"/>
                <a:gd name="connsiteY68" fmla="*/ 557212 h 1601842"/>
                <a:gd name="connsiteX69" fmla="*/ 1962456 w 3257856"/>
                <a:gd name="connsiteY69" fmla="*/ 614362 h 1601842"/>
                <a:gd name="connsiteX70" fmla="*/ 1881493 w 3257856"/>
                <a:gd name="connsiteY70" fmla="*/ 664369 h 1601842"/>
                <a:gd name="connsiteX71" fmla="*/ 1802912 w 3257856"/>
                <a:gd name="connsiteY71" fmla="*/ 692944 h 1601842"/>
                <a:gd name="connsiteX72" fmla="*/ 1717187 w 3257856"/>
                <a:gd name="connsiteY72" fmla="*/ 692944 h 1601842"/>
                <a:gd name="connsiteX73" fmla="*/ 1640987 w 3257856"/>
                <a:gd name="connsiteY73" fmla="*/ 671512 h 1601842"/>
                <a:gd name="connsiteX74" fmla="*/ 1531450 w 3257856"/>
                <a:gd name="connsiteY74" fmla="*/ 623887 h 1601842"/>
                <a:gd name="connsiteX75" fmla="*/ 1460012 w 3257856"/>
                <a:gd name="connsiteY75" fmla="*/ 571500 h 1601842"/>
                <a:gd name="connsiteX76" fmla="*/ 1405243 w 3257856"/>
                <a:gd name="connsiteY76" fmla="*/ 519112 h 1601842"/>
                <a:gd name="connsiteX77" fmla="*/ 1357618 w 3257856"/>
                <a:gd name="connsiteY77" fmla="*/ 476250 h 1601842"/>
                <a:gd name="connsiteX78" fmla="*/ 1264750 w 3257856"/>
                <a:gd name="connsiteY78" fmla="*/ 478631 h 1601842"/>
                <a:gd name="connsiteX79" fmla="*/ 1221887 w 3257856"/>
                <a:gd name="connsiteY79" fmla="*/ 521494 h 1601842"/>
                <a:gd name="connsiteX80" fmla="*/ 1157594 w 3257856"/>
                <a:gd name="connsiteY80" fmla="*/ 588168 h 1601842"/>
                <a:gd name="connsiteX81" fmla="*/ 1074250 w 3257856"/>
                <a:gd name="connsiteY81" fmla="*/ 676275 h 1601842"/>
                <a:gd name="connsiteX82" fmla="*/ 945662 w 3257856"/>
                <a:gd name="connsiteY82" fmla="*/ 778669 h 1601842"/>
                <a:gd name="connsiteX83" fmla="*/ 826600 w 3257856"/>
                <a:gd name="connsiteY83" fmla="*/ 821532 h 1601842"/>
                <a:gd name="connsiteX84" fmla="*/ 757543 w 3257856"/>
                <a:gd name="connsiteY84" fmla="*/ 852487 h 1601842"/>
                <a:gd name="connsiteX85" fmla="*/ 674200 w 3257856"/>
                <a:gd name="connsiteY85" fmla="*/ 892969 h 1601842"/>
                <a:gd name="connsiteX86" fmla="*/ 602762 w 3257856"/>
                <a:gd name="connsiteY86" fmla="*/ 952500 h 1601842"/>
                <a:gd name="connsiteX87" fmla="*/ 550375 w 3257856"/>
                <a:gd name="connsiteY87" fmla="*/ 992981 h 1601842"/>
                <a:gd name="connsiteX88" fmla="*/ 483700 w 3257856"/>
                <a:gd name="connsiteY88" fmla="*/ 1012031 h 1601842"/>
                <a:gd name="connsiteX89" fmla="*/ 376543 w 3257856"/>
                <a:gd name="connsiteY89" fmla="*/ 1019175 h 1601842"/>
                <a:gd name="connsiteX90" fmla="*/ 288437 w 3257856"/>
                <a:gd name="connsiteY90" fmla="*/ 1052512 h 1601842"/>
                <a:gd name="connsiteX91" fmla="*/ 233668 w 3257856"/>
                <a:gd name="connsiteY91" fmla="*/ 1046757 h 1601842"/>
                <a:gd name="connsiteX92" fmla="*/ 144602 w 3257856"/>
                <a:gd name="connsiteY92" fmla="*/ 1062002 h 1601842"/>
                <a:gd name="connsiteX93" fmla="*/ 97938 w 3257856"/>
                <a:gd name="connsiteY93" fmla="*/ 1095375 h 1601842"/>
                <a:gd name="connsiteX94" fmla="*/ 12212 w 3257856"/>
                <a:gd name="connsiteY94" fmla="*/ 1135856 h 1601842"/>
                <a:gd name="connsiteX95" fmla="*/ 306 w 3257856"/>
                <a:gd name="connsiteY95" fmla="*/ 1143000 h 1601842"/>
                <a:gd name="connsiteX96" fmla="*/ 2687 w 3257856"/>
                <a:gd name="connsiteY96" fmla="*/ 1164431 h 1601842"/>
                <a:gd name="connsiteX0" fmla="*/ 2687 w 3257856"/>
                <a:gd name="connsiteY0" fmla="*/ 1164431 h 1601842"/>
                <a:gd name="connsiteX1" fmla="*/ 766 w 3257856"/>
                <a:gd name="connsiteY1" fmla="*/ 1601842 h 1601842"/>
                <a:gd name="connsiteX2" fmla="*/ 76006 w 3257856"/>
                <a:gd name="connsiteY2" fmla="*/ 1568610 h 1601842"/>
                <a:gd name="connsiteX3" fmla="*/ 156969 w 3257856"/>
                <a:gd name="connsiteY3" fmla="*/ 1563949 h 1601842"/>
                <a:gd name="connsiteX4" fmla="*/ 210818 w 3257856"/>
                <a:gd name="connsiteY4" fmla="*/ 1551085 h 1601842"/>
                <a:gd name="connsiteX5" fmla="*/ 307412 w 3257856"/>
                <a:gd name="connsiteY5" fmla="*/ 1519632 h 1601842"/>
                <a:gd name="connsiteX6" fmla="*/ 378386 w 3257856"/>
                <a:gd name="connsiteY6" fmla="*/ 1487749 h 1601842"/>
                <a:gd name="connsiteX7" fmla="*/ 486540 w 3257856"/>
                <a:gd name="connsiteY7" fmla="*/ 1439131 h 1601842"/>
                <a:gd name="connsiteX8" fmla="*/ 588361 w 3257856"/>
                <a:gd name="connsiteY8" fmla="*/ 1431096 h 1601842"/>
                <a:gd name="connsiteX9" fmla="*/ 703198 w 3257856"/>
                <a:gd name="connsiteY9" fmla="*/ 1369150 h 1601842"/>
                <a:gd name="connsiteX10" fmla="*/ 827023 w 3257856"/>
                <a:gd name="connsiteY10" fmla="*/ 1309652 h 1601842"/>
                <a:gd name="connsiteX11" fmla="*/ 967980 w 3257856"/>
                <a:gd name="connsiteY11" fmla="*/ 1198197 h 1601842"/>
                <a:gd name="connsiteX12" fmla="*/ 1114654 w 3257856"/>
                <a:gd name="connsiteY12" fmla="*/ 1091999 h 1601842"/>
                <a:gd name="connsiteX13" fmla="*/ 1241820 w 3257856"/>
                <a:gd name="connsiteY13" fmla="*/ 1022480 h 1601842"/>
                <a:gd name="connsiteX14" fmla="*/ 1331425 w 3257856"/>
                <a:gd name="connsiteY14" fmla="*/ 982462 h 1601842"/>
                <a:gd name="connsiteX15" fmla="*/ 1408584 w 3257856"/>
                <a:gd name="connsiteY15" fmla="*/ 978659 h 1601842"/>
                <a:gd name="connsiteX16" fmla="*/ 1488587 w 3257856"/>
                <a:gd name="connsiteY16" fmla="*/ 1050131 h 1601842"/>
                <a:gd name="connsiteX17" fmla="*/ 1574312 w 3257856"/>
                <a:gd name="connsiteY17" fmla="*/ 1102519 h 1601842"/>
                <a:gd name="connsiteX18" fmla="*/ 1657656 w 3257856"/>
                <a:gd name="connsiteY18" fmla="*/ 1152525 h 1601842"/>
                <a:gd name="connsiteX19" fmla="*/ 1741000 w 3257856"/>
                <a:gd name="connsiteY19" fmla="*/ 1178718 h 1601842"/>
                <a:gd name="connsiteX20" fmla="*/ 1829106 w 3257856"/>
                <a:gd name="connsiteY20" fmla="*/ 1140619 h 1601842"/>
                <a:gd name="connsiteX21" fmla="*/ 1910069 w 3257856"/>
                <a:gd name="connsiteY21" fmla="*/ 1104899 h 1601842"/>
                <a:gd name="connsiteX22" fmla="*/ 2026873 w 3257856"/>
                <a:gd name="connsiteY22" fmla="*/ 1026967 h 1601842"/>
                <a:gd name="connsiteX23" fmla="*/ 2118629 w 3257856"/>
                <a:gd name="connsiteY23" fmla="*/ 978724 h 1601842"/>
                <a:gd name="connsiteX24" fmla="*/ 2190684 w 3257856"/>
                <a:gd name="connsiteY24" fmla="*/ 964808 h 1601842"/>
                <a:gd name="connsiteX25" fmla="*/ 2291068 w 3257856"/>
                <a:gd name="connsiteY25" fmla="*/ 997744 h 1601842"/>
                <a:gd name="connsiteX26" fmla="*/ 2429805 w 3257856"/>
                <a:gd name="connsiteY26" fmla="*/ 981841 h 1601842"/>
                <a:gd name="connsiteX27" fmla="*/ 2545604 w 3257856"/>
                <a:gd name="connsiteY27" fmla="*/ 910300 h 1601842"/>
                <a:gd name="connsiteX28" fmla="*/ 2721066 w 3257856"/>
                <a:gd name="connsiteY28" fmla="*/ 798732 h 1601842"/>
                <a:gd name="connsiteX29" fmla="*/ 2797763 w 3257856"/>
                <a:gd name="connsiteY29" fmla="*/ 740712 h 1601842"/>
                <a:gd name="connsiteX30" fmla="*/ 2878977 w 3257856"/>
                <a:gd name="connsiteY30" fmla="*/ 680438 h 1601842"/>
                <a:gd name="connsiteX31" fmla="*/ 2962320 w 3257856"/>
                <a:gd name="connsiteY31" fmla="*/ 639211 h 1601842"/>
                <a:gd name="connsiteX32" fmla="*/ 3067397 w 3257856"/>
                <a:gd name="connsiteY32" fmla="*/ 592966 h 1601842"/>
                <a:gd name="connsiteX33" fmla="*/ 3119744 w 3257856"/>
                <a:gd name="connsiteY33" fmla="*/ 535781 h 1601842"/>
                <a:gd name="connsiteX34" fmla="*/ 3167368 w 3257856"/>
                <a:gd name="connsiteY34" fmla="*/ 461963 h 1601842"/>
                <a:gd name="connsiteX35" fmla="*/ 3222137 w 3257856"/>
                <a:gd name="connsiteY35" fmla="*/ 361949 h 1601842"/>
                <a:gd name="connsiteX36" fmla="*/ 3255475 w 3257856"/>
                <a:gd name="connsiteY36" fmla="*/ 288131 h 1601842"/>
                <a:gd name="connsiteX37" fmla="*/ 3257856 w 3257856"/>
                <a:gd name="connsiteY37" fmla="*/ 278606 h 1601842"/>
                <a:gd name="connsiteX38" fmla="*/ 3179275 w 3257856"/>
                <a:gd name="connsiteY38" fmla="*/ 271462 h 1601842"/>
                <a:gd name="connsiteX39" fmla="*/ 3143556 w 3257856"/>
                <a:gd name="connsiteY39" fmla="*/ 261937 h 1601842"/>
                <a:gd name="connsiteX40" fmla="*/ 3136412 w 3257856"/>
                <a:gd name="connsiteY40" fmla="*/ 238125 h 1601842"/>
                <a:gd name="connsiteX41" fmla="*/ 3122125 w 3257856"/>
                <a:gd name="connsiteY41" fmla="*/ 264319 h 1601842"/>
                <a:gd name="connsiteX42" fmla="*/ 3091168 w 3257856"/>
                <a:gd name="connsiteY42" fmla="*/ 221456 h 1601842"/>
                <a:gd name="connsiteX43" fmla="*/ 3074500 w 3257856"/>
                <a:gd name="connsiteY43" fmla="*/ 242887 h 1601842"/>
                <a:gd name="connsiteX44" fmla="*/ 3043543 w 3257856"/>
                <a:gd name="connsiteY44" fmla="*/ 152400 h 1601842"/>
                <a:gd name="connsiteX45" fmla="*/ 3024493 w 3257856"/>
                <a:gd name="connsiteY45" fmla="*/ 183356 h 1601842"/>
                <a:gd name="connsiteX46" fmla="*/ 3014968 w 3257856"/>
                <a:gd name="connsiteY46" fmla="*/ 171450 h 1601842"/>
                <a:gd name="connsiteX47" fmla="*/ 2984012 w 3257856"/>
                <a:gd name="connsiteY47" fmla="*/ 183356 h 1601842"/>
                <a:gd name="connsiteX48" fmla="*/ 2955437 w 3257856"/>
                <a:gd name="connsiteY48" fmla="*/ 173831 h 1601842"/>
                <a:gd name="connsiteX49" fmla="*/ 2938768 w 3257856"/>
                <a:gd name="connsiteY49" fmla="*/ 133350 h 1601842"/>
                <a:gd name="connsiteX50" fmla="*/ 2926862 w 3257856"/>
                <a:gd name="connsiteY50" fmla="*/ 85725 h 1601842"/>
                <a:gd name="connsiteX51" fmla="*/ 2919718 w 3257856"/>
                <a:gd name="connsiteY51" fmla="*/ 40481 h 1601842"/>
                <a:gd name="connsiteX52" fmla="*/ 2910193 w 3257856"/>
                <a:gd name="connsiteY52" fmla="*/ 0 h 1601842"/>
                <a:gd name="connsiteX53" fmla="*/ 2903050 w 3257856"/>
                <a:gd name="connsiteY53" fmla="*/ 7144 h 1601842"/>
                <a:gd name="connsiteX54" fmla="*/ 2886381 w 3257856"/>
                <a:gd name="connsiteY54" fmla="*/ 66675 h 1601842"/>
                <a:gd name="connsiteX55" fmla="*/ 2848281 w 3257856"/>
                <a:gd name="connsiteY55" fmla="*/ 145256 h 1601842"/>
                <a:gd name="connsiteX56" fmla="*/ 2807800 w 3257856"/>
                <a:gd name="connsiteY56" fmla="*/ 223837 h 1601842"/>
                <a:gd name="connsiteX57" fmla="*/ 2769700 w 3257856"/>
                <a:gd name="connsiteY57" fmla="*/ 288131 h 1601842"/>
                <a:gd name="connsiteX58" fmla="*/ 2726837 w 3257856"/>
                <a:gd name="connsiteY58" fmla="*/ 321469 h 1601842"/>
                <a:gd name="connsiteX59" fmla="*/ 2674450 w 3257856"/>
                <a:gd name="connsiteY59" fmla="*/ 288131 h 1601842"/>
                <a:gd name="connsiteX60" fmla="*/ 2641112 w 3257856"/>
                <a:gd name="connsiteY60" fmla="*/ 328612 h 1601842"/>
                <a:gd name="connsiteX61" fmla="*/ 2598250 w 3257856"/>
                <a:gd name="connsiteY61" fmla="*/ 400050 h 1601842"/>
                <a:gd name="connsiteX62" fmla="*/ 2512525 w 3257856"/>
                <a:gd name="connsiteY62" fmla="*/ 483394 h 1601842"/>
                <a:gd name="connsiteX63" fmla="*/ 2436325 w 3257856"/>
                <a:gd name="connsiteY63" fmla="*/ 535781 h 1601842"/>
                <a:gd name="connsiteX64" fmla="*/ 2367268 w 3257856"/>
                <a:gd name="connsiteY64" fmla="*/ 573881 h 1601842"/>
                <a:gd name="connsiteX65" fmla="*/ 2286306 w 3257856"/>
                <a:gd name="connsiteY65" fmla="*/ 600075 h 1601842"/>
                <a:gd name="connsiteX66" fmla="*/ 2188675 w 3257856"/>
                <a:gd name="connsiteY66" fmla="*/ 609600 h 1601842"/>
                <a:gd name="connsiteX67" fmla="*/ 2114856 w 3257856"/>
                <a:gd name="connsiteY67" fmla="*/ 583406 h 1601842"/>
                <a:gd name="connsiteX68" fmla="*/ 2045800 w 3257856"/>
                <a:gd name="connsiteY68" fmla="*/ 557212 h 1601842"/>
                <a:gd name="connsiteX69" fmla="*/ 1962456 w 3257856"/>
                <a:gd name="connsiteY69" fmla="*/ 614362 h 1601842"/>
                <a:gd name="connsiteX70" fmla="*/ 1881493 w 3257856"/>
                <a:gd name="connsiteY70" fmla="*/ 664369 h 1601842"/>
                <a:gd name="connsiteX71" fmla="*/ 1802912 w 3257856"/>
                <a:gd name="connsiteY71" fmla="*/ 692944 h 1601842"/>
                <a:gd name="connsiteX72" fmla="*/ 1717187 w 3257856"/>
                <a:gd name="connsiteY72" fmla="*/ 692944 h 1601842"/>
                <a:gd name="connsiteX73" fmla="*/ 1640987 w 3257856"/>
                <a:gd name="connsiteY73" fmla="*/ 671512 h 1601842"/>
                <a:gd name="connsiteX74" fmla="*/ 1531450 w 3257856"/>
                <a:gd name="connsiteY74" fmla="*/ 623887 h 1601842"/>
                <a:gd name="connsiteX75" fmla="*/ 1460012 w 3257856"/>
                <a:gd name="connsiteY75" fmla="*/ 571500 h 1601842"/>
                <a:gd name="connsiteX76" fmla="*/ 1405243 w 3257856"/>
                <a:gd name="connsiteY76" fmla="*/ 519112 h 1601842"/>
                <a:gd name="connsiteX77" fmla="*/ 1357618 w 3257856"/>
                <a:gd name="connsiteY77" fmla="*/ 476250 h 1601842"/>
                <a:gd name="connsiteX78" fmla="*/ 1264750 w 3257856"/>
                <a:gd name="connsiteY78" fmla="*/ 478631 h 1601842"/>
                <a:gd name="connsiteX79" fmla="*/ 1221887 w 3257856"/>
                <a:gd name="connsiteY79" fmla="*/ 521494 h 1601842"/>
                <a:gd name="connsiteX80" fmla="*/ 1157594 w 3257856"/>
                <a:gd name="connsiteY80" fmla="*/ 588168 h 1601842"/>
                <a:gd name="connsiteX81" fmla="*/ 1074250 w 3257856"/>
                <a:gd name="connsiteY81" fmla="*/ 676275 h 1601842"/>
                <a:gd name="connsiteX82" fmla="*/ 945662 w 3257856"/>
                <a:gd name="connsiteY82" fmla="*/ 778669 h 1601842"/>
                <a:gd name="connsiteX83" fmla="*/ 826600 w 3257856"/>
                <a:gd name="connsiteY83" fmla="*/ 821532 h 1601842"/>
                <a:gd name="connsiteX84" fmla="*/ 757543 w 3257856"/>
                <a:gd name="connsiteY84" fmla="*/ 852487 h 1601842"/>
                <a:gd name="connsiteX85" fmla="*/ 674200 w 3257856"/>
                <a:gd name="connsiteY85" fmla="*/ 892969 h 1601842"/>
                <a:gd name="connsiteX86" fmla="*/ 602762 w 3257856"/>
                <a:gd name="connsiteY86" fmla="*/ 952500 h 1601842"/>
                <a:gd name="connsiteX87" fmla="*/ 550375 w 3257856"/>
                <a:gd name="connsiteY87" fmla="*/ 992981 h 1601842"/>
                <a:gd name="connsiteX88" fmla="*/ 483700 w 3257856"/>
                <a:gd name="connsiteY88" fmla="*/ 1012031 h 1601842"/>
                <a:gd name="connsiteX89" fmla="*/ 376543 w 3257856"/>
                <a:gd name="connsiteY89" fmla="*/ 1019175 h 1601842"/>
                <a:gd name="connsiteX90" fmla="*/ 288437 w 3257856"/>
                <a:gd name="connsiteY90" fmla="*/ 1052512 h 1601842"/>
                <a:gd name="connsiteX91" fmla="*/ 233668 w 3257856"/>
                <a:gd name="connsiteY91" fmla="*/ 1046757 h 1601842"/>
                <a:gd name="connsiteX92" fmla="*/ 144602 w 3257856"/>
                <a:gd name="connsiteY92" fmla="*/ 1062002 h 1601842"/>
                <a:gd name="connsiteX93" fmla="*/ 94597 w 3257856"/>
                <a:gd name="connsiteY93" fmla="*/ 1078672 h 1601842"/>
                <a:gd name="connsiteX94" fmla="*/ 12212 w 3257856"/>
                <a:gd name="connsiteY94" fmla="*/ 1135856 h 1601842"/>
                <a:gd name="connsiteX95" fmla="*/ 306 w 3257856"/>
                <a:gd name="connsiteY95" fmla="*/ 1143000 h 1601842"/>
                <a:gd name="connsiteX96" fmla="*/ 2687 w 3257856"/>
                <a:gd name="connsiteY96" fmla="*/ 1164431 h 1601842"/>
                <a:gd name="connsiteX0" fmla="*/ 1921 w 3257090"/>
                <a:gd name="connsiteY0" fmla="*/ 1164431 h 1601842"/>
                <a:gd name="connsiteX1" fmla="*/ 0 w 3257090"/>
                <a:gd name="connsiteY1" fmla="*/ 1601842 h 1601842"/>
                <a:gd name="connsiteX2" fmla="*/ 75240 w 3257090"/>
                <a:gd name="connsiteY2" fmla="*/ 1568610 h 1601842"/>
                <a:gd name="connsiteX3" fmla="*/ 156203 w 3257090"/>
                <a:gd name="connsiteY3" fmla="*/ 1563949 h 1601842"/>
                <a:gd name="connsiteX4" fmla="*/ 210052 w 3257090"/>
                <a:gd name="connsiteY4" fmla="*/ 1551085 h 1601842"/>
                <a:gd name="connsiteX5" fmla="*/ 306646 w 3257090"/>
                <a:gd name="connsiteY5" fmla="*/ 1519632 h 1601842"/>
                <a:gd name="connsiteX6" fmla="*/ 377620 w 3257090"/>
                <a:gd name="connsiteY6" fmla="*/ 1487749 h 1601842"/>
                <a:gd name="connsiteX7" fmla="*/ 485774 w 3257090"/>
                <a:gd name="connsiteY7" fmla="*/ 1439131 h 1601842"/>
                <a:gd name="connsiteX8" fmla="*/ 587595 w 3257090"/>
                <a:gd name="connsiteY8" fmla="*/ 1431096 h 1601842"/>
                <a:gd name="connsiteX9" fmla="*/ 702432 w 3257090"/>
                <a:gd name="connsiteY9" fmla="*/ 1369150 h 1601842"/>
                <a:gd name="connsiteX10" fmla="*/ 826257 w 3257090"/>
                <a:gd name="connsiteY10" fmla="*/ 1309652 h 1601842"/>
                <a:gd name="connsiteX11" fmla="*/ 967214 w 3257090"/>
                <a:gd name="connsiteY11" fmla="*/ 1198197 h 1601842"/>
                <a:gd name="connsiteX12" fmla="*/ 1113888 w 3257090"/>
                <a:gd name="connsiteY12" fmla="*/ 1091999 h 1601842"/>
                <a:gd name="connsiteX13" fmla="*/ 1241054 w 3257090"/>
                <a:gd name="connsiteY13" fmla="*/ 1022480 h 1601842"/>
                <a:gd name="connsiteX14" fmla="*/ 1330659 w 3257090"/>
                <a:gd name="connsiteY14" fmla="*/ 982462 h 1601842"/>
                <a:gd name="connsiteX15" fmla="*/ 1407818 w 3257090"/>
                <a:gd name="connsiteY15" fmla="*/ 978659 h 1601842"/>
                <a:gd name="connsiteX16" fmla="*/ 1487821 w 3257090"/>
                <a:gd name="connsiteY16" fmla="*/ 1050131 h 1601842"/>
                <a:gd name="connsiteX17" fmla="*/ 1573546 w 3257090"/>
                <a:gd name="connsiteY17" fmla="*/ 1102519 h 1601842"/>
                <a:gd name="connsiteX18" fmla="*/ 1656890 w 3257090"/>
                <a:gd name="connsiteY18" fmla="*/ 1152525 h 1601842"/>
                <a:gd name="connsiteX19" fmla="*/ 1740234 w 3257090"/>
                <a:gd name="connsiteY19" fmla="*/ 1178718 h 1601842"/>
                <a:gd name="connsiteX20" fmla="*/ 1828340 w 3257090"/>
                <a:gd name="connsiteY20" fmla="*/ 1140619 h 1601842"/>
                <a:gd name="connsiteX21" fmla="*/ 1909303 w 3257090"/>
                <a:gd name="connsiteY21" fmla="*/ 1104899 h 1601842"/>
                <a:gd name="connsiteX22" fmla="*/ 2026107 w 3257090"/>
                <a:gd name="connsiteY22" fmla="*/ 1026967 h 1601842"/>
                <a:gd name="connsiteX23" fmla="*/ 2117863 w 3257090"/>
                <a:gd name="connsiteY23" fmla="*/ 978724 h 1601842"/>
                <a:gd name="connsiteX24" fmla="*/ 2189918 w 3257090"/>
                <a:gd name="connsiteY24" fmla="*/ 964808 h 1601842"/>
                <a:gd name="connsiteX25" fmla="*/ 2290302 w 3257090"/>
                <a:gd name="connsiteY25" fmla="*/ 997744 h 1601842"/>
                <a:gd name="connsiteX26" fmla="*/ 2429039 w 3257090"/>
                <a:gd name="connsiteY26" fmla="*/ 981841 h 1601842"/>
                <a:gd name="connsiteX27" fmla="*/ 2544838 w 3257090"/>
                <a:gd name="connsiteY27" fmla="*/ 910300 h 1601842"/>
                <a:gd name="connsiteX28" fmla="*/ 2720300 w 3257090"/>
                <a:gd name="connsiteY28" fmla="*/ 798732 h 1601842"/>
                <a:gd name="connsiteX29" fmla="*/ 2796997 w 3257090"/>
                <a:gd name="connsiteY29" fmla="*/ 740712 h 1601842"/>
                <a:gd name="connsiteX30" fmla="*/ 2878211 w 3257090"/>
                <a:gd name="connsiteY30" fmla="*/ 680438 h 1601842"/>
                <a:gd name="connsiteX31" fmla="*/ 2961554 w 3257090"/>
                <a:gd name="connsiteY31" fmla="*/ 639211 h 1601842"/>
                <a:gd name="connsiteX32" fmla="*/ 3066631 w 3257090"/>
                <a:gd name="connsiteY32" fmla="*/ 592966 h 1601842"/>
                <a:gd name="connsiteX33" fmla="*/ 3118978 w 3257090"/>
                <a:gd name="connsiteY33" fmla="*/ 535781 h 1601842"/>
                <a:gd name="connsiteX34" fmla="*/ 3166602 w 3257090"/>
                <a:gd name="connsiteY34" fmla="*/ 461963 h 1601842"/>
                <a:gd name="connsiteX35" fmla="*/ 3221371 w 3257090"/>
                <a:gd name="connsiteY35" fmla="*/ 361949 h 1601842"/>
                <a:gd name="connsiteX36" fmla="*/ 3254709 w 3257090"/>
                <a:gd name="connsiteY36" fmla="*/ 288131 h 1601842"/>
                <a:gd name="connsiteX37" fmla="*/ 3257090 w 3257090"/>
                <a:gd name="connsiteY37" fmla="*/ 278606 h 1601842"/>
                <a:gd name="connsiteX38" fmla="*/ 3178509 w 3257090"/>
                <a:gd name="connsiteY38" fmla="*/ 271462 h 1601842"/>
                <a:gd name="connsiteX39" fmla="*/ 3142790 w 3257090"/>
                <a:gd name="connsiteY39" fmla="*/ 261937 h 1601842"/>
                <a:gd name="connsiteX40" fmla="*/ 3135646 w 3257090"/>
                <a:gd name="connsiteY40" fmla="*/ 238125 h 1601842"/>
                <a:gd name="connsiteX41" fmla="*/ 3121359 w 3257090"/>
                <a:gd name="connsiteY41" fmla="*/ 264319 h 1601842"/>
                <a:gd name="connsiteX42" fmla="*/ 3090402 w 3257090"/>
                <a:gd name="connsiteY42" fmla="*/ 221456 h 1601842"/>
                <a:gd name="connsiteX43" fmla="*/ 3073734 w 3257090"/>
                <a:gd name="connsiteY43" fmla="*/ 242887 h 1601842"/>
                <a:gd name="connsiteX44" fmla="*/ 3042777 w 3257090"/>
                <a:gd name="connsiteY44" fmla="*/ 152400 h 1601842"/>
                <a:gd name="connsiteX45" fmla="*/ 3023727 w 3257090"/>
                <a:gd name="connsiteY45" fmla="*/ 183356 h 1601842"/>
                <a:gd name="connsiteX46" fmla="*/ 3014202 w 3257090"/>
                <a:gd name="connsiteY46" fmla="*/ 171450 h 1601842"/>
                <a:gd name="connsiteX47" fmla="*/ 2983246 w 3257090"/>
                <a:gd name="connsiteY47" fmla="*/ 183356 h 1601842"/>
                <a:gd name="connsiteX48" fmla="*/ 2954671 w 3257090"/>
                <a:gd name="connsiteY48" fmla="*/ 173831 h 1601842"/>
                <a:gd name="connsiteX49" fmla="*/ 2938002 w 3257090"/>
                <a:gd name="connsiteY49" fmla="*/ 133350 h 1601842"/>
                <a:gd name="connsiteX50" fmla="*/ 2926096 w 3257090"/>
                <a:gd name="connsiteY50" fmla="*/ 85725 h 1601842"/>
                <a:gd name="connsiteX51" fmla="*/ 2918952 w 3257090"/>
                <a:gd name="connsiteY51" fmla="*/ 40481 h 1601842"/>
                <a:gd name="connsiteX52" fmla="*/ 2909427 w 3257090"/>
                <a:gd name="connsiteY52" fmla="*/ 0 h 1601842"/>
                <a:gd name="connsiteX53" fmla="*/ 2902284 w 3257090"/>
                <a:gd name="connsiteY53" fmla="*/ 7144 h 1601842"/>
                <a:gd name="connsiteX54" fmla="*/ 2885615 w 3257090"/>
                <a:gd name="connsiteY54" fmla="*/ 66675 h 1601842"/>
                <a:gd name="connsiteX55" fmla="*/ 2847515 w 3257090"/>
                <a:gd name="connsiteY55" fmla="*/ 145256 h 1601842"/>
                <a:gd name="connsiteX56" fmla="*/ 2807034 w 3257090"/>
                <a:gd name="connsiteY56" fmla="*/ 223837 h 1601842"/>
                <a:gd name="connsiteX57" fmla="*/ 2768934 w 3257090"/>
                <a:gd name="connsiteY57" fmla="*/ 288131 h 1601842"/>
                <a:gd name="connsiteX58" fmla="*/ 2726071 w 3257090"/>
                <a:gd name="connsiteY58" fmla="*/ 321469 h 1601842"/>
                <a:gd name="connsiteX59" fmla="*/ 2673684 w 3257090"/>
                <a:gd name="connsiteY59" fmla="*/ 288131 h 1601842"/>
                <a:gd name="connsiteX60" fmla="*/ 2640346 w 3257090"/>
                <a:gd name="connsiteY60" fmla="*/ 328612 h 1601842"/>
                <a:gd name="connsiteX61" fmla="*/ 2597484 w 3257090"/>
                <a:gd name="connsiteY61" fmla="*/ 400050 h 1601842"/>
                <a:gd name="connsiteX62" fmla="*/ 2511759 w 3257090"/>
                <a:gd name="connsiteY62" fmla="*/ 483394 h 1601842"/>
                <a:gd name="connsiteX63" fmla="*/ 2435559 w 3257090"/>
                <a:gd name="connsiteY63" fmla="*/ 535781 h 1601842"/>
                <a:gd name="connsiteX64" fmla="*/ 2366502 w 3257090"/>
                <a:gd name="connsiteY64" fmla="*/ 573881 h 1601842"/>
                <a:gd name="connsiteX65" fmla="*/ 2285540 w 3257090"/>
                <a:gd name="connsiteY65" fmla="*/ 600075 h 1601842"/>
                <a:gd name="connsiteX66" fmla="*/ 2187909 w 3257090"/>
                <a:gd name="connsiteY66" fmla="*/ 609600 h 1601842"/>
                <a:gd name="connsiteX67" fmla="*/ 2114090 w 3257090"/>
                <a:gd name="connsiteY67" fmla="*/ 583406 h 1601842"/>
                <a:gd name="connsiteX68" fmla="*/ 2045034 w 3257090"/>
                <a:gd name="connsiteY68" fmla="*/ 557212 h 1601842"/>
                <a:gd name="connsiteX69" fmla="*/ 1961690 w 3257090"/>
                <a:gd name="connsiteY69" fmla="*/ 614362 h 1601842"/>
                <a:gd name="connsiteX70" fmla="*/ 1880727 w 3257090"/>
                <a:gd name="connsiteY70" fmla="*/ 664369 h 1601842"/>
                <a:gd name="connsiteX71" fmla="*/ 1802146 w 3257090"/>
                <a:gd name="connsiteY71" fmla="*/ 692944 h 1601842"/>
                <a:gd name="connsiteX72" fmla="*/ 1716421 w 3257090"/>
                <a:gd name="connsiteY72" fmla="*/ 692944 h 1601842"/>
                <a:gd name="connsiteX73" fmla="*/ 1640221 w 3257090"/>
                <a:gd name="connsiteY73" fmla="*/ 671512 h 1601842"/>
                <a:gd name="connsiteX74" fmla="*/ 1530684 w 3257090"/>
                <a:gd name="connsiteY74" fmla="*/ 623887 h 1601842"/>
                <a:gd name="connsiteX75" fmla="*/ 1459246 w 3257090"/>
                <a:gd name="connsiteY75" fmla="*/ 571500 h 1601842"/>
                <a:gd name="connsiteX76" fmla="*/ 1404477 w 3257090"/>
                <a:gd name="connsiteY76" fmla="*/ 519112 h 1601842"/>
                <a:gd name="connsiteX77" fmla="*/ 1356852 w 3257090"/>
                <a:gd name="connsiteY77" fmla="*/ 476250 h 1601842"/>
                <a:gd name="connsiteX78" fmla="*/ 1263984 w 3257090"/>
                <a:gd name="connsiteY78" fmla="*/ 478631 h 1601842"/>
                <a:gd name="connsiteX79" fmla="*/ 1221121 w 3257090"/>
                <a:gd name="connsiteY79" fmla="*/ 521494 h 1601842"/>
                <a:gd name="connsiteX80" fmla="*/ 1156828 w 3257090"/>
                <a:gd name="connsiteY80" fmla="*/ 588168 h 1601842"/>
                <a:gd name="connsiteX81" fmla="*/ 1073484 w 3257090"/>
                <a:gd name="connsiteY81" fmla="*/ 676275 h 1601842"/>
                <a:gd name="connsiteX82" fmla="*/ 944896 w 3257090"/>
                <a:gd name="connsiteY82" fmla="*/ 778669 h 1601842"/>
                <a:gd name="connsiteX83" fmla="*/ 825834 w 3257090"/>
                <a:gd name="connsiteY83" fmla="*/ 821532 h 1601842"/>
                <a:gd name="connsiteX84" fmla="*/ 756777 w 3257090"/>
                <a:gd name="connsiteY84" fmla="*/ 852487 h 1601842"/>
                <a:gd name="connsiteX85" fmla="*/ 673434 w 3257090"/>
                <a:gd name="connsiteY85" fmla="*/ 892969 h 1601842"/>
                <a:gd name="connsiteX86" fmla="*/ 601996 w 3257090"/>
                <a:gd name="connsiteY86" fmla="*/ 952500 h 1601842"/>
                <a:gd name="connsiteX87" fmla="*/ 549609 w 3257090"/>
                <a:gd name="connsiteY87" fmla="*/ 992981 h 1601842"/>
                <a:gd name="connsiteX88" fmla="*/ 482934 w 3257090"/>
                <a:gd name="connsiteY88" fmla="*/ 1012031 h 1601842"/>
                <a:gd name="connsiteX89" fmla="*/ 375777 w 3257090"/>
                <a:gd name="connsiteY89" fmla="*/ 1019175 h 1601842"/>
                <a:gd name="connsiteX90" fmla="*/ 287671 w 3257090"/>
                <a:gd name="connsiteY90" fmla="*/ 1052512 h 1601842"/>
                <a:gd name="connsiteX91" fmla="*/ 232902 w 3257090"/>
                <a:gd name="connsiteY91" fmla="*/ 1046757 h 1601842"/>
                <a:gd name="connsiteX92" fmla="*/ 143836 w 3257090"/>
                <a:gd name="connsiteY92" fmla="*/ 1062002 h 1601842"/>
                <a:gd name="connsiteX93" fmla="*/ 93831 w 3257090"/>
                <a:gd name="connsiteY93" fmla="*/ 1078672 h 1601842"/>
                <a:gd name="connsiteX94" fmla="*/ 11446 w 3257090"/>
                <a:gd name="connsiteY94" fmla="*/ 1135856 h 1601842"/>
                <a:gd name="connsiteX95" fmla="*/ 1921 w 3257090"/>
                <a:gd name="connsiteY95" fmla="*/ 1164431 h 1601842"/>
                <a:gd name="connsiteX0" fmla="*/ 8603 w 3257090"/>
                <a:gd name="connsiteY0" fmla="*/ 1164431 h 1601842"/>
                <a:gd name="connsiteX1" fmla="*/ 0 w 3257090"/>
                <a:gd name="connsiteY1" fmla="*/ 1601842 h 1601842"/>
                <a:gd name="connsiteX2" fmla="*/ 75240 w 3257090"/>
                <a:gd name="connsiteY2" fmla="*/ 1568610 h 1601842"/>
                <a:gd name="connsiteX3" fmla="*/ 156203 w 3257090"/>
                <a:gd name="connsiteY3" fmla="*/ 1563949 h 1601842"/>
                <a:gd name="connsiteX4" fmla="*/ 210052 w 3257090"/>
                <a:gd name="connsiteY4" fmla="*/ 1551085 h 1601842"/>
                <a:gd name="connsiteX5" fmla="*/ 306646 w 3257090"/>
                <a:gd name="connsiteY5" fmla="*/ 1519632 h 1601842"/>
                <a:gd name="connsiteX6" fmla="*/ 377620 w 3257090"/>
                <a:gd name="connsiteY6" fmla="*/ 1487749 h 1601842"/>
                <a:gd name="connsiteX7" fmla="*/ 485774 w 3257090"/>
                <a:gd name="connsiteY7" fmla="*/ 1439131 h 1601842"/>
                <a:gd name="connsiteX8" fmla="*/ 587595 w 3257090"/>
                <a:gd name="connsiteY8" fmla="*/ 1431096 h 1601842"/>
                <a:gd name="connsiteX9" fmla="*/ 702432 w 3257090"/>
                <a:gd name="connsiteY9" fmla="*/ 1369150 h 1601842"/>
                <a:gd name="connsiteX10" fmla="*/ 826257 w 3257090"/>
                <a:gd name="connsiteY10" fmla="*/ 1309652 h 1601842"/>
                <a:gd name="connsiteX11" fmla="*/ 967214 w 3257090"/>
                <a:gd name="connsiteY11" fmla="*/ 1198197 h 1601842"/>
                <a:gd name="connsiteX12" fmla="*/ 1113888 w 3257090"/>
                <a:gd name="connsiteY12" fmla="*/ 1091999 h 1601842"/>
                <a:gd name="connsiteX13" fmla="*/ 1241054 w 3257090"/>
                <a:gd name="connsiteY13" fmla="*/ 1022480 h 1601842"/>
                <a:gd name="connsiteX14" fmla="*/ 1330659 w 3257090"/>
                <a:gd name="connsiteY14" fmla="*/ 982462 h 1601842"/>
                <a:gd name="connsiteX15" fmla="*/ 1407818 w 3257090"/>
                <a:gd name="connsiteY15" fmla="*/ 978659 h 1601842"/>
                <a:gd name="connsiteX16" fmla="*/ 1487821 w 3257090"/>
                <a:gd name="connsiteY16" fmla="*/ 1050131 h 1601842"/>
                <a:gd name="connsiteX17" fmla="*/ 1573546 w 3257090"/>
                <a:gd name="connsiteY17" fmla="*/ 1102519 h 1601842"/>
                <a:gd name="connsiteX18" fmla="*/ 1656890 w 3257090"/>
                <a:gd name="connsiteY18" fmla="*/ 1152525 h 1601842"/>
                <a:gd name="connsiteX19" fmla="*/ 1740234 w 3257090"/>
                <a:gd name="connsiteY19" fmla="*/ 1178718 h 1601842"/>
                <a:gd name="connsiteX20" fmla="*/ 1828340 w 3257090"/>
                <a:gd name="connsiteY20" fmla="*/ 1140619 h 1601842"/>
                <a:gd name="connsiteX21" fmla="*/ 1909303 w 3257090"/>
                <a:gd name="connsiteY21" fmla="*/ 1104899 h 1601842"/>
                <a:gd name="connsiteX22" fmla="*/ 2026107 w 3257090"/>
                <a:gd name="connsiteY22" fmla="*/ 1026967 h 1601842"/>
                <a:gd name="connsiteX23" fmla="*/ 2117863 w 3257090"/>
                <a:gd name="connsiteY23" fmla="*/ 978724 h 1601842"/>
                <a:gd name="connsiteX24" fmla="*/ 2189918 w 3257090"/>
                <a:gd name="connsiteY24" fmla="*/ 964808 h 1601842"/>
                <a:gd name="connsiteX25" fmla="*/ 2290302 w 3257090"/>
                <a:gd name="connsiteY25" fmla="*/ 997744 h 1601842"/>
                <a:gd name="connsiteX26" fmla="*/ 2429039 w 3257090"/>
                <a:gd name="connsiteY26" fmla="*/ 981841 h 1601842"/>
                <a:gd name="connsiteX27" fmla="*/ 2544838 w 3257090"/>
                <a:gd name="connsiteY27" fmla="*/ 910300 h 1601842"/>
                <a:gd name="connsiteX28" fmla="*/ 2720300 w 3257090"/>
                <a:gd name="connsiteY28" fmla="*/ 798732 h 1601842"/>
                <a:gd name="connsiteX29" fmla="*/ 2796997 w 3257090"/>
                <a:gd name="connsiteY29" fmla="*/ 740712 h 1601842"/>
                <a:gd name="connsiteX30" fmla="*/ 2878211 w 3257090"/>
                <a:gd name="connsiteY30" fmla="*/ 680438 h 1601842"/>
                <a:gd name="connsiteX31" fmla="*/ 2961554 w 3257090"/>
                <a:gd name="connsiteY31" fmla="*/ 639211 h 1601842"/>
                <a:gd name="connsiteX32" fmla="*/ 3066631 w 3257090"/>
                <a:gd name="connsiteY32" fmla="*/ 592966 h 1601842"/>
                <a:gd name="connsiteX33" fmla="*/ 3118978 w 3257090"/>
                <a:gd name="connsiteY33" fmla="*/ 535781 h 1601842"/>
                <a:gd name="connsiteX34" fmla="*/ 3166602 w 3257090"/>
                <a:gd name="connsiteY34" fmla="*/ 461963 h 1601842"/>
                <a:gd name="connsiteX35" fmla="*/ 3221371 w 3257090"/>
                <a:gd name="connsiteY35" fmla="*/ 361949 h 1601842"/>
                <a:gd name="connsiteX36" fmla="*/ 3254709 w 3257090"/>
                <a:gd name="connsiteY36" fmla="*/ 288131 h 1601842"/>
                <a:gd name="connsiteX37" fmla="*/ 3257090 w 3257090"/>
                <a:gd name="connsiteY37" fmla="*/ 278606 h 1601842"/>
                <a:gd name="connsiteX38" fmla="*/ 3178509 w 3257090"/>
                <a:gd name="connsiteY38" fmla="*/ 271462 h 1601842"/>
                <a:gd name="connsiteX39" fmla="*/ 3142790 w 3257090"/>
                <a:gd name="connsiteY39" fmla="*/ 261937 h 1601842"/>
                <a:gd name="connsiteX40" fmla="*/ 3135646 w 3257090"/>
                <a:gd name="connsiteY40" fmla="*/ 238125 h 1601842"/>
                <a:gd name="connsiteX41" fmla="*/ 3121359 w 3257090"/>
                <a:gd name="connsiteY41" fmla="*/ 264319 h 1601842"/>
                <a:gd name="connsiteX42" fmla="*/ 3090402 w 3257090"/>
                <a:gd name="connsiteY42" fmla="*/ 221456 h 1601842"/>
                <a:gd name="connsiteX43" fmla="*/ 3073734 w 3257090"/>
                <a:gd name="connsiteY43" fmla="*/ 242887 h 1601842"/>
                <a:gd name="connsiteX44" fmla="*/ 3042777 w 3257090"/>
                <a:gd name="connsiteY44" fmla="*/ 152400 h 1601842"/>
                <a:gd name="connsiteX45" fmla="*/ 3023727 w 3257090"/>
                <a:gd name="connsiteY45" fmla="*/ 183356 h 1601842"/>
                <a:gd name="connsiteX46" fmla="*/ 3014202 w 3257090"/>
                <a:gd name="connsiteY46" fmla="*/ 171450 h 1601842"/>
                <a:gd name="connsiteX47" fmla="*/ 2983246 w 3257090"/>
                <a:gd name="connsiteY47" fmla="*/ 183356 h 1601842"/>
                <a:gd name="connsiteX48" fmla="*/ 2954671 w 3257090"/>
                <a:gd name="connsiteY48" fmla="*/ 173831 h 1601842"/>
                <a:gd name="connsiteX49" fmla="*/ 2938002 w 3257090"/>
                <a:gd name="connsiteY49" fmla="*/ 133350 h 1601842"/>
                <a:gd name="connsiteX50" fmla="*/ 2926096 w 3257090"/>
                <a:gd name="connsiteY50" fmla="*/ 85725 h 1601842"/>
                <a:gd name="connsiteX51" fmla="*/ 2918952 w 3257090"/>
                <a:gd name="connsiteY51" fmla="*/ 40481 h 1601842"/>
                <a:gd name="connsiteX52" fmla="*/ 2909427 w 3257090"/>
                <a:gd name="connsiteY52" fmla="*/ 0 h 1601842"/>
                <a:gd name="connsiteX53" fmla="*/ 2902284 w 3257090"/>
                <a:gd name="connsiteY53" fmla="*/ 7144 h 1601842"/>
                <a:gd name="connsiteX54" fmla="*/ 2885615 w 3257090"/>
                <a:gd name="connsiteY54" fmla="*/ 66675 h 1601842"/>
                <a:gd name="connsiteX55" fmla="*/ 2847515 w 3257090"/>
                <a:gd name="connsiteY55" fmla="*/ 145256 h 1601842"/>
                <a:gd name="connsiteX56" fmla="*/ 2807034 w 3257090"/>
                <a:gd name="connsiteY56" fmla="*/ 223837 h 1601842"/>
                <a:gd name="connsiteX57" fmla="*/ 2768934 w 3257090"/>
                <a:gd name="connsiteY57" fmla="*/ 288131 h 1601842"/>
                <a:gd name="connsiteX58" fmla="*/ 2726071 w 3257090"/>
                <a:gd name="connsiteY58" fmla="*/ 321469 h 1601842"/>
                <a:gd name="connsiteX59" fmla="*/ 2673684 w 3257090"/>
                <a:gd name="connsiteY59" fmla="*/ 288131 h 1601842"/>
                <a:gd name="connsiteX60" fmla="*/ 2640346 w 3257090"/>
                <a:gd name="connsiteY60" fmla="*/ 328612 h 1601842"/>
                <a:gd name="connsiteX61" fmla="*/ 2597484 w 3257090"/>
                <a:gd name="connsiteY61" fmla="*/ 400050 h 1601842"/>
                <a:gd name="connsiteX62" fmla="*/ 2511759 w 3257090"/>
                <a:gd name="connsiteY62" fmla="*/ 483394 h 1601842"/>
                <a:gd name="connsiteX63" fmla="*/ 2435559 w 3257090"/>
                <a:gd name="connsiteY63" fmla="*/ 535781 h 1601842"/>
                <a:gd name="connsiteX64" fmla="*/ 2366502 w 3257090"/>
                <a:gd name="connsiteY64" fmla="*/ 573881 h 1601842"/>
                <a:gd name="connsiteX65" fmla="*/ 2285540 w 3257090"/>
                <a:gd name="connsiteY65" fmla="*/ 600075 h 1601842"/>
                <a:gd name="connsiteX66" fmla="*/ 2187909 w 3257090"/>
                <a:gd name="connsiteY66" fmla="*/ 609600 h 1601842"/>
                <a:gd name="connsiteX67" fmla="*/ 2114090 w 3257090"/>
                <a:gd name="connsiteY67" fmla="*/ 583406 h 1601842"/>
                <a:gd name="connsiteX68" fmla="*/ 2045034 w 3257090"/>
                <a:gd name="connsiteY68" fmla="*/ 557212 h 1601842"/>
                <a:gd name="connsiteX69" fmla="*/ 1961690 w 3257090"/>
                <a:gd name="connsiteY69" fmla="*/ 614362 h 1601842"/>
                <a:gd name="connsiteX70" fmla="*/ 1880727 w 3257090"/>
                <a:gd name="connsiteY70" fmla="*/ 664369 h 1601842"/>
                <a:gd name="connsiteX71" fmla="*/ 1802146 w 3257090"/>
                <a:gd name="connsiteY71" fmla="*/ 692944 h 1601842"/>
                <a:gd name="connsiteX72" fmla="*/ 1716421 w 3257090"/>
                <a:gd name="connsiteY72" fmla="*/ 692944 h 1601842"/>
                <a:gd name="connsiteX73" fmla="*/ 1640221 w 3257090"/>
                <a:gd name="connsiteY73" fmla="*/ 671512 h 1601842"/>
                <a:gd name="connsiteX74" fmla="*/ 1530684 w 3257090"/>
                <a:gd name="connsiteY74" fmla="*/ 623887 h 1601842"/>
                <a:gd name="connsiteX75" fmla="*/ 1459246 w 3257090"/>
                <a:gd name="connsiteY75" fmla="*/ 571500 h 1601842"/>
                <a:gd name="connsiteX76" fmla="*/ 1404477 w 3257090"/>
                <a:gd name="connsiteY76" fmla="*/ 519112 h 1601842"/>
                <a:gd name="connsiteX77" fmla="*/ 1356852 w 3257090"/>
                <a:gd name="connsiteY77" fmla="*/ 476250 h 1601842"/>
                <a:gd name="connsiteX78" fmla="*/ 1263984 w 3257090"/>
                <a:gd name="connsiteY78" fmla="*/ 478631 h 1601842"/>
                <a:gd name="connsiteX79" fmla="*/ 1221121 w 3257090"/>
                <a:gd name="connsiteY79" fmla="*/ 521494 h 1601842"/>
                <a:gd name="connsiteX80" fmla="*/ 1156828 w 3257090"/>
                <a:gd name="connsiteY80" fmla="*/ 588168 h 1601842"/>
                <a:gd name="connsiteX81" fmla="*/ 1073484 w 3257090"/>
                <a:gd name="connsiteY81" fmla="*/ 676275 h 1601842"/>
                <a:gd name="connsiteX82" fmla="*/ 944896 w 3257090"/>
                <a:gd name="connsiteY82" fmla="*/ 778669 h 1601842"/>
                <a:gd name="connsiteX83" fmla="*/ 825834 w 3257090"/>
                <a:gd name="connsiteY83" fmla="*/ 821532 h 1601842"/>
                <a:gd name="connsiteX84" fmla="*/ 756777 w 3257090"/>
                <a:gd name="connsiteY84" fmla="*/ 852487 h 1601842"/>
                <a:gd name="connsiteX85" fmla="*/ 673434 w 3257090"/>
                <a:gd name="connsiteY85" fmla="*/ 892969 h 1601842"/>
                <a:gd name="connsiteX86" fmla="*/ 601996 w 3257090"/>
                <a:gd name="connsiteY86" fmla="*/ 952500 h 1601842"/>
                <a:gd name="connsiteX87" fmla="*/ 549609 w 3257090"/>
                <a:gd name="connsiteY87" fmla="*/ 992981 h 1601842"/>
                <a:gd name="connsiteX88" fmla="*/ 482934 w 3257090"/>
                <a:gd name="connsiteY88" fmla="*/ 1012031 h 1601842"/>
                <a:gd name="connsiteX89" fmla="*/ 375777 w 3257090"/>
                <a:gd name="connsiteY89" fmla="*/ 1019175 h 1601842"/>
                <a:gd name="connsiteX90" fmla="*/ 287671 w 3257090"/>
                <a:gd name="connsiteY90" fmla="*/ 1052512 h 1601842"/>
                <a:gd name="connsiteX91" fmla="*/ 232902 w 3257090"/>
                <a:gd name="connsiteY91" fmla="*/ 1046757 h 1601842"/>
                <a:gd name="connsiteX92" fmla="*/ 143836 w 3257090"/>
                <a:gd name="connsiteY92" fmla="*/ 1062002 h 1601842"/>
                <a:gd name="connsiteX93" fmla="*/ 93831 w 3257090"/>
                <a:gd name="connsiteY93" fmla="*/ 1078672 h 1601842"/>
                <a:gd name="connsiteX94" fmla="*/ 11446 w 3257090"/>
                <a:gd name="connsiteY94" fmla="*/ 1135856 h 1601842"/>
                <a:gd name="connsiteX95" fmla="*/ 8603 w 3257090"/>
                <a:gd name="connsiteY95" fmla="*/ 1164431 h 1601842"/>
                <a:gd name="connsiteX0" fmla="*/ 8603 w 3257090"/>
                <a:gd name="connsiteY0" fmla="*/ 1164431 h 1601842"/>
                <a:gd name="connsiteX1" fmla="*/ 0 w 3257090"/>
                <a:gd name="connsiteY1" fmla="*/ 1601842 h 1601842"/>
                <a:gd name="connsiteX2" fmla="*/ 75240 w 3257090"/>
                <a:gd name="connsiteY2" fmla="*/ 1568610 h 1601842"/>
                <a:gd name="connsiteX3" fmla="*/ 156203 w 3257090"/>
                <a:gd name="connsiteY3" fmla="*/ 1563949 h 1601842"/>
                <a:gd name="connsiteX4" fmla="*/ 210052 w 3257090"/>
                <a:gd name="connsiteY4" fmla="*/ 1551085 h 1601842"/>
                <a:gd name="connsiteX5" fmla="*/ 306646 w 3257090"/>
                <a:gd name="connsiteY5" fmla="*/ 1519632 h 1601842"/>
                <a:gd name="connsiteX6" fmla="*/ 377620 w 3257090"/>
                <a:gd name="connsiteY6" fmla="*/ 1487749 h 1601842"/>
                <a:gd name="connsiteX7" fmla="*/ 485774 w 3257090"/>
                <a:gd name="connsiteY7" fmla="*/ 1439131 h 1601842"/>
                <a:gd name="connsiteX8" fmla="*/ 587595 w 3257090"/>
                <a:gd name="connsiteY8" fmla="*/ 1431096 h 1601842"/>
                <a:gd name="connsiteX9" fmla="*/ 702432 w 3257090"/>
                <a:gd name="connsiteY9" fmla="*/ 1369150 h 1601842"/>
                <a:gd name="connsiteX10" fmla="*/ 826257 w 3257090"/>
                <a:gd name="connsiteY10" fmla="*/ 1309652 h 1601842"/>
                <a:gd name="connsiteX11" fmla="*/ 967214 w 3257090"/>
                <a:gd name="connsiteY11" fmla="*/ 1198197 h 1601842"/>
                <a:gd name="connsiteX12" fmla="*/ 1113888 w 3257090"/>
                <a:gd name="connsiteY12" fmla="*/ 1091999 h 1601842"/>
                <a:gd name="connsiteX13" fmla="*/ 1241054 w 3257090"/>
                <a:gd name="connsiteY13" fmla="*/ 1022480 h 1601842"/>
                <a:gd name="connsiteX14" fmla="*/ 1330659 w 3257090"/>
                <a:gd name="connsiteY14" fmla="*/ 982462 h 1601842"/>
                <a:gd name="connsiteX15" fmla="*/ 1407818 w 3257090"/>
                <a:gd name="connsiteY15" fmla="*/ 978659 h 1601842"/>
                <a:gd name="connsiteX16" fmla="*/ 1487821 w 3257090"/>
                <a:gd name="connsiteY16" fmla="*/ 1050131 h 1601842"/>
                <a:gd name="connsiteX17" fmla="*/ 1573546 w 3257090"/>
                <a:gd name="connsiteY17" fmla="*/ 1102519 h 1601842"/>
                <a:gd name="connsiteX18" fmla="*/ 1656890 w 3257090"/>
                <a:gd name="connsiteY18" fmla="*/ 1152525 h 1601842"/>
                <a:gd name="connsiteX19" fmla="*/ 1740234 w 3257090"/>
                <a:gd name="connsiteY19" fmla="*/ 1178718 h 1601842"/>
                <a:gd name="connsiteX20" fmla="*/ 1828340 w 3257090"/>
                <a:gd name="connsiteY20" fmla="*/ 1140619 h 1601842"/>
                <a:gd name="connsiteX21" fmla="*/ 1909303 w 3257090"/>
                <a:gd name="connsiteY21" fmla="*/ 1104899 h 1601842"/>
                <a:gd name="connsiteX22" fmla="*/ 2026107 w 3257090"/>
                <a:gd name="connsiteY22" fmla="*/ 1026967 h 1601842"/>
                <a:gd name="connsiteX23" fmla="*/ 2117863 w 3257090"/>
                <a:gd name="connsiteY23" fmla="*/ 978724 h 1601842"/>
                <a:gd name="connsiteX24" fmla="*/ 2189918 w 3257090"/>
                <a:gd name="connsiteY24" fmla="*/ 964808 h 1601842"/>
                <a:gd name="connsiteX25" fmla="*/ 2290302 w 3257090"/>
                <a:gd name="connsiteY25" fmla="*/ 997744 h 1601842"/>
                <a:gd name="connsiteX26" fmla="*/ 2429039 w 3257090"/>
                <a:gd name="connsiteY26" fmla="*/ 981841 h 1601842"/>
                <a:gd name="connsiteX27" fmla="*/ 2544838 w 3257090"/>
                <a:gd name="connsiteY27" fmla="*/ 910300 h 1601842"/>
                <a:gd name="connsiteX28" fmla="*/ 2720300 w 3257090"/>
                <a:gd name="connsiteY28" fmla="*/ 798732 h 1601842"/>
                <a:gd name="connsiteX29" fmla="*/ 2796997 w 3257090"/>
                <a:gd name="connsiteY29" fmla="*/ 740712 h 1601842"/>
                <a:gd name="connsiteX30" fmla="*/ 2878211 w 3257090"/>
                <a:gd name="connsiteY30" fmla="*/ 680438 h 1601842"/>
                <a:gd name="connsiteX31" fmla="*/ 2961554 w 3257090"/>
                <a:gd name="connsiteY31" fmla="*/ 639211 h 1601842"/>
                <a:gd name="connsiteX32" fmla="*/ 3066631 w 3257090"/>
                <a:gd name="connsiteY32" fmla="*/ 592966 h 1601842"/>
                <a:gd name="connsiteX33" fmla="*/ 3118978 w 3257090"/>
                <a:gd name="connsiteY33" fmla="*/ 535781 h 1601842"/>
                <a:gd name="connsiteX34" fmla="*/ 3166602 w 3257090"/>
                <a:gd name="connsiteY34" fmla="*/ 461963 h 1601842"/>
                <a:gd name="connsiteX35" fmla="*/ 3221371 w 3257090"/>
                <a:gd name="connsiteY35" fmla="*/ 361949 h 1601842"/>
                <a:gd name="connsiteX36" fmla="*/ 3254709 w 3257090"/>
                <a:gd name="connsiteY36" fmla="*/ 288131 h 1601842"/>
                <a:gd name="connsiteX37" fmla="*/ 3257090 w 3257090"/>
                <a:gd name="connsiteY37" fmla="*/ 278606 h 1601842"/>
                <a:gd name="connsiteX38" fmla="*/ 3178509 w 3257090"/>
                <a:gd name="connsiteY38" fmla="*/ 271462 h 1601842"/>
                <a:gd name="connsiteX39" fmla="*/ 3142790 w 3257090"/>
                <a:gd name="connsiteY39" fmla="*/ 261937 h 1601842"/>
                <a:gd name="connsiteX40" fmla="*/ 3135646 w 3257090"/>
                <a:gd name="connsiteY40" fmla="*/ 238125 h 1601842"/>
                <a:gd name="connsiteX41" fmla="*/ 3121359 w 3257090"/>
                <a:gd name="connsiteY41" fmla="*/ 264319 h 1601842"/>
                <a:gd name="connsiteX42" fmla="*/ 3090402 w 3257090"/>
                <a:gd name="connsiteY42" fmla="*/ 221456 h 1601842"/>
                <a:gd name="connsiteX43" fmla="*/ 3073734 w 3257090"/>
                <a:gd name="connsiteY43" fmla="*/ 242887 h 1601842"/>
                <a:gd name="connsiteX44" fmla="*/ 3042777 w 3257090"/>
                <a:gd name="connsiteY44" fmla="*/ 152400 h 1601842"/>
                <a:gd name="connsiteX45" fmla="*/ 3023727 w 3257090"/>
                <a:gd name="connsiteY45" fmla="*/ 183356 h 1601842"/>
                <a:gd name="connsiteX46" fmla="*/ 3014202 w 3257090"/>
                <a:gd name="connsiteY46" fmla="*/ 171450 h 1601842"/>
                <a:gd name="connsiteX47" fmla="*/ 2983246 w 3257090"/>
                <a:gd name="connsiteY47" fmla="*/ 183356 h 1601842"/>
                <a:gd name="connsiteX48" fmla="*/ 2954671 w 3257090"/>
                <a:gd name="connsiteY48" fmla="*/ 173831 h 1601842"/>
                <a:gd name="connsiteX49" fmla="*/ 2938002 w 3257090"/>
                <a:gd name="connsiteY49" fmla="*/ 133350 h 1601842"/>
                <a:gd name="connsiteX50" fmla="*/ 2926096 w 3257090"/>
                <a:gd name="connsiteY50" fmla="*/ 85725 h 1601842"/>
                <a:gd name="connsiteX51" fmla="*/ 2918952 w 3257090"/>
                <a:gd name="connsiteY51" fmla="*/ 40481 h 1601842"/>
                <a:gd name="connsiteX52" fmla="*/ 2909427 w 3257090"/>
                <a:gd name="connsiteY52" fmla="*/ 0 h 1601842"/>
                <a:gd name="connsiteX53" fmla="*/ 2902284 w 3257090"/>
                <a:gd name="connsiteY53" fmla="*/ 7144 h 1601842"/>
                <a:gd name="connsiteX54" fmla="*/ 2885615 w 3257090"/>
                <a:gd name="connsiteY54" fmla="*/ 66675 h 1601842"/>
                <a:gd name="connsiteX55" fmla="*/ 2847515 w 3257090"/>
                <a:gd name="connsiteY55" fmla="*/ 145256 h 1601842"/>
                <a:gd name="connsiteX56" fmla="*/ 2807034 w 3257090"/>
                <a:gd name="connsiteY56" fmla="*/ 223837 h 1601842"/>
                <a:gd name="connsiteX57" fmla="*/ 2768934 w 3257090"/>
                <a:gd name="connsiteY57" fmla="*/ 288131 h 1601842"/>
                <a:gd name="connsiteX58" fmla="*/ 2726071 w 3257090"/>
                <a:gd name="connsiteY58" fmla="*/ 321469 h 1601842"/>
                <a:gd name="connsiteX59" fmla="*/ 2673684 w 3257090"/>
                <a:gd name="connsiteY59" fmla="*/ 288131 h 1601842"/>
                <a:gd name="connsiteX60" fmla="*/ 2640346 w 3257090"/>
                <a:gd name="connsiteY60" fmla="*/ 328612 h 1601842"/>
                <a:gd name="connsiteX61" fmla="*/ 2597484 w 3257090"/>
                <a:gd name="connsiteY61" fmla="*/ 400050 h 1601842"/>
                <a:gd name="connsiteX62" fmla="*/ 2511759 w 3257090"/>
                <a:gd name="connsiteY62" fmla="*/ 483394 h 1601842"/>
                <a:gd name="connsiteX63" fmla="*/ 2435559 w 3257090"/>
                <a:gd name="connsiteY63" fmla="*/ 535781 h 1601842"/>
                <a:gd name="connsiteX64" fmla="*/ 2366502 w 3257090"/>
                <a:gd name="connsiteY64" fmla="*/ 573881 h 1601842"/>
                <a:gd name="connsiteX65" fmla="*/ 2285540 w 3257090"/>
                <a:gd name="connsiteY65" fmla="*/ 600075 h 1601842"/>
                <a:gd name="connsiteX66" fmla="*/ 2187909 w 3257090"/>
                <a:gd name="connsiteY66" fmla="*/ 609600 h 1601842"/>
                <a:gd name="connsiteX67" fmla="*/ 2114090 w 3257090"/>
                <a:gd name="connsiteY67" fmla="*/ 583406 h 1601842"/>
                <a:gd name="connsiteX68" fmla="*/ 2045034 w 3257090"/>
                <a:gd name="connsiteY68" fmla="*/ 557212 h 1601842"/>
                <a:gd name="connsiteX69" fmla="*/ 1961690 w 3257090"/>
                <a:gd name="connsiteY69" fmla="*/ 614362 h 1601842"/>
                <a:gd name="connsiteX70" fmla="*/ 1880727 w 3257090"/>
                <a:gd name="connsiteY70" fmla="*/ 664369 h 1601842"/>
                <a:gd name="connsiteX71" fmla="*/ 1802146 w 3257090"/>
                <a:gd name="connsiteY71" fmla="*/ 692944 h 1601842"/>
                <a:gd name="connsiteX72" fmla="*/ 1716421 w 3257090"/>
                <a:gd name="connsiteY72" fmla="*/ 692944 h 1601842"/>
                <a:gd name="connsiteX73" fmla="*/ 1640221 w 3257090"/>
                <a:gd name="connsiteY73" fmla="*/ 671512 h 1601842"/>
                <a:gd name="connsiteX74" fmla="*/ 1530684 w 3257090"/>
                <a:gd name="connsiteY74" fmla="*/ 623887 h 1601842"/>
                <a:gd name="connsiteX75" fmla="*/ 1459246 w 3257090"/>
                <a:gd name="connsiteY75" fmla="*/ 571500 h 1601842"/>
                <a:gd name="connsiteX76" fmla="*/ 1404477 w 3257090"/>
                <a:gd name="connsiteY76" fmla="*/ 519112 h 1601842"/>
                <a:gd name="connsiteX77" fmla="*/ 1356852 w 3257090"/>
                <a:gd name="connsiteY77" fmla="*/ 476250 h 1601842"/>
                <a:gd name="connsiteX78" fmla="*/ 1263984 w 3257090"/>
                <a:gd name="connsiteY78" fmla="*/ 478631 h 1601842"/>
                <a:gd name="connsiteX79" fmla="*/ 1221121 w 3257090"/>
                <a:gd name="connsiteY79" fmla="*/ 521494 h 1601842"/>
                <a:gd name="connsiteX80" fmla="*/ 1156828 w 3257090"/>
                <a:gd name="connsiteY80" fmla="*/ 588168 h 1601842"/>
                <a:gd name="connsiteX81" fmla="*/ 1073484 w 3257090"/>
                <a:gd name="connsiteY81" fmla="*/ 676275 h 1601842"/>
                <a:gd name="connsiteX82" fmla="*/ 944896 w 3257090"/>
                <a:gd name="connsiteY82" fmla="*/ 778669 h 1601842"/>
                <a:gd name="connsiteX83" fmla="*/ 825834 w 3257090"/>
                <a:gd name="connsiteY83" fmla="*/ 821532 h 1601842"/>
                <a:gd name="connsiteX84" fmla="*/ 756777 w 3257090"/>
                <a:gd name="connsiteY84" fmla="*/ 852487 h 1601842"/>
                <a:gd name="connsiteX85" fmla="*/ 673434 w 3257090"/>
                <a:gd name="connsiteY85" fmla="*/ 892969 h 1601842"/>
                <a:gd name="connsiteX86" fmla="*/ 601996 w 3257090"/>
                <a:gd name="connsiteY86" fmla="*/ 952500 h 1601842"/>
                <a:gd name="connsiteX87" fmla="*/ 549609 w 3257090"/>
                <a:gd name="connsiteY87" fmla="*/ 992981 h 1601842"/>
                <a:gd name="connsiteX88" fmla="*/ 482934 w 3257090"/>
                <a:gd name="connsiteY88" fmla="*/ 1012031 h 1601842"/>
                <a:gd name="connsiteX89" fmla="*/ 375777 w 3257090"/>
                <a:gd name="connsiteY89" fmla="*/ 1019175 h 1601842"/>
                <a:gd name="connsiteX90" fmla="*/ 287671 w 3257090"/>
                <a:gd name="connsiteY90" fmla="*/ 1052512 h 1601842"/>
                <a:gd name="connsiteX91" fmla="*/ 232902 w 3257090"/>
                <a:gd name="connsiteY91" fmla="*/ 1046757 h 1601842"/>
                <a:gd name="connsiteX92" fmla="*/ 143836 w 3257090"/>
                <a:gd name="connsiteY92" fmla="*/ 1062002 h 1601842"/>
                <a:gd name="connsiteX93" fmla="*/ 93831 w 3257090"/>
                <a:gd name="connsiteY93" fmla="*/ 1078672 h 1601842"/>
                <a:gd name="connsiteX94" fmla="*/ 14787 w 3257090"/>
                <a:gd name="connsiteY94" fmla="*/ 1109131 h 1601842"/>
                <a:gd name="connsiteX95" fmla="*/ 8603 w 3257090"/>
                <a:gd name="connsiteY95" fmla="*/ 1164431 h 1601842"/>
                <a:gd name="connsiteX0" fmla="*/ 8603 w 3257090"/>
                <a:gd name="connsiteY0" fmla="*/ 1164431 h 1601842"/>
                <a:gd name="connsiteX1" fmla="*/ 0 w 3257090"/>
                <a:gd name="connsiteY1" fmla="*/ 1601842 h 1601842"/>
                <a:gd name="connsiteX2" fmla="*/ 75240 w 3257090"/>
                <a:gd name="connsiteY2" fmla="*/ 1568610 h 1601842"/>
                <a:gd name="connsiteX3" fmla="*/ 156203 w 3257090"/>
                <a:gd name="connsiteY3" fmla="*/ 1563949 h 1601842"/>
                <a:gd name="connsiteX4" fmla="*/ 210052 w 3257090"/>
                <a:gd name="connsiteY4" fmla="*/ 1551085 h 1601842"/>
                <a:gd name="connsiteX5" fmla="*/ 306646 w 3257090"/>
                <a:gd name="connsiteY5" fmla="*/ 1519632 h 1601842"/>
                <a:gd name="connsiteX6" fmla="*/ 377620 w 3257090"/>
                <a:gd name="connsiteY6" fmla="*/ 1487749 h 1601842"/>
                <a:gd name="connsiteX7" fmla="*/ 485774 w 3257090"/>
                <a:gd name="connsiteY7" fmla="*/ 1439131 h 1601842"/>
                <a:gd name="connsiteX8" fmla="*/ 587595 w 3257090"/>
                <a:gd name="connsiteY8" fmla="*/ 1431096 h 1601842"/>
                <a:gd name="connsiteX9" fmla="*/ 702432 w 3257090"/>
                <a:gd name="connsiteY9" fmla="*/ 1369150 h 1601842"/>
                <a:gd name="connsiteX10" fmla="*/ 826257 w 3257090"/>
                <a:gd name="connsiteY10" fmla="*/ 1309652 h 1601842"/>
                <a:gd name="connsiteX11" fmla="*/ 967214 w 3257090"/>
                <a:gd name="connsiteY11" fmla="*/ 1198197 h 1601842"/>
                <a:gd name="connsiteX12" fmla="*/ 1113888 w 3257090"/>
                <a:gd name="connsiteY12" fmla="*/ 1091999 h 1601842"/>
                <a:gd name="connsiteX13" fmla="*/ 1241054 w 3257090"/>
                <a:gd name="connsiteY13" fmla="*/ 1022480 h 1601842"/>
                <a:gd name="connsiteX14" fmla="*/ 1330659 w 3257090"/>
                <a:gd name="connsiteY14" fmla="*/ 982462 h 1601842"/>
                <a:gd name="connsiteX15" fmla="*/ 1407818 w 3257090"/>
                <a:gd name="connsiteY15" fmla="*/ 978659 h 1601842"/>
                <a:gd name="connsiteX16" fmla="*/ 1487821 w 3257090"/>
                <a:gd name="connsiteY16" fmla="*/ 1050131 h 1601842"/>
                <a:gd name="connsiteX17" fmla="*/ 1573546 w 3257090"/>
                <a:gd name="connsiteY17" fmla="*/ 1102519 h 1601842"/>
                <a:gd name="connsiteX18" fmla="*/ 1656890 w 3257090"/>
                <a:gd name="connsiteY18" fmla="*/ 1152525 h 1601842"/>
                <a:gd name="connsiteX19" fmla="*/ 1740234 w 3257090"/>
                <a:gd name="connsiteY19" fmla="*/ 1178718 h 1601842"/>
                <a:gd name="connsiteX20" fmla="*/ 1828340 w 3257090"/>
                <a:gd name="connsiteY20" fmla="*/ 1140619 h 1601842"/>
                <a:gd name="connsiteX21" fmla="*/ 1909303 w 3257090"/>
                <a:gd name="connsiteY21" fmla="*/ 1104899 h 1601842"/>
                <a:gd name="connsiteX22" fmla="*/ 2026107 w 3257090"/>
                <a:gd name="connsiteY22" fmla="*/ 1026967 h 1601842"/>
                <a:gd name="connsiteX23" fmla="*/ 2117863 w 3257090"/>
                <a:gd name="connsiteY23" fmla="*/ 978724 h 1601842"/>
                <a:gd name="connsiteX24" fmla="*/ 2189918 w 3257090"/>
                <a:gd name="connsiteY24" fmla="*/ 964808 h 1601842"/>
                <a:gd name="connsiteX25" fmla="*/ 2290302 w 3257090"/>
                <a:gd name="connsiteY25" fmla="*/ 997744 h 1601842"/>
                <a:gd name="connsiteX26" fmla="*/ 2429039 w 3257090"/>
                <a:gd name="connsiteY26" fmla="*/ 981841 h 1601842"/>
                <a:gd name="connsiteX27" fmla="*/ 2544838 w 3257090"/>
                <a:gd name="connsiteY27" fmla="*/ 910300 h 1601842"/>
                <a:gd name="connsiteX28" fmla="*/ 2720300 w 3257090"/>
                <a:gd name="connsiteY28" fmla="*/ 798732 h 1601842"/>
                <a:gd name="connsiteX29" fmla="*/ 2796997 w 3257090"/>
                <a:gd name="connsiteY29" fmla="*/ 740712 h 1601842"/>
                <a:gd name="connsiteX30" fmla="*/ 2878211 w 3257090"/>
                <a:gd name="connsiteY30" fmla="*/ 680438 h 1601842"/>
                <a:gd name="connsiteX31" fmla="*/ 2961554 w 3257090"/>
                <a:gd name="connsiteY31" fmla="*/ 639211 h 1601842"/>
                <a:gd name="connsiteX32" fmla="*/ 3066631 w 3257090"/>
                <a:gd name="connsiteY32" fmla="*/ 592966 h 1601842"/>
                <a:gd name="connsiteX33" fmla="*/ 3118978 w 3257090"/>
                <a:gd name="connsiteY33" fmla="*/ 535781 h 1601842"/>
                <a:gd name="connsiteX34" fmla="*/ 3166602 w 3257090"/>
                <a:gd name="connsiteY34" fmla="*/ 461963 h 1601842"/>
                <a:gd name="connsiteX35" fmla="*/ 3221371 w 3257090"/>
                <a:gd name="connsiteY35" fmla="*/ 361949 h 1601842"/>
                <a:gd name="connsiteX36" fmla="*/ 3254709 w 3257090"/>
                <a:gd name="connsiteY36" fmla="*/ 288131 h 1601842"/>
                <a:gd name="connsiteX37" fmla="*/ 3257090 w 3257090"/>
                <a:gd name="connsiteY37" fmla="*/ 278606 h 1601842"/>
                <a:gd name="connsiteX38" fmla="*/ 3178509 w 3257090"/>
                <a:gd name="connsiteY38" fmla="*/ 271462 h 1601842"/>
                <a:gd name="connsiteX39" fmla="*/ 3142790 w 3257090"/>
                <a:gd name="connsiteY39" fmla="*/ 261937 h 1601842"/>
                <a:gd name="connsiteX40" fmla="*/ 3135646 w 3257090"/>
                <a:gd name="connsiteY40" fmla="*/ 238125 h 1601842"/>
                <a:gd name="connsiteX41" fmla="*/ 3121359 w 3257090"/>
                <a:gd name="connsiteY41" fmla="*/ 264319 h 1601842"/>
                <a:gd name="connsiteX42" fmla="*/ 3090402 w 3257090"/>
                <a:gd name="connsiteY42" fmla="*/ 221456 h 1601842"/>
                <a:gd name="connsiteX43" fmla="*/ 3073734 w 3257090"/>
                <a:gd name="connsiteY43" fmla="*/ 242887 h 1601842"/>
                <a:gd name="connsiteX44" fmla="*/ 3042777 w 3257090"/>
                <a:gd name="connsiteY44" fmla="*/ 152400 h 1601842"/>
                <a:gd name="connsiteX45" fmla="*/ 3023727 w 3257090"/>
                <a:gd name="connsiteY45" fmla="*/ 183356 h 1601842"/>
                <a:gd name="connsiteX46" fmla="*/ 3014202 w 3257090"/>
                <a:gd name="connsiteY46" fmla="*/ 171450 h 1601842"/>
                <a:gd name="connsiteX47" fmla="*/ 2983246 w 3257090"/>
                <a:gd name="connsiteY47" fmla="*/ 183356 h 1601842"/>
                <a:gd name="connsiteX48" fmla="*/ 2954671 w 3257090"/>
                <a:gd name="connsiteY48" fmla="*/ 173831 h 1601842"/>
                <a:gd name="connsiteX49" fmla="*/ 2938002 w 3257090"/>
                <a:gd name="connsiteY49" fmla="*/ 133350 h 1601842"/>
                <a:gd name="connsiteX50" fmla="*/ 2926096 w 3257090"/>
                <a:gd name="connsiteY50" fmla="*/ 85725 h 1601842"/>
                <a:gd name="connsiteX51" fmla="*/ 2918952 w 3257090"/>
                <a:gd name="connsiteY51" fmla="*/ 40481 h 1601842"/>
                <a:gd name="connsiteX52" fmla="*/ 2909427 w 3257090"/>
                <a:gd name="connsiteY52" fmla="*/ 0 h 1601842"/>
                <a:gd name="connsiteX53" fmla="*/ 2902284 w 3257090"/>
                <a:gd name="connsiteY53" fmla="*/ 7144 h 1601842"/>
                <a:gd name="connsiteX54" fmla="*/ 2885615 w 3257090"/>
                <a:gd name="connsiteY54" fmla="*/ 66675 h 1601842"/>
                <a:gd name="connsiteX55" fmla="*/ 2847515 w 3257090"/>
                <a:gd name="connsiteY55" fmla="*/ 145256 h 1601842"/>
                <a:gd name="connsiteX56" fmla="*/ 2807034 w 3257090"/>
                <a:gd name="connsiteY56" fmla="*/ 223837 h 1601842"/>
                <a:gd name="connsiteX57" fmla="*/ 2768934 w 3257090"/>
                <a:gd name="connsiteY57" fmla="*/ 288131 h 1601842"/>
                <a:gd name="connsiteX58" fmla="*/ 2726071 w 3257090"/>
                <a:gd name="connsiteY58" fmla="*/ 321469 h 1601842"/>
                <a:gd name="connsiteX59" fmla="*/ 2673684 w 3257090"/>
                <a:gd name="connsiteY59" fmla="*/ 288131 h 1601842"/>
                <a:gd name="connsiteX60" fmla="*/ 2640346 w 3257090"/>
                <a:gd name="connsiteY60" fmla="*/ 328612 h 1601842"/>
                <a:gd name="connsiteX61" fmla="*/ 2597484 w 3257090"/>
                <a:gd name="connsiteY61" fmla="*/ 400050 h 1601842"/>
                <a:gd name="connsiteX62" fmla="*/ 2511759 w 3257090"/>
                <a:gd name="connsiteY62" fmla="*/ 483394 h 1601842"/>
                <a:gd name="connsiteX63" fmla="*/ 2435559 w 3257090"/>
                <a:gd name="connsiteY63" fmla="*/ 535781 h 1601842"/>
                <a:gd name="connsiteX64" fmla="*/ 2366502 w 3257090"/>
                <a:gd name="connsiteY64" fmla="*/ 573881 h 1601842"/>
                <a:gd name="connsiteX65" fmla="*/ 2285540 w 3257090"/>
                <a:gd name="connsiteY65" fmla="*/ 600075 h 1601842"/>
                <a:gd name="connsiteX66" fmla="*/ 2187909 w 3257090"/>
                <a:gd name="connsiteY66" fmla="*/ 609600 h 1601842"/>
                <a:gd name="connsiteX67" fmla="*/ 2114090 w 3257090"/>
                <a:gd name="connsiteY67" fmla="*/ 583406 h 1601842"/>
                <a:gd name="connsiteX68" fmla="*/ 2045034 w 3257090"/>
                <a:gd name="connsiteY68" fmla="*/ 557212 h 1601842"/>
                <a:gd name="connsiteX69" fmla="*/ 1961690 w 3257090"/>
                <a:gd name="connsiteY69" fmla="*/ 614362 h 1601842"/>
                <a:gd name="connsiteX70" fmla="*/ 1880727 w 3257090"/>
                <a:gd name="connsiteY70" fmla="*/ 664369 h 1601842"/>
                <a:gd name="connsiteX71" fmla="*/ 1802146 w 3257090"/>
                <a:gd name="connsiteY71" fmla="*/ 692944 h 1601842"/>
                <a:gd name="connsiteX72" fmla="*/ 1716421 w 3257090"/>
                <a:gd name="connsiteY72" fmla="*/ 692944 h 1601842"/>
                <a:gd name="connsiteX73" fmla="*/ 1640221 w 3257090"/>
                <a:gd name="connsiteY73" fmla="*/ 671512 h 1601842"/>
                <a:gd name="connsiteX74" fmla="*/ 1530684 w 3257090"/>
                <a:gd name="connsiteY74" fmla="*/ 623887 h 1601842"/>
                <a:gd name="connsiteX75" fmla="*/ 1459246 w 3257090"/>
                <a:gd name="connsiteY75" fmla="*/ 571500 h 1601842"/>
                <a:gd name="connsiteX76" fmla="*/ 1404477 w 3257090"/>
                <a:gd name="connsiteY76" fmla="*/ 519112 h 1601842"/>
                <a:gd name="connsiteX77" fmla="*/ 1356852 w 3257090"/>
                <a:gd name="connsiteY77" fmla="*/ 476250 h 1601842"/>
                <a:gd name="connsiteX78" fmla="*/ 1263984 w 3257090"/>
                <a:gd name="connsiteY78" fmla="*/ 478631 h 1601842"/>
                <a:gd name="connsiteX79" fmla="*/ 1221121 w 3257090"/>
                <a:gd name="connsiteY79" fmla="*/ 521494 h 1601842"/>
                <a:gd name="connsiteX80" fmla="*/ 1156828 w 3257090"/>
                <a:gd name="connsiteY80" fmla="*/ 588168 h 1601842"/>
                <a:gd name="connsiteX81" fmla="*/ 1073484 w 3257090"/>
                <a:gd name="connsiteY81" fmla="*/ 676275 h 1601842"/>
                <a:gd name="connsiteX82" fmla="*/ 944896 w 3257090"/>
                <a:gd name="connsiteY82" fmla="*/ 778669 h 1601842"/>
                <a:gd name="connsiteX83" fmla="*/ 825834 w 3257090"/>
                <a:gd name="connsiteY83" fmla="*/ 821532 h 1601842"/>
                <a:gd name="connsiteX84" fmla="*/ 756777 w 3257090"/>
                <a:gd name="connsiteY84" fmla="*/ 852487 h 1601842"/>
                <a:gd name="connsiteX85" fmla="*/ 673434 w 3257090"/>
                <a:gd name="connsiteY85" fmla="*/ 892969 h 1601842"/>
                <a:gd name="connsiteX86" fmla="*/ 601996 w 3257090"/>
                <a:gd name="connsiteY86" fmla="*/ 952500 h 1601842"/>
                <a:gd name="connsiteX87" fmla="*/ 549609 w 3257090"/>
                <a:gd name="connsiteY87" fmla="*/ 992981 h 1601842"/>
                <a:gd name="connsiteX88" fmla="*/ 482934 w 3257090"/>
                <a:gd name="connsiteY88" fmla="*/ 1012031 h 1601842"/>
                <a:gd name="connsiteX89" fmla="*/ 375777 w 3257090"/>
                <a:gd name="connsiteY89" fmla="*/ 1019175 h 1601842"/>
                <a:gd name="connsiteX90" fmla="*/ 287671 w 3257090"/>
                <a:gd name="connsiteY90" fmla="*/ 1052512 h 1601842"/>
                <a:gd name="connsiteX91" fmla="*/ 232902 w 3257090"/>
                <a:gd name="connsiteY91" fmla="*/ 1046757 h 1601842"/>
                <a:gd name="connsiteX92" fmla="*/ 160544 w 3257090"/>
                <a:gd name="connsiteY92" fmla="*/ 1048640 h 1601842"/>
                <a:gd name="connsiteX93" fmla="*/ 93831 w 3257090"/>
                <a:gd name="connsiteY93" fmla="*/ 1078672 h 1601842"/>
                <a:gd name="connsiteX94" fmla="*/ 14787 w 3257090"/>
                <a:gd name="connsiteY94" fmla="*/ 1109131 h 1601842"/>
                <a:gd name="connsiteX95" fmla="*/ 8603 w 3257090"/>
                <a:gd name="connsiteY95" fmla="*/ 1164431 h 1601842"/>
                <a:gd name="connsiteX0" fmla="*/ 11944 w 3260431"/>
                <a:gd name="connsiteY0" fmla="*/ 1164431 h 1568610"/>
                <a:gd name="connsiteX1" fmla="*/ 0 w 3260431"/>
                <a:gd name="connsiteY1" fmla="*/ 1545051 h 1568610"/>
                <a:gd name="connsiteX2" fmla="*/ 78581 w 3260431"/>
                <a:gd name="connsiteY2" fmla="*/ 1568610 h 1568610"/>
                <a:gd name="connsiteX3" fmla="*/ 159544 w 3260431"/>
                <a:gd name="connsiteY3" fmla="*/ 1563949 h 1568610"/>
                <a:gd name="connsiteX4" fmla="*/ 213393 w 3260431"/>
                <a:gd name="connsiteY4" fmla="*/ 1551085 h 1568610"/>
                <a:gd name="connsiteX5" fmla="*/ 309987 w 3260431"/>
                <a:gd name="connsiteY5" fmla="*/ 1519632 h 1568610"/>
                <a:gd name="connsiteX6" fmla="*/ 380961 w 3260431"/>
                <a:gd name="connsiteY6" fmla="*/ 1487749 h 1568610"/>
                <a:gd name="connsiteX7" fmla="*/ 489115 w 3260431"/>
                <a:gd name="connsiteY7" fmla="*/ 1439131 h 1568610"/>
                <a:gd name="connsiteX8" fmla="*/ 590936 w 3260431"/>
                <a:gd name="connsiteY8" fmla="*/ 1431096 h 1568610"/>
                <a:gd name="connsiteX9" fmla="*/ 705773 w 3260431"/>
                <a:gd name="connsiteY9" fmla="*/ 1369150 h 1568610"/>
                <a:gd name="connsiteX10" fmla="*/ 829598 w 3260431"/>
                <a:gd name="connsiteY10" fmla="*/ 1309652 h 1568610"/>
                <a:gd name="connsiteX11" fmla="*/ 970555 w 3260431"/>
                <a:gd name="connsiteY11" fmla="*/ 1198197 h 1568610"/>
                <a:gd name="connsiteX12" fmla="*/ 1117229 w 3260431"/>
                <a:gd name="connsiteY12" fmla="*/ 1091999 h 1568610"/>
                <a:gd name="connsiteX13" fmla="*/ 1244395 w 3260431"/>
                <a:gd name="connsiteY13" fmla="*/ 1022480 h 1568610"/>
                <a:gd name="connsiteX14" fmla="*/ 1334000 w 3260431"/>
                <a:gd name="connsiteY14" fmla="*/ 982462 h 1568610"/>
                <a:gd name="connsiteX15" fmla="*/ 1411159 w 3260431"/>
                <a:gd name="connsiteY15" fmla="*/ 978659 h 1568610"/>
                <a:gd name="connsiteX16" fmla="*/ 1491162 w 3260431"/>
                <a:gd name="connsiteY16" fmla="*/ 1050131 h 1568610"/>
                <a:gd name="connsiteX17" fmla="*/ 1576887 w 3260431"/>
                <a:gd name="connsiteY17" fmla="*/ 1102519 h 1568610"/>
                <a:gd name="connsiteX18" fmla="*/ 1660231 w 3260431"/>
                <a:gd name="connsiteY18" fmla="*/ 1152525 h 1568610"/>
                <a:gd name="connsiteX19" fmla="*/ 1743575 w 3260431"/>
                <a:gd name="connsiteY19" fmla="*/ 1178718 h 1568610"/>
                <a:gd name="connsiteX20" fmla="*/ 1831681 w 3260431"/>
                <a:gd name="connsiteY20" fmla="*/ 1140619 h 1568610"/>
                <a:gd name="connsiteX21" fmla="*/ 1912644 w 3260431"/>
                <a:gd name="connsiteY21" fmla="*/ 1104899 h 1568610"/>
                <a:gd name="connsiteX22" fmla="*/ 2029448 w 3260431"/>
                <a:gd name="connsiteY22" fmla="*/ 1026967 h 1568610"/>
                <a:gd name="connsiteX23" fmla="*/ 2121204 w 3260431"/>
                <a:gd name="connsiteY23" fmla="*/ 978724 h 1568610"/>
                <a:gd name="connsiteX24" fmla="*/ 2193259 w 3260431"/>
                <a:gd name="connsiteY24" fmla="*/ 964808 h 1568610"/>
                <a:gd name="connsiteX25" fmla="*/ 2293643 w 3260431"/>
                <a:gd name="connsiteY25" fmla="*/ 997744 h 1568610"/>
                <a:gd name="connsiteX26" fmla="*/ 2432380 w 3260431"/>
                <a:gd name="connsiteY26" fmla="*/ 981841 h 1568610"/>
                <a:gd name="connsiteX27" fmla="*/ 2548179 w 3260431"/>
                <a:gd name="connsiteY27" fmla="*/ 910300 h 1568610"/>
                <a:gd name="connsiteX28" fmla="*/ 2723641 w 3260431"/>
                <a:gd name="connsiteY28" fmla="*/ 798732 h 1568610"/>
                <a:gd name="connsiteX29" fmla="*/ 2800338 w 3260431"/>
                <a:gd name="connsiteY29" fmla="*/ 740712 h 1568610"/>
                <a:gd name="connsiteX30" fmla="*/ 2881552 w 3260431"/>
                <a:gd name="connsiteY30" fmla="*/ 680438 h 1568610"/>
                <a:gd name="connsiteX31" fmla="*/ 2964895 w 3260431"/>
                <a:gd name="connsiteY31" fmla="*/ 639211 h 1568610"/>
                <a:gd name="connsiteX32" fmla="*/ 3069972 w 3260431"/>
                <a:gd name="connsiteY32" fmla="*/ 592966 h 1568610"/>
                <a:gd name="connsiteX33" fmla="*/ 3122319 w 3260431"/>
                <a:gd name="connsiteY33" fmla="*/ 535781 h 1568610"/>
                <a:gd name="connsiteX34" fmla="*/ 3169943 w 3260431"/>
                <a:gd name="connsiteY34" fmla="*/ 461963 h 1568610"/>
                <a:gd name="connsiteX35" fmla="*/ 3224712 w 3260431"/>
                <a:gd name="connsiteY35" fmla="*/ 361949 h 1568610"/>
                <a:gd name="connsiteX36" fmla="*/ 3258050 w 3260431"/>
                <a:gd name="connsiteY36" fmla="*/ 288131 h 1568610"/>
                <a:gd name="connsiteX37" fmla="*/ 3260431 w 3260431"/>
                <a:gd name="connsiteY37" fmla="*/ 278606 h 1568610"/>
                <a:gd name="connsiteX38" fmla="*/ 3181850 w 3260431"/>
                <a:gd name="connsiteY38" fmla="*/ 271462 h 1568610"/>
                <a:gd name="connsiteX39" fmla="*/ 3146131 w 3260431"/>
                <a:gd name="connsiteY39" fmla="*/ 261937 h 1568610"/>
                <a:gd name="connsiteX40" fmla="*/ 3138987 w 3260431"/>
                <a:gd name="connsiteY40" fmla="*/ 238125 h 1568610"/>
                <a:gd name="connsiteX41" fmla="*/ 3124700 w 3260431"/>
                <a:gd name="connsiteY41" fmla="*/ 264319 h 1568610"/>
                <a:gd name="connsiteX42" fmla="*/ 3093743 w 3260431"/>
                <a:gd name="connsiteY42" fmla="*/ 221456 h 1568610"/>
                <a:gd name="connsiteX43" fmla="*/ 3077075 w 3260431"/>
                <a:gd name="connsiteY43" fmla="*/ 242887 h 1568610"/>
                <a:gd name="connsiteX44" fmla="*/ 3046118 w 3260431"/>
                <a:gd name="connsiteY44" fmla="*/ 152400 h 1568610"/>
                <a:gd name="connsiteX45" fmla="*/ 3027068 w 3260431"/>
                <a:gd name="connsiteY45" fmla="*/ 183356 h 1568610"/>
                <a:gd name="connsiteX46" fmla="*/ 3017543 w 3260431"/>
                <a:gd name="connsiteY46" fmla="*/ 171450 h 1568610"/>
                <a:gd name="connsiteX47" fmla="*/ 2986587 w 3260431"/>
                <a:gd name="connsiteY47" fmla="*/ 183356 h 1568610"/>
                <a:gd name="connsiteX48" fmla="*/ 2958012 w 3260431"/>
                <a:gd name="connsiteY48" fmla="*/ 173831 h 1568610"/>
                <a:gd name="connsiteX49" fmla="*/ 2941343 w 3260431"/>
                <a:gd name="connsiteY49" fmla="*/ 133350 h 1568610"/>
                <a:gd name="connsiteX50" fmla="*/ 2929437 w 3260431"/>
                <a:gd name="connsiteY50" fmla="*/ 85725 h 1568610"/>
                <a:gd name="connsiteX51" fmla="*/ 2922293 w 3260431"/>
                <a:gd name="connsiteY51" fmla="*/ 40481 h 1568610"/>
                <a:gd name="connsiteX52" fmla="*/ 2912768 w 3260431"/>
                <a:gd name="connsiteY52" fmla="*/ 0 h 1568610"/>
                <a:gd name="connsiteX53" fmla="*/ 2905625 w 3260431"/>
                <a:gd name="connsiteY53" fmla="*/ 7144 h 1568610"/>
                <a:gd name="connsiteX54" fmla="*/ 2888956 w 3260431"/>
                <a:gd name="connsiteY54" fmla="*/ 66675 h 1568610"/>
                <a:gd name="connsiteX55" fmla="*/ 2850856 w 3260431"/>
                <a:gd name="connsiteY55" fmla="*/ 145256 h 1568610"/>
                <a:gd name="connsiteX56" fmla="*/ 2810375 w 3260431"/>
                <a:gd name="connsiteY56" fmla="*/ 223837 h 1568610"/>
                <a:gd name="connsiteX57" fmla="*/ 2772275 w 3260431"/>
                <a:gd name="connsiteY57" fmla="*/ 288131 h 1568610"/>
                <a:gd name="connsiteX58" fmla="*/ 2729412 w 3260431"/>
                <a:gd name="connsiteY58" fmla="*/ 321469 h 1568610"/>
                <a:gd name="connsiteX59" fmla="*/ 2677025 w 3260431"/>
                <a:gd name="connsiteY59" fmla="*/ 288131 h 1568610"/>
                <a:gd name="connsiteX60" fmla="*/ 2643687 w 3260431"/>
                <a:gd name="connsiteY60" fmla="*/ 328612 h 1568610"/>
                <a:gd name="connsiteX61" fmla="*/ 2600825 w 3260431"/>
                <a:gd name="connsiteY61" fmla="*/ 400050 h 1568610"/>
                <a:gd name="connsiteX62" fmla="*/ 2515100 w 3260431"/>
                <a:gd name="connsiteY62" fmla="*/ 483394 h 1568610"/>
                <a:gd name="connsiteX63" fmla="*/ 2438900 w 3260431"/>
                <a:gd name="connsiteY63" fmla="*/ 535781 h 1568610"/>
                <a:gd name="connsiteX64" fmla="*/ 2369843 w 3260431"/>
                <a:gd name="connsiteY64" fmla="*/ 573881 h 1568610"/>
                <a:gd name="connsiteX65" fmla="*/ 2288881 w 3260431"/>
                <a:gd name="connsiteY65" fmla="*/ 600075 h 1568610"/>
                <a:gd name="connsiteX66" fmla="*/ 2191250 w 3260431"/>
                <a:gd name="connsiteY66" fmla="*/ 609600 h 1568610"/>
                <a:gd name="connsiteX67" fmla="*/ 2117431 w 3260431"/>
                <a:gd name="connsiteY67" fmla="*/ 583406 h 1568610"/>
                <a:gd name="connsiteX68" fmla="*/ 2048375 w 3260431"/>
                <a:gd name="connsiteY68" fmla="*/ 557212 h 1568610"/>
                <a:gd name="connsiteX69" fmla="*/ 1965031 w 3260431"/>
                <a:gd name="connsiteY69" fmla="*/ 614362 h 1568610"/>
                <a:gd name="connsiteX70" fmla="*/ 1884068 w 3260431"/>
                <a:gd name="connsiteY70" fmla="*/ 664369 h 1568610"/>
                <a:gd name="connsiteX71" fmla="*/ 1805487 w 3260431"/>
                <a:gd name="connsiteY71" fmla="*/ 692944 h 1568610"/>
                <a:gd name="connsiteX72" fmla="*/ 1719762 w 3260431"/>
                <a:gd name="connsiteY72" fmla="*/ 692944 h 1568610"/>
                <a:gd name="connsiteX73" fmla="*/ 1643562 w 3260431"/>
                <a:gd name="connsiteY73" fmla="*/ 671512 h 1568610"/>
                <a:gd name="connsiteX74" fmla="*/ 1534025 w 3260431"/>
                <a:gd name="connsiteY74" fmla="*/ 623887 h 1568610"/>
                <a:gd name="connsiteX75" fmla="*/ 1462587 w 3260431"/>
                <a:gd name="connsiteY75" fmla="*/ 571500 h 1568610"/>
                <a:gd name="connsiteX76" fmla="*/ 1407818 w 3260431"/>
                <a:gd name="connsiteY76" fmla="*/ 519112 h 1568610"/>
                <a:gd name="connsiteX77" fmla="*/ 1360193 w 3260431"/>
                <a:gd name="connsiteY77" fmla="*/ 476250 h 1568610"/>
                <a:gd name="connsiteX78" fmla="*/ 1267325 w 3260431"/>
                <a:gd name="connsiteY78" fmla="*/ 478631 h 1568610"/>
                <a:gd name="connsiteX79" fmla="*/ 1224462 w 3260431"/>
                <a:gd name="connsiteY79" fmla="*/ 521494 h 1568610"/>
                <a:gd name="connsiteX80" fmla="*/ 1160169 w 3260431"/>
                <a:gd name="connsiteY80" fmla="*/ 588168 h 1568610"/>
                <a:gd name="connsiteX81" fmla="*/ 1076825 w 3260431"/>
                <a:gd name="connsiteY81" fmla="*/ 676275 h 1568610"/>
                <a:gd name="connsiteX82" fmla="*/ 948237 w 3260431"/>
                <a:gd name="connsiteY82" fmla="*/ 778669 h 1568610"/>
                <a:gd name="connsiteX83" fmla="*/ 829175 w 3260431"/>
                <a:gd name="connsiteY83" fmla="*/ 821532 h 1568610"/>
                <a:gd name="connsiteX84" fmla="*/ 760118 w 3260431"/>
                <a:gd name="connsiteY84" fmla="*/ 852487 h 1568610"/>
                <a:gd name="connsiteX85" fmla="*/ 676775 w 3260431"/>
                <a:gd name="connsiteY85" fmla="*/ 892969 h 1568610"/>
                <a:gd name="connsiteX86" fmla="*/ 605337 w 3260431"/>
                <a:gd name="connsiteY86" fmla="*/ 952500 h 1568610"/>
                <a:gd name="connsiteX87" fmla="*/ 552950 w 3260431"/>
                <a:gd name="connsiteY87" fmla="*/ 992981 h 1568610"/>
                <a:gd name="connsiteX88" fmla="*/ 486275 w 3260431"/>
                <a:gd name="connsiteY88" fmla="*/ 1012031 h 1568610"/>
                <a:gd name="connsiteX89" fmla="*/ 379118 w 3260431"/>
                <a:gd name="connsiteY89" fmla="*/ 1019175 h 1568610"/>
                <a:gd name="connsiteX90" fmla="*/ 291012 w 3260431"/>
                <a:gd name="connsiteY90" fmla="*/ 1052512 h 1568610"/>
                <a:gd name="connsiteX91" fmla="*/ 236243 w 3260431"/>
                <a:gd name="connsiteY91" fmla="*/ 1046757 h 1568610"/>
                <a:gd name="connsiteX92" fmla="*/ 163885 w 3260431"/>
                <a:gd name="connsiteY92" fmla="*/ 1048640 h 1568610"/>
                <a:gd name="connsiteX93" fmla="*/ 97172 w 3260431"/>
                <a:gd name="connsiteY93" fmla="*/ 1078672 h 1568610"/>
                <a:gd name="connsiteX94" fmla="*/ 18128 w 3260431"/>
                <a:gd name="connsiteY94" fmla="*/ 1109131 h 1568610"/>
                <a:gd name="connsiteX95" fmla="*/ 11944 w 3260431"/>
                <a:gd name="connsiteY95" fmla="*/ 1164431 h 1568610"/>
                <a:gd name="connsiteX0" fmla="*/ 11944 w 3260431"/>
                <a:gd name="connsiteY0" fmla="*/ 1164431 h 1563950"/>
                <a:gd name="connsiteX1" fmla="*/ 0 w 3260431"/>
                <a:gd name="connsiteY1" fmla="*/ 1545051 h 1563950"/>
                <a:gd name="connsiteX2" fmla="*/ 75239 w 3260431"/>
                <a:gd name="connsiteY2" fmla="*/ 1518500 h 1563950"/>
                <a:gd name="connsiteX3" fmla="*/ 159544 w 3260431"/>
                <a:gd name="connsiteY3" fmla="*/ 1563949 h 1563950"/>
                <a:gd name="connsiteX4" fmla="*/ 213393 w 3260431"/>
                <a:gd name="connsiteY4" fmla="*/ 1551085 h 1563950"/>
                <a:gd name="connsiteX5" fmla="*/ 309987 w 3260431"/>
                <a:gd name="connsiteY5" fmla="*/ 1519632 h 1563950"/>
                <a:gd name="connsiteX6" fmla="*/ 380961 w 3260431"/>
                <a:gd name="connsiteY6" fmla="*/ 1487749 h 1563950"/>
                <a:gd name="connsiteX7" fmla="*/ 489115 w 3260431"/>
                <a:gd name="connsiteY7" fmla="*/ 1439131 h 1563950"/>
                <a:gd name="connsiteX8" fmla="*/ 590936 w 3260431"/>
                <a:gd name="connsiteY8" fmla="*/ 1431096 h 1563950"/>
                <a:gd name="connsiteX9" fmla="*/ 705773 w 3260431"/>
                <a:gd name="connsiteY9" fmla="*/ 1369150 h 1563950"/>
                <a:gd name="connsiteX10" fmla="*/ 829598 w 3260431"/>
                <a:gd name="connsiteY10" fmla="*/ 1309652 h 1563950"/>
                <a:gd name="connsiteX11" fmla="*/ 970555 w 3260431"/>
                <a:gd name="connsiteY11" fmla="*/ 1198197 h 1563950"/>
                <a:gd name="connsiteX12" fmla="*/ 1117229 w 3260431"/>
                <a:gd name="connsiteY12" fmla="*/ 1091999 h 1563950"/>
                <a:gd name="connsiteX13" fmla="*/ 1244395 w 3260431"/>
                <a:gd name="connsiteY13" fmla="*/ 1022480 h 1563950"/>
                <a:gd name="connsiteX14" fmla="*/ 1334000 w 3260431"/>
                <a:gd name="connsiteY14" fmla="*/ 982462 h 1563950"/>
                <a:gd name="connsiteX15" fmla="*/ 1411159 w 3260431"/>
                <a:gd name="connsiteY15" fmla="*/ 978659 h 1563950"/>
                <a:gd name="connsiteX16" fmla="*/ 1491162 w 3260431"/>
                <a:gd name="connsiteY16" fmla="*/ 1050131 h 1563950"/>
                <a:gd name="connsiteX17" fmla="*/ 1576887 w 3260431"/>
                <a:gd name="connsiteY17" fmla="*/ 1102519 h 1563950"/>
                <a:gd name="connsiteX18" fmla="*/ 1660231 w 3260431"/>
                <a:gd name="connsiteY18" fmla="*/ 1152525 h 1563950"/>
                <a:gd name="connsiteX19" fmla="*/ 1743575 w 3260431"/>
                <a:gd name="connsiteY19" fmla="*/ 1178718 h 1563950"/>
                <a:gd name="connsiteX20" fmla="*/ 1831681 w 3260431"/>
                <a:gd name="connsiteY20" fmla="*/ 1140619 h 1563950"/>
                <a:gd name="connsiteX21" fmla="*/ 1912644 w 3260431"/>
                <a:gd name="connsiteY21" fmla="*/ 1104899 h 1563950"/>
                <a:gd name="connsiteX22" fmla="*/ 2029448 w 3260431"/>
                <a:gd name="connsiteY22" fmla="*/ 1026967 h 1563950"/>
                <a:gd name="connsiteX23" fmla="*/ 2121204 w 3260431"/>
                <a:gd name="connsiteY23" fmla="*/ 978724 h 1563950"/>
                <a:gd name="connsiteX24" fmla="*/ 2193259 w 3260431"/>
                <a:gd name="connsiteY24" fmla="*/ 964808 h 1563950"/>
                <a:gd name="connsiteX25" fmla="*/ 2293643 w 3260431"/>
                <a:gd name="connsiteY25" fmla="*/ 997744 h 1563950"/>
                <a:gd name="connsiteX26" fmla="*/ 2432380 w 3260431"/>
                <a:gd name="connsiteY26" fmla="*/ 981841 h 1563950"/>
                <a:gd name="connsiteX27" fmla="*/ 2548179 w 3260431"/>
                <a:gd name="connsiteY27" fmla="*/ 910300 h 1563950"/>
                <a:gd name="connsiteX28" fmla="*/ 2723641 w 3260431"/>
                <a:gd name="connsiteY28" fmla="*/ 798732 h 1563950"/>
                <a:gd name="connsiteX29" fmla="*/ 2800338 w 3260431"/>
                <a:gd name="connsiteY29" fmla="*/ 740712 h 1563950"/>
                <a:gd name="connsiteX30" fmla="*/ 2881552 w 3260431"/>
                <a:gd name="connsiteY30" fmla="*/ 680438 h 1563950"/>
                <a:gd name="connsiteX31" fmla="*/ 2964895 w 3260431"/>
                <a:gd name="connsiteY31" fmla="*/ 639211 h 1563950"/>
                <a:gd name="connsiteX32" fmla="*/ 3069972 w 3260431"/>
                <a:gd name="connsiteY32" fmla="*/ 592966 h 1563950"/>
                <a:gd name="connsiteX33" fmla="*/ 3122319 w 3260431"/>
                <a:gd name="connsiteY33" fmla="*/ 535781 h 1563950"/>
                <a:gd name="connsiteX34" fmla="*/ 3169943 w 3260431"/>
                <a:gd name="connsiteY34" fmla="*/ 461963 h 1563950"/>
                <a:gd name="connsiteX35" fmla="*/ 3224712 w 3260431"/>
                <a:gd name="connsiteY35" fmla="*/ 361949 h 1563950"/>
                <a:gd name="connsiteX36" fmla="*/ 3258050 w 3260431"/>
                <a:gd name="connsiteY36" fmla="*/ 288131 h 1563950"/>
                <a:gd name="connsiteX37" fmla="*/ 3260431 w 3260431"/>
                <a:gd name="connsiteY37" fmla="*/ 278606 h 1563950"/>
                <a:gd name="connsiteX38" fmla="*/ 3181850 w 3260431"/>
                <a:gd name="connsiteY38" fmla="*/ 271462 h 1563950"/>
                <a:gd name="connsiteX39" fmla="*/ 3146131 w 3260431"/>
                <a:gd name="connsiteY39" fmla="*/ 261937 h 1563950"/>
                <a:gd name="connsiteX40" fmla="*/ 3138987 w 3260431"/>
                <a:gd name="connsiteY40" fmla="*/ 238125 h 1563950"/>
                <a:gd name="connsiteX41" fmla="*/ 3124700 w 3260431"/>
                <a:gd name="connsiteY41" fmla="*/ 264319 h 1563950"/>
                <a:gd name="connsiteX42" fmla="*/ 3093743 w 3260431"/>
                <a:gd name="connsiteY42" fmla="*/ 221456 h 1563950"/>
                <a:gd name="connsiteX43" fmla="*/ 3077075 w 3260431"/>
                <a:gd name="connsiteY43" fmla="*/ 242887 h 1563950"/>
                <a:gd name="connsiteX44" fmla="*/ 3046118 w 3260431"/>
                <a:gd name="connsiteY44" fmla="*/ 152400 h 1563950"/>
                <a:gd name="connsiteX45" fmla="*/ 3027068 w 3260431"/>
                <a:gd name="connsiteY45" fmla="*/ 183356 h 1563950"/>
                <a:gd name="connsiteX46" fmla="*/ 3017543 w 3260431"/>
                <a:gd name="connsiteY46" fmla="*/ 171450 h 1563950"/>
                <a:gd name="connsiteX47" fmla="*/ 2986587 w 3260431"/>
                <a:gd name="connsiteY47" fmla="*/ 183356 h 1563950"/>
                <a:gd name="connsiteX48" fmla="*/ 2958012 w 3260431"/>
                <a:gd name="connsiteY48" fmla="*/ 173831 h 1563950"/>
                <a:gd name="connsiteX49" fmla="*/ 2941343 w 3260431"/>
                <a:gd name="connsiteY49" fmla="*/ 133350 h 1563950"/>
                <a:gd name="connsiteX50" fmla="*/ 2929437 w 3260431"/>
                <a:gd name="connsiteY50" fmla="*/ 85725 h 1563950"/>
                <a:gd name="connsiteX51" fmla="*/ 2922293 w 3260431"/>
                <a:gd name="connsiteY51" fmla="*/ 40481 h 1563950"/>
                <a:gd name="connsiteX52" fmla="*/ 2912768 w 3260431"/>
                <a:gd name="connsiteY52" fmla="*/ 0 h 1563950"/>
                <a:gd name="connsiteX53" fmla="*/ 2905625 w 3260431"/>
                <a:gd name="connsiteY53" fmla="*/ 7144 h 1563950"/>
                <a:gd name="connsiteX54" fmla="*/ 2888956 w 3260431"/>
                <a:gd name="connsiteY54" fmla="*/ 66675 h 1563950"/>
                <a:gd name="connsiteX55" fmla="*/ 2850856 w 3260431"/>
                <a:gd name="connsiteY55" fmla="*/ 145256 h 1563950"/>
                <a:gd name="connsiteX56" fmla="*/ 2810375 w 3260431"/>
                <a:gd name="connsiteY56" fmla="*/ 223837 h 1563950"/>
                <a:gd name="connsiteX57" fmla="*/ 2772275 w 3260431"/>
                <a:gd name="connsiteY57" fmla="*/ 288131 h 1563950"/>
                <a:gd name="connsiteX58" fmla="*/ 2729412 w 3260431"/>
                <a:gd name="connsiteY58" fmla="*/ 321469 h 1563950"/>
                <a:gd name="connsiteX59" fmla="*/ 2677025 w 3260431"/>
                <a:gd name="connsiteY59" fmla="*/ 288131 h 1563950"/>
                <a:gd name="connsiteX60" fmla="*/ 2643687 w 3260431"/>
                <a:gd name="connsiteY60" fmla="*/ 328612 h 1563950"/>
                <a:gd name="connsiteX61" fmla="*/ 2600825 w 3260431"/>
                <a:gd name="connsiteY61" fmla="*/ 400050 h 1563950"/>
                <a:gd name="connsiteX62" fmla="*/ 2515100 w 3260431"/>
                <a:gd name="connsiteY62" fmla="*/ 483394 h 1563950"/>
                <a:gd name="connsiteX63" fmla="*/ 2438900 w 3260431"/>
                <a:gd name="connsiteY63" fmla="*/ 535781 h 1563950"/>
                <a:gd name="connsiteX64" fmla="*/ 2369843 w 3260431"/>
                <a:gd name="connsiteY64" fmla="*/ 573881 h 1563950"/>
                <a:gd name="connsiteX65" fmla="*/ 2288881 w 3260431"/>
                <a:gd name="connsiteY65" fmla="*/ 600075 h 1563950"/>
                <a:gd name="connsiteX66" fmla="*/ 2191250 w 3260431"/>
                <a:gd name="connsiteY66" fmla="*/ 609600 h 1563950"/>
                <a:gd name="connsiteX67" fmla="*/ 2117431 w 3260431"/>
                <a:gd name="connsiteY67" fmla="*/ 583406 h 1563950"/>
                <a:gd name="connsiteX68" fmla="*/ 2048375 w 3260431"/>
                <a:gd name="connsiteY68" fmla="*/ 557212 h 1563950"/>
                <a:gd name="connsiteX69" fmla="*/ 1965031 w 3260431"/>
                <a:gd name="connsiteY69" fmla="*/ 614362 h 1563950"/>
                <a:gd name="connsiteX70" fmla="*/ 1884068 w 3260431"/>
                <a:gd name="connsiteY70" fmla="*/ 664369 h 1563950"/>
                <a:gd name="connsiteX71" fmla="*/ 1805487 w 3260431"/>
                <a:gd name="connsiteY71" fmla="*/ 692944 h 1563950"/>
                <a:gd name="connsiteX72" fmla="*/ 1719762 w 3260431"/>
                <a:gd name="connsiteY72" fmla="*/ 692944 h 1563950"/>
                <a:gd name="connsiteX73" fmla="*/ 1643562 w 3260431"/>
                <a:gd name="connsiteY73" fmla="*/ 671512 h 1563950"/>
                <a:gd name="connsiteX74" fmla="*/ 1534025 w 3260431"/>
                <a:gd name="connsiteY74" fmla="*/ 623887 h 1563950"/>
                <a:gd name="connsiteX75" fmla="*/ 1462587 w 3260431"/>
                <a:gd name="connsiteY75" fmla="*/ 571500 h 1563950"/>
                <a:gd name="connsiteX76" fmla="*/ 1407818 w 3260431"/>
                <a:gd name="connsiteY76" fmla="*/ 519112 h 1563950"/>
                <a:gd name="connsiteX77" fmla="*/ 1360193 w 3260431"/>
                <a:gd name="connsiteY77" fmla="*/ 476250 h 1563950"/>
                <a:gd name="connsiteX78" fmla="*/ 1267325 w 3260431"/>
                <a:gd name="connsiteY78" fmla="*/ 478631 h 1563950"/>
                <a:gd name="connsiteX79" fmla="*/ 1224462 w 3260431"/>
                <a:gd name="connsiteY79" fmla="*/ 521494 h 1563950"/>
                <a:gd name="connsiteX80" fmla="*/ 1160169 w 3260431"/>
                <a:gd name="connsiteY80" fmla="*/ 588168 h 1563950"/>
                <a:gd name="connsiteX81" fmla="*/ 1076825 w 3260431"/>
                <a:gd name="connsiteY81" fmla="*/ 676275 h 1563950"/>
                <a:gd name="connsiteX82" fmla="*/ 948237 w 3260431"/>
                <a:gd name="connsiteY82" fmla="*/ 778669 h 1563950"/>
                <a:gd name="connsiteX83" fmla="*/ 829175 w 3260431"/>
                <a:gd name="connsiteY83" fmla="*/ 821532 h 1563950"/>
                <a:gd name="connsiteX84" fmla="*/ 760118 w 3260431"/>
                <a:gd name="connsiteY84" fmla="*/ 852487 h 1563950"/>
                <a:gd name="connsiteX85" fmla="*/ 676775 w 3260431"/>
                <a:gd name="connsiteY85" fmla="*/ 892969 h 1563950"/>
                <a:gd name="connsiteX86" fmla="*/ 605337 w 3260431"/>
                <a:gd name="connsiteY86" fmla="*/ 952500 h 1563950"/>
                <a:gd name="connsiteX87" fmla="*/ 552950 w 3260431"/>
                <a:gd name="connsiteY87" fmla="*/ 992981 h 1563950"/>
                <a:gd name="connsiteX88" fmla="*/ 486275 w 3260431"/>
                <a:gd name="connsiteY88" fmla="*/ 1012031 h 1563950"/>
                <a:gd name="connsiteX89" fmla="*/ 379118 w 3260431"/>
                <a:gd name="connsiteY89" fmla="*/ 1019175 h 1563950"/>
                <a:gd name="connsiteX90" fmla="*/ 291012 w 3260431"/>
                <a:gd name="connsiteY90" fmla="*/ 1052512 h 1563950"/>
                <a:gd name="connsiteX91" fmla="*/ 236243 w 3260431"/>
                <a:gd name="connsiteY91" fmla="*/ 1046757 h 1563950"/>
                <a:gd name="connsiteX92" fmla="*/ 163885 w 3260431"/>
                <a:gd name="connsiteY92" fmla="*/ 1048640 h 1563950"/>
                <a:gd name="connsiteX93" fmla="*/ 97172 w 3260431"/>
                <a:gd name="connsiteY93" fmla="*/ 1078672 h 1563950"/>
                <a:gd name="connsiteX94" fmla="*/ 18128 w 3260431"/>
                <a:gd name="connsiteY94" fmla="*/ 1109131 h 1563950"/>
                <a:gd name="connsiteX95" fmla="*/ 11944 w 3260431"/>
                <a:gd name="connsiteY95" fmla="*/ 1164431 h 1563950"/>
                <a:gd name="connsiteX0" fmla="*/ 11944 w 3260431"/>
                <a:gd name="connsiteY0" fmla="*/ 1164431 h 1551085"/>
                <a:gd name="connsiteX1" fmla="*/ 0 w 3260431"/>
                <a:gd name="connsiteY1" fmla="*/ 1545051 h 1551085"/>
                <a:gd name="connsiteX2" fmla="*/ 75239 w 3260431"/>
                <a:gd name="connsiteY2" fmla="*/ 1518500 h 1551085"/>
                <a:gd name="connsiteX3" fmla="*/ 169568 w 3260431"/>
                <a:gd name="connsiteY3" fmla="*/ 1510498 h 1551085"/>
                <a:gd name="connsiteX4" fmla="*/ 213393 w 3260431"/>
                <a:gd name="connsiteY4" fmla="*/ 1551085 h 1551085"/>
                <a:gd name="connsiteX5" fmla="*/ 309987 w 3260431"/>
                <a:gd name="connsiteY5" fmla="*/ 1519632 h 1551085"/>
                <a:gd name="connsiteX6" fmla="*/ 380961 w 3260431"/>
                <a:gd name="connsiteY6" fmla="*/ 1487749 h 1551085"/>
                <a:gd name="connsiteX7" fmla="*/ 489115 w 3260431"/>
                <a:gd name="connsiteY7" fmla="*/ 1439131 h 1551085"/>
                <a:gd name="connsiteX8" fmla="*/ 590936 w 3260431"/>
                <a:gd name="connsiteY8" fmla="*/ 1431096 h 1551085"/>
                <a:gd name="connsiteX9" fmla="*/ 705773 w 3260431"/>
                <a:gd name="connsiteY9" fmla="*/ 1369150 h 1551085"/>
                <a:gd name="connsiteX10" fmla="*/ 829598 w 3260431"/>
                <a:gd name="connsiteY10" fmla="*/ 1309652 h 1551085"/>
                <a:gd name="connsiteX11" fmla="*/ 970555 w 3260431"/>
                <a:gd name="connsiteY11" fmla="*/ 1198197 h 1551085"/>
                <a:gd name="connsiteX12" fmla="*/ 1117229 w 3260431"/>
                <a:gd name="connsiteY12" fmla="*/ 1091999 h 1551085"/>
                <a:gd name="connsiteX13" fmla="*/ 1244395 w 3260431"/>
                <a:gd name="connsiteY13" fmla="*/ 1022480 h 1551085"/>
                <a:gd name="connsiteX14" fmla="*/ 1334000 w 3260431"/>
                <a:gd name="connsiteY14" fmla="*/ 982462 h 1551085"/>
                <a:gd name="connsiteX15" fmla="*/ 1411159 w 3260431"/>
                <a:gd name="connsiteY15" fmla="*/ 978659 h 1551085"/>
                <a:gd name="connsiteX16" fmla="*/ 1491162 w 3260431"/>
                <a:gd name="connsiteY16" fmla="*/ 1050131 h 1551085"/>
                <a:gd name="connsiteX17" fmla="*/ 1576887 w 3260431"/>
                <a:gd name="connsiteY17" fmla="*/ 1102519 h 1551085"/>
                <a:gd name="connsiteX18" fmla="*/ 1660231 w 3260431"/>
                <a:gd name="connsiteY18" fmla="*/ 1152525 h 1551085"/>
                <a:gd name="connsiteX19" fmla="*/ 1743575 w 3260431"/>
                <a:gd name="connsiteY19" fmla="*/ 1178718 h 1551085"/>
                <a:gd name="connsiteX20" fmla="*/ 1831681 w 3260431"/>
                <a:gd name="connsiteY20" fmla="*/ 1140619 h 1551085"/>
                <a:gd name="connsiteX21" fmla="*/ 1912644 w 3260431"/>
                <a:gd name="connsiteY21" fmla="*/ 1104899 h 1551085"/>
                <a:gd name="connsiteX22" fmla="*/ 2029448 w 3260431"/>
                <a:gd name="connsiteY22" fmla="*/ 1026967 h 1551085"/>
                <a:gd name="connsiteX23" fmla="*/ 2121204 w 3260431"/>
                <a:gd name="connsiteY23" fmla="*/ 978724 h 1551085"/>
                <a:gd name="connsiteX24" fmla="*/ 2193259 w 3260431"/>
                <a:gd name="connsiteY24" fmla="*/ 964808 h 1551085"/>
                <a:gd name="connsiteX25" fmla="*/ 2293643 w 3260431"/>
                <a:gd name="connsiteY25" fmla="*/ 997744 h 1551085"/>
                <a:gd name="connsiteX26" fmla="*/ 2432380 w 3260431"/>
                <a:gd name="connsiteY26" fmla="*/ 981841 h 1551085"/>
                <a:gd name="connsiteX27" fmla="*/ 2548179 w 3260431"/>
                <a:gd name="connsiteY27" fmla="*/ 910300 h 1551085"/>
                <a:gd name="connsiteX28" fmla="*/ 2723641 w 3260431"/>
                <a:gd name="connsiteY28" fmla="*/ 798732 h 1551085"/>
                <a:gd name="connsiteX29" fmla="*/ 2800338 w 3260431"/>
                <a:gd name="connsiteY29" fmla="*/ 740712 h 1551085"/>
                <a:gd name="connsiteX30" fmla="*/ 2881552 w 3260431"/>
                <a:gd name="connsiteY30" fmla="*/ 680438 h 1551085"/>
                <a:gd name="connsiteX31" fmla="*/ 2964895 w 3260431"/>
                <a:gd name="connsiteY31" fmla="*/ 639211 h 1551085"/>
                <a:gd name="connsiteX32" fmla="*/ 3069972 w 3260431"/>
                <a:gd name="connsiteY32" fmla="*/ 592966 h 1551085"/>
                <a:gd name="connsiteX33" fmla="*/ 3122319 w 3260431"/>
                <a:gd name="connsiteY33" fmla="*/ 535781 h 1551085"/>
                <a:gd name="connsiteX34" fmla="*/ 3169943 w 3260431"/>
                <a:gd name="connsiteY34" fmla="*/ 461963 h 1551085"/>
                <a:gd name="connsiteX35" fmla="*/ 3224712 w 3260431"/>
                <a:gd name="connsiteY35" fmla="*/ 361949 h 1551085"/>
                <a:gd name="connsiteX36" fmla="*/ 3258050 w 3260431"/>
                <a:gd name="connsiteY36" fmla="*/ 288131 h 1551085"/>
                <a:gd name="connsiteX37" fmla="*/ 3260431 w 3260431"/>
                <a:gd name="connsiteY37" fmla="*/ 278606 h 1551085"/>
                <a:gd name="connsiteX38" fmla="*/ 3181850 w 3260431"/>
                <a:gd name="connsiteY38" fmla="*/ 271462 h 1551085"/>
                <a:gd name="connsiteX39" fmla="*/ 3146131 w 3260431"/>
                <a:gd name="connsiteY39" fmla="*/ 261937 h 1551085"/>
                <a:gd name="connsiteX40" fmla="*/ 3138987 w 3260431"/>
                <a:gd name="connsiteY40" fmla="*/ 238125 h 1551085"/>
                <a:gd name="connsiteX41" fmla="*/ 3124700 w 3260431"/>
                <a:gd name="connsiteY41" fmla="*/ 264319 h 1551085"/>
                <a:gd name="connsiteX42" fmla="*/ 3093743 w 3260431"/>
                <a:gd name="connsiteY42" fmla="*/ 221456 h 1551085"/>
                <a:gd name="connsiteX43" fmla="*/ 3077075 w 3260431"/>
                <a:gd name="connsiteY43" fmla="*/ 242887 h 1551085"/>
                <a:gd name="connsiteX44" fmla="*/ 3046118 w 3260431"/>
                <a:gd name="connsiteY44" fmla="*/ 152400 h 1551085"/>
                <a:gd name="connsiteX45" fmla="*/ 3027068 w 3260431"/>
                <a:gd name="connsiteY45" fmla="*/ 183356 h 1551085"/>
                <a:gd name="connsiteX46" fmla="*/ 3017543 w 3260431"/>
                <a:gd name="connsiteY46" fmla="*/ 171450 h 1551085"/>
                <a:gd name="connsiteX47" fmla="*/ 2986587 w 3260431"/>
                <a:gd name="connsiteY47" fmla="*/ 183356 h 1551085"/>
                <a:gd name="connsiteX48" fmla="*/ 2958012 w 3260431"/>
                <a:gd name="connsiteY48" fmla="*/ 173831 h 1551085"/>
                <a:gd name="connsiteX49" fmla="*/ 2941343 w 3260431"/>
                <a:gd name="connsiteY49" fmla="*/ 133350 h 1551085"/>
                <a:gd name="connsiteX50" fmla="*/ 2929437 w 3260431"/>
                <a:gd name="connsiteY50" fmla="*/ 85725 h 1551085"/>
                <a:gd name="connsiteX51" fmla="*/ 2922293 w 3260431"/>
                <a:gd name="connsiteY51" fmla="*/ 40481 h 1551085"/>
                <a:gd name="connsiteX52" fmla="*/ 2912768 w 3260431"/>
                <a:gd name="connsiteY52" fmla="*/ 0 h 1551085"/>
                <a:gd name="connsiteX53" fmla="*/ 2905625 w 3260431"/>
                <a:gd name="connsiteY53" fmla="*/ 7144 h 1551085"/>
                <a:gd name="connsiteX54" fmla="*/ 2888956 w 3260431"/>
                <a:gd name="connsiteY54" fmla="*/ 66675 h 1551085"/>
                <a:gd name="connsiteX55" fmla="*/ 2850856 w 3260431"/>
                <a:gd name="connsiteY55" fmla="*/ 145256 h 1551085"/>
                <a:gd name="connsiteX56" fmla="*/ 2810375 w 3260431"/>
                <a:gd name="connsiteY56" fmla="*/ 223837 h 1551085"/>
                <a:gd name="connsiteX57" fmla="*/ 2772275 w 3260431"/>
                <a:gd name="connsiteY57" fmla="*/ 288131 h 1551085"/>
                <a:gd name="connsiteX58" fmla="*/ 2729412 w 3260431"/>
                <a:gd name="connsiteY58" fmla="*/ 321469 h 1551085"/>
                <a:gd name="connsiteX59" fmla="*/ 2677025 w 3260431"/>
                <a:gd name="connsiteY59" fmla="*/ 288131 h 1551085"/>
                <a:gd name="connsiteX60" fmla="*/ 2643687 w 3260431"/>
                <a:gd name="connsiteY60" fmla="*/ 328612 h 1551085"/>
                <a:gd name="connsiteX61" fmla="*/ 2600825 w 3260431"/>
                <a:gd name="connsiteY61" fmla="*/ 400050 h 1551085"/>
                <a:gd name="connsiteX62" fmla="*/ 2515100 w 3260431"/>
                <a:gd name="connsiteY62" fmla="*/ 483394 h 1551085"/>
                <a:gd name="connsiteX63" fmla="*/ 2438900 w 3260431"/>
                <a:gd name="connsiteY63" fmla="*/ 535781 h 1551085"/>
                <a:gd name="connsiteX64" fmla="*/ 2369843 w 3260431"/>
                <a:gd name="connsiteY64" fmla="*/ 573881 h 1551085"/>
                <a:gd name="connsiteX65" fmla="*/ 2288881 w 3260431"/>
                <a:gd name="connsiteY65" fmla="*/ 600075 h 1551085"/>
                <a:gd name="connsiteX66" fmla="*/ 2191250 w 3260431"/>
                <a:gd name="connsiteY66" fmla="*/ 609600 h 1551085"/>
                <a:gd name="connsiteX67" fmla="*/ 2117431 w 3260431"/>
                <a:gd name="connsiteY67" fmla="*/ 583406 h 1551085"/>
                <a:gd name="connsiteX68" fmla="*/ 2048375 w 3260431"/>
                <a:gd name="connsiteY68" fmla="*/ 557212 h 1551085"/>
                <a:gd name="connsiteX69" fmla="*/ 1965031 w 3260431"/>
                <a:gd name="connsiteY69" fmla="*/ 614362 h 1551085"/>
                <a:gd name="connsiteX70" fmla="*/ 1884068 w 3260431"/>
                <a:gd name="connsiteY70" fmla="*/ 664369 h 1551085"/>
                <a:gd name="connsiteX71" fmla="*/ 1805487 w 3260431"/>
                <a:gd name="connsiteY71" fmla="*/ 692944 h 1551085"/>
                <a:gd name="connsiteX72" fmla="*/ 1719762 w 3260431"/>
                <a:gd name="connsiteY72" fmla="*/ 692944 h 1551085"/>
                <a:gd name="connsiteX73" fmla="*/ 1643562 w 3260431"/>
                <a:gd name="connsiteY73" fmla="*/ 671512 h 1551085"/>
                <a:gd name="connsiteX74" fmla="*/ 1534025 w 3260431"/>
                <a:gd name="connsiteY74" fmla="*/ 623887 h 1551085"/>
                <a:gd name="connsiteX75" fmla="*/ 1462587 w 3260431"/>
                <a:gd name="connsiteY75" fmla="*/ 571500 h 1551085"/>
                <a:gd name="connsiteX76" fmla="*/ 1407818 w 3260431"/>
                <a:gd name="connsiteY76" fmla="*/ 519112 h 1551085"/>
                <a:gd name="connsiteX77" fmla="*/ 1360193 w 3260431"/>
                <a:gd name="connsiteY77" fmla="*/ 476250 h 1551085"/>
                <a:gd name="connsiteX78" fmla="*/ 1267325 w 3260431"/>
                <a:gd name="connsiteY78" fmla="*/ 478631 h 1551085"/>
                <a:gd name="connsiteX79" fmla="*/ 1224462 w 3260431"/>
                <a:gd name="connsiteY79" fmla="*/ 521494 h 1551085"/>
                <a:gd name="connsiteX80" fmla="*/ 1160169 w 3260431"/>
                <a:gd name="connsiteY80" fmla="*/ 588168 h 1551085"/>
                <a:gd name="connsiteX81" fmla="*/ 1076825 w 3260431"/>
                <a:gd name="connsiteY81" fmla="*/ 676275 h 1551085"/>
                <a:gd name="connsiteX82" fmla="*/ 948237 w 3260431"/>
                <a:gd name="connsiteY82" fmla="*/ 778669 h 1551085"/>
                <a:gd name="connsiteX83" fmla="*/ 829175 w 3260431"/>
                <a:gd name="connsiteY83" fmla="*/ 821532 h 1551085"/>
                <a:gd name="connsiteX84" fmla="*/ 760118 w 3260431"/>
                <a:gd name="connsiteY84" fmla="*/ 852487 h 1551085"/>
                <a:gd name="connsiteX85" fmla="*/ 676775 w 3260431"/>
                <a:gd name="connsiteY85" fmla="*/ 892969 h 1551085"/>
                <a:gd name="connsiteX86" fmla="*/ 605337 w 3260431"/>
                <a:gd name="connsiteY86" fmla="*/ 952500 h 1551085"/>
                <a:gd name="connsiteX87" fmla="*/ 552950 w 3260431"/>
                <a:gd name="connsiteY87" fmla="*/ 992981 h 1551085"/>
                <a:gd name="connsiteX88" fmla="*/ 486275 w 3260431"/>
                <a:gd name="connsiteY88" fmla="*/ 1012031 h 1551085"/>
                <a:gd name="connsiteX89" fmla="*/ 379118 w 3260431"/>
                <a:gd name="connsiteY89" fmla="*/ 1019175 h 1551085"/>
                <a:gd name="connsiteX90" fmla="*/ 291012 w 3260431"/>
                <a:gd name="connsiteY90" fmla="*/ 1052512 h 1551085"/>
                <a:gd name="connsiteX91" fmla="*/ 236243 w 3260431"/>
                <a:gd name="connsiteY91" fmla="*/ 1046757 h 1551085"/>
                <a:gd name="connsiteX92" fmla="*/ 163885 w 3260431"/>
                <a:gd name="connsiteY92" fmla="*/ 1048640 h 1551085"/>
                <a:gd name="connsiteX93" fmla="*/ 97172 w 3260431"/>
                <a:gd name="connsiteY93" fmla="*/ 1078672 h 1551085"/>
                <a:gd name="connsiteX94" fmla="*/ 18128 w 3260431"/>
                <a:gd name="connsiteY94" fmla="*/ 1109131 h 1551085"/>
                <a:gd name="connsiteX95" fmla="*/ 11944 w 3260431"/>
                <a:gd name="connsiteY95" fmla="*/ 1164431 h 1551085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519632 h 1545051"/>
                <a:gd name="connsiteX6" fmla="*/ 380961 w 3260431"/>
                <a:gd name="connsiteY6" fmla="*/ 148774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705773 w 3260431"/>
                <a:gd name="connsiteY9" fmla="*/ 1369150 h 1545051"/>
                <a:gd name="connsiteX10" fmla="*/ 829598 w 3260431"/>
                <a:gd name="connsiteY10" fmla="*/ 1309652 h 1545051"/>
                <a:gd name="connsiteX11" fmla="*/ 970555 w 3260431"/>
                <a:gd name="connsiteY11" fmla="*/ 1198197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774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705773 w 3260431"/>
                <a:gd name="connsiteY9" fmla="*/ 1369150 h 1545051"/>
                <a:gd name="connsiteX10" fmla="*/ 829598 w 3260431"/>
                <a:gd name="connsiteY10" fmla="*/ 1309652 h 1545051"/>
                <a:gd name="connsiteX11" fmla="*/ 970555 w 3260431"/>
                <a:gd name="connsiteY11" fmla="*/ 1198197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705773 w 3260431"/>
                <a:gd name="connsiteY9" fmla="*/ 1369150 h 1545051"/>
                <a:gd name="connsiteX10" fmla="*/ 829598 w 3260431"/>
                <a:gd name="connsiteY10" fmla="*/ 1309652 h 1545051"/>
                <a:gd name="connsiteX11" fmla="*/ 970555 w 3260431"/>
                <a:gd name="connsiteY11" fmla="*/ 1198197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705773 w 3260431"/>
                <a:gd name="connsiteY9" fmla="*/ 1369150 h 1545051"/>
                <a:gd name="connsiteX10" fmla="*/ 829598 w 3260431"/>
                <a:gd name="connsiteY10" fmla="*/ 1309652 h 1545051"/>
                <a:gd name="connsiteX11" fmla="*/ 950507 w 3260431"/>
                <a:gd name="connsiteY11" fmla="*/ 1174812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705773 w 3260431"/>
                <a:gd name="connsiteY9" fmla="*/ 1369150 h 1545051"/>
                <a:gd name="connsiteX10" fmla="*/ 806208 w 3260431"/>
                <a:gd name="connsiteY10" fmla="*/ 1269564 h 1545051"/>
                <a:gd name="connsiteX11" fmla="*/ 950507 w 3260431"/>
                <a:gd name="connsiteY11" fmla="*/ 1174812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672360 w 3260431"/>
                <a:gd name="connsiteY9" fmla="*/ 1319040 h 1545051"/>
                <a:gd name="connsiteX10" fmla="*/ 806208 w 3260431"/>
                <a:gd name="connsiteY10" fmla="*/ 1269564 h 1545051"/>
                <a:gd name="connsiteX11" fmla="*/ 950507 w 3260431"/>
                <a:gd name="connsiteY11" fmla="*/ 1174812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89115 w 3260431"/>
                <a:gd name="connsiteY7" fmla="*/ 1439131 h 1545051"/>
                <a:gd name="connsiteX8" fmla="*/ 544156 w 3260431"/>
                <a:gd name="connsiteY8" fmla="*/ 1370964 h 1545051"/>
                <a:gd name="connsiteX9" fmla="*/ 672360 w 3260431"/>
                <a:gd name="connsiteY9" fmla="*/ 1319040 h 1545051"/>
                <a:gd name="connsiteX10" fmla="*/ 806208 w 3260431"/>
                <a:gd name="connsiteY10" fmla="*/ 1269564 h 1545051"/>
                <a:gd name="connsiteX11" fmla="*/ 950507 w 3260431"/>
                <a:gd name="connsiteY11" fmla="*/ 1174812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62384 w 3260431"/>
                <a:gd name="connsiteY7" fmla="*/ 1399043 h 1545051"/>
                <a:gd name="connsiteX8" fmla="*/ 544156 w 3260431"/>
                <a:gd name="connsiteY8" fmla="*/ 1370964 h 1545051"/>
                <a:gd name="connsiteX9" fmla="*/ 672360 w 3260431"/>
                <a:gd name="connsiteY9" fmla="*/ 1319040 h 1545051"/>
                <a:gd name="connsiteX10" fmla="*/ 806208 w 3260431"/>
                <a:gd name="connsiteY10" fmla="*/ 1269564 h 1545051"/>
                <a:gd name="connsiteX11" fmla="*/ 950507 w 3260431"/>
                <a:gd name="connsiteY11" fmla="*/ 1174812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462384 w 3260431"/>
                <a:gd name="connsiteY6" fmla="*/ 1399043 h 1545051"/>
                <a:gd name="connsiteX7" fmla="*/ 544156 w 3260431"/>
                <a:gd name="connsiteY7" fmla="*/ 1370964 h 1545051"/>
                <a:gd name="connsiteX8" fmla="*/ 672360 w 3260431"/>
                <a:gd name="connsiteY8" fmla="*/ 1319040 h 1545051"/>
                <a:gd name="connsiteX9" fmla="*/ 806208 w 3260431"/>
                <a:gd name="connsiteY9" fmla="*/ 1269564 h 1545051"/>
                <a:gd name="connsiteX10" fmla="*/ 950507 w 3260431"/>
                <a:gd name="connsiteY10" fmla="*/ 1174812 h 1545051"/>
                <a:gd name="connsiteX11" fmla="*/ 1117229 w 3260431"/>
                <a:gd name="connsiteY11" fmla="*/ 1091999 h 1545051"/>
                <a:gd name="connsiteX12" fmla="*/ 1244395 w 3260431"/>
                <a:gd name="connsiteY12" fmla="*/ 1022480 h 1545051"/>
                <a:gd name="connsiteX13" fmla="*/ 1334000 w 3260431"/>
                <a:gd name="connsiteY13" fmla="*/ 982462 h 1545051"/>
                <a:gd name="connsiteX14" fmla="*/ 1411159 w 3260431"/>
                <a:gd name="connsiteY14" fmla="*/ 978659 h 1545051"/>
                <a:gd name="connsiteX15" fmla="*/ 1491162 w 3260431"/>
                <a:gd name="connsiteY15" fmla="*/ 1050131 h 1545051"/>
                <a:gd name="connsiteX16" fmla="*/ 1576887 w 3260431"/>
                <a:gd name="connsiteY16" fmla="*/ 1102519 h 1545051"/>
                <a:gd name="connsiteX17" fmla="*/ 1660231 w 3260431"/>
                <a:gd name="connsiteY17" fmla="*/ 1152525 h 1545051"/>
                <a:gd name="connsiteX18" fmla="*/ 1743575 w 3260431"/>
                <a:gd name="connsiteY18" fmla="*/ 1178718 h 1545051"/>
                <a:gd name="connsiteX19" fmla="*/ 1831681 w 3260431"/>
                <a:gd name="connsiteY19" fmla="*/ 1140619 h 1545051"/>
                <a:gd name="connsiteX20" fmla="*/ 1912644 w 3260431"/>
                <a:gd name="connsiteY20" fmla="*/ 1104899 h 1545051"/>
                <a:gd name="connsiteX21" fmla="*/ 2029448 w 3260431"/>
                <a:gd name="connsiteY21" fmla="*/ 1026967 h 1545051"/>
                <a:gd name="connsiteX22" fmla="*/ 2121204 w 3260431"/>
                <a:gd name="connsiteY22" fmla="*/ 978724 h 1545051"/>
                <a:gd name="connsiteX23" fmla="*/ 2193259 w 3260431"/>
                <a:gd name="connsiteY23" fmla="*/ 964808 h 1545051"/>
                <a:gd name="connsiteX24" fmla="*/ 2293643 w 3260431"/>
                <a:gd name="connsiteY24" fmla="*/ 997744 h 1545051"/>
                <a:gd name="connsiteX25" fmla="*/ 2432380 w 3260431"/>
                <a:gd name="connsiteY25" fmla="*/ 981841 h 1545051"/>
                <a:gd name="connsiteX26" fmla="*/ 2548179 w 3260431"/>
                <a:gd name="connsiteY26" fmla="*/ 910300 h 1545051"/>
                <a:gd name="connsiteX27" fmla="*/ 2723641 w 3260431"/>
                <a:gd name="connsiteY27" fmla="*/ 798732 h 1545051"/>
                <a:gd name="connsiteX28" fmla="*/ 2800338 w 3260431"/>
                <a:gd name="connsiteY28" fmla="*/ 740712 h 1545051"/>
                <a:gd name="connsiteX29" fmla="*/ 2881552 w 3260431"/>
                <a:gd name="connsiteY29" fmla="*/ 680438 h 1545051"/>
                <a:gd name="connsiteX30" fmla="*/ 2964895 w 3260431"/>
                <a:gd name="connsiteY30" fmla="*/ 639211 h 1545051"/>
                <a:gd name="connsiteX31" fmla="*/ 3069972 w 3260431"/>
                <a:gd name="connsiteY31" fmla="*/ 592966 h 1545051"/>
                <a:gd name="connsiteX32" fmla="*/ 3122319 w 3260431"/>
                <a:gd name="connsiteY32" fmla="*/ 535781 h 1545051"/>
                <a:gd name="connsiteX33" fmla="*/ 3169943 w 3260431"/>
                <a:gd name="connsiteY33" fmla="*/ 461963 h 1545051"/>
                <a:gd name="connsiteX34" fmla="*/ 3224712 w 3260431"/>
                <a:gd name="connsiteY34" fmla="*/ 361949 h 1545051"/>
                <a:gd name="connsiteX35" fmla="*/ 3258050 w 3260431"/>
                <a:gd name="connsiteY35" fmla="*/ 288131 h 1545051"/>
                <a:gd name="connsiteX36" fmla="*/ 3260431 w 3260431"/>
                <a:gd name="connsiteY36" fmla="*/ 278606 h 1545051"/>
                <a:gd name="connsiteX37" fmla="*/ 3181850 w 3260431"/>
                <a:gd name="connsiteY37" fmla="*/ 271462 h 1545051"/>
                <a:gd name="connsiteX38" fmla="*/ 3146131 w 3260431"/>
                <a:gd name="connsiteY38" fmla="*/ 261937 h 1545051"/>
                <a:gd name="connsiteX39" fmla="*/ 3138987 w 3260431"/>
                <a:gd name="connsiteY39" fmla="*/ 238125 h 1545051"/>
                <a:gd name="connsiteX40" fmla="*/ 3124700 w 3260431"/>
                <a:gd name="connsiteY40" fmla="*/ 264319 h 1545051"/>
                <a:gd name="connsiteX41" fmla="*/ 3093743 w 3260431"/>
                <a:gd name="connsiteY41" fmla="*/ 221456 h 1545051"/>
                <a:gd name="connsiteX42" fmla="*/ 3077075 w 3260431"/>
                <a:gd name="connsiteY42" fmla="*/ 242887 h 1545051"/>
                <a:gd name="connsiteX43" fmla="*/ 3046118 w 3260431"/>
                <a:gd name="connsiteY43" fmla="*/ 152400 h 1545051"/>
                <a:gd name="connsiteX44" fmla="*/ 3027068 w 3260431"/>
                <a:gd name="connsiteY44" fmla="*/ 183356 h 1545051"/>
                <a:gd name="connsiteX45" fmla="*/ 3017543 w 3260431"/>
                <a:gd name="connsiteY45" fmla="*/ 171450 h 1545051"/>
                <a:gd name="connsiteX46" fmla="*/ 2986587 w 3260431"/>
                <a:gd name="connsiteY46" fmla="*/ 183356 h 1545051"/>
                <a:gd name="connsiteX47" fmla="*/ 2958012 w 3260431"/>
                <a:gd name="connsiteY47" fmla="*/ 173831 h 1545051"/>
                <a:gd name="connsiteX48" fmla="*/ 2941343 w 3260431"/>
                <a:gd name="connsiteY48" fmla="*/ 133350 h 1545051"/>
                <a:gd name="connsiteX49" fmla="*/ 2929437 w 3260431"/>
                <a:gd name="connsiteY49" fmla="*/ 85725 h 1545051"/>
                <a:gd name="connsiteX50" fmla="*/ 2922293 w 3260431"/>
                <a:gd name="connsiteY50" fmla="*/ 40481 h 1545051"/>
                <a:gd name="connsiteX51" fmla="*/ 2912768 w 3260431"/>
                <a:gd name="connsiteY51" fmla="*/ 0 h 1545051"/>
                <a:gd name="connsiteX52" fmla="*/ 2905625 w 3260431"/>
                <a:gd name="connsiteY52" fmla="*/ 7144 h 1545051"/>
                <a:gd name="connsiteX53" fmla="*/ 2888956 w 3260431"/>
                <a:gd name="connsiteY53" fmla="*/ 66675 h 1545051"/>
                <a:gd name="connsiteX54" fmla="*/ 2850856 w 3260431"/>
                <a:gd name="connsiteY54" fmla="*/ 145256 h 1545051"/>
                <a:gd name="connsiteX55" fmla="*/ 2810375 w 3260431"/>
                <a:gd name="connsiteY55" fmla="*/ 223837 h 1545051"/>
                <a:gd name="connsiteX56" fmla="*/ 2772275 w 3260431"/>
                <a:gd name="connsiteY56" fmla="*/ 288131 h 1545051"/>
                <a:gd name="connsiteX57" fmla="*/ 2729412 w 3260431"/>
                <a:gd name="connsiteY57" fmla="*/ 321469 h 1545051"/>
                <a:gd name="connsiteX58" fmla="*/ 2677025 w 3260431"/>
                <a:gd name="connsiteY58" fmla="*/ 288131 h 1545051"/>
                <a:gd name="connsiteX59" fmla="*/ 2643687 w 3260431"/>
                <a:gd name="connsiteY59" fmla="*/ 328612 h 1545051"/>
                <a:gd name="connsiteX60" fmla="*/ 2600825 w 3260431"/>
                <a:gd name="connsiteY60" fmla="*/ 400050 h 1545051"/>
                <a:gd name="connsiteX61" fmla="*/ 2515100 w 3260431"/>
                <a:gd name="connsiteY61" fmla="*/ 483394 h 1545051"/>
                <a:gd name="connsiteX62" fmla="*/ 2438900 w 3260431"/>
                <a:gd name="connsiteY62" fmla="*/ 535781 h 1545051"/>
                <a:gd name="connsiteX63" fmla="*/ 2369843 w 3260431"/>
                <a:gd name="connsiteY63" fmla="*/ 573881 h 1545051"/>
                <a:gd name="connsiteX64" fmla="*/ 2288881 w 3260431"/>
                <a:gd name="connsiteY64" fmla="*/ 600075 h 1545051"/>
                <a:gd name="connsiteX65" fmla="*/ 2191250 w 3260431"/>
                <a:gd name="connsiteY65" fmla="*/ 609600 h 1545051"/>
                <a:gd name="connsiteX66" fmla="*/ 2117431 w 3260431"/>
                <a:gd name="connsiteY66" fmla="*/ 583406 h 1545051"/>
                <a:gd name="connsiteX67" fmla="*/ 2048375 w 3260431"/>
                <a:gd name="connsiteY67" fmla="*/ 557212 h 1545051"/>
                <a:gd name="connsiteX68" fmla="*/ 1965031 w 3260431"/>
                <a:gd name="connsiteY68" fmla="*/ 614362 h 1545051"/>
                <a:gd name="connsiteX69" fmla="*/ 1884068 w 3260431"/>
                <a:gd name="connsiteY69" fmla="*/ 664369 h 1545051"/>
                <a:gd name="connsiteX70" fmla="*/ 1805487 w 3260431"/>
                <a:gd name="connsiteY70" fmla="*/ 692944 h 1545051"/>
                <a:gd name="connsiteX71" fmla="*/ 1719762 w 3260431"/>
                <a:gd name="connsiteY71" fmla="*/ 692944 h 1545051"/>
                <a:gd name="connsiteX72" fmla="*/ 1643562 w 3260431"/>
                <a:gd name="connsiteY72" fmla="*/ 671512 h 1545051"/>
                <a:gd name="connsiteX73" fmla="*/ 1534025 w 3260431"/>
                <a:gd name="connsiteY73" fmla="*/ 623887 h 1545051"/>
                <a:gd name="connsiteX74" fmla="*/ 1462587 w 3260431"/>
                <a:gd name="connsiteY74" fmla="*/ 571500 h 1545051"/>
                <a:gd name="connsiteX75" fmla="*/ 1407818 w 3260431"/>
                <a:gd name="connsiteY75" fmla="*/ 519112 h 1545051"/>
                <a:gd name="connsiteX76" fmla="*/ 1360193 w 3260431"/>
                <a:gd name="connsiteY76" fmla="*/ 476250 h 1545051"/>
                <a:gd name="connsiteX77" fmla="*/ 1267325 w 3260431"/>
                <a:gd name="connsiteY77" fmla="*/ 478631 h 1545051"/>
                <a:gd name="connsiteX78" fmla="*/ 1224462 w 3260431"/>
                <a:gd name="connsiteY78" fmla="*/ 521494 h 1545051"/>
                <a:gd name="connsiteX79" fmla="*/ 1160169 w 3260431"/>
                <a:gd name="connsiteY79" fmla="*/ 588168 h 1545051"/>
                <a:gd name="connsiteX80" fmla="*/ 1076825 w 3260431"/>
                <a:gd name="connsiteY80" fmla="*/ 676275 h 1545051"/>
                <a:gd name="connsiteX81" fmla="*/ 948237 w 3260431"/>
                <a:gd name="connsiteY81" fmla="*/ 778669 h 1545051"/>
                <a:gd name="connsiteX82" fmla="*/ 829175 w 3260431"/>
                <a:gd name="connsiteY82" fmla="*/ 821532 h 1545051"/>
                <a:gd name="connsiteX83" fmla="*/ 760118 w 3260431"/>
                <a:gd name="connsiteY83" fmla="*/ 852487 h 1545051"/>
                <a:gd name="connsiteX84" fmla="*/ 676775 w 3260431"/>
                <a:gd name="connsiteY84" fmla="*/ 892969 h 1545051"/>
                <a:gd name="connsiteX85" fmla="*/ 605337 w 3260431"/>
                <a:gd name="connsiteY85" fmla="*/ 952500 h 1545051"/>
                <a:gd name="connsiteX86" fmla="*/ 552950 w 3260431"/>
                <a:gd name="connsiteY86" fmla="*/ 992981 h 1545051"/>
                <a:gd name="connsiteX87" fmla="*/ 486275 w 3260431"/>
                <a:gd name="connsiteY87" fmla="*/ 1012031 h 1545051"/>
                <a:gd name="connsiteX88" fmla="*/ 379118 w 3260431"/>
                <a:gd name="connsiteY88" fmla="*/ 1019175 h 1545051"/>
                <a:gd name="connsiteX89" fmla="*/ 291012 w 3260431"/>
                <a:gd name="connsiteY89" fmla="*/ 1052512 h 1545051"/>
                <a:gd name="connsiteX90" fmla="*/ 236243 w 3260431"/>
                <a:gd name="connsiteY90" fmla="*/ 1046757 h 1545051"/>
                <a:gd name="connsiteX91" fmla="*/ 163885 w 3260431"/>
                <a:gd name="connsiteY91" fmla="*/ 1048640 h 1545051"/>
                <a:gd name="connsiteX92" fmla="*/ 97172 w 3260431"/>
                <a:gd name="connsiteY92" fmla="*/ 1078672 h 1545051"/>
                <a:gd name="connsiteX93" fmla="*/ 18128 w 3260431"/>
                <a:gd name="connsiteY93" fmla="*/ 1109131 h 1545051"/>
                <a:gd name="connsiteX94" fmla="*/ 11944 w 3260431"/>
                <a:gd name="connsiteY94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309987 w 3260431"/>
                <a:gd name="connsiteY4" fmla="*/ 1492907 h 1545051"/>
                <a:gd name="connsiteX5" fmla="*/ 462384 w 3260431"/>
                <a:gd name="connsiteY5" fmla="*/ 1399043 h 1545051"/>
                <a:gd name="connsiteX6" fmla="*/ 544156 w 3260431"/>
                <a:gd name="connsiteY6" fmla="*/ 1370964 h 1545051"/>
                <a:gd name="connsiteX7" fmla="*/ 672360 w 3260431"/>
                <a:gd name="connsiteY7" fmla="*/ 1319040 h 1545051"/>
                <a:gd name="connsiteX8" fmla="*/ 806208 w 3260431"/>
                <a:gd name="connsiteY8" fmla="*/ 1269564 h 1545051"/>
                <a:gd name="connsiteX9" fmla="*/ 950507 w 3260431"/>
                <a:gd name="connsiteY9" fmla="*/ 1174812 h 1545051"/>
                <a:gd name="connsiteX10" fmla="*/ 1117229 w 3260431"/>
                <a:gd name="connsiteY10" fmla="*/ 1091999 h 1545051"/>
                <a:gd name="connsiteX11" fmla="*/ 1244395 w 3260431"/>
                <a:gd name="connsiteY11" fmla="*/ 1022480 h 1545051"/>
                <a:gd name="connsiteX12" fmla="*/ 1334000 w 3260431"/>
                <a:gd name="connsiteY12" fmla="*/ 982462 h 1545051"/>
                <a:gd name="connsiteX13" fmla="*/ 1411159 w 3260431"/>
                <a:gd name="connsiteY13" fmla="*/ 978659 h 1545051"/>
                <a:gd name="connsiteX14" fmla="*/ 1491162 w 3260431"/>
                <a:gd name="connsiteY14" fmla="*/ 1050131 h 1545051"/>
                <a:gd name="connsiteX15" fmla="*/ 1576887 w 3260431"/>
                <a:gd name="connsiteY15" fmla="*/ 1102519 h 1545051"/>
                <a:gd name="connsiteX16" fmla="*/ 1660231 w 3260431"/>
                <a:gd name="connsiteY16" fmla="*/ 1152525 h 1545051"/>
                <a:gd name="connsiteX17" fmla="*/ 1743575 w 3260431"/>
                <a:gd name="connsiteY17" fmla="*/ 1178718 h 1545051"/>
                <a:gd name="connsiteX18" fmla="*/ 1831681 w 3260431"/>
                <a:gd name="connsiteY18" fmla="*/ 1140619 h 1545051"/>
                <a:gd name="connsiteX19" fmla="*/ 1912644 w 3260431"/>
                <a:gd name="connsiteY19" fmla="*/ 1104899 h 1545051"/>
                <a:gd name="connsiteX20" fmla="*/ 2029448 w 3260431"/>
                <a:gd name="connsiteY20" fmla="*/ 1026967 h 1545051"/>
                <a:gd name="connsiteX21" fmla="*/ 2121204 w 3260431"/>
                <a:gd name="connsiteY21" fmla="*/ 978724 h 1545051"/>
                <a:gd name="connsiteX22" fmla="*/ 2193259 w 3260431"/>
                <a:gd name="connsiteY22" fmla="*/ 964808 h 1545051"/>
                <a:gd name="connsiteX23" fmla="*/ 2293643 w 3260431"/>
                <a:gd name="connsiteY23" fmla="*/ 997744 h 1545051"/>
                <a:gd name="connsiteX24" fmla="*/ 2432380 w 3260431"/>
                <a:gd name="connsiteY24" fmla="*/ 981841 h 1545051"/>
                <a:gd name="connsiteX25" fmla="*/ 2548179 w 3260431"/>
                <a:gd name="connsiteY25" fmla="*/ 910300 h 1545051"/>
                <a:gd name="connsiteX26" fmla="*/ 2723641 w 3260431"/>
                <a:gd name="connsiteY26" fmla="*/ 798732 h 1545051"/>
                <a:gd name="connsiteX27" fmla="*/ 2800338 w 3260431"/>
                <a:gd name="connsiteY27" fmla="*/ 740712 h 1545051"/>
                <a:gd name="connsiteX28" fmla="*/ 2881552 w 3260431"/>
                <a:gd name="connsiteY28" fmla="*/ 680438 h 1545051"/>
                <a:gd name="connsiteX29" fmla="*/ 2964895 w 3260431"/>
                <a:gd name="connsiteY29" fmla="*/ 639211 h 1545051"/>
                <a:gd name="connsiteX30" fmla="*/ 3069972 w 3260431"/>
                <a:gd name="connsiteY30" fmla="*/ 592966 h 1545051"/>
                <a:gd name="connsiteX31" fmla="*/ 3122319 w 3260431"/>
                <a:gd name="connsiteY31" fmla="*/ 535781 h 1545051"/>
                <a:gd name="connsiteX32" fmla="*/ 3169943 w 3260431"/>
                <a:gd name="connsiteY32" fmla="*/ 461963 h 1545051"/>
                <a:gd name="connsiteX33" fmla="*/ 3224712 w 3260431"/>
                <a:gd name="connsiteY33" fmla="*/ 361949 h 1545051"/>
                <a:gd name="connsiteX34" fmla="*/ 3258050 w 3260431"/>
                <a:gd name="connsiteY34" fmla="*/ 288131 h 1545051"/>
                <a:gd name="connsiteX35" fmla="*/ 3260431 w 3260431"/>
                <a:gd name="connsiteY35" fmla="*/ 278606 h 1545051"/>
                <a:gd name="connsiteX36" fmla="*/ 3181850 w 3260431"/>
                <a:gd name="connsiteY36" fmla="*/ 271462 h 1545051"/>
                <a:gd name="connsiteX37" fmla="*/ 3146131 w 3260431"/>
                <a:gd name="connsiteY37" fmla="*/ 261937 h 1545051"/>
                <a:gd name="connsiteX38" fmla="*/ 3138987 w 3260431"/>
                <a:gd name="connsiteY38" fmla="*/ 238125 h 1545051"/>
                <a:gd name="connsiteX39" fmla="*/ 3124700 w 3260431"/>
                <a:gd name="connsiteY39" fmla="*/ 264319 h 1545051"/>
                <a:gd name="connsiteX40" fmla="*/ 3093743 w 3260431"/>
                <a:gd name="connsiteY40" fmla="*/ 221456 h 1545051"/>
                <a:gd name="connsiteX41" fmla="*/ 3077075 w 3260431"/>
                <a:gd name="connsiteY41" fmla="*/ 242887 h 1545051"/>
                <a:gd name="connsiteX42" fmla="*/ 3046118 w 3260431"/>
                <a:gd name="connsiteY42" fmla="*/ 152400 h 1545051"/>
                <a:gd name="connsiteX43" fmla="*/ 3027068 w 3260431"/>
                <a:gd name="connsiteY43" fmla="*/ 183356 h 1545051"/>
                <a:gd name="connsiteX44" fmla="*/ 3017543 w 3260431"/>
                <a:gd name="connsiteY44" fmla="*/ 171450 h 1545051"/>
                <a:gd name="connsiteX45" fmla="*/ 2986587 w 3260431"/>
                <a:gd name="connsiteY45" fmla="*/ 183356 h 1545051"/>
                <a:gd name="connsiteX46" fmla="*/ 2958012 w 3260431"/>
                <a:gd name="connsiteY46" fmla="*/ 173831 h 1545051"/>
                <a:gd name="connsiteX47" fmla="*/ 2941343 w 3260431"/>
                <a:gd name="connsiteY47" fmla="*/ 133350 h 1545051"/>
                <a:gd name="connsiteX48" fmla="*/ 2929437 w 3260431"/>
                <a:gd name="connsiteY48" fmla="*/ 85725 h 1545051"/>
                <a:gd name="connsiteX49" fmla="*/ 2922293 w 3260431"/>
                <a:gd name="connsiteY49" fmla="*/ 40481 h 1545051"/>
                <a:gd name="connsiteX50" fmla="*/ 2912768 w 3260431"/>
                <a:gd name="connsiteY50" fmla="*/ 0 h 1545051"/>
                <a:gd name="connsiteX51" fmla="*/ 2905625 w 3260431"/>
                <a:gd name="connsiteY51" fmla="*/ 7144 h 1545051"/>
                <a:gd name="connsiteX52" fmla="*/ 2888956 w 3260431"/>
                <a:gd name="connsiteY52" fmla="*/ 66675 h 1545051"/>
                <a:gd name="connsiteX53" fmla="*/ 2850856 w 3260431"/>
                <a:gd name="connsiteY53" fmla="*/ 145256 h 1545051"/>
                <a:gd name="connsiteX54" fmla="*/ 2810375 w 3260431"/>
                <a:gd name="connsiteY54" fmla="*/ 223837 h 1545051"/>
                <a:gd name="connsiteX55" fmla="*/ 2772275 w 3260431"/>
                <a:gd name="connsiteY55" fmla="*/ 288131 h 1545051"/>
                <a:gd name="connsiteX56" fmla="*/ 2729412 w 3260431"/>
                <a:gd name="connsiteY56" fmla="*/ 321469 h 1545051"/>
                <a:gd name="connsiteX57" fmla="*/ 2677025 w 3260431"/>
                <a:gd name="connsiteY57" fmla="*/ 288131 h 1545051"/>
                <a:gd name="connsiteX58" fmla="*/ 2643687 w 3260431"/>
                <a:gd name="connsiteY58" fmla="*/ 328612 h 1545051"/>
                <a:gd name="connsiteX59" fmla="*/ 2600825 w 3260431"/>
                <a:gd name="connsiteY59" fmla="*/ 400050 h 1545051"/>
                <a:gd name="connsiteX60" fmla="*/ 2515100 w 3260431"/>
                <a:gd name="connsiteY60" fmla="*/ 483394 h 1545051"/>
                <a:gd name="connsiteX61" fmla="*/ 2438900 w 3260431"/>
                <a:gd name="connsiteY61" fmla="*/ 535781 h 1545051"/>
                <a:gd name="connsiteX62" fmla="*/ 2369843 w 3260431"/>
                <a:gd name="connsiteY62" fmla="*/ 573881 h 1545051"/>
                <a:gd name="connsiteX63" fmla="*/ 2288881 w 3260431"/>
                <a:gd name="connsiteY63" fmla="*/ 600075 h 1545051"/>
                <a:gd name="connsiteX64" fmla="*/ 2191250 w 3260431"/>
                <a:gd name="connsiteY64" fmla="*/ 609600 h 1545051"/>
                <a:gd name="connsiteX65" fmla="*/ 2117431 w 3260431"/>
                <a:gd name="connsiteY65" fmla="*/ 583406 h 1545051"/>
                <a:gd name="connsiteX66" fmla="*/ 2048375 w 3260431"/>
                <a:gd name="connsiteY66" fmla="*/ 557212 h 1545051"/>
                <a:gd name="connsiteX67" fmla="*/ 1965031 w 3260431"/>
                <a:gd name="connsiteY67" fmla="*/ 614362 h 1545051"/>
                <a:gd name="connsiteX68" fmla="*/ 1884068 w 3260431"/>
                <a:gd name="connsiteY68" fmla="*/ 664369 h 1545051"/>
                <a:gd name="connsiteX69" fmla="*/ 1805487 w 3260431"/>
                <a:gd name="connsiteY69" fmla="*/ 692944 h 1545051"/>
                <a:gd name="connsiteX70" fmla="*/ 1719762 w 3260431"/>
                <a:gd name="connsiteY70" fmla="*/ 692944 h 1545051"/>
                <a:gd name="connsiteX71" fmla="*/ 1643562 w 3260431"/>
                <a:gd name="connsiteY71" fmla="*/ 671512 h 1545051"/>
                <a:gd name="connsiteX72" fmla="*/ 1534025 w 3260431"/>
                <a:gd name="connsiteY72" fmla="*/ 623887 h 1545051"/>
                <a:gd name="connsiteX73" fmla="*/ 1462587 w 3260431"/>
                <a:gd name="connsiteY73" fmla="*/ 571500 h 1545051"/>
                <a:gd name="connsiteX74" fmla="*/ 1407818 w 3260431"/>
                <a:gd name="connsiteY74" fmla="*/ 519112 h 1545051"/>
                <a:gd name="connsiteX75" fmla="*/ 1360193 w 3260431"/>
                <a:gd name="connsiteY75" fmla="*/ 476250 h 1545051"/>
                <a:gd name="connsiteX76" fmla="*/ 1267325 w 3260431"/>
                <a:gd name="connsiteY76" fmla="*/ 478631 h 1545051"/>
                <a:gd name="connsiteX77" fmla="*/ 1224462 w 3260431"/>
                <a:gd name="connsiteY77" fmla="*/ 521494 h 1545051"/>
                <a:gd name="connsiteX78" fmla="*/ 1160169 w 3260431"/>
                <a:gd name="connsiteY78" fmla="*/ 588168 h 1545051"/>
                <a:gd name="connsiteX79" fmla="*/ 1076825 w 3260431"/>
                <a:gd name="connsiteY79" fmla="*/ 676275 h 1545051"/>
                <a:gd name="connsiteX80" fmla="*/ 948237 w 3260431"/>
                <a:gd name="connsiteY80" fmla="*/ 778669 h 1545051"/>
                <a:gd name="connsiteX81" fmla="*/ 829175 w 3260431"/>
                <a:gd name="connsiteY81" fmla="*/ 821532 h 1545051"/>
                <a:gd name="connsiteX82" fmla="*/ 760118 w 3260431"/>
                <a:gd name="connsiteY82" fmla="*/ 852487 h 1545051"/>
                <a:gd name="connsiteX83" fmla="*/ 676775 w 3260431"/>
                <a:gd name="connsiteY83" fmla="*/ 892969 h 1545051"/>
                <a:gd name="connsiteX84" fmla="*/ 605337 w 3260431"/>
                <a:gd name="connsiteY84" fmla="*/ 952500 h 1545051"/>
                <a:gd name="connsiteX85" fmla="*/ 552950 w 3260431"/>
                <a:gd name="connsiteY85" fmla="*/ 992981 h 1545051"/>
                <a:gd name="connsiteX86" fmla="*/ 486275 w 3260431"/>
                <a:gd name="connsiteY86" fmla="*/ 1012031 h 1545051"/>
                <a:gd name="connsiteX87" fmla="*/ 379118 w 3260431"/>
                <a:gd name="connsiteY87" fmla="*/ 1019175 h 1545051"/>
                <a:gd name="connsiteX88" fmla="*/ 291012 w 3260431"/>
                <a:gd name="connsiteY88" fmla="*/ 1052512 h 1545051"/>
                <a:gd name="connsiteX89" fmla="*/ 236243 w 3260431"/>
                <a:gd name="connsiteY89" fmla="*/ 1046757 h 1545051"/>
                <a:gd name="connsiteX90" fmla="*/ 163885 w 3260431"/>
                <a:gd name="connsiteY90" fmla="*/ 1048640 h 1545051"/>
                <a:gd name="connsiteX91" fmla="*/ 97172 w 3260431"/>
                <a:gd name="connsiteY91" fmla="*/ 1078672 h 1545051"/>
                <a:gd name="connsiteX92" fmla="*/ 18128 w 3260431"/>
                <a:gd name="connsiteY92" fmla="*/ 1109131 h 1545051"/>
                <a:gd name="connsiteX93" fmla="*/ 11944 w 3260431"/>
                <a:gd name="connsiteY93" fmla="*/ 1164431 h 1545051"/>
                <a:gd name="connsiteX0" fmla="*/ 15286 w 3263773"/>
                <a:gd name="connsiteY0" fmla="*/ 1164431 h 1518500"/>
                <a:gd name="connsiteX1" fmla="*/ 0 w 3263773"/>
                <a:gd name="connsiteY1" fmla="*/ 1474896 h 1518500"/>
                <a:gd name="connsiteX2" fmla="*/ 78581 w 3263773"/>
                <a:gd name="connsiteY2" fmla="*/ 1518500 h 1518500"/>
                <a:gd name="connsiteX3" fmla="*/ 172910 w 3263773"/>
                <a:gd name="connsiteY3" fmla="*/ 1510498 h 1518500"/>
                <a:gd name="connsiteX4" fmla="*/ 313329 w 3263773"/>
                <a:gd name="connsiteY4" fmla="*/ 1492907 h 1518500"/>
                <a:gd name="connsiteX5" fmla="*/ 465726 w 3263773"/>
                <a:gd name="connsiteY5" fmla="*/ 1399043 h 1518500"/>
                <a:gd name="connsiteX6" fmla="*/ 547498 w 3263773"/>
                <a:gd name="connsiteY6" fmla="*/ 1370964 h 1518500"/>
                <a:gd name="connsiteX7" fmla="*/ 675702 w 3263773"/>
                <a:gd name="connsiteY7" fmla="*/ 1319040 h 1518500"/>
                <a:gd name="connsiteX8" fmla="*/ 809550 w 3263773"/>
                <a:gd name="connsiteY8" fmla="*/ 1269564 h 1518500"/>
                <a:gd name="connsiteX9" fmla="*/ 953849 w 3263773"/>
                <a:gd name="connsiteY9" fmla="*/ 1174812 h 1518500"/>
                <a:gd name="connsiteX10" fmla="*/ 1120571 w 3263773"/>
                <a:gd name="connsiteY10" fmla="*/ 1091999 h 1518500"/>
                <a:gd name="connsiteX11" fmla="*/ 1247737 w 3263773"/>
                <a:gd name="connsiteY11" fmla="*/ 1022480 h 1518500"/>
                <a:gd name="connsiteX12" fmla="*/ 1337342 w 3263773"/>
                <a:gd name="connsiteY12" fmla="*/ 982462 h 1518500"/>
                <a:gd name="connsiteX13" fmla="*/ 1414501 w 3263773"/>
                <a:gd name="connsiteY13" fmla="*/ 978659 h 1518500"/>
                <a:gd name="connsiteX14" fmla="*/ 1494504 w 3263773"/>
                <a:gd name="connsiteY14" fmla="*/ 1050131 h 1518500"/>
                <a:gd name="connsiteX15" fmla="*/ 1580229 w 3263773"/>
                <a:gd name="connsiteY15" fmla="*/ 1102519 h 1518500"/>
                <a:gd name="connsiteX16" fmla="*/ 1663573 w 3263773"/>
                <a:gd name="connsiteY16" fmla="*/ 1152525 h 1518500"/>
                <a:gd name="connsiteX17" fmla="*/ 1746917 w 3263773"/>
                <a:gd name="connsiteY17" fmla="*/ 1178718 h 1518500"/>
                <a:gd name="connsiteX18" fmla="*/ 1835023 w 3263773"/>
                <a:gd name="connsiteY18" fmla="*/ 1140619 h 1518500"/>
                <a:gd name="connsiteX19" fmla="*/ 1915986 w 3263773"/>
                <a:gd name="connsiteY19" fmla="*/ 1104899 h 1518500"/>
                <a:gd name="connsiteX20" fmla="*/ 2032790 w 3263773"/>
                <a:gd name="connsiteY20" fmla="*/ 1026967 h 1518500"/>
                <a:gd name="connsiteX21" fmla="*/ 2124546 w 3263773"/>
                <a:gd name="connsiteY21" fmla="*/ 978724 h 1518500"/>
                <a:gd name="connsiteX22" fmla="*/ 2196601 w 3263773"/>
                <a:gd name="connsiteY22" fmla="*/ 964808 h 1518500"/>
                <a:gd name="connsiteX23" fmla="*/ 2296985 w 3263773"/>
                <a:gd name="connsiteY23" fmla="*/ 997744 h 1518500"/>
                <a:gd name="connsiteX24" fmla="*/ 2435722 w 3263773"/>
                <a:gd name="connsiteY24" fmla="*/ 981841 h 1518500"/>
                <a:gd name="connsiteX25" fmla="*/ 2551521 w 3263773"/>
                <a:gd name="connsiteY25" fmla="*/ 910300 h 1518500"/>
                <a:gd name="connsiteX26" fmla="*/ 2726983 w 3263773"/>
                <a:gd name="connsiteY26" fmla="*/ 798732 h 1518500"/>
                <a:gd name="connsiteX27" fmla="*/ 2803680 w 3263773"/>
                <a:gd name="connsiteY27" fmla="*/ 740712 h 1518500"/>
                <a:gd name="connsiteX28" fmla="*/ 2884894 w 3263773"/>
                <a:gd name="connsiteY28" fmla="*/ 680438 h 1518500"/>
                <a:gd name="connsiteX29" fmla="*/ 2968237 w 3263773"/>
                <a:gd name="connsiteY29" fmla="*/ 639211 h 1518500"/>
                <a:gd name="connsiteX30" fmla="*/ 3073314 w 3263773"/>
                <a:gd name="connsiteY30" fmla="*/ 592966 h 1518500"/>
                <a:gd name="connsiteX31" fmla="*/ 3125661 w 3263773"/>
                <a:gd name="connsiteY31" fmla="*/ 535781 h 1518500"/>
                <a:gd name="connsiteX32" fmla="*/ 3173285 w 3263773"/>
                <a:gd name="connsiteY32" fmla="*/ 461963 h 1518500"/>
                <a:gd name="connsiteX33" fmla="*/ 3228054 w 3263773"/>
                <a:gd name="connsiteY33" fmla="*/ 361949 h 1518500"/>
                <a:gd name="connsiteX34" fmla="*/ 3261392 w 3263773"/>
                <a:gd name="connsiteY34" fmla="*/ 288131 h 1518500"/>
                <a:gd name="connsiteX35" fmla="*/ 3263773 w 3263773"/>
                <a:gd name="connsiteY35" fmla="*/ 278606 h 1518500"/>
                <a:gd name="connsiteX36" fmla="*/ 3185192 w 3263773"/>
                <a:gd name="connsiteY36" fmla="*/ 271462 h 1518500"/>
                <a:gd name="connsiteX37" fmla="*/ 3149473 w 3263773"/>
                <a:gd name="connsiteY37" fmla="*/ 261937 h 1518500"/>
                <a:gd name="connsiteX38" fmla="*/ 3142329 w 3263773"/>
                <a:gd name="connsiteY38" fmla="*/ 238125 h 1518500"/>
                <a:gd name="connsiteX39" fmla="*/ 3128042 w 3263773"/>
                <a:gd name="connsiteY39" fmla="*/ 264319 h 1518500"/>
                <a:gd name="connsiteX40" fmla="*/ 3097085 w 3263773"/>
                <a:gd name="connsiteY40" fmla="*/ 221456 h 1518500"/>
                <a:gd name="connsiteX41" fmla="*/ 3080417 w 3263773"/>
                <a:gd name="connsiteY41" fmla="*/ 242887 h 1518500"/>
                <a:gd name="connsiteX42" fmla="*/ 3049460 w 3263773"/>
                <a:gd name="connsiteY42" fmla="*/ 152400 h 1518500"/>
                <a:gd name="connsiteX43" fmla="*/ 3030410 w 3263773"/>
                <a:gd name="connsiteY43" fmla="*/ 183356 h 1518500"/>
                <a:gd name="connsiteX44" fmla="*/ 3020885 w 3263773"/>
                <a:gd name="connsiteY44" fmla="*/ 171450 h 1518500"/>
                <a:gd name="connsiteX45" fmla="*/ 2989929 w 3263773"/>
                <a:gd name="connsiteY45" fmla="*/ 183356 h 1518500"/>
                <a:gd name="connsiteX46" fmla="*/ 2961354 w 3263773"/>
                <a:gd name="connsiteY46" fmla="*/ 173831 h 1518500"/>
                <a:gd name="connsiteX47" fmla="*/ 2944685 w 3263773"/>
                <a:gd name="connsiteY47" fmla="*/ 133350 h 1518500"/>
                <a:gd name="connsiteX48" fmla="*/ 2932779 w 3263773"/>
                <a:gd name="connsiteY48" fmla="*/ 85725 h 1518500"/>
                <a:gd name="connsiteX49" fmla="*/ 2925635 w 3263773"/>
                <a:gd name="connsiteY49" fmla="*/ 40481 h 1518500"/>
                <a:gd name="connsiteX50" fmla="*/ 2916110 w 3263773"/>
                <a:gd name="connsiteY50" fmla="*/ 0 h 1518500"/>
                <a:gd name="connsiteX51" fmla="*/ 2908967 w 3263773"/>
                <a:gd name="connsiteY51" fmla="*/ 7144 h 1518500"/>
                <a:gd name="connsiteX52" fmla="*/ 2892298 w 3263773"/>
                <a:gd name="connsiteY52" fmla="*/ 66675 h 1518500"/>
                <a:gd name="connsiteX53" fmla="*/ 2854198 w 3263773"/>
                <a:gd name="connsiteY53" fmla="*/ 145256 h 1518500"/>
                <a:gd name="connsiteX54" fmla="*/ 2813717 w 3263773"/>
                <a:gd name="connsiteY54" fmla="*/ 223837 h 1518500"/>
                <a:gd name="connsiteX55" fmla="*/ 2775617 w 3263773"/>
                <a:gd name="connsiteY55" fmla="*/ 288131 h 1518500"/>
                <a:gd name="connsiteX56" fmla="*/ 2732754 w 3263773"/>
                <a:gd name="connsiteY56" fmla="*/ 321469 h 1518500"/>
                <a:gd name="connsiteX57" fmla="*/ 2680367 w 3263773"/>
                <a:gd name="connsiteY57" fmla="*/ 288131 h 1518500"/>
                <a:gd name="connsiteX58" fmla="*/ 2647029 w 3263773"/>
                <a:gd name="connsiteY58" fmla="*/ 328612 h 1518500"/>
                <a:gd name="connsiteX59" fmla="*/ 2604167 w 3263773"/>
                <a:gd name="connsiteY59" fmla="*/ 400050 h 1518500"/>
                <a:gd name="connsiteX60" fmla="*/ 2518442 w 3263773"/>
                <a:gd name="connsiteY60" fmla="*/ 483394 h 1518500"/>
                <a:gd name="connsiteX61" fmla="*/ 2442242 w 3263773"/>
                <a:gd name="connsiteY61" fmla="*/ 535781 h 1518500"/>
                <a:gd name="connsiteX62" fmla="*/ 2373185 w 3263773"/>
                <a:gd name="connsiteY62" fmla="*/ 573881 h 1518500"/>
                <a:gd name="connsiteX63" fmla="*/ 2292223 w 3263773"/>
                <a:gd name="connsiteY63" fmla="*/ 600075 h 1518500"/>
                <a:gd name="connsiteX64" fmla="*/ 2194592 w 3263773"/>
                <a:gd name="connsiteY64" fmla="*/ 609600 h 1518500"/>
                <a:gd name="connsiteX65" fmla="*/ 2120773 w 3263773"/>
                <a:gd name="connsiteY65" fmla="*/ 583406 h 1518500"/>
                <a:gd name="connsiteX66" fmla="*/ 2051717 w 3263773"/>
                <a:gd name="connsiteY66" fmla="*/ 557212 h 1518500"/>
                <a:gd name="connsiteX67" fmla="*/ 1968373 w 3263773"/>
                <a:gd name="connsiteY67" fmla="*/ 614362 h 1518500"/>
                <a:gd name="connsiteX68" fmla="*/ 1887410 w 3263773"/>
                <a:gd name="connsiteY68" fmla="*/ 664369 h 1518500"/>
                <a:gd name="connsiteX69" fmla="*/ 1808829 w 3263773"/>
                <a:gd name="connsiteY69" fmla="*/ 692944 h 1518500"/>
                <a:gd name="connsiteX70" fmla="*/ 1723104 w 3263773"/>
                <a:gd name="connsiteY70" fmla="*/ 692944 h 1518500"/>
                <a:gd name="connsiteX71" fmla="*/ 1646904 w 3263773"/>
                <a:gd name="connsiteY71" fmla="*/ 671512 h 1518500"/>
                <a:gd name="connsiteX72" fmla="*/ 1537367 w 3263773"/>
                <a:gd name="connsiteY72" fmla="*/ 623887 h 1518500"/>
                <a:gd name="connsiteX73" fmla="*/ 1465929 w 3263773"/>
                <a:gd name="connsiteY73" fmla="*/ 571500 h 1518500"/>
                <a:gd name="connsiteX74" fmla="*/ 1411160 w 3263773"/>
                <a:gd name="connsiteY74" fmla="*/ 519112 h 1518500"/>
                <a:gd name="connsiteX75" fmla="*/ 1363535 w 3263773"/>
                <a:gd name="connsiteY75" fmla="*/ 476250 h 1518500"/>
                <a:gd name="connsiteX76" fmla="*/ 1270667 w 3263773"/>
                <a:gd name="connsiteY76" fmla="*/ 478631 h 1518500"/>
                <a:gd name="connsiteX77" fmla="*/ 1227804 w 3263773"/>
                <a:gd name="connsiteY77" fmla="*/ 521494 h 1518500"/>
                <a:gd name="connsiteX78" fmla="*/ 1163511 w 3263773"/>
                <a:gd name="connsiteY78" fmla="*/ 588168 h 1518500"/>
                <a:gd name="connsiteX79" fmla="*/ 1080167 w 3263773"/>
                <a:gd name="connsiteY79" fmla="*/ 676275 h 1518500"/>
                <a:gd name="connsiteX80" fmla="*/ 951579 w 3263773"/>
                <a:gd name="connsiteY80" fmla="*/ 778669 h 1518500"/>
                <a:gd name="connsiteX81" fmla="*/ 832517 w 3263773"/>
                <a:gd name="connsiteY81" fmla="*/ 821532 h 1518500"/>
                <a:gd name="connsiteX82" fmla="*/ 763460 w 3263773"/>
                <a:gd name="connsiteY82" fmla="*/ 852487 h 1518500"/>
                <a:gd name="connsiteX83" fmla="*/ 680117 w 3263773"/>
                <a:gd name="connsiteY83" fmla="*/ 892969 h 1518500"/>
                <a:gd name="connsiteX84" fmla="*/ 608679 w 3263773"/>
                <a:gd name="connsiteY84" fmla="*/ 952500 h 1518500"/>
                <a:gd name="connsiteX85" fmla="*/ 556292 w 3263773"/>
                <a:gd name="connsiteY85" fmla="*/ 992981 h 1518500"/>
                <a:gd name="connsiteX86" fmla="*/ 489617 w 3263773"/>
                <a:gd name="connsiteY86" fmla="*/ 1012031 h 1518500"/>
                <a:gd name="connsiteX87" fmla="*/ 382460 w 3263773"/>
                <a:gd name="connsiteY87" fmla="*/ 1019175 h 1518500"/>
                <a:gd name="connsiteX88" fmla="*/ 294354 w 3263773"/>
                <a:gd name="connsiteY88" fmla="*/ 1052512 h 1518500"/>
                <a:gd name="connsiteX89" fmla="*/ 239585 w 3263773"/>
                <a:gd name="connsiteY89" fmla="*/ 1046757 h 1518500"/>
                <a:gd name="connsiteX90" fmla="*/ 167227 w 3263773"/>
                <a:gd name="connsiteY90" fmla="*/ 1048640 h 1518500"/>
                <a:gd name="connsiteX91" fmla="*/ 100514 w 3263773"/>
                <a:gd name="connsiteY91" fmla="*/ 1078672 h 1518500"/>
                <a:gd name="connsiteX92" fmla="*/ 21470 w 3263773"/>
                <a:gd name="connsiteY92" fmla="*/ 1109131 h 1518500"/>
                <a:gd name="connsiteX93" fmla="*/ 15286 w 3263773"/>
                <a:gd name="connsiteY93" fmla="*/ 1164431 h 1518500"/>
                <a:gd name="connsiteX0" fmla="*/ 15286 w 3263773"/>
                <a:gd name="connsiteY0" fmla="*/ 1164431 h 1510498"/>
                <a:gd name="connsiteX1" fmla="*/ 0 w 3263773"/>
                <a:gd name="connsiteY1" fmla="*/ 1474896 h 1510498"/>
                <a:gd name="connsiteX2" fmla="*/ 101970 w 3263773"/>
                <a:gd name="connsiteY2" fmla="*/ 1431644 h 1510498"/>
                <a:gd name="connsiteX3" fmla="*/ 172910 w 3263773"/>
                <a:gd name="connsiteY3" fmla="*/ 1510498 h 1510498"/>
                <a:gd name="connsiteX4" fmla="*/ 313329 w 3263773"/>
                <a:gd name="connsiteY4" fmla="*/ 1492907 h 1510498"/>
                <a:gd name="connsiteX5" fmla="*/ 465726 w 3263773"/>
                <a:gd name="connsiteY5" fmla="*/ 1399043 h 1510498"/>
                <a:gd name="connsiteX6" fmla="*/ 547498 w 3263773"/>
                <a:gd name="connsiteY6" fmla="*/ 1370964 h 1510498"/>
                <a:gd name="connsiteX7" fmla="*/ 675702 w 3263773"/>
                <a:gd name="connsiteY7" fmla="*/ 1319040 h 1510498"/>
                <a:gd name="connsiteX8" fmla="*/ 809550 w 3263773"/>
                <a:gd name="connsiteY8" fmla="*/ 1269564 h 1510498"/>
                <a:gd name="connsiteX9" fmla="*/ 953849 w 3263773"/>
                <a:gd name="connsiteY9" fmla="*/ 1174812 h 1510498"/>
                <a:gd name="connsiteX10" fmla="*/ 1120571 w 3263773"/>
                <a:gd name="connsiteY10" fmla="*/ 1091999 h 1510498"/>
                <a:gd name="connsiteX11" fmla="*/ 1247737 w 3263773"/>
                <a:gd name="connsiteY11" fmla="*/ 1022480 h 1510498"/>
                <a:gd name="connsiteX12" fmla="*/ 1337342 w 3263773"/>
                <a:gd name="connsiteY12" fmla="*/ 982462 h 1510498"/>
                <a:gd name="connsiteX13" fmla="*/ 1414501 w 3263773"/>
                <a:gd name="connsiteY13" fmla="*/ 978659 h 1510498"/>
                <a:gd name="connsiteX14" fmla="*/ 1494504 w 3263773"/>
                <a:gd name="connsiteY14" fmla="*/ 1050131 h 1510498"/>
                <a:gd name="connsiteX15" fmla="*/ 1580229 w 3263773"/>
                <a:gd name="connsiteY15" fmla="*/ 1102519 h 1510498"/>
                <a:gd name="connsiteX16" fmla="*/ 1663573 w 3263773"/>
                <a:gd name="connsiteY16" fmla="*/ 1152525 h 1510498"/>
                <a:gd name="connsiteX17" fmla="*/ 1746917 w 3263773"/>
                <a:gd name="connsiteY17" fmla="*/ 1178718 h 1510498"/>
                <a:gd name="connsiteX18" fmla="*/ 1835023 w 3263773"/>
                <a:gd name="connsiteY18" fmla="*/ 1140619 h 1510498"/>
                <a:gd name="connsiteX19" fmla="*/ 1915986 w 3263773"/>
                <a:gd name="connsiteY19" fmla="*/ 1104899 h 1510498"/>
                <a:gd name="connsiteX20" fmla="*/ 2032790 w 3263773"/>
                <a:gd name="connsiteY20" fmla="*/ 1026967 h 1510498"/>
                <a:gd name="connsiteX21" fmla="*/ 2124546 w 3263773"/>
                <a:gd name="connsiteY21" fmla="*/ 978724 h 1510498"/>
                <a:gd name="connsiteX22" fmla="*/ 2196601 w 3263773"/>
                <a:gd name="connsiteY22" fmla="*/ 964808 h 1510498"/>
                <a:gd name="connsiteX23" fmla="*/ 2296985 w 3263773"/>
                <a:gd name="connsiteY23" fmla="*/ 997744 h 1510498"/>
                <a:gd name="connsiteX24" fmla="*/ 2435722 w 3263773"/>
                <a:gd name="connsiteY24" fmla="*/ 981841 h 1510498"/>
                <a:gd name="connsiteX25" fmla="*/ 2551521 w 3263773"/>
                <a:gd name="connsiteY25" fmla="*/ 910300 h 1510498"/>
                <a:gd name="connsiteX26" fmla="*/ 2726983 w 3263773"/>
                <a:gd name="connsiteY26" fmla="*/ 798732 h 1510498"/>
                <a:gd name="connsiteX27" fmla="*/ 2803680 w 3263773"/>
                <a:gd name="connsiteY27" fmla="*/ 740712 h 1510498"/>
                <a:gd name="connsiteX28" fmla="*/ 2884894 w 3263773"/>
                <a:gd name="connsiteY28" fmla="*/ 680438 h 1510498"/>
                <a:gd name="connsiteX29" fmla="*/ 2968237 w 3263773"/>
                <a:gd name="connsiteY29" fmla="*/ 639211 h 1510498"/>
                <a:gd name="connsiteX30" fmla="*/ 3073314 w 3263773"/>
                <a:gd name="connsiteY30" fmla="*/ 592966 h 1510498"/>
                <a:gd name="connsiteX31" fmla="*/ 3125661 w 3263773"/>
                <a:gd name="connsiteY31" fmla="*/ 535781 h 1510498"/>
                <a:gd name="connsiteX32" fmla="*/ 3173285 w 3263773"/>
                <a:gd name="connsiteY32" fmla="*/ 461963 h 1510498"/>
                <a:gd name="connsiteX33" fmla="*/ 3228054 w 3263773"/>
                <a:gd name="connsiteY33" fmla="*/ 361949 h 1510498"/>
                <a:gd name="connsiteX34" fmla="*/ 3261392 w 3263773"/>
                <a:gd name="connsiteY34" fmla="*/ 288131 h 1510498"/>
                <a:gd name="connsiteX35" fmla="*/ 3263773 w 3263773"/>
                <a:gd name="connsiteY35" fmla="*/ 278606 h 1510498"/>
                <a:gd name="connsiteX36" fmla="*/ 3185192 w 3263773"/>
                <a:gd name="connsiteY36" fmla="*/ 271462 h 1510498"/>
                <a:gd name="connsiteX37" fmla="*/ 3149473 w 3263773"/>
                <a:gd name="connsiteY37" fmla="*/ 261937 h 1510498"/>
                <a:gd name="connsiteX38" fmla="*/ 3142329 w 3263773"/>
                <a:gd name="connsiteY38" fmla="*/ 238125 h 1510498"/>
                <a:gd name="connsiteX39" fmla="*/ 3128042 w 3263773"/>
                <a:gd name="connsiteY39" fmla="*/ 264319 h 1510498"/>
                <a:gd name="connsiteX40" fmla="*/ 3097085 w 3263773"/>
                <a:gd name="connsiteY40" fmla="*/ 221456 h 1510498"/>
                <a:gd name="connsiteX41" fmla="*/ 3080417 w 3263773"/>
                <a:gd name="connsiteY41" fmla="*/ 242887 h 1510498"/>
                <a:gd name="connsiteX42" fmla="*/ 3049460 w 3263773"/>
                <a:gd name="connsiteY42" fmla="*/ 152400 h 1510498"/>
                <a:gd name="connsiteX43" fmla="*/ 3030410 w 3263773"/>
                <a:gd name="connsiteY43" fmla="*/ 183356 h 1510498"/>
                <a:gd name="connsiteX44" fmla="*/ 3020885 w 3263773"/>
                <a:gd name="connsiteY44" fmla="*/ 171450 h 1510498"/>
                <a:gd name="connsiteX45" fmla="*/ 2989929 w 3263773"/>
                <a:gd name="connsiteY45" fmla="*/ 183356 h 1510498"/>
                <a:gd name="connsiteX46" fmla="*/ 2961354 w 3263773"/>
                <a:gd name="connsiteY46" fmla="*/ 173831 h 1510498"/>
                <a:gd name="connsiteX47" fmla="*/ 2944685 w 3263773"/>
                <a:gd name="connsiteY47" fmla="*/ 133350 h 1510498"/>
                <a:gd name="connsiteX48" fmla="*/ 2932779 w 3263773"/>
                <a:gd name="connsiteY48" fmla="*/ 85725 h 1510498"/>
                <a:gd name="connsiteX49" fmla="*/ 2925635 w 3263773"/>
                <a:gd name="connsiteY49" fmla="*/ 40481 h 1510498"/>
                <a:gd name="connsiteX50" fmla="*/ 2916110 w 3263773"/>
                <a:gd name="connsiteY50" fmla="*/ 0 h 1510498"/>
                <a:gd name="connsiteX51" fmla="*/ 2908967 w 3263773"/>
                <a:gd name="connsiteY51" fmla="*/ 7144 h 1510498"/>
                <a:gd name="connsiteX52" fmla="*/ 2892298 w 3263773"/>
                <a:gd name="connsiteY52" fmla="*/ 66675 h 1510498"/>
                <a:gd name="connsiteX53" fmla="*/ 2854198 w 3263773"/>
                <a:gd name="connsiteY53" fmla="*/ 145256 h 1510498"/>
                <a:gd name="connsiteX54" fmla="*/ 2813717 w 3263773"/>
                <a:gd name="connsiteY54" fmla="*/ 223837 h 1510498"/>
                <a:gd name="connsiteX55" fmla="*/ 2775617 w 3263773"/>
                <a:gd name="connsiteY55" fmla="*/ 288131 h 1510498"/>
                <a:gd name="connsiteX56" fmla="*/ 2732754 w 3263773"/>
                <a:gd name="connsiteY56" fmla="*/ 321469 h 1510498"/>
                <a:gd name="connsiteX57" fmla="*/ 2680367 w 3263773"/>
                <a:gd name="connsiteY57" fmla="*/ 288131 h 1510498"/>
                <a:gd name="connsiteX58" fmla="*/ 2647029 w 3263773"/>
                <a:gd name="connsiteY58" fmla="*/ 328612 h 1510498"/>
                <a:gd name="connsiteX59" fmla="*/ 2604167 w 3263773"/>
                <a:gd name="connsiteY59" fmla="*/ 400050 h 1510498"/>
                <a:gd name="connsiteX60" fmla="*/ 2518442 w 3263773"/>
                <a:gd name="connsiteY60" fmla="*/ 483394 h 1510498"/>
                <a:gd name="connsiteX61" fmla="*/ 2442242 w 3263773"/>
                <a:gd name="connsiteY61" fmla="*/ 535781 h 1510498"/>
                <a:gd name="connsiteX62" fmla="*/ 2373185 w 3263773"/>
                <a:gd name="connsiteY62" fmla="*/ 573881 h 1510498"/>
                <a:gd name="connsiteX63" fmla="*/ 2292223 w 3263773"/>
                <a:gd name="connsiteY63" fmla="*/ 600075 h 1510498"/>
                <a:gd name="connsiteX64" fmla="*/ 2194592 w 3263773"/>
                <a:gd name="connsiteY64" fmla="*/ 609600 h 1510498"/>
                <a:gd name="connsiteX65" fmla="*/ 2120773 w 3263773"/>
                <a:gd name="connsiteY65" fmla="*/ 583406 h 1510498"/>
                <a:gd name="connsiteX66" fmla="*/ 2051717 w 3263773"/>
                <a:gd name="connsiteY66" fmla="*/ 557212 h 1510498"/>
                <a:gd name="connsiteX67" fmla="*/ 1968373 w 3263773"/>
                <a:gd name="connsiteY67" fmla="*/ 614362 h 1510498"/>
                <a:gd name="connsiteX68" fmla="*/ 1887410 w 3263773"/>
                <a:gd name="connsiteY68" fmla="*/ 664369 h 1510498"/>
                <a:gd name="connsiteX69" fmla="*/ 1808829 w 3263773"/>
                <a:gd name="connsiteY69" fmla="*/ 692944 h 1510498"/>
                <a:gd name="connsiteX70" fmla="*/ 1723104 w 3263773"/>
                <a:gd name="connsiteY70" fmla="*/ 692944 h 1510498"/>
                <a:gd name="connsiteX71" fmla="*/ 1646904 w 3263773"/>
                <a:gd name="connsiteY71" fmla="*/ 671512 h 1510498"/>
                <a:gd name="connsiteX72" fmla="*/ 1537367 w 3263773"/>
                <a:gd name="connsiteY72" fmla="*/ 623887 h 1510498"/>
                <a:gd name="connsiteX73" fmla="*/ 1465929 w 3263773"/>
                <a:gd name="connsiteY73" fmla="*/ 571500 h 1510498"/>
                <a:gd name="connsiteX74" fmla="*/ 1411160 w 3263773"/>
                <a:gd name="connsiteY74" fmla="*/ 519112 h 1510498"/>
                <a:gd name="connsiteX75" fmla="*/ 1363535 w 3263773"/>
                <a:gd name="connsiteY75" fmla="*/ 476250 h 1510498"/>
                <a:gd name="connsiteX76" fmla="*/ 1270667 w 3263773"/>
                <a:gd name="connsiteY76" fmla="*/ 478631 h 1510498"/>
                <a:gd name="connsiteX77" fmla="*/ 1227804 w 3263773"/>
                <a:gd name="connsiteY77" fmla="*/ 521494 h 1510498"/>
                <a:gd name="connsiteX78" fmla="*/ 1163511 w 3263773"/>
                <a:gd name="connsiteY78" fmla="*/ 588168 h 1510498"/>
                <a:gd name="connsiteX79" fmla="*/ 1080167 w 3263773"/>
                <a:gd name="connsiteY79" fmla="*/ 676275 h 1510498"/>
                <a:gd name="connsiteX80" fmla="*/ 951579 w 3263773"/>
                <a:gd name="connsiteY80" fmla="*/ 778669 h 1510498"/>
                <a:gd name="connsiteX81" fmla="*/ 832517 w 3263773"/>
                <a:gd name="connsiteY81" fmla="*/ 821532 h 1510498"/>
                <a:gd name="connsiteX82" fmla="*/ 763460 w 3263773"/>
                <a:gd name="connsiteY82" fmla="*/ 852487 h 1510498"/>
                <a:gd name="connsiteX83" fmla="*/ 680117 w 3263773"/>
                <a:gd name="connsiteY83" fmla="*/ 892969 h 1510498"/>
                <a:gd name="connsiteX84" fmla="*/ 608679 w 3263773"/>
                <a:gd name="connsiteY84" fmla="*/ 952500 h 1510498"/>
                <a:gd name="connsiteX85" fmla="*/ 556292 w 3263773"/>
                <a:gd name="connsiteY85" fmla="*/ 992981 h 1510498"/>
                <a:gd name="connsiteX86" fmla="*/ 489617 w 3263773"/>
                <a:gd name="connsiteY86" fmla="*/ 1012031 h 1510498"/>
                <a:gd name="connsiteX87" fmla="*/ 382460 w 3263773"/>
                <a:gd name="connsiteY87" fmla="*/ 1019175 h 1510498"/>
                <a:gd name="connsiteX88" fmla="*/ 294354 w 3263773"/>
                <a:gd name="connsiteY88" fmla="*/ 1052512 h 1510498"/>
                <a:gd name="connsiteX89" fmla="*/ 239585 w 3263773"/>
                <a:gd name="connsiteY89" fmla="*/ 1046757 h 1510498"/>
                <a:gd name="connsiteX90" fmla="*/ 167227 w 3263773"/>
                <a:gd name="connsiteY90" fmla="*/ 1048640 h 1510498"/>
                <a:gd name="connsiteX91" fmla="*/ 100514 w 3263773"/>
                <a:gd name="connsiteY91" fmla="*/ 1078672 h 1510498"/>
                <a:gd name="connsiteX92" fmla="*/ 21470 w 3263773"/>
                <a:gd name="connsiteY92" fmla="*/ 1109131 h 1510498"/>
                <a:gd name="connsiteX93" fmla="*/ 15286 w 3263773"/>
                <a:gd name="connsiteY93" fmla="*/ 1164431 h 1510498"/>
                <a:gd name="connsiteX0" fmla="*/ 15286 w 3263773"/>
                <a:gd name="connsiteY0" fmla="*/ 1164431 h 1492907"/>
                <a:gd name="connsiteX1" fmla="*/ 0 w 3263773"/>
                <a:gd name="connsiteY1" fmla="*/ 1474896 h 1492907"/>
                <a:gd name="connsiteX2" fmla="*/ 101970 w 3263773"/>
                <a:gd name="connsiteY2" fmla="*/ 1431644 h 1492907"/>
                <a:gd name="connsiteX3" fmla="*/ 199641 w 3263773"/>
                <a:gd name="connsiteY3" fmla="*/ 1430322 h 1492907"/>
                <a:gd name="connsiteX4" fmla="*/ 313329 w 3263773"/>
                <a:gd name="connsiteY4" fmla="*/ 1492907 h 1492907"/>
                <a:gd name="connsiteX5" fmla="*/ 465726 w 3263773"/>
                <a:gd name="connsiteY5" fmla="*/ 1399043 h 1492907"/>
                <a:gd name="connsiteX6" fmla="*/ 547498 w 3263773"/>
                <a:gd name="connsiteY6" fmla="*/ 1370964 h 1492907"/>
                <a:gd name="connsiteX7" fmla="*/ 675702 w 3263773"/>
                <a:gd name="connsiteY7" fmla="*/ 1319040 h 1492907"/>
                <a:gd name="connsiteX8" fmla="*/ 809550 w 3263773"/>
                <a:gd name="connsiteY8" fmla="*/ 1269564 h 1492907"/>
                <a:gd name="connsiteX9" fmla="*/ 953849 w 3263773"/>
                <a:gd name="connsiteY9" fmla="*/ 1174812 h 1492907"/>
                <a:gd name="connsiteX10" fmla="*/ 1120571 w 3263773"/>
                <a:gd name="connsiteY10" fmla="*/ 1091999 h 1492907"/>
                <a:gd name="connsiteX11" fmla="*/ 1247737 w 3263773"/>
                <a:gd name="connsiteY11" fmla="*/ 1022480 h 1492907"/>
                <a:gd name="connsiteX12" fmla="*/ 1337342 w 3263773"/>
                <a:gd name="connsiteY12" fmla="*/ 982462 h 1492907"/>
                <a:gd name="connsiteX13" fmla="*/ 1414501 w 3263773"/>
                <a:gd name="connsiteY13" fmla="*/ 978659 h 1492907"/>
                <a:gd name="connsiteX14" fmla="*/ 1494504 w 3263773"/>
                <a:gd name="connsiteY14" fmla="*/ 1050131 h 1492907"/>
                <a:gd name="connsiteX15" fmla="*/ 1580229 w 3263773"/>
                <a:gd name="connsiteY15" fmla="*/ 1102519 h 1492907"/>
                <a:gd name="connsiteX16" fmla="*/ 1663573 w 3263773"/>
                <a:gd name="connsiteY16" fmla="*/ 1152525 h 1492907"/>
                <a:gd name="connsiteX17" fmla="*/ 1746917 w 3263773"/>
                <a:gd name="connsiteY17" fmla="*/ 1178718 h 1492907"/>
                <a:gd name="connsiteX18" fmla="*/ 1835023 w 3263773"/>
                <a:gd name="connsiteY18" fmla="*/ 1140619 h 1492907"/>
                <a:gd name="connsiteX19" fmla="*/ 1915986 w 3263773"/>
                <a:gd name="connsiteY19" fmla="*/ 1104899 h 1492907"/>
                <a:gd name="connsiteX20" fmla="*/ 2032790 w 3263773"/>
                <a:gd name="connsiteY20" fmla="*/ 1026967 h 1492907"/>
                <a:gd name="connsiteX21" fmla="*/ 2124546 w 3263773"/>
                <a:gd name="connsiteY21" fmla="*/ 978724 h 1492907"/>
                <a:gd name="connsiteX22" fmla="*/ 2196601 w 3263773"/>
                <a:gd name="connsiteY22" fmla="*/ 964808 h 1492907"/>
                <a:gd name="connsiteX23" fmla="*/ 2296985 w 3263773"/>
                <a:gd name="connsiteY23" fmla="*/ 997744 h 1492907"/>
                <a:gd name="connsiteX24" fmla="*/ 2435722 w 3263773"/>
                <a:gd name="connsiteY24" fmla="*/ 981841 h 1492907"/>
                <a:gd name="connsiteX25" fmla="*/ 2551521 w 3263773"/>
                <a:gd name="connsiteY25" fmla="*/ 910300 h 1492907"/>
                <a:gd name="connsiteX26" fmla="*/ 2726983 w 3263773"/>
                <a:gd name="connsiteY26" fmla="*/ 798732 h 1492907"/>
                <a:gd name="connsiteX27" fmla="*/ 2803680 w 3263773"/>
                <a:gd name="connsiteY27" fmla="*/ 740712 h 1492907"/>
                <a:gd name="connsiteX28" fmla="*/ 2884894 w 3263773"/>
                <a:gd name="connsiteY28" fmla="*/ 680438 h 1492907"/>
                <a:gd name="connsiteX29" fmla="*/ 2968237 w 3263773"/>
                <a:gd name="connsiteY29" fmla="*/ 639211 h 1492907"/>
                <a:gd name="connsiteX30" fmla="*/ 3073314 w 3263773"/>
                <a:gd name="connsiteY30" fmla="*/ 592966 h 1492907"/>
                <a:gd name="connsiteX31" fmla="*/ 3125661 w 3263773"/>
                <a:gd name="connsiteY31" fmla="*/ 535781 h 1492907"/>
                <a:gd name="connsiteX32" fmla="*/ 3173285 w 3263773"/>
                <a:gd name="connsiteY32" fmla="*/ 461963 h 1492907"/>
                <a:gd name="connsiteX33" fmla="*/ 3228054 w 3263773"/>
                <a:gd name="connsiteY33" fmla="*/ 361949 h 1492907"/>
                <a:gd name="connsiteX34" fmla="*/ 3261392 w 3263773"/>
                <a:gd name="connsiteY34" fmla="*/ 288131 h 1492907"/>
                <a:gd name="connsiteX35" fmla="*/ 3263773 w 3263773"/>
                <a:gd name="connsiteY35" fmla="*/ 278606 h 1492907"/>
                <a:gd name="connsiteX36" fmla="*/ 3185192 w 3263773"/>
                <a:gd name="connsiteY36" fmla="*/ 271462 h 1492907"/>
                <a:gd name="connsiteX37" fmla="*/ 3149473 w 3263773"/>
                <a:gd name="connsiteY37" fmla="*/ 261937 h 1492907"/>
                <a:gd name="connsiteX38" fmla="*/ 3142329 w 3263773"/>
                <a:gd name="connsiteY38" fmla="*/ 238125 h 1492907"/>
                <a:gd name="connsiteX39" fmla="*/ 3128042 w 3263773"/>
                <a:gd name="connsiteY39" fmla="*/ 264319 h 1492907"/>
                <a:gd name="connsiteX40" fmla="*/ 3097085 w 3263773"/>
                <a:gd name="connsiteY40" fmla="*/ 221456 h 1492907"/>
                <a:gd name="connsiteX41" fmla="*/ 3080417 w 3263773"/>
                <a:gd name="connsiteY41" fmla="*/ 242887 h 1492907"/>
                <a:gd name="connsiteX42" fmla="*/ 3049460 w 3263773"/>
                <a:gd name="connsiteY42" fmla="*/ 152400 h 1492907"/>
                <a:gd name="connsiteX43" fmla="*/ 3030410 w 3263773"/>
                <a:gd name="connsiteY43" fmla="*/ 183356 h 1492907"/>
                <a:gd name="connsiteX44" fmla="*/ 3020885 w 3263773"/>
                <a:gd name="connsiteY44" fmla="*/ 171450 h 1492907"/>
                <a:gd name="connsiteX45" fmla="*/ 2989929 w 3263773"/>
                <a:gd name="connsiteY45" fmla="*/ 183356 h 1492907"/>
                <a:gd name="connsiteX46" fmla="*/ 2961354 w 3263773"/>
                <a:gd name="connsiteY46" fmla="*/ 173831 h 1492907"/>
                <a:gd name="connsiteX47" fmla="*/ 2944685 w 3263773"/>
                <a:gd name="connsiteY47" fmla="*/ 133350 h 1492907"/>
                <a:gd name="connsiteX48" fmla="*/ 2932779 w 3263773"/>
                <a:gd name="connsiteY48" fmla="*/ 85725 h 1492907"/>
                <a:gd name="connsiteX49" fmla="*/ 2925635 w 3263773"/>
                <a:gd name="connsiteY49" fmla="*/ 40481 h 1492907"/>
                <a:gd name="connsiteX50" fmla="*/ 2916110 w 3263773"/>
                <a:gd name="connsiteY50" fmla="*/ 0 h 1492907"/>
                <a:gd name="connsiteX51" fmla="*/ 2908967 w 3263773"/>
                <a:gd name="connsiteY51" fmla="*/ 7144 h 1492907"/>
                <a:gd name="connsiteX52" fmla="*/ 2892298 w 3263773"/>
                <a:gd name="connsiteY52" fmla="*/ 66675 h 1492907"/>
                <a:gd name="connsiteX53" fmla="*/ 2854198 w 3263773"/>
                <a:gd name="connsiteY53" fmla="*/ 145256 h 1492907"/>
                <a:gd name="connsiteX54" fmla="*/ 2813717 w 3263773"/>
                <a:gd name="connsiteY54" fmla="*/ 223837 h 1492907"/>
                <a:gd name="connsiteX55" fmla="*/ 2775617 w 3263773"/>
                <a:gd name="connsiteY55" fmla="*/ 288131 h 1492907"/>
                <a:gd name="connsiteX56" fmla="*/ 2732754 w 3263773"/>
                <a:gd name="connsiteY56" fmla="*/ 321469 h 1492907"/>
                <a:gd name="connsiteX57" fmla="*/ 2680367 w 3263773"/>
                <a:gd name="connsiteY57" fmla="*/ 288131 h 1492907"/>
                <a:gd name="connsiteX58" fmla="*/ 2647029 w 3263773"/>
                <a:gd name="connsiteY58" fmla="*/ 328612 h 1492907"/>
                <a:gd name="connsiteX59" fmla="*/ 2604167 w 3263773"/>
                <a:gd name="connsiteY59" fmla="*/ 400050 h 1492907"/>
                <a:gd name="connsiteX60" fmla="*/ 2518442 w 3263773"/>
                <a:gd name="connsiteY60" fmla="*/ 483394 h 1492907"/>
                <a:gd name="connsiteX61" fmla="*/ 2442242 w 3263773"/>
                <a:gd name="connsiteY61" fmla="*/ 535781 h 1492907"/>
                <a:gd name="connsiteX62" fmla="*/ 2373185 w 3263773"/>
                <a:gd name="connsiteY62" fmla="*/ 573881 h 1492907"/>
                <a:gd name="connsiteX63" fmla="*/ 2292223 w 3263773"/>
                <a:gd name="connsiteY63" fmla="*/ 600075 h 1492907"/>
                <a:gd name="connsiteX64" fmla="*/ 2194592 w 3263773"/>
                <a:gd name="connsiteY64" fmla="*/ 609600 h 1492907"/>
                <a:gd name="connsiteX65" fmla="*/ 2120773 w 3263773"/>
                <a:gd name="connsiteY65" fmla="*/ 583406 h 1492907"/>
                <a:gd name="connsiteX66" fmla="*/ 2051717 w 3263773"/>
                <a:gd name="connsiteY66" fmla="*/ 557212 h 1492907"/>
                <a:gd name="connsiteX67" fmla="*/ 1968373 w 3263773"/>
                <a:gd name="connsiteY67" fmla="*/ 614362 h 1492907"/>
                <a:gd name="connsiteX68" fmla="*/ 1887410 w 3263773"/>
                <a:gd name="connsiteY68" fmla="*/ 664369 h 1492907"/>
                <a:gd name="connsiteX69" fmla="*/ 1808829 w 3263773"/>
                <a:gd name="connsiteY69" fmla="*/ 692944 h 1492907"/>
                <a:gd name="connsiteX70" fmla="*/ 1723104 w 3263773"/>
                <a:gd name="connsiteY70" fmla="*/ 692944 h 1492907"/>
                <a:gd name="connsiteX71" fmla="*/ 1646904 w 3263773"/>
                <a:gd name="connsiteY71" fmla="*/ 671512 h 1492907"/>
                <a:gd name="connsiteX72" fmla="*/ 1537367 w 3263773"/>
                <a:gd name="connsiteY72" fmla="*/ 623887 h 1492907"/>
                <a:gd name="connsiteX73" fmla="*/ 1465929 w 3263773"/>
                <a:gd name="connsiteY73" fmla="*/ 571500 h 1492907"/>
                <a:gd name="connsiteX74" fmla="*/ 1411160 w 3263773"/>
                <a:gd name="connsiteY74" fmla="*/ 519112 h 1492907"/>
                <a:gd name="connsiteX75" fmla="*/ 1363535 w 3263773"/>
                <a:gd name="connsiteY75" fmla="*/ 476250 h 1492907"/>
                <a:gd name="connsiteX76" fmla="*/ 1270667 w 3263773"/>
                <a:gd name="connsiteY76" fmla="*/ 478631 h 1492907"/>
                <a:gd name="connsiteX77" fmla="*/ 1227804 w 3263773"/>
                <a:gd name="connsiteY77" fmla="*/ 521494 h 1492907"/>
                <a:gd name="connsiteX78" fmla="*/ 1163511 w 3263773"/>
                <a:gd name="connsiteY78" fmla="*/ 588168 h 1492907"/>
                <a:gd name="connsiteX79" fmla="*/ 1080167 w 3263773"/>
                <a:gd name="connsiteY79" fmla="*/ 676275 h 1492907"/>
                <a:gd name="connsiteX80" fmla="*/ 951579 w 3263773"/>
                <a:gd name="connsiteY80" fmla="*/ 778669 h 1492907"/>
                <a:gd name="connsiteX81" fmla="*/ 832517 w 3263773"/>
                <a:gd name="connsiteY81" fmla="*/ 821532 h 1492907"/>
                <a:gd name="connsiteX82" fmla="*/ 763460 w 3263773"/>
                <a:gd name="connsiteY82" fmla="*/ 852487 h 1492907"/>
                <a:gd name="connsiteX83" fmla="*/ 680117 w 3263773"/>
                <a:gd name="connsiteY83" fmla="*/ 892969 h 1492907"/>
                <a:gd name="connsiteX84" fmla="*/ 608679 w 3263773"/>
                <a:gd name="connsiteY84" fmla="*/ 952500 h 1492907"/>
                <a:gd name="connsiteX85" fmla="*/ 556292 w 3263773"/>
                <a:gd name="connsiteY85" fmla="*/ 992981 h 1492907"/>
                <a:gd name="connsiteX86" fmla="*/ 489617 w 3263773"/>
                <a:gd name="connsiteY86" fmla="*/ 1012031 h 1492907"/>
                <a:gd name="connsiteX87" fmla="*/ 382460 w 3263773"/>
                <a:gd name="connsiteY87" fmla="*/ 1019175 h 1492907"/>
                <a:gd name="connsiteX88" fmla="*/ 294354 w 3263773"/>
                <a:gd name="connsiteY88" fmla="*/ 1052512 h 1492907"/>
                <a:gd name="connsiteX89" fmla="*/ 239585 w 3263773"/>
                <a:gd name="connsiteY89" fmla="*/ 1046757 h 1492907"/>
                <a:gd name="connsiteX90" fmla="*/ 167227 w 3263773"/>
                <a:gd name="connsiteY90" fmla="*/ 1048640 h 1492907"/>
                <a:gd name="connsiteX91" fmla="*/ 100514 w 3263773"/>
                <a:gd name="connsiteY91" fmla="*/ 1078672 h 1492907"/>
                <a:gd name="connsiteX92" fmla="*/ 21470 w 3263773"/>
                <a:gd name="connsiteY92" fmla="*/ 1109131 h 1492907"/>
                <a:gd name="connsiteX93" fmla="*/ 15286 w 3263773"/>
                <a:gd name="connsiteY93" fmla="*/ 1164431 h 1492907"/>
                <a:gd name="connsiteX0" fmla="*/ 15286 w 3263773"/>
                <a:gd name="connsiteY0" fmla="*/ 1164431 h 1474897"/>
                <a:gd name="connsiteX1" fmla="*/ 0 w 3263773"/>
                <a:gd name="connsiteY1" fmla="*/ 1474896 h 1474897"/>
                <a:gd name="connsiteX2" fmla="*/ 101970 w 3263773"/>
                <a:gd name="connsiteY2" fmla="*/ 1431644 h 1474897"/>
                <a:gd name="connsiteX3" fmla="*/ 199641 w 3263773"/>
                <a:gd name="connsiteY3" fmla="*/ 1430322 h 1474897"/>
                <a:gd name="connsiteX4" fmla="*/ 326695 w 3263773"/>
                <a:gd name="connsiteY4" fmla="*/ 1399369 h 1474897"/>
                <a:gd name="connsiteX5" fmla="*/ 465726 w 3263773"/>
                <a:gd name="connsiteY5" fmla="*/ 1399043 h 1474897"/>
                <a:gd name="connsiteX6" fmla="*/ 547498 w 3263773"/>
                <a:gd name="connsiteY6" fmla="*/ 1370964 h 1474897"/>
                <a:gd name="connsiteX7" fmla="*/ 675702 w 3263773"/>
                <a:gd name="connsiteY7" fmla="*/ 1319040 h 1474897"/>
                <a:gd name="connsiteX8" fmla="*/ 809550 w 3263773"/>
                <a:gd name="connsiteY8" fmla="*/ 1269564 h 1474897"/>
                <a:gd name="connsiteX9" fmla="*/ 953849 w 3263773"/>
                <a:gd name="connsiteY9" fmla="*/ 1174812 h 1474897"/>
                <a:gd name="connsiteX10" fmla="*/ 1120571 w 3263773"/>
                <a:gd name="connsiteY10" fmla="*/ 1091999 h 1474897"/>
                <a:gd name="connsiteX11" fmla="*/ 1247737 w 3263773"/>
                <a:gd name="connsiteY11" fmla="*/ 1022480 h 1474897"/>
                <a:gd name="connsiteX12" fmla="*/ 1337342 w 3263773"/>
                <a:gd name="connsiteY12" fmla="*/ 982462 h 1474897"/>
                <a:gd name="connsiteX13" fmla="*/ 1414501 w 3263773"/>
                <a:gd name="connsiteY13" fmla="*/ 978659 h 1474897"/>
                <a:gd name="connsiteX14" fmla="*/ 1494504 w 3263773"/>
                <a:gd name="connsiteY14" fmla="*/ 1050131 h 1474897"/>
                <a:gd name="connsiteX15" fmla="*/ 1580229 w 3263773"/>
                <a:gd name="connsiteY15" fmla="*/ 1102519 h 1474897"/>
                <a:gd name="connsiteX16" fmla="*/ 1663573 w 3263773"/>
                <a:gd name="connsiteY16" fmla="*/ 1152525 h 1474897"/>
                <a:gd name="connsiteX17" fmla="*/ 1746917 w 3263773"/>
                <a:gd name="connsiteY17" fmla="*/ 1178718 h 1474897"/>
                <a:gd name="connsiteX18" fmla="*/ 1835023 w 3263773"/>
                <a:gd name="connsiteY18" fmla="*/ 1140619 h 1474897"/>
                <a:gd name="connsiteX19" fmla="*/ 1915986 w 3263773"/>
                <a:gd name="connsiteY19" fmla="*/ 1104899 h 1474897"/>
                <a:gd name="connsiteX20" fmla="*/ 2032790 w 3263773"/>
                <a:gd name="connsiteY20" fmla="*/ 1026967 h 1474897"/>
                <a:gd name="connsiteX21" fmla="*/ 2124546 w 3263773"/>
                <a:gd name="connsiteY21" fmla="*/ 978724 h 1474897"/>
                <a:gd name="connsiteX22" fmla="*/ 2196601 w 3263773"/>
                <a:gd name="connsiteY22" fmla="*/ 964808 h 1474897"/>
                <a:gd name="connsiteX23" fmla="*/ 2296985 w 3263773"/>
                <a:gd name="connsiteY23" fmla="*/ 997744 h 1474897"/>
                <a:gd name="connsiteX24" fmla="*/ 2435722 w 3263773"/>
                <a:gd name="connsiteY24" fmla="*/ 981841 h 1474897"/>
                <a:gd name="connsiteX25" fmla="*/ 2551521 w 3263773"/>
                <a:gd name="connsiteY25" fmla="*/ 910300 h 1474897"/>
                <a:gd name="connsiteX26" fmla="*/ 2726983 w 3263773"/>
                <a:gd name="connsiteY26" fmla="*/ 798732 h 1474897"/>
                <a:gd name="connsiteX27" fmla="*/ 2803680 w 3263773"/>
                <a:gd name="connsiteY27" fmla="*/ 740712 h 1474897"/>
                <a:gd name="connsiteX28" fmla="*/ 2884894 w 3263773"/>
                <a:gd name="connsiteY28" fmla="*/ 680438 h 1474897"/>
                <a:gd name="connsiteX29" fmla="*/ 2968237 w 3263773"/>
                <a:gd name="connsiteY29" fmla="*/ 639211 h 1474897"/>
                <a:gd name="connsiteX30" fmla="*/ 3073314 w 3263773"/>
                <a:gd name="connsiteY30" fmla="*/ 592966 h 1474897"/>
                <a:gd name="connsiteX31" fmla="*/ 3125661 w 3263773"/>
                <a:gd name="connsiteY31" fmla="*/ 535781 h 1474897"/>
                <a:gd name="connsiteX32" fmla="*/ 3173285 w 3263773"/>
                <a:gd name="connsiteY32" fmla="*/ 461963 h 1474897"/>
                <a:gd name="connsiteX33" fmla="*/ 3228054 w 3263773"/>
                <a:gd name="connsiteY33" fmla="*/ 361949 h 1474897"/>
                <a:gd name="connsiteX34" fmla="*/ 3261392 w 3263773"/>
                <a:gd name="connsiteY34" fmla="*/ 288131 h 1474897"/>
                <a:gd name="connsiteX35" fmla="*/ 3263773 w 3263773"/>
                <a:gd name="connsiteY35" fmla="*/ 278606 h 1474897"/>
                <a:gd name="connsiteX36" fmla="*/ 3185192 w 3263773"/>
                <a:gd name="connsiteY36" fmla="*/ 271462 h 1474897"/>
                <a:gd name="connsiteX37" fmla="*/ 3149473 w 3263773"/>
                <a:gd name="connsiteY37" fmla="*/ 261937 h 1474897"/>
                <a:gd name="connsiteX38" fmla="*/ 3142329 w 3263773"/>
                <a:gd name="connsiteY38" fmla="*/ 238125 h 1474897"/>
                <a:gd name="connsiteX39" fmla="*/ 3128042 w 3263773"/>
                <a:gd name="connsiteY39" fmla="*/ 264319 h 1474897"/>
                <a:gd name="connsiteX40" fmla="*/ 3097085 w 3263773"/>
                <a:gd name="connsiteY40" fmla="*/ 221456 h 1474897"/>
                <a:gd name="connsiteX41" fmla="*/ 3080417 w 3263773"/>
                <a:gd name="connsiteY41" fmla="*/ 242887 h 1474897"/>
                <a:gd name="connsiteX42" fmla="*/ 3049460 w 3263773"/>
                <a:gd name="connsiteY42" fmla="*/ 152400 h 1474897"/>
                <a:gd name="connsiteX43" fmla="*/ 3030410 w 3263773"/>
                <a:gd name="connsiteY43" fmla="*/ 183356 h 1474897"/>
                <a:gd name="connsiteX44" fmla="*/ 3020885 w 3263773"/>
                <a:gd name="connsiteY44" fmla="*/ 171450 h 1474897"/>
                <a:gd name="connsiteX45" fmla="*/ 2989929 w 3263773"/>
                <a:gd name="connsiteY45" fmla="*/ 183356 h 1474897"/>
                <a:gd name="connsiteX46" fmla="*/ 2961354 w 3263773"/>
                <a:gd name="connsiteY46" fmla="*/ 173831 h 1474897"/>
                <a:gd name="connsiteX47" fmla="*/ 2944685 w 3263773"/>
                <a:gd name="connsiteY47" fmla="*/ 133350 h 1474897"/>
                <a:gd name="connsiteX48" fmla="*/ 2932779 w 3263773"/>
                <a:gd name="connsiteY48" fmla="*/ 85725 h 1474897"/>
                <a:gd name="connsiteX49" fmla="*/ 2925635 w 3263773"/>
                <a:gd name="connsiteY49" fmla="*/ 40481 h 1474897"/>
                <a:gd name="connsiteX50" fmla="*/ 2916110 w 3263773"/>
                <a:gd name="connsiteY50" fmla="*/ 0 h 1474897"/>
                <a:gd name="connsiteX51" fmla="*/ 2908967 w 3263773"/>
                <a:gd name="connsiteY51" fmla="*/ 7144 h 1474897"/>
                <a:gd name="connsiteX52" fmla="*/ 2892298 w 3263773"/>
                <a:gd name="connsiteY52" fmla="*/ 66675 h 1474897"/>
                <a:gd name="connsiteX53" fmla="*/ 2854198 w 3263773"/>
                <a:gd name="connsiteY53" fmla="*/ 145256 h 1474897"/>
                <a:gd name="connsiteX54" fmla="*/ 2813717 w 3263773"/>
                <a:gd name="connsiteY54" fmla="*/ 223837 h 1474897"/>
                <a:gd name="connsiteX55" fmla="*/ 2775617 w 3263773"/>
                <a:gd name="connsiteY55" fmla="*/ 288131 h 1474897"/>
                <a:gd name="connsiteX56" fmla="*/ 2732754 w 3263773"/>
                <a:gd name="connsiteY56" fmla="*/ 321469 h 1474897"/>
                <a:gd name="connsiteX57" fmla="*/ 2680367 w 3263773"/>
                <a:gd name="connsiteY57" fmla="*/ 288131 h 1474897"/>
                <a:gd name="connsiteX58" fmla="*/ 2647029 w 3263773"/>
                <a:gd name="connsiteY58" fmla="*/ 328612 h 1474897"/>
                <a:gd name="connsiteX59" fmla="*/ 2604167 w 3263773"/>
                <a:gd name="connsiteY59" fmla="*/ 400050 h 1474897"/>
                <a:gd name="connsiteX60" fmla="*/ 2518442 w 3263773"/>
                <a:gd name="connsiteY60" fmla="*/ 483394 h 1474897"/>
                <a:gd name="connsiteX61" fmla="*/ 2442242 w 3263773"/>
                <a:gd name="connsiteY61" fmla="*/ 535781 h 1474897"/>
                <a:gd name="connsiteX62" fmla="*/ 2373185 w 3263773"/>
                <a:gd name="connsiteY62" fmla="*/ 573881 h 1474897"/>
                <a:gd name="connsiteX63" fmla="*/ 2292223 w 3263773"/>
                <a:gd name="connsiteY63" fmla="*/ 600075 h 1474897"/>
                <a:gd name="connsiteX64" fmla="*/ 2194592 w 3263773"/>
                <a:gd name="connsiteY64" fmla="*/ 609600 h 1474897"/>
                <a:gd name="connsiteX65" fmla="*/ 2120773 w 3263773"/>
                <a:gd name="connsiteY65" fmla="*/ 583406 h 1474897"/>
                <a:gd name="connsiteX66" fmla="*/ 2051717 w 3263773"/>
                <a:gd name="connsiteY66" fmla="*/ 557212 h 1474897"/>
                <a:gd name="connsiteX67" fmla="*/ 1968373 w 3263773"/>
                <a:gd name="connsiteY67" fmla="*/ 614362 h 1474897"/>
                <a:gd name="connsiteX68" fmla="*/ 1887410 w 3263773"/>
                <a:gd name="connsiteY68" fmla="*/ 664369 h 1474897"/>
                <a:gd name="connsiteX69" fmla="*/ 1808829 w 3263773"/>
                <a:gd name="connsiteY69" fmla="*/ 692944 h 1474897"/>
                <a:gd name="connsiteX70" fmla="*/ 1723104 w 3263773"/>
                <a:gd name="connsiteY70" fmla="*/ 692944 h 1474897"/>
                <a:gd name="connsiteX71" fmla="*/ 1646904 w 3263773"/>
                <a:gd name="connsiteY71" fmla="*/ 671512 h 1474897"/>
                <a:gd name="connsiteX72" fmla="*/ 1537367 w 3263773"/>
                <a:gd name="connsiteY72" fmla="*/ 623887 h 1474897"/>
                <a:gd name="connsiteX73" fmla="*/ 1465929 w 3263773"/>
                <a:gd name="connsiteY73" fmla="*/ 571500 h 1474897"/>
                <a:gd name="connsiteX74" fmla="*/ 1411160 w 3263773"/>
                <a:gd name="connsiteY74" fmla="*/ 519112 h 1474897"/>
                <a:gd name="connsiteX75" fmla="*/ 1363535 w 3263773"/>
                <a:gd name="connsiteY75" fmla="*/ 476250 h 1474897"/>
                <a:gd name="connsiteX76" fmla="*/ 1270667 w 3263773"/>
                <a:gd name="connsiteY76" fmla="*/ 478631 h 1474897"/>
                <a:gd name="connsiteX77" fmla="*/ 1227804 w 3263773"/>
                <a:gd name="connsiteY77" fmla="*/ 521494 h 1474897"/>
                <a:gd name="connsiteX78" fmla="*/ 1163511 w 3263773"/>
                <a:gd name="connsiteY78" fmla="*/ 588168 h 1474897"/>
                <a:gd name="connsiteX79" fmla="*/ 1080167 w 3263773"/>
                <a:gd name="connsiteY79" fmla="*/ 676275 h 1474897"/>
                <a:gd name="connsiteX80" fmla="*/ 951579 w 3263773"/>
                <a:gd name="connsiteY80" fmla="*/ 778669 h 1474897"/>
                <a:gd name="connsiteX81" fmla="*/ 832517 w 3263773"/>
                <a:gd name="connsiteY81" fmla="*/ 821532 h 1474897"/>
                <a:gd name="connsiteX82" fmla="*/ 763460 w 3263773"/>
                <a:gd name="connsiteY82" fmla="*/ 852487 h 1474897"/>
                <a:gd name="connsiteX83" fmla="*/ 680117 w 3263773"/>
                <a:gd name="connsiteY83" fmla="*/ 892969 h 1474897"/>
                <a:gd name="connsiteX84" fmla="*/ 608679 w 3263773"/>
                <a:gd name="connsiteY84" fmla="*/ 952500 h 1474897"/>
                <a:gd name="connsiteX85" fmla="*/ 556292 w 3263773"/>
                <a:gd name="connsiteY85" fmla="*/ 992981 h 1474897"/>
                <a:gd name="connsiteX86" fmla="*/ 489617 w 3263773"/>
                <a:gd name="connsiteY86" fmla="*/ 1012031 h 1474897"/>
                <a:gd name="connsiteX87" fmla="*/ 382460 w 3263773"/>
                <a:gd name="connsiteY87" fmla="*/ 1019175 h 1474897"/>
                <a:gd name="connsiteX88" fmla="*/ 294354 w 3263773"/>
                <a:gd name="connsiteY88" fmla="*/ 1052512 h 1474897"/>
                <a:gd name="connsiteX89" fmla="*/ 239585 w 3263773"/>
                <a:gd name="connsiteY89" fmla="*/ 1046757 h 1474897"/>
                <a:gd name="connsiteX90" fmla="*/ 167227 w 3263773"/>
                <a:gd name="connsiteY90" fmla="*/ 1048640 h 1474897"/>
                <a:gd name="connsiteX91" fmla="*/ 100514 w 3263773"/>
                <a:gd name="connsiteY91" fmla="*/ 1078672 h 1474897"/>
                <a:gd name="connsiteX92" fmla="*/ 21470 w 3263773"/>
                <a:gd name="connsiteY92" fmla="*/ 1109131 h 1474897"/>
                <a:gd name="connsiteX93" fmla="*/ 15286 w 3263773"/>
                <a:gd name="connsiteY93" fmla="*/ 1164431 h 1474897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9616 w 3253748"/>
                <a:gd name="connsiteY3" fmla="*/ 1430322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6274 w 3253748"/>
                <a:gd name="connsiteY3" fmla="*/ 1406937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6274 w 3253748"/>
                <a:gd name="connsiteY3" fmla="*/ 1406937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6274 w 3253748"/>
                <a:gd name="connsiteY3" fmla="*/ 1406937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6274 w 3253748"/>
                <a:gd name="connsiteY3" fmla="*/ 1406937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6274 w 3253748"/>
                <a:gd name="connsiteY3" fmla="*/ 1406937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8602 w 3257089"/>
                <a:gd name="connsiteY0" fmla="*/ 1164431 h 1441489"/>
                <a:gd name="connsiteX1" fmla="*/ 0 w 3257089"/>
                <a:gd name="connsiteY1" fmla="*/ 1441489 h 1441489"/>
                <a:gd name="connsiteX2" fmla="*/ 95286 w 3257089"/>
                <a:gd name="connsiteY2" fmla="*/ 1431644 h 1441489"/>
                <a:gd name="connsiteX3" fmla="*/ 189615 w 3257089"/>
                <a:gd name="connsiteY3" fmla="*/ 1406937 h 1441489"/>
                <a:gd name="connsiteX4" fmla="*/ 320011 w 3257089"/>
                <a:gd name="connsiteY4" fmla="*/ 1399369 h 1441489"/>
                <a:gd name="connsiteX5" fmla="*/ 459042 w 3257089"/>
                <a:gd name="connsiteY5" fmla="*/ 1399043 h 1441489"/>
                <a:gd name="connsiteX6" fmla="*/ 540814 w 3257089"/>
                <a:gd name="connsiteY6" fmla="*/ 1370964 h 1441489"/>
                <a:gd name="connsiteX7" fmla="*/ 669018 w 3257089"/>
                <a:gd name="connsiteY7" fmla="*/ 1319040 h 1441489"/>
                <a:gd name="connsiteX8" fmla="*/ 802866 w 3257089"/>
                <a:gd name="connsiteY8" fmla="*/ 1269564 h 1441489"/>
                <a:gd name="connsiteX9" fmla="*/ 947165 w 3257089"/>
                <a:gd name="connsiteY9" fmla="*/ 1174812 h 1441489"/>
                <a:gd name="connsiteX10" fmla="*/ 1113887 w 3257089"/>
                <a:gd name="connsiteY10" fmla="*/ 1091999 h 1441489"/>
                <a:gd name="connsiteX11" fmla="*/ 1241053 w 3257089"/>
                <a:gd name="connsiteY11" fmla="*/ 1022480 h 1441489"/>
                <a:gd name="connsiteX12" fmla="*/ 1330658 w 3257089"/>
                <a:gd name="connsiteY12" fmla="*/ 982462 h 1441489"/>
                <a:gd name="connsiteX13" fmla="*/ 1407817 w 3257089"/>
                <a:gd name="connsiteY13" fmla="*/ 978659 h 1441489"/>
                <a:gd name="connsiteX14" fmla="*/ 1487820 w 3257089"/>
                <a:gd name="connsiteY14" fmla="*/ 1050131 h 1441489"/>
                <a:gd name="connsiteX15" fmla="*/ 1573545 w 3257089"/>
                <a:gd name="connsiteY15" fmla="*/ 1102519 h 1441489"/>
                <a:gd name="connsiteX16" fmla="*/ 1656889 w 3257089"/>
                <a:gd name="connsiteY16" fmla="*/ 1152525 h 1441489"/>
                <a:gd name="connsiteX17" fmla="*/ 1740233 w 3257089"/>
                <a:gd name="connsiteY17" fmla="*/ 1178718 h 1441489"/>
                <a:gd name="connsiteX18" fmla="*/ 1828339 w 3257089"/>
                <a:gd name="connsiteY18" fmla="*/ 1140619 h 1441489"/>
                <a:gd name="connsiteX19" fmla="*/ 1909302 w 3257089"/>
                <a:gd name="connsiteY19" fmla="*/ 1104899 h 1441489"/>
                <a:gd name="connsiteX20" fmla="*/ 2026106 w 3257089"/>
                <a:gd name="connsiteY20" fmla="*/ 1026967 h 1441489"/>
                <a:gd name="connsiteX21" fmla="*/ 2117862 w 3257089"/>
                <a:gd name="connsiteY21" fmla="*/ 978724 h 1441489"/>
                <a:gd name="connsiteX22" fmla="*/ 2189917 w 3257089"/>
                <a:gd name="connsiteY22" fmla="*/ 964808 h 1441489"/>
                <a:gd name="connsiteX23" fmla="*/ 2290301 w 3257089"/>
                <a:gd name="connsiteY23" fmla="*/ 997744 h 1441489"/>
                <a:gd name="connsiteX24" fmla="*/ 2429038 w 3257089"/>
                <a:gd name="connsiteY24" fmla="*/ 981841 h 1441489"/>
                <a:gd name="connsiteX25" fmla="*/ 2544837 w 3257089"/>
                <a:gd name="connsiteY25" fmla="*/ 910300 h 1441489"/>
                <a:gd name="connsiteX26" fmla="*/ 2720299 w 3257089"/>
                <a:gd name="connsiteY26" fmla="*/ 798732 h 1441489"/>
                <a:gd name="connsiteX27" fmla="*/ 2796996 w 3257089"/>
                <a:gd name="connsiteY27" fmla="*/ 740712 h 1441489"/>
                <a:gd name="connsiteX28" fmla="*/ 2878210 w 3257089"/>
                <a:gd name="connsiteY28" fmla="*/ 680438 h 1441489"/>
                <a:gd name="connsiteX29" fmla="*/ 2961553 w 3257089"/>
                <a:gd name="connsiteY29" fmla="*/ 639211 h 1441489"/>
                <a:gd name="connsiteX30" fmla="*/ 3066630 w 3257089"/>
                <a:gd name="connsiteY30" fmla="*/ 592966 h 1441489"/>
                <a:gd name="connsiteX31" fmla="*/ 3118977 w 3257089"/>
                <a:gd name="connsiteY31" fmla="*/ 535781 h 1441489"/>
                <a:gd name="connsiteX32" fmla="*/ 3166601 w 3257089"/>
                <a:gd name="connsiteY32" fmla="*/ 461963 h 1441489"/>
                <a:gd name="connsiteX33" fmla="*/ 3221370 w 3257089"/>
                <a:gd name="connsiteY33" fmla="*/ 361949 h 1441489"/>
                <a:gd name="connsiteX34" fmla="*/ 3254708 w 3257089"/>
                <a:gd name="connsiteY34" fmla="*/ 288131 h 1441489"/>
                <a:gd name="connsiteX35" fmla="*/ 3257089 w 3257089"/>
                <a:gd name="connsiteY35" fmla="*/ 278606 h 1441489"/>
                <a:gd name="connsiteX36" fmla="*/ 3178508 w 3257089"/>
                <a:gd name="connsiteY36" fmla="*/ 271462 h 1441489"/>
                <a:gd name="connsiteX37" fmla="*/ 3142789 w 3257089"/>
                <a:gd name="connsiteY37" fmla="*/ 261937 h 1441489"/>
                <a:gd name="connsiteX38" fmla="*/ 3135645 w 3257089"/>
                <a:gd name="connsiteY38" fmla="*/ 238125 h 1441489"/>
                <a:gd name="connsiteX39" fmla="*/ 3121358 w 3257089"/>
                <a:gd name="connsiteY39" fmla="*/ 264319 h 1441489"/>
                <a:gd name="connsiteX40" fmla="*/ 3090401 w 3257089"/>
                <a:gd name="connsiteY40" fmla="*/ 221456 h 1441489"/>
                <a:gd name="connsiteX41" fmla="*/ 3073733 w 3257089"/>
                <a:gd name="connsiteY41" fmla="*/ 242887 h 1441489"/>
                <a:gd name="connsiteX42" fmla="*/ 3042776 w 3257089"/>
                <a:gd name="connsiteY42" fmla="*/ 152400 h 1441489"/>
                <a:gd name="connsiteX43" fmla="*/ 3023726 w 3257089"/>
                <a:gd name="connsiteY43" fmla="*/ 183356 h 1441489"/>
                <a:gd name="connsiteX44" fmla="*/ 3014201 w 3257089"/>
                <a:gd name="connsiteY44" fmla="*/ 171450 h 1441489"/>
                <a:gd name="connsiteX45" fmla="*/ 2983245 w 3257089"/>
                <a:gd name="connsiteY45" fmla="*/ 183356 h 1441489"/>
                <a:gd name="connsiteX46" fmla="*/ 2954670 w 3257089"/>
                <a:gd name="connsiteY46" fmla="*/ 173831 h 1441489"/>
                <a:gd name="connsiteX47" fmla="*/ 2938001 w 3257089"/>
                <a:gd name="connsiteY47" fmla="*/ 133350 h 1441489"/>
                <a:gd name="connsiteX48" fmla="*/ 2926095 w 3257089"/>
                <a:gd name="connsiteY48" fmla="*/ 85725 h 1441489"/>
                <a:gd name="connsiteX49" fmla="*/ 2918951 w 3257089"/>
                <a:gd name="connsiteY49" fmla="*/ 40481 h 1441489"/>
                <a:gd name="connsiteX50" fmla="*/ 2909426 w 3257089"/>
                <a:gd name="connsiteY50" fmla="*/ 0 h 1441489"/>
                <a:gd name="connsiteX51" fmla="*/ 2902283 w 3257089"/>
                <a:gd name="connsiteY51" fmla="*/ 7144 h 1441489"/>
                <a:gd name="connsiteX52" fmla="*/ 2885614 w 3257089"/>
                <a:gd name="connsiteY52" fmla="*/ 66675 h 1441489"/>
                <a:gd name="connsiteX53" fmla="*/ 2847514 w 3257089"/>
                <a:gd name="connsiteY53" fmla="*/ 145256 h 1441489"/>
                <a:gd name="connsiteX54" fmla="*/ 2807033 w 3257089"/>
                <a:gd name="connsiteY54" fmla="*/ 223837 h 1441489"/>
                <a:gd name="connsiteX55" fmla="*/ 2768933 w 3257089"/>
                <a:gd name="connsiteY55" fmla="*/ 288131 h 1441489"/>
                <a:gd name="connsiteX56" fmla="*/ 2726070 w 3257089"/>
                <a:gd name="connsiteY56" fmla="*/ 321469 h 1441489"/>
                <a:gd name="connsiteX57" fmla="*/ 2673683 w 3257089"/>
                <a:gd name="connsiteY57" fmla="*/ 288131 h 1441489"/>
                <a:gd name="connsiteX58" fmla="*/ 2640345 w 3257089"/>
                <a:gd name="connsiteY58" fmla="*/ 328612 h 1441489"/>
                <a:gd name="connsiteX59" fmla="*/ 2597483 w 3257089"/>
                <a:gd name="connsiteY59" fmla="*/ 400050 h 1441489"/>
                <a:gd name="connsiteX60" fmla="*/ 2511758 w 3257089"/>
                <a:gd name="connsiteY60" fmla="*/ 483394 h 1441489"/>
                <a:gd name="connsiteX61" fmla="*/ 2435558 w 3257089"/>
                <a:gd name="connsiteY61" fmla="*/ 535781 h 1441489"/>
                <a:gd name="connsiteX62" fmla="*/ 2366501 w 3257089"/>
                <a:gd name="connsiteY62" fmla="*/ 573881 h 1441489"/>
                <a:gd name="connsiteX63" fmla="*/ 2285539 w 3257089"/>
                <a:gd name="connsiteY63" fmla="*/ 600075 h 1441489"/>
                <a:gd name="connsiteX64" fmla="*/ 2187908 w 3257089"/>
                <a:gd name="connsiteY64" fmla="*/ 609600 h 1441489"/>
                <a:gd name="connsiteX65" fmla="*/ 2114089 w 3257089"/>
                <a:gd name="connsiteY65" fmla="*/ 583406 h 1441489"/>
                <a:gd name="connsiteX66" fmla="*/ 2045033 w 3257089"/>
                <a:gd name="connsiteY66" fmla="*/ 557212 h 1441489"/>
                <a:gd name="connsiteX67" fmla="*/ 1961689 w 3257089"/>
                <a:gd name="connsiteY67" fmla="*/ 614362 h 1441489"/>
                <a:gd name="connsiteX68" fmla="*/ 1880726 w 3257089"/>
                <a:gd name="connsiteY68" fmla="*/ 664369 h 1441489"/>
                <a:gd name="connsiteX69" fmla="*/ 1802145 w 3257089"/>
                <a:gd name="connsiteY69" fmla="*/ 692944 h 1441489"/>
                <a:gd name="connsiteX70" fmla="*/ 1716420 w 3257089"/>
                <a:gd name="connsiteY70" fmla="*/ 692944 h 1441489"/>
                <a:gd name="connsiteX71" fmla="*/ 1640220 w 3257089"/>
                <a:gd name="connsiteY71" fmla="*/ 671512 h 1441489"/>
                <a:gd name="connsiteX72" fmla="*/ 1530683 w 3257089"/>
                <a:gd name="connsiteY72" fmla="*/ 623887 h 1441489"/>
                <a:gd name="connsiteX73" fmla="*/ 1459245 w 3257089"/>
                <a:gd name="connsiteY73" fmla="*/ 571500 h 1441489"/>
                <a:gd name="connsiteX74" fmla="*/ 1404476 w 3257089"/>
                <a:gd name="connsiteY74" fmla="*/ 519112 h 1441489"/>
                <a:gd name="connsiteX75" fmla="*/ 1356851 w 3257089"/>
                <a:gd name="connsiteY75" fmla="*/ 476250 h 1441489"/>
                <a:gd name="connsiteX76" fmla="*/ 1263983 w 3257089"/>
                <a:gd name="connsiteY76" fmla="*/ 478631 h 1441489"/>
                <a:gd name="connsiteX77" fmla="*/ 1221120 w 3257089"/>
                <a:gd name="connsiteY77" fmla="*/ 521494 h 1441489"/>
                <a:gd name="connsiteX78" fmla="*/ 1156827 w 3257089"/>
                <a:gd name="connsiteY78" fmla="*/ 588168 h 1441489"/>
                <a:gd name="connsiteX79" fmla="*/ 1073483 w 3257089"/>
                <a:gd name="connsiteY79" fmla="*/ 676275 h 1441489"/>
                <a:gd name="connsiteX80" fmla="*/ 944895 w 3257089"/>
                <a:gd name="connsiteY80" fmla="*/ 778669 h 1441489"/>
                <a:gd name="connsiteX81" fmla="*/ 825833 w 3257089"/>
                <a:gd name="connsiteY81" fmla="*/ 821532 h 1441489"/>
                <a:gd name="connsiteX82" fmla="*/ 756776 w 3257089"/>
                <a:gd name="connsiteY82" fmla="*/ 852487 h 1441489"/>
                <a:gd name="connsiteX83" fmla="*/ 673433 w 3257089"/>
                <a:gd name="connsiteY83" fmla="*/ 892969 h 1441489"/>
                <a:gd name="connsiteX84" fmla="*/ 601995 w 3257089"/>
                <a:gd name="connsiteY84" fmla="*/ 952500 h 1441489"/>
                <a:gd name="connsiteX85" fmla="*/ 549608 w 3257089"/>
                <a:gd name="connsiteY85" fmla="*/ 992981 h 1441489"/>
                <a:gd name="connsiteX86" fmla="*/ 482933 w 3257089"/>
                <a:gd name="connsiteY86" fmla="*/ 1012031 h 1441489"/>
                <a:gd name="connsiteX87" fmla="*/ 375776 w 3257089"/>
                <a:gd name="connsiteY87" fmla="*/ 1019175 h 1441489"/>
                <a:gd name="connsiteX88" fmla="*/ 287670 w 3257089"/>
                <a:gd name="connsiteY88" fmla="*/ 1052512 h 1441489"/>
                <a:gd name="connsiteX89" fmla="*/ 232901 w 3257089"/>
                <a:gd name="connsiteY89" fmla="*/ 1046757 h 1441489"/>
                <a:gd name="connsiteX90" fmla="*/ 160543 w 3257089"/>
                <a:gd name="connsiteY90" fmla="*/ 1048640 h 1441489"/>
                <a:gd name="connsiteX91" fmla="*/ 93830 w 3257089"/>
                <a:gd name="connsiteY91" fmla="*/ 1078672 h 1441489"/>
                <a:gd name="connsiteX92" fmla="*/ 14786 w 3257089"/>
                <a:gd name="connsiteY92" fmla="*/ 1109131 h 1441489"/>
                <a:gd name="connsiteX93" fmla="*/ 8602 w 3257089"/>
                <a:gd name="connsiteY93" fmla="*/ 1164431 h 1441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3257089" h="1441489">
                  <a:moveTo>
                    <a:pt x="8602" y="1164431"/>
                  </a:moveTo>
                  <a:cubicBezTo>
                    <a:pt x="7808" y="1352550"/>
                    <a:pt x="794" y="1253370"/>
                    <a:pt x="0" y="1441489"/>
                  </a:cubicBezTo>
                  <a:lnTo>
                    <a:pt x="95286" y="1431644"/>
                  </a:lnTo>
                  <a:lnTo>
                    <a:pt x="189615" y="1406937"/>
                  </a:lnTo>
                  <a:lnTo>
                    <a:pt x="320011" y="1399369"/>
                  </a:lnTo>
                  <a:cubicBezTo>
                    <a:pt x="364915" y="1398053"/>
                    <a:pt x="422242" y="1403777"/>
                    <a:pt x="459042" y="1399043"/>
                  </a:cubicBezTo>
                  <a:cubicBezTo>
                    <a:pt x="495842" y="1394309"/>
                    <a:pt x="498079" y="1388272"/>
                    <a:pt x="540814" y="1370964"/>
                  </a:cubicBezTo>
                  <a:lnTo>
                    <a:pt x="669018" y="1319040"/>
                  </a:lnTo>
                  <a:cubicBezTo>
                    <a:pt x="712693" y="1302140"/>
                    <a:pt x="756508" y="1293602"/>
                    <a:pt x="802866" y="1269564"/>
                  </a:cubicBezTo>
                  <a:cubicBezTo>
                    <a:pt x="849224" y="1245526"/>
                    <a:pt x="895328" y="1204406"/>
                    <a:pt x="947165" y="1174812"/>
                  </a:cubicBezTo>
                  <a:lnTo>
                    <a:pt x="1113887" y="1091999"/>
                  </a:lnTo>
                  <a:lnTo>
                    <a:pt x="1241053" y="1022480"/>
                  </a:lnTo>
                  <a:cubicBezTo>
                    <a:pt x="1260897" y="1011368"/>
                    <a:pt x="1310814" y="993574"/>
                    <a:pt x="1330658" y="982462"/>
                  </a:cubicBezTo>
                  <a:cubicBezTo>
                    <a:pt x="1350105" y="972540"/>
                    <a:pt x="1381623" y="967381"/>
                    <a:pt x="1407817" y="978659"/>
                  </a:cubicBezTo>
                  <a:cubicBezTo>
                    <a:pt x="1434011" y="989937"/>
                    <a:pt x="1453292" y="1025525"/>
                    <a:pt x="1487820" y="1050131"/>
                  </a:cubicBezTo>
                  <a:lnTo>
                    <a:pt x="1573545" y="1102519"/>
                  </a:lnTo>
                  <a:lnTo>
                    <a:pt x="1656889" y="1152525"/>
                  </a:lnTo>
                  <a:lnTo>
                    <a:pt x="1740233" y="1178718"/>
                  </a:lnTo>
                  <a:lnTo>
                    <a:pt x="1828339" y="1140619"/>
                  </a:lnTo>
                  <a:lnTo>
                    <a:pt x="1909302" y="1104899"/>
                  </a:lnTo>
                  <a:lnTo>
                    <a:pt x="2026106" y="1026967"/>
                  </a:lnTo>
                  <a:cubicBezTo>
                    <a:pt x="2064206" y="1015060"/>
                    <a:pt x="2079762" y="990631"/>
                    <a:pt x="2117862" y="978724"/>
                  </a:cubicBezTo>
                  <a:cubicBezTo>
                    <a:pt x="2146834" y="969199"/>
                    <a:pt x="2161177" y="961638"/>
                    <a:pt x="2189917" y="964808"/>
                  </a:cubicBezTo>
                  <a:cubicBezTo>
                    <a:pt x="2218657" y="967978"/>
                    <a:pt x="2253789" y="996157"/>
                    <a:pt x="2290301" y="997744"/>
                  </a:cubicBezTo>
                  <a:lnTo>
                    <a:pt x="2429038" y="981841"/>
                  </a:lnTo>
                  <a:cubicBezTo>
                    <a:pt x="2464360" y="981047"/>
                    <a:pt x="2496294" y="940818"/>
                    <a:pt x="2544837" y="910300"/>
                  </a:cubicBezTo>
                  <a:cubicBezTo>
                    <a:pt x="2593380" y="879782"/>
                    <a:pt x="2678273" y="826997"/>
                    <a:pt x="2720299" y="798732"/>
                  </a:cubicBezTo>
                  <a:cubicBezTo>
                    <a:pt x="2762325" y="770467"/>
                    <a:pt x="2770677" y="760428"/>
                    <a:pt x="2796996" y="740712"/>
                  </a:cubicBezTo>
                  <a:cubicBezTo>
                    <a:pt x="2823315" y="720996"/>
                    <a:pt x="2850784" y="697355"/>
                    <a:pt x="2878210" y="680438"/>
                  </a:cubicBezTo>
                  <a:cubicBezTo>
                    <a:pt x="2905636" y="663521"/>
                    <a:pt x="2930150" y="653790"/>
                    <a:pt x="2961553" y="639211"/>
                  </a:cubicBezTo>
                  <a:cubicBezTo>
                    <a:pt x="2992956" y="624632"/>
                    <a:pt x="3040393" y="610204"/>
                    <a:pt x="3066630" y="592966"/>
                  </a:cubicBezTo>
                  <a:cubicBezTo>
                    <a:pt x="3092867" y="575728"/>
                    <a:pt x="3102315" y="557615"/>
                    <a:pt x="3118977" y="535781"/>
                  </a:cubicBezTo>
                  <a:cubicBezTo>
                    <a:pt x="3135639" y="513947"/>
                    <a:pt x="3148345" y="495301"/>
                    <a:pt x="3166601" y="461963"/>
                  </a:cubicBezTo>
                  <a:lnTo>
                    <a:pt x="3221370" y="361949"/>
                  </a:lnTo>
                  <a:lnTo>
                    <a:pt x="3254708" y="288131"/>
                  </a:lnTo>
                  <a:lnTo>
                    <a:pt x="3257089" y="278606"/>
                  </a:lnTo>
                  <a:cubicBezTo>
                    <a:pt x="3244389" y="275828"/>
                    <a:pt x="3197558" y="274240"/>
                    <a:pt x="3178508" y="271462"/>
                  </a:cubicBezTo>
                  <a:cubicBezTo>
                    <a:pt x="3159458" y="268684"/>
                    <a:pt x="3149933" y="267493"/>
                    <a:pt x="3142789" y="261937"/>
                  </a:cubicBezTo>
                  <a:cubicBezTo>
                    <a:pt x="3135645" y="256381"/>
                    <a:pt x="3139217" y="237728"/>
                    <a:pt x="3135645" y="238125"/>
                  </a:cubicBezTo>
                  <a:cubicBezTo>
                    <a:pt x="3132073" y="238522"/>
                    <a:pt x="3128899" y="267097"/>
                    <a:pt x="3121358" y="264319"/>
                  </a:cubicBezTo>
                  <a:cubicBezTo>
                    <a:pt x="3113817" y="261541"/>
                    <a:pt x="3098338" y="225028"/>
                    <a:pt x="3090401" y="221456"/>
                  </a:cubicBezTo>
                  <a:cubicBezTo>
                    <a:pt x="3082464" y="217884"/>
                    <a:pt x="3081670" y="254396"/>
                    <a:pt x="3073733" y="242887"/>
                  </a:cubicBezTo>
                  <a:cubicBezTo>
                    <a:pt x="3065796" y="231378"/>
                    <a:pt x="3051111" y="162322"/>
                    <a:pt x="3042776" y="152400"/>
                  </a:cubicBezTo>
                  <a:cubicBezTo>
                    <a:pt x="3034442" y="142478"/>
                    <a:pt x="3028488" y="180181"/>
                    <a:pt x="3023726" y="183356"/>
                  </a:cubicBezTo>
                  <a:lnTo>
                    <a:pt x="3014201" y="171450"/>
                  </a:lnTo>
                  <a:lnTo>
                    <a:pt x="2983245" y="183356"/>
                  </a:lnTo>
                  <a:lnTo>
                    <a:pt x="2954670" y="173831"/>
                  </a:lnTo>
                  <a:lnTo>
                    <a:pt x="2938001" y="133350"/>
                  </a:lnTo>
                  <a:lnTo>
                    <a:pt x="2926095" y="85725"/>
                  </a:lnTo>
                  <a:lnTo>
                    <a:pt x="2918951" y="40481"/>
                  </a:lnTo>
                  <a:lnTo>
                    <a:pt x="2909426" y="0"/>
                  </a:lnTo>
                  <a:lnTo>
                    <a:pt x="2902283" y="7144"/>
                  </a:lnTo>
                  <a:lnTo>
                    <a:pt x="2885614" y="66675"/>
                  </a:lnTo>
                  <a:lnTo>
                    <a:pt x="2847514" y="145256"/>
                  </a:lnTo>
                  <a:cubicBezTo>
                    <a:pt x="2834417" y="171450"/>
                    <a:pt x="2820130" y="200024"/>
                    <a:pt x="2807033" y="223837"/>
                  </a:cubicBezTo>
                  <a:cubicBezTo>
                    <a:pt x="2793936" y="247650"/>
                    <a:pt x="2782427" y="271859"/>
                    <a:pt x="2768933" y="288131"/>
                  </a:cubicBezTo>
                  <a:cubicBezTo>
                    <a:pt x="2755439" y="304403"/>
                    <a:pt x="2741945" y="321469"/>
                    <a:pt x="2726070" y="321469"/>
                  </a:cubicBezTo>
                  <a:cubicBezTo>
                    <a:pt x="2710195" y="321469"/>
                    <a:pt x="2687970" y="286941"/>
                    <a:pt x="2673683" y="288131"/>
                  </a:cubicBezTo>
                  <a:cubicBezTo>
                    <a:pt x="2663364" y="291703"/>
                    <a:pt x="2653045" y="309959"/>
                    <a:pt x="2640345" y="328612"/>
                  </a:cubicBezTo>
                  <a:lnTo>
                    <a:pt x="2597483" y="400050"/>
                  </a:lnTo>
                  <a:lnTo>
                    <a:pt x="2511758" y="483394"/>
                  </a:lnTo>
                  <a:lnTo>
                    <a:pt x="2435558" y="535781"/>
                  </a:lnTo>
                  <a:lnTo>
                    <a:pt x="2366501" y="573881"/>
                  </a:lnTo>
                  <a:lnTo>
                    <a:pt x="2285539" y="600075"/>
                  </a:lnTo>
                  <a:lnTo>
                    <a:pt x="2187908" y="609600"/>
                  </a:lnTo>
                  <a:lnTo>
                    <a:pt x="2114089" y="583406"/>
                  </a:lnTo>
                  <a:cubicBezTo>
                    <a:pt x="2090277" y="574675"/>
                    <a:pt x="2070433" y="552053"/>
                    <a:pt x="2045033" y="557212"/>
                  </a:cubicBezTo>
                  <a:cubicBezTo>
                    <a:pt x="2019633" y="562371"/>
                    <a:pt x="1989074" y="596503"/>
                    <a:pt x="1961689" y="614362"/>
                  </a:cubicBezTo>
                  <a:lnTo>
                    <a:pt x="1880726" y="664369"/>
                  </a:lnTo>
                  <a:lnTo>
                    <a:pt x="1802145" y="692944"/>
                  </a:lnTo>
                  <a:cubicBezTo>
                    <a:pt x="1774761" y="697707"/>
                    <a:pt x="1743408" y="696516"/>
                    <a:pt x="1716420" y="692944"/>
                  </a:cubicBezTo>
                  <a:cubicBezTo>
                    <a:pt x="1689433" y="689372"/>
                    <a:pt x="1671176" y="683022"/>
                    <a:pt x="1640220" y="671512"/>
                  </a:cubicBezTo>
                  <a:lnTo>
                    <a:pt x="1530683" y="623887"/>
                  </a:lnTo>
                  <a:lnTo>
                    <a:pt x="1459245" y="571500"/>
                  </a:lnTo>
                  <a:lnTo>
                    <a:pt x="1404476" y="519112"/>
                  </a:lnTo>
                  <a:cubicBezTo>
                    <a:pt x="1387410" y="503237"/>
                    <a:pt x="1380266" y="482997"/>
                    <a:pt x="1356851" y="476250"/>
                  </a:cubicBezTo>
                  <a:cubicBezTo>
                    <a:pt x="1333436" y="469503"/>
                    <a:pt x="1286605" y="471090"/>
                    <a:pt x="1263983" y="478631"/>
                  </a:cubicBezTo>
                  <a:cubicBezTo>
                    <a:pt x="1241361" y="486172"/>
                    <a:pt x="1237789" y="500856"/>
                    <a:pt x="1221120" y="521494"/>
                  </a:cubicBezTo>
                  <a:lnTo>
                    <a:pt x="1156827" y="588168"/>
                  </a:lnTo>
                  <a:cubicBezTo>
                    <a:pt x="1129046" y="617537"/>
                    <a:pt x="1108805" y="644525"/>
                    <a:pt x="1073483" y="676275"/>
                  </a:cubicBezTo>
                  <a:cubicBezTo>
                    <a:pt x="1038161" y="708025"/>
                    <a:pt x="987758" y="744538"/>
                    <a:pt x="944895" y="778669"/>
                  </a:cubicBezTo>
                  <a:lnTo>
                    <a:pt x="825833" y="821532"/>
                  </a:lnTo>
                  <a:lnTo>
                    <a:pt x="756776" y="852487"/>
                  </a:lnTo>
                  <a:cubicBezTo>
                    <a:pt x="728598" y="862012"/>
                    <a:pt x="699230" y="876300"/>
                    <a:pt x="673433" y="892969"/>
                  </a:cubicBezTo>
                  <a:cubicBezTo>
                    <a:pt x="647636" y="909638"/>
                    <a:pt x="622632" y="935831"/>
                    <a:pt x="601995" y="952500"/>
                  </a:cubicBezTo>
                  <a:lnTo>
                    <a:pt x="549608" y="992981"/>
                  </a:lnTo>
                  <a:lnTo>
                    <a:pt x="482933" y="1012031"/>
                  </a:lnTo>
                  <a:lnTo>
                    <a:pt x="375776" y="1019175"/>
                  </a:lnTo>
                  <a:lnTo>
                    <a:pt x="287670" y="1052512"/>
                  </a:lnTo>
                  <a:lnTo>
                    <a:pt x="232901" y="1046757"/>
                  </a:lnTo>
                  <a:lnTo>
                    <a:pt x="160543" y="1048640"/>
                  </a:lnTo>
                  <a:cubicBezTo>
                    <a:pt x="140303" y="1051418"/>
                    <a:pt x="118123" y="1068590"/>
                    <a:pt x="93830" y="1078672"/>
                  </a:cubicBezTo>
                  <a:cubicBezTo>
                    <a:pt x="69537" y="1088754"/>
                    <a:pt x="29867" y="1101194"/>
                    <a:pt x="14786" y="1109131"/>
                  </a:cubicBezTo>
                  <a:cubicBezTo>
                    <a:pt x="-532" y="1123424"/>
                    <a:pt x="10510" y="1086767"/>
                    <a:pt x="8602" y="116443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27" name="Freeform 25">
              <a:extLst>
                <a:ext uri="{FF2B5EF4-FFF2-40B4-BE49-F238E27FC236}">
                  <a16:creationId xmlns:a16="http://schemas.microsoft.com/office/drawing/2014/main" id="{FCD55CF9-77AF-4203-9041-D0F4326FF32D}"/>
                </a:ext>
              </a:extLst>
            </p:cNvPr>
            <p:cNvSpPr/>
            <p:nvPr/>
          </p:nvSpPr>
          <p:spPr bwMode="auto">
            <a:xfrm>
              <a:off x="5878974" y="908705"/>
              <a:ext cx="84535" cy="101203"/>
            </a:xfrm>
            <a:custGeom>
              <a:avLst/>
              <a:gdLst>
                <a:gd name="connsiteX0" fmla="*/ 16668 w 119062"/>
                <a:gd name="connsiteY0" fmla="*/ 142875 h 142875"/>
                <a:gd name="connsiteX1" fmla="*/ 0 w 119062"/>
                <a:gd name="connsiteY1" fmla="*/ 40481 h 142875"/>
                <a:gd name="connsiteX2" fmla="*/ 57150 w 119062"/>
                <a:gd name="connsiteY2" fmla="*/ 38100 h 142875"/>
                <a:gd name="connsiteX3" fmla="*/ 71437 w 119062"/>
                <a:gd name="connsiteY3" fmla="*/ 19050 h 142875"/>
                <a:gd name="connsiteX4" fmla="*/ 119062 w 119062"/>
                <a:gd name="connsiteY4" fmla="*/ 0 h 142875"/>
                <a:gd name="connsiteX5" fmla="*/ 47625 w 119062"/>
                <a:gd name="connsiteY5" fmla="*/ 66675 h 142875"/>
                <a:gd name="connsiteX6" fmla="*/ 16668 w 119062"/>
                <a:gd name="connsiteY6" fmla="*/ 142875 h 142875"/>
                <a:gd name="connsiteX0" fmla="*/ 16668 w 119062"/>
                <a:gd name="connsiteY0" fmla="*/ 142875 h 143113"/>
                <a:gd name="connsiteX1" fmla="*/ 0 w 119062"/>
                <a:gd name="connsiteY1" fmla="*/ 40481 h 143113"/>
                <a:gd name="connsiteX2" fmla="*/ 57150 w 119062"/>
                <a:gd name="connsiteY2" fmla="*/ 38100 h 143113"/>
                <a:gd name="connsiteX3" fmla="*/ 71437 w 119062"/>
                <a:gd name="connsiteY3" fmla="*/ 19050 h 143113"/>
                <a:gd name="connsiteX4" fmla="*/ 119062 w 119062"/>
                <a:gd name="connsiteY4" fmla="*/ 0 h 143113"/>
                <a:gd name="connsiteX5" fmla="*/ 47625 w 119062"/>
                <a:gd name="connsiteY5" fmla="*/ 66675 h 143113"/>
                <a:gd name="connsiteX6" fmla="*/ 16668 w 119062"/>
                <a:gd name="connsiteY6" fmla="*/ 142875 h 143113"/>
                <a:gd name="connsiteX0" fmla="*/ 16668 w 119062"/>
                <a:gd name="connsiteY0" fmla="*/ 142875 h 143113"/>
                <a:gd name="connsiteX1" fmla="*/ 0 w 119062"/>
                <a:gd name="connsiteY1" fmla="*/ 40481 h 143113"/>
                <a:gd name="connsiteX2" fmla="*/ 57150 w 119062"/>
                <a:gd name="connsiteY2" fmla="*/ 38100 h 143113"/>
                <a:gd name="connsiteX3" fmla="*/ 71437 w 119062"/>
                <a:gd name="connsiteY3" fmla="*/ 19050 h 143113"/>
                <a:gd name="connsiteX4" fmla="*/ 119062 w 119062"/>
                <a:gd name="connsiteY4" fmla="*/ 0 h 143113"/>
                <a:gd name="connsiteX5" fmla="*/ 47625 w 119062"/>
                <a:gd name="connsiteY5" fmla="*/ 66675 h 143113"/>
                <a:gd name="connsiteX6" fmla="*/ 16668 w 119062"/>
                <a:gd name="connsiteY6" fmla="*/ 142875 h 143113"/>
                <a:gd name="connsiteX0" fmla="*/ 16668 w 119062"/>
                <a:gd name="connsiteY0" fmla="*/ 142875 h 143134"/>
                <a:gd name="connsiteX1" fmla="*/ 0 w 119062"/>
                <a:gd name="connsiteY1" fmla="*/ 40481 h 143134"/>
                <a:gd name="connsiteX2" fmla="*/ 57150 w 119062"/>
                <a:gd name="connsiteY2" fmla="*/ 38100 h 143134"/>
                <a:gd name="connsiteX3" fmla="*/ 71437 w 119062"/>
                <a:gd name="connsiteY3" fmla="*/ 19050 h 143134"/>
                <a:gd name="connsiteX4" fmla="*/ 119062 w 119062"/>
                <a:gd name="connsiteY4" fmla="*/ 0 h 143134"/>
                <a:gd name="connsiteX5" fmla="*/ 70170 w 119062"/>
                <a:gd name="connsiteY5" fmla="*/ 71684 h 143134"/>
                <a:gd name="connsiteX6" fmla="*/ 16668 w 119062"/>
                <a:gd name="connsiteY6" fmla="*/ 142875 h 14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062" h="143134">
                  <a:moveTo>
                    <a:pt x="16668" y="142875"/>
                  </a:moveTo>
                  <a:lnTo>
                    <a:pt x="0" y="40481"/>
                  </a:lnTo>
                  <a:cubicBezTo>
                    <a:pt x="6747" y="23019"/>
                    <a:pt x="45244" y="41672"/>
                    <a:pt x="57150" y="38100"/>
                  </a:cubicBezTo>
                  <a:cubicBezTo>
                    <a:pt x="69056" y="34528"/>
                    <a:pt x="61118" y="25400"/>
                    <a:pt x="71437" y="19050"/>
                  </a:cubicBezTo>
                  <a:lnTo>
                    <a:pt x="119062" y="0"/>
                  </a:lnTo>
                  <a:cubicBezTo>
                    <a:pt x="115093" y="7937"/>
                    <a:pt x="87236" y="47872"/>
                    <a:pt x="70170" y="71684"/>
                  </a:cubicBezTo>
                  <a:cubicBezTo>
                    <a:pt x="53104" y="95496"/>
                    <a:pt x="24605" y="147241"/>
                    <a:pt x="16668" y="14287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8" name="Freeform 26">
              <a:extLst>
                <a:ext uri="{FF2B5EF4-FFF2-40B4-BE49-F238E27FC236}">
                  <a16:creationId xmlns:a16="http://schemas.microsoft.com/office/drawing/2014/main" id="{A48625CE-A368-4ABA-886B-9779D11021DA}"/>
                </a:ext>
              </a:extLst>
            </p:cNvPr>
            <p:cNvSpPr/>
            <p:nvPr/>
          </p:nvSpPr>
          <p:spPr bwMode="auto">
            <a:xfrm>
              <a:off x="3561334" y="945617"/>
              <a:ext cx="2404556" cy="1042246"/>
            </a:xfrm>
            <a:custGeom>
              <a:avLst/>
              <a:gdLst>
                <a:gd name="connsiteX0" fmla="*/ 2382 w 3376613"/>
                <a:gd name="connsiteY0" fmla="*/ 1435893 h 1578768"/>
                <a:gd name="connsiteX1" fmla="*/ 0 w 3376613"/>
                <a:gd name="connsiteY1" fmla="*/ 1578768 h 1578768"/>
                <a:gd name="connsiteX2" fmla="*/ 876300 w 3376613"/>
                <a:gd name="connsiteY2" fmla="*/ 1569243 h 1578768"/>
                <a:gd name="connsiteX3" fmla="*/ 1016794 w 3376613"/>
                <a:gd name="connsiteY3" fmla="*/ 1423987 h 1578768"/>
                <a:gd name="connsiteX4" fmla="*/ 1081088 w 3376613"/>
                <a:gd name="connsiteY4" fmla="*/ 1352550 h 1578768"/>
                <a:gd name="connsiteX5" fmla="*/ 1171575 w 3376613"/>
                <a:gd name="connsiteY5" fmla="*/ 1266825 h 1578768"/>
                <a:gd name="connsiteX6" fmla="*/ 1262063 w 3376613"/>
                <a:gd name="connsiteY6" fmla="*/ 1200150 h 1578768"/>
                <a:gd name="connsiteX7" fmla="*/ 1385888 w 3376613"/>
                <a:gd name="connsiteY7" fmla="*/ 1181100 h 1578768"/>
                <a:gd name="connsiteX8" fmla="*/ 1504950 w 3376613"/>
                <a:gd name="connsiteY8" fmla="*/ 1195387 h 1578768"/>
                <a:gd name="connsiteX9" fmla="*/ 1609725 w 3376613"/>
                <a:gd name="connsiteY9" fmla="*/ 1238250 h 1578768"/>
                <a:gd name="connsiteX10" fmla="*/ 1804988 w 3376613"/>
                <a:gd name="connsiteY10" fmla="*/ 1264443 h 1578768"/>
                <a:gd name="connsiteX11" fmla="*/ 1990725 w 3376613"/>
                <a:gd name="connsiteY11" fmla="*/ 1245393 h 1578768"/>
                <a:gd name="connsiteX12" fmla="*/ 2133600 w 3376613"/>
                <a:gd name="connsiteY12" fmla="*/ 1223962 h 1578768"/>
                <a:gd name="connsiteX13" fmla="*/ 2214563 w 3376613"/>
                <a:gd name="connsiteY13" fmla="*/ 1197768 h 1578768"/>
                <a:gd name="connsiteX14" fmla="*/ 2359819 w 3376613"/>
                <a:gd name="connsiteY14" fmla="*/ 1159668 h 1578768"/>
                <a:gd name="connsiteX15" fmla="*/ 2564607 w 3376613"/>
                <a:gd name="connsiteY15" fmla="*/ 1076325 h 1578768"/>
                <a:gd name="connsiteX16" fmla="*/ 2743200 w 3376613"/>
                <a:gd name="connsiteY16" fmla="*/ 1016793 h 1578768"/>
                <a:gd name="connsiteX17" fmla="*/ 2878932 w 3376613"/>
                <a:gd name="connsiteY17" fmla="*/ 950118 h 1578768"/>
                <a:gd name="connsiteX18" fmla="*/ 2993232 w 3376613"/>
                <a:gd name="connsiteY18" fmla="*/ 864393 h 1578768"/>
                <a:gd name="connsiteX19" fmla="*/ 3105150 w 3376613"/>
                <a:gd name="connsiteY19" fmla="*/ 759618 h 1578768"/>
                <a:gd name="connsiteX20" fmla="*/ 3214688 w 3376613"/>
                <a:gd name="connsiteY20" fmla="*/ 692943 h 1578768"/>
                <a:gd name="connsiteX21" fmla="*/ 3286125 w 3376613"/>
                <a:gd name="connsiteY21" fmla="*/ 626268 h 1578768"/>
                <a:gd name="connsiteX22" fmla="*/ 3343275 w 3376613"/>
                <a:gd name="connsiteY22" fmla="*/ 566737 h 1578768"/>
                <a:gd name="connsiteX23" fmla="*/ 3376613 w 3376613"/>
                <a:gd name="connsiteY23" fmla="*/ 526256 h 1578768"/>
                <a:gd name="connsiteX24" fmla="*/ 3333750 w 3376613"/>
                <a:gd name="connsiteY24" fmla="*/ 376237 h 1578768"/>
                <a:gd name="connsiteX25" fmla="*/ 3290888 w 3376613"/>
                <a:gd name="connsiteY25" fmla="*/ 188118 h 1578768"/>
                <a:gd name="connsiteX26" fmla="*/ 3274219 w 3376613"/>
                <a:gd name="connsiteY26" fmla="*/ 107156 h 1578768"/>
                <a:gd name="connsiteX27" fmla="*/ 3250407 w 3376613"/>
                <a:gd name="connsiteY27" fmla="*/ 0 h 1578768"/>
                <a:gd name="connsiteX28" fmla="*/ 3209925 w 3376613"/>
                <a:gd name="connsiteY28" fmla="*/ 71437 h 1578768"/>
                <a:gd name="connsiteX29" fmla="*/ 3155157 w 3376613"/>
                <a:gd name="connsiteY29" fmla="*/ 173831 h 1578768"/>
                <a:gd name="connsiteX30" fmla="*/ 3088482 w 3376613"/>
                <a:gd name="connsiteY30" fmla="*/ 280987 h 1578768"/>
                <a:gd name="connsiteX31" fmla="*/ 3021807 w 3376613"/>
                <a:gd name="connsiteY31" fmla="*/ 361950 h 1578768"/>
                <a:gd name="connsiteX32" fmla="*/ 2926557 w 3376613"/>
                <a:gd name="connsiteY32" fmla="*/ 416718 h 1578768"/>
                <a:gd name="connsiteX33" fmla="*/ 2826544 w 3376613"/>
                <a:gd name="connsiteY33" fmla="*/ 447675 h 1578768"/>
                <a:gd name="connsiteX34" fmla="*/ 2752725 w 3376613"/>
                <a:gd name="connsiteY34" fmla="*/ 485775 h 1578768"/>
                <a:gd name="connsiteX35" fmla="*/ 2647950 w 3376613"/>
                <a:gd name="connsiteY35" fmla="*/ 583406 h 1578768"/>
                <a:gd name="connsiteX36" fmla="*/ 2555082 w 3376613"/>
                <a:gd name="connsiteY36" fmla="*/ 664368 h 1578768"/>
                <a:gd name="connsiteX37" fmla="*/ 2450307 w 3376613"/>
                <a:gd name="connsiteY37" fmla="*/ 721518 h 1578768"/>
                <a:gd name="connsiteX38" fmla="*/ 2338388 w 3376613"/>
                <a:gd name="connsiteY38" fmla="*/ 709612 h 1578768"/>
                <a:gd name="connsiteX39" fmla="*/ 2235994 w 3376613"/>
                <a:gd name="connsiteY39" fmla="*/ 702468 h 1578768"/>
                <a:gd name="connsiteX40" fmla="*/ 2159794 w 3376613"/>
                <a:gd name="connsiteY40" fmla="*/ 714375 h 1578768"/>
                <a:gd name="connsiteX41" fmla="*/ 2057400 w 3376613"/>
                <a:gd name="connsiteY41" fmla="*/ 750093 h 1578768"/>
                <a:gd name="connsiteX42" fmla="*/ 1916907 w 3376613"/>
                <a:gd name="connsiteY42" fmla="*/ 802481 h 1578768"/>
                <a:gd name="connsiteX43" fmla="*/ 1785938 w 3376613"/>
                <a:gd name="connsiteY43" fmla="*/ 866775 h 1578768"/>
                <a:gd name="connsiteX44" fmla="*/ 1704975 w 3376613"/>
                <a:gd name="connsiteY44" fmla="*/ 878681 h 1578768"/>
                <a:gd name="connsiteX45" fmla="*/ 1619250 w 3376613"/>
                <a:gd name="connsiteY45" fmla="*/ 842962 h 1578768"/>
                <a:gd name="connsiteX46" fmla="*/ 1488282 w 3376613"/>
                <a:gd name="connsiteY46" fmla="*/ 764381 h 1578768"/>
                <a:gd name="connsiteX47" fmla="*/ 1388269 w 3376613"/>
                <a:gd name="connsiteY47" fmla="*/ 695325 h 1578768"/>
                <a:gd name="connsiteX48" fmla="*/ 1347788 w 3376613"/>
                <a:gd name="connsiteY48" fmla="*/ 654843 h 1578768"/>
                <a:gd name="connsiteX49" fmla="*/ 1302544 w 3376613"/>
                <a:gd name="connsiteY49" fmla="*/ 678656 h 1578768"/>
                <a:gd name="connsiteX50" fmla="*/ 1173957 w 3376613"/>
                <a:gd name="connsiteY50" fmla="*/ 797718 h 1578768"/>
                <a:gd name="connsiteX51" fmla="*/ 1066800 w 3376613"/>
                <a:gd name="connsiteY51" fmla="*/ 909637 h 1578768"/>
                <a:gd name="connsiteX52" fmla="*/ 938213 w 3376613"/>
                <a:gd name="connsiteY52" fmla="*/ 1026318 h 1578768"/>
                <a:gd name="connsiteX53" fmla="*/ 807244 w 3376613"/>
                <a:gd name="connsiteY53" fmla="*/ 1112043 h 1578768"/>
                <a:gd name="connsiteX54" fmla="*/ 728663 w 3376613"/>
                <a:gd name="connsiteY54" fmla="*/ 1159668 h 1578768"/>
                <a:gd name="connsiteX55" fmla="*/ 635794 w 3376613"/>
                <a:gd name="connsiteY55" fmla="*/ 1176337 h 1578768"/>
                <a:gd name="connsiteX56" fmla="*/ 504825 w 3376613"/>
                <a:gd name="connsiteY56" fmla="*/ 1185862 h 1578768"/>
                <a:gd name="connsiteX57" fmla="*/ 419100 w 3376613"/>
                <a:gd name="connsiteY57" fmla="*/ 1209675 h 1578768"/>
                <a:gd name="connsiteX58" fmla="*/ 347663 w 3376613"/>
                <a:gd name="connsiteY58" fmla="*/ 1254918 h 1578768"/>
                <a:gd name="connsiteX59" fmla="*/ 280988 w 3376613"/>
                <a:gd name="connsiteY59" fmla="*/ 1295400 h 1578768"/>
                <a:gd name="connsiteX60" fmla="*/ 176213 w 3376613"/>
                <a:gd name="connsiteY60" fmla="*/ 1300162 h 1578768"/>
                <a:gd name="connsiteX61" fmla="*/ 100013 w 3376613"/>
                <a:gd name="connsiteY61" fmla="*/ 1343025 h 1578768"/>
                <a:gd name="connsiteX62" fmla="*/ 2382 w 3376613"/>
                <a:gd name="connsiteY62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176213 w 3371851"/>
                <a:gd name="connsiteY60" fmla="*/ 1300162 h 1578768"/>
                <a:gd name="connsiteX61" fmla="*/ 100013 w 3371851"/>
                <a:gd name="connsiteY61" fmla="*/ 1343025 h 1578768"/>
                <a:gd name="connsiteX62" fmla="*/ 2382 w 3371851"/>
                <a:gd name="connsiteY62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30982 w 3371851"/>
                <a:gd name="connsiteY60" fmla="*/ 1297781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3194 w 3371851"/>
                <a:gd name="connsiteY35" fmla="*/ 545306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47788 w 3371851"/>
                <a:gd name="connsiteY49" fmla="*/ 654843 h 1578768"/>
                <a:gd name="connsiteX50" fmla="*/ 1302544 w 3371851"/>
                <a:gd name="connsiteY50" fmla="*/ 678656 h 1578768"/>
                <a:gd name="connsiteX51" fmla="*/ 1173957 w 3371851"/>
                <a:gd name="connsiteY51" fmla="*/ 797718 h 1578768"/>
                <a:gd name="connsiteX52" fmla="*/ 1066800 w 3371851"/>
                <a:gd name="connsiteY52" fmla="*/ 909637 h 1578768"/>
                <a:gd name="connsiteX53" fmla="*/ 938213 w 3371851"/>
                <a:gd name="connsiteY53" fmla="*/ 1026318 h 1578768"/>
                <a:gd name="connsiteX54" fmla="*/ 807244 w 3371851"/>
                <a:gd name="connsiteY54" fmla="*/ 1112043 h 1578768"/>
                <a:gd name="connsiteX55" fmla="*/ 728663 w 3371851"/>
                <a:gd name="connsiteY55" fmla="*/ 1159668 h 1578768"/>
                <a:gd name="connsiteX56" fmla="*/ 635794 w 3371851"/>
                <a:gd name="connsiteY56" fmla="*/ 1176337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0988 w 3371851"/>
                <a:gd name="connsiteY60" fmla="*/ 1295400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47788 w 3371851"/>
                <a:gd name="connsiteY49" fmla="*/ 654843 h 1578768"/>
                <a:gd name="connsiteX50" fmla="*/ 1302544 w 3371851"/>
                <a:gd name="connsiteY50" fmla="*/ 678656 h 1578768"/>
                <a:gd name="connsiteX51" fmla="*/ 1173957 w 3371851"/>
                <a:gd name="connsiteY51" fmla="*/ 797718 h 1578768"/>
                <a:gd name="connsiteX52" fmla="*/ 1066800 w 3371851"/>
                <a:gd name="connsiteY52" fmla="*/ 909637 h 1578768"/>
                <a:gd name="connsiteX53" fmla="*/ 938213 w 3371851"/>
                <a:gd name="connsiteY53" fmla="*/ 1026318 h 1578768"/>
                <a:gd name="connsiteX54" fmla="*/ 807244 w 3371851"/>
                <a:gd name="connsiteY54" fmla="*/ 1112043 h 1578768"/>
                <a:gd name="connsiteX55" fmla="*/ 728663 w 3371851"/>
                <a:gd name="connsiteY55" fmla="*/ 1159668 h 1578768"/>
                <a:gd name="connsiteX56" fmla="*/ 635794 w 3371851"/>
                <a:gd name="connsiteY56" fmla="*/ 1176337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0988 w 3371851"/>
                <a:gd name="connsiteY60" fmla="*/ 1295400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90513 w 3371851"/>
                <a:gd name="connsiteY59" fmla="*/ 1328738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33425 w 3371851"/>
                <a:gd name="connsiteY54" fmla="*/ 11215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35794 w 3371851"/>
                <a:gd name="connsiteY55" fmla="*/ 1164431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3370 w 3371851"/>
                <a:gd name="connsiteY60" fmla="*/ 1288257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64294 w 3371851"/>
                <a:gd name="connsiteY63" fmla="*/ 1376362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40594 w 3371851"/>
                <a:gd name="connsiteY52" fmla="*/ 959643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40594 w 3371851"/>
                <a:gd name="connsiteY52" fmla="*/ 959643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40594 w 3371851"/>
                <a:gd name="connsiteY52" fmla="*/ 959643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16769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47725 w 3371851"/>
                <a:gd name="connsiteY3" fmla="*/ 1535906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900113 w 3371851"/>
                <a:gd name="connsiteY4" fmla="*/ 1500187 h 1578768"/>
                <a:gd name="connsiteX5" fmla="*/ 966787 w 3371851"/>
                <a:gd name="connsiteY5" fmla="*/ 1438274 h 1578768"/>
                <a:gd name="connsiteX6" fmla="*/ 1081088 w 3371851"/>
                <a:gd name="connsiteY6" fmla="*/ 1352550 h 1578768"/>
                <a:gd name="connsiteX7" fmla="*/ 1171575 w 3371851"/>
                <a:gd name="connsiteY7" fmla="*/ 1266825 h 1578768"/>
                <a:gd name="connsiteX8" fmla="*/ 1262063 w 3371851"/>
                <a:gd name="connsiteY8" fmla="*/ 1200150 h 1578768"/>
                <a:gd name="connsiteX9" fmla="*/ 1385888 w 3371851"/>
                <a:gd name="connsiteY9" fmla="*/ 1181100 h 1578768"/>
                <a:gd name="connsiteX10" fmla="*/ 1504950 w 3371851"/>
                <a:gd name="connsiteY10" fmla="*/ 1195387 h 1578768"/>
                <a:gd name="connsiteX11" fmla="*/ 1609725 w 3371851"/>
                <a:gd name="connsiteY11" fmla="*/ 1238250 h 1578768"/>
                <a:gd name="connsiteX12" fmla="*/ 1804988 w 3371851"/>
                <a:gd name="connsiteY12" fmla="*/ 1264443 h 1578768"/>
                <a:gd name="connsiteX13" fmla="*/ 1990725 w 3371851"/>
                <a:gd name="connsiteY13" fmla="*/ 1245393 h 1578768"/>
                <a:gd name="connsiteX14" fmla="*/ 2133600 w 3371851"/>
                <a:gd name="connsiteY14" fmla="*/ 1223962 h 1578768"/>
                <a:gd name="connsiteX15" fmla="*/ 2214563 w 3371851"/>
                <a:gd name="connsiteY15" fmla="*/ 1197768 h 1578768"/>
                <a:gd name="connsiteX16" fmla="*/ 2359819 w 3371851"/>
                <a:gd name="connsiteY16" fmla="*/ 1159668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05150 w 3371851"/>
                <a:gd name="connsiteY21" fmla="*/ 759618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888207 w 3371851"/>
                <a:gd name="connsiteY4" fmla="*/ 1500187 h 1578768"/>
                <a:gd name="connsiteX5" fmla="*/ 966787 w 3371851"/>
                <a:gd name="connsiteY5" fmla="*/ 1438274 h 1578768"/>
                <a:gd name="connsiteX6" fmla="*/ 1081088 w 3371851"/>
                <a:gd name="connsiteY6" fmla="*/ 1352550 h 1578768"/>
                <a:gd name="connsiteX7" fmla="*/ 1171575 w 3371851"/>
                <a:gd name="connsiteY7" fmla="*/ 1266825 h 1578768"/>
                <a:gd name="connsiteX8" fmla="*/ 1262063 w 3371851"/>
                <a:gd name="connsiteY8" fmla="*/ 1200150 h 1578768"/>
                <a:gd name="connsiteX9" fmla="*/ 1385888 w 3371851"/>
                <a:gd name="connsiteY9" fmla="*/ 1181100 h 1578768"/>
                <a:gd name="connsiteX10" fmla="*/ 1504950 w 3371851"/>
                <a:gd name="connsiteY10" fmla="*/ 1195387 h 1578768"/>
                <a:gd name="connsiteX11" fmla="*/ 1609725 w 3371851"/>
                <a:gd name="connsiteY11" fmla="*/ 1238250 h 1578768"/>
                <a:gd name="connsiteX12" fmla="*/ 1804988 w 3371851"/>
                <a:gd name="connsiteY12" fmla="*/ 1264443 h 1578768"/>
                <a:gd name="connsiteX13" fmla="*/ 1990725 w 3371851"/>
                <a:gd name="connsiteY13" fmla="*/ 1245393 h 1578768"/>
                <a:gd name="connsiteX14" fmla="*/ 2133600 w 3371851"/>
                <a:gd name="connsiteY14" fmla="*/ 1223962 h 1578768"/>
                <a:gd name="connsiteX15" fmla="*/ 2214563 w 3371851"/>
                <a:gd name="connsiteY15" fmla="*/ 1197768 h 1578768"/>
                <a:gd name="connsiteX16" fmla="*/ 2359819 w 3371851"/>
                <a:gd name="connsiteY16" fmla="*/ 1159668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05150 w 3371851"/>
                <a:gd name="connsiteY21" fmla="*/ 759618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16769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4019 w 3371851"/>
                <a:gd name="connsiteY11" fmla="*/ 1254918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32849 w 3371851"/>
                <a:gd name="connsiteY38" fmla="*/ 561026 h 1578768"/>
                <a:gd name="connsiteX39" fmla="*/ 2647950 w 3371851"/>
                <a:gd name="connsiteY39" fmla="*/ 583406 h 1578768"/>
                <a:gd name="connsiteX40" fmla="*/ 2555082 w 3371851"/>
                <a:gd name="connsiteY40" fmla="*/ 664368 h 1578768"/>
                <a:gd name="connsiteX41" fmla="*/ 2455318 w 3371851"/>
                <a:gd name="connsiteY41" fmla="*/ 714003 h 1578768"/>
                <a:gd name="connsiteX42" fmla="*/ 2338388 w 3371851"/>
                <a:gd name="connsiteY42" fmla="*/ 709612 h 1578768"/>
                <a:gd name="connsiteX43" fmla="*/ 2235995 w 3371851"/>
                <a:gd name="connsiteY43" fmla="*/ 689942 h 1578768"/>
                <a:gd name="connsiteX44" fmla="*/ 2169814 w 3371851"/>
                <a:gd name="connsiteY44" fmla="*/ 661769 h 1578768"/>
                <a:gd name="connsiteX45" fmla="*/ 2062409 w 3371851"/>
                <a:gd name="connsiteY45" fmla="*/ 712518 h 1578768"/>
                <a:gd name="connsiteX46" fmla="*/ 1916907 w 3371851"/>
                <a:gd name="connsiteY46" fmla="*/ 802481 h 1578768"/>
                <a:gd name="connsiteX47" fmla="*/ 1785938 w 3371851"/>
                <a:gd name="connsiteY47" fmla="*/ 859631 h 1578768"/>
                <a:gd name="connsiteX48" fmla="*/ 1707357 w 3371851"/>
                <a:gd name="connsiteY48" fmla="*/ 862013 h 1578768"/>
                <a:gd name="connsiteX49" fmla="*/ 1619250 w 3371851"/>
                <a:gd name="connsiteY49" fmla="*/ 816769 h 1578768"/>
                <a:gd name="connsiteX50" fmla="*/ 1507332 w 3371851"/>
                <a:gd name="connsiteY50" fmla="*/ 747713 h 1578768"/>
                <a:gd name="connsiteX51" fmla="*/ 1385888 w 3371851"/>
                <a:gd name="connsiteY51" fmla="*/ 697706 h 1578768"/>
                <a:gd name="connsiteX52" fmla="*/ 1307306 w 3371851"/>
                <a:gd name="connsiteY52" fmla="*/ 716756 h 1578768"/>
                <a:gd name="connsiteX53" fmla="*/ 1173957 w 3371851"/>
                <a:gd name="connsiteY53" fmla="*/ 797718 h 1578768"/>
                <a:gd name="connsiteX54" fmla="*/ 1057275 w 3371851"/>
                <a:gd name="connsiteY54" fmla="*/ 869155 h 1578768"/>
                <a:gd name="connsiteX55" fmla="*/ 931069 w 3371851"/>
                <a:gd name="connsiteY55" fmla="*/ 954881 h 1578768"/>
                <a:gd name="connsiteX56" fmla="*/ 802481 w 3371851"/>
                <a:gd name="connsiteY56" fmla="*/ 1054893 h 1578768"/>
                <a:gd name="connsiteX57" fmla="*/ 723900 w 3371851"/>
                <a:gd name="connsiteY57" fmla="*/ 1097756 h 1578768"/>
                <a:gd name="connsiteX58" fmla="*/ 616744 w 3371851"/>
                <a:gd name="connsiteY58" fmla="*/ 1152525 h 1578768"/>
                <a:gd name="connsiteX59" fmla="*/ 504825 w 3371851"/>
                <a:gd name="connsiteY59" fmla="*/ 1185862 h 1578768"/>
                <a:gd name="connsiteX60" fmla="*/ 419100 w 3371851"/>
                <a:gd name="connsiteY60" fmla="*/ 1209675 h 1578768"/>
                <a:gd name="connsiteX61" fmla="*/ 347663 w 3371851"/>
                <a:gd name="connsiteY61" fmla="*/ 1254918 h 1578768"/>
                <a:gd name="connsiteX62" fmla="*/ 278607 w 3371851"/>
                <a:gd name="connsiteY62" fmla="*/ 1276351 h 1578768"/>
                <a:gd name="connsiteX63" fmla="*/ 228601 w 3371851"/>
                <a:gd name="connsiteY63" fmla="*/ 1283494 h 1578768"/>
                <a:gd name="connsiteX64" fmla="*/ 171451 w 3371851"/>
                <a:gd name="connsiteY64" fmla="*/ 1288256 h 1578768"/>
                <a:gd name="connsiteX65" fmla="*/ 114300 w 3371851"/>
                <a:gd name="connsiteY65" fmla="*/ 1323975 h 1578768"/>
                <a:gd name="connsiteX66" fmla="*/ 54769 w 3371851"/>
                <a:gd name="connsiteY66" fmla="*/ 1373981 h 1578768"/>
                <a:gd name="connsiteX67" fmla="*/ 2382 w 3371851"/>
                <a:gd name="connsiteY67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647950 w 3371851"/>
                <a:gd name="connsiteY39" fmla="*/ 583406 h 1578768"/>
                <a:gd name="connsiteX40" fmla="*/ 2555082 w 3371851"/>
                <a:gd name="connsiteY40" fmla="*/ 664368 h 1578768"/>
                <a:gd name="connsiteX41" fmla="*/ 2455318 w 3371851"/>
                <a:gd name="connsiteY41" fmla="*/ 714003 h 1578768"/>
                <a:gd name="connsiteX42" fmla="*/ 2338388 w 3371851"/>
                <a:gd name="connsiteY42" fmla="*/ 709612 h 1578768"/>
                <a:gd name="connsiteX43" fmla="*/ 2235995 w 3371851"/>
                <a:gd name="connsiteY43" fmla="*/ 689942 h 1578768"/>
                <a:gd name="connsiteX44" fmla="*/ 2169814 w 3371851"/>
                <a:gd name="connsiteY44" fmla="*/ 661769 h 1578768"/>
                <a:gd name="connsiteX45" fmla="*/ 2062409 w 3371851"/>
                <a:gd name="connsiteY45" fmla="*/ 712518 h 1578768"/>
                <a:gd name="connsiteX46" fmla="*/ 1916907 w 3371851"/>
                <a:gd name="connsiteY46" fmla="*/ 802481 h 1578768"/>
                <a:gd name="connsiteX47" fmla="*/ 1785938 w 3371851"/>
                <a:gd name="connsiteY47" fmla="*/ 859631 h 1578768"/>
                <a:gd name="connsiteX48" fmla="*/ 1707357 w 3371851"/>
                <a:gd name="connsiteY48" fmla="*/ 862013 h 1578768"/>
                <a:gd name="connsiteX49" fmla="*/ 1619250 w 3371851"/>
                <a:gd name="connsiteY49" fmla="*/ 816769 h 1578768"/>
                <a:gd name="connsiteX50" fmla="*/ 1507332 w 3371851"/>
                <a:gd name="connsiteY50" fmla="*/ 747713 h 1578768"/>
                <a:gd name="connsiteX51" fmla="*/ 1385888 w 3371851"/>
                <a:gd name="connsiteY51" fmla="*/ 697706 h 1578768"/>
                <a:gd name="connsiteX52" fmla="*/ 1307306 w 3371851"/>
                <a:gd name="connsiteY52" fmla="*/ 716756 h 1578768"/>
                <a:gd name="connsiteX53" fmla="*/ 1173957 w 3371851"/>
                <a:gd name="connsiteY53" fmla="*/ 797718 h 1578768"/>
                <a:gd name="connsiteX54" fmla="*/ 1057275 w 3371851"/>
                <a:gd name="connsiteY54" fmla="*/ 869155 h 1578768"/>
                <a:gd name="connsiteX55" fmla="*/ 931069 w 3371851"/>
                <a:gd name="connsiteY55" fmla="*/ 954881 h 1578768"/>
                <a:gd name="connsiteX56" fmla="*/ 802481 w 3371851"/>
                <a:gd name="connsiteY56" fmla="*/ 1054893 h 1578768"/>
                <a:gd name="connsiteX57" fmla="*/ 723900 w 3371851"/>
                <a:gd name="connsiteY57" fmla="*/ 1097756 h 1578768"/>
                <a:gd name="connsiteX58" fmla="*/ 616744 w 3371851"/>
                <a:gd name="connsiteY58" fmla="*/ 1152525 h 1578768"/>
                <a:gd name="connsiteX59" fmla="*/ 504825 w 3371851"/>
                <a:gd name="connsiteY59" fmla="*/ 1185862 h 1578768"/>
                <a:gd name="connsiteX60" fmla="*/ 419100 w 3371851"/>
                <a:gd name="connsiteY60" fmla="*/ 1209675 h 1578768"/>
                <a:gd name="connsiteX61" fmla="*/ 347663 w 3371851"/>
                <a:gd name="connsiteY61" fmla="*/ 1254918 h 1578768"/>
                <a:gd name="connsiteX62" fmla="*/ 278607 w 3371851"/>
                <a:gd name="connsiteY62" fmla="*/ 1276351 h 1578768"/>
                <a:gd name="connsiteX63" fmla="*/ 228601 w 3371851"/>
                <a:gd name="connsiteY63" fmla="*/ 1283494 h 1578768"/>
                <a:gd name="connsiteX64" fmla="*/ 171451 w 3371851"/>
                <a:gd name="connsiteY64" fmla="*/ 1288256 h 1578768"/>
                <a:gd name="connsiteX65" fmla="*/ 114300 w 3371851"/>
                <a:gd name="connsiteY65" fmla="*/ 1323975 h 1578768"/>
                <a:gd name="connsiteX66" fmla="*/ 54769 w 3371851"/>
                <a:gd name="connsiteY66" fmla="*/ 1373981 h 1578768"/>
                <a:gd name="connsiteX67" fmla="*/ 2382 w 3371851"/>
                <a:gd name="connsiteY67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71469 w 3371851"/>
                <a:gd name="connsiteY65" fmla="*/ 1146773 h 1578768"/>
                <a:gd name="connsiteX66" fmla="*/ 2382 w 3371851"/>
                <a:gd name="connsiteY66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64402 w 3371851"/>
                <a:gd name="connsiteY64" fmla="*/ 1123497 h 1578768"/>
                <a:gd name="connsiteX65" fmla="*/ 71469 w 3371851"/>
                <a:gd name="connsiteY65" fmla="*/ 1146773 h 1578768"/>
                <a:gd name="connsiteX66" fmla="*/ 2382 w 3371851"/>
                <a:gd name="connsiteY66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241593 w 3371851"/>
                <a:gd name="connsiteY63" fmla="*/ 1114508 h 1578768"/>
                <a:gd name="connsiteX64" fmla="*/ 164402 w 3371851"/>
                <a:gd name="connsiteY64" fmla="*/ 1123497 h 1578768"/>
                <a:gd name="connsiteX65" fmla="*/ 71469 w 3371851"/>
                <a:gd name="connsiteY65" fmla="*/ 1146773 h 1578768"/>
                <a:gd name="connsiteX66" fmla="*/ 2382 w 3371851"/>
                <a:gd name="connsiteY66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41593 w 3371851"/>
                <a:gd name="connsiteY62" fmla="*/ 1114508 h 1578768"/>
                <a:gd name="connsiteX63" fmla="*/ 164402 w 3371851"/>
                <a:gd name="connsiteY63" fmla="*/ 1123497 h 1578768"/>
                <a:gd name="connsiteX64" fmla="*/ 71469 w 3371851"/>
                <a:gd name="connsiteY64" fmla="*/ 1146773 h 1578768"/>
                <a:gd name="connsiteX65" fmla="*/ 2382 w 3371851"/>
                <a:gd name="connsiteY65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301989 w 3371851"/>
                <a:gd name="connsiteY61" fmla="*/ 1109285 h 1578768"/>
                <a:gd name="connsiteX62" fmla="*/ 241593 w 3371851"/>
                <a:gd name="connsiteY62" fmla="*/ 1114508 h 1578768"/>
                <a:gd name="connsiteX63" fmla="*/ 164402 w 3371851"/>
                <a:gd name="connsiteY63" fmla="*/ 1123497 h 1578768"/>
                <a:gd name="connsiteX64" fmla="*/ 71469 w 3371851"/>
                <a:gd name="connsiteY64" fmla="*/ 1146773 h 1578768"/>
                <a:gd name="connsiteX65" fmla="*/ 2382 w 3371851"/>
                <a:gd name="connsiteY65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91084 w 3371851"/>
                <a:gd name="connsiteY60" fmla="*/ 1104559 h 1578768"/>
                <a:gd name="connsiteX61" fmla="*/ 301989 w 3371851"/>
                <a:gd name="connsiteY61" fmla="*/ 1109285 h 1578768"/>
                <a:gd name="connsiteX62" fmla="*/ 241593 w 3371851"/>
                <a:gd name="connsiteY62" fmla="*/ 1114508 h 1578768"/>
                <a:gd name="connsiteX63" fmla="*/ 164402 w 3371851"/>
                <a:gd name="connsiteY63" fmla="*/ 1123497 h 1578768"/>
                <a:gd name="connsiteX64" fmla="*/ 71469 w 3371851"/>
                <a:gd name="connsiteY64" fmla="*/ 1146773 h 1578768"/>
                <a:gd name="connsiteX65" fmla="*/ 2382 w 3371851"/>
                <a:gd name="connsiteY65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91084 w 3371851"/>
                <a:gd name="connsiteY60" fmla="*/ 1104559 h 1578768"/>
                <a:gd name="connsiteX61" fmla="*/ 301989 w 3371851"/>
                <a:gd name="connsiteY61" fmla="*/ 1109285 h 1578768"/>
                <a:gd name="connsiteX62" fmla="*/ 164402 w 3371851"/>
                <a:gd name="connsiteY62" fmla="*/ 1123497 h 1578768"/>
                <a:gd name="connsiteX63" fmla="*/ 71469 w 3371851"/>
                <a:gd name="connsiteY63" fmla="*/ 1146773 h 1578768"/>
                <a:gd name="connsiteX64" fmla="*/ 2382 w 3371851"/>
                <a:gd name="connsiteY64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4409 w 3371851"/>
                <a:gd name="connsiteY54" fmla="*/ 891396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60616 w 3371851"/>
                <a:gd name="connsiteY53" fmla="*/ 839083 h 1578768"/>
                <a:gd name="connsiteX54" fmla="*/ 934409 w 3371851"/>
                <a:gd name="connsiteY54" fmla="*/ 891396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60597 w 3371851"/>
                <a:gd name="connsiteY52" fmla="*/ 770987 h 1578768"/>
                <a:gd name="connsiteX53" fmla="*/ 1060616 w 3371851"/>
                <a:gd name="connsiteY53" fmla="*/ 839083 h 1578768"/>
                <a:gd name="connsiteX54" fmla="*/ 934409 w 3371851"/>
                <a:gd name="connsiteY54" fmla="*/ 891396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696709 h 1578768"/>
                <a:gd name="connsiteX52" fmla="*/ 1160597 w 3371851"/>
                <a:gd name="connsiteY52" fmla="*/ 770987 h 1578768"/>
                <a:gd name="connsiteX53" fmla="*/ 1060616 w 3371851"/>
                <a:gd name="connsiteY53" fmla="*/ 839083 h 1578768"/>
                <a:gd name="connsiteX54" fmla="*/ 934409 w 3371851"/>
                <a:gd name="connsiteY54" fmla="*/ 891396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0597 w 3371851"/>
                <a:gd name="connsiteY52" fmla="*/ 770987 h 1578768"/>
                <a:gd name="connsiteX53" fmla="*/ 1060616 w 3371851"/>
                <a:gd name="connsiteY53" fmla="*/ 839083 h 1578768"/>
                <a:gd name="connsiteX54" fmla="*/ 934409 w 3371851"/>
                <a:gd name="connsiteY54" fmla="*/ 891396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0597 w 3371851"/>
                <a:gd name="connsiteY52" fmla="*/ 770987 h 1578768"/>
                <a:gd name="connsiteX53" fmla="*/ 1060616 w 3371851"/>
                <a:gd name="connsiteY53" fmla="*/ 839083 h 1578768"/>
                <a:gd name="connsiteX54" fmla="*/ 927729 w 3371851"/>
                <a:gd name="connsiteY54" fmla="*/ 861325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0597 w 3371851"/>
                <a:gd name="connsiteY52" fmla="*/ 770987 h 1578768"/>
                <a:gd name="connsiteX53" fmla="*/ 1060616 w 3371851"/>
                <a:gd name="connsiteY53" fmla="*/ 839083 h 1578768"/>
                <a:gd name="connsiteX54" fmla="*/ 927729 w 3371851"/>
                <a:gd name="connsiteY54" fmla="*/ 861325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0597 w 3371851"/>
                <a:gd name="connsiteY52" fmla="*/ 770987 h 1578768"/>
                <a:gd name="connsiteX53" fmla="*/ 1057276 w 3371851"/>
                <a:gd name="connsiteY53" fmla="*/ 809012 h 1578768"/>
                <a:gd name="connsiteX54" fmla="*/ 927729 w 3371851"/>
                <a:gd name="connsiteY54" fmla="*/ 861325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3938 w 3371851"/>
                <a:gd name="connsiteY52" fmla="*/ 754281 h 1578768"/>
                <a:gd name="connsiteX53" fmla="*/ 1057276 w 3371851"/>
                <a:gd name="connsiteY53" fmla="*/ 809012 h 1578768"/>
                <a:gd name="connsiteX54" fmla="*/ 927729 w 3371851"/>
                <a:gd name="connsiteY54" fmla="*/ 861325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695198 w 3371851"/>
                <a:gd name="connsiteY2" fmla="*/ 1462783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3938 w 3371851"/>
                <a:gd name="connsiteY52" fmla="*/ 754281 h 1578768"/>
                <a:gd name="connsiteX53" fmla="*/ 1057276 w 3371851"/>
                <a:gd name="connsiteY53" fmla="*/ 809012 h 1578768"/>
                <a:gd name="connsiteX54" fmla="*/ 927729 w 3371851"/>
                <a:gd name="connsiteY54" fmla="*/ 861325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888207 w 3371851"/>
                <a:gd name="connsiteY2" fmla="*/ 1500187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676400 w 3371851"/>
                <a:gd name="connsiteY10" fmla="*/ 1264443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6469 w 3371851"/>
                <a:gd name="connsiteY14" fmla="*/ 1181099 h 1578768"/>
                <a:gd name="connsiteX15" fmla="*/ 2433638 w 3371851"/>
                <a:gd name="connsiteY15" fmla="*/ 1131093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78463 w 3371851"/>
                <a:gd name="connsiteY31" fmla="*/ 278482 h 1578768"/>
                <a:gd name="connsiteX32" fmla="*/ 3004643 w 3371851"/>
                <a:gd name="connsiteY32" fmla="*/ 324859 h 1578768"/>
                <a:gd name="connsiteX33" fmla="*/ 2916536 w 3371851"/>
                <a:gd name="connsiteY33" fmla="*/ 351563 h 1578768"/>
                <a:gd name="connsiteX34" fmla="*/ 2834061 w 3371851"/>
                <a:gd name="connsiteY34" fmla="*/ 402567 h 1578768"/>
                <a:gd name="connsiteX35" fmla="*/ 2762746 w 3371851"/>
                <a:gd name="connsiteY35" fmla="*/ 470738 h 1578768"/>
                <a:gd name="connsiteX36" fmla="*/ 2683297 w 3371851"/>
                <a:gd name="connsiteY36" fmla="*/ 528388 h 1578768"/>
                <a:gd name="connsiteX37" fmla="*/ 2632849 w 3371851"/>
                <a:gd name="connsiteY37" fmla="*/ 561026 h 1578768"/>
                <a:gd name="connsiteX38" fmla="*/ 2530030 w 3371851"/>
                <a:gd name="connsiteY38" fmla="*/ 616754 h 1578768"/>
                <a:gd name="connsiteX39" fmla="*/ 2450307 w 3371851"/>
                <a:gd name="connsiteY39" fmla="*/ 676414 h 1578768"/>
                <a:gd name="connsiteX40" fmla="*/ 2335883 w 3371851"/>
                <a:gd name="connsiteY40" fmla="*/ 692070 h 1578768"/>
                <a:gd name="connsiteX41" fmla="*/ 2235995 w 3371851"/>
                <a:gd name="connsiteY41" fmla="*/ 689942 h 1578768"/>
                <a:gd name="connsiteX42" fmla="*/ 2169814 w 3371851"/>
                <a:gd name="connsiteY42" fmla="*/ 661769 h 1578768"/>
                <a:gd name="connsiteX43" fmla="*/ 2062409 w 3371851"/>
                <a:gd name="connsiteY43" fmla="*/ 712518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9227 w 3371851"/>
                <a:gd name="connsiteY49" fmla="*/ 684341 h 1578768"/>
                <a:gd name="connsiteX50" fmla="*/ 1307306 w 3371851"/>
                <a:gd name="connsiteY50" fmla="*/ 696709 h 1578768"/>
                <a:gd name="connsiteX51" fmla="*/ 1163938 w 3371851"/>
                <a:gd name="connsiteY51" fmla="*/ 754281 h 1578768"/>
                <a:gd name="connsiteX52" fmla="*/ 1057276 w 3371851"/>
                <a:gd name="connsiteY52" fmla="*/ 809012 h 1578768"/>
                <a:gd name="connsiteX53" fmla="*/ 927729 w 3371851"/>
                <a:gd name="connsiteY53" fmla="*/ 861325 h 1578768"/>
                <a:gd name="connsiteX54" fmla="*/ 805821 w 3371851"/>
                <a:gd name="connsiteY54" fmla="*/ 961336 h 1578768"/>
                <a:gd name="connsiteX55" fmla="*/ 710539 w 3371851"/>
                <a:gd name="connsiteY55" fmla="*/ 1010882 h 1578768"/>
                <a:gd name="connsiteX56" fmla="*/ 583342 w 3371851"/>
                <a:gd name="connsiteY56" fmla="*/ 1055628 h 1578768"/>
                <a:gd name="connsiteX57" fmla="*/ 464744 w 3371851"/>
                <a:gd name="connsiteY57" fmla="*/ 1088963 h 1578768"/>
                <a:gd name="connsiteX58" fmla="*/ 391084 w 3371851"/>
                <a:gd name="connsiteY58" fmla="*/ 1104559 h 1578768"/>
                <a:gd name="connsiteX59" fmla="*/ 301989 w 3371851"/>
                <a:gd name="connsiteY59" fmla="*/ 1109285 h 1578768"/>
                <a:gd name="connsiteX60" fmla="*/ 164402 w 3371851"/>
                <a:gd name="connsiteY60" fmla="*/ 1123497 h 1578768"/>
                <a:gd name="connsiteX61" fmla="*/ 71469 w 3371851"/>
                <a:gd name="connsiteY61" fmla="*/ 1146773 h 1578768"/>
                <a:gd name="connsiteX62" fmla="*/ 2382 w 3371851"/>
                <a:gd name="connsiteY62" fmla="*/ 1171929 h 1578768"/>
                <a:gd name="connsiteX0" fmla="*/ 25763 w 3395232"/>
                <a:gd name="connsiteY0" fmla="*/ 1171929 h 1886169"/>
                <a:gd name="connsiteX1" fmla="*/ 0 w 3395232"/>
                <a:gd name="connsiteY1" fmla="*/ 1886169 h 1886169"/>
                <a:gd name="connsiteX2" fmla="*/ 911588 w 3395232"/>
                <a:gd name="connsiteY2" fmla="*/ 1500187 h 1886169"/>
                <a:gd name="connsiteX3" fmla="*/ 990168 w 3395232"/>
                <a:gd name="connsiteY3" fmla="*/ 1438274 h 1886169"/>
                <a:gd name="connsiteX4" fmla="*/ 1104469 w 3395232"/>
                <a:gd name="connsiteY4" fmla="*/ 1352550 h 1886169"/>
                <a:gd name="connsiteX5" fmla="*/ 1194956 w 3395232"/>
                <a:gd name="connsiteY5" fmla="*/ 1266825 h 1886169"/>
                <a:gd name="connsiteX6" fmla="*/ 1285444 w 3395232"/>
                <a:gd name="connsiteY6" fmla="*/ 1200150 h 1886169"/>
                <a:gd name="connsiteX7" fmla="*/ 1409269 w 3395232"/>
                <a:gd name="connsiteY7" fmla="*/ 1181100 h 1886169"/>
                <a:gd name="connsiteX8" fmla="*/ 1528331 w 3395232"/>
                <a:gd name="connsiteY8" fmla="*/ 1195387 h 1886169"/>
                <a:gd name="connsiteX9" fmla="*/ 1633106 w 3395232"/>
                <a:gd name="connsiteY9" fmla="*/ 1238250 h 1886169"/>
                <a:gd name="connsiteX10" fmla="*/ 1699781 w 3395232"/>
                <a:gd name="connsiteY10" fmla="*/ 1264443 h 1886169"/>
                <a:gd name="connsiteX11" fmla="*/ 1828369 w 3395232"/>
                <a:gd name="connsiteY11" fmla="*/ 1264443 h 1886169"/>
                <a:gd name="connsiteX12" fmla="*/ 2026013 w 3395232"/>
                <a:gd name="connsiteY12" fmla="*/ 1231105 h 1886169"/>
                <a:gd name="connsiteX13" fmla="*/ 2161743 w 3395232"/>
                <a:gd name="connsiteY13" fmla="*/ 1202531 h 1886169"/>
                <a:gd name="connsiteX14" fmla="*/ 2249850 w 3395232"/>
                <a:gd name="connsiteY14" fmla="*/ 1181099 h 1886169"/>
                <a:gd name="connsiteX15" fmla="*/ 2457019 w 3395232"/>
                <a:gd name="connsiteY15" fmla="*/ 1131093 h 1886169"/>
                <a:gd name="connsiteX16" fmla="*/ 2587988 w 3395232"/>
                <a:gd name="connsiteY16" fmla="*/ 1076325 h 1886169"/>
                <a:gd name="connsiteX17" fmla="*/ 2766581 w 3395232"/>
                <a:gd name="connsiteY17" fmla="*/ 1016793 h 1886169"/>
                <a:gd name="connsiteX18" fmla="*/ 2902313 w 3395232"/>
                <a:gd name="connsiteY18" fmla="*/ 950118 h 1886169"/>
                <a:gd name="connsiteX19" fmla="*/ 3016613 w 3395232"/>
                <a:gd name="connsiteY19" fmla="*/ 864393 h 1886169"/>
                <a:gd name="connsiteX20" fmla="*/ 3135675 w 3395232"/>
                <a:gd name="connsiteY20" fmla="*/ 769143 h 1886169"/>
                <a:gd name="connsiteX21" fmla="*/ 3238069 w 3395232"/>
                <a:gd name="connsiteY21" fmla="*/ 692943 h 1886169"/>
                <a:gd name="connsiteX22" fmla="*/ 3309506 w 3395232"/>
                <a:gd name="connsiteY22" fmla="*/ 626268 h 1886169"/>
                <a:gd name="connsiteX23" fmla="*/ 3366656 w 3395232"/>
                <a:gd name="connsiteY23" fmla="*/ 566737 h 1886169"/>
                <a:gd name="connsiteX24" fmla="*/ 3395232 w 3395232"/>
                <a:gd name="connsiteY24" fmla="*/ 538162 h 1886169"/>
                <a:gd name="connsiteX25" fmla="*/ 3357131 w 3395232"/>
                <a:gd name="connsiteY25" fmla="*/ 376237 h 1886169"/>
                <a:gd name="connsiteX26" fmla="*/ 3314269 w 3395232"/>
                <a:gd name="connsiteY26" fmla="*/ 188118 h 1886169"/>
                <a:gd name="connsiteX27" fmla="*/ 3297600 w 3395232"/>
                <a:gd name="connsiteY27" fmla="*/ 107156 h 1886169"/>
                <a:gd name="connsiteX28" fmla="*/ 3273788 w 3395232"/>
                <a:gd name="connsiteY28" fmla="*/ 0 h 1886169"/>
                <a:gd name="connsiteX29" fmla="*/ 3233306 w 3395232"/>
                <a:gd name="connsiteY29" fmla="*/ 71437 h 1886169"/>
                <a:gd name="connsiteX30" fmla="*/ 3178538 w 3395232"/>
                <a:gd name="connsiteY30" fmla="*/ 173831 h 1886169"/>
                <a:gd name="connsiteX31" fmla="*/ 3101844 w 3395232"/>
                <a:gd name="connsiteY31" fmla="*/ 278482 h 1886169"/>
                <a:gd name="connsiteX32" fmla="*/ 3028024 w 3395232"/>
                <a:gd name="connsiteY32" fmla="*/ 324859 h 1886169"/>
                <a:gd name="connsiteX33" fmla="*/ 2939917 w 3395232"/>
                <a:gd name="connsiteY33" fmla="*/ 351563 h 1886169"/>
                <a:gd name="connsiteX34" fmla="*/ 2857442 w 3395232"/>
                <a:gd name="connsiteY34" fmla="*/ 402567 h 1886169"/>
                <a:gd name="connsiteX35" fmla="*/ 2786127 w 3395232"/>
                <a:gd name="connsiteY35" fmla="*/ 470738 h 1886169"/>
                <a:gd name="connsiteX36" fmla="*/ 2706678 w 3395232"/>
                <a:gd name="connsiteY36" fmla="*/ 528388 h 1886169"/>
                <a:gd name="connsiteX37" fmla="*/ 2656230 w 3395232"/>
                <a:gd name="connsiteY37" fmla="*/ 561026 h 1886169"/>
                <a:gd name="connsiteX38" fmla="*/ 2553411 w 3395232"/>
                <a:gd name="connsiteY38" fmla="*/ 616754 h 1886169"/>
                <a:gd name="connsiteX39" fmla="*/ 2473688 w 3395232"/>
                <a:gd name="connsiteY39" fmla="*/ 676414 h 1886169"/>
                <a:gd name="connsiteX40" fmla="*/ 2359264 w 3395232"/>
                <a:gd name="connsiteY40" fmla="*/ 692070 h 1886169"/>
                <a:gd name="connsiteX41" fmla="*/ 2259376 w 3395232"/>
                <a:gd name="connsiteY41" fmla="*/ 689942 h 1886169"/>
                <a:gd name="connsiteX42" fmla="*/ 2193195 w 3395232"/>
                <a:gd name="connsiteY42" fmla="*/ 661769 h 1886169"/>
                <a:gd name="connsiteX43" fmla="*/ 2085790 w 3395232"/>
                <a:gd name="connsiteY43" fmla="*/ 712518 h 1886169"/>
                <a:gd name="connsiteX44" fmla="*/ 1940288 w 3395232"/>
                <a:gd name="connsiteY44" fmla="*/ 802481 h 1886169"/>
                <a:gd name="connsiteX45" fmla="*/ 1809319 w 3395232"/>
                <a:gd name="connsiteY45" fmla="*/ 859631 h 1886169"/>
                <a:gd name="connsiteX46" fmla="*/ 1730738 w 3395232"/>
                <a:gd name="connsiteY46" fmla="*/ 862013 h 1886169"/>
                <a:gd name="connsiteX47" fmla="*/ 1642631 w 3395232"/>
                <a:gd name="connsiteY47" fmla="*/ 816769 h 1886169"/>
                <a:gd name="connsiteX48" fmla="*/ 1530713 w 3395232"/>
                <a:gd name="connsiteY48" fmla="*/ 747713 h 1886169"/>
                <a:gd name="connsiteX49" fmla="*/ 1412608 w 3395232"/>
                <a:gd name="connsiteY49" fmla="*/ 684341 h 1886169"/>
                <a:gd name="connsiteX50" fmla="*/ 1330687 w 3395232"/>
                <a:gd name="connsiteY50" fmla="*/ 696709 h 1886169"/>
                <a:gd name="connsiteX51" fmla="*/ 1187319 w 3395232"/>
                <a:gd name="connsiteY51" fmla="*/ 754281 h 1886169"/>
                <a:gd name="connsiteX52" fmla="*/ 1080657 w 3395232"/>
                <a:gd name="connsiteY52" fmla="*/ 809012 h 1886169"/>
                <a:gd name="connsiteX53" fmla="*/ 951110 w 3395232"/>
                <a:gd name="connsiteY53" fmla="*/ 861325 h 1886169"/>
                <a:gd name="connsiteX54" fmla="*/ 829202 w 3395232"/>
                <a:gd name="connsiteY54" fmla="*/ 961336 h 1886169"/>
                <a:gd name="connsiteX55" fmla="*/ 733920 w 3395232"/>
                <a:gd name="connsiteY55" fmla="*/ 1010882 h 1886169"/>
                <a:gd name="connsiteX56" fmla="*/ 606723 w 3395232"/>
                <a:gd name="connsiteY56" fmla="*/ 1055628 h 1886169"/>
                <a:gd name="connsiteX57" fmla="*/ 488125 w 3395232"/>
                <a:gd name="connsiteY57" fmla="*/ 1088963 h 1886169"/>
                <a:gd name="connsiteX58" fmla="*/ 414465 w 3395232"/>
                <a:gd name="connsiteY58" fmla="*/ 1104559 h 1886169"/>
                <a:gd name="connsiteX59" fmla="*/ 325370 w 3395232"/>
                <a:gd name="connsiteY59" fmla="*/ 1109285 h 1886169"/>
                <a:gd name="connsiteX60" fmla="*/ 187783 w 3395232"/>
                <a:gd name="connsiteY60" fmla="*/ 1123497 h 1886169"/>
                <a:gd name="connsiteX61" fmla="*/ 94850 w 3395232"/>
                <a:gd name="connsiteY61" fmla="*/ 1146773 h 1886169"/>
                <a:gd name="connsiteX62" fmla="*/ 25763 w 3395232"/>
                <a:gd name="connsiteY62" fmla="*/ 1171929 h 1886169"/>
                <a:gd name="connsiteX0" fmla="*/ 19082 w 3388551"/>
                <a:gd name="connsiteY0" fmla="*/ 1171929 h 1500543"/>
                <a:gd name="connsiteX1" fmla="*/ 0 w 3388551"/>
                <a:gd name="connsiteY1" fmla="*/ 1461824 h 1500543"/>
                <a:gd name="connsiteX2" fmla="*/ 904907 w 3388551"/>
                <a:gd name="connsiteY2" fmla="*/ 1500187 h 1500543"/>
                <a:gd name="connsiteX3" fmla="*/ 983487 w 3388551"/>
                <a:gd name="connsiteY3" fmla="*/ 1438274 h 1500543"/>
                <a:gd name="connsiteX4" fmla="*/ 1097788 w 3388551"/>
                <a:gd name="connsiteY4" fmla="*/ 1352550 h 1500543"/>
                <a:gd name="connsiteX5" fmla="*/ 1188275 w 3388551"/>
                <a:gd name="connsiteY5" fmla="*/ 1266825 h 1500543"/>
                <a:gd name="connsiteX6" fmla="*/ 1278763 w 3388551"/>
                <a:gd name="connsiteY6" fmla="*/ 1200150 h 1500543"/>
                <a:gd name="connsiteX7" fmla="*/ 1402588 w 3388551"/>
                <a:gd name="connsiteY7" fmla="*/ 1181100 h 1500543"/>
                <a:gd name="connsiteX8" fmla="*/ 1521650 w 3388551"/>
                <a:gd name="connsiteY8" fmla="*/ 1195387 h 1500543"/>
                <a:gd name="connsiteX9" fmla="*/ 1626425 w 3388551"/>
                <a:gd name="connsiteY9" fmla="*/ 1238250 h 1500543"/>
                <a:gd name="connsiteX10" fmla="*/ 1693100 w 3388551"/>
                <a:gd name="connsiteY10" fmla="*/ 1264443 h 1500543"/>
                <a:gd name="connsiteX11" fmla="*/ 1821688 w 3388551"/>
                <a:gd name="connsiteY11" fmla="*/ 1264443 h 1500543"/>
                <a:gd name="connsiteX12" fmla="*/ 2019332 w 3388551"/>
                <a:gd name="connsiteY12" fmla="*/ 1231105 h 1500543"/>
                <a:gd name="connsiteX13" fmla="*/ 2155062 w 3388551"/>
                <a:gd name="connsiteY13" fmla="*/ 1202531 h 1500543"/>
                <a:gd name="connsiteX14" fmla="*/ 2243169 w 3388551"/>
                <a:gd name="connsiteY14" fmla="*/ 1181099 h 1500543"/>
                <a:gd name="connsiteX15" fmla="*/ 2450338 w 3388551"/>
                <a:gd name="connsiteY15" fmla="*/ 1131093 h 1500543"/>
                <a:gd name="connsiteX16" fmla="*/ 2581307 w 3388551"/>
                <a:gd name="connsiteY16" fmla="*/ 1076325 h 1500543"/>
                <a:gd name="connsiteX17" fmla="*/ 2759900 w 3388551"/>
                <a:gd name="connsiteY17" fmla="*/ 1016793 h 1500543"/>
                <a:gd name="connsiteX18" fmla="*/ 2895632 w 3388551"/>
                <a:gd name="connsiteY18" fmla="*/ 950118 h 1500543"/>
                <a:gd name="connsiteX19" fmla="*/ 3009932 w 3388551"/>
                <a:gd name="connsiteY19" fmla="*/ 864393 h 1500543"/>
                <a:gd name="connsiteX20" fmla="*/ 3128994 w 3388551"/>
                <a:gd name="connsiteY20" fmla="*/ 769143 h 1500543"/>
                <a:gd name="connsiteX21" fmla="*/ 3231388 w 3388551"/>
                <a:gd name="connsiteY21" fmla="*/ 692943 h 1500543"/>
                <a:gd name="connsiteX22" fmla="*/ 3302825 w 3388551"/>
                <a:gd name="connsiteY22" fmla="*/ 626268 h 1500543"/>
                <a:gd name="connsiteX23" fmla="*/ 3359975 w 3388551"/>
                <a:gd name="connsiteY23" fmla="*/ 566737 h 1500543"/>
                <a:gd name="connsiteX24" fmla="*/ 3388551 w 3388551"/>
                <a:gd name="connsiteY24" fmla="*/ 538162 h 1500543"/>
                <a:gd name="connsiteX25" fmla="*/ 3350450 w 3388551"/>
                <a:gd name="connsiteY25" fmla="*/ 376237 h 1500543"/>
                <a:gd name="connsiteX26" fmla="*/ 3307588 w 3388551"/>
                <a:gd name="connsiteY26" fmla="*/ 188118 h 1500543"/>
                <a:gd name="connsiteX27" fmla="*/ 3290919 w 3388551"/>
                <a:gd name="connsiteY27" fmla="*/ 107156 h 1500543"/>
                <a:gd name="connsiteX28" fmla="*/ 3267107 w 3388551"/>
                <a:gd name="connsiteY28" fmla="*/ 0 h 1500543"/>
                <a:gd name="connsiteX29" fmla="*/ 3226625 w 3388551"/>
                <a:gd name="connsiteY29" fmla="*/ 71437 h 1500543"/>
                <a:gd name="connsiteX30" fmla="*/ 3171857 w 3388551"/>
                <a:gd name="connsiteY30" fmla="*/ 173831 h 1500543"/>
                <a:gd name="connsiteX31" fmla="*/ 3095163 w 3388551"/>
                <a:gd name="connsiteY31" fmla="*/ 278482 h 1500543"/>
                <a:gd name="connsiteX32" fmla="*/ 3021343 w 3388551"/>
                <a:gd name="connsiteY32" fmla="*/ 324859 h 1500543"/>
                <a:gd name="connsiteX33" fmla="*/ 2933236 w 3388551"/>
                <a:gd name="connsiteY33" fmla="*/ 351563 h 1500543"/>
                <a:gd name="connsiteX34" fmla="*/ 2850761 w 3388551"/>
                <a:gd name="connsiteY34" fmla="*/ 402567 h 1500543"/>
                <a:gd name="connsiteX35" fmla="*/ 2779446 w 3388551"/>
                <a:gd name="connsiteY35" fmla="*/ 470738 h 1500543"/>
                <a:gd name="connsiteX36" fmla="*/ 2699997 w 3388551"/>
                <a:gd name="connsiteY36" fmla="*/ 528388 h 1500543"/>
                <a:gd name="connsiteX37" fmla="*/ 2649549 w 3388551"/>
                <a:gd name="connsiteY37" fmla="*/ 561026 h 1500543"/>
                <a:gd name="connsiteX38" fmla="*/ 2546730 w 3388551"/>
                <a:gd name="connsiteY38" fmla="*/ 616754 h 1500543"/>
                <a:gd name="connsiteX39" fmla="*/ 2467007 w 3388551"/>
                <a:gd name="connsiteY39" fmla="*/ 676414 h 1500543"/>
                <a:gd name="connsiteX40" fmla="*/ 2352583 w 3388551"/>
                <a:gd name="connsiteY40" fmla="*/ 692070 h 1500543"/>
                <a:gd name="connsiteX41" fmla="*/ 2252695 w 3388551"/>
                <a:gd name="connsiteY41" fmla="*/ 689942 h 1500543"/>
                <a:gd name="connsiteX42" fmla="*/ 2186514 w 3388551"/>
                <a:gd name="connsiteY42" fmla="*/ 661769 h 1500543"/>
                <a:gd name="connsiteX43" fmla="*/ 2079109 w 3388551"/>
                <a:gd name="connsiteY43" fmla="*/ 712518 h 1500543"/>
                <a:gd name="connsiteX44" fmla="*/ 1933607 w 3388551"/>
                <a:gd name="connsiteY44" fmla="*/ 802481 h 1500543"/>
                <a:gd name="connsiteX45" fmla="*/ 1802638 w 3388551"/>
                <a:gd name="connsiteY45" fmla="*/ 859631 h 1500543"/>
                <a:gd name="connsiteX46" fmla="*/ 1724057 w 3388551"/>
                <a:gd name="connsiteY46" fmla="*/ 862013 h 1500543"/>
                <a:gd name="connsiteX47" fmla="*/ 1635950 w 3388551"/>
                <a:gd name="connsiteY47" fmla="*/ 816769 h 1500543"/>
                <a:gd name="connsiteX48" fmla="*/ 1524032 w 3388551"/>
                <a:gd name="connsiteY48" fmla="*/ 747713 h 1500543"/>
                <a:gd name="connsiteX49" fmla="*/ 1405927 w 3388551"/>
                <a:gd name="connsiteY49" fmla="*/ 684341 h 1500543"/>
                <a:gd name="connsiteX50" fmla="*/ 1324006 w 3388551"/>
                <a:gd name="connsiteY50" fmla="*/ 696709 h 1500543"/>
                <a:gd name="connsiteX51" fmla="*/ 1180638 w 3388551"/>
                <a:gd name="connsiteY51" fmla="*/ 754281 h 1500543"/>
                <a:gd name="connsiteX52" fmla="*/ 1073976 w 3388551"/>
                <a:gd name="connsiteY52" fmla="*/ 809012 h 1500543"/>
                <a:gd name="connsiteX53" fmla="*/ 944429 w 3388551"/>
                <a:gd name="connsiteY53" fmla="*/ 861325 h 1500543"/>
                <a:gd name="connsiteX54" fmla="*/ 822521 w 3388551"/>
                <a:gd name="connsiteY54" fmla="*/ 961336 h 1500543"/>
                <a:gd name="connsiteX55" fmla="*/ 727239 w 3388551"/>
                <a:gd name="connsiteY55" fmla="*/ 1010882 h 1500543"/>
                <a:gd name="connsiteX56" fmla="*/ 600042 w 3388551"/>
                <a:gd name="connsiteY56" fmla="*/ 1055628 h 1500543"/>
                <a:gd name="connsiteX57" fmla="*/ 481444 w 3388551"/>
                <a:gd name="connsiteY57" fmla="*/ 1088963 h 1500543"/>
                <a:gd name="connsiteX58" fmla="*/ 407784 w 3388551"/>
                <a:gd name="connsiteY58" fmla="*/ 1104559 h 1500543"/>
                <a:gd name="connsiteX59" fmla="*/ 318689 w 3388551"/>
                <a:gd name="connsiteY59" fmla="*/ 1109285 h 1500543"/>
                <a:gd name="connsiteX60" fmla="*/ 181102 w 3388551"/>
                <a:gd name="connsiteY60" fmla="*/ 1123497 h 1500543"/>
                <a:gd name="connsiteX61" fmla="*/ 88169 w 3388551"/>
                <a:gd name="connsiteY61" fmla="*/ 1146773 h 1500543"/>
                <a:gd name="connsiteX62" fmla="*/ 19082 w 3388551"/>
                <a:gd name="connsiteY62" fmla="*/ 1171929 h 1500543"/>
                <a:gd name="connsiteX0" fmla="*/ 19082 w 3388551"/>
                <a:gd name="connsiteY0" fmla="*/ 1171929 h 1504557"/>
                <a:gd name="connsiteX1" fmla="*/ 0 w 3388551"/>
                <a:gd name="connsiteY1" fmla="*/ 1461824 h 1504557"/>
                <a:gd name="connsiteX2" fmla="*/ 904907 w 3388551"/>
                <a:gd name="connsiteY2" fmla="*/ 1500187 h 1504557"/>
                <a:gd name="connsiteX3" fmla="*/ 1097788 w 3388551"/>
                <a:gd name="connsiteY3" fmla="*/ 1352550 h 1504557"/>
                <a:gd name="connsiteX4" fmla="*/ 1188275 w 3388551"/>
                <a:gd name="connsiteY4" fmla="*/ 1266825 h 1504557"/>
                <a:gd name="connsiteX5" fmla="*/ 1278763 w 3388551"/>
                <a:gd name="connsiteY5" fmla="*/ 1200150 h 1504557"/>
                <a:gd name="connsiteX6" fmla="*/ 1402588 w 3388551"/>
                <a:gd name="connsiteY6" fmla="*/ 1181100 h 1504557"/>
                <a:gd name="connsiteX7" fmla="*/ 1521650 w 3388551"/>
                <a:gd name="connsiteY7" fmla="*/ 1195387 h 1504557"/>
                <a:gd name="connsiteX8" fmla="*/ 1626425 w 3388551"/>
                <a:gd name="connsiteY8" fmla="*/ 1238250 h 1504557"/>
                <a:gd name="connsiteX9" fmla="*/ 1693100 w 3388551"/>
                <a:gd name="connsiteY9" fmla="*/ 1264443 h 1504557"/>
                <a:gd name="connsiteX10" fmla="*/ 1821688 w 3388551"/>
                <a:gd name="connsiteY10" fmla="*/ 1264443 h 1504557"/>
                <a:gd name="connsiteX11" fmla="*/ 2019332 w 3388551"/>
                <a:gd name="connsiteY11" fmla="*/ 1231105 h 1504557"/>
                <a:gd name="connsiteX12" fmla="*/ 2155062 w 3388551"/>
                <a:gd name="connsiteY12" fmla="*/ 1202531 h 1504557"/>
                <a:gd name="connsiteX13" fmla="*/ 2243169 w 3388551"/>
                <a:gd name="connsiteY13" fmla="*/ 1181099 h 1504557"/>
                <a:gd name="connsiteX14" fmla="*/ 2450338 w 3388551"/>
                <a:gd name="connsiteY14" fmla="*/ 1131093 h 1504557"/>
                <a:gd name="connsiteX15" fmla="*/ 2581307 w 3388551"/>
                <a:gd name="connsiteY15" fmla="*/ 1076325 h 1504557"/>
                <a:gd name="connsiteX16" fmla="*/ 2759900 w 3388551"/>
                <a:gd name="connsiteY16" fmla="*/ 1016793 h 1504557"/>
                <a:gd name="connsiteX17" fmla="*/ 2895632 w 3388551"/>
                <a:gd name="connsiteY17" fmla="*/ 950118 h 1504557"/>
                <a:gd name="connsiteX18" fmla="*/ 3009932 w 3388551"/>
                <a:gd name="connsiteY18" fmla="*/ 864393 h 1504557"/>
                <a:gd name="connsiteX19" fmla="*/ 3128994 w 3388551"/>
                <a:gd name="connsiteY19" fmla="*/ 769143 h 1504557"/>
                <a:gd name="connsiteX20" fmla="*/ 3231388 w 3388551"/>
                <a:gd name="connsiteY20" fmla="*/ 692943 h 1504557"/>
                <a:gd name="connsiteX21" fmla="*/ 3302825 w 3388551"/>
                <a:gd name="connsiteY21" fmla="*/ 626268 h 1504557"/>
                <a:gd name="connsiteX22" fmla="*/ 3359975 w 3388551"/>
                <a:gd name="connsiteY22" fmla="*/ 566737 h 1504557"/>
                <a:gd name="connsiteX23" fmla="*/ 3388551 w 3388551"/>
                <a:gd name="connsiteY23" fmla="*/ 538162 h 1504557"/>
                <a:gd name="connsiteX24" fmla="*/ 3350450 w 3388551"/>
                <a:gd name="connsiteY24" fmla="*/ 376237 h 1504557"/>
                <a:gd name="connsiteX25" fmla="*/ 3307588 w 3388551"/>
                <a:gd name="connsiteY25" fmla="*/ 188118 h 1504557"/>
                <a:gd name="connsiteX26" fmla="*/ 3290919 w 3388551"/>
                <a:gd name="connsiteY26" fmla="*/ 107156 h 1504557"/>
                <a:gd name="connsiteX27" fmla="*/ 3267107 w 3388551"/>
                <a:gd name="connsiteY27" fmla="*/ 0 h 1504557"/>
                <a:gd name="connsiteX28" fmla="*/ 3226625 w 3388551"/>
                <a:gd name="connsiteY28" fmla="*/ 71437 h 1504557"/>
                <a:gd name="connsiteX29" fmla="*/ 3171857 w 3388551"/>
                <a:gd name="connsiteY29" fmla="*/ 173831 h 1504557"/>
                <a:gd name="connsiteX30" fmla="*/ 3095163 w 3388551"/>
                <a:gd name="connsiteY30" fmla="*/ 278482 h 1504557"/>
                <a:gd name="connsiteX31" fmla="*/ 3021343 w 3388551"/>
                <a:gd name="connsiteY31" fmla="*/ 324859 h 1504557"/>
                <a:gd name="connsiteX32" fmla="*/ 2933236 w 3388551"/>
                <a:gd name="connsiteY32" fmla="*/ 351563 h 1504557"/>
                <a:gd name="connsiteX33" fmla="*/ 2850761 w 3388551"/>
                <a:gd name="connsiteY33" fmla="*/ 402567 h 1504557"/>
                <a:gd name="connsiteX34" fmla="*/ 2779446 w 3388551"/>
                <a:gd name="connsiteY34" fmla="*/ 470738 h 1504557"/>
                <a:gd name="connsiteX35" fmla="*/ 2699997 w 3388551"/>
                <a:gd name="connsiteY35" fmla="*/ 528388 h 1504557"/>
                <a:gd name="connsiteX36" fmla="*/ 2649549 w 3388551"/>
                <a:gd name="connsiteY36" fmla="*/ 561026 h 1504557"/>
                <a:gd name="connsiteX37" fmla="*/ 2546730 w 3388551"/>
                <a:gd name="connsiteY37" fmla="*/ 616754 h 1504557"/>
                <a:gd name="connsiteX38" fmla="*/ 2467007 w 3388551"/>
                <a:gd name="connsiteY38" fmla="*/ 676414 h 1504557"/>
                <a:gd name="connsiteX39" fmla="*/ 2352583 w 3388551"/>
                <a:gd name="connsiteY39" fmla="*/ 692070 h 1504557"/>
                <a:gd name="connsiteX40" fmla="*/ 2252695 w 3388551"/>
                <a:gd name="connsiteY40" fmla="*/ 689942 h 1504557"/>
                <a:gd name="connsiteX41" fmla="*/ 2186514 w 3388551"/>
                <a:gd name="connsiteY41" fmla="*/ 661769 h 1504557"/>
                <a:gd name="connsiteX42" fmla="*/ 2079109 w 3388551"/>
                <a:gd name="connsiteY42" fmla="*/ 712518 h 1504557"/>
                <a:gd name="connsiteX43" fmla="*/ 1933607 w 3388551"/>
                <a:gd name="connsiteY43" fmla="*/ 802481 h 1504557"/>
                <a:gd name="connsiteX44" fmla="*/ 1802638 w 3388551"/>
                <a:gd name="connsiteY44" fmla="*/ 859631 h 1504557"/>
                <a:gd name="connsiteX45" fmla="*/ 1724057 w 3388551"/>
                <a:gd name="connsiteY45" fmla="*/ 862013 h 1504557"/>
                <a:gd name="connsiteX46" fmla="*/ 1635950 w 3388551"/>
                <a:gd name="connsiteY46" fmla="*/ 816769 h 1504557"/>
                <a:gd name="connsiteX47" fmla="*/ 1524032 w 3388551"/>
                <a:gd name="connsiteY47" fmla="*/ 747713 h 1504557"/>
                <a:gd name="connsiteX48" fmla="*/ 1405927 w 3388551"/>
                <a:gd name="connsiteY48" fmla="*/ 684341 h 1504557"/>
                <a:gd name="connsiteX49" fmla="*/ 1324006 w 3388551"/>
                <a:gd name="connsiteY49" fmla="*/ 696709 h 1504557"/>
                <a:gd name="connsiteX50" fmla="*/ 1180638 w 3388551"/>
                <a:gd name="connsiteY50" fmla="*/ 754281 h 1504557"/>
                <a:gd name="connsiteX51" fmla="*/ 1073976 w 3388551"/>
                <a:gd name="connsiteY51" fmla="*/ 809012 h 1504557"/>
                <a:gd name="connsiteX52" fmla="*/ 944429 w 3388551"/>
                <a:gd name="connsiteY52" fmla="*/ 861325 h 1504557"/>
                <a:gd name="connsiteX53" fmla="*/ 822521 w 3388551"/>
                <a:gd name="connsiteY53" fmla="*/ 961336 h 1504557"/>
                <a:gd name="connsiteX54" fmla="*/ 727239 w 3388551"/>
                <a:gd name="connsiteY54" fmla="*/ 1010882 h 1504557"/>
                <a:gd name="connsiteX55" fmla="*/ 600042 w 3388551"/>
                <a:gd name="connsiteY55" fmla="*/ 1055628 h 1504557"/>
                <a:gd name="connsiteX56" fmla="*/ 481444 w 3388551"/>
                <a:gd name="connsiteY56" fmla="*/ 1088963 h 1504557"/>
                <a:gd name="connsiteX57" fmla="*/ 407784 w 3388551"/>
                <a:gd name="connsiteY57" fmla="*/ 1104559 h 1504557"/>
                <a:gd name="connsiteX58" fmla="*/ 318689 w 3388551"/>
                <a:gd name="connsiteY58" fmla="*/ 1109285 h 1504557"/>
                <a:gd name="connsiteX59" fmla="*/ 181102 w 3388551"/>
                <a:gd name="connsiteY59" fmla="*/ 1123497 h 1504557"/>
                <a:gd name="connsiteX60" fmla="*/ 88169 w 3388551"/>
                <a:gd name="connsiteY60" fmla="*/ 1146773 h 1504557"/>
                <a:gd name="connsiteX61" fmla="*/ 19082 w 3388551"/>
                <a:gd name="connsiteY61" fmla="*/ 1171929 h 1504557"/>
                <a:gd name="connsiteX0" fmla="*/ 19082 w 3388551"/>
                <a:gd name="connsiteY0" fmla="*/ 1171929 h 1463789"/>
                <a:gd name="connsiteX1" fmla="*/ 0 w 3388551"/>
                <a:gd name="connsiteY1" fmla="*/ 1461824 h 1463789"/>
                <a:gd name="connsiteX2" fmla="*/ 848126 w 3388551"/>
                <a:gd name="connsiteY2" fmla="*/ 1403288 h 1463789"/>
                <a:gd name="connsiteX3" fmla="*/ 1097788 w 3388551"/>
                <a:gd name="connsiteY3" fmla="*/ 1352550 h 1463789"/>
                <a:gd name="connsiteX4" fmla="*/ 1188275 w 3388551"/>
                <a:gd name="connsiteY4" fmla="*/ 1266825 h 1463789"/>
                <a:gd name="connsiteX5" fmla="*/ 1278763 w 3388551"/>
                <a:gd name="connsiteY5" fmla="*/ 1200150 h 1463789"/>
                <a:gd name="connsiteX6" fmla="*/ 1402588 w 3388551"/>
                <a:gd name="connsiteY6" fmla="*/ 1181100 h 1463789"/>
                <a:gd name="connsiteX7" fmla="*/ 1521650 w 3388551"/>
                <a:gd name="connsiteY7" fmla="*/ 1195387 h 1463789"/>
                <a:gd name="connsiteX8" fmla="*/ 1626425 w 3388551"/>
                <a:gd name="connsiteY8" fmla="*/ 1238250 h 1463789"/>
                <a:gd name="connsiteX9" fmla="*/ 1693100 w 3388551"/>
                <a:gd name="connsiteY9" fmla="*/ 1264443 h 1463789"/>
                <a:gd name="connsiteX10" fmla="*/ 1821688 w 3388551"/>
                <a:gd name="connsiteY10" fmla="*/ 1264443 h 1463789"/>
                <a:gd name="connsiteX11" fmla="*/ 2019332 w 3388551"/>
                <a:gd name="connsiteY11" fmla="*/ 1231105 h 1463789"/>
                <a:gd name="connsiteX12" fmla="*/ 2155062 w 3388551"/>
                <a:gd name="connsiteY12" fmla="*/ 1202531 h 1463789"/>
                <a:gd name="connsiteX13" fmla="*/ 2243169 w 3388551"/>
                <a:gd name="connsiteY13" fmla="*/ 1181099 h 1463789"/>
                <a:gd name="connsiteX14" fmla="*/ 2450338 w 3388551"/>
                <a:gd name="connsiteY14" fmla="*/ 1131093 h 1463789"/>
                <a:gd name="connsiteX15" fmla="*/ 2581307 w 3388551"/>
                <a:gd name="connsiteY15" fmla="*/ 1076325 h 1463789"/>
                <a:gd name="connsiteX16" fmla="*/ 2759900 w 3388551"/>
                <a:gd name="connsiteY16" fmla="*/ 1016793 h 1463789"/>
                <a:gd name="connsiteX17" fmla="*/ 2895632 w 3388551"/>
                <a:gd name="connsiteY17" fmla="*/ 950118 h 1463789"/>
                <a:gd name="connsiteX18" fmla="*/ 3009932 w 3388551"/>
                <a:gd name="connsiteY18" fmla="*/ 864393 h 1463789"/>
                <a:gd name="connsiteX19" fmla="*/ 3128994 w 3388551"/>
                <a:gd name="connsiteY19" fmla="*/ 769143 h 1463789"/>
                <a:gd name="connsiteX20" fmla="*/ 3231388 w 3388551"/>
                <a:gd name="connsiteY20" fmla="*/ 692943 h 1463789"/>
                <a:gd name="connsiteX21" fmla="*/ 3302825 w 3388551"/>
                <a:gd name="connsiteY21" fmla="*/ 626268 h 1463789"/>
                <a:gd name="connsiteX22" fmla="*/ 3359975 w 3388551"/>
                <a:gd name="connsiteY22" fmla="*/ 566737 h 1463789"/>
                <a:gd name="connsiteX23" fmla="*/ 3388551 w 3388551"/>
                <a:gd name="connsiteY23" fmla="*/ 538162 h 1463789"/>
                <a:gd name="connsiteX24" fmla="*/ 3350450 w 3388551"/>
                <a:gd name="connsiteY24" fmla="*/ 376237 h 1463789"/>
                <a:gd name="connsiteX25" fmla="*/ 3307588 w 3388551"/>
                <a:gd name="connsiteY25" fmla="*/ 188118 h 1463789"/>
                <a:gd name="connsiteX26" fmla="*/ 3290919 w 3388551"/>
                <a:gd name="connsiteY26" fmla="*/ 107156 h 1463789"/>
                <a:gd name="connsiteX27" fmla="*/ 3267107 w 3388551"/>
                <a:gd name="connsiteY27" fmla="*/ 0 h 1463789"/>
                <a:gd name="connsiteX28" fmla="*/ 3226625 w 3388551"/>
                <a:gd name="connsiteY28" fmla="*/ 71437 h 1463789"/>
                <a:gd name="connsiteX29" fmla="*/ 3171857 w 3388551"/>
                <a:gd name="connsiteY29" fmla="*/ 173831 h 1463789"/>
                <a:gd name="connsiteX30" fmla="*/ 3095163 w 3388551"/>
                <a:gd name="connsiteY30" fmla="*/ 278482 h 1463789"/>
                <a:gd name="connsiteX31" fmla="*/ 3021343 w 3388551"/>
                <a:gd name="connsiteY31" fmla="*/ 324859 h 1463789"/>
                <a:gd name="connsiteX32" fmla="*/ 2933236 w 3388551"/>
                <a:gd name="connsiteY32" fmla="*/ 351563 h 1463789"/>
                <a:gd name="connsiteX33" fmla="*/ 2850761 w 3388551"/>
                <a:gd name="connsiteY33" fmla="*/ 402567 h 1463789"/>
                <a:gd name="connsiteX34" fmla="*/ 2779446 w 3388551"/>
                <a:gd name="connsiteY34" fmla="*/ 470738 h 1463789"/>
                <a:gd name="connsiteX35" fmla="*/ 2699997 w 3388551"/>
                <a:gd name="connsiteY35" fmla="*/ 528388 h 1463789"/>
                <a:gd name="connsiteX36" fmla="*/ 2649549 w 3388551"/>
                <a:gd name="connsiteY36" fmla="*/ 561026 h 1463789"/>
                <a:gd name="connsiteX37" fmla="*/ 2546730 w 3388551"/>
                <a:gd name="connsiteY37" fmla="*/ 616754 h 1463789"/>
                <a:gd name="connsiteX38" fmla="*/ 2467007 w 3388551"/>
                <a:gd name="connsiteY38" fmla="*/ 676414 h 1463789"/>
                <a:gd name="connsiteX39" fmla="*/ 2352583 w 3388551"/>
                <a:gd name="connsiteY39" fmla="*/ 692070 h 1463789"/>
                <a:gd name="connsiteX40" fmla="*/ 2252695 w 3388551"/>
                <a:gd name="connsiteY40" fmla="*/ 689942 h 1463789"/>
                <a:gd name="connsiteX41" fmla="*/ 2186514 w 3388551"/>
                <a:gd name="connsiteY41" fmla="*/ 661769 h 1463789"/>
                <a:gd name="connsiteX42" fmla="*/ 2079109 w 3388551"/>
                <a:gd name="connsiteY42" fmla="*/ 712518 h 1463789"/>
                <a:gd name="connsiteX43" fmla="*/ 1933607 w 3388551"/>
                <a:gd name="connsiteY43" fmla="*/ 802481 h 1463789"/>
                <a:gd name="connsiteX44" fmla="*/ 1802638 w 3388551"/>
                <a:gd name="connsiteY44" fmla="*/ 859631 h 1463789"/>
                <a:gd name="connsiteX45" fmla="*/ 1724057 w 3388551"/>
                <a:gd name="connsiteY45" fmla="*/ 862013 h 1463789"/>
                <a:gd name="connsiteX46" fmla="*/ 1635950 w 3388551"/>
                <a:gd name="connsiteY46" fmla="*/ 816769 h 1463789"/>
                <a:gd name="connsiteX47" fmla="*/ 1524032 w 3388551"/>
                <a:gd name="connsiteY47" fmla="*/ 747713 h 1463789"/>
                <a:gd name="connsiteX48" fmla="*/ 1405927 w 3388551"/>
                <a:gd name="connsiteY48" fmla="*/ 684341 h 1463789"/>
                <a:gd name="connsiteX49" fmla="*/ 1324006 w 3388551"/>
                <a:gd name="connsiteY49" fmla="*/ 696709 h 1463789"/>
                <a:gd name="connsiteX50" fmla="*/ 1180638 w 3388551"/>
                <a:gd name="connsiteY50" fmla="*/ 754281 h 1463789"/>
                <a:gd name="connsiteX51" fmla="*/ 1073976 w 3388551"/>
                <a:gd name="connsiteY51" fmla="*/ 809012 h 1463789"/>
                <a:gd name="connsiteX52" fmla="*/ 944429 w 3388551"/>
                <a:gd name="connsiteY52" fmla="*/ 861325 h 1463789"/>
                <a:gd name="connsiteX53" fmla="*/ 822521 w 3388551"/>
                <a:gd name="connsiteY53" fmla="*/ 961336 h 1463789"/>
                <a:gd name="connsiteX54" fmla="*/ 727239 w 3388551"/>
                <a:gd name="connsiteY54" fmla="*/ 1010882 h 1463789"/>
                <a:gd name="connsiteX55" fmla="*/ 600042 w 3388551"/>
                <a:gd name="connsiteY55" fmla="*/ 1055628 h 1463789"/>
                <a:gd name="connsiteX56" fmla="*/ 481444 w 3388551"/>
                <a:gd name="connsiteY56" fmla="*/ 1088963 h 1463789"/>
                <a:gd name="connsiteX57" fmla="*/ 407784 w 3388551"/>
                <a:gd name="connsiteY57" fmla="*/ 1104559 h 1463789"/>
                <a:gd name="connsiteX58" fmla="*/ 318689 w 3388551"/>
                <a:gd name="connsiteY58" fmla="*/ 1109285 h 1463789"/>
                <a:gd name="connsiteX59" fmla="*/ 181102 w 3388551"/>
                <a:gd name="connsiteY59" fmla="*/ 1123497 h 1463789"/>
                <a:gd name="connsiteX60" fmla="*/ 88169 w 3388551"/>
                <a:gd name="connsiteY60" fmla="*/ 1146773 h 1463789"/>
                <a:gd name="connsiteX61" fmla="*/ 19082 w 3388551"/>
                <a:gd name="connsiteY61" fmla="*/ 1171929 h 1463789"/>
                <a:gd name="connsiteX0" fmla="*/ 19082 w 3388551"/>
                <a:gd name="connsiteY0" fmla="*/ 1171929 h 1464256"/>
                <a:gd name="connsiteX1" fmla="*/ 0 w 3388551"/>
                <a:gd name="connsiteY1" fmla="*/ 1461824 h 1464256"/>
                <a:gd name="connsiteX2" fmla="*/ 848126 w 3388551"/>
                <a:gd name="connsiteY2" fmla="*/ 1403288 h 1464256"/>
                <a:gd name="connsiteX3" fmla="*/ 1057707 w 3388551"/>
                <a:gd name="connsiteY3" fmla="*/ 1275699 h 1464256"/>
                <a:gd name="connsiteX4" fmla="*/ 1188275 w 3388551"/>
                <a:gd name="connsiteY4" fmla="*/ 1266825 h 1464256"/>
                <a:gd name="connsiteX5" fmla="*/ 1278763 w 3388551"/>
                <a:gd name="connsiteY5" fmla="*/ 1200150 h 1464256"/>
                <a:gd name="connsiteX6" fmla="*/ 1402588 w 3388551"/>
                <a:gd name="connsiteY6" fmla="*/ 1181100 h 1464256"/>
                <a:gd name="connsiteX7" fmla="*/ 1521650 w 3388551"/>
                <a:gd name="connsiteY7" fmla="*/ 1195387 h 1464256"/>
                <a:gd name="connsiteX8" fmla="*/ 1626425 w 3388551"/>
                <a:gd name="connsiteY8" fmla="*/ 1238250 h 1464256"/>
                <a:gd name="connsiteX9" fmla="*/ 1693100 w 3388551"/>
                <a:gd name="connsiteY9" fmla="*/ 1264443 h 1464256"/>
                <a:gd name="connsiteX10" fmla="*/ 1821688 w 3388551"/>
                <a:gd name="connsiteY10" fmla="*/ 1264443 h 1464256"/>
                <a:gd name="connsiteX11" fmla="*/ 2019332 w 3388551"/>
                <a:gd name="connsiteY11" fmla="*/ 1231105 h 1464256"/>
                <a:gd name="connsiteX12" fmla="*/ 2155062 w 3388551"/>
                <a:gd name="connsiteY12" fmla="*/ 1202531 h 1464256"/>
                <a:gd name="connsiteX13" fmla="*/ 2243169 w 3388551"/>
                <a:gd name="connsiteY13" fmla="*/ 1181099 h 1464256"/>
                <a:gd name="connsiteX14" fmla="*/ 2450338 w 3388551"/>
                <a:gd name="connsiteY14" fmla="*/ 1131093 h 1464256"/>
                <a:gd name="connsiteX15" fmla="*/ 2581307 w 3388551"/>
                <a:gd name="connsiteY15" fmla="*/ 1076325 h 1464256"/>
                <a:gd name="connsiteX16" fmla="*/ 2759900 w 3388551"/>
                <a:gd name="connsiteY16" fmla="*/ 1016793 h 1464256"/>
                <a:gd name="connsiteX17" fmla="*/ 2895632 w 3388551"/>
                <a:gd name="connsiteY17" fmla="*/ 950118 h 1464256"/>
                <a:gd name="connsiteX18" fmla="*/ 3009932 w 3388551"/>
                <a:gd name="connsiteY18" fmla="*/ 864393 h 1464256"/>
                <a:gd name="connsiteX19" fmla="*/ 3128994 w 3388551"/>
                <a:gd name="connsiteY19" fmla="*/ 769143 h 1464256"/>
                <a:gd name="connsiteX20" fmla="*/ 3231388 w 3388551"/>
                <a:gd name="connsiteY20" fmla="*/ 692943 h 1464256"/>
                <a:gd name="connsiteX21" fmla="*/ 3302825 w 3388551"/>
                <a:gd name="connsiteY21" fmla="*/ 626268 h 1464256"/>
                <a:gd name="connsiteX22" fmla="*/ 3359975 w 3388551"/>
                <a:gd name="connsiteY22" fmla="*/ 566737 h 1464256"/>
                <a:gd name="connsiteX23" fmla="*/ 3388551 w 3388551"/>
                <a:gd name="connsiteY23" fmla="*/ 538162 h 1464256"/>
                <a:gd name="connsiteX24" fmla="*/ 3350450 w 3388551"/>
                <a:gd name="connsiteY24" fmla="*/ 376237 h 1464256"/>
                <a:gd name="connsiteX25" fmla="*/ 3307588 w 3388551"/>
                <a:gd name="connsiteY25" fmla="*/ 188118 h 1464256"/>
                <a:gd name="connsiteX26" fmla="*/ 3290919 w 3388551"/>
                <a:gd name="connsiteY26" fmla="*/ 107156 h 1464256"/>
                <a:gd name="connsiteX27" fmla="*/ 3267107 w 3388551"/>
                <a:gd name="connsiteY27" fmla="*/ 0 h 1464256"/>
                <a:gd name="connsiteX28" fmla="*/ 3226625 w 3388551"/>
                <a:gd name="connsiteY28" fmla="*/ 71437 h 1464256"/>
                <a:gd name="connsiteX29" fmla="*/ 3171857 w 3388551"/>
                <a:gd name="connsiteY29" fmla="*/ 173831 h 1464256"/>
                <a:gd name="connsiteX30" fmla="*/ 3095163 w 3388551"/>
                <a:gd name="connsiteY30" fmla="*/ 278482 h 1464256"/>
                <a:gd name="connsiteX31" fmla="*/ 3021343 w 3388551"/>
                <a:gd name="connsiteY31" fmla="*/ 324859 h 1464256"/>
                <a:gd name="connsiteX32" fmla="*/ 2933236 w 3388551"/>
                <a:gd name="connsiteY32" fmla="*/ 351563 h 1464256"/>
                <a:gd name="connsiteX33" fmla="*/ 2850761 w 3388551"/>
                <a:gd name="connsiteY33" fmla="*/ 402567 h 1464256"/>
                <a:gd name="connsiteX34" fmla="*/ 2779446 w 3388551"/>
                <a:gd name="connsiteY34" fmla="*/ 470738 h 1464256"/>
                <a:gd name="connsiteX35" fmla="*/ 2699997 w 3388551"/>
                <a:gd name="connsiteY35" fmla="*/ 528388 h 1464256"/>
                <a:gd name="connsiteX36" fmla="*/ 2649549 w 3388551"/>
                <a:gd name="connsiteY36" fmla="*/ 561026 h 1464256"/>
                <a:gd name="connsiteX37" fmla="*/ 2546730 w 3388551"/>
                <a:gd name="connsiteY37" fmla="*/ 616754 h 1464256"/>
                <a:gd name="connsiteX38" fmla="*/ 2467007 w 3388551"/>
                <a:gd name="connsiteY38" fmla="*/ 676414 h 1464256"/>
                <a:gd name="connsiteX39" fmla="*/ 2352583 w 3388551"/>
                <a:gd name="connsiteY39" fmla="*/ 692070 h 1464256"/>
                <a:gd name="connsiteX40" fmla="*/ 2252695 w 3388551"/>
                <a:gd name="connsiteY40" fmla="*/ 689942 h 1464256"/>
                <a:gd name="connsiteX41" fmla="*/ 2186514 w 3388551"/>
                <a:gd name="connsiteY41" fmla="*/ 661769 h 1464256"/>
                <a:gd name="connsiteX42" fmla="*/ 2079109 w 3388551"/>
                <a:gd name="connsiteY42" fmla="*/ 712518 h 1464256"/>
                <a:gd name="connsiteX43" fmla="*/ 1933607 w 3388551"/>
                <a:gd name="connsiteY43" fmla="*/ 802481 h 1464256"/>
                <a:gd name="connsiteX44" fmla="*/ 1802638 w 3388551"/>
                <a:gd name="connsiteY44" fmla="*/ 859631 h 1464256"/>
                <a:gd name="connsiteX45" fmla="*/ 1724057 w 3388551"/>
                <a:gd name="connsiteY45" fmla="*/ 862013 h 1464256"/>
                <a:gd name="connsiteX46" fmla="*/ 1635950 w 3388551"/>
                <a:gd name="connsiteY46" fmla="*/ 816769 h 1464256"/>
                <a:gd name="connsiteX47" fmla="*/ 1524032 w 3388551"/>
                <a:gd name="connsiteY47" fmla="*/ 747713 h 1464256"/>
                <a:gd name="connsiteX48" fmla="*/ 1405927 w 3388551"/>
                <a:gd name="connsiteY48" fmla="*/ 684341 h 1464256"/>
                <a:gd name="connsiteX49" fmla="*/ 1324006 w 3388551"/>
                <a:gd name="connsiteY49" fmla="*/ 696709 h 1464256"/>
                <a:gd name="connsiteX50" fmla="*/ 1180638 w 3388551"/>
                <a:gd name="connsiteY50" fmla="*/ 754281 h 1464256"/>
                <a:gd name="connsiteX51" fmla="*/ 1073976 w 3388551"/>
                <a:gd name="connsiteY51" fmla="*/ 809012 h 1464256"/>
                <a:gd name="connsiteX52" fmla="*/ 944429 w 3388551"/>
                <a:gd name="connsiteY52" fmla="*/ 861325 h 1464256"/>
                <a:gd name="connsiteX53" fmla="*/ 822521 w 3388551"/>
                <a:gd name="connsiteY53" fmla="*/ 961336 h 1464256"/>
                <a:gd name="connsiteX54" fmla="*/ 727239 w 3388551"/>
                <a:gd name="connsiteY54" fmla="*/ 1010882 h 1464256"/>
                <a:gd name="connsiteX55" fmla="*/ 600042 w 3388551"/>
                <a:gd name="connsiteY55" fmla="*/ 1055628 h 1464256"/>
                <a:gd name="connsiteX56" fmla="*/ 481444 w 3388551"/>
                <a:gd name="connsiteY56" fmla="*/ 1088963 h 1464256"/>
                <a:gd name="connsiteX57" fmla="*/ 407784 w 3388551"/>
                <a:gd name="connsiteY57" fmla="*/ 1104559 h 1464256"/>
                <a:gd name="connsiteX58" fmla="*/ 318689 w 3388551"/>
                <a:gd name="connsiteY58" fmla="*/ 1109285 h 1464256"/>
                <a:gd name="connsiteX59" fmla="*/ 181102 w 3388551"/>
                <a:gd name="connsiteY59" fmla="*/ 1123497 h 1464256"/>
                <a:gd name="connsiteX60" fmla="*/ 88169 w 3388551"/>
                <a:gd name="connsiteY60" fmla="*/ 1146773 h 1464256"/>
                <a:gd name="connsiteX61" fmla="*/ 19082 w 3388551"/>
                <a:gd name="connsiteY61" fmla="*/ 1171929 h 1464256"/>
                <a:gd name="connsiteX0" fmla="*/ 19082 w 3388551"/>
                <a:gd name="connsiteY0" fmla="*/ 1171929 h 1464323"/>
                <a:gd name="connsiteX1" fmla="*/ 0 w 3388551"/>
                <a:gd name="connsiteY1" fmla="*/ 1461824 h 1464323"/>
                <a:gd name="connsiteX2" fmla="*/ 848126 w 3388551"/>
                <a:gd name="connsiteY2" fmla="*/ 1403288 h 1464323"/>
                <a:gd name="connsiteX3" fmla="*/ 1188275 w 3388551"/>
                <a:gd name="connsiteY3" fmla="*/ 1266825 h 1464323"/>
                <a:gd name="connsiteX4" fmla="*/ 1278763 w 3388551"/>
                <a:gd name="connsiteY4" fmla="*/ 1200150 h 1464323"/>
                <a:gd name="connsiteX5" fmla="*/ 1402588 w 3388551"/>
                <a:gd name="connsiteY5" fmla="*/ 1181100 h 1464323"/>
                <a:gd name="connsiteX6" fmla="*/ 1521650 w 3388551"/>
                <a:gd name="connsiteY6" fmla="*/ 1195387 h 1464323"/>
                <a:gd name="connsiteX7" fmla="*/ 1626425 w 3388551"/>
                <a:gd name="connsiteY7" fmla="*/ 1238250 h 1464323"/>
                <a:gd name="connsiteX8" fmla="*/ 1693100 w 3388551"/>
                <a:gd name="connsiteY8" fmla="*/ 1264443 h 1464323"/>
                <a:gd name="connsiteX9" fmla="*/ 1821688 w 3388551"/>
                <a:gd name="connsiteY9" fmla="*/ 1264443 h 1464323"/>
                <a:gd name="connsiteX10" fmla="*/ 2019332 w 3388551"/>
                <a:gd name="connsiteY10" fmla="*/ 1231105 h 1464323"/>
                <a:gd name="connsiteX11" fmla="*/ 2155062 w 3388551"/>
                <a:gd name="connsiteY11" fmla="*/ 1202531 h 1464323"/>
                <a:gd name="connsiteX12" fmla="*/ 2243169 w 3388551"/>
                <a:gd name="connsiteY12" fmla="*/ 1181099 h 1464323"/>
                <a:gd name="connsiteX13" fmla="*/ 2450338 w 3388551"/>
                <a:gd name="connsiteY13" fmla="*/ 1131093 h 1464323"/>
                <a:gd name="connsiteX14" fmla="*/ 2581307 w 3388551"/>
                <a:gd name="connsiteY14" fmla="*/ 1076325 h 1464323"/>
                <a:gd name="connsiteX15" fmla="*/ 2759900 w 3388551"/>
                <a:gd name="connsiteY15" fmla="*/ 1016793 h 1464323"/>
                <a:gd name="connsiteX16" fmla="*/ 2895632 w 3388551"/>
                <a:gd name="connsiteY16" fmla="*/ 950118 h 1464323"/>
                <a:gd name="connsiteX17" fmla="*/ 3009932 w 3388551"/>
                <a:gd name="connsiteY17" fmla="*/ 864393 h 1464323"/>
                <a:gd name="connsiteX18" fmla="*/ 3128994 w 3388551"/>
                <a:gd name="connsiteY18" fmla="*/ 769143 h 1464323"/>
                <a:gd name="connsiteX19" fmla="*/ 3231388 w 3388551"/>
                <a:gd name="connsiteY19" fmla="*/ 692943 h 1464323"/>
                <a:gd name="connsiteX20" fmla="*/ 3302825 w 3388551"/>
                <a:gd name="connsiteY20" fmla="*/ 626268 h 1464323"/>
                <a:gd name="connsiteX21" fmla="*/ 3359975 w 3388551"/>
                <a:gd name="connsiteY21" fmla="*/ 566737 h 1464323"/>
                <a:gd name="connsiteX22" fmla="*/ 3388551 w 3388551"/>
                <a:gd name="connsiteY22" fmla="*/ 538162 h 1464323"/>
                <a:gd name="connsiteX23" fmla="*/ 3350450 w 3388551"/>
                <a:gd name="connsiteY23" fmla="*/ 376237 h 1464323"/>
                <a:gd name="connsiteX24" fmla="*/ 3307588 w 3388551"/>
                <a:gd name="connsiteY24" fmla="*/ 188118 h 1464323"/>
                <a:gd name="connsiteX25" fmla="*/ 3290919 w 3388551"/>
                <a:gd name="connsiteY25" fmla="*/ 107156 h 1464323"/>
                <a:gd name="connsiteX26" fmla="*/ 3267107 w 3388551"/>
                <a:gd name="connsiteY26" fmla="*/ 0 h 1464323"/>
                <a:gd name="connsiteX27" fmla="*/ 3226625 w 3388551"/>
                <a:gd name="connsiteY27" fmla="*/ 71437 h 1464323"/>
                <a:gd name="connsiteX28" fmla="*/ 3171857 w 3388551"/>
                <a:gd name="connsiteY28" fmla="*/ 173831 h 1464323"/>
                <a:gd name="connsiteX29" fmla="*/ 3095163 w 3388551"/>
                <a:gd name="connsiteY29" fmla="*/ 278482 h 1464323"/>
                <a:gd name="connsiteX30" fmla="*/ 3021343 w 3388551"/>
                <a:gd name="connsiteY30" fmla="*/ 324859 h 1464323"/>
                <a:gd name="connsiteX31" fmla="*/ 2933236 w 3388551"/>
                <a:gd name="connsiteY31" fmla="*/ 351563 h 1464323"/>
                <a:gd name="connsiteX32" fmla="*/ 2850761 w 3388551"/>
                <a:gd name="connsiteY32" fmla="*/ 402567 h 1464323"/>
                <a:gd name="connsiteX33" fmla="*/ 2779446 w 3388551"/>
                <a:gd name="connsiteY33" fmla="*/ 470738 h 1464323"/>
                <a:gd name="connsiteX34" fmla="*/ 2699997 w 3388551"/>
                <a:gd name="connsiteY34" fmla="*/ 528388 h 1464323"/>
                <a:gd name="connsiteX35" fmla="*/ 2649549 w 3388551"/>
                <a:gd name="connsiteY35" fmla="*/ 561026 h 1464323"/>
                <a:gd name="connsiteX36" fmla="*/ 2546730 w 3388551"/>
                <a:gd name="connsiteY36" fmla="*/ 616754 h 1464323"/>
                <a:gd name="connsiteX37" fmla="*/ 2467007 w 3388551"/>
                <a:gd name="connsiteY37" fmla="*/ 676414 h 1464323"/>
                <a:gd name="connsiteX38" fmla="*/ 2352583 w 3388551"/>
                <a:gd name="connsiteY38" fmla="*/ 692070 h 1464323"/>
                <a:gd name="connsiteX39" fmla="*/ 2252695 w 3388551"/>
                <a:gd name="connsiteY39" fmla="*/ 689942 h 1464323"/>
                <a:gd name="connsiteX40" fmla="*/ 2186514 w 3388551"/>
                <a:gd name="connsiteY40" fmla="*/ 661769 h 1464323"/>
                <a:gd name="connsiteX41" fmla="*/ 2079109 w 3388551"/>
                <a:gd name="connsiteY41" fmla="*/ 712518 h 1464323"/>
                <a:gd name="connsiteX42" fmla="*/ 1933607 w 3388551"/>
                <a:gd name="connsiteY42" fmla="*/ 802481 h 1464323"/>
                <a:gd name="connsiteX43" fmla="*/ 1802638 w 3388551"/>
                <a:gd name="connsiteY43" fmla="*/ 859631 h 1464323"/>
                <a:gd name="connsiteX44" fmla="*/ 1724057 w 3388551"/>
                <a:gd name="connsiteY44" fmla="*/ 862013 h 1464323"/>
                <a:gd name="connsiteX45" fmla="*/ 1635950 w 3388551"/>
                <a:gd name="connsiteY45" fmla="*/ 816769 h 1464323"/>
                <a:gd name="connsiteX46" fmla="*/ 1524032 w 3388551"/>
                <a:gd name="connsiteY46" fmla="*/ 747713 h 1464323"/>
                <a:gd name="connsiteX47" fmla="*/ 1405927 w 3388551"/>
                <a:gd name="connsiteY47" fmla="*/ 684341 h 1464323"/>
                <a:gd name="connsiteX48" fmla="*/ 1324006 w 3388551"/>
                <a:gd name="connsiteY48" fmla="*/ 696709 h 1464323"/>
                <a:gd name="connsiteX49" fmla="*/ 1180638 w 3388551"/>
                <a:gd name="connsiteY49" fmla="*/ 754281 h 1464323"/>
                <a:gd name="connsiteX50" fmla="*/ 1073976 w 3388551"/>
                <a:gd name="connsiteY50" fmla="*/ 809012 h 1464323"/>
                <a:gd name="connsiteX51" fmla="*/ 944429 w 3388551"/>
                <a:gd name="connsiteY51" fmla="*/ 861325 h 1464323"/>
                <a:gd name="connsiteX52" fmla="*/ 822521 w 3388551"/>
                <a:gd name="connsiteY52" fmla="*/ 961336 h 1464323"/>
                <a:gd name="connsiteX53" fmla="*/ 727239 w 3388551"/>
                <a:gd name="connsiteY53" fmla="*/ 1010882 h 1464323"/>
                <a:gd name="connsiteX54" fmla="*/ 600042 w 3388551"/>
                <a:gd name="connsiteY54" fmla="*/ 1055628 h 1464323"/>
                <a:gd name="connsiteX55" fmla="*/ 481444 w 3388551"/>
                <a:gd name="connsiteY55" fmla="*/ 1088963 h 1464323"/>
                <a:gd name="connsiteX56" fmla="*/ 407784 w 3388551"/>
                <a:gd name="connsiteY56" fmla="*/ 1104559 h 1464323"/>
                <a:gd name="connsiteX57" fmla="*/ 318689 w 3388551"/>
                <a:gd name="connsiteY57" fmla="*/ 1109285 h 1464323"/>
                <a:gd name="connsiteX58" fmla="*/ 181102 w 3388551"/>
                <a:gd name="connsiteY58" fmla="*/ 1123497 h 1464323"/>
                <a:gd name="connsiteX59" fmla="*/ 88169 w 3388551"/>
                <a:gd name="connsiteY59" fmla="*/ 1146773 h 1464323"/>
                <a:gd name="connsiteX60" fmla="*/ 19082 w 3388551"/>
                <a:gd name="connsiteY60" fmla="*/ 1171929 h 1464323"/>
                <a:gd name="connsiteX0" fmla="*/ 19082 w 3388551"/>
                <a:gd name="connsiteY0" fmla="*/ 1171929 h 1462875"/>
                <a:gd name="connsiteX1" fmla="*/ 0 w 3388551"/>
                <a:gd name="connsiteY1" fmla="*/ 1461824 h 1462875"/>
                <a:gd name="connsiteX2" fmla="*/ 1188275 w 3388551"/>
                <a:gd name="connsiteY2" fmla="*/ 1266825 h 1462875"/>
                <a:gd name="connsiteX3" fmla="*/ 1278763 w 3388551"/>
                <a:gd name="connsiteY3" fmla="*/ 1200150 h 1462875"/>
                <a:gd name="connsiteX4" fmla="*/ 1402588 w 3388551"/>
                <a:gd name="connsiteY4" fmla="*/ 1181100 h 1462875"/>
                <a:gd name="connsiteX5" fmla="*/ 1521650 w 3388551"/>
                <a:gd name="connsiteY5" fmla="*/ 1195387 h 1462875"/>
                <a:gd name="connsiteX6" fmla="*/ 1626425 w 3388551"/>
                <a:gd name="connsiteY6" fmla="*/ 1238250 h 1462875"/>
                <a:gd name="connsiteX7" fmla="*/ 1693100 w 3388551"/>
                <a:gd name="connsiteY7" fmla="*/ 1264443 h 1462875"/>
                <a:gd name="connsiteX8" fmla="*/ 1821688 w 3388551"/>
                <a:gd name="connsiteY8" fmla="*/ 1264443 h 1462875"/>
                <a:gd name="connsiteX9" fmla="*/ 2019332 w 3388551"/>
                <a:gd name="connsiteY9" fmla="*/ 1231105 h 1462875"/>
                <a:gd name="connsiteX10" fmla="*/ 2155062 w 3388551"/>
                <a:gd name="connsiteY10" fmla="*/ 1202531 h 1462875"/>
                <a:gd name="connsiteX11" fmla="*/ 2243169 w 3388551"/>
                <a:gd name="connsiteY11" fmla="*/ 1181099 h 1462875"/>
                <a:gd name="connsiteX12" fmla="*/ 2450338 w 3388551"/>
                <a:gd name="connsiteY12" fmla="*/ 1131093 h 1462875"/>
                <a:gd name="connsiteX13" fmla="*/ 2581307 w 3388551"/>
                <a:gd name="connsiteY13" fmla="*/ 1076325 h 1462875"/>
                <a:gd name="connsiteX14" fmla="*/ 2759900 w 3388551"/>
                <a:gd name="connsiteY14" fmla="*/ 1016793 h 1462875"/>
                <a:gd name="connsiteX15" fmla="*/ 2895632 w 3388551"/>
                <a:gd name="connsiteY15" fmla="*/ 950118 h 1462875"/>
                <a:gd name="connsiteX16" fmla="*/ 3009932 w 3388551"/>
                <a:gd name="connsiteY16" fmla="*/ 864393 h 1462875"/>
                <a:gd name="connsiteX17" fmla="*/ 3128994 w 3388551"/>
                <a:gd name="connsiteY17" fmla="*/ 769143 h 1462875"/>
                <a:gd name="connsiteX18" fmla="*/ 3231388 w 3388551"/>
                <a:gd name="connsiteY18" fmla="*/ 692943 h 1462875"/>
                <a:gd name="connsiteX19" fmla="*/ 3302825 w 3388551"/>
                <a:gd name="connsiteY19" fmla="*/ 626268 h 1462875"/>
                <a:gd name="connsiteX20" fmla="*/ 3359975 w 3388551"/>
                <a:gd name="connsiteY20" fmla="*/ 566737 h 1462875"/>
                <a:gd name="connsiteX21" fmla="*/ 3388551 w 3388551"/>
                <a:gd name="connsiteY21" fmla="*/ 538162 h 1462875"/>
                <a:gd name="connsiteX22" fmla="*/ 3350450 w 3388551"/>
                <a:gd name="connsiteY22" fmla="*/ 376237 h 1462875"/>
                <a:gd name="connsiteX23" fmla="*/ 3307588 w 3388551"/>
                <a:gd name="connsiteY23" fmla="*/ 188118 h 1462875"/>
                <a:gd name="connsiteX24" fmla="*/ 3290919 w 3388551"/>
                <a:gd name="connsiteY24" fmla="*/ 107156 h 1462875"/>
                <a:gd name="connsiteX25" fmla="*/ 3267107 w 3388551"/>
                <a:gd name="connsiteY25" fmla="*/ 0 h 1462875"/>
                <a:gd name="connsiteX26" fmla="*/ 3226625 w 3388551"/>
                <a:gd name="connsiteY26" fmla="*/ 71437 h 1462875"/>
                <a:gd name="connsiteX27" fmla="*/ 3171857 w 3388551"/>
                <a:gd name="connsiteY27" fmla="*/ 173831 h 1462875"/>
                <a:gd name="connsiteX28" fmla="*/ 3095163 w 3388551"/>
                <a:gd name="connsiteY28" fmla="*/ 278482 h 1462875"/>
                <a:gd name="connsiteX29" fmla="*/ 3021343 w 3388551"/>
                <a:gd name="connsiteY29" fmla="*/ 324859 h 1462875"/>
                <a:gd name="connsiteX30" fmla="*/ 2933236 w 3388551"/>
                <a:gd name="connsiteY30" fmla="*/ 351563 h 1462875"/>
                <a:gd name="connsiteX31" fmla="*/ 2850761 w 3388551"/>
                <a:gd name="connsiteY31" fmla="*/ 402567 h 1462875"/>
                <a:gd name="connsiteX32" fmla="*/ 2779446 w 3388551"/>
                <a:gd name="connsiteY32" fmla="*/ 470738 h 1462875"/>
                <a:gd name="connsiteX33" fmla="*/ 2699997 w 3388551"/>
                <a:gd name="connsiteY33" fmla="*/ 528388 h 1462875"/>
                <a:gd name="connsiteX34" fmla="*/ 2649549 w 3388551"/>
                <a:gd name="connsiteY34" fmla="*/ 561026 h 1462875"/>
                <a:gd name="connsiteX35" fmla="*/ 2546730 w 3388551"/>
                <a:gd name="connsiteY35" fmla="*/ 616754 h 1462875"/>
                <a:gd name="connsiteX36" fmla="*/ 2467007 w 3388551"/>
                <a:gd name="connsiteY36" fmla="*/ 676414 h 1462875"/>
                <a:gd name="connsiteX37" fmla="*/ 2352583 w 3388551"/>
                <a:gd name="connsiteY37" fmla="*/ 692070 h 1462875"/>
                <a:gd name="connsiteX38" fmla="*/ 2252695 w 3388551"/>
                <a:gd name="connsiteY38" fmla="*/ 689942 h 1462875"/>
                <a:gd name="connsiteX39" fmla="*/ 2186514 w 3388551"/>
                <a:gd name="connsiteY39" fmla="*/ 661769 h 1462875"/>
                <a:gd name="connsiteX40" fmla="*/ 2079109 w 3388551"/>
                <a:gd name="connsiteY40" fmla="*/ 712518 h 1462875"/>
                <a:gd name="connsiteX41" fmla="*/ 1933607 w 3388551"/>
                <a:gd name="connsiteY41" fmla="*/ 802481 h 1462875"/>
                <a:gd name="connsiteX42" fmla="*/ 1802638 w 3388551"/>
                <a:gd name="connsiteY42" fmla="*/ 859631 h 1462875"/>
                <a:gd name="connsiteX43" fmla="*/ 1724057 w 3388551"/>
                <a:gd name="connsiteY43" fmla="*/ 862013 h 1462875"/>
                <a:gd name="connsiteX44" fmla="*/ 1635950 w 3388551"/>
                <a:gd name="connsiteY44" fmla="*/ 816769 h 1462875"/>
                <a:gd name="connsiteX45" fmla="*/ 1524032 w 3388551"/>
                <a:gd name="connsiteY45" fmla="*/ 747713 h 1462875"/>
                <a:gd name="connsiteX46" fmla="*/ 1405927 w 3388551"/>
                <a:gd name="connsiteY46" fmla="*/ 684341 h 1462875"/>
                <a:gd name="connsiteX47" fmla="*/ 1324006 w 3388551"/>
                <a:gd name="connsiteY47" fmla="*/ 696709 h 1462875"/>
                <a:gd name="connsiteX48" fmla="*/ 1180638 w 3388551"/>
                <a:gd name="connsiteY48" fmla="*/ 754281 h 1462875"/>
                <a:gd name="connsiteX49" fmla="*/ 1073976 w 3388551"/>
                <a:gd name="connsiteY49" fmla="*/ 809012 h 1462875"/>
                <a:gd name="connsiteX50" fmla="*/ 944429 w 3388551"/>
                <a:gd name="connsiteY50" fmla="*/ 861325 h 1462875"/>
                <a:gd name="connsiteX51" fmla="*/ 822521 w 3388551"/>
                <a:gd name="connsiteY51" fmla="*/ 961336 h 1462875"/>
                <a:gd name="connsiteX52" fmla="*/ 727239 w 3388551"/>
                <a:gd name="connsiteY52" fmla="*/ 1010882 h 1462875"/>
                <a:gd name="connsiteX53" fmla="*/ 600042 w 3388551"/>
                <a:gd name="connsiteY53" fmla="*/ 1055628 h 1462875"/>
                <a:gd name="connsiteX54" fmla="*/ 481444 w 3388551"/>
                <a:gd name="connsiteY54" fmla="*/ 1088963 h 1462875"/>
                <a:gd name="connsiteX55" fmla="*/ 407784 w 3388551"/>
                <a:gd name="connsiteY55" fmla="*/ 1104559 h 1462875"/>
                <a:gd name="connsiteX56" fmla="*/ 318689 w 3388551"/>
                <a:gd name="connsiteY56" fmla="*/ 1109285 h 1462875"/>
                <a:gd name="connsiteX57" fmla="*/ 181102 w 3388551"/>
                <a:gd name="connsiteY57" fmla="*/ 1123497 h 1462875"/>
                <a:gd name="connsiteX58" fmla="*/ 88169 w 3388551"/>
                <a:gd name="connsiteY58" fmla="*/ 1146773 h 1462875"/>
                <a:gd name="connsiteX59" fmla="*/ 19082 w 3388551"/>
                <a:gd name="connsiteY59" fmla="*/ 1171929 h 1462875"/>
                <a:gd name="connsiteX0" fmla="*/ 0 w 3369469"/>
                <a:gd name="connsiteY0" fmla="*/ 1171929 h 1462875"/>
                <a:gd name="connsiteX1" fmla="*/ 958 w 3369469"/>
                <a:gd name="connsiteY1" fmla="*/ 1461824 h 1462875"/>
                <a:gd name="connsiteX2" fmla="*/ 1169193 w 3369469"/>
                <a:gd name="connsiteY2" fmla="*/ 1266825 h 1462875"/>
                <a:gd name="connsiteX3" fmla="*/ 1259681 w 3369469"/>
                <a:gd name="connsiteY3" fmla="*/ 1200150 h 1462875"/>
                <a:gd name="connsiteX4" fmla="*/ 1383506 w 3369469"/>
                <a:gd name="connsiteY4" fmla="*/ 1181100 h 1462875"/>
                <a:gd name="connsiteX5" fmla="*/ 1502568 w 3369469"/>
                <a:gd name="connsiteY5" fmla="*/ 1195387 h 1462875"/>
                <a:gd name="connsiteX6" fmla="*/ 1607343 w 3369469"/>
                <a:gd name="connsiteY6" fmla="*/ 1238250 h 1462875"/>
                <a:gd name="connsiteX7" fmla="*/ 1674018 w 3369469"/>
                <a:gd name="connsiteY7" fmla="*/ 1264443 h 1462875"/>
                <a:gd name="connsiteX8" fmla="*/ 1802606 w 3369469"/>
                <a:gd name="connsiteY8" fmla="*/ 1264443 h 1462875"/>
                <a:gd name="connsiteX9" fmla="*/ 2000250 w 3369469"/>
                <a:gd name="connsiteY9" fmla="*/ 1231105 h 1462875"/>
                <a:gd name="connsiteX10" fmla="*/ 2135980 w 3369469"/>
                <a:gd name="connsiteY10" fmla="*/ 1202531 h 1462875"/>
                <a:gd name="connsiteX11" fmla="*/ 2224087 w 3369469"/>
                <a:gd name="connsiteY11" fmla="*/ 1181099 h 1462875"/>
                <a:gd name="connsiteX12" fmla="*/ 2431256 w 3369469"/>
                <a:gd name="connsiteY12" fmla="*/ 1131093 h 1462875"/>
                <a:gd name="connsiteX13" fmla="*/ 2562225 w 3369469"/>
                <a:gd name="connsiteY13" fmla="*/ 1076325 h 1462875"/>
                <a:gd name="connsiteX14" fmla="*/ 2740818 w 3369469"/>
                <a:gd name="connsiteY14" fmla="*/ 1016793 h 1462875"/>
                <a:gd name="connsiteX15" fmla="*/ 2876550 w 3369469"/>
                <a:gd name="connsiteY15" fmla="*/ 950118 h 1462875"/>
                <a:gd name="connsiteX16" fmla="*/ 2990850 w 3369469"/>
                <a:gd name="connsiteY16" fmla="*/ 864393 h 1462875"/>
                <a:gd name="connsiteX17" fmla="*/ 3109912 w 3369469"/>
                <a:gd name="connsiteY17" fmla="*/ 769143 h 1462875"/>
                <a:gd name="connsiteX18" fmla="*/ 3212306 w 3369469"/>
                <a:gd name="connsiteY18" fmla="*/ 692943 h 1462875"/>
                <a:gd name="connsiteX19" fmla="*/ 3283743 w 3369469"/>
                <a:gd name="connsiteY19" fmla="*/ 626268 h 1462875"/>
                <a:gd name="connsiteX20" fmla="*/ 3340893 w 3369469"/>
                <a:gd name="connsiteY20" fmla="*/ 566737 h 1462875"/>
                <a:gd name="connsiteX21" fmla="*/ 3369469 w 3369469"/>
                <a:gd name="connsiteY21" fmla="*/ 538162 h 1462875"/>
                <a:gd name="connsiteX22" fmla="*/ 3331368 w 3369469"/>
                <a:gd name="connsiteY22" fmla="*/ 376237 h 1462875"/>
                <a:gd name="connsiteX23" fmla="*/ 3288506 w 3369469"/>
                <a:gd name="connsiteY23" fmla="*/ 188118 h 1462875"/>
                <a:gd name="connsiteX24" fmla="*/ 3271837 w 3369469"/>
                <a:gd name="connsiteY24" fmla="*/ 107156 h 1462875"/>
                <a:gd name="connsiteX25" fmla="*/ 3248025 w 3369469"/>
                <a:gd name="connsiteY25" fmla="*/ 0 h 1462875"/>
                <a:gd name="connsiteX26" fmla="*/ 3207543 w 3369469"/>
                <a:gd name="connsiteY26" fmla="*/ 71437 h 1462875"/>
                <a:gd name="connsiteX27" fmla="*/ 3152775 w 3369469"/>
                <a:gd name="connsiteY27" fmla="*/ 173831 h 1462875"/>
                <a:gd name="connsiteX28" fmla="*/ 3076081 w 3369469"/>
                <a:gd name="connsiteY28" fmla="*/ 278482 h 1462875"/>
                <a:gd name="connsiteX29" fmla="*/ 3002261 w 3369469"/>
                <a:gd name="connsiteY29" fmla="*/ 324859 h 1462875"/>
                <a:gd name="connsiteX30" fmla="*/ 2914154 w 3369469"/>
                <a:gd name="connsiteY30" fmla="*/ 351563 h 1462875"/>
                <a:gd name="connsiteX31" fmla="*/ 2831679 w 3369469"/>
                <a:gd name="connsiteY31" fmla="*/ 402567 h 1462875"/>
                <a:gd name="connsiteX32" fmla="*/ 2760364 w 3369469"/>
                <a:gd name="connsiteY32" fmla="*/ 470738 h 1462875"/>
                <a:gd name="connsiteX33" fmla="*/ 2680915 w 3369469"/>
                <a:gd name="connsiteY33" fmla="*/ 528388 h 1462875"/>
                <a:gd name="connsiteX34" fmla="*/ 2630467 w 3369469"/>
                <a:gd name="connsiteY34" fmla="*/ 561026 h 1462875"/>
                <a:gd name="connsiteX35" fmla="*/ 2527648 w 3369469"/>
                <a:gd name="connsiteY35" fmla="*/ 616754 h 1462875"/>
                <a:gd name="connsiteX36" fmla="*/ 2447925 w 3369469"/>
                <a:gd name="connsiteY36" fmla="*/ 676414 h 1462875"/>
                <a:gd name="connsiteX37" fmla="*/ 2333501 w 3369469"/>
                <a:gd name="connsiteY37" fmla="*/ 692070 h 1462875"/>
                <a:gd name="connsiteX38" fmla="*/ 2233613 w 3369469"/>
                <a:gd name="connsiteY38" fmla="*/ 689942 h 1462875"/>
                <a:gd name="connsiteX39" fmla="*/ 2167432 w 3369469"/>
                <a:gd name="connsiteY39" fmla="*/ 661769 h 1462875"/>
                <a:gd name="connsiteX40" fmla="*/ 2060027 w 3369469"/>
                <a:gd name="connsiteY40" fmla="*/ 712518 h 1462875"/>
                <a:gd name="connsiteX41" fmla="*/ 1914525 w 3369469"/>
                <a:gd name="connsiteY41" fmla="*/ 802481 h 1462875"/>
                <a:gd name="connsiteX42" fmla="*/ 1783556 w 3369469"/>
                <a:gd name="connsiteY42" fmla="*/ 859631 h 1462875"/>
                <a:gd name="connsiteX43" fmla="*/ 1704975 w 3369469"/>
                <a:gd name="connsiteY43" fmla="*/ 862013 h 1462875"/>
                <a:gd name="connsiteX44" fmla="*/ 1616868 w 3369469"/>
                <a:gd name="connsiteY44" fmla="*/ 816769 h 1462875"/>
                <a:gd name="connsiteX45" fmla="*/ 1504950 w 3369469"/>
                <a:gd name="connsiteY45" fmla="*/ 747713 h 1462875"/>
                <a:gd name="connsiteX46" fmla="*/ 1386845 w 3369469"/>
                <a:gd name="connsiteY46" fmla="*/ 684341 h 1462875"/>
                <a:gd name="connsiteX47" fmla="*/ 1304924 w 3369469"/>
                <a:gd name="connsiteY47" fmla="*/ 696709 h 1462875"/>
                <a:gd name="connsiteX48" fmla="*/ 1161556 w 3369469"/>
                <a:gd name="connsiteY48" fmla="*/ 754281 h 1462875"/>
                <a:gd name="connsiteX49" fmla="*/ 1054894 w 3369469"/>
                <a:gd name="connsiteY49" fmla="*/ 809012 h 1462875"/>
                <a:gd name="connsiteX50" fmla="*/ 925347 w 3369469"/>
                <a:gd name="connsiteY50" fmla="*/ 861325 h 1462875"/>
                <a:gd name="connsiteX51" fmla="*/ 803439 w 3369469"/>
                <a:gd name="connsiteY51" fmla="*/ 961336 h 1462875"/>
                <a:gd name="connsiteX52" fmla="*/ 708157 w 3369469"/>
                <a:gd name="connsiteY52" fmla="*/ 1010882 h 1462875"/>
                <a:gd name="connsiteX53" fmla="*/ 580960 w 3369469"/>
                <a:gd name="connsiteY53" fmla="*/ 1055628 h 1462875"/>
                <a:gd name="connsiteX54" fmla="*/ 462362 w 3369469"/>
                <a:gd name="connsiteY54" fmla="*/ 1088963 h 1462875"/>
                <a:gd name="connsiteX55" fmla="*/ 388702 w 3369469"/>
                <a:gd name="connsiteY55" fmla="*/ 1104559 h 1462875"/>
                <a:gd name="connsiteX56" fmla="*/ 299607 w 3369469"/>
                <a:gd name="connsiteY56" fmla="*/ 1109285 h 1462875"/>
                <a:gd name="connsiteX57" fmla="*/ 162020 w 3369469"/>
                <a:gd name="connsiteY57" fmla="*/ 1123497 h 1462875"/>
                <a:gd name="connsiteX58" fmla="*/ 69087 w 3369469"/>
                <a:gd name="connsiteY58" fmla="*/ 1146773 h 1462875"/>
                <a:gd name="connsiteX59" fmla="*/ 0 w 3369469"/>
                <a:gd name="connsiteY59" fmla="*/ 1171929 h 1462875"/>
                <a:gd name="connsiteX0" fmla="*/ 0 w 3369469"/>
                <a:gd name="connsiteY0" fmla="*/ 1171929 h 1462875"/>
                <a:gd name="connsiteX1" fmla="*/ 958 w 3369469"/>
                <a:gd name="connsiteY1" fmla="*/ 1461824 h 1462875"/>
                <a:gd name="connsiteX2" fmla="*/ 1169193 w 3369469"/>
                <a:gd name="connsiteY2" fmla="*/ 1266825 h 1462875"/>
                <a:gd name="connsiteX3" fmla="*/ 1259681 w 3369469"/>
                <a:gd name="connsiteY3" fmla="*/ 1200150 h 1462875"/>
                <a:gd name="connsiteX4" fmla="*/ 1383506 w 3369469"/>
                <a:gd name="connsiteY4" fmla="*/ 1181100 h 1462875"/>
                <a:gd name="connsiteX5" fmla="*/ 1502568 w 3369469"/>
                <a:gd name="connsiteY5" fmla="*/ 1195387 h 1462875"/>
                <a:gd name="connsiteX6" fmla="*/ 1607343 w 3369469"/>
                <a:gd name="connsiteY6" fmla="*/ 1238250 h 1462875"/>
                <a:gd name="connsiteX7" fmla="*/ 1674018 w 3369469"/>
                <a:gd name="connsiteY7" fmla="*/ 1264443 h 1462875"/>
                <a:gd name="connsiteX8" fmla="*/ 1802606 w 3369469"/>
                <a:gd name="connsiteY8" fmla="*/ 1264443 h 1462875"/>
                <a:gd name="connsiteX9" fmla="*/ 2000250 w 3369469"/>
                <a:gd name="connsiteY9" fmla="*/ 1231105 h 1462875"/>
                <a:gd name="connsiteX10" fmla="*/ 2135980 w 3369469"/>
                <a:gd name="connsiteY10" fmla="*/ 1202531 h 1462875"/>
                <a:gd name="connsiteX11" fmla="*/ 2224087 w 3369469"/>
                <a:gd name="connsiteY11" fmla="*/ 1181099 h 1462875"/>
                <a:gd name="connsiteX12" fmla="*/ 2431256 w 3369469"/>
                <a:gd name="connsiteY12" fmla="*/ 1121069 h 1462875"/>
                <a:gd name="connsiteX13" fmla="*/ 2562225 w 3369469"/>
                <a:gd name="connsiteY13" fmla="*/ 1076325 h 1462875"/>
                <a:gd name="connsiteX14" fmla="*/ 2740818 w 3369469"/>
                <a:gd name="connsiteY14" fmla="*/ 1016793 h 1462875"/>
                <a:gd name="connsiteX15" fmla="*/ 2876550 w 3369469"/>
                <a:gd name="connsiteY15" fmla="*/ 950118 h 1462875"/>
                <a:gd name="connsiteX16" fmla="*/ 2990850 w 3369469"/>
                <a:gd name="connsiteY16" fmla="*/ 864393 h 1462875"/>
                <a:gd name="connsiteX17" fmla="*/ 3109912 w 3369469"/>
                <a:gd name="connsiteY17" fmla="*/ 769143 h 1462875"/>
                <a:gd name="connsiteX18" fmla="*/ 3212306 w 3369469"/>
                <a:gd name="connsiteY18" fmla="*/ 692943 h 1462875"/>
                <a:gd name="connsiteX19" fmla="*/ 3283743 w 3369469"/>
                <a:gd name="connsiteY19" fmla="*/ 626268 h 1462875"/>
                <a:gd name="connsiteX20" fmla="*/ 3340893 w 3369469"/>
                <a:gd name="connsiteY20" fmla="*/ 566737 h 1462875"/>
                <a:gd name="connsiteX21" fmla="*/ 3369469 w 3369469"/>
                <a:gd name="connsiteY21" fmla="*/ 538162 h 1462875"/>
                <a:gd name="connsiteX22" fmla="*/ 3331368 w 3369469"/>
                <a:gd name="connsiteY22" fmla="*/ 376237 h 1462875"/>
                <a:gd name="connsiteX23" fmla="*/ 3288506 w 3369469"/>
                <a:gd name="connsiteY23" fmla="*/ 188118 h 1462875"/>
                <a:gd name="connsiteX24" fmla="*/ 3271837 w 3369469"/>
                <a:gd name="connsiteY24" fmla="*/ 107156 h 1462875"/>
                <a:gd name="connsiteX25" fmla="*/ 3248025 w 3369469"/>
                <a:gd name="connsiteY25" fmla="*/ 0 h 1462875"/>
                <a:gd name="connsiteX26" fmla="*/ 3207543 w 3369469"/>
                <a:gd name="connsiteY26" fmla="*/ 71437 h 1462875"/>
                <a:gd name="connsiteX27" fmla="*/ 3152775 w 3369469"/>
                <a:gd name="connsiteY27" fmla="*/ 173831 h 1462875"/>
                <a:gd name="connsiteX28" fmla="*/ 3076081 w 3369469"/>
                <a:gd name="connsiteY28" fmla="*/ 278482 h 1462875"/>
                <a:gd name="connsiteX29" fmla="*/ 3002261 w 3369469"/>
                <a:gd name="connsiteY29" fmla="*/ 324859 h 1462875"/>
                <a:gd name="connsiteX30" fmla="*/ 2914154 w 3369469"/>
                <a:gd name="connsiteY30" fmla="*/ 351563 h 1462875"/>
                <a:gd name="connsiteX31" fmla="*/ 2831679 w 3369469"/>
                <a:gd name="connsiteY31" fmla="*/ 402567 h 1462875"/>
                <a:gd name="connsiteX32" fmla="*/ 2760364 w 3369469"/>
                <a:gd name="connsiteY32" fmla="*/ 470738 h 1462875"/>
                <a:gd name="connsiteX33" fmla="*/ 2680915 w 3369469"/>
                <a:gd name="connsiteY33" fmla="*/ 528388 h 1462875"/>
                <a:gd name="connsiteX34" fmla="*/ 2630467 w 3369469"/>
                <a:gd name="connsiteY34" fmla="*/ 561026 h 1462875"/>
                <a:gd name="connsiteX35" fmla="*/ 2527648 w 3369469"/>
                <a:gd name="connsiteY35" fmla="*/ 616754 h 1462875"/>
                <a:gd name="connsiteX36" fmla="*/ 2447925 w 3369469"/>
                <a:gd name="connsiteY36" fmla="*/ 676414 h 1462875"/>
                <a:gd name="connsiteX37" fmla="*/ 2333501 w 3369469"/>
                <a:gd name="connsiteY37" fmla="*/ 692070 h 1462875"/>
                <a:gd name="connsiteX38" fmla="*/ 2233613 w 3369469"/>
                <a:gd name="connsiteY38" fmla="*/ 689942 h 1462875"/>
                <a:gd name="connsiteX39" fmla="*/ 2167432 w 3369469"/>
                <a:gd name="connsiteY39" fmla="*/ 661769 h 1462875"/>
                <a:gd name="connsiteX40" fmla="*/ 2060027 w 3369469"/>
                <a:gd name="connsiteY40" fmla="*/ 712518 h 1462875"/>
                <a:gd name="connsiteX41" fmla="*/ 1914525 w 3369469"/>
                <a:gd name="connsiteY41" fmla="*/ 802481 h 1462875"/>
                <a:gd name="connsiteX42" fmla="*/ 1783556 w 3369469"/>
                <a:gd name="connsiteY42" fmla="*/ 859631 h 1462875"/>
                <a:gd name="connsiteX43" fmla="*/ 1704975 w 3369469"/>
                <a:gd name="connsiteY43" fmla="*/ 862013 h 1462875"/>
                <a:gd name="connsiteX44" fmla="*/ 1616868 w 3369469"/>
                <a:gd name="connsiteY44" fmla="*/ 816769 h 1462875"/>
                <a:gd name="connsiteX45" fmla="*/ 1504950 w 3369469"/>
                <a:gd name="connsiteY45" fmla="*/ 747713 h 1462875"/>
                <a:gd name="connsiteX46" fmla="*/ 1386845 w 3369469"/>
                <a:gd name="connsiteY46" fmla="*/ 684341 h 1462875"/>
                <a:gd name="connsiteX47" fmla="*/ 1304924 w 3369469"/>
                <a:gd name="connsiteY47" fmla="*/ 696709 h 1462875"/>
                <a:gd name="connsiteX48" fmla="*/ 1161556 w 3369469"/>
                <a:gd name="connsiteY48" fmla="*/ 754281 h 1462875"/>
                <a:gd name="connsiteX49" fmla="*/ 1054894 w 3369469"/>
                <a:gd name="connsiteY49" fmla="*/ 809012 h 1462875"/>
                <a:gd name="connsiteX50" fmla="*/ 925347 w 3369469"/>
                <a:gd name="connsiteY50" fmla="*/ 861325 h 1462875"/>
                <a:gd name="connsiteX51" fmla="*/ 803439 w 3369469"/>
                <a:gd name="connsiteY51" fmla="*/ 961336 h 1462875"/>
                <a:gd name="connsiteX52" fmla="*/ 708157 w 3369469"/>
                <a:gd name="connsiteY52" fmla="*/ 1010882 h 1462875"/>
                <a:gd name="connsiteX53" fmla="*/ 580960 w 3369469"/>
                <a:gd name="connsiteY53" fmla="*/ 1055628 h 1462875"/>
                <a:gd name="connsiteX54" fmla="*/ 462362 w 3369469"/>
                <a:gd name="connsiteY54" fmla="*/ 1088963 h 1462875"/>
                <a:gd name="connsiteX55" fmla="*/ 388702 w 3369469"/>
                <a:gd name="connsiteY55" fmla="*/ 1104559 h 1462875"/>
                <a:gd name="connsiteX56" fmla="*/ 299607 w 3369469"/>
                <a:gd name="connsiteY56" fmla="*/ 1109285 h 1462875"/>
                <a:gd name="connsiteX57" fmla="*/ 162020 w 3369469"/>
                <a:gd name="connsiteY57" fmla="*/ 1123497 h 1462875"/>
                <a:gd name="connsiteX58" fmla="*/ 69087 w 3369469"/>
                <a:gd name="connsiteY58" fmla="*/ 1146773 h 1462875"/>
                <a:gd name="connsiteX59" fmla="*/ 0 w 3369469"/>
                <a:gd name="connsiteY59" fmla="*/ 1171929 h 1462875"/>
                <a:gd name="connsiteX0" fmla="*/ 0 w 3369469"/>
                <a:gd name="connsiteY0" fmla="*/ 1171929 h 1462893"/>
                <a:gd name="connsiteX1" fmla="*/ 958 w 3369469"/>
                <a:gd name="connsiteY1" fmla="*/ 1461824 h 1462893"/>
                <a:gd name="connsiteX2" fmla="*/ 1169193 w 3369469"/>
                <a:gd name="connsiteY2" fmla="*/ 1266825 h 1462893"/>
                <a:gd name="connsiteX3" fmla="*/ 1383506 w 3369469"/>
                <a:gd name="connsiteY3" fmla="*/ 1181100 h 1462893"/>
                <a:gd name="connsiteX4" fmla="*/ 1502568 w 3369469"/>
                <a:gd name="connsiteY4" fmla="*/ 1195387 h 1462893"/>
                <a:gd name="connsiteX5" fmla="*/ 1607343 w 3369469"/>
                <a:gd name="connsiteY5" fmla="*/ 1238250 h 1462893"/>
                <a:gd name="connsiteX6" fmla="*/ 1674018 w 3369469"/>
                <a:gd name="connsiteY6" fmla="*/ 1264443 h 1462893"/>
                <a:gd name="connsiteX7" fmla="*/ 1802606 w 3369469"/>
                <a:gd name="connsiteY7" fmla="*/ 1264443 h 1462893"/>
                <a:gd name="connsiteX8" fmla="*/ 2000250 w 3369469"/>
                <a:gd name="connsiteY8" fmla="*/ 1231105 h 1462893"/>
                <a:gd name="connsiteX9" fmla="*/ 2135980 w 3369469"/>
                <a:gd name="connsiteY9" fmla="*/ 1202531 h 1462893"/>
                <a:gd name="connsiteX10" fmla="*/ 2224087 w 3369469"/>
                <a:gd name="connsiteY10" fmla="*/ 1181099 h 1462893"/>
                <a:gd name="connsiteX11" fmla="*/ 2431256 w 3369469"/>
                <a:gd name="connsiteY11" fmla="*/ 1121069 h 1462893"/>
                <a:gd name="connsiteX12" fmla="*/ 2562225 w 3369469"/>
                <a:gd name="connsiteY12" fmla="*/ 1076325 h 1462893"/>
                <a:gd name="connsiteX13" fmla="*/ 2740818 w 3369469"/>
                <a:gd name="connsiteY13" fmla="*/ 1016793 h 1462893"/>
                <a:gd name="connsiteX14" fmla="*/ 2876550 w 3369469"/>
                <a:gd name="connsiteY14" fmla="*/ 950118 h 1462893"/>
                <a:gd name="connsiteX15" fmla="*/ 2990850 w 3369469"/>
                <a:gd name="connsiteY15" fmla="*/ 864393 h 1462893"/>
                <a:gd name="connsiteX16" fmla="*/ 3109912 w 3369469"/>
                <a:gd name="connsiteY16" fmla="*/ 769143 h 1462893"/>
                <a:gd name="connsiteX17" fmla="*/ 3212306 w 3369469"/>
                <a:gd name="connsiteY17" fmla="*/ 692943 h 1462893"/>
                <a:gd name="connsiteX18" fmla="*/ 3283743 w 3369469"/>
                <a:gd name="connsiteY18" fmla="*/ 626268 h 1462893"/>
                <a:gd name="connsiteX19" fmla="*/ 3340893 w 3369469"/>
                <a:gd name="connsiteY19" fmla="*/ 566737 h 1462893"/>
                <a:gd name="connsiteX20" fmla="*/ 3369469 w 3369469"/>
                <a:gd name="connsiteY20" fmla="*/ 538162 h 1462893"/>
                <a:gd name="connsiteX21" fmla="*/ 3331368 w 3369469"/>
                <a:gd name="connsiteY21" fmla="*/ 376237 h 1462893"/>
                <a:gd name="connsiteX22" fmla="*/ 3288506 w 3369469"/>
                <a:gd name="connsiteY22" fmla="*/ 188118 h 1462893"/>
                <a:gd name="connsiteX23" fmla="*/ 3271837 w 3369469"/>
                <a:gd name="connsiteY23" fmla="*/ 107156 h 1462893"/>
                <a:gd name="connsiteX24" fmla="*/ 3248025 w 3369469"/>
                <a:gd name="connsiteY24" fmla="*/ 0 h 1462893"/>
                <a:gd name="connsiteX25" fmla="*/ 3207543 w 3369469"/>
                <a:gd name="connsiteY25" fmla="*/ 71437 h 1462893"/>
                <a:gd name="connsiteX26" fmla="*/ 3152775 w 3369469"/>
                <a:gd name="connsiteY26" fmla="*/ 173831 h 1462893"/>
                <a:gd name="connsiteX27" fmla="*/ 3076081 w 3369469"/>
                <a:gd name="connsiteY27" fmla="*/ 278482 h 1462893"/>
                <a:gd name="connsiteX28" fmla="*/ 3002261 w 3369469"/>
                <a:gd name="connsiteY28" fmla="*/ 324859 h 1462893"/>
                <a:gd name="connsiteX29" fmla="*/ 2914154 w 3369469"/>
                <a:gd name="connsiteY29" fmla="*/ 351563 h 1462893"/>
                <a:gd name="connsiteX30" fmla="*/ 2831679 w 3369469"/>
                <a:gd name="connsiteY30" fmla="*/ 402567 h 1462893"/>
                <a:gd name="connsiteX31" fmla="*/ 2760364 w 3369469"/>
                <a:gd name="connsiteY31" fmla="*/ 470738 h 1462893"/>
                <a:gd name="connsiteX32" fmla="*/ 2680915 w 3369469"/>
                <a:gd name="connsiteY32" fmla="*/ 528388 h 1462893"/>
                <a:gd name="connsiteX33" fmla="*/ 2630467 w 3369469"/>
                <a:gd name="connsiteY33" fmla="*/ 561026 h 1462893"/>
                <a:gd name="connsiteX34" fmla="*/ 2527648 w 3369469"/>
                <a:gd name="connsiteY34" fmla="*/ 616754 h 1462893"/>
                <a:gd name="connsiteX35" fmla="*/ 2447925 w 3369469"/>
                <a:gd name="connsiteY35" fmla="*/ 676414 h 1462893"/>
                <a:gd name="connsiteX36" fmla="*/ 2333501 w 3369469"/>
                <a:gd name="connsiteY36" fmla="*/ 692070 h 1462893"/>
                <a:gd name="connsiteX37" fmla="*/ 2233613 w 3369469"/>
                <a:gd name="connsiteY37" fmla="*/ 689942 h 1462893"/>
                <a:gd name="connsiteX38" fmla="*/ 2167432 w 3369469"/>
                <a:gd name="connsiteY38" fmla="*/ 661769 h 1462893"/>
                <a:gd name="connsiteX39" fmla="*/ 2060027 w 3369469"/>
                <a:gd name="connsiteY39" fmla="*/ 712518 h 1462893"/>
                <a:gd name="connsiteX40" fmla="*/ 1914525 w 3369469"/>
                <a:gd name="connsiteY40" fmla="*/ 802481 h 1462893"/>
                <a:gd name="connsiteX41" fmla="*/ 1783556 w 3369469"/>
                <a:gd name="connsiteY41" fmla="*/ 859631 h 1462893"/>
                <a:gd name="connsiteX42" fmla="*/ 1704975 w 3369469"/>
                <a:gd name="connsiteY42" fmla="*/ 862013 h 1462893"/>
                <a:gd name="connsiteX43" fmla="*/ 1616868 w 3369469"/>
                <a:gd name="connsiteY43" fmla="*/ 816769 h 1462893"/>
                <a:gd name="connsiteX44" fmla="*/ 1504950 w 3369469"/>
                <a:gd name="connsiteY44" fmla="*/ 747713 h 1462893"/>
                <a:gd name="connsiteX45" fmla="*/ 1386845 w 3369469"/>
                <a:gd name="connsiteY45" fmla="*/ 684341 h 1462893"/>
                <a:gd name="connsiteX46" fmla="*/ 1304924 w 3369469"/>
                <a:gd name="connsiteY46" fmla="*/ 696709 h 1462893"/>
                <a:gd name="connsiteX47" fmla="*/ 1161556 w 3369469"/>
                <a:gd name="connsiteY47" fmla="*/ 754281 h 1462893"/>
                <a:gd name="connsiteX48" fmla="*/ 1054894 w 3369469"/>
                <a:gd name="connsiteY48" fmla="*/ 809012 h 1462893"/>
                <a:gd name="connsiteX49" fmla="*/ 925347 w 3369469"/>
                <a:gd name="connsiteY49" fmla="*/ 861325 h 1462893"/>
                <a:gd name="connsiteX50" fmla="*/ 803439 w 3369469"/>
                <a:gd name="connsiteY50" fmla="*/ 961336 h 1462893"/>
                <a:gd name="connsiteX51" fmla="*/ 708157 w 3369469"/>
                <a:gd name="connsiteY51" fmla="*/ 1010882 h 1462893"/>
                <a:gd name="connsiteX52" fmla="*/ 580960 w 3369469"/>
                <a:gd name="connsiteY52" fmla="*/ 1055628 h 1462893"/>
                <a:gd name="connsiteX53" fmla="*/ 462362 w 3369469"/>
                <a:gd name="connsiteY53" fmla="*/ 1088963 h 1462893"/>
                <a:gd name="connsiteX54" fmla="*/ 388702 w 3369469"/>
                <a:gd name="connsiteY54" fmla="*/ 1104559 h 1462893"/>
                <a:gd name="connsiteX55" fmla="*/ 299607 w 3369469"/>
                <a:gd name="connsiteY55" fmla="*/ 1109285 h 1462893"/>
                <a:gd name="connsiteX56" fmla="*/ 162020 w 3369469"/>
                <a:gd name="connsiteY56" fmla="*/ 1123497 h 1462893"/>
                <a:gd name="connsiteX57" fmla="*/ 69087 w 3369469"/>
                <a:gd name="connsiteY57" fmla="*/ 1146773 h 1462893"/>
                <a:gd name="connsiteX58" fmla="*/ 0 w 3369469"/>
                <a:gd name="connsiteY58" fmla="*/ 1171929 h 1462893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383506 w 3369469"/>
                <a:gd name="connsiteY3" fmla="*/ 1181100 h 1462452"/>
                <a:gd name="connsiteX4" fmla="*/ 1502568 w 3369469"/>
                <a:gd name="connsiteY4" fmla="*/ 1195387 h 1462452"/>
                <a:gd name="connsiteX5" fmla="*/ 1607343 w 3369469"/>
                <a:gd name="connsiteY5" fmla="*/ 1238250 h 1462452"/>
                <a:gd name="connsiteX6" fmla="*/ 1674018 w 3369469"/>
                <a:gd name="connsiteY6" fmla="*/ 1264443 h 1462452"/>
                <a:gd name="connsiteX7" fmla="*/ 1802606 w 3369469"/>
                <a:gd name="connsiteY7" fmla="*/ 1264443 h 1462452"/>
                <a:gd name="connsiteX8" fmla="*/ 2000250 w 3369469"/>
                <a:gd name="connsiteY8" fmla="*/ 1231105 h 1462452"/>
                <a:gd name="connsiteX9" fmla="*/ 2135980 w 3369469"/>
                <a:gd name="connsiteY9" fmla="*/ 1202531 h 1462452"/>
                <a:gd name="connsiteX10" fmla="*/ 2224087 w 3369469"/>
                <a:gd name="connsiteY10" fmla="*/ 1181099 h 1462452"/>
                <a:gd name="connsiteX11" fmla="*/ 2431256 w 3369469"/>
                <a:gd name="connsiteY11" fmla="*/ 1121069 h 1462452"/>
                <a:gd name="connsiteX12" fmla="*/ 2562225 w 3369469"/>
                <a:gd name="connsiteY12" fmla="*/ 1076325 h 1462452"/>
                <a:gd name="connsiteX13" fmla="*/ 2740818 w 3369469"/>
                <a:gd name="connsiteY13" fmla="*/ 1016793 h 1462452"/>
                <a:gd name="connsiteX14" fmla="*/ 2876550 w 3369469"/>
                <a:gd name="connsiteY14" fmla="*/ 950118 h 1462452"/>
                <a:gd name="connsiteX15" fmla="*/ 2990850 w 3369469"/>
                <a:gd name="connsiteY15" fmla="*/ 864393 h 1462452"/>
                <a:gd name="connsiteX16" fmla="*/ 3109912 w 3369469"/>
                <a:gd name="connsiteY16" fmla="*/ 769143 h 1462452"/>
                <a:gd name="connsiteX17" fmla="*/ 3212306 w 3369469"/>
                <a:gd name="connsiteY17" fmla="*/ 692943 h 1462452"/>
                <a:gd name="connsiteX18" fmla="*/ 3283743 w 3369469"/>
                <a:gd name="connsiteY18" fmla="*/ 626268 h 1462452"/>
                <a:gd name="connsiteX19" fmla="*/ 3340893 w 3369469"/>
                <a:gd name="connsiteY19" fmla="*/ 566737 h 1462452"/>
                <a:gd name="connsiteX20" fmla="*/ 3369469 w 3369469"/>
                <a:gd name="connsiteY20" fmla="*/ 538162 h 1462452"/>
                <a:gd name="connsiteX21" fmla="*/ 3331368 w 3369469"/>
                <a:gd name="connsiteY21" fmla="*/ 376237 h 1462452"/>
                <a:gd name="connsiteX22" fmla="*/ 3288506 w 3369469"/>
                <a:gd name="connsiteY22" fmla="*/ 188118 h 1462452"/>
                <a:gd name="connsiteX23" fmla="*/ 3271837 w 3369469"/>
                <a:gd name="connsiteY23" fmla="*/ 107156 h 1462452"/>
                <a:gd name="connsiteX24" fmla="*/ 3248025 w 3369469"/>
                <a:gd name="connsiteY24" fmla="*/ 0 h 1462452"/>
                <a:gd name="connsiteX25" fmla="*/ 3207543 w 3369469"/>
                <a:gd name="connsiteY25" fmla="*/ 71437 h 1462452"/>
                <a:gd name="connsiteX26" fmla="*/ 3152775 w 3369469"/>
                <a:gd name="connsiteY26" fmla="*/ 173831 h 1462452"/>
                <a:gd name="connsiteX27" fmla="*/ 3076081 w 3369469"/>
                <a:gd name="connsiteY27" fmla="*/ 278482 h 1462452"/>
                <a:gd name="connsiteX28" fmla="*/ 3002261 w 3369469"/>
                <a:gd name="connsiteY28" fmla="*/ 324859 h 1462452"/>
                <a:gd name="connsiteX29" fmla="*/ 2914154 w 3369469"/>
                <a:gd name="connsiteY29" fmla="*/ 351563 h 1462452"/>
                <a:gd name="connsiteX30" fmla="*/ 2831679 w 3369469"/>
                <a:gd name="connsiteY30" fmla="*/ 402567 h 1462452"/>
                <a:gd name="connsiteX31" fmla="*/ 2760364 w 3369469"/>
                <a:gd name="connsiteY31" fmla="*/ 470738 h 1462452"/>
                <a:gd name="connsiteX32" fmla="*/ 2680915 w 3369469"/>
                <a:gd name="connsiteY32" fmla="*/ 528388 h 1462452"/>
                <a:gd name="connsiteX33" fmla="*/ 2630467 w 3369469"/>
                <a:gd name="connsiteY33" fmla="*/ 561026 h 1462452"/>
                <a:gd name="connsiteX34" fmla="*/ 2527648 w 3369469"/>
                <a:gd name="connsiteY34" fmla="*/ 616754 h 1462452"/>
                <a:gd name="connsiteX35" fmla="*/ 2447925 w 3369469"/>
                <a:gd name="connsiteY35" fmla="*/ 676414 h 1462452"/>
                <a:gd name="connsiteX36" fmla="*/ 2333501 w 3369469"/>
                <a:gd name="connsiteY36" fmla="*/ 692070 h 1462452"/>
                <a:gd name="connsiteX37" fmla="*/ 2233613 w 3369469"/>
                <a:gd name="connsiteY37" fmla="*/ 689942 h 1462452"/>
                <a:gd name="connsiteX38" fmla="*/ 2167432 w 3369469"/>
                <a:gd name="connsiteY38" fmla="*/ 661769 h 1462452"/>
                <a:gd name="connsiteX39" fmla="*/ 2060027 w 3369469"/>
                <a:gd name="connsiteY39" fmla="*/ 712518 h 1462452"/>
                <a:gd name="connsiteX40" fmla="*/ 1914525 w 3369469"/>
                <a:gd name="connsiteY40" fmla="*/ 802481 h 1462452"/>
                <a:gd name="connsiteX41" fmla="*/ 1783556 w 3369469"/>
                <a:gd name="connsiteY41" fmla="*/ 859631 h 1462452"/>
                <a:gd name="connsiteX42" fmla="*/ 1704975 w 3369469"/>
                <a:gd name="connsiteY42" fmla="*/ 862013 h 1462452"/>
                <a:gd name="connsiteX43" fmla="*/ 1616868 w 3369469"/>
                <a:gd name="connsiteY43" fmla="*/ 816769 h 1462452"/>
                <a:gd name="connsiteX44" fmla="*/ 1504950 w 3369469"/>
                <a:gd name="connsiteY44" fmla="*/ 747713 h 1462452"/>
                <a:gd name="connsiteX45" fmla="*/ 1386845 w 3369469"/>
                <a:gd name="connsiteY45" fmla="*/ 684341 h 1462452"/>
                <a:gd name="connsiteX46" fmla="*/ 1304924 w 3369469"/>
                <a:gd name="connsiteY46" fmla="*/ 696709 h 1462452"/>
                <a:gd name="connsiteX47" fmla="*/ 1161556 w 3369469"/>
                <a:gd name="connsiteY47" fmla="*/ 754281 h 1462452"/>
                <a:gd name="connsiteX48" fmla="*/ 1054894 w 3369469"/>
                <a:gd name="connsiteY48" fmla="*/ 809012 h 1462452"/>
                <a:gd name="connsiteX49" fmla="*/ 925347 w 3369469"/>
                <a:gd name="connsiteY49" fmla="*/ 861325 h 1462452"/>
                <a:gd name="connsiteX50" fmla="*/ 803439 w 3369469"/>
                <a:gd name="connsiteY50" fmla="*/ 961336 h 1462452"/>
                <a:gd name="connsiteX51" fmla="*/ 708157 w 3369469"/>
                <a:gd name="connsiteY51" fmla="*/ 1010882 h 1462452"/>
                <a:gd name="connsiteX52" fmla="*/ 580960 w 3369469"/>
                <a:gd name="connsiteY52" fmla="*/ 1055628 h 1462452"/>
                <a:gd name="connsiteX53" fmla="*/ 462362 w 3369469"/>
                <a:gd name="connsiteY53" fmla="*/ 1088963 h 1462452"/>
                <a:gd name="connsiteX54" fmla="*/ 388702 w 3369469"/>
                <a:gd name="connsiteY54" fmla="*/ 1104559 h 1462452"/>
                <a:gd name="connsiteX55" fmla="*/ 299607 w 3369469"/>
                <a:gd name="connsiteY55" fmla="*/ 1109285 h 1462452"/>
                <a:gd name="connsiteX56" fmla="*/ 162020 w 3369469"/>
                <a:gd name="connsiteY56" fmla="*/ 1123497 h 1462452"/>
                <a:gd name="connsiteX57" fmla="*/ 69087 w 3369469"/>
                <a:gd name="connsiteY57" fmla="*/ 1146773 h 1462452"/>
                <a:gd name="connsiteX58" fmla="*/ 0 w 3369469"/>
                <a:gd name="connsiteY58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02568 w 3369469"/>
                <a:gd name="connsiteY4" fmla="*/ 1195387 h 1462452"/>
                <a:gd name="connsiteX5" fmla="*/ 1607343 w 3369469"/>
                <a:gd name="connsiteY5" fmla="*/ 1238250 h 1462452"/>
                <a:gd name="connsiteX6" fmla="*/ 1674018 w 3369469"/>
                <a:gd name="connsiteY6" fmla="*/ 1264443 h 1462452"/>
                <a:gd name="connsiteX7" fmla="*/ 1802606 w 3369469"/>
                <a:gd name="connsiteY7" fmla="*/ 1264443 h 1462452"/>
                <a:gd name="connsiteX8" fmla="*/ 2000250 w 3369469"/>
                <a:gd name="connsiteY8" fmla="*/ 1231105 h 1462452"/>
                <a:gd name="connsiteX9" fmla="*/ 2135980 w 3369469"/>
                <a:gd name="connsiteY9" fmla="*/ 1202531 h 1462452"/>
                <a:gd name="connsiteX10" fmla="*/ 2224087 w 3369469"/>
                <a:gd name="connsiteY10" fmla="*/ 1181099 h 1462452"/>
                <a:gd name="connsiteX11" fmla="*/ 2431256 w 3369469"/>
                <a:gd name="connsiteY11" fmla="*/ 1121069 h 1462452"/>
                <a:gd name="connsiteX12" fmla="*/ 2562225 w 3369469"/>
                <a:gd name="connsiteY12" fmla="*/ 1076325 h 1462452"/>
                <a:gd name="connsiteX13" fmla="*/ 2740818 w 3369469"/>
                <a:gd name="connsiteY13" fmla="*/ 1016793 h 1462452"/>
                <a:gd name="connsiteX14" fmla="*/ 2876550 w 3369469"/>
                <a:gd name="connsiteY14" fmla="*/ 950118 h 1462452"/>
                <a:gd name="connsiteX15" fmla="*/ 2990850 w 3369469"/>
                <a:gd name="connsiteY15" fmla="*/ 864393 h 1462452"/>
                <a:gd name="connsiteX16" fmla="*/ 3109912 w 3369469"/>
                <a:gd name="connsiteY16" fmla="*/ 769143 h 1462452"/>
                <a:gd name="connsiteX17" fmla="*/ 3212306 w 3369469"/>
                <a:gd name="connsiteY17" fmla="*/ 692943 h 1462452"/>
                <a:gd name="connsiteX18" fmla="*/ 3283743 w 3369469"/>
                <a:gd name="connsiteY18" fmla="*/ 626268 h 1462452"/>
                <a:gd name="connsiteX19" fmla="*/ 3340893 w 3369469"/>
                <a:gd name="connsiteY19" fmla="*/ 566737 h 1462452"/>
                <a:gd name="connsiteX20" fmla="*/ 3369469 w 3369469"/>
                <a:gd name="connsiteY20" fmla="*/ 538162 h 1462452"/>
                <a:gd name="connsiteX21" fmla="*/ 3331368 w 3369469"/>
                <a:gd name="connsiteY21" fmla="*/ 376237 h 1462452"/>
                <a:gd name="connsiteX22" fmla="*/ 3288506 w 3369469"/>
                <a:gd name="connsiteY22" fmla="*/ 188118 h 1462452"/>
                <a:gd name="connsiteX23" fmla="*/ 3271837 w 3369469"/>
                <a:gd name="connsiteY23" fmla="*/ 107156 h 1462452"/>
                <a:gd name="connsiteX24" fmla="*/ 3248025 w 3369469"/>
                <a:gd name="connsiteY24" fmla="*/ 0 h 1462452"/>
                <a:gd name="connsiteX25" fmla="*/ 3207543 w 3369469"/>
                <a:gd name="connsiteY25" fmla="*/ 71437 h 1462452"/>
                <a:gd name="connsiteX26" fmla="*/ 3152775 w 3369469"/>
                <a:gd name="connsiteY26" fmla="*/ 173831 h 1462452"/>
                <a:gd name="connsiteX27" fmla="*/ 3076081 w 3369469"/>
                <a:gd name="connsiteY27" fmla="*/ 278482 h 1462452"/>
                <a:gd name="connsiteX28" fmla="*/ 3002261 w 3369469"/>
                <a:gd name="connsiteY28" fmla="*/ 324859 h 1462452"/>
                <a:gd name="connsiteX29" fmla="*/ 2914154 w 3369469"/>
                <a:gd name="connsiteY29" fmla="*/ 351563 h 1462452"/>
                <a:gd name="connsiteX30" fmla="*/ 2831679 w 3369469"/>
                <a:gd name="connsiteY30" fmla="*/ 402567 h 1462452"/>
                <a:gd name="connsiteX31" fmla="*/ 2760364 w 3369469"/>
                <a:gd name="connsiteY31" fmla="*/ 470738 h 1462452"/>
                <a:gd name="connsiteX32" fmla="*/ 2680915 w 3369469"/>
                <a:gd name="connsiteY32" fmla="*/ 528388 h 1462452"/>
                <a:gd name="connsiteX33" fmla="*/ 2630467 w 3369469"/>
                <a:gd name="connsiteY33" fmla="*/ 561026 h 1462452"/>
                <a:gd name="connsiteX34" fmla="*/ 2527648 w 3369469"/>
                <a:gd name="connsiteY34" fmla="*/ 616754 h 1462452"/>
                <a:gd name="connsiteX35" fmla="*/ 2447925 w 3369469"/>
                <a:gd name="connsiteY35" fmla="*/ 676414 h 1462452"/>
                <a:gd name="connsiteX36" fmla="*/ 2333501 w 3369469"/>
                <a:gd name="connsiteY36" fmla="*/ 692070 h 1462452"/>
                <a:gd name="connsiteX37" fmla="*/ 2233613 w 3369469"/>
                <a:gd name="connsiteY37" fmla="*/ 689942 h 1462452"/>
                <a:gd name="connsiteX38" fmla="*/ 2167432 w 3369469"/>
                <a:gd name="connsiteY38" fmla="*/ 661769 h 1462452"/>
                <a:gd name="connsiteX39" fmla="*/ 2060027 w 3369469"/>
                <a:gd name="connsiteY39" fmla="*/ 712518 h 1462452"/>
                <a:gd name="connsiteX40" fmla="*/ 1914525 w 3369469"/>
                <a:gd name="connsiteY40" fmla="*/ 802481 h 1462452"/>
                <a:gd name="connsiteX41" fmla="*/ 1783556 w 3369469"/>
                <a:gd name="connsiteY41" fmla="*/ 859631 h 1462452"/>
                <a:gd name="connsiteX42" fmla="*/ 1704975 w 3369469"/>
                <a:gd name="connsiteY42" fmla="*/ 862013 h 1462452"/>
                <a:gd name="connsiteX43" fmla="*/ 1616868 w 3369469"/>
                <a:gd name="connsiteY43" fmla="*/ 816769 h 1462452"/>
                <a:gd name="connsiteX44" fmla="*/ 1504950 w 3369469"/>
                <a:gd name="connsiteY44" fmla="*/ 747713 h 1462452"/>
                <a:gd name="connsiteX45" fmla="*/ 1386845 w 3369469"/>
                <a:gd name="connsiteY45" fmla="*/ 684341 h 1462452"/>
                <a:gd name="connsiteX46" fmla="*/ 1304924 w 3369469"/>
                <a:gd name="connsiteY46" fmla="*/ 696709 h 1462452"/>
                <a:gd name="connsiteX47" fmla="*/ 1161556 w 3369469"/>
                <a:gd name="connsiteY47" fmla="*/ 754281 h 1462452"/>
                <a:gd name="connsiteX48" fmla="*/ 1054894 w 3369469"/>
                <a:gd name="connsiteY48" fmla="*/ 809012 h 1462452"/>
                <a:gd name="connsiteX49" fmla="*/ 925347 w 3369469"/>
                <a:gd name="connsiteY49" fmla="*/ 861325 h 1462452"/>
                <a:gd name="connsiteX50" fmla="*/ 803439 w 3369469"/>
                <a:gd name="connsiteY50" fmla="*/ 961336 h 1462452"/>
                <a:gd name="connsiteX51" fmla="*/ 708157 w 3369469"/>
                <a:gd name="connsiteY51" fmla="*/ 1010882 h 1462452"/>
                <a:gd name="connsiteX52" fmla="*/ 580960 w 3369469"/>
                <a:gd name="connsiteY52" fmla="*/ 1055628 h 1462452"/>
                <a:gd name="connsiteX53" fmla="*/ 462362 w 3369469"/>
                <a:gd name="connsiteY53" fmla="*/ 1088963 h 1462452"/>
                <a:gd name="connsiteX54" fmla="*/ 388702 w 3369469"/>
                <a:gd name="connsiteY54" fmla="*/ 1104559 h 1462452"/>
                <a:gd name="connsiteX55" fmla="*/ 299607 w 3369469"/>
                <a:gd name="connsiteY55" fmla="*/ 1109285 h 1462452"/>
                <a:gd name="connsiteX56" fmla="*/ 162020 w 3369469"/>
                <a:gd name="connsiteY56" fmla="*/ 1123497 h 1462452"/>
                <a:gd name="connsiteX57" fmla="*/ 69087 w 3369469"/>
                <a:gd name="connsiteY57" fmla="*/ 1146773 h 1462452"/>
                <a:gd name="connsiteX58" fmla="*/ 0 w 3369469"/>
                <a:gd name="connsiteY58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607343 w 3369469"/>
                <a:gd name="connsiteY5" fmla="*/ 1238250 h 1462452"/>
                <a:gd name="connsiteX6" fmla="*/ 1674018 w 3369469"/>
                <a:gd name="connsiteY6" fmla="*/ 1264443 h 1462452"/>
                <a:gd name="connsiteX7" fmla="*/ 1802606 w 3369469"/>
                <a:gd name="connsiteY7" fmla="*/ 1264443 h 1462452"/>
                <a:gd name="connsiteX8" fmla="*/ 2000250 w 3369469"/>
                <a:gd name="connsiteY8" fmla="*/ 1231105 h 1462452"/>
                <a:gd name="connsiteX9" fmla="*/ 2135980 w 3369469"/>
                <a:gd name="connsiteY9" fmla="*/ 1202531 h 1462452"/>
                <a:gd name="connsiteX10" fmla="*/ 2224087 w 3369469"/>
                <a:gd name="connsiteY10" fmla="*/ 1181099 h 1462452"/>
                <a:gd name="connsiteX11" fmla="*/ 2431256 w 3369469"/>
                <a:gd name="connsiteY11" fmla="*/ 1121069 h 1462452"/>
                <a:gd name="connsiteX12" fmla="*/ 2562225 w 3369469"/>
                <a:gd name="connsiteY12" fmla="*/ 1076325 h 1462452"/>
                <a:gd name="connsiteX13" fmla="*/ 2740818 w 3369469"/>
                <a:gd name="connsiteY13" fmla="*/ 1016793 h 1462452"/>
                <a:gd name="connsiteX14" fmla="*/ 2876550 w 3369469"/>
                <a:gd name="connsiteY14" fmla="*/ 950118 h 1462452"/>
                <a:gd name="connsiteX15" fmla="*/ 2990850 w 3369469"/>
                <a:gd name="connsiteY15" fmla="*/ 864393 h 1462452"/>
                <a:gd name="connsiteX16" fmla="*/ 3109912 w 3369469"/>
                <a:gd name="connsiteY16" fmla="*/ 769143 h 1462452"/>
                <a:gd name="connsiteX17" fmla="*/ 3212306 w 3369469"/>
                <a:gd name="connsiteY17" fmla="*/ 692943 h 1462452"/>
                <a:gd name="connsiteX18" fmla="*/ 3283743 w 3369469"/>
                <a:gd name="connsiteY18" fmla="*/ 626268 h 1462452"/>
                <a:gd name="connsiteX19" fmla="*/ 3340893 w 3369469"/>
                <a:gd name="connsiteY19" fmla="*/ 566737 h 1462452"/>
                <a:gd name="connsiteX20" fmla="*/ 3369469 w 3369469"/>
                <a:gd name="connsiteY20" fmla="*/ 538162 h 1462452"/>
                <a:gd name="connsiteX21" fmla="*/ 3331368 w 3369469"/>
                <a:gd name="connsiteY21" fmla="*/ 376237 h 1462452"/>
                <a:gd name="connsiteX22" fmla="*/ 3288506 w 3369469"/>
                <a:gd name="connsiteY22" fmla="*/ 188118 h 1462452"/>
                <a:gd name="connsiteX23" fmla="*/ 3271837 w 3369469"/>
                <a:gd name="connsiteY23" fmla="*/ 107156 h 1462452"/>
                <a:gd name="connsiteX24" fmla="*/ 3248025 w 3369469"/>
                <a:gd name="connsiteY24" fmla="*/ 0 h 1462452"/>
                <a:gd name="connsiteX25" fmla="*/ 3207543 w 3369469"/>
                <a:gd name="connsiteY25" fmla="*/ 71437 h 1462452"/>
                <a:gd name="connsiteX26" fmla="*/ 3152775 w 3369469"/>
                <a:gd name="connsiteY26" fmla="*/ 173831 h 1462452"/>
                <a:gd name="connsiteX27" fmla="*/ 3076081 w 3369469"/>
                <a:gd name="connsiteY27" fmla="*/ 278482 h 1462452"/>
                <a:gd name="connsiteX28" fmla="*/ 3002261 w 3369469"/>
                <a:gd name="connsiteY28" fmla="*/ 324859 h 1462452"/>
                <a:gd name="connsiteX29" fmla="*/ 2914154 w 3369469"/>
                <a:gd name="connsiteY29" fmla="*/ 351563 h 1462452"/>
                <a:gd name="connsiteX30" fmla="*/ 2831679 w 3369469"/>
                <a:gd name="connsiteY30" fmla="*/ 402567 h 1462452"/>
                <a:gd name="connsiteX31" fmla="*/ 2760364 w 3369469"/>
                <a:gd name="connsiteY31" fmla="*/ 470738 h 1462452"/>
                <a:gd name="connsiteX32" fmla="*/ 2680915 w 3369469"/>
                <a:gd name="connsiteY32" fmla="*/ 528388 h 1462452"/>
                <a:gd name="connsiteX33" fmla="*/ 2630467 w 3369469"/>
                <a:gd name="connsiteY33" fmla="*/ 561026 h 1462452"/>
                <a:gd name="connsiteX34" fmla="*/ 2527648 w 3369469"/>
                <a:gd name="connsiteY34" fmla="*/ 616754 h 1462452"/>
                <a:gd name="connsiteX35" fmla="*/ 2447925 w 3369469"/>
                <a:gd name="connsiteY35" fmla="*/ 676414 h 1462452"/>
                <a:gd name="connsiteX36" fmla="*/ 2333501 w 3369469"/>
                <a:gd name="connsiteY36" fmla="*/ 692070 h 1462452"/>
                <a:gd name="connsiteX37" fmla="*/ 2233613 w 3369469"/>
                <a:gd name="connsiteY37" fmla="*/ 689942 h 1462452"/>
                <a:gd name="connsiteX38" fmla="*/ 2167432 w 3369469"/>
                <a:gd name="connsiteY38" fmla="*/ 661769 h 1462452"/>
                <a:gd name="connsiteX39" fmla="*/ 2060027 w 3369469"/>
                <a:gd name="connsiteY39" fmla="*/ 712518 h 1462452"/>
                <a:gd name="connsiteX40" fmla="*/ 1914525 w 3369469"/>
                <a:gd name="connsiteY40" fmla="*/ 802481 h 1462452"/>
                <a:gd name="connsiteX41" fmla="*/ 1783556 w 3369469"/>
                <a:gd name="connsiteY41" fmla="*/ 859631 h 1462452"/>
                <a:gd name="connsiteX42" fmla="*/ 1704975 w 3369469"/>
                <a:gd name="connsiteY42" fmla="*/ 862013 h 1462452"/>
                <a:gd name="connsiteX43" fmla="*/ 1616868 w 3369469"/>
                <a:gd name="connsiteY43" fmla="*/ 816769 h 1462452"/>
                <a:gd name="connsiteX44" fmla="*/ 1504950 w 3369469"/>
                <a:gd name="connsiteY44" fmla="*/ 747713 h 1462452"/>
                <a:gd name="connsiteX45" fmla="*/ 1386845 w 3369469"/>
                <a:gd name="connsiteY45" fmla="*/ 684341 h 1462452"/>
                <a:gd name="connsiteX46" fmla="*/ 1304924 w 3369469"/>
                <a:gd name="connsiteY46" fmla="*/ 696709 h 1462452"/>
                <a:gd name="connsiteX47" fmla="*/ 1161556 w 3369469"/>
                <a:gd name="connsiteY47" fmla="*/ 754281 h 1462452"/>
                <a:gd name="connsiteX48" fmla="*/ 1054894 w 3369469"/>
                <a:gd name="connsiteY48" fmla="*/ 809012 h 1462452"/>
                <a:gd name="connsiteX49" fmla="*/ 925347 w 3369469"/>
                <a:gd name="connsiteY49" fmla="*/ 861325 h 1462452"/>
                <a:gd name="connsiteX50" fmla="*/ 803439 w 3369469"/>
                <a:gd name="connsiteY50" fmla="*/ 961336 h 1462452"/>
                <a:gd name="connsiteX51" fmla="*/ 708157 w 3369469"/>
                <a:gd name="connsiteY51" fmla="*/ 1010882 h 1462452"/>
                <a:gd name="connsiteX52" fmla="*/ 580960 w 3369469"/>
                <a:gd name="connsiteY52" fmla="*/ 1055628 h 1462452"/>
                <a:gd name="connsiteX53" fmla="*/ 462362 w 3369469"/>
                <a:gd name="connsiteY53" fmla="*/ 1088963 h 1462452"/>
                <a:gd name="connsiteX54" fmla="*/ 388702 w 3369469"/>
                <a:gd name="connsiteY54" fmla="*/ 1104559 h 1462452"/>
                <a:gd name="connsiteX55" fmla="*/ 299607 w 3369469"/>
                <a:gd name="connsiteY55" fmla="*/ 1109285 h 1462452"/>
                <a:gd name="connsiteX56" fmla="*/ 162020 w 3369469"/>
                <a:gd name="connsiteY56" fmla="*/ 1123497 h 1462452"/>
                <a:gd name="connsiteX57" fmla="*/ 69087 w 3369469"/>
                <a:gd name="connsiteY57" fmla="*/ 1146773 h 1462452"/>
                <a:gd name="connsiteX58" fmla="*/ 0 w 3369469"/>
                <a:gd name="connsiteY58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674018 w 3369469"/>
                <a:gd name="connsiteY5" fmla="*/ 1264443 h 1462452"/>
                <a:gd name="connsiteX6" fmla="*/ 1802606 w 3369469"/>
                <a:gd name="connsiteY6" fmla="*/ 1264443 h 1462452"/>
                <a:gd name="connsiteX7" fmla="*/ 2000250 w 3369469"/>
                <a:gd name="connsiteY7" fmla="*/ 1231105 h 1462452"/>
                <a:gd name="connsiteX8" fmla="*/ 2135980 w 3369469"/>
                <a:gd name="connsiteY8" fmla="*/ 1202531 h 1462452"/>
                <a:gd name="connsiteX9" fmla="*/ 2224087 w 3369469"/>
                <a:gd name="connsiteY9" fmla="*/ 1181099 h 1462452"/>
                <a:gd name="connsiteX10" fmla="*/ 2431256 w 3369469"/>
                <a:gd name="connsiteY10" fmla="*/ 1121069 h 1462452"/>
                <a:gd name="connsiteX11" fmla="*/ 2562225 w 3369469"/>
                <a:gd name="connsiteY11" fmla="*/ 1076325 h 1462452"/>
                <a:gd name="connsiteX12" fmla="*/ 2740818 w 3369469"/>
                <a:gd name="connsiteY12" fmla="*/ 1016793 h 1462452"/>
                <a:gd name="connsiteX13" fmla="*/ 2876550 w 3369469"/>
                <a:gd name="connsiteY13" fmla="*/ 950118 h 1462452"/>
                <a:gd name="connsiteX14" fmla="*/ 2990850 w 3369469"/>
                <a:gd name="connsiteY14" fmla="*/ 864393 h 1462452"/>
                <a:gd name="connsiteX15" fmla="*/ 3109912 w 3369469"/>
                <a:gd name="connsiteY15" fmla="*/ 769143 h 1462452"/>
                <a:gd name="connsiteX16" fmla="*/ 3212306 w 3369469"/>
                <a:gd name="connsiteY16" fmla="*/ 692943 h 1462452"/>
                <a:gd name="connsiteX17" fmla="*/ 3283743 w 3369469"/>
                <a:gd name="connsiteY17" fmla="*/ 626268 h 1462452"/>
                <a:gd name="connsiteX18" fmla="*/ 3340893 w 3369469"/>
                <a:gd name="connsiteY18" fmla="*/ 566737 h 1462452"/>
                <a:gd name="connsiteX19" fmla="*/ 3369469 w 3369469"/>
                <a:gd name="connsiteY19" fmla="*/ 538162 h 1462452"/>
                <a:gd name="connsiteX20" fmla="*/ 3331368 w 3369469"/>
                <a:gd name="connsiteY20" fmla="*/ 376237 h 1462452"/>
                <a:gd name="connsiteX21" fmla="*/ 3288506 w 3369469"/>
                <a:gd name="connsiteY21" fmla="*/ 188118 h 1462452"/>
                <a:gd name="connsiteX22" fmla="*/ 3271837 w 3369469"/>
                <a:gd name="connsiteY22" fmla="*/ 107156 h 1462452"/>
                <a:gd name="connsiteX23" fmla="*/ 3248025 w 3369469"/>
                <a:gd name="connsiteY23" fmla="*/ 0 h 1462452"/>
                <a:gd name="connsiteX24" fmla="*/ 3207543 w 3369469"/>
                <a:gd name="connsiteY24" fmla="*/ 71437 h 1462452"/>
                <a:gd name="connsiteX25" fmla="*/ 3152775 w 3369469"/>
                <a:gd name="connsiteY25" fmla="*/ 173831 h 1462452"/>
                <a:gd name="connsiteX26" fmla="*/ 3076081 w 3369469"/>
                <a:gd name="connsiteY26" fmla="*/ 278482 h 1462452"/>
                <a:gd name="connsiteX27" fmla="*/ 3002261 w 3369469"/>
                <a:gd name="connsiteY27" fmla="*/ 324859 h 1462452"/>
                <a:gd name="connsiteX28" fmla="*/ 2914154 w 3369469"/>
                <a:gd name="connsiteY28" fmla="*/ 351563 h 1462452"/>
                <a:gd name="connsiteX29" fmla="*/ 2831679 w 3369469"/>
                <a:gd name="connsiteY29" fmla="*/ 402567 h 1462452"/>
                <a:gd name="connsiteX30" fmla="*/ 2760364 w 3369469"/>
                <a:gd name="connsiteY30" fmla="*/ 470738 h 1462452"/>
                <a:gd name="connsiteX31" fmla="*/ 2680915 w 3369469"/>
                <a:gd name="connsiteY31" fmla="*/ 528388 h 1462452"/>
                <a:gd name="connsiteX32" fmla="*/ 2630467 w 3369469"/>
                <a:gd name="connsiteY32" fmla="*/ 561026 h 1462452"/>
                <a:gd name="connsiteX33" fmla="*/ 2527648 w 3369469"/>
                <a:gd name="connsiteY33" fmla="*/ 616754 h 1462452"/>
                <a:gd name="connsiteX34" fmla="*/ 2447925 w 3369469"/>
                <a:gd name="connsiteY34" fmla="*/ 676414 h 1462452"/>
                <a:gd name="connsiteX35" fmla="*/ 2333501 w 3369469"/>
                <a:gd name="connsiteY35" fmla="*/ 692070 h 1462452"/>
                <a:gd name="connsiteX36" fmla="*/ 2233613 w 3369469"/>
                <a:gd name="connsiteY36" fmla="*/ 689942 h 1462452"/>
                <a:gd name="connsiteX37" fmla="*/ 2167432 w 3369469"/>
                <a:gd name="connsiteY37" fmla="*/ 661769 h 1462452"/>
                <a:gd name="connsiteX38" fmla="*/ 2060027 w 3369469"/>
                <a:gd name="connsiteY38" fmla="*/ 712518 h 1462452"/>
                <a:gd name="connsiteX39" fmla="*/ 1914525 w 3369469"/>
                <a:gd name="connsiteY39" fmla="*/ 802481 h 1462452"/>
                <a:gd name="connsiteX40" fmla="*/ 1783556 w 3369469"/>
                <a:gd name="connsiteY40" fmla="*/ 859631 h 1462452"/>
                <a:gd name="connsiteX41" fmla="*/ 1704975 w 3369469"/>
                <a:gd name="connsiteY41" fmla="*/ 862013 h 1462452"/>
                <a:gd name="connsiteX42" fmla="*/ 1616868 w 3369469"/>
                <a:gd name="connsiteY42" fmla="*/ 816769 h 1462452"/>
                <a:gd name="connsiteX43" fmla="*/ 1504950 w 3369469"/>
                <a:gd name="connsiteY43" fmla="*/ 747713 h 1462452"/>
                <a:gd name="connsiteX44" fmla="*/ 1386845 w 3369469"/>
                <a:gd name="connsiteY44" fmla="*/ 684341 h 1462452"/>
                <a:gd name="connsiteX45" fmla="*/ 1304924 w 3369469"/>
                <a:gd name="connsiteY45" fmla="*/ 696709 h 1462452"/>
                <a:gd name="connsiteX46" fmla="*/ 1161556 w 3369469"/>
                <a:gd name="connsiteY46" fmla="*/ 754281 h 1462452"/>
                <a:gd name="connsiteX47" fmla="*/ 1054894 w 3369469"/>
                <a:gd name="connsiteY47" fmla="*/ 809012 h 1462452"/>
                <a:gd name="connsiteX48" fmla="*/ 925347 w 3369469"/>
                <a:gd name="connsiteY48" fmla="*/ 861325 h 1462452"/>
                <a:gd name="connsiteX49" fmla="*/ 803439 w 3369469"/>
                <a:gd name="connsiteY49" fmla="*/ 961336 h 1462452"/>
                <a:gd name="connsiteX50" fmla="*/ 708157 w 3369469"/>
                <a:gd name="connsiteY50" fmla="*/ 1010882 h 1462452"/>
                <a:gd name="connsiteX51" fmla="*/ 580960 w 3369469"/>
                <a:gd name="connsiteY51" fmla="*/ 1055628 h 1462452"/>
                <a:gd name="connsiteX52" fmla="*/ 462362 w 3369469"/>
                <a:gd name="connsiteY52" fmla="*/ 1088963 h 1462452"/>
                <a:gd name="connsiteX53" fmla="*/ 388702 w 3369469"/>
                <a:gd name="connsiteY53" fmla="*/ 1104559 h 1462452"/>
                <a:gd name="connsiteX54" fmla="*/ 299607 w 3369469"/>
                <a:gd name="connsiteY54" fmla="*/ 1109285 h 1462452"/>
                <a:gd name="connsiteX55" fmla="*/ 162020 w 3369469"/>
                <a:gd name="connsiteY55" fmla="*/ 1123497 h 1462452"/>
                <a:gd name="connsiteX56" fmla="*/ 69087 w 3369469"/>
                <a:gd name="connsiteY56" fmla="*/ 1146773 h 1462452"/>
                <a:gd name="connsiteX57" fmla="*/ 0 w 3369469"/>
                <a:gd name="connsiteY57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802606 w 3369469"/>
                <a:gd name="connsiteY5" fmla="*/ 1264443 h 1462452"/>
                <a:gd name="connsiteX6" fmla="*/ 2000250 w 3369469"/>
                <a:gd name="connsiteY6" fmla="*/ 1231105 h 1462452"/>
                <a:gd name="connsiteX7" fmla="*/ 2135980 w 3369469"/>
                <a:gd name="connsiteY7" fmla="*/ 1202531 h 1462452"/>
                <a:gd name="connsiteX8" fmla="*/ 2224087 w 3369469"/>
                <a:gd name="connsiteY8" fmla="*/ 1181099 h 1462452"/>
                <a:gd name="connsiteX9" fmla="*/ 2431256 w 3369469"/>
                <a:gd name="connsiteY9" fmla="*/ 1121069 h 1462452"/>
                <a:gd name="connsiteX10" fmla="*/ 2562225 w 3369469"/>
                <a:gd name="connsiteY10" fmla="*/ 1076325 h 1462452"/>
                <a:gd name="connsiteX11" fmla="*/ 2740818 w 3369469"/>
                <a:gd name="connsiteY11" fmla="*/ 1016793 h 1462452"/>
                <a:gd name="connsiteX12" fmla="*/ 2876550 w 3369469"/>
                <a:gd name="connsiteY12" fmla="*/ 950118 h 1462452"/>
                <a:gd name="connsiteX13" fmla="*/ 2990850 w 3369469"/>
                <a:gd name="connsiteY13" fmla="*/ 864393 h 1462452"/>
                <a:gd name="connsiteX14" fmla="*/ 3109912 w 3369469"/>
                <a:gd name="connsiteY14" fmla="*/ 769143 h 1462452"/>
                <a:gd name="connsiteX15" fmla="*/ 3212306 w 3369469"/>
                <a:gd name="connsiteY15" fmla="*/ 692943 h 1462452"/>
                <a:gd name="connsiteX16" fmla="*/ 3283743 w 3369469"/>
                <a:gd name="connsiteY16" fmla="*/ 626268 h 1462452"/>
                <a:gd name="connsiteX17" fmla="*/ 3340893 w 3369469"/>
                <a:gd name="connsiteY17" fmla="*/ 566737 h 1462452"/>
                <a:gd name="connsiteX18" fmla="*/ 3369469 w 3369469"/>
                <a:gd name="connsiteY18" fmla="*/ 538162 h 1462452"/>
                <a:gd name="connsiteX19" fmla="*/ 3331368 w 3369469"/>
                <a:gd name="connsiteY19" fmla="*/ 376237 h 1462452"/>
                <a:gd name="connsiteX20" fmla="*/ 3288506 w 3369469"/>
                <a:gd name="connsiteY20" fmla="*/ 188118 h 1462452"/>
                <a:gd name="connsiteX21" fmla="*/ 3271837 w 3369469"/>
                <a:gd name="connsiteY21" fmla="*/ 107156 h 1462452"/>
                <a:gd name="connsiteX22" fmla="*/ 3248025 w 3369469"/>
                <a:gd name="connsiteY22" fmla="*/ 0 h 1462452"/>
                <a:gd name="connsiteX23" fmla="*/ 3207543 w 3369469"/>
                <a:gd name="connsiteY23" fmla="*/ 71437 h 1462452"/>
                <a:gd name="connsiteX24" fmla="*/ 3152775 w 3369469"/>
                <a:gd name="connsiteY24" fmla="*/ 173831 h 1462452"/>
                <a:gd name="connsiteX25" fmla="*/ 3076081 w 3369469"/>
                <a:gd name="connsiteY25" fmla="*/ 278482 h 1462452"/>
                <a:gd name="connsiteX26" fmla="*/ 3002261 w 3369469"/>
                <a:gd name="connsiteY26" fmla="*/ 324859 h 1462452"/>
                <a:gd name="connsiteX27" fmla="*/ 2914154 w 3369469"/>
                <a:gd name="connsiteY27" fmla="*/ 351563 h 1462452"/>
                <a:gd name="connsiteX28" fmla="*/ 2831679 w 3369469"/>
                <a:gd name="connsiteY28" fmla="*/ 402567 h 1462452"/>
                <a:gd name="connsiteX29" fmla="*/ 2760364 w 3369469"/>
                <a:gd name="connsiteY29" fmla="*/ 470738 h 1462452"/>
                <a:gd name="connsiteX30" fmla="*/ 2680915 w 3369469"/>
                <a:gd name="connsiteY30" fmla="*/ 528388 h 1462452"/>
                <a:gd name="connsiteX31" fmla="*/ 2630467 w 3369469"/>
                <a:gd name="connsiteY31" fmla="*/ 561026 h 1462452"/>
                <a:gd name="connsiteX32" fmla="*/ 2527648 w 3369469"/>
                <a:gd name="connsiteY32" fmla="*/ 616754 h 1462452"/>
                <a:gd name="connsiteX33" fmla="*/ 2447925 w 3369469"/>
                <a:gd name="connsiteY33" fmla="*/ 676414 h 1462452"/>
                <a:gd name="connsiteX34" fmla="*/ 2333501 w 3369469"/>
                <a:gd name="connsiteY34" fmla="*/ 692070 h 1462452"/>
                <a:gd name="connsiteX35" fmla="*/ 2233613 w 3369469"/>
                <a:gd name="connsiteY35" fmla="*/ 689942 h 1462452"/>
                <a:gd name="connsiteX36" fmla="*/ 2167432 w 3369469"/>
                <a:gd name="connsiteY36" fmla="*/ 661769 h 1462452"/>
                <a:gd name="connsiteX37" fmla="*/ 2060027 w 3369469"/>
                <a:gd name="connsiteY37" fmla="*/ 712518 h 1462452"/>
                <a:gd name="connsiteX38" fmla="*/ 1914525 w 3369469"/>
                <a:gd name="connsiteY38" fmla="*/ 802481 h 1462452"/>
                <a:gd name="connsiteX39" fmla="*/ 1783556 w 3369469"/>
                <a:gd name="connsiteY39" fmla="*/ 859631 h 1462452"/>
                <a:gd name="connsiteX40" fmla="*/ 1704975 w 3369469"/>
                <a:gd name="connsiteY40" fmla="*/ 862013 h 1462452"/>
                <a:gd name="connsiteX41" fmla="*/ 1616868 w 3369469"/>
                <a:gd name="connsiteY41" fmla="*/ 816769 h 1462452"/>
                <a:gd name="connsiteX42" fmla="*/ 1504950 w 3369469"/>
                <a:gd name="connsiteY42" fmla="*/ 747713 h 1462452"/>
                <a:gd name="connsiteX43" fmla="*/ 1386845 w 3369469"/>
                <a:gd name="connsiteY43" fmla="*/ 684341 h 1462452"/>
                <a:gd name="connsiteX44" fmla="*/ 1304924 w 3369469"/>
                <a:gd name="connsiteY44" fmla="*/ 696709 h 1462452"/>
                <a:gd name="connsiteX45" fmla="*/ 1161556 w 3369469"/>
                <a:gd name="connsiteY45" fmla="*/ 754281 h 1462452"/>
                <a:gd name="connsiteX46" fmla="*/ 1054894 w 3369469"/>
                <a:gd name="connsiteY46" fmla="*/ 809012 h 1462452"/>
                <a:gd name="connsiteX47" fmla="*/ 925347 w 3369469"/>
                <a:gd name="connsiteY47" fmla="*/ 861325 h 1462452"/>
                <a:gd name="connsiteX48" fmla="*/ 803439 w 3369469"/>
                <a:gd name="connsiteY48" fmla="*/ 961336 h 1462452"/>
                <a:gd name="connsiteX49" fmla="*/ 708157 w 3369469"/>
                <a:gd name="connsiteY49" fmla="*/ 1010882 h 1462452"/>
                <a:gd name="connsiteX50" fmla="*/ 580960 w 3369469"/>
                <a:gd name="connsiteY50" fmla="*/ 1055628 h 1462452"/>
                <a:gd name="connsiteX51" fmla="*/ 462362 w 3369469"/>
                <a:gd name="connsiteY51" fmla="*/ 1088963 h 1462452"/>
                <a:gd name="connsiteX52" fmla="*/ 388702 w 3369469"/>
                <a:gd name="connsiteY52" fmla="*/ 1104559 h 1462452"/>
                <a:gd name="connsiteX53" fmla="*/ 299607 w 3369469"/>
                <a:gd name="connsiteY53" fmla="*/ 1109285 h 1462452"/>
                <a:gd name="connsiteX54" fmla="*/ 162020 w 3369469"/>
                <a:gd name="connsiteY54" fmla="*/ 1123497 h 1462452"/>
                <a:gd name="connsiteX55" fmla="*/ 69087 w 3369469"/>
                <a:gd name="connsiteY55" fmla="*/ 1146773 h 1462452"/>
                <a:gd name="connsiteX56" fmla="*/ 0 w 3369469"/>
                <a:gd name="connsiteY56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802606 w 3369469"/>
                <a:gd name="connsiteY5" fmla="*/ 1264443 h 1462452"/>
                <a:gd name="connsiteX6" fmla="*/ 2000250 w 3369469"/>
                <a:gd name="connsiteY6" fmla="*/ 1231105 h 1462452"/>
                <a:gd name="connsiteX7" fmla="*/ 2135980 w 3369469"/>
                <a:gd name="connsiteY7" fmla="*/ 1202531 h 1462452"/>
                <a:gd name="connsiteX8" fmla="*/ 2224087 w 3369469"/>
                <a:gd name="connsiteY8" fmla="*/ 1181099 h 1462452"/>
                <a:gd name="connsiteX9" fmla="*/ 2431256 w 3369469"/>
                <a:gd name="connsiteY9" fmla="*/ 1121069 h 1462452"/>
                <a:gd name="connsiteX10" fmla="*/ 2562225 w 3369469"/>
                <a:gd name="connsiteY10" fmla="*/ 1076325 h 1462452"/>
                <a:gd name="connsiteX11" fmla="*/ 2740818 w 3369469"/>
                <a:gd name="connsiteY11" fmla="*/ 1016793 h 1462452"/>
                <a:gd name="connsiteX12" fmla="*/ 2876550 w 3369469"/>
                <a:gd name="connsiteY12" fmla="*/ 950118 h 1462452"/>
                <a:gd name="connsiteX13" fmla="*/ 2990850 w 3369469"/>
                <a:gd name="connsiteY13" fmla="*/ 864393 h 1462452"/>
                <a:gd name="connsiteX14" fmla="*/ 3109912 w 3369469"/>
                <a:gd name="connsiteY14" fmla="*/ 769143 h 1462452"/>
                <a:gd name="connsiteX15" fmla="*/ 3212306 w 3369469"/>
                <a:gd name="connsiteY15" fmla="*/ 692943 h 1462452"/>
                <a:gd name="connsiteX16" fmla="*/ 3283743 w 3369469"/>
                <a:gd name="connsiteY16" fmla="*/ 626268 h 1462452"/>
                <a:gd name="connsiteX17" fmla="*/ 3340893 w 3369469"/>
                <a:gd name="connsiteY17" fmla="*/ 566737 h 1462452"/>
                <a:gd name="connsiteX18" fmla="*/ 3369469 w 3369469"/>
                <a:gd name="connsiteY18" fmla="*/ 538162 h 1462452"/>
                <a:gd name="connsiteX19" fmla="*/ 3331368 w 3369469"/>
                <a:gd name="connsiteY19" fmla="*/ 376237 h 1462452"/>
                <a:gd name="connsiteX20" fmla="*/ 3288506 w 3369469"/>
                <a:gd name="connsiteY20" fmla="*/ 188118 h 1462452"/>
                <a:gd name="connsiteX21" fmla="*/ 3271837 w 3369469"/>
                <a:gd name="connsiteY21" fmla="*/ 107156 h 1462452"/>
                <a:gd name="connsiteX22" fmla="*/ 3248025 w 3369469"/>
                <a:gd name="connsiteY22" fmla="*/ 0 h 1462452"/>
                <a:gd name="connsiteX23" fmla="*/ 3207543 w 3369469"/>
                <a:gd name="connsiteY23" fmla="*/ 71437 h 1462452"/>
                <a:gd name="connsiteX24" fmla="*/ 3152775 w 3369469"/>
                <a:gd name="connsiteY24" fmla="*/ 173831 h 1462452"/>
                <a:gd name="connsiteX25" fmla="*/ 3076081 w 3369469"/>
                <a:gd name="connsiteY25" fmla="*/ 278482 h 1462452"/>
                <a:gd name="connsiteX26" fmla="*/ 3002261 w 3369469"/>
                <a:gd name="connsiteY26" fmla="*/ 324859 h 1462452"/>
                <a:gd name="connsiteX27" fmla="*/ 2914154 w 3369469"/>
                <a:gd name="connsiteY27" fmla="*/ 351563 h 1462452"/>
                <a:gd name="connsiteX28" fmla="*/ 2831679 w 3369469"/>
                <a:gd name="connsiteY28" fmla="*/ 402567 h 1462452"/>
                <a:gd name="connsiteX29" fmla="*/ 2760364 w 3369469"/>
                <a:gd name="connsiteY29" fmla="*/ 470738 h 1462452"/>
                <a:gd name="connsiteX30" fmla="*/ 2680915 w 3369469"/>
                <a:gd name="connsiteY30" fmla="*/ 528388 h 1462452"/>
                <a:gd name="connsiteX31" fmla="*/ 2630467 w 3369469"/>
                <a:gd name="connsiteY31" fmla="*/ 561026 h 1462452"/>
                <a:gd name="connsiteX32" fmla="*/ 2527648 w 3369469"/>
                <a:gd name="connsiteY32" fmla="*/ 616754 h 1462452"/>
                <a:gd name="connsiteX33" fmla="*/ 2447925 w 3369469"/>
                <a:gd name="connsiteY33" fmla="*/ 676414 h 1462452"/>
                <a:gd name="connsiteX34" fmla="*/ 2333501 w 3369469"/>
                <a:gd name="connsiteY34" fmla="*/ 692070 h 1462452"/>
                <a:gd name="connsiteX35" fmla="*/ 2233613 w 3369469"/>
                <a:gd name="connsiteY35" fmla="*/ 689942 h 1462452"/>
                <a:gd name="connsiteX36" fmla="*/ 2167432 w 3369469"/>
                <a:gd name="connsiteY36" fmla="*/ 661769 h 1462452"/>
                <a:gd name="connsiteX37" fmla="*/ 2060027 w 3369469"/>
                <a:gd name="connsiteY37" fmla="*/ 712518 h 1462452"/>
                <a:gd name="connsiteX38" fmla="*/ 1914525 w 3369469"/>
                <a:gd name="connsiteY38" fmla="*/ 802481 h 1462452"/>
                <a:gd name="connsiteX39" fmla="*/ 1783556 w 3369469"/>
                <a:gd name="connsiteY39" fmla="*/ 859631 h 1462452"/>
                <a:gd name="connsiteX40" fmla="*/ 1704975 w 3369469"/>
                <a:gd name="connsiteY40" fmla="*/ 862013 h 1462452"/>
                <a:gd name="connsiteX41" fmla="*/ 1616868 w 3369469"/>
                <a:gd name="connsiteY41" fmla="*/ 816769 h 1462452"/>
                <a:gd name="connsiteX42" fmla="*/ 1504950 w 3369469"/>
                <a:gd name="connsiteY42" fmla="*/ 747713 h 1462452"/>
                <a:gd name="connsiteX43" fmla="*/ 1386845 w 3369469"/>
                <a:gd name="connsiteY43" fmla="*/ 684341 h 1462452"/>
                <a:gd name="connsiteX44" fmla="*/ 1304924 w 3369469"/>
                <a:gd name="connsiteY44" fmla="*/ 696709 h 1462452"/>
                <a:gd name="connsiteX45" fmla="*/ 1218338 w 3369469"/>
                <a:gd name="connsiteY45" fmla="*/ 704163 h 1462452"/>
                <a:gd name="connsiteX46" fmla="*/ 1054894 w 3369469"/>
                <a:gd name="connsiteY46" fmla="*/ 809012 h 1462452"/>
                <a:gd name="connsiteX47" fmla="*/ 925347 w 3369469"/>
                <a:gd name="connsiteY47" fmla="*/ 861325 h 1462452"/>
                <a:gd name="connsiteX48" fmla="*/ 803439 w 3369469"/>
                <a:gd name="connsiteY48" fmla="*/ 961336 h 1462452"/>
                <a:gd name="connsiteX49" fmla="*/ 708157 w 3369469"/>
                <a:gd name="connsiteY49" fmla="*/ 1010882 h 1462452"/>
                <a:gd name="connsiteX50" fmla="*/ 580960 w 3369469"/>
                <a:gd name="connsiteY50" fmla="*/ 1055628 h 1462452"/>
                <a:gd name="connsiteX51" fmla="*/ 462362 w 3369469"/>
                <a:gd name="connsiteY51" fmla="*/ 1088963 h 1462452"/>
                <a:gd name="connsiteX52" fmla="*/ 388702 w 3369469"/>
                <a:gd name="connsiteY52" fmla="*/ 1104559 h 1462452"/>
                <a:gd name="connsiteX53" fmla="*/ 299607 w 3369469"/>
                <a:gd name="connsiteY53" fmla="*/ 1109285 h 1462452"/>
                <a:gd name="connsiteX54" fmla="*/ 162020 w 3369469"/>
                <a:gd name="connsiteY54" fmla="*/ 1123497 h 1462452"/>
                <a:gd name="connsiteX55" fmla="*/ 69087 w 3369469"/>
                <a:gd name="connsiteY55" fmla="*/ 1146773 h 1462452"/>
                <a:gd name="connsiteX56" fmla="*/ 0 w 3369469"/>
                <a:gd name="connsiteY56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802606 w 3369469"/>
                <a:gd name="connsiteY5" fmla="*/ 1264443 h 1462452"/>
                <a:gd name="connsiteX6" fmla="*/ 2000250 w 3369469"/>
                <a:gd name="connsiteY6" fmla="*/ 1231105 h 1462452"/>
                <a:gd name="connsiteX7" fmla="*/ 2135980 w 3369469"/>
                <a:gd name="connsiteY7" fmla="*/ 1202531 h 1462452"/>
                <a:gd name="connsiteX8" fmla="*/ 2224087 w 3369469"/>
                <a:gd name="connsiteY8" fmla="*/ 1181099 h 1462452"/>
                <a:gd name="connsiteX9" fmla="*/ 2431256 w 3369469"/>
                <a:gd name="connsiteY9" fmla="*/ 1121069 h 1462452"/>
                <a:gd name="connsiteX10" fmla="*/ 2562225 w 3369469"/>
                <a:gd name="connsiteY10" fmla="*/ 1076325 h 1462452"/>
                <a:gd name="connsiteX11" fmla="*/ 2740818 w 3369469"/>
                <a:gd name="connsiteY11" fmla="*/ 1016793 h 1462452"/>
                <a:gd name="connsiteX12" fmla="*/ 2876550 w 3369469"/>
                <a:gd name="connsiteY12" fmla="*/ 950118 h 1462452"/>
                <a:gd name="connsiteX13" fmla="*/ 2990850 w 3369469"/>
                <a:gd name="connsiteY13" fmla="*/ 864393 h 1462452"/>
                <a:gd name="connsiteX14" fmla="*/ 3109912 w 3369469"/>
                <a:gd name="connsiteY14" fmla="*/ 769143 h 1462452"/>
                <a:gd name="connsiteX15" fmla="*/ 3212306 w 3369469"/>
                <a:gd name="connsiteY15" fmla="*/ 692943 h 1462452"/>
                <a:gd name="connsiteX16" fmla="*/ 3283743 w 3369469"/>
                <a:gd name="connsiteY16" fmla="*/ 626268 h 1462452"/>
                <a:gd name="connsiteX17" fmla="*/ 3340893 w 3369469"/>
                <a:gd name="connsiteY17" fmla="*/ 566737 h 1462452"/>
                <a:gd name="connsiteX18" fmla="*/ 3369469 w 3369469"/>
                <a:gd name="connsiteY18" fmla="*/ 538162 h 1462452"/>
                <a:gd name="connsiteX19" fmla="*/ 3331368 w 3369469"/>
                <a:gd name="connsiteY19" fmla="*/ 376237 h 1462452"/>
                <a:gd name="connsiteX20" fmla="*/ 3288506 w 3369469"/>
                <a:gd name="connsiteY20" fmla="*/ 188118 h 1462452"/>
                <a:gd name="connsiteX21" fmla="*/ 3271837 w 3369469"/>
                <a:gd name="connsiteY21" fmla="*/ 107156 h 1462452"/>
                <a:gd name="connsiteX22" fmla="*/ 3248025 w 3369469"/>
                <a:gd name="connsiteY22" fmla="*/ 0 h 1462452"/>
                <a:gd name="connsiteX23" fmla="*/ 3207543 w 3369469"/>
                <a:gd name="connsiteY23" fmla="*/ 71437 h 1462452"/>
                <a:gd name="connsiteX24" fmla="*/ 3152775 w 3369469"/>
                <a:gd name="connsiteY24" fmla="*/ 173831 h 1462452"/>
                <a:gd name="connsiteX25" fmla="*/ 3076081 w 3369469"/>
                <a:gd name="connsiteY25" fmla="*/ 278482 h 1462452"/>
                <a:gd name="connsiteX26" fmla="*/ 3002261 w 3369469"/>
                <a:gd name="connsiteY26" fmla="*/ 324859 h 1462452"/>
                <a:gd name="connsiteX27" fmla="*/ 2914154 w 3369469"/>
                <a:gd name="connsiteY27" fmla="*/ 351563 h 1462452"/>
                <a:gd name="connsiteX28" fmla="*/ 2831679 w 3369469"/>
                <a:gd name="connsiteY28" fmla="*/ 402567 h 1462452"/>
                <a:gd name="connsiteX29" fmla="*/ 2760364 w 3369469"/>
                <a:gd name="connsiteY29" fmla="*/ 470738 h 1462452"/>
                <a:gd name="connsiteX30" fmla="*/ 2680915 w 3369469"/>
                <a:gd name="connsiteY30" fmla="*/ 528388 h 1462452"/>
                <a:gd name="connsiteX31" fmla="*/ 2630467 w 3369469"/>
                <a:gd name="connsiteY31" fmla="*/ 561026 h 1462452"/>
                <a:gd name="connsiteX32" fmla="*/ 2527648 w 3369469"/>
                <a:gd name="connsiteY32" fmla="*/ 616754 h 1462452"/>
                <a:gd name="connsiteX33" fmla="*/ 2447925 w 3369469"/>
                <a:gd name="connsiteY33" fmla="*/ 676414 h 1462452"/>
                <a:gd name="connsiteX34" fmla="*/ 2333501 w 3369469"/>
                <a:gd name="connsiteY34" fmla="*/ 692070 h 1462452"/>
                <a:gd name="connsiteX35" fmla="*/ 2233613 w 3369469"/>
                <a:gd name="connsiteY35" fmla="*/ 689942 h 1462452"/>
                <a:gd name="connsiteX36" fmla="*/ 2167432 w 3369469"/>
                <a:gd name="connsiteY36" fmla="*/ 661769 h 1462452"/>
                <a:gd name="connsiteX37" fmla="*/ 2060027 w 3369469"/>
                <a:gd name="connsiteY37" fmla="*/ 712518 h 1462452"/>
                <a:gd name="connsiteX38" fmla="*/ 1914525 w 3369469"/>
                <a:gd name="connsiteY38" fmla="*/ 802481 h 1462452"/>
                <a:gd name="connsiteX39" fmla="*/ 1783556 w 3369469"/>
                <a:gd name="connsiteY39" fmla="*/ 859631 h 1462452"/>
                <a:gd name="connsiteX40" fmla="*/ 1704975 w 3369469"/>
                <a:gd name="connsiteY40" fmla="*/ 862013 h 1462452"/>
                <a:gd name="connsiteX41" fmla="*/ 1616868 w 3369469"/>
                <a:gd name="connsiteY41" fmla="*/ 816769 h 1462452"/>
                <a:gd name="connsiteX42" fmla="*/ 1504950 w 3369469"/>
                <a:gd name="connsiteY42" fmla="*/ 747713 h 1462452"/>
                <a:gd name="connsiteX43" fmla="*/ 1386845 w 3369469"/>
                <a:gd name="connsiteY43" fmla="*/ 684341 h 1462452"/>
                <a:gd name="connsiteX44" fmla="*/ 1314945 w 3369469"/>
                <a:gd name="connsiteY44" fmla="*/ 646589 h 1462452"/>
                <a:gd name="connsiteX45" fmla="*/ 1218338 w 3369469"/>
                <a:gd name="connsiteY45" fmla="*/ 704163 h 1462452"/>
                <a:gd name="connsiteX46" fmla="*/ 1054894 w 3369469"/>
                <a:gd name="connsiteY46" fmla="*/ 809012 h 1462452"/>
                <a:gd name="connsiteX47" fmla="*/ 925347 w 3369469"/>
                <a:gd name="connsiteY47" fmla="*/ 861325 h 1462452"/>
                <a:gd name="connsiteX48" fmla="*/ 803439 w 3369469"/>
                <a:gd name="connsiteY48" fmla="*/ 961336 h 1462452"/>
                <a:gd name="connsiteX49" fmla="*/ 708157 w 3369469"/>
                <a:gd name="connsiteY49" fmla="*/ 1010882 h 1462452"/>
                <a:gd name="connsiteX50" fmla="*/ 580960 w 3369469"/>
                <a:gd name="connsiteY50" fmla="*/ 1055628 h 1462452"/>
                <a:gd name="connsiteX51" fmla="*/ 462362 w 3369469"/>
                <a:gd name="connsiteY51" fmla="*/ 1088963 h 1462452"/>
                <a:gd name="connsiteX52" fmla="*/ 388702 w 3369469"/>
                <a:gd name="connsiteY52" fmla="*/ 1104559 h 1462452"/>
                <a:gd name="connsiteX53" fmla="*/ 299607 w 3369469"/>
                <a:gd name="connsiteY53" fmla="*/ 1109285 h 1462452"/>
                <a:gd name="connsiteX54" fmla="*/ 162020 w 3369469"/>
                <a:gd name="connsiteY54" fmla="*/ 1123497 h 1462452"/>
                <a:gd name="connsiteX55" fmla="*/ 69087 w 3369469"/>
                <a:gd name="connsiteY55" fmla="*/ 1146773 h 1462452"/>
                <a:gd name="connsiteX56" fmla="*/ 0 w 3369469"/>
                <a:gd name="connsiteY56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802606 w 3369469"/>
                <a:gd name="connsiteY5" fmla="*/ 1264443 h 1462452"/>
                <a:gd name="connsiteX6" fmla="*/ 2000250 w 3369469"/>
                <a:gd name="connsiteY6" fmla="*/ 1231105 h 1462452"/>
                <a:gd name="connsiteX7" fmla="*/ 2135980 w 3369469"/>
                <a:gd name="connsiteY7" fmla="*/ 1202531 h 1462452"/>
                <a:gd name="connsiteX8" fmla="*/ 2224087 w 3369469"/>
                <a:gd name="connsiteY8" fmla="*/ 1181099 h 1462452"/>
                <a:gd name="connsiteX9" fmla="*/ 2431256 w 3369469"/>
                <a:gd name="connsiteY9" fmla="*/ 1121069 h 1462452"/>
                <a:gd name="connsiteX10" fmla="*/ 2562225 w 3369469"/>
                <a:gd name="connsiteY10" fmla="*/ 1076325 h 1462452"/>
                <a:gd name="connsiteX11" fmla="*/ 2740818 w 3369469"/>
                <a:gd name="connsiteY11" fmla="*/ 1016793 h 1462452"/>
                <a:gd name="connsiteX12" fmla="*/ 2876550 w 3369469"/>
                <a:gd name="connsiteY12" fmla="*/ 950118 h 1462452"/>
                <a:gd name="connsiteX13" fmla="*/ 2990850 w 3369469"/>
                <a:gd name="connsiteY13" fmla="*/ 864393 h 1462452"/>
                <a:gd name="connsiteX14" fmla="*/ 3109912 w 3369469"/>
                <a:gd name="connsiteY14" fmla="*/ 769143 h 1462452"/>
                <a:gd name="connsiteX15" fmla="*/ 3212306 w 3369469"/>
                <a:gd name="connsiteY15" fmla="*/ 692943 h 1462452"/>
                <a:gd name="connsiteX16" fmla="*/ 3283743 w 3369469"/>
                <a:gd name="connsiteY16" fmla="*/ 626268 h 1462452"/>
                <a:gd name="connsiteX17" fmla="*/ 3340893 w 3369469"/>
                <a:gd name="connsiteY17" fmla="*/ 566737 h 1462452"/>
                <a:gd name="connsiteX18" fmla="*/ 3369469 w 3369469"/>
                <a:gd name="connsiteY18" fmla="*/ 538162 h 1462452"/>
                <a:gd name="connsiteX19" fmla="*/ 3331368 w 3369469"/>
                <a:gd name="connsiteY19" fmla="*/ 376237 h 1462452"/>
                <a:gd name="connsiteX20" fmla="*/ 3288506 w 3369469"/>
                <a:gd name="connsiteY20" fmla="*/ 188118 h 1462452"/>
                <a:gd name="connsiteX21" fmla="*/ 3271837 w 3369469"/>
                <a:gd name="connsiteY21" fmla="*/ 107156 h 1462452"/>
                <a:gd name="connsiteX22" fmla="*/ 3248025 w 3369469"/>
                <a:gd name="connsiteY22" fmla="*/ 0 h 1462452"/>
                <a:gd name="connsiteX23" fmla="*/ 3207543 w 3369469"/>
                <a:gd name="connsiteY23" fmla="*/ 71437 h 1462452"/>
                <a:gd name="connsiteX24" fmla="*/ 3152775 w 3369469"/>
                <a:gd name="connsiteY24" fmla="*/ 173831 h 1462452"/>
                <a:gd name="connsiteX25" fmla="*/ 3076081 w 3369469"/>
                <a:gd name="connsiteY25" fmla="*/ 278482 h 1462452"/>
                <a:gd name="connsiteX26" fmla="*/ 3002261 w 3369469"/>
                <a:gd name="connsiteY26" fmla="*/ 324859 h 1462452"/>
                <a:gd name="connsiteX27" fmla="*/ 2914154 w 3369469"/>
                <a:gd name="connsiteY27" fmla="*/ 351563 h 1462452"/>
                <a:gd name="connsiteX28" fmla="*/ 2831679 w 3369469"/>
                <a:gd name="connsiteY28" fmla="*/ 402567 h 1462452"/>
                <a:gd name="connsiteX29" fmla="*/ 2760364 w 3369469"/>
                <a:gd name="connsiteY29" fmla="*/ 470738 h 1462452"/>
                <a:gd name="connsiteX30" fmla="*/ 2680915 w 3369469"/>
                <a:gd name="connsiteY30" fmla="*/ 528388 h 1462452"/>
                <a:gd name="connsiteX31" fmla="*/ 2630467 w 3369469"/>
                <a:gd name="connsiteY31" fmla="*/ 561026 h 1462452"/>
                <a:gd name="connsiteX32" fmla="*/ 2527648 w 3369469"/>
                <a:gd name="connsiteY32" fmla="*/ 616754 h 1462452"/>
                <a:gd name="connsiteX33" fmla="*/ 2447925 w 3369469"/>
                <a:gd name="connsiteY33" fmla="*/ 676414 h 1462452"/>
                <a:gd name="connsiteX34" fmla="*/ 2333501 w 3369469"/>
                <a:gd name="connsiteY34" fmla="*/ 692070 h 1462452"/>
                <a:gd name="connsiteX35" fmla="*/ 2233613 w 3369469"/>
                <a:gd name="connsiteY35" fmla="*/ 689942 h 1462452"/>
                <a:gd name="connsiteX36" fmla="*/ 2167432 w 3369469"/>
                <a:gd name="connsiteY36" fmla="*/ 661769 h 1462452"/>
                <a:gd name="connsiteX37" fmla="*/ 2060027 w 3369469"/>
                <a:gd name="connsiteY37" fmla="*/ 712518 h 1462452"/>
                <a:gd name="connsiteX38" fmla="*/ 1914525 w 3369469"/>
                <a:gd name="connsiteY38" fmla="*/ 802481 h 1462452"/>
                <a:gd name="connsiteX39" fmla="*/ 1783556 w 3369469"/>
                <a:gd name="connsiteY39" fmla="*/ 859631 h 1462452"/>
                <a:gd name="connsiteX40" fmla="*/ 1704975 w 3369469"/>
                <a:gd name="connsiteY40" fmla="*/ 862013 h 1462452"/>
                <a:gd name="connsiteX41" fmla="*/ 1616868 w 3369469"/>
                <a:gd name="connsiteY41" fmla="*/ 816769 h 1462452"/>
                <a:gd name="connsiteX42" fmla="*/ 1504950 w 3369469"/>
                <a:gd name="connsiteY42" fmla="*/ 747713 h 1462452"/>
                <a:gd name="connsiteX43" fmla="*/ 1393525 w 3369469"/>
                <a:gd name="connsiteY43" fmla="*/ 657610 h 1462452"/>
                <a:gd name="connsiteX44" fmla="*/ 1314945 w 3369469"/>
                <a:gd name="connsiteY44" fmla="*/ 646589 h 1462452"/>
                <a:gd name="connsiteX45" fmla="*/ 1218338 w 3369469"/>
                <a:gd name="connsiteY45" fmla="*/ 704163 h 1462452"/>
                <a:gd name="connsiteX46" fmla="*/ 1054894 w 3369469"/>
                <a:gd name="connsiteY46" fmla="*/ 809012 h 1462452"/>
                <a:gd name="connsiteX47" fmla="*/ 925347 w 3369469"/>
                <a:gd name="connsiteY47" fmla="*/ 861325 h 1462452"/>
                <a:gd name="connsiteX48" fmla="*/ 803439 w 3369469"/>
                <a:gd name="connsiteY48" fmla="*/ 961336 h 1462452"/>
                <a:gd name="connsiteX49" fmla="*/ 708157 w 3369469"/>
                <a:gd name="connsiteY49" fmla="*/ 1010882 h 1462452"/>
                <a:gd name="connsiteX50" fmla="*/ 580960 w 3369469"/>
                <a:gd name="connsiteY50" fmla="*/ 1055628 h 1462452"/>
                <a:gd name="connsiteX51" fmla="*/ 462362 w 3369469"/>
                <a:gd name="connsiteY51" fmla="*/ 1088963 h 1462452"/>
                <a:gd name="connsiteX52" fmla="*/ 388702 w 3369469"/>
                <a:gd name="connsiteY52" fmla="*/ 1104559 h 1462452"/>
                <a:gd name="connsiteX53" fmla="*/ 299607 w 3369469"/>
                <a:gd name="connsiteY53" fmla="*/ 1109285 h 1462452"/>
                <a:gd name="connsiteX54" fmla="*/ 162020 w 3369469"/>
                <a:gd name="connsiteY54" fmla="*/ 1123497 h 1462452"/>
                <a:gd name="connsiteX55" fmla="*/ 69087 w 3369469"/>
                <a:gd name="connsiteY55" fmla="*/ 1146773 h 1462452"/>
                <a:gd name="connsiteX56" fmla="*/ 0 w 3369469"/>
                <a:gd name="connsiteY56" fmla="*/ 1171929 h 1462452"/>
                <a:gd name="connsiteX0" fmla="*/ 0 w 3372810"/>
                <a:gd name="connsiteY0" fmla="*/ 1145199 h 1462452"/>
                <a:gd name="connsiteX1" fmla="*/ 4299 w 3372810"/>
                <a:gd name="connsiteY1" fmla="*/ 1461824 h 1462452"/>
                <a:gd name="connsiteX2" fmla="*/ 1182554 w 3372810"/>
                <a:gd name="connsiteY2" fmla="*/ 1143197 h 1462452"/>
                <a:gd name="connsiteX3" fmla="*/ 1426928 w 3372810"/>
                <a:gd name="connsiteY3" fmla="*/ 1064154 h 1462452"/>
                <a:gd name="connsiteX4" fmla="*/ 1552671 w 3372810"/>
                <a:gd name="connsiteY4" fmla="*/ 1161975 h 1462452"/>
                <a:gd name="connsiteX5" fmla="*/ 1805947 w 3372810"/>
                <a:gd name="connsiteY5" fmla="*/ 1264443 h 1462452"/>
                <a:gd name="connsiteX6" fmla="*/ 2003591 w 3372810"/>
                <a:gd name="connsiteY6" fmla="*/ 1231105 h 1462452"/>
                <a:gd name="connsiteX7" fmla="*/ 2139321 w 3372810"/>
                <a:gd name="connsiteY7" fmla="*/ 1202531 h 1462452"/>
                <a:gd name="connsiteX8" fmla="*/ 2227428 w 3372810"/>
                <a:gd name="connsiteY8" fmla="*/ 1181099 h 1462452"/>
                <a:gd name="connsiteX9" fmla="*/ 2434597 w 3372810"/>
                <a:gd name="connsiteY9" fmla="*/ 1121069 h 1462452"/>
                <a:gd name="connsiteX10" fmla="*/ 2565566 w 3372810"/>
                <a:gd name="connsiteY10" fmla="*/ 1076325 h 1462452"/>
                <a:gd name="connsiteX11" fmla="*/ 2744159 w 3372810"/>
                <a:gd name="connsiteY11" fmla="*/ 1016793 h 1462452"/>
                <a:gd name="connsiteX12" fmla="*/ 2879891 w 3372810"/>
                <a:gd name="connsiteY12" fmla="*/ 950118 h 1462452"/>
                <a:gd name="connsiteX13" fmla="*/ 2994191 w 3372810"/>
                <a:gd name="connsiteY13" fmla="*/ 864393 h 1462452"/>
                <a:gd name="connsiteX14" fmla="*/ 3113253 w 3372810"/>
                <a:gd name="connsiteY14" fmla="*/ 769143 h 1462452"/>
                <a:gd name="connsiteX15" fmla="*/ 3215647 w 3372810"/>
                <a:gd name="connsiteY15" fmla="*/ 692943 h 1462452"/>
                <a:gd name="connsiteX16" fmla="*/ 3287084 w 3372810"/>
                <a:gd name="connsiteY16" fmla="*/ 626268 h 1462452"/>
                <a:gd name="connsiteX17" fmla="*/ 3344234 w 3372810"/>
                <a:gd name="connsiteY17" fmla="*/ 566737 h 1462452"/>
                <a:gd name="connsiteX18" fmla="*/ 3372810 w 3372810"/>
                <a:gd name="connsiteY18" fmla="*/ 538162 h 1462452"/>
                <a:gd name="connsiteX19" fmla="*/ 3334709 w 3372810"/>
                <a:gd name="connsiteY19" fmla="*/ 376237 h 1462452"/>
                <a:gd name="connsiteX20" fmla="*/ 3291847 w 3372810"/>
                <a:gd name="connsiteY20" fmla="*/ 188118 h 1462452"/>
                <a:gd name="connsiteX21" fmla="*/ 3275178 w 3372810"/>
                <a:gd name="connsiteY21" fmla="*/ 107156 h 1462452"/>
                <a:gd name="connsiteX22" fmla="*/ 3251366 w 3372810"/>
                <a:gd name="connsiteY22" fmla="*/ 0 h 1462452"/>
                <a:gd name="connsiteX23" fmla="*/ 3210884 w 3372810"/>
                <a:gd name="connsiteY23" fmla="*/ 71437 h 1462452"/>
                <a:gd name="connsiteX24" fmla="*/ 3156116 w 3372810"/>
                <a:gd name="connsiteY24" fmla="*/ 173831 h 1462452"/>
                <a:gd name="connsiteX25" fmla="*/ 3079422 w 3372810"/>
                <a:gd name="connsiteY25" fmla="*/ 278482 h 1462452"/>
                <a:gd name="connsiteX26" fmla="*/ 3005602 w 3372810"/>
                <a:gd name="connsiteY26" fmla="*/ 324859 h 1462452"/>
                <a:gd name="connsiteX27" fmla="*/ 2917495 w 3372810"/>
                <a:gd name="connsiteY27" fmla="*/ 351563 h 1462452"/>
                <a:gd name="connsiteX28" fmla="*/ 2835020 w 3372810"/>
                <a:gd name="connsiteY28" fmla="*/ 402567 h 1462452"/>
                <a:gd name="connsiteX29" fmla="*/ 2763705 w 3372810"/>
                <a:gd name="connsiteY29" fmla="*/ 470738 h 1462452"/>
                <a:gd name="connsiteX30" fmla="*/ 2684256 w 3372810"/>
                <a:gd name="connsiteY30" fmla="*/ 528388 h 1462452"/>
                <a:gd name="connsiteX31" fmla="*/ 2633808 w 3372810"/>
                <a:gd name="connsiteY31" fmla="*/ 561026 h 1462452"/>
                <a:gd name="connsiteX32" fmla="*/ 2530989 w 3372810"/>
                <a:gd name="connsiteY32" fmla="*/ 616754 h 1462452"/>
                <a:gd name="connsiteX33" fmla="*/ 2451266 w 3372810"/>
                <a:gd name="connsiteY33" fmla="*/ 676414 h 1462452"/>
                <a:gd name="connsiteX34" fmla="*/ 2336842 w 3372810"/>
                <a:gd name="connsiteY34" fmla="*/ 692070 h 1462452"/>
                <a:gd name="connsiteX35" fmla="*/ 2236954 w 3372810"/>
                <a:gd name="connsiteY35" fmla="*/ 689942 h 1462452"/>
                <a:gd name="connsiteX36" fmla="*/ 2170773 w 3372810"/>
                <a:gd name="connsiteY36" fmla="*/ 661769 h 1462452"/>
                <a:gd name="connsiteX37" fmla="*/ 2063368 w 3372810"/>
                <a:gd name="connsiteY37" fmla="*/ 712518 h 1462452"/>
                <a:gd name="connsiteX38" fmla="*/ 1917866 w 3372810"/>
                <a:gd name="connsiteY38" fmla="*/ 802481 h 1462452"/>
                <a:gd name="connsiteX39" fmla="*/ 1786897 w 3372810"/>
                <a:gd name="connsiteY39" fmla="*/ 859631 h 1462452"/>
                <a:gd name="connsiteX40" fmla="*/ 1708316 w 3372810"/>
                <a:gd name="connsiteY40" fmla="*/ 862013 h 1462452"/>
                <a:gd name="connsiteX41" fmla="*/ 1620209 w 3372810"/>
                <a:gd name="connsiteY41" fmla="*/ 816769 h 1462452"/>
                <a:gd name="connsiteX42" fmla="*/ 1508291 w 3372810"/>
                <a:gd name="connsiteY42" fmla="*/ 747713 h 1462452"/>
                <a:gd name="connsiteX43" fmla="*/ 1396866 w 3372810"/>
                <a:gd name="connsiteY43" fmla="*/ 657610 h 1462452"/>
                <a:gd name="connsiteX44" fmla="*/ 1318286 w 3372810"/>
                <a:gd name="connsiteY44" fmla="*/ 646589 h 1462452"/>
                <a:gd name="connsiteX45" fmla="*/ 1221679 w 3372810"/>
                <a:gd name="connsiteY45" fmla="*/ 704163 h 1462452"/>
                <a:gd name="connsiteX46" fmla="*/ 1058235 w 3372810"/>
                <a:gd name="connsiteY46" fmla="*/ 809012 h 1462452"/>
                <a:gd name="connsiteX47" fmla="*/ 928688 w 3372810"/>
                <a:gd name="connsiteY47" fmla="*/ 861325 h 1462452"/>
                <a:gd name="connsiteX48" fmla="*/ 806780 w 3372810"/>
                <a:gd name="connsiteY48" fmla="*/ 961336 h 1462452"/>
                <a:gd name="connsiteX49" fmla="*/ 711498 w 3372810"/>
                <a:gd name="connsiteY49" fmla="*/ 1010882 h 1462452"/>
                <a:gd name="connsiteX50" fmla="*/ 584301 w 3372810"/>
                <a:gd name="connsiteY50" fmla="*/ 1055628 h 1462452"/>
                <a:gd name="connsiteX51" fmla="*/ 465703 w 3372810"/>
                <a:gd name="connsiteY51" fmla="*/ 1088963 h 1462452"/>
                <a:gd name="connsiteX52" fmla="*/ 392043 w 3372810"/>
                <a:gd name="connsiteY52" fmla="*/ 1104559 h 1462452"/>
                <a:gd name="connsiteX53" fmla="*/ 302948 w 3372810"/>
                <a:gd name="connsiteY53" fmla="*/ 1109285 h 1462452"/>
                <a:gd name="connsiteX54" fmla="*/ 165361 w 3372810"/>
                <a:gd name="connsiteY54" fmla="*/ 1123497 h 1462452"/>
                <a:gd name="connsiteX55" fmla="*/ 72428 w 3372810"/>
                <a:gd name="connsiteY55" fmla="*/ 1146773 h 1462452"/>
                <a:gd name="connsiteX56" fmla="*/ 0 w 3372810"/>
                <a:gd name="connsiteY56" fmla="*/ 1145199 h 1462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372810" h="1462452">
                  <a:moveTo>
                    <a:pt x="0" y="1145199"/>
                  </a:moveTo>
                  <a:cubicBezTo>
                    <a:pt x="319" y="1241831"/>
                    <a:pt x="3980" y="1365192"/>
                    <a:pt x="4299" y="1461824"/>
                  </a:cubicBezTo>
                  <a:cubicBezTo>
                    <a:pt x="199164" y="1477640"/>
                    <a:pt x="952129" y="1189984"/>
                    <a:pt x="1182554" y="1143197"/>
                  </a:cubicBezTo>
                  <a:cubicBezTo>
                    <a:pt x="1412979" y="1096410"/>
                    <a:pt x="1371366" y="1076060"/>
                    <a:pt x="1426928" y="1064154"/>
                  </a:cubicBezTo>
                  <a:lnTo>
                    <a:pt x="1552671" y="1161975"/>
                  </a:lnTo>
                  <a:cubicBezTo>
                    <a:pt x="1615841" y="1195357"/>
                    <a:pt x="1730794" y="1252921"/>
                    <a:pt x="1805947" y="1264443"/>
                  </a:cubicBezTo>
                  <a:cubicBezTo>
                    <a:pt x="1860319" y="1258887"/>
                    <a:pt x="1937710" y="1242218"/>
                    <a:pt x="2003591" y="1231105"/>
                  </a:cubicBezTo>
                  <a:lnTo>
                    <a:pt x="2139321" y="1202531"/>
                  </a:lnTo>
                  <a:cubicBezTo>
                    <a:pt x="2176627" y="1194593"/>
                    <a:pt x="2178215" y="1194676"/>
                    <a:pt x="2227428" y="1181099"/>
                  </a:cubicBezTo>
                  <a:cubicBezTo>
                    <a:pt x="2276641" y="1167522"/>
                    <a:pt x="2376256" y="1141310"/>
                    <a:pt x="2434597" y="1121069"/>
                  </a:cubicBezTo>
                  <a:lnTo>
                    <a:pt x="2565566" y="1076325"/>
                  </a:lnTo>
                  <a:lnTo>
                    <a:pt x="2744159" y="1016793"/>
                  </a:lnTo>
                  <a:lnTo>
                    <a:pt x="2879891" y="950118"/>
                  </a:lnTo>
                  <a:lnTo>
                    <a:pt x="2994191" y="864393"/>
                  </a:lnTo>
                  <a:cubicBezTo>
                    <a:pt x="3031894" y="832643"/>
                    <a:pt x="3076344" y="797718"/>
                    <a:pt x="3113253" y="769143"/>
                  </a:cubicBezTo>
                  <a:cubicBezTo>
                    <a:pt x="3150162" y="740568"/>
                    <a:pt x="3185485" y="715168"/>
                    <a:pt x="3215647" y="692943"/>
                  </a:cubicBezTo>
                  <a:lnTo>
                    <a:pt x="3287084" y="626268"/>
                  </a:lnTo>
                  <a:lnTo>
                    <a:pt x="3344234" y="566737"/>
                  </a:lnTo>
                  <a:lnTo>
                    <a:pt x="3372810" y="538162"/>
                  </a:lnTo>
                  <a:lnTo>
                    <a:pt x="3334709" y="376237"/>
                  </a:lnTo>
                  <a:lnTo>
                    <a:pt x="3291847" y="188118"/>
                  </a:lnTo>
                  <a:lnTo>
                    <a:pt x="3275178" y="107156"/>
                  </a:lnTo>
                  <a:lnTo>
                    <a:pt x="3251366" y="0"/>
                  </a:lnTo>
                  <a:lnTo>
                    <a:pt x="3210884" y="71437"/>
                  </a:lnTo>
                  <a:lnTo>
                    <a:pt x="3156116" y="173831"/>
                  </a:lnTo>
                  <a:lnTo>
                    <a:pt x="3079422" y="278482"/>
                  </a:lnTo>
                  <a:cubicBezTo>
                    <a:pt x="3054336" y="303653"/>
                    <a:pt x="3032590" y="312679"/>
                    <a:pt x="3005602" y="324859"/>
                  </a:cubicBezTo>
                  <a:cubicBezTo>
                    <a:pt x="2978614" y="337039"/>
                    <a:pt x="2951667" y="342079"/>
                    <a:pt x="2917495" y="351563"/>
                  </a:cubicBezTo>
                  <a:lnTo>
                    <a:pt x="2835020" y="402567"/>
                  </a:lnTo>
                  <a:cubicBezTo>
                    <a:pt x="2800848" y="412051"/>
                    <a:pt x="2784239" y="445174"/>
                    <a:pt x="2763705" y="470738"/>
                  </a:cubicBezTo>
                  <a:lnTo>
                    <a:pt x="2684256" y="528388"/>
                  </a:lnTo>
                  <a:cubicBezTo>
                    <a:pt x="2672450" y="544279"/>
                    <a:pt x="2645614" y="545135"/>
                    <a:pt x="2633808" y="561026"/>
                  </a:cubicBezTo>
                  <a:lnTo>
                    <a:pt x="2530989" y="616754"/>
                  </a:lnTo>
                  <a:cubicBezTo>
                    <a:pt x="2498049" y="639773"/>
                    <a:pt x="2483624" y="663861"/>
                    <a:pt x="2451266" y="676414"/>
                  </a:cubicBezTo>
                  <a:cubicBezTo>
                    <a:pt x="2418908" y="688967"/>
                    <a:pt x="2370138" y="692779"/>
                    <a:pt x="2336842" y="692070"/>
                  </a:cubicBezTo>
                  <a:lnTo>
                    <a:pt x="2236954" y="689942"/>
                  </a:lnTo>
                  <a:cubicBezTo>
                    <a:pt x="2203658" y="689233"/>
                    <a:pt x="2199704" y="658006"/>
                    <a:pt x="2170773" y="661769"/>
                  </a:cubicBezTo>
                  <a:cubicBezTo>
                    <a:pt x="2141842" y="665532"/>
                    <a:pt x="2111869" y="682530"/>
                    <a:pt x="2063368" y="712518"/>
                  </a:cubicBezTo>
                  <a:lnTo>
                    <a:pt x="1917866" y="802481"/>
                  </a:lnTo>
                  <a:lnTo>
                    <a:pt x="1786897" y="859631"/>
                  </a:lnTo>
                  <a:cubicBezTo>
                    <a:pt x="1751575" y="872331"/>
                    <a:pt x="1736097" y="869157"/>
                    <a:pt x="1708316" y="862013"/>
                  </a:cubicBezTo>
                  <a:cubicBezTo>
                    <a:pt x="1680535" y="854869"/>
                    <a:pt x="1656325" y="835819"/>
                    <a:pt x="1620209" y="816769"/>
                  </a:cubicBezTo>
                  <a:lnTo>
                    <a:pt x="1508291" y="747713"/>
                  </a:lnTo>
                  <a:cubicBezTo>
                    <a:pt x="1469397" y="725885"/>
                    <a:pt x="1428533" y="674464"/>
                    <a:pt x="1396866" y="657610"/>
                  </a:cubicBezTo>
                  <a:cubicBezTo>
                    <a:pt x="1365199" y="640756"/>
                    <a:pt x="1347484" y="638830"/>
                    <a:pt x="1318286" y="646589"/>
                  </a:cubicBezTo>
                  <a:cubicBezTo>
                    <a:pt x="1289088" y="654348"/>
                    <a:pt x="1266129" y="677176"/>
                    <a:pt x="1221679" y="704163"/>
                  </a:cubicBezTo>
                  <a:lnTo>
                    <a:pt x="1058235" y="809012"/>
                  </a:lnTo>
                  <a:lnTo>
                    <a:pt x="928688" y="861325"/>
                  </a:lnTo>
                  <a:lnTo>
                    <a:pt x="806780" y="961336"/>
                  </a:lnTo>
                  <a:lnTo>
                    <a:pt x="711498" y="1010882"/>
                  </a:lnTo>
                  <a:lnTo>
                    <a:pt x="584301" y="1055628"/>
                  </a:lnTo>
                  <a:lnTo>
                    <a:pt x="465703" y="1088963"/>
                  </a:lnTo>
                  <a:lnTo>
                    <a:pt x="392043" y="1104559"/>
                  </a:lnTo>
                  <a:cubicBezTo>
                    <a:pt x="369421" y="1117656"/>
                    <a:pt x="340728" y="1106129"/>
                    <a:pt x="302948" y="1109285"/>
                  </a:cubicBezTo>
                  <a:cubicBezTo>
                    <a:pt x="265168" y="1112441"/>
                    <a:pt x="203781" y="1117249"/>
                    <a:pt x="165361" y="1123497"/>
                  </a:cubicBezTo>
                  <a:lnTo>
                    <a:pt x="72428" y="1146773"/>
                  </a:lnTo>
                  <a:lnTo>
                    <a:pt x="0" y="1145199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9" name="Freeform 27">
              <a:extLst>
                <a:ext uri="{FF2B5EF4-FFF2-40B4-BE49-F238E27FC236}">
                  <a16:creationId xmlns:a16="http://schemas.microsoft.com/office/drawing/2014/main" id="{74F79432-8CDA-4037-8E03-31105CF4ED65}"/>
                </a:ext>
              </a:extLst>
            </p:cNvPr>
            <p:cNvSpPr/>
            <p:nvPr/>
          </p:nvSpPr>
          <p:spPr bwMode="auto">
            <a:xfrm>
              <a:off x="3563208" y="855127"/>
              <a:ext cx="835819" cy="479821"/>
            </a:xfrm>
            <a:custGeom>
              <a:avLst/>
              <a:gdLst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1456 w 1169194"/>
                <a:gd name="connsiteY5" fmla="*/ 638175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6631 w 1169194"/>
                <a:gd name="connsiteY36" fmla="*/ 382763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13824 w 1169194"/>
                <a:gd name="connsiteY0" fmla="*/ 590055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13824 w 1169194"/>
                <a:gd name="connsiteY51" fmla="*/ 590055 h 711994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66750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193840 w 1172534"/>
                <a:gd name="connsiteY47" fmla="*/ 597694 h 671976"/>
                <a:gd name="connsiteX48" fmla="*/ 162884 w 1172534"/>
                <a:gd name="connsiteY48" fmla="*/ 583407 h 671976"/>
                <a:gd name="connsiteX49" fmla="*/ 112877 w 1172534"/>
                <a:gd name="connsiteY49" fmla="*/ 573882 h 671976"/>
                <a:gd name="connsiteX50" fmla="*/ 81921 w 1172534"/>
                <a:gd name="connsiteY50" fmla="*/ 595313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193840 w 1172534"/>
                <a:gd name="connsiteY47" fmla="*/ 597694 h 671976"/>
                <a:gd name="connsiteX48" fmla="*/ 162884 w 1172534"/>
                <a:gd name="connsiteY48" fmla="*/ 583407 h 671976"/>
                <a:gd name="connsiteX49" fmla="*/ 112877 w 1172534"/>
                <a:gd name="connsiteY49" fmla="*/ 573882 h 671976"/>
                <a:gd name="connsiteX50" fmla="*/ 81921 w 1172534"/>
                <a:gd name="connsiteY50" fmla="*/ 595313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193840 w 1172534"/>
                <a:gd name="connsiteY47" fmla="*/ 597694 h 671976"/>
                <a:gd name="connsiteX48" fmla="*/ 162884 w 1172534"/>
                <a:gd name="connsiteY48" fmla="*/ 583407 h 671976"/>
                <a:gd name="connsiteX49" fmla="*/ 112877 w 1172534"/>
                <a:gd name="connsiteY49" fmla="*/ 573882 h 671976"/>
                <a:gd name="connsiteX50" fmla="*/ 78581 w 1172534"/>
                <a:gd name="connsiteY50" fmla="*/ 571968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193840 w 1172534"/>
                <a:gd name="connsiteY47" fmla="*/ 597694 h 671976"/>
                <a:gd name="connsiteX48" fmla="*/ 162884 w 1172534"/>
                <a:gd name="connsiteY48" fmla="*/ 583407 h 671976"/>
                <a:gd name="connsiteX49" fmla="*/ 122899 w 1172534"/>
                <a:gd name="connsiteY49" fmla="*/ 563878 h 671976"/>
                <a:gd name="connsiteX50" fmla="*/ 78581 w 1172534"/>
                <a:gd name="connsiteY50" fmla="*/ 571968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63878 h 671976"/>
                <a:gd name="connsiteX50" fmla="*/ 78581 w 1172534"/>
                <a:gd name="connsiteY50" fmla="*/ 571968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71968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17164 w 1172534"/>
                <a:gd name="connsiteY51" fmla="*/ 590055 h 671976"/>
                <a:gd name="connsiteX0" fmla="*/ 462 w 1172534"/>
                <a:gd name="connsiteY0" fmla="*/ 586721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462 w 1172534"/>
                <a:gd name="connsiteY51" fmla="*/ 586721 h 671976"/>
                <a:gd name="connsiteX0" fmla="*/ 462 w 1172534"/>
                <a:gd name="connsiteY0" fmla="*/ 586721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0911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462 w 1172534"/>
                <a:gd name="connsiteY51" fmla="*/ 586721 h 671976"/>
                <a:gd name="connsiteX0" fmla="*/ 462 w 1172534"/>
                <a:gd name="connsiteY0" fmla="*/ 586721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09114 h 671976"/>
                <a:gd name="connsiteX4" fmla="*/ 158121 w 1172534"/>
                <a:gd name="connsiteY4" fmla="*/ 631032 h 671976"/>
                <a:gd name="connsiteX5" fmla="*/ 227177 w 1172534"/>
                <a:gd name="connsiteY5" fmla="*/ 638170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462 w 1172534"/>
                <a:gd name="connsiteY51" fmla="*/ 586721 h 671976"/>
                <a:gd name="connsiteX0" fmla="*/ 462 w 1172534"/>
                <a:gd name="connsiteY0" fmla="*/ 586721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09114 h 671976"/>
                <a:gd name="connsiteX4" fmla="*/ 158121 w 1172534"/>
                <a:gd name="connsiteY4" fmla="*/ 631032 h 671976"/>
                <a:gd name="connsiteX5" fmla="*/ 227177 w 1172534"/>
                <a:gd name="connsiteY5" fmla="*/ 638170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79588 w 1172534"/>
                <a:gd name="connsiteY48" fmla="*/ 573404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462 w 1172534"/>
                <a:gd name="connsiteY51" fmla="*/ 586721 h 671976"/>
                <a:gd name="connsiteX0" fmla="*/ 462 w 1172534"/>
                <a:gd name="connsiteY0" fmla="*/ 586721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09114 h 671976"/>
                <a:gd name="connsiteX4" fmla="*/ 158121 w 1172534"/>
                <a:gd name="connsiteY4" fmla="*/ 631032 h 671976"/>
                <a:gd name="connsiteX5" fmla="*/ 227177 w 1172534"/>
                <a:gd name="connsiteY5" fmla="*/ 638170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13882 w 1172534"/>
                <a:gd name="connsiteY47" fmla="*/ 591023 h 671976"/>
                <a:gd name="connsiteX48" fmla="*/ 179588 w 1172534"/>
                <a:gd name="connsiteY48" fmla="*/ 573404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462 w 1172534"/>
                <a:gd name="connsiteY51" fmla="*/ 586721 h 67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172534" h="671976">
                  <a:moveTo>
                    <a:pt x="462" y="586721"/>
                  </a:moveTo>
                  <a:lnTo>
                    <a:pt x="0" y="671976"/>
                  </a:lnTo>
                  <a:lnTo>
                    <a:pt x="60490" y="633400"/>
                  </a:lnTo>
                  <a:lnTo>
                    <a:pt x="120021" y="609114"/>
                  </a:lnTo>
                  <a:lnTo>
                    <a:pt x="158121" y="631032"/>
                  </a:lnTo>
                  <a:cubicBezTo>
                    <a:pt x="173202" y="634207"/>
                    <a:pt x="210508" y="640551"/>
                    <a:pt x="227177" y="638170"/>
                  </a:cubicBezTo>
                  <a:cubicBezTo>
                    <a:pt x="243846" y="635789"/>
                    <a:pt x="241862" y="627063"/>
                    <a:pt x="258134" y="616744"/>
                  </a:cubicBezTo>
                  <a:lnTo>
                    <a:pt x="308140" y="592932"/>
                  </a:lnTo>
                  <a:lnTo>
                    <a:pt x="346240" y="592932"/>
                  </a:lnTo>
                  <a:lnTo>
                    <a:pt x="405771" y="609600"/>
                  </a:lnTo>
                  <a:cubicBezTo>
                    <a:pt x="427305" y="609997"/>
                    <a:pt x="457588" y="601663"/>
                    <a:pt x="475447" y="595313"/>
                  </a:cubicBezTo>
                  <a:cubicBezTo>
                    <a:pt x="493306" y="588963"/>
                    <a:pt x="498743" y="584994"/>
                    <a:pt x="512927" y="571500"/>
                  </a:cubicBezTo>
                  <a:lnTo>
                    <a:pt x="560552" y="514350"/>
                  </a:lnTo>
                  <a:lnTo>
                    <a:pt x="598652" y="469107"/>
                  </a:lnTo>
                  <a:lnTo>
                    <a:pt x="622465" y="454819"/>
                  </a:lnTo>
                  <a:lnTo>
                    <a:pt x="660565" y="435769"/>
                  </a:lnTo>
                  <a:lnTo>
                    <a:pt x="725602" y="418233"/>
                  </a:lnTo>
                  <a:cubicBezTo>
                    <a:pt x="745049" y="419424"/>
                    <a:pt x="761495" y="439593"/>
                    <a:pt x="777246" y="442913"/>
                  </a:cubicBezTo>
                  <a:cubicBezTo>
                    <a:pt x="792997" y="446233"/>
                    <a:pt x="804234" y="439341"/>
                    <a:pt x="820109" y="438150"/>
                  </a:cubicBezTo>
                  <a:cubicBezTo>
                    <a:pt x="835984" y="436959"/>
                    <a:pt x="857812" y="439341"/>
                    <a:pt x="872496" y="435769"/>
                  </a:cubicBezTo>
                  <a:cubicBezTo>
                    <a:pt x="887180" y="432197"/>
                    <a:pt x="893531" y="426641"/>
                    <a:pt x="908215" y="416719"/>
                  </a:cubicBezTo>
                  <a:cubicBezTo>
                    <a:pt x="922899" y="406797"/>
                    <a:pt x="943516" y="392448"/>
                    <a:pt x="960602" y="376238"/>
                  </a:cubicBezTo>
                  <a:lnTo>
                    <a:pt x="1010732" y="319459"/>
                  </a:lnTo>
                  <a:lnTo>
                    <a:pt x="1046327" y="242888"/>
                  </a:lnTo>
                  <a:lnTo>
                    <a:pt x="1101467" y="161925"/>
                  </a:lnTo>
                  <a:lnTo>
                    <a:pt x="1122527" y="97632"/>
                  </a:lnTo>
                  <a:lnTo>
                    <a:pt x="1158246" y="28575"/>
                  </a:lnTo>
                  <a:lnTo>
                    <a:pt x="1172534" y="0"/>
                  </a:lnTo>
                  <a:lnTo>
                    <a:pt x="1129671" y="2382"/>
                  </a:lnTo>
                  <a:lnTo>
                    <a:pt x="1082046" y="92869"/>
                  </a:lnTo>
                  <a:lnTo>
                    <a:pt x="1034421" y="180975"/>
                  </a:lnTo>
                  <a:lnTo>
                    <a:pt x="991559" y="257175"/>
                  </a:lnTo>
                  <a:lnTo>
                    <a:pt x="936790" y="330994"/>
                  </a:lnTo>
                  <a:lnTo>
                    <a:pt x="889165" y="381000"/>
                  </a:lnTo>
                  <a:lnTo>
                    <a:pt x="853446" y="397669"/>
                  </a:lnTo>
                  <a:cubicBezTo>
                    <a:pt x="839159" y="400844"/>
                    <a:pt x="823598" y="404622"/>
                    <a:pt x="803440" y="400050"/>
                  </a:cubicBezTo>
                  <a:cubicBezTo>
                    <a:pt x="783282" y="395478"/>
                    <a:pt x="758294" y="371826"/>
                    <a:pt x="732497" y="370239"/>
                  </a:cubicBezTo>
                  <a:cubicBezTo>
                    <a:pt x="706700" y="368652"/>
                    <a:pt x="672554" y="381985"/>
                    <a:pt x="648659" y="390525"/>
                  </a:cubicBezTo>
                  <a:lnTo>
                    <a:pt x="589127" y="421482"/>
                  </a:lnTo>
                  <a:cubicBezTo>
                    <a:pt x="569283" y="431801"/>
                    <a:pt x="561346" y="450454"/>
                    <a:pt x="548646" y="464344"/>
                  </a:cubicBezTo>
                  <a:lnTo>
                    <a:pt x="512927" y="504825"/>
                  </a:lnTo>
                  <a:lnTo>
                    <a:pt x="474827" y="542925"/>
                  </a:lnTo>
                  <a:lnTo>
                    <a:pt x="412915" y="557213"/>
                  </a:lnTo>
                  <a:lnTo>
                    <a:pt x="365290" y="547688"/>
                  </a:lnTo>
                  <a:lnTo>
                    <a:pt x="339096" y="531019"/>
                  </a:lnTo>
                  <a:cubicBezTo>
                    <a:pt x="327587" y="528638"/>
                    <a:pt x="313696" y="526256"/>
                    <a:pt x="296234" y="533400"/>
                  </a:cubicBezTo>
                  <a:cubicBezTo>
                    <a:pt x="278772" y="540544"/>
                    <a:pt x="248046" y="564278"/>
                    <a:pt x="234321" y="573882"/>
                  </a:cubicBezTo>
                  <a:cubicBezTo>
                    <a:pt x="220596" y="583486"/>
                    <a:pt x="223004" y="591103"/>
                    <a:pt x="213882" y="591023"/>
                  </a:cubicBezTo>
                  <a:cubicBezTo>
                    <a:pt x="204760" y="590943"/>
                    <a:pt x="194752" y="582375"/>
                    <a:pt x="179588" y="573404"/>
                  </a:cubicBezTo>
                  <a:cubicBezTo>
                    <a:pt x="164424" y="564433"/>
                    <a:pt x="136393" y="535215"/>
                    <a:pt x="122899" y="537199"/>
                  </a:cubicBezTo>
                  <a:cubicBezTo>
                    <a:pt x="109405" y="539183"/>
                    <a:pt x="95646" y="542593"/>
                    <a:pt x="78581" y="555293"/>
                  </a:cubicBezTo>
                  <a:lnTo>
                    <a:pt x="462" y="586721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0" name="Freeform 28">
              <a:extLst>
                <a:ext uri="{FF2B5EF4-FFF2-40B4-BE49-F238E27FC236}">
                  <a16:creationId xmlns:a16="http://schemas.microsoft.com/office/drawing/2014/main" id="{BF0F9762-9F13-4DB5-9C24-8CDF90DDA540}"/>
                </a:ext>
              </a:extLst>
            </p:cNvPr>
            <p:cNvSpPr/>
            <p:nvPr/>
          </p:nvSpPr>
          <p:spPr bwMode="auto">
            <a:xfrm>
              <a:off x="3565413" y="855125"/>
              <a:ext cx="1828978" cy="550247"/>
            </a:xfrm>
            <a:custGeom>
              <a:avLst/>
              <a:gdLst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19075 w 2564607"/>
                <a:gd name="connsiteY5" fmla="*/ 657225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904875 w 2564607"/>
                <a:gd name="connsiteY20" fmla="*/ 431007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904875 w 2564607"/>
                <a:gd name="connsiteY20" fmla="*/ 431007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14450 w 2564607"/>
                <a:gd name="connsiteY72" fmla="*/ 147638 h 848750"/>
                <a:gd name="connsiteX73" fmla="*/ 1297782 w 2564607"/>
                <a:gd name="connsiteY73" fmla="*/ 164307 h 848750"/>
                <a:gd name="connsiteX74" fmla="*/ 1264444 w 2564607"/>
                <a:gd name="connsiteY74" fmla="*/ 121444 h 848750"/>
                <a:gd name="connsiteX75" fmla="*/ 1231107 w 2564607"/>
                <a:gd name="connsiteY75" fmla="*/ 92869 h 848750"/>
                <a:gd name="connsiteX76" fmla="*/ 1178719 w 2564607"/>
                <a:gd name="connsiteY76" fmla="*/ 133350 h 848750"/>
                <a:gd name="connsiteX77" fmla="*/ 1135857 w 2564607"/>
                <a:gd name="connsiteY77" fmla="*/ 242888 h 848750"/>
                <a:gd name="connsiteX78" fmla="*/ 1085850 w 2564607"/>
                <a:gd name="connsiteY78" fmla="*/ 335757 h 848750"/>
                <a:gd name="connsiteX79" fmla="*/ 1014413 w 2564607"/>
                <a:gd name="connsiteY79" fmla="*/ 428625 h 848750"/>
                <a:gd name="connsiteX80" fmla="*/ 957263 w 2564607"/>
                <a:gd name="connsiteY80" fmla="*/ 481013 h 848750"/>
                <a:gd name="connsiteX81" fmla="*/ 878682 w 2564607"/>
                <a:gd name="connsiteY81" fmla="*/ 523875 h 848750"/>
                <a:gd name="connsiteX82" fmla="*/ 771525 w 2564607"/>
                <a:gd name="connsiteY82" fmla="*/ 531019 h 848750"/>
                <a:gd name="connsiteX83" fmla="*/ 700088 w 2564607"/>
                <a:gd name="connsiteY83" fmla="*/ 531019 h 848750"/>
                <a:gd name="connsiteX84" fmla="*/ 631032 w 2564607"/>
                <a:gd name="connsiteY84" fmla="*/ 569119 h 848750"/>
                <a:gd name="connsiteX85" fmla="*/ 561975 w 2564607"/>
                <a:gd name="connsiteY85" fmla="*/ 652463 h 848750"/>
                <a:gd name="connsiteX86" fmla="*/ 500063 w 2564607"/>
                <a:gd name="connsiteY86" fmla="*/ 711994 h 848750"/>
                <a:gd name="connsiteX87" fmla="*/ 442913 w 2564607"/>
                <a:gd name="connsiteY87" fmla="*/ 721519 h 848750"/>
                <a:gd name="connsiteX88" fmla="*/ 359569 w 2564607"/>
                <a:gd name="connsiteY88" fmla="*/ 721519 h 848750"/>
                <a:gd name="connsiteX89" fmla="*/ 302419 w 2564607"/>
                <a:gd name="connsiteY89" fmla="*/ 728663 h 848750"/>
                <a:gd name="connsiteX90" fmla="*/ 254794 w 2564607"/>
                <a:gd name="connsiteY90" fmla="*/ 771525 h 848750"/>
                <a:gd name="connsiteX91" fmla="*/ 185738 w 2564607"/>
                <a:gd name="connsiteY91" fmla="*/ 771525 h 848750"/>
                <a:gd name="connsiteX92" fmla="*/ 121444 w 2564607"/>
                <a:gd name="connsiteY92" fmla="*/ 766763 h 848750"/>
                <a:gd name="connsiteX93" fmla="*/ 76200 w 2564607"/>
                <a:gd name="connsiteY93" fmla="*/ 773907 h 848750"/>
                <a:gd name="connsiteX94" fmla="*/ 0 w 2564607"/>
                <a:gd name="connsiteY94" fmla="*/ 847725 h 848750"/>
                <a:gd name="connsiteX95" fmla="*/ 4763 w 2564607"/>
                <a:gd name="connsiteY95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14450 w 2564607"/>
                <a:gd name="connsiteY72" fmla="*/ 147638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07219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71525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531192 w 2564607"/>
                <a:gd name="connsiteY52" fmla="*/ 91415 h 848892"/>
                <a:gd name="connsiteX53" fmla="*/ 2478882 w 2564607"/>
                <a:gd name="connsiteY53" fmla="*/ 154782 h 848892"/>
                <a:gd name="connsiteX54" fmla="*/ 2378869 w 2564607"/>
                <a:gd name="connsiteY54" fmla="*/ 235744 h 848892"/>
                <a:gd name="connsiteX55" fmla="*/ 2347913 w 2564607"/>
                <a:gd name="connsiteY55" fmla="*/ 269082 h 848892"/>
                <a:gd name="connsiteX56" fmla="*/ 2314575 w 2564607"/>
                <a:gd name="connsiteY56" fmla="*/ 288132 h 848892"/>
                <a:gd name="connsiteX57" fmla="*/ 2193132 w 2564607"/>
                <a:gd name="connsiteY57" fmla="*/ 300038 h 848892"/>
                <a:gd name="connsiteX58" fmla="*/ 2102644 w 2564607"/>
                <a:gd name="connsiteY58" fmla="*/ 269082 h 848892"/>
                <a:gd name="connsiteX59" fmla="*/ 2045494 w 2564607"/>
                <a:gd name="connsiteY59" fmla="*/ 238125 h 848892"/>
                <a:gd name="connsiteX60" fmla="*/ 2024063 w 2564607"/>
                <a:gd name="connsiteY60" fmla="*/ 211932 h 848892"/>
                <a:gd name="connsiteX61" fmla="*/ 1969294 w 2564607"/>
                <a:gd name="connsiteY61" fmla="*/ 264319 h 848892"/>
                <a:gd name="connsiteX62" fmla="*/ 1916907 w 2564607"/>
                <a:gd name="connsiteY62" fmla="*/ 302419 h 848892"/>
                <a:gd name="connsiteX63" fmla="*/ 1845469 w 2564607"/>
                <a:gd name="connsiteY63" fmla="*/ 357188 h 848892"/>
                <a:gd name="connsiteX64" fmla="*/ 1757363 w 2564607"/>
                <a:gd name="connsiteY64" fmla="*/ 388144 h 848892"/>
                <a:gd name="connsiteX65" fmla="*/ 1683544 w 2564607"/>
                <a:gd name="connsiteY65" fmla="*/ 388144 h 848892"/>
                <a:gd name="connsiteX66" fmla="*/ 1619250 w 2564607"/>
                <a:gd name="connsiteY66" fmla="*/ 371475 h 848892"/>
                <a:gd name="connsiteX67" fmla="*/ 1550194 w 2564607"/>
                <a:gd name="connsiteY67" fmla="*/ 300038 h 848892"/>
                <a:gd name="connsiteX68" fmla="*/ 1504950 w 2564607"/>
                <a:gd name="connsiteY68" fmla="*/ 238125 h 848892"/>
                <a:gd name="connsiteX69" fmla="*/ 1454944 w 2564607"/>
                <a:gd name="connsiteY69" fmla="*/ 180975 h 848892"/>
                <a:gd name="connsiteX70" fmla="*/ 1421607 w 2564607"/>
                <a:gd name="connsiteY70" fmla="*/ 140494 h 848892"/>
                <a:gd name="connsiteX71" fmla="*/ 1400175 w 2564607"/>
                <a:gd name="connsiteY71" fmla="*/ 109538 h 848892"/>
                <a:gd name="connsiteX72" fmla="*/ 1364457 w 2564607"/>
                <a:gd name="connsiteY72" fmla="*/ 123825 h 848892"/>
                <a:gd name="connsiteX73" fmla="*/ 1331118 w 2564607"/>
                <a:gd name="connsiteY73" fmla="*/ 147639 h 848892"/>
                <a:gd name="connsiteX74" fmla="*/ 1264444 w 2564607"/>
                <a:gd name="connsiteY74" fmla="*/ 121444 h 848892"/>
                <a:gd name="connsiteX75" fmla="*/ 1231107 w 2564607"/>
                <a:gd name="connsiteY75" fmla="*/ 92869 h 848892"/>
                <a:gd name="connsiteX76" fmla="*/ 1178719 w 2564607"/>
                <a:gd name="connsiteY76" fmla="*/ 133350 h 848892"/>
                <a:gd name="connsiteX77" fmla="*/ 1135857 w 2564607"/>
                <a:gd name="connsiteY77" fmla="*/ 242888 h 848892"/>
                <a:gd name="connsiteX78" fmla="*/ 1085850 w 2564607"/>
                <a:gd name="connsiteY78" fmla="*/ 335757 h 848892"/>
                <a:gd name="connsiteX79" fmla="*/ 1014413 w 2564607"/>
                <a:gd name="connsiteY79" fmla="*/ 428625 h 848892"/>
                <a:gd name="connsiteX80" fmla="*/ 957263 w 2564607"/>
                <a:gd name="connsiteY80" fmla="*/ 481013 h 848892"/>
                <a:gd name="connsiteX81" fmla="*/ 878682 w 2564607"/>
                <a:gd name="connsiteY81" fmla="*/ 523875 h 848892"/>
                <a:gd name="connsiteX82" fmla="*/ 771525 w 2564607"/>
                <a:gd name="connsiteY82" fmla="*/ 531019 h 848892"/>
                <a:gd name="connsiteX83" fmla="*/ 700088 w 2564607"/>
                <a:gd name="connsiteY83" fmla="*/ 531019 h 848892"/>
                <a:gd name="connsiteX84" fmla="*/ 631032 w 2564607"/>
                <a:gd name="connsiteY84" fmla="*/ 569119 h 848892"/>
                <a:gd name="connsiteX85" fmla="*/ 561975 w 2564607"/>
                <a:gd name="connsiteY85" fmla="*/ 652463 h 848892"/>
                <a:gd name="connsiteX86" fmla="*/ 500063 w 2564607"/>
                <a:gd name="connsiteY86" fmla="*/ 711994 h 848892"/>
                <a:gd name="connsiteX87" fmla="*/ 442913 w 2564607"/>
                <a:gd name="connsiteY87" fmla="*/ 721519 h 848892"/>
                <a:gd name="connsiteX88" fmla="*/ 359569 w 2564607"/>
                <a:gd name="connsiteY88" fmla="*/ 721519 h 848892"/>
                <a:gd name="connsiteX89" fmla="*/ 302419 w 2564607"/>
                <a:gd name="connsiteY89" fmla="*/ 728663 h 848892"/>
                <a:gd name="connsiteX90" fmla="*/ 254794 w 2564607"/>
                <a:gd name="connsiteY90" fmla="*/ 762000 h 848892"/>
                <a:gd name="connsiteX91" fmla="*/ 185738 w 2564607"/>
                <a:gd name="connsiteY91" fmla="*/ 771525 h 848892"/>
                <a:gd name="connsiteX92" fmla="*/ 121444 w 2564607"/>
                <a:gd name="connsiteY92" fmla="*/ 766763 h 848892"/>
                <a:gd name="connsiteX93" fmla="*/ 78581 w 2564607"/>
                <a:gd name="connsiteY93" fmla="*/ 783432 h 848892"/>
                <a:gd name="connsiteX94" fmla="*/ 0 w 2564607"/>
                <a:gd name="connsiteY94" fmla="*/ 847725 h 848892"/>
                <a:gd name="connsiteX95" fmla="*/ 4763 w 2564607"/>
                <a:gd name="connsiteY95" fmla="*/ 711994 h 848892"/>
                <a:gd name="connsiteX0" fmla="*/ 4763 w 2571290"/>
                <a:gd name="connsiteY0" fmla="*/ 711994 h 848892"/>
                <a:gd name="connsiteX1" fmla="*/ 69057 w 2571290"/>
                <a:gd name="connsiteY1" fmla="*/ 661988 h 848892"/>
                <a:gd name="connsiteX2" fmla="*/ 114300 w 2571290"/>
                <a:gd name="connsiteY2" fmla="*/ 640557 h 848892"/>
                <a:gd name="connsiteX3" fmla="*/ 142875 w 2571290"/>
                <a:gd name="connsiteY3" fmla="*/ 628650 h 848892"/>
                <a:gd name="connsiteX4" fmla="*/ 183357 w 2571290"/>
                <a:gd name="connsiteY4" fmla="*/ 633413 h 848892"/>
                <a:gd name="connsiteX5" fmla="*/ 223837 w 2571290"/>
                <a:gd name="connsiteY5" fmla="*/ 647700 h 848892"/>
                <a:gd name="connsiteX6" fmla="*/ 273844 w 2571290"/>
                <a:gd name="connsiteY6" fmla="*/ 607219 h 848892"/>
                <a:gd name="connsiteX7" fmla="*/ 319088 w 2571290"/>
                <a:gd name="connsiteY7" fmla="*/ 588169 h 848892"/>
                <a:gd name="connsiteX8" fmla="*/ 357188 w 2571290"/>
                <a:gd name="connsiteY8" fmla="*/ 592932 h 848892"/>
                <a:gd name="connsiteX9" fmla="*/ 400050 w 2571290"/>
                <a:gd name="connsiteY9" fmla="*/ 602457 h 848892"/>
                <a:gd name="connsiteX10" fmla="*/ 433388 w 2571290"/>
                <a:gd name="connsiteY10" fmla="*/ 607219 h 848892"/>
                <a:gd name="connsiteX11" fmla="*/ 473869 w 2571290"/>
                <a:gd name="connsiteY11" fmla="*/ 595313 h 848892"/>
                <a:gd name="connsiteX12" fmla="*/ 507206 w 2571290"/>
                <a:gd name="connsiteY12" fmla="*/ 571500 h 848892"/>
                <a:gd name="connsiteX13" fmla="*/ 545307 w 2571290"/>
                <a:gd name="connsiteY13" fmla="*/ 535782 h 848892"/>
                <a:gd name="connsiteX14" fmla="*/ 576263 w 2571290"/>
                <a:gd name="connsiteY14" fmla="*/ 495300 h 848892"/>
                <a:gd name="connsiteX15" fmla="*/ 611982 w 2571290"/>
                <a:gd name="connsiteY15" fmla="*/ 464344 h 848892"/>
                <a:gd name="connsiteX16" fmla="*/ 657225 w 2571290"/>
                <a:gd name="connsiteY16" fmla="*/ 435769 h 848892"/>
                <a:gd name="connsiteX17" fmla="*/ 723003 w 2571290"/>
                <a:gd name="connsiteY17" fmla="*/ 415853 h 848892"/>
                <a:gd name="connsiteX18" fmla="*/ 762495 w 2571290"/>
                <a:gd name="connsiteY18" fmla="*/ 435522 h 848892"/>
                <a:gd name="connsiteX19" fmla="*/ 802482 w 2571290"/>
                <a:gd name="connsiteY19" fmla="*/ 440532 h 848892"/>
                <a:gd name="connsiteX20" fmla="*/ 895350 w 2571290"/>
                <a:gd name="connsiteY20" fmla="*/ 428626 h 848892"/>
                <a:gd name="connsiteX21" fmla="*/ 945357 w 2571290"/>
                <a:gd name="connsiteY21" fmla="*/ 392907 h 848892"/>
                <a:gd name="connsiteX22" fmla="*/ 1000125 w 2571290"/>
                <a:gd name="connsiteY22" fmla="*/ 333375 h 848892"/>
                <a:gd name="connsiteX23" fmla="*/ 1052513 w 2571290"/>
                <a:gd name="connsiteY23" fmla="*/ 238125 h 848892"/>
                <a:gd name="connsiteX24" fmla="*/ 1100138 w 2571290"/>
                <a:gd name="connsiteY24" fmla="*/ 159544 h 848892"/>
                <a:gd name="connsiteX25" fmla="*/ 1128713 w 2571290"/>
                <a:gd name="connsiteY25" fmla="*/ 80963 h 848892"/>
                <a:gd name="connsiteX26" fmla="*/ 1157288 w 2571290"/>
                <a:gd name="connsiteY26" fmla="*/ 30957 h 848892"/>
                <a:gd name="connsiteX27" fmla="*/ 1171575 w 2571290"/>
                <a:gd name="connsiteY27" fmla="*/ 0 h 848892"/>
                <a:gd name="connsiteX28" fmla="*/ 1250157 w 2571290"/>
                <a:gd name="connsiteY28" fmla="*/ 11907 h 848892"/>
                <a:gd name="connsiteX29" fmla="*/ 1316832 w 2571290"/>
                <a:gd name="connsiteY29" fmla="*/ 23813 h 848892"/>
                <a:gd name="connsiteX30" fmla="*/ 1366838 w 2571290"/>
                <a:gd name="connsiteY30" fmla="*/ 38100 h 848892"/>
                <a:gd name="connsiteX31" fmla="*/ 1462088 w 2571290"/>
                <a:gd name="connsiteY31" fmla="*/ 38100 h 848892"/>
                <a:gd name="connsiteX32" fmla="*/ 1497807 w 2571290"/>
                <a:gd name="connsiteY32" fmla="*/ 104775 h 848892"/>
                <a:gd name="connsiteX33" fmla="*/ 1538288 w 2571290"/>
                <a:gd name="connsiteY33" fmla="*/ 145257 h 848892"/>
                <a:gd name="connsiteX34" fmla="*/ 1633538 w 2571290"/>
                <a:gd name="connsiteY34" fmla="*/ 233363 h 848892"/>
                <a:gd name="connsiteX35" fmla="*/ 1707357 w 2571290"/>
                <a:gd name="connsiteY35" fmla="*/ 288132 h 848892"/>
                <a:gd name="connsiteX36" fmla="*/ 1738313 w 2571290"/>
                <a:gd name="connsiteY36" fmla="*/ 288132 h 848892"/>
                <a:gd name="connsiteX37" fmla="*/ 1812132 w 2571290"/>
                <a:gd name="connsiteY37" fmla="*/ 269082 h 848892"/>
                <a:gd name="connsiteX38" fmla="*/ 1864519 w 2571290"/>
                <a:gd name="connsiteY38" fmla="*/ 219075 h 848892"/>
                <a:gd name="connsiteX39" fmla="*/ 1950244 w 2571290"/>
                <a:gd name="connsiteY39" fmla="*/ 154782 h 848892"/>
                <a:gd name="connsiteX40" fmla="*/ 1988344 w 2571290"/>
                <a:gd name="connsiteY40" fmla="*/ 126207 h 848892"/>
                <a:gd name="connsiteX41" fmla="*/ 2021682 w 2571290"/>
                <a:gd name="connsiteY41" fmla="*/ 90488 h 848892"/>
                <a:gd name="connsiteX42" fmla="*/ 2081213 w 2571290"/>
                <a:gd name="connsiteY42" fmla="*/ 133350 h 848892"/>
                <a:gd name="connsiteX43" fmla="*/ 2112169 w 2571290"/>
                <a:gd name="connsiteY43" fmla="*/ 171450 h 848892"/>
                <a:gd name="connsiteX44" fmla="*/ 2171700 w 2571290"/>
                <a:gd name="connsiteY44" fmla="*/ 216694 h 848892"/>
                <a:gd name="connsiteX45" fmla="*/ 2240757 w 2571290"/>
                <a:gd name="connsiteY45" fmla="*/ 219075 h 848892"/>
                <a:gd name="connsiteX46" fmla="*/ 2295525 w 2571290"/>
                <a:gd name="connsiteY46" fmla="*/ 195263 h 848892"/>
                <a:gd name="connsiteX47" fmla="*/ 2345532 w 2571290"/>
                <a:gd name="connsiteY47" fmla="*/ 150019 h 848892"/>
                <a:gd name="connsiteX48" fmla="*/ 2374107 w 2571290"/>
                <a:gd name="connsiteY48" fmla="*/ 111919 h 848892"/>
                <a:gd name="connsiteX49" fmla="*/ 2443163 w 2571290"/>
                <a:gd name="connsiteY49" fmla="*/ 57150 h 848892"/>
                <a:gd name="connsiteX50" fmla="*/ 2464594 w 2571290"/>
                <a:gd name="connsiteY50" fmla="*/ 33338 h 848892"/>
                <a:gd name="connsiteX51" fmla="*/ 2564607 w 2571290"/>
                <a:gd name="connsiteY51" fmla="*/ 42863 h 848892"/>
                <a:gd name="connsiteX52" fmla="*/ 2571290 w 2571290"/>
                <a:gd name="connsiteY52" fmla="*/ 103924 h 848892"/>
                <a:gd name="connsiteX53" fmla="*/ 2478882 w 2571290"/>
                <a:gd name="connsiteY53" fmla="*/ 154782 h 848892"/>
                <a:gd name="connsiteX54" fmla="*/ 2378869 w 2571290"/>
                <a:gd name="connsiteY54" fmla="*/ 235744 h 848892"/>
                <a:gd name="connsiteX55" fmla="*/ 2347913 w 2571290"/>
                <a:gd name="connsiteY55" fmla="*/ 269082 h 848892"/>
                <a:gd name="connsiteX56" fmla="*/ 2314575 w 2571290"/>
                <a:gd name="connsiteY56" fmla="*/ 288132 h 848892"/>
                <a:gd name="connsiteX57" fmla="*/ 2193132 w 2571290"/>
                <a:gd name="connsiteY57" fmla="*/ 300038 h 848892"/>
                <a:gd name="connsiteX58" fmla="*/ 2102644 w 2571290"/>
                <a:gd name="connsiteY58" fmla="*/ 269082 h 848892"/>
                <a:gd name="connsiteX59" fmla="*/ 2045494 w 2571290"/>
                <a:gd name="connsiteY59" fmla="*/ 238125 h 848892"/>
                <a:gd name="connsiteX60" fmla="*/ 2024063 w 2571290"/>
                <a:gd name="connsiteY60" fmla="*/ 211932 h 848892"/>
                <a:gd name="connsiteX61" fmla="*/ 1969294 w 2571290"/>
                <a:gd name="connsiteY61" fmla="*/ 264319 h 848892"/>
                <a:gd name="connsiteX62" fmla="*/ 1916907 w 2571290"/>
                <a:gd name="connsiteY62" fmla="*/ 302419 h 848892"/>
                <a:gd name="connsiteX63" fmla="*/ 1845469 w 2571290"/>
                <a:gd name="connsiteY63" fmla="*/ 357188 h 848892"/>
                <a:gd name="connsiteX64" fmla="*/ 1757363 w 2571290"/>
                <a:gd name="connsiteY64" fmla="*/ 388144 h 848892"/>
                <a:gd name="connsiteX65" fmla="*/ 1683544 w 2571290"/>
                <a:gd name="connsiteY65" fmla="*/ 388144 h 848892"/>
                <a:gd name="connsiteX66" fmla="*/ 1619250 w 2571290"/>
                <a:gd name="connsiteY66" fmla="*/ 371475 h 848892"/>
                <a:gd name="connsiteX67" fmla="*/ 1550194 w 2571290"/>
                <a:gd name="connsiteY67" fmla="*/ 300038 h 848892"/>
                <a:gd name="connsiteX68" fmla="*/ 1504950 w 2571290"/>
                <a:gd name="connsiteY68" fmla="*/ 238125 h 848892"/>
                <a:gd name="connsiteX69" fmla="*/ 1454944 w 2571290"/>
                <a:gd name="connsiteY69" fmla="*/ 180975 h 848892"/>
                <a:gd name="connsiteX70" fmla="*/ 1421607 w 2571290"/>
                <a:gd name="connsiteY70" fmla="*/ 140494 h 848892"/>
                <a:gd name="connsiteX71" fmla="*/ 1400175 w 2571290"/>
                <a:gd name="connsiteY71" fmla="*/ 109538 h 848892"/>
                <a:gd name="connsiteX72" fmla="*/ 1364457 w 2571290"/>
                <a:gd name="connsiteY72" fmla="*/ 123825 h 848892"/>
                <a:gd name="connsiteX73" fmla="*/ 1331118 w 2571290"/>
                <a:gd name="connsiteY73" fmla="*/ 147639 h 848892"/>
                <a:gd name="connsiteX74" fmla="*/ 1264444 w 2571290"/>
                <a:gd name="connsiteY74" fmla="*/ 121444 h 848892"/>
                <a:gd name="connsiteX75" fmla="*/ 1231107 w 2571290"/>
                <a:gd name="connsiteY75" fmla="*/ 92869 h 848892"/>
                <a:gd name="connsiteX76" fmla="*/ 1178719 w 2571290"/>
                <a:gd name="connsiteY76" fmla="*/ 133350 h 848892"/>
                <a:gd name="connsiteX77" fmla="*/ 1135857 w 2571290"/>
                <a:gd name="connsiteY77" fmla="*/ 242888 h 848892"/>
                <a:gd name="connsiteX78" fmla="*/ 1085850 w 2571290"/>
                <a:gd name="connsiteY78" fmla="*/ 335757 h 848892"/>
                <a:gd name="connsiteX79" fmla="*/ 1014413 w 2571290"/>
                <a:gd name="connsiteY79" fmla="*/ 428625 h 848892"/>
                <a:gd name="connsiteX80" fmla="*/ 957263 w 2571290"/>
                <a:gd name="connsiteY80" fmla="*/ 481013 h 848892"/>
                <a:gd name="connsiteX81" fmla="*/ 878682 w 2571290"/>
                <a:gd name="connsiteY81" fmla="*/ 523875 h 848892"/>
                <a:gd name="connsiteX82" fmla="*/ 771525 w 2571290"/>
                <a:gd name="connsiteY82" fmla="*/ 531019 h 848892"/>
                <a:gd name="connsiteX83" fmla="*/ 700088 w 2571290"/>
                <a:gd name="connsiteY83" fmla="*/ 531019 h 848892"/>
                <a:gd name="connsiteX84" fmla="*/ 631032 w 2571290"/>
                <a:gd name="connsiteY84" fmla="*/ 569119 h 848892"/>
                <a:gd name="connsiteX85" fmla="*/ 561975 w 2571290"/>
                <a:gd name="connsiteY85" fmla="*/ 652463 h 848892"/>
                <a:gd name="connsiteX86" fmla="*/ 500063 w 2571290"/>
                <a:gd name="connsiteY86" fmla="*/ 711994 h 848892"/>
                <a:gd name="connsiteX87" fmla="*/ 442913 w 2571290"/>
                <a:gd name="connsiteY87" fmla="*/ 721519 h 848892"/>
                <a:gd name="connsiteX88" fmla="*/ 359569 w 2571290"/>
                <a:gd name="connsiteY88" fmla="*/ 721519 h 848892"/>
                <a:gd name="connsiteX89" fmla="*/ 302419 w 2571290"/>
                <a:gd name="connsiteY89" fmla="*/ 728663 h 848892"/>
                <a:gd name="connsiteX90" fmla="*/ 254794 w 2571290"/>
                <a:gd name="connsiteY90" fmla="*/ 762000 h 848892"/>
                <a:gd name="connsiteX91" fmla="*/ 185738 w 2571290"/>
                <a:gd name="connsiteY91" fmla="*/ 771525 h 848892"/>
                <a:gd name="connsiteX92" fmla="*/ 121444 w 2571290"/>
                <a:gd name="connsiteY92" fmla="*/ 766763 h 848892"/>
                <a:gd name="connsiteX93" fmla="*/ 78581 w 2571290"/>
                <a:gd name="connsiteY93" fmla="*/ 783432 h 848892"/>
                <a:gd name="connsiteX94" fmla="*/ 0 w 2571290"/>
                <a:gd name="connsiteY94" fmla="*/ 847725 h 848892"/>
                <a:gd name="connsiteX95" fmla="*/ 4763 w 2571290"/>
                <a:gd name="connsiteY95" fmla="*/ 711994 h 848892"/>
                <a:gd name="connsiteX0" fmla="*/ 0 w 2573210"/>
                <a:gd name="connsiteY0" fmla="*/ 648619 h 848892"/>
                <a:gd name="connsiteX1" fmla="*/ 70977 w 2573210"/>
                <a:gd name="connsiteY1" fmla="*/ 661988 h 848892"/>
                <a:gd name="connsiteX2" fmla="*/ 116220 w 2573210"/>
                <a:gd name="connsiteY2" fmla="*/ 640557 h 848892"/>
                <a:gd name="connsiteX3" fmla="*/ 144795 w 2573210"/>
                <a:gd name="connsiteY3" fmla="*/ 628650 h 848892"/>
                <a:gd name="connsiteX4" fmla="*/ 185277 w 2573210"/>
                <a:gd name="connsiteY4" fmla="*/ 633413 h 848892"/>
                <a:gd name="connsiteX5" fmla="*/ 225757 w 2573210"/>
                <a:gd name="connsiteY5" fmla="*/ 647700 h 848892"/>
                <a:gd name="connsiteX6" fmla="*/ 275764 w 2573210"/>
                <a:gd name="connsiteY6" fmla="*/ 607219 h 848892"/>
                <a:gd name="connsiteX7" fmla="*/ 321008 w 2573210"/>
                <a:gd name="connsiteY7" fmla="*/ 588169 h 848892"/>
                <a:gd name="connsiteX8" fmla="*/ 359108 w 2573210"/>
                <a:gd name="connsiteY8" fmla="*/ 592932 h 848892"/>
                <a:gd name="connsiteX9" fmla="*/ 401970 w 2573210"/>
                <a:gd name="connsiteY9" fmla="*/ 602457 h 848892"/>
                <a:gd name="connsiteX10" fmla="*/ 435308 w 2573210"/>
                <a:gd name="connsiteY10" fmla="*/ 607219 h 848892"/>
                <a:gd name="connsiteX11" fmla="*/ 475789 w 2573210"/>
                <a:gd name="connsiteY11" fmla="*/ 595313 h 848892"/>
                <a:gd name="connsiteX12" fmla="*/ 509126 w 2573210"/>
                <a:gd name="connsiteY12" fmla="*/ 571500 h 848892"/>
                <a:gd name="connsiteX13" fmla="*/ 547227 w 2573210"/>
                <a:gd name="connsiteY13" fmla="*/ 535782 h 848892"/>
                <a:gd name="connsiteX14" fmla="*/ 578183 w 2573210"/>
                <a:gd name="connsiteY14" fmla="*/ 495300 h 848892"/>
                <a:gd name="connsiteX15" fmla="*/ 613902 w 2573210"/>
                <a:gd name="connsiteY15" fmla="*/ 464344 h 848892"/>
                <a:gd name="connsiteX16" fmla="*/ 659145 w 2573210"/>
                <a:gd name="connsiteY16" fmla="*/ 435769 h 848892"/>
                <a:gd name="connsiteX17" fmla="*/ 724923 w 2573210"/>
                <a:gd name="connsiteY17" fmla="*/ 415853 h 848892"/>
                <a:gd name="connsiteX18" fmla="*/ 764415 w 2573210"/>
                <a:gd name="connsiteY18" fmla="*/ 435522 h 848892"/>
                <a:gd name="connsiteX19" fmla="*/ 804402 w 2573210"/>
                <a:gd name="connsiteY19" fmla="*/ 440532 h 848892"/>
                <a:gd name="connsiteX20" fmla="*/ 897270 w 2573210"/>
                <a:gd name="connsiteY20" fmla="*/ 428626 h 848892"/>
                <a:gd name="connsiteX21" fmla="*/ 947277 w 2573210"/>
                <a:gd name="connsiteY21" fmla="*/ 392907 h 848892"/>
                <a:gd name="connsiteX22" fmla="*/ 1002045 w 2573210"/>
                <a:gd name="connsiteY22" fmla="*/ 333375 h 848892"/>
                <a:gd name="connsiteX23" fmla="*/ 1054433 w 2573210"/>
                <a:gd name="connsiteY23" fmla="*/ 238125 h 848892"/>
                <a:gd name="connsiteX24" fmla="*/ 1102058 w 2573210"/>
                <a:gd name="connsiteY24" fmla="*/ 159544 h 848892"/>
                <a:gd name="connsiteX25" fmla="*/ 1130633 w 2573210"/>
                <a:gd name="connsiteY25" fmla="*/ 80963 h 848892"/>
                <a:gd name="connsiteX26" fmla="*/ 1159208 w 2573210"/>
                <a:gd name="connsiteY26" fmla="*/ 30957 h 848892"/>
                <a:gd name="connsiteX27" fmla="*/ 1173495 w 2573210"/>
                <a:gd name="connsiteY27" fmla="*/ 0 h 848892"/>
                <a:gd name="connsiteX28" fmla="*/ 1252077 w 2573210"/>
                <a:gd name="connsiteY28" fmla="*/ 11907 h 848892"/>
                <a:gd name="connsiteX29" fmla="*/ 1318752 w 2573210"/>
                <a:gd name="connsiteY29" fmla="*/ 23813 h 848892"/>
                <a:gd name="connsiteX30" fmla="*/ 1368758 w 2573210"/>
                <a:gd name="connsiteY30" fmla="*/ 38100 h 848892"/>
                <a:gd name="connsiteX31" fmla="*/ 1464008 w 2573210"/>
                <a:gd name="connsiteY31" fmla="*/ 38100 h 848892"/>
                <a:gd name="connsiteX32" fmla="*/ 1499727 w 2573210"/>
                <a:gd name="connsiteY32" fmla="*/ 104775 h 848892"/>
                <a:gd name="connsiteX33" fmla="*/ 1540208 w 2573210"/>
                <a:gd name="connsiteY33" fmla="*/ 145257 h 848892"/>
                <a:gd name="connsiteX34" fmla="*/ 1635458 w 2573210"/>
                <a:gd name="connsiteY34" fmla="*/ 233363 h 848892"/>
                <a:gd name="connsiteX35" fmla="*/ 1709277 w 2573210"/>
                <a:gd name="connsiteY35" fmla="*/ 288132 h 848892"/>
                <a:gd name="connsiteX36" fmla="*/ 1740233 w 2573210"/>
                <a:gd name="connsiteY36" fmla="*/ 288132 h 848892"/>
                <a:gd name="connsiteX37" fmla="*/ 1814052 w 2573210"/>
                <a:gd name="connsiteY37" fmla="*/ 269082 h 848892"/>
                <a:gd name="connsiteX38" fmla="*/ 1866439 w 2573210"/>
                <a:gd name="connsiteY38" fmla="*/ 219075 h 848892"/>
                <a:gd name="connsiteX39" fmla="*/ 1952164 w 2573210"/>
                <a:gd name="connsiteY39" fmla="*/ 154782 h 848892"/>
                <a:gd name="connsiteX40" fmla="*/ 1990264 w 2573210"/>
                <a:gd name="connsiteY40" fmla="*/ 126207 h 848892"/>
                <a:gd name="connsiteX41" fmla="*/ 2023602 w 2573210"/>
                <a:gd name="connsiteY41" fmla="*/ 90488 h 848892"/>
                <a:gd name="connsiteX42" fmla="*/ 2083133 w 2573210"/>
                <a:gd name="connsiteY42" fmla="*/ 133350 h 848892"/>
                <a:gd name="connsiteX43" fmla="*/ 2114089 w 2573210"/>
                <a:gd name="connsiteY43" fmla="*/ 171450 h 848892"/>
                <a:gd name="connsiteX44" fmla="*/ 2173620 w 2573210"/>
                <a:gd name="connsiteY44" fmla="*/ 216694 h 848892"/>
                <a:gd name="connsiteX45" fmla="*/ 2242677 w 2573210"/>
                <a:gd name="connsiteY45" fmla="*/ 219075 h 848892"/>
                <a:gd name="connsiteX46" fmla="*/ 2297445 w 2573210"/>
                <a:gd name="connsiteY46" fmla="*/ 195263 h 848892"/>
                <a:gd name="connsiteX47" fmla="*/ 2347452 w 2573210"/>
                <a:gd name="connsiteY47" fmla="*/ 150019 h 848892"/>
                <a:gd name="connsiteX48" fmla="*/ 2376027 w 2573210"/>
                <a:gd name="connsiteY48" fmla="*/ 111919 h 848892"/>
                <a:gd name="connsiteX49" fmla="*/ 2445083 w 2573210"/>
                <a:gd name="connsiteY49" fmla="*/ 57150 h 848892"/>
                <a:gd name="connsiteX50" fmla="*/ 2466514 w 2573210"/>
                <a:gd name="connsiteY50" fmla="*/ 33338 h 848892"/>
                <a:gd name="connsiteX51" fmla="*/ 2566527 w 2573210"/>
                <a:gd name="connsiteY51" fmla="*/ 42863 h 848892"/>
                <a:gd name="connsiteX52" fmla="*/ 2573210 w 2573210"/>
                <a:gd name="connsiteY52" fmla="*/ 103924 h 848892"/>
                <a:gd name="connsiteX53" fmla="*/ 2480802 w 2573210"/>
                <a:gd name="connsiteY53" fmla="*/ 154782 h 848892"/>
                <a:gd name="connsiteX54" fmla="*/ 2380789 w 2573210"/>
                <a:gd name="connsiteY54" fmla="*/ 235744 h 848892"/>
                <a:gd name="connsiteX55" fmla="*/ 2349833 w 2573210"/>
                <a:gd name="connsiteY55" fmla="*/ 269082 h 848892"/>
                <a:gd name="connsiteX56" fmla="*/ 2316495 w 2573210"/>
                <a:gd name="connsiteY56" fmla="*/ 288132 h 848892"/>
                <a:gd name="connsiteX57" fmla="*/ 2195052 w 2573210"/>
                <a:gd name="connsiteY57" fmla="*/ 300038 h 848892"/>
                <a:gd name="connsiteX58" fmla="*/ 2104564 w 2573210"/>
                <a:gd name="connsiteY58" fmla="*/ 269082 h 848892"/>
                <a:gd name="connsiteX59" fmla="*/ 2047414 w 2573210"/>
                <a:gd name="connsiteY59" fmla="*/ 238125 h 848892"/>
                <a:gd name="connsiteX60" fmla="*/ 2025983 w 2573210"/>
                <a:gd name="connsiteY60" fmla="*/ 211932 h 848892"/>
                <a:gd name="connsiteX61" fmla="*/ 1971214 w 2573210"/>
                <a:gd name="connsiteY61" fmla="*/ 264319 h 848892"/>
                <a:gd name="connsiteX62" fmla="*/ 1918827 w 2573210"/>
                <a:gd name="connsiteY62" fmla="*/ 302419 h 848892"/>
                <a:gd name="connsiteX63" fmla="*/ 1847389 w 2573210"/>
                <a:gd name="connsiteY63" fmla="*/ 357188 h 848892"/>
                <a:gd name="connsiteX64" fmla="*/ 1759283 w 2573210"/>
                <a:gd name="connsiteY64" fmla="*/ 388144 h 848892"/>
                <a:gd name="connsiteX65" fmla="*/ 1685464 w 2573210"/>
                <a:gd name="connsiteY65" fmla="*/ 388144 h 848892"/>
                <a:gd name="connsiteX66" fmla="*/ 1621170 w 2573210"/>
                <a:gd name="connsiteY66" fmla="*/ 371475 h 848892"/>
                <a:gd name="connsiteX67" fmla="*/ 1552114 w 2573210"/>
                <a:gd name="connsiteY67" fmla="*/ 300038 h 848892"/>
                <a:gd name="connsiteX68" fmla="*/ 1506870 w 2573210"/>
                <a:gd name="connsiteY68" fmla="*/ 238125 h 848892"/>
                <a:gd name="connsiteX69" fmla="*/ 1456864 w 2573210"/>
                <a:gd name="connsiteY69" fmla="*/ 180975 h 848892"/>
                <a:gd name="connsiteX70" fmla="*/ 1423527 w 2573210"/>
                <a:gd name="connsiteY70" fmla="*/ 140494 h 848892"/>
                <a:gd name="connsiteX71" fmla="*/ 1402095 w 2573210"/>
                <a:gd name="connsiteY71" fmla="*/ 109538 h 848892"/>
                <a:gd name="connsiteX72" fmla="*/ 1366377 w 2573210"/>
                <a:gd name="connsiteY72" fmla="*/ 123825 h 848892"/>
                <a:gd name="connsiteX73" fmla="*/ 1333038 w 2573210"/>
                <a:gd name="connsiteY73" fmla="*/ 147639 h 848892"/>
                <a:gd name="connsiteX74" fmla="*/ 1266364 w 2573210"/>
                <a:gd name="connsiteY74" fmla="*/ 121444 h 848892"/>
                <a:gd name="connsiteX75" fmla="*/ 1233027 w 2573210"/>
                <a:gd name="connsiteY75" fmla="*/ 92869 h 848892"/>
                <a:gd name="connsiteX76" fmla="*/ 1180639 w 2573210"/>
                <a:gd name="connsiteY76" fmla="*/ 133350 h 848892"/>
                <a:gd name="connsiteX77" fmla="*/ 1137777 w 2573210"/>
                <a:gd name="connsiteY77" fmla="*/ 242888 h 848892"/>
                <a:gd name="connsiteX78" fmla="*/ 1087770 w 2573210"/>
                <a:gd name="connsiteY78" fmla="*/ 335757 h 848892"/>
                <a:gd name="connsiteX79" fmla="*/ 1016333 w 2573210"/>
                <a:gd name="connsiteY79" fmla="*/ 428625 h 848892"/>
                <a:gd name="connsiteX80" fmla="*/ 959183 w 2573210"/>
                <a:gd name="connsiteY80" fmla="*/ 481013 h 848892"/>
                <a:gd name="connsiteX81" fmla="*/ 880602 w 2573210"/>
                <a:gd name="connsiteY81" fmla="*/ 523875 h 848892"/>
                <a:gd name="connsiteX82" fmla="*/ 773445 w 2573210"/>
                <a:gd name="connsiteY82" fmla="*/ 531019 h 848892"/>
                <a:gd name="connsiteX83" fmla="*/ 702008 w 2573210"/>
                <a:gd name="connsiteY83" fmla="*/ 531019 h 848892"/>
                <a:gd name="connsiteX84" fmla="*/ 632952 w 2573210"/>
                <a:gd name="connsiteY84" fmla="*/ 569119 h 848892"/>
                <a:gd name="connsiteX85" fmla="*/ 563895 w 2573210"/>
                <a:gd name="connsiteY85" fmla="*/ 652463 h 848892"/>
                <a:gd name="connsiteX86" fmla="*/ 501983 w 2573210"/>
                <a:gd name="connsiteY86" fmla="*/ 711994 h 848892"/>
                <a:gd name="connsiteX87" fmla="*/ 444833 w 2573210"/>
                <a:gd name="connsiteY87" fmla="*/ 721519 h 848892"/>
                <a:gd name="connsiteX88" fmla="*/ 361489 w 2573210"/>
                <a:gd name="connsiteY88" fmla="*/ 721519 h 848892"/>
                <a:gd name="connsiteX89" fmla="*/ 304339 w 2573210"/>
                <a:gd name="connsiteY89" fmla="*/ 728663 h 848892"/>
                <a:gd name="connsiteX90" fmla="*/ 256714 w 2573210"/>
                <a:gd name="connsiteY90" fmla="*/ 762000 h 848892"/>
                <a:gd name="connsiteX91" fmla="*/ 187658 w 2573210"/>
                <a:gd name="connsiteY91" fmla="*/ 771525 h 848892"/>
                <a:gd name="connsiteX92" fmla="*/ 123364 w 2573210"/>
                <a:gd name="connsiteY92" fmla="*/ 766763 h 848892"/>
                <a:gd name="connsiteX93" fmla="*/ 80501 w 2573210"/>
                <a:gd name="connsiteY93" fmla="*/ 783432 h 848892"/>
                <a:gd name="connsiteX94" fmla="*/ 1920 w 2573210"/>
                <a:gd name="connsiteY94" fmla="*/ 847725 h 848892"/>
                <a:gd name="connsiteX95" fmla="*/ 0 w 2573210"/>
                <a:gd name="connsiteY95" fmla="*/ 648619 h 848892"/>
                <a:gd name="connsiteX0" fmla="*/ 4763 w 2577973"/>
                <a:gd name="connsiteY0" fmla="*/ 648619 h 792827"/>
                <a:gd name="connsiteX1" fmla="*/ 75740 w 2577973"/>
                <a:gd name="connsiteY1" fmla="*/ 661988 h 792827"/>
                <a:gd name="connsiteX2" fmla="*/ 120983 w 2577973"/>
                <a:gd name="connsiteY2" fmla="*/ 640557 h 792827"/>
                <a:gd name="connsiteX3" fmla="*/ 149558 w 2577973"/>
                <a:gd name="connsiteY3" fmla="*/ 628650 h 792827"/>
                <a:gd name="connsiteX4" fmla="*/ 190040 w 2577973"/>
                <a:gd name="connsiteY4" fmla="*/ 633413 h 792827"/>
                <a:gd name="connsiteX5" fmla="*/ 230520 w 2577973"/>
                <a:gd name="connsiteY5" fmla="*/ 647700 h 792827"/>
                <a:gd name="connsiteX6" fmla="*/ 280527 w 2577973"/>
                <a:gd name="connsiteY6" fmla="*/ 607219 h 792827"/>
                <a:gd name="connsiteX7" fmla="*/ 325771 w 2577973"/>
                <a:gd name="connsiteY7" fmla="*/ 588169 h 792827"/>
                <a:gd name="connsiteX8" fmla="*/ 363871 w 2577973"/>
                <a:gd name="connsiteY8" fmla="*/ 592932 h 792827"/>
                <a:gd name="connsiteX9" fmla="*/ 406733 w 2577973"/>
                <a:gd name="connsiteY9" fmla="*/ 602457 h 792827"/>
                <a:gd name="connsiteX10" fmla="*/ 440071 w 2577973"/>
                <a:gd name="connsiteY10" fmla="*/ 607219 h 792827"/>
                <a:gd name="connsiteX11" fmla="*/ 480552 w 2577973"/>
                <a:gd name="connsiteY11" fmla="*/ 595313 h 792827"/>
                <a:gd name="connsiteX12" fmla="*/ 513889 w 2577973"/>
                <a:gd name="connsiteY12" fmla="*/ 571500 h 792827"/>
                <a:gd name="connsiteX13" fmla="*/ 551990 w 2577973"/>
                <a:gd name="connsiteY13" fmla="*/ 535782 h 792827"/>
                <a:gd name="connsiteX14" fmla="*/ 582946 w 2577973"/>
                <a:gd name="connsiteY14" fmla="*/ 495300 h 792827"/>
                <a:gd name="connsiteX15" fmla="*/ 618665 w 2577973"/>
                <a:gd name="connsiteY15" fmla="*/ 464344 h 792827"/>
                <a:gd name="connsiteX16" fmla="*/ 663908 w 2577973"/>
                <a:gd name="connsiteY16" fmla="*/ 435769 h 792827"/>
                <a:gd name="connsiteX17" fmla="*/ 729686 w 2577973"/>
                <a:gd name="connsiteY17" fmla="*/ 415853 h 792827"/>
                <a:gd name="connsiteX18" fmla="*/ 769178 w 2577973"/>
                <a:gd name="connsiteY18" fmla="*/ 435522 h 792827"/>
                <a:gd name="connsiteX19" fmla="*/ 809165 w 2577973"/>
                <a:gd name="connsiteY19" fmla="*/ 440532 h 792827"/>
                <a:gd name="connsiteX20" fmla="*/ 902033 w 2577973"/>
                <a:gd name="connsiteY20" fmla="*/ 428626 h 792827"/>
                <a:gd name="connsiteX21" fmla="*/ 952040 w 2577973"/>
                <a:gd name="connsiteY21" fmla="*/ 392907 h 792827"/>
                <a:gd name="connsiteX22" fmla="*/ 1006808 w 2577973"/>
                <a:gd name="connsiteY22" fmla="*/ 333375 h 792827"/>
                <a:gd name="connsiteX23" fmla="*/ 1059196 w 2577973"/>
                <a:gd name="connsiteY23" fmla="*/ 238125 h 792827"/>
                <a:gd name="connsiteX24" fmla="*/ 1106821 w 2577973"/>
                <a:gd name="connsiteY24" fmla="*/ 159544 h 792827"/>
                <a:gd name="connsiteX25" fmla="*/ 1135396 w 2577973"/>
                <a:gd name="connsiteY25" fmla="*/ 80963 h 792827"/>
                <a:gd name="connsiteX26" fmla="*/ 1163971 w 2577973"/>
                <a:gd name="connsiteY26" fmla="*/ 30957 h 792827"/>
                <a:gd name="connsiteX27" fmla="*/ 1178258 w 2577973"/>
                <a:gd name="connsiteY27" fmla="*/ 0 h 792827"/>
                <a:gd name="connsiteX28" fmla="*/ 1256840 w 2577973"/>
                <a:gd name="connsiteY28" fmla="*/ 11907 h 792827"/>
                <a:gd name="connsiteX29" fmla="*/ 1323515 w 2577973"/>
                <a:gd name="connsiteY29" fmla="*/ 23813 h 792827"/>
                <a:gd name="connsiteX30" fmla="*/ 1373521 w 2577973"/>
                <a:gd name="connsiteY30" fmla="*/ 38100 h 792827"/>
                <a:gd name="connsiteX31" fmla="*/ 1468771 w 2577973"/>
                <a:gd name="connsiteY31" fmla="*/ 38100 h 792827"/>
                <a:gd name="connsiteX32" fmla="*/ 1504490 w 2577973"/>
                <a:gd name="connsiteY32" fmla="*/ 104775 h 792827"/>
                <a:gd name="connsiteX33" fmla="*/ 1544971 w 2577973"/>
                <a:gd name="connsiteY33" fmla="*/ 145257 h 792827"/>
                <a:gd name="connsiteX34" fmla="*/ 1640221 w 2577973"/>
                <a:gd name="connsiteY34" fmla="*/ 233363 h 792827"/>
                <a:gd name="connsiteX35" fmla="*/ 1714040 w 2577973"/>
                <a:gd name="connsiteY35" fmla="*/ 288132 h 792827"/>
                <a:gd name="connsiteX36" fmla="*/ 1744996 w 2577973"/>
                <a:gd name="connsiteY36" fmla="*/ 288132 h 792827"/>
                <a:gd name="connsiteX37" fmla="*/ 1818815 w 2577973"/>
                <a:gd name="connsiteY37" fmla="*/ 269082 h 792827"/>
                <a:gd name="connsiteX38" fmla="*/ 1871202 w 2577973"/>
                <a:gd name="connsiteY38" fmla="*/ 219075 h 792827"/>
                <a:gd name="connsiteX39" fmla="*/ 1956927 w 2577973"/>
                <a:gd name="connsiteY39" fmla="*/ 154782 h 792827"/>
                <a:gd name="connsiteX40" fmla="*/ 1995027 w 2577973"/>
                <a:gd name="connsiteY40" fmla="*/ 126207 h 792827"/>
                <a:gd name="connsiteX41" fmla="*/ 2028365 w 2577973"/>
                <a:gd name="connsiteY41" fmla="*/ 90488 h 792827"/>
                <a:gd name="connsiteX42" fmla="*/ 2087896 w 2577973"/>
                <a:gd name="connsiteY42" fmla="*/ 133350 h 792827"/>
                <a:gd name="connsiteX43" fmla="*/ 2118852 w 2577973"/>
                <a:gd name="connsiteY43" fmla="*/ 171450 h 792827"/>
                <a:gd name="connsiteX44" fmla="*/ 2178383 w 2577973"/>
                <a:gd name="connsiteY44" fmla="*/ 216694 h 792827"/>
                <a:gd name="connsiteX45" fmla="*/ 2247440 w 2577973"/>
                <a:gd name="connsiteY45" fmla="*/ 219075 h 792827"/>
                <a:gd name="connsiteX46" fmla="*/ 2302208 w 2577973"/>
                <a:gd name="connsiteY46" fmla="*/ 195263 h 792827"/>
                <a:gd name="connsiteX47" fmla="*/ 2352215 w 2577973"/>
                <a:gd name="connsiteY47" fmla="*/ 150019 h 792827"/>
                <a:gd name="connsiteX48" fmla="*/ 2380790 w 2577973"/>
                <a:gd name="connsiteY48" fmla="*/ 111919 h 792827"/>
                <a:gd name="connsiteX49" fmla="*/ 2449846 w 2577973"/>
                <a:gd name="connsiteY49" fmla="*/ 57150 h 792827"/>
                <a:gd name="connsiteX50" fmla="*/ 2471277 w 2577973"/>
                <a:gd name="connsiteY50" fmla="*/ 33338 h 792827"/>
                <a:gd name="connsiteX51" fmla="*/ 2571290 w 2577973"/>
                <a:gd name="connsiteY51" fmla="*/ 42863 h 792827"/>
                <a:gd name="connsiteX52" fmla="*/ 2577973 w 2577973"/>
                <a:gd name="connsiteY52" fmla="*/ 103924 h 792827"/>
                <a:gd name="connsiteX53" fmla="*/ 2485565 w 2577973"/>
                <a:gd name="connsiteY53" fmla="*/ 154782 h 792827"/>
                <a:gd name="connsiteX54" fmla="*/ 2385552 w 2577973"/>
                <a:gd name="connsiteY54" fmla="*/ 235744 h 792827"/>
                <a:gd name="connsiteX55" fmla="*/ 2354596 w 2577973"/>
                <a:gd name="connsiteY55" fmla="*/ 269082 h 792827"/>
                <a:gd name="connsiteX56" fmla="*/ 2321258 w 2577973"/>
                <a:gd name="connsiteY56" fmla="*/ 288132 h 792827"/>
                <a:gd name="connsiteX57" fmla="*/ 2199815 w 2577973"/>
                <a:gd name="connsiteY57" fmla="*/ 300038 h 792827"/>
                <a:gd name="connsiteX58" fmla="*/ 2109327 w 2577973"/>
                <a:gd name="connsiteY58" fmla="*/ 269082 h 792827"/>
                <a:gd name="connsiteX59" fmla="*/ 2052177 w 2577973"/>
                <a:gd name="connsiteY59" fmla="*/ 238125 h 792827"/>
                <a:gd name="connsiteX60" fmla="*/ 2030746 w 2577973"/>
                <a:gd name="connsiteY60" fmla="*/ 211932 h 792827"/>
                <a:gd name="connsiteX61" fmla="*/ 1975977 w 2577973"/>
                <a:gd name="connsiteY61" fmla="*/ 264319 h 792827"/>
                <a:gd name="connsiteX62" fmla="*/ 1923590 w 2577973"/>
                <a:gd name="connsiteY62" fmla="*/ 302419 h 792827"/>
                <a:gd name="connsiteX63" fmla="*/ 1852152 w 2577973"/>
                <a:gd name="connsiteY63" fmla="*/ 357188 h 792827"/>
                <a:gd name="connsiteX64" fmla="*/ 1764046 w 2577973"/>
                <a:gd name="connsiteY64" fmla="*/ 388144 h 792827"/>
                <a:gd name="connsiteX65" fmla="*/ 1690227 w 2577973"/>
                <a:gd name="connsiteY65" fmla="*/ 388144 h 792827"/>
                <a:gd name="connsiteX66" fmla="*/ 1625933 w 2577973"/>
                <a:gd name="connsiteY66" fmla="*/ 371475 h 792827"/>
                <a:gd name="connsiteX67" fmla="*/ 1556877 w 2577973"/>
                <a:gd name="connsiteY67" fmla="*/ 300038 h 792827"/>
                <a:gd name="connsiteX68" fmla="*/ 1511633 w 2577973"/>
                <a:gd name="connsiteY68" fmla="*/ 238125 h 792827"/>
                <a:gd name="connsiteX69" fmla="*/ 1461627 w 2577973"/>
                <a:gd name="connsiteY69" fmla="*/ 180975 h 792827"/>
                <a:gd name="connsiteX70" fmla="*/ 1428290 w 2577973"/>
                <a:gd name="connsiteY70" fmla="*/ 140494 h 792827"/>
                <a:gd name="connsiteX71" fmla="*/ 1406858 w 2577973"/>
                <a:gd name="connsiteY71" fmla="*/ 109538 h 792827"/>
                <a:gd name="connsiteX72" fmla="*/ 1371140 w 2577973"/>
                <a:gd name="connsiteY72" fmla="*/ 123825 h 792827"/>
                <a:gd name="connsiteX73" fmla="*/ 1337801 w 2577973"/>
                <a:gd name="connsiteY73" fmla="*/ 147639 h 792827"/>
                <a:gd name="connsiteX74" fmla="*/ 1271127 w 2577973"/>
                <a:gd name="connsiteY74" fmla="*/ 121444 h 792827"/>
                <a:gd name="connsiteX75" fmla="*/ 1237790 w 2577973"/>
                <a:gd name="connsiteY75" fmla="*/ 92869 h 792827"/>
                <a:gd name="connsiteX76" fmla="*/ 1185402 w 2577973"/>
                <a:gd name="connsiteY76" fmla="*/ 133350 h 792827"/>
                <a:gd name="connsiteX77" fmla="*/ 1142540 w 2577973"/>
                <a:gd name="connsiteY77" fmla="*/ 242888 h 792827"/>
                <a:gd name="connsiteX78" fmla="*/ 1092533 w 2577973"/>
                <a:gd name="connsiteY78" fmla="*/ 335757 h 792827"/>
                <a:gd name="connsiteX79" fmla="*/ 1021096 w 2577973"/>
                <a:gd name="connsiteY79" fmla="*/ 428625 h 792827"/>
                <a:gd name="connsiteX80" fmla="*/ 963946 w 2577973"/>
                <a:gd name="connsiteY80" fmla="*/ 481013 h 792827"/>
                <a:gd name="connsiteX81" fmla="*/ 885365 w 2577973"/>
                <a:gd name="connsiteY81" fmla="*/ 523875 h 792827"/>
                <a:gd name="connsiteX82" fmla="*/ 778208 w 2577973"/>
                <a:gd name="connsiteY82" fmla="*/ 531019 h 792827"/>
                <a:gd name="connsiteX83" fmla="*/ 706771 w 2577973"/>
                <a:gd name="connsiteY83" fmla="*/ 531019 h 792827"/>
                <a:gd name="connsiteX84" fmla="*/ 637715 w 2577973"/>
                <a:gd name="connsiteY84" fmla="*/ 569119 h 792827"/>
                <a:gd name="connsiteX85" fmla="*/ 568658 w 2577973"/>
                <a:gd name="connsiteY85" fmla="*/ 652463 h 792827"/>
                <a:gd name="connsiteX86" fmla="*/ 506746 w 2577973"/>
                <a:gd name="connsiteY86" fmla="*/ 711994 h 792827"/>
                <a:gd name="connsiteX87" fmla="*/ 449596 w 2577973"/>
                <a:gd name="connsiteY87" fmla="*/ 721519 h 792827"/>
                <a:gd name="connsiteX88" fmla="*/ 366252 w 2577973"/>
                <a:gd name="connsiteY88" fmla="*/ 721519 h 792827"/>
                <a:gd name="connsiteX89" fmla="*/ 309102 w 2577973"/>
                <a:gd name="connsiteY89" fmla="*/ 728663 h 792827"/>
                <a:gd name="connsiteX90" fmla="*/ 261477 w 2577973"/>
                <a:gd name="connsiteY90" fmla="*/ 762000 h 792827"/>
                <a:gd name="connsiteX91" fmla="*/ 192421 w 2577973"/>
                <a:gd name="connsiteY91" fmla="*/ 771525 h 792827"/>
                <a:gd name="connsiteX92" fmla="*/ 128127 w 2577973"/>
                <a:gd name="connsiteY92" fmla="*/ 766763 h 792827"/>
                <a:gd name="connsiteX93" fmla="*/ 85264 w 2577973"/>
                <a:gd name="connsiteY93" fmla="*/ 783432 h 792827"/>
                <a:gd name="connsiteX94" fmla="*/ 0 w 2577973"/>
                <a:gd name="connsiteY94" fmla="*/ 784350 h 792827"/>
                <a:gd name="connsiteX95" fmla="*/ 4763 w 2577973"/>
                <a:gd name="connsiteY95" fmla="*/ 648619 h 792827"/>
                <a:gd name="connsiteX0" fmla="*/ 4763 w 2577973"/>
                <a:gd name="connsiteY0" fmla="*/ 648619 h 787436"/>
                <a:gd name="connsiteX1" fmla="*/ 75740 w 2577973"/>
                <a:gd name="connsiteY1" fmla="*/ 661988 h 787436"/>
                <a:gd name="connsiteX2" fmla="*/ 120983 w 2577973"/>
                <a:gd name="connsiteY2" fmla="*/ 640557 h 787436"/>
                <a:gd name="connsiteX3" fmla="*/ 149558 w 2577973"/>
                <a:gd name="connsiteY3" fmla="*/ 628650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1477 w 2577973"/>
                <a:gd name="connsiteY90" fmla="*/ 762000 h 787436"/>
                <a:gd name="connsiteX91" fmla="*/ 192421 w 2577973"/>
                <a:gd name="connsiteY91" fmla="*/ 771525 h 787436"/>
                <a:gd name="connsiteX92" fmla="*/ 128127 w 2577973"/>
                <a:gd name="connsiteY92" fmla="*/ 766763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5740 w 2577973"/>
                <a:gd name="connsiteY1" fmla="*/ 661988 h 787436"/>
                <a:gd name="connsiteX2" fmla="*/ 120983 w 2577973"/>
                <a:gd name="connsiteY2" fmla="*/ 640557 h 787436"/>
                <a:gd name="connsiteX3" fmla="*/ 149558 w 2577973"/>
                <a:gd name="connsiteY3" fmla="*/ 628650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1477 w 2577973"/>
                <a:gd name="connsiteY90" fmla="*/ 762000 h 787436"/>
                <a:gd name="connsiteX91" fmla="*/ 192421 w 2577973"/>
                <a:gd name="connsiteY91" fmla="*/ 771525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5740 w 2577973"/>
                <a:gd name="connsiteY1" fmla="*/ 661988 h 787436"/>
                <a:gd name="connsiteX2" fmla="*/ 120983 w 2577973"/>
                <a:gd name="connsiteY2" fmla="*/ 640557 h 787436"/>
                <a:gd name="connsiteX3" fmla="*/ 149558 w 2577973"/>
                <a:gd name="connsiteY3" fmla="*/ 628650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1477 w 2577973"/>
                <a:gd name="connsiteY90" fmla="*/ 762000 h 787436"/>
                <a:gd name="connsiteX91" fmla="*/ 192420 w 2577973"/>
                <a:gd name="connsiteY91" fmla="*/ 741504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5740 w 2577973"/>
                <a:gd name="connsiteY1" fmla="*/ 661988 h 787436"/>
                <a:gd name="connsiteX2" fmla="*/ 120983 w 2577973"/>
                <a:gd name="connsiteY2" fmla="*/ 640557 h 787436"/>
                <a:gd name="connsiteX3" fmla="*/ 149558 w 2577973"/>
                <a:gd name="connsiteY3" fmla="*/ 628650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8160 w 2577973"/>
                <a:gd name="connsiteY90" fmla="*/ 741987 h 787436"/>
                <a:gd name="connsiteX91" fmla="*/ 192420 w 2577973"/>
                <a:gd name="connsiteY91" fmla="*/ 741504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9082 w 2577973"/>
                <a:gd name="connsiteY1" fmla="*/ 631967 h 787436"/>
                <a:gd name="connsiteX2" fmla="*/ 120983 w 2577973"/>
                <a:gd name="connsiteY2" fmla="*/ 640557 h 787436"/>
                <a:gd name="connsiteX3" fmla="*/ 149558 w 2577973"/>
                <a:gd name="connsiteY3" fmla="*/ 628650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8160 w 2577973"/>
                <a:gd name="connsiteY90" fmla="*/ 741987 h 787436"/>
                <a:gd name="connsiteX91" fmla="*/ 192420 w 2577973"/>
                <a:gd name="connsiteY91" fmla="*/ 741504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9082 w 2577973"/>
                <a:gd name="connsiteY1" fmla="*/ 631967 h 787436"/>
                <a:gd name="connsiteX2" fmla="*/ 120983 w 2577973"/>
                <a:gd name="connsiteY2" fmla="*/ 640557 h 787436"/>
                <a:gd name="connsiteX3" fmla="*/ 146217 w 2577973"/>
                <a:gd name="connsiteY3" fmla="*/ 608638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8160 w 2577973"/>
                <a:gd name="connsiteY90" fmla="*/ 741987 h 787436"/>
                <a:gd name="connsiteX91" fmla="*/ 192420 w 2577973"/>
                <a:gd name="connsiteY91" fmla="*/ 741504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9082 w 2577973"/>
                <a:gd name="connsiteY1" fmla="*/ 631967 h 787436"/>
                <a:gd name="connsiteX2" fmla="*/ 117642 w 2577973"/>
                <a:gd name="connsiteY2" fmla="*/ 627214 h 787436"/>
                <a:gd name="connsiteX3" fmla="*/ 146217 w 2577973"/>
                <a:gd name="connsiteY3" fmla="*/ 608638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8160 w 2577973"/>
                <a:gd name="connsiteY90" fmla="*/ 741987 h 787436"/>
                <a:gd name="connsiteX91" fmla="*/ 192420 w 2577973"/>
                <a:gd name="connsiteY91" fmla="*/ 741504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9082 w 2577973"/>
                <a:gd name="connsiteY1" fmla="*/ 631967 h 787436"/>
                <a:gd name="connsiteX2" fmla="*/ 117642 w 2577973"/>
                <a:gd name="connsiteY2" fmla="*/ 627214 h 787436"/>
                <a:gd name="connsiteX3" fmla="*/ 146217 w 2577973"/>
                <a:gd name="connsiteY3" fmla="*/ 608638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8160 w 2577973"/>
                <a:gd name="connsiteY90" fmla="*/ 741987 h 787436"/>
                <a:gd name="connsiteX91" fmla="*/ 192420 w 2577973"/>
                <a:gd name="connsiteY91" fmla="*/ 741504 h 787436"/>
                <a:gd name="connsiteX92" fmla="*/ 134810 w 2577973"/>
                <a:gd name="connsiteY92" fmla="*/ 730071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6411"/>
                <a:gd name="connsiteX1" fmla="*/ 79082 w 2577973"/>
                <a:gd name="connsiteY1" fmla="*/ 631967 h 786411"/>
                <a:gd name="connsiteX2" fmla="*/ 117642 w 2577973"/>
                <a:gd name="connsiteY2" fmla="*/ 627214 h 786411"/>
                <a:gd name="connsiteX3" fmla="*/ 146217 w 2577973"/>
                <a:gd name="connsiteY3" fmla="*/ 608638 h 786411"/>
                <a:gd name="connsiteX4" fmla="*/ 190040 w 2577973"/>
                <a:gd name="connsiteY4" fmla="*/ 633413 h 786411"/>
                <a:gd name="connsiteX5" fmla="*/ 230520 w 2577973"/>
                <a:gd name="connsiteY5" fmla="*/ 647700 h 786411"/>
                <a:gd name="connsiteX6" fmla="*/ 280527 w 2577973"/>
                <a:gd name="connsiteY6" fmla="*/ 607219 h 786411"/>
                <a:gd name="connsiteX7" fmla="*/ 325771 w 2577973"/>
                <a:gd name="connsiteY7" fmla="*/ 588169 h 786411"/>
                <a:gd name="connsiteX8" fmla="*/ 363871 w 2577973"/>
                <a:gd name="connsiteY8" fmla="*/ 592932 h 786411"/>
                <a:gd name="connsiteX9" fmla="*/ 406733 w 2577973"/>
                <a:gd name="connsiteY9" fmla="*/ 602457 h 786411"/>
                <a:gd name="connsiteX10" fmla="*/ 440071 w 2577973"/>
                <a:gd name="connsiteY10" fmla="*/ 607219 h 786411"/>
                <a:gd name="connsiteX11" fmla="*/ 480552 w 2577973"/>
                <a:gd name="connsiteY11" fmla="*/ 595313 h 786411"/>
                <a:gd name="connsiteX12" fmla="*/ 513889 w 2577973"/>
                <a:gd name="connsiteY12" fmla="*/ 571500 h 786411"/>
                <a:gd name="connsiteX13" fmla="*/ 551990 w 2577973"/>
                <a:gd name="connsiteY13" fmla="*/ 535782 h 786411"/>
                <a:gd name="connsiteX14" fmla="*/ 582946 w 2577973"/>
                <a:gd name="connsiteY14" fmla="*/ 495300 h 786411"/>
                <a:gd name="connsiteX15" fmla="*/ 618665 w 2577973"/>
                <a:gd name="connsiteY15" fmla="*/ 464344 h 786411"/>
                <a:gd name="connsiteX16" fmla="*/ 663908 w 2577973"/>
                <a:gd name="connsiteY16" fmla="*/ 435769 h 786411"/>
                <a:gd name="connsiteX17" fmla="*/ 729686 w 2577973"/>
                <a:gd name="connsiteY17" fmla="*/ 415853 h 786411"/>
                <a:gd name="connsiteX18" fmla="*/ 769178 w 2577973"/>
                <a:gd name="connsiteY18" fmla="*/ 435522 h 786411"/>
                <a:gd name="connsiteX19" fmla="*/ 809165 w 2577973"/>
                <a:gd name="connsiteY19" fmla="*/ 440532 h 786411"/>
                <a:gd name="connsiteX20" fmla="*/ 902033 w 2577973"/>
                <a:gd name="connsiteY20" fmla="*/ 428626 h 786411"/>
                <a:gd name="connsiteX21" fmla="*/ 952040 w 2577973"/>
                <a:gd name="connsiteY21" fmla="*/ 392907 h 786411"/>
                <a:gd name="connsiteX22" fmla="*/ 1006808 w 2577973"/>
                <a:gd name="connsiteY22" fmla="*/ 333375 h 786411"/>
                <a:gd name="connsiteX23" fmla="*/ 1059196 w 2577973"/>
                <a:gd name="connsiteY23" fmla="*/ 238125 h 786411"/>
                <a:gd name="connsiteX24" fmla="*/ 1106821 w 2577973"/>
                <a:gd name="connsiteY24" fmla="*/ 159544 h 786411"/>
                <a:gd name="connsiteX25" fmla="*/ 1135396 w 2577973"/>
                <a:gd name="connsiteY25" fmla="*/ 80963 h 786411"/>
                <a:gd name="connsiteX26" fmla="*/ 1163971 w 2577973"/>
                <a:gd name="connsiteY26" fmla="*/ 30957 h 786411"/>
                <a:gd name="connsiteX27" fmla="*/ 1178258 w 2577973"/>
                <a:gd name="connsiteY27" fmla="*/ 0 h 786411"/>
                <a:gd name="connsiteX28" fmla="*/ 1256840 w 2577973"/>
                <a:gd name="connsiteY28" fmla="*/ 11907 h 786411"/>
                <a:gd name="connsiteX29" fmla="*/ 1323515 w 2577973"/>
                <a:gd name="connsiteY29" fmla="*/ 23813 h 786411"/>
                <a:gd name="connsiteX30" fmla="*/ 1373521 w 2577973"/>
                <a:gd name="connsiteY30" fmla="*/ 38100 h 786411"/>
                <a:gd name="connsiteX31" fmla="*/ 1468771 w 2577973"/>
                <a:gd name="connsiteY31" fmla="*/ 38100 h 786411"/>
                <a:gd name="connsiteX32" fmla="*/ 1504490 w 2577973"/>
                <a:gd name="connsiteY32" fmla="*/ 104775 h 786411"/>
                <a:gd name="connsiteX33" fmla="*/ 1544971 w 2577973"/>
                <a:gd name="connsiteY33" fmla="*/ 145257 h 786411"/>
                <a:gd name="connsiteX34" fmla="*/ 1640221 w 2577973"/>
                <a:gd name="connsiteY34" fmla="*/ 233363 h 786411"/>
                <a:gd name="connsiteX35" fmla="*/ 1714040 w 2577973"/>
                <a:gd name="connsiteY35" fmla="*/ 288132 h 786411"/>
                <a:gd name="connsiteX36" fmla="*/ 1744996 w 2577973"/>
                <a:gd name="connsiteY36" fmla="*/ 288132 h 786411"/>
                <a:gd name="connsiteX37" fmla="*/ 1818815 w 2577973"/>
                <a:gd name="connsiteY37" fmla="*/ 269082 h 786411"/>
                <a:gd name="connsiteX38" fmla="*/ 1871202 w 2577973"/>
                <a:gd name="connsiteY38" fmla="*/ 219075 h 786411"/>
                <a:gd name="connsiteX39" fmla="*/ 1956927 w 2577973"/>
                <a:gd name="connsiteY39" fmla="*/ 154782 h 786411"/>
                <a:gd name="connsiteX40" fmla="*/ 1995027 w 2577973"/>
                <a:gd name="connsiteY40" fmla="*/ 126207 h 786411"/>
                <a:gd name="connsiteX41" fmla="*/ 2028365 w 2577973"/>
                <a:gd name="connsiteY41" fmla="*/ 90488 h 786411"/>
                <a:gd name="connsiteX42" fmla="*/ 2087896 w 2577973"/>
                <a:gd name="connsiteY42" fmla="*/ 133350 h 786411"/>
                <a:gd name="connsiteX43" fmla="*/ 2118852 w 2577973"/>
                <a:gd name="connsiteY43" fmla="*/ 171450 h 786411"/>
                <a:gd name="connsiteX44" fmla="*/ 2178383 w 2577973"/>
                <a:gd name="connsiteY44" fmla="*/ 216694 h 786411"/>
                <a:gd name="connsiteX45" fmla="*/ 2247440 w 2577973"/>
                <a:gd name="connsiteY45" fmla="*/ 219075 h 786411"/>
                <a:gd name="connsiteX46" fmla="*/ 2302208 w 2577973"/>
                <a:gd name="connsiteY46" fmla="*/ 195263 h 786411"/>
                <a:gd name="connsiteX47" fmla="*/ 2352215 w 2577973"/>
                <a:gd name="connsiteY47" fmla="*/ 150019 h 786411"/>
                <a:gd name="connsiteX48" fmla="*/ 2380790 w 2577973"/>
                <a:gd name="connsiteY48" fmla="*/ 111919 h 786411"/>
                <a:gd name="connsiteX49" fmla="*/ 2449846 w 2577973"/>
                <a:gd name="connsiteY49" fmla="*/ 57150 h 786411"/>
                <a:gd name="connsiteX50" fmla="*/ 2471277 w 2577973"/>
                <a:gd name="connsiteY50" fmla="*/ 33338 h 786411"/>
                <a:gd name="connsiteX51" fmla="*/ 2571290 w 2577973"/>
                <a:gd name="connsiteY51" fmla="*/ 42863 h 786411"/>
                <a:gd name="connsiteX52" fmla="*/ 2577973 w 2577973"/>
                <a:gd name="connsiteY52" fmla="*/ 103924 h 786411"/>
                <a:gd name="connsiteX53" fmla="*/ 2485565 w 2577973"/>
                <a:gd name="connsiteY53" fmla="*/ 154782 h 786411"/>
                <a:gd name="connsiteX54" fmla="*/ 2385552 w 2577973"/>
                <a:gd name="connsiteY54" fmla="*/ 235744 h 786411"/>
                <a:gd name="connsiteX55" fmla="*/ 2354596 w 2577973"/>
                <a:gd name="connsiteY55" fmla="*/ 269082 h 786411"/>
                <a:gd name="connsiteX56" fmla="*/ 2321258 w 2577973"/>
                <a:gd name="connsiteY56" fmla="*/ 288132 h 786411"/>
                <a:gd name="connsiteX57" fmla="*/ 2199815 w 2577973"/>
                <a:gd name="connsiteY57" fmla="*/ 300038 h 786411"/>
                <a:gd name="connsiteX58" fmla="*/ 2109327 w 2577973"/>
                <a:gd name="connsiteY58" fmla="*/ 269082 h 786411"/>
                <a:gd name="connsiteX59" fmla="*/ 2052177 w 2577973"/>
                <a:gd name="connsiteY59" fmla="*/ 238125 h 786411"/>
                <a:gd name="connsiteX60" fmla="*/ 2030746 w 2577973"/>
                <a:gd name="connsiteY60" fmla="*/ 211932 h 786411"/>
                <a:gd name="connsiteX61" fmla="*/ 1975977 w 2577973"/>
                <a:gd name="connsiteY61" fmla="*/ 264319 h 786411"/>
                <a:gd name="connsiteX62" fmla="*/ 1923590 w 2577973"/>
                <a:gd name="connsiteY62" fmla="*/ 302419 h 786411"/>
                <a:gd name="connsiteX63" fmla="*/ 1852152 w 2577973"/>
                <a:gd name="connsiteY63" fmla="*/ 357188 h 786411"/>
                <a:gd name="connsiteX64" fmla="*/ 1764046 w 2577973"/>
                <a:gd name="connsiteY64" fmla="*/ 388144 h 786411"/>
                <a:gd name="connsiteX65" fmla="*/ 1690227 w 2577973"/>
                <a:gd name="connsiteY65" fmla="*/ 388144 h 786411"/>
                <a:gd name="connsiteX66" fmla="*/ 1625933 w 2577973"/>
                <a:gd name="connsiteY66" fmla="*/ 371475 h 786411"/>
                <a:gd name="connsiteX67" fmla="*/ 1556877 w 2577973"/>
                <a:gd name="connsiteY67" fmla="*/ 300038 h 786411"/>
                <a:gd name="connsiteX68" fmla="*/ 1511633 w 2577973"/>
                <a:gd name="connsiteY68" fmla="*/ 238125 h 786411"/>
                <a:gd name="connsiteX69" fmla="*/ 1461627 w 2577973"/>
                <a:gd name="connsiteY69" fmla="*/ 180975 h 786411"/>
                <a:gd name="connsiteX70" fmla="*/ 1428290 w 2577973"/>
                <a:gd name="connsiteY70" fmla="*/ 140494 h 786411"/>
                <a:gd name="connsiteX71" fmla="*/ 1406858 w 2577973"/>
                <a:gd name="connsiteY71" fmla="*/ 109538 h 786411"/>
                <a:gd name="connsiteX72" fmla="*/ 1371140 w 2577973"/>
                <a:gd name="connsiteY72" fmla="*/ 123825 h 786411"/>
                <a:gd name="connsiteX73" fmla="*/ 1337801 w 2577973"/>
                <a:gd name="connsiteY73" fmla="*/ 147639 h 786411"/>
                <a:gd name="connsiteX74" fmla="*/ 1271127 w 2577973"/>
                <a:gd name="connsiteY74" fmla="*/ 121444 h 786411"/>
                <a:gd name="connsiteX75" fmla="*/ 1237790 w 2577973"/>
                <a:gd name="connsiteY75" fmla="*/ 92869 h 786411"/>
                <a:gd name="connsiteX76" fmla="*/ 1185402 w 2577973"/>
                <a:gd name="connsiteY76" fmla="*/ 133350 h 786411"/>
                <a:gd name="connsiteX77" fmla="*/ 1142540 w 2577973"/>
                <a:gd name="connsiteY77" fmla="*/ 242888 h 786411"/>
                <a:gd name="connsiteX78" fmla="*/ 1092533 w 2577973"/>
                <a:gd name="connsiteY78" fmla="*/ 335757 h 786411"/>
                <a:gd name="connsiteX79" fmla="*/ 1021096 w 2577973"/>
                <a:gd name="connsiteY79" fmla="*/ 428625 h 786411"/>
                <a:gd name="connsiteX80" fmla="*/ 963946 w 2577973"/>
                <a:gd name="connsiteY80" fmla="*/ 481013 h 786411"/>
                <a:gd name="connsiteX81" fmla="*/ 885365 w 2577973"/>
                <a:gd name="connsiteY81" fmla="*/ 523875 h 786411"/>
                <a:gd name="connsiteX82" fmla="*/ 778208 w 2577973"/>
                <a:gd name="connsiteY82" fmla="*/ 531019 h 786411"/>
                <a:gd name="connsiteX83" fmla="*/ 706771 w 2577973"/>
                <a:gd name="connsiteY83" fmla="*/ 531019 h 786411"/>
                <a:gd name="connsiteX84" fmla="*/ 637715 w 2577973"/>
                <a:gd name="connsiteY84" fmla="*/ 569119 h 786411"/>
                <a:gd name="connsiteX85" fmla="*/ 568658 w 2577973"/>
                <a:gd name="connsiteY85" fmla="*/ 652463 h 786411"/>
                <a:gd name="connsiteX86" fmla="*/ 506746 w 2577973"/>
                <a:gd name="connsiteY86" fmla="*/ 711994 h 786411"/>
                <a:gd name="connsiteX87" fmla="*/ 449596 w 2577973"/>
                <a:gd name="connsiteY87" fmla="*/ 721519 h 786411"/>
                <a:gd name="connsiteX88" fmla="*/ 366252 w 2577973"/>
                <a:gd name="connsiteY88" fmla="*/ 721519 h 786411"/>
                <a:gd name="connsiteX89" fmla="*/ 309102 w 2577973"/>
                <a:gd name="connsiteY89" fmla="*/ 728663 h 786411"/>
                <a:gd name="connsiteX90" fmla="*/ 268160 w 2577973"/>
                <a:gd name="connsiteY90" fmla="*/ 741987 h 786411"/>
                <a:gd name="connsiteX91" fmla="*/ 192420 w 2577973"/>
                <a:gd name="connsiteY91" fmla="*/ 741504 h 786411"/>
                <a:gd name="connsiteX92" fmla="*/ 134810 w 2577973"/>
                <a:gd name="connsiteY92" fmla="*/ 730071 h 786411"/>
                <a:gd name="connsiteX93" fmla="*/ 85263 w 2577973"/>
                <a:gd name="connsiteY93" fmla="*/ 750075 h 786411"/>
                <a:gd name="connsiteX94" fmla="*/ 0 w 2577973"/>
                <a:gd name="connsiteY94" fmla="*/ 784350 h 786411"/>
                <a:gd name="connsiteX95" fmla="*/ 4763 w 2577973"/>
                <a:gd name="connsiteY95" fmla="*/ 648619 h 786411"/>
                <a:gd name="connsiteX0" fmla="*/ 1422 w 2574632"/>
                <a:gd name="connsiteY0" fmla="*/ 648619 h 780154"/>
                <a:gd name="connsiteX1" fmla="*/ 75741 w 2574632"/>
                <a:gd name="connsiteY1" fmla="*/ 631967 h 780154"/>
                <a:gd name="connsiteX2" fmla="*/ 114301 w 2574632"/>
                <a:gd name="connsiteY2" fmla="*/ 627214 h 780154"/>
                <a:gd name="connsiteX3" fmla="*/ 142876 w 2574632"/>
                <a:gd name="connsiteY3" fmla="*/ 608638 h 780154"/>
                <a:gd name="connsiteX4" fmla="*/ 186699 w 2574632"/>
                <a:gd name="connsiteY4" fmla="*/ 633413 h 780154"/>
                <a:gd name="connsiteX5" fmla="*/ 227179 w 2574632"/>
                <a:gd name="connsiteY5" fmla="*/ 647700 h 780154"/>
                <a:gd name="connsiteX6" fmla="*/ 277186 w 2574632"/>
                <a:gd name="connsiteY6" fmla="*/ 607219 h 780154"/>
                <a:gd name="connsiteX7" fmla="*/ 322430 w 2574632"/>
                <a:gd name="connsiteY7" fmla="*/ 588169 h 780154"/>
                <a:gd name="connsiteX8" fmla="*/ 360530 w 2574632"/>
                <a:gd name="connsiteY8" fmla="*/ 592932 h 780154"/>
                <a:gd name="connsiteX9" fmla="*/ 403392 w 2574632"/>
                <a:gd name="connsiteY9" fmla="*/ 602457 h 780154"/>
                <a:gd name="connsiteX10" fmla="*/ 436730 w 2574632"/>
                <a:gd name="connsiteY10" fmla="*/ 607219 h 780154"/>
                <a:gd name="connsiteX11" fmla="*/ 477211 w 2574632"/>
                <a:gd name="connsiteY11" fmla="*/ 595313 h 780154"/>
                <a:gd name="connsiteX12" fmla="*/ 510548 w 2574632"/>
                <a:gd name="connsiteY12" fmla="*/ 571500 h 780154"/>
                <a:gd name="connsiteX13" fmla="*/ 548649 w 2574632"/>
                <a:gd name="connsiteY13" fmla="*/ 535782 h 780154"/>
                <a:gd name="connsiteX14" fmla="*/ 579605 w 2574632"/>
                <a:gd name="connsiteY14" fmla="*/ 495300 h 780154"/>
                <a:gd name="connsiteX15" fmla="*/ 615324 w 2574632"/>
                <a:gd name="connsiteY15" fmla="*/ 464344 h 780154"/>
                <a:gd name="connsiteX16" fmla="*/ 660567 w 2574632"/>
                <a:gd name="connsiteY16" fmla="*/ 435769 h 780154"/>
                <a:gd name="connsiteX17" fmla="*/ 726345 w 2574632"/>
                <a:gd name="connsiteY17" fmla="*/ 415853 h 780154"/>
                <a:gd name="connsiteX18" fmla="*/ 765837 w 2574632"/>
                <a:gd name="connsiteY18" fmla="*/ 435522 h 780154"/>
                <a:gd name="connsiteX19" fmla="*/ 805824 w 2574632"/>
                <a:gd name="connsiteY19" fmla="*/ 440532 h 780154"/>
                <a:gd name="connsiteX20" fmla="*/ 898692 w 2574632"/>
                <a:gd name="connsiteY20" fmla="*/ 428626 h 780154"/>
                <a:gd name="connsiteX21" fmla="*/ 948699 w 2574632"/>
                <a:gd name="connsiteY21" fmla="*/ 392907 h 780154"/>
                <a:gd name="connsiteX22" fmla="*/ 1003467 w 2574632"/>
                <a:gd name="connsiteY22" fmla="*/ 333375 h 780154"/>
                <a:gd name="connsiteX23" fmla="*/ 1055855 w 2574632"/>
                <a:gd name="connsiteY23" fmla="*/ 238125 h 780154"/>
                <a:gd name="connsiteX24" fmla="*/ 1103480 w 2574632"/>
                <a:gd name="connsiteY24" fmla="*/ 159544 h 780154"/>
                <a:gd name="connsiteX25" fmla="*/ 1132055 w 2574632"/>
                <a:gd name="connsiteY25" fmla="*/ 80963 h 780154"/>
                <a:gd name="connsiteX26" fmla="*/ 1160630 w 2574632"/>
                <a:gd name="connsiteY26" fmla="*/ 30957 h 780154"/>
                <a:gd name="connsiteX27" fmla="*/ 1174917 w 2574632"/>
                <a:gd name="connsiteY27" fmla="*/ 0 h 780154"/>
                <a:gd name="connsiteX28" fmla="*/ 1253499 w 2574632"/>
                <a:gd name="connsiteY28" fmla="*/ 11907 h 780154"/>
                <a:gd name="connsiteX29" fmla="*/ 1320174 w 2574632"/>
                <a:gd name="connsiteY29" fmla="*/ 23813 h 780154"/>
                <a:gd name="connsiteX30" fmla="*/ 1370180 w 2574632"/>
                <a:gd name="connsiteY30" fmla="*/ 38100 h 780154"/>
                <a:gd name="connsiteX31" fmla="*/ 1465430 w 2574632"/>
                <a:gd name="connsiteY31" fmla="*/ 38100 h 780154"/>
                <a:gd name="connsiteX32" fmla="*/ 1501149 w 2574632"/>
                <a:gd name="connsiteY32" fmla="*/ 104775 h 780154"/>
                <a:gd name="connsiteX33" fmla="*/ 1541630 w 2574632"/>
                <a:gd name="connsiteY33" fmla="*/ 145257 h 780154"/>
                <a:gd name="connsiteX34" fmla="*/ 1636880 w 2574632"/>
                <a:gd name="connsiteY34" fmla="*/ 233363 h 780154"/>
                <a:gd name="connsiteX35" fmla="*/ 1710699 w 2574632"/>
                <a:gd name="connsiteY35" fmla="*/ 288132 h 780154"/>
                <a:gd name="connsiteX36" fmla="*/ 1741655 w 2574632"/>
                <a:gd name="connsiteY36" fmla="*/ 288132 h 780154"/>
                <a:gd name="connsiteX37" fmla="*/ 1815474 w 2574632"/>
                <a:gd name="connsiteY37" fmla="*/ 269082 h 780154"/>
                <a:gd name="connsiteX38" fmla="*/ 1867861 w 2574632"/>
                <a:gd name="connsiteY38" fmla="*/ 219075 h 780154"/>
                <a:gd name="connsiteX39" fmla="*/ 1953586 w 2574632"/>
                <a:gd name="connsiteY39" fmla="*/ 154782 h 780154"/>
                <a:gd name="connsiteX40" fmla="*/ 1991686 w 2574632"/>
                <a:gd name="connsiteY40" fmla="*/ 126207 h 780154"/>
                <a:gd name="connsiteX41" fmla="*/ 2025024 w 2574632"/>
                <a:gd name="connsiteY41" fmla="*/ 90488 h 780154"/>
                <a:gd name="connsiteX42" fmla="*/ 2084555 w 2574632"/>
                <a:gd name="connsiteY42" fmla="*/ 133350 h 780154"/>
                <a:gd name="connsiteX43" fmla="*/ 2115511 w 2574632"/>
                <a:gd name="connsiteY43" fmla="*/ 171450 h 780154"/>
                <a:gd name="connsiteX44" fmla="*/ 2175042 w 2574632"/>
                <a:gd name="connsiteY44" fmla="*/ 216694 h 780154"/>
                <a:gd name="connsiteX45" fmla="*/ 2244099 w 2574632"/>
                <a:gd name="connsiteY45" fmla="*/ 219075 h 780154"/>
                <a:gd name="connsiteX46" fmla="*/ 2298867 w 2574632"/>
                <a:gd name="connsiteY46" fmla="*/ 195263 h 780154"/>
                <a:gd name="connsiteX47" fmla="*/ 2348874 w 2574632"/>
                <a:gd name="connsiteY47" fmla="*/ 150019 h 780154"/>
                <a:gd name="connsiteX48" fmla="*/ 2377449 w 2574632"/>
                <a:gd name="connsiteY48" fmla="*/ 111919 h 780154"/>
                <a:gd name="connsiteX49" fmla="*/ 2446505 w 2574632"/>
                <a:gd name="connsiteY49" fmla="*/ 57150 h 780154"/>
                <a:gd name="connsiteX50" fmla="*/ 2467936 w 2574632"/>
                <a:gd name="connsiteY50" fmla="*/ 33338 h 780154"/>
                <a:gd name="connsiteX51" fmla="*/ 2567949 w 2574632"/>
                <a:gd name="connsiteY51" fmla="*/ 42863 h 780154"/>
                <a:gd name="connsiteX52" fmla="*/ 2574632 w 2574632"/>
                <a:gd name="connsiteY52" fmla="*/ 103924 h 780154"/>
                <a:gd name="connsiteX53" fmla="*/ 2482224 w 2574632"/>
                <a:gd name="connsiteY53" fmla="*/ 154782 h 780154"/>
                <a:gd name="connsiteX54" fmla="*/ 2382211 w 2574632"/>
                <a:gd name="connsiteY54" fmla="*/ 235744 h 780154"/>
                <a:gd name="connsiteX55" fmla="*/ 2351255 w 2574632"/>
                <a:gd name="connsiteY55" fmla="*/ 269082 h 780154"/>
                <a:gd name="connsiteX56" fmla="*/ 2317917 w 2574632"/>
                <a:gd name="connsiteY56" fmla="*/ 288132 h 780154"/>
                <a:gd name="connsiteX57" fmla="*/ 2196474 w 2574632"/>
                <a:gd name="connsiteY57" fmla="*/ 300038 h 780154"/>
                <a:gd name="connsiteX58" fmla="*/ 2105986 w 2574632"/>
                <a:gd name="connsiteY58" fmla="*/ 269082 h 780154"/>
                <a:gd name="connsiteX59" fmla="*/ 2048836 w 2574632"/>
                <a:gd name="connsiteY59" fmla="*/ 238125 h 780154"/>
                <a:gd name="connsiteX60" fmla="*/ 2027405 w 2574632"/>
                <a:gd name="connsiteY60" fmla="*/ 211932 h 780154"/>
                <a:gd name="connsiteX61" fmla="*/ 1972636 w 2574632"/>
                <a:gd name="connsiteY61" fmla="*/ 264319 h 780154"/>
                <a:gd name="connsiteX62" fmla="*/ 1920249 w 2574632"/>
                <a:gd name="connsiteY62" fmla="*/ 302419 h 780154"/>
                <a:gd name="connsiteX63" fmla="*/ 1848811 w 2574632"/>
                <a:gd name="connsiteY63" fmla="*/ 357188 h 780154"/>
                <a:gd name="connsiteX64" fmla="*/ 1760705 w 2574632"/>
                <a:gd name="connsiteY64" fmla="*/ 388144 h 780154"/>
                <a:gd name="connsiteX65" fmla="*/ 1686886 w 2574632"/>
                <a:gd name="connsiteY65" fmla="*/ 388144 h 780154"/>
                <a:gd name="connsiteX66" fmla="*/ 1622592 w 2574632"/>
                <a:gd name="connsiteY66" fmla="*/ 371475 h 780154"/>
                <a:gd name="connsiteX67" fmla="*/ 1553536 w 2574632"/>
                <a:gd name="connsiteY67" fmla="*/ 300038 h 780154"/>
                <a:gd name="connsiteX68" fmla="*/ 1508292 w 2574632"/>
                <a:gd name="connsiteY68" fmla="*/ 238125 h 780154"/>
                <a:gd name="connsiteX69" fmla="*/ 1458286 w 2574632"/>
                <a:gd name="connsiteY69" fmla="*/ 180975 h 780154"/>
                <a:gd name="connsiteX70" fmla="*/ 1424949 w 2574632"/>
                <a:gd name="connsiteY70" fmla="*/ 140494 h 780154"/>
                <a:gd name="connsiteX71" fmla="*/ 1403517 w 2574632"/>
                <a:gd name="connsiteY71" fmla="*/ 109538 h 780154"/>
                <a:gd name="connsiteX72" fmla="*/ 1367799 w 2574632"/>
                <a:gd name="connsiteY72" fmla="*/ 123825 h 780154"/>
                <a:gd name="connsiteX73" fmla="*/ 1334460 w 2574632"/>
                <a:gd name="connsiteY73" fmla="*/ 147639 h 780154"/>
                <a:gd name="connsiteX74" fmla="*/ 1267786 w 2574632"/>
                <a:gd name="connsiteY74" fmla="*/ 121444 h 780154"/>
                <a:gd name="connsiteX75" fmla="*/ 1234449 w 2574632"/>
                <a:gd name="connsiteY75" fmla="*/ 92869 h 780154"/>
                <a:gd name="connsiteX76" fmla="*/ 1182061 w 2574632"/>
                <a:gd name="connsiteY76" fmla="*/ 133350 h 780154"/>
                <a:gd name="connsiteX77" fmla="*/ 1139199 w 2574632"/>
                <a:gd name="connsiteY77" fmla="*/ 242888 h 780154"/>
                <a:gd name="connsiteX78" fmla="*/ 1089192 w 2574632"/>
                <a:gd name="connsiteY78" fmla="*/ 335757 h 780154"/>
                <a:gd name="connsiteX79" fmla="*/ 1017755 w 2574632"/>
                <a:gd name="connsiteY79" fmla="*/ 428625 h 780154"/>
                <a:gd name="connsiteX80" fmla="*/ 960605 w 2574632"/>
                <a:gd name="connsiteY80" fmla="*/ 481013 h 780154"/>
                <a:gd name="connsiteX81" fmla="*/ 882024 w 2574632"/>
                <a:gd name="connsiteY81" fmla="*/ 523875 h 780154"/>
                <a:gd name="connsiteX82" fmla="*/ 774867 w 2574632"/>
                <a:gd name="connsiteY82" fmla="*/ 531019 h 780154"/>
                <a:gd name="connsiteX83" fmla="*/ 703430 w 2574632"/>
                <a:gd name="connsiteY83" fmla="*/ 531019 h 780154"/>
                <a:gd name="connsiteX84" fmla="*/ 634374 w 2574632"/>
                <a:gd name="connsiteY84" fmla="*/ 569119 h 780154"/>
                <a:gd name="connsiteX85" fmla="*/ 565317 w 2574632"/>
                <a:gd name="connsiteY85" fmla="*/ 652463 h 780154"/>
                <a:gd name="connsiteX86" fmla="*/ 503405 w 2574632"/>
                <a:gd name="connsiteY86" fmla="*/ 711994 h 780154"/>
                <a:gd name="connsiteX87" fmla="*/ 446255 w 2574632"/>
                <a:gd name="connsiteY87" fmla="*/ 721519 h 780154"/>
                <a:gd name="connsiteX88" fmla="*/ 362911 w 2574632"/>
                <a:gd name="connsiteY88" fmla="*/ 721519 h 780154"/>
                <a:gd name="connsiteX89" fmla="*/ 305761 w 2574632"/>
                <a:gd name="connsiteY89" fmla="*/ 728663 h 780154"/>
                <a:gd name="connsiteX90" fmla="*/ 264819 w 2574632"/>
                <a:gd name="connsiteY90" fmla="*/ 741987 h 780154"/>
                <a:gd name="connsiteX91" fmla="*/ 189079 w 2574632"/>
                <a:gd name="connsiteY91" fmla="*/ 741504 h 780154"/>
                <a:gd name="connsiteX92" fmla="*/ 131469 w 2574632"/>
                <a:gd name="connsiteY92" fmla="*/ 730071 h 780154"/>
                <a:gd name="connsiteX93" fmla="*/ 81922 w 2574632"/>
                <a:gd name="connsiteY93" fmla="*/ 750075 h 780154"/>
                <a:gd name="connsiteX94" fmla="*/ 0 w 2574632"/>
                <a:gd name="connsiteY94" fmla="*/ 777679 h 780154"/>
                <a:gd name="connsiteX95" fmla="*/ 1422 w 2574632"/>
                <a:gd name="connsiteY95" fmla="*/ 648619 h 780154"/>
                <a:gd name="connsiteX0" fmla="*/ 1422 w 2574632"/>
                <a:gd name="connsiteY0" fmla="*/ 648619 h 779928"/>
                <a:gd name="connsiteX1" fmla="*/ 75741 w 2574632"/>
                <a:gd name="connsiteY1" fmla="*/ 631967 h 779928"/>
                <a:gd name="connsiteX2" fmla="*/ 114301 w 2574632"/>
                <a:gd name="connsiteY2" fmla="*/ 627214 h 779928"/>
                <a:gd name="connsiteX3" fmla="*/ 142876 w 2574632"/>
                <a:gd name="connsiteY3" fmla="*/ 608638 h 779928"/>
                <a:gd name="connsiteX4" fmla="*/ 186699 w 2574632"/>
                <a:gd name="connsiteY4" fmla="*/ 633413 h 779928"/>
                <a:gd name="connsiteX5" fmla="*/ 227179 w 2574632"/>
                <a:gd name="connsiteY5" fmla="*/ 647700 h 779928"/>
                <a:gd name="connsiteX6" fmla="*/ 277186 w 2574632"/>
                <a:gd name="connsiteY6" fmla="*/ 607219 h 779928"/>
                <a:gd name="connsiteX7" fmla="*/ 322430 w 2574632"/>
                <a:gd name="connsiteY7" fmla="*/ 588169 h 779928"/>
                <a:gd name="connsiteX8" fmla="*/ 360530 w 2574632"/>
                <a:gd name="connsiteY8" fmla="*/ 592932 h 779928"/>
                <a:gd name="connsiteX9" fmla="*/ 403392 w 2574632"/>
                <a:gd name="connsiteY9" fmla="*/ 602457 h 779928"/>
                <a:gd name="connsiteX10" fmla="*/ 436730 w 2574632"/>
                <a:gd name="connsiteY10" fmla="*/ 607219 h 779928"/>
                <a:gd name="connsiteX11" fmla="*/ 477211 w 2574632"/>
                <a:gd name="connsiteY11" fmla="*/ 595313 h 779928"/>
                <a:gd name="connsiteX12" fmla="*/ 510548 w 2574632"/>
                <a:gd name="connsiteY12" fmla="*/ 571500 h 779928"/>
                <a:gd name="connsiteX13" fmla="*/ 548649 w 2574632"/>
                <a:gd name="connsiteY13" fmla="*/ 535782 h 779928"/>
                <a:gd name="connsiteX14" fmla="*/ 579605 w 2574632"/>
                <a:gd name="connsiteY14" fmla="*/ 495300 h 779928"/>
                <a:gd name="connsiteX15" fmla="*/ 615324 w 2574632"/>
                <a:gd name="connsiteY15" fmla="*/ 464344 h 779928"/>
                <a:gd name="connsiteX16" fmla="*/ 660567 w 2574632"/>
                <a:gd name="connsiteY16" fmla="*/ 435769 h 779928"/>
                <a:gd name="connsiteX17" fmla="*/ 726345 w 2574632"/>
                <a:gd name="connsiteY17" fmla="*/ 415853 h 779928"/>
                <a:gd name="connsiteX18" fmla="*/ 765837 w 2574632"/>
                <a:gd name="connsiteY18" fmla="*/ 435522 h 779928"/>
                <a:gd name="connsiteX19" fmla="*/ 805824 w 2574632"/>
                <a:gd name="connsiteY19" fmla="*/ 440532 h 779928"/>
                <a:gd name="connsiteX20" fmla="*/ 898692 w 2574632"/>
                <a:gd name="connsiteY20" fmla="*/ 428626 h 779928"/>
                <a:gd name="connsiteX21" fmla="*/ 948699 w 2574632"/>
                <a:gd name="connsiteY21" fmla="*/ 392907 h 779928"/>
                <a:gd name="connsiteX22" fmla="*/ 1003467 w 2574632"/>
                <a:gd name="connsiteY22" fmla="*/ 333375 h 779928"/>
                <a:gd name="connsiteX23" fmla="*/ 1055855 w 2574632"/>
                <a:gd name="connsiteY23" fmla="*/ 238125 h 779928"/>
                <a:gd name="connsiteX24" fmla="*/ 1103480 w 2574632"/>
                <a:gd name="connsiteY24" fmla="*/ 159544 h 779928"/>
                <a:gd name="connsiteX25" fmla="*/ 1132055 w 2574632"/>
                <a:gd name="connsiteY25" fmla="*/ 80963 h 779928"/>
                <a:gd name="connsiteX26" fmla="*/ 1160630 w 2574632"/>
                <a:gd name="connsiteY26" fmla="*/ 30957 h 779928"/>
                <a:gd name="connsiteX27" fmla="*/ 1174917 w 2574632"/>
                <a:gd name="connsiteY27" fmla="*/ 0 h 779928"/>
                <a:gd name="connsiteX28" fmla="*/ 1253499 w 2574632"/>
                <a:gd name="connsiteY28" fmla="*/ 11907 h 779928"/>
                <a:gd name="connsiteX29" fmla="*/ 1320174 w 2574632"/>
                <a:gd name="connsiteY29" fmla="*/ 23813 h 779928"/>
                <a:gd name="connsiteX30" fmla="*/ 1370180 w 2574632"/>
                <a:gd name="connsiteY30" fmla="*/ 38100 h 779928"/>
                <a:gd name="connsiteX31" fmla="*/ 1465430 w 2574632"/>
                <a:gd name="connsiteY31" fmla="*/ 38100 h 779928"/>
                <a:gd name="connsiteX32" fmla="*/ 1501149 w 2574632"/>
                <a:gd name="connsiteY32" fmla="*/ 104775 h 779928"/>
                <a:gd name="connsiteX33" fmla="*/ 1541630 w 2574632"/>
                <a:gd name="connsiteY33" fmla="*/ 145257 h 779928"/>
                <a:gd name="connsiteX34" fmla="*/ 1636880 w 2574632"/>
                <a:gd name="connsiteY34" fmla="*/ 233363 h 779928"/>
                <a:gd name="connsiteX35" fmla="*/ 1710699 w 2574632"/>
                <a:gd name="connsiteY35" fmla="*/ 288132 h 779928"/>
                <a:gd name="connsiteX36" fmla="*/ 1741655 w 2574632"/>
                <a:gd name="connsiteY36" fmla="*/ 288132 h 779928"/>
                <a:gd name="connsiteX37" fmla="*/ 1815474 w 2574632"/>
                <a:gd name="connsiteY37" fmla="*/ 269082 h 779928"/>
                <a:gd name="connsiteX38" fmla="*/ 1867861 w 2574632"/>
                <a:gd name="connsiteY38" fmla="*/ 219075 h 779928"/>
                <a:gd name="connsiteX39" fmla="*/ 1953586 w 2574632"/>
                <a:gd name="connsiteY39" fmla="*/ 154782 h 779928"/>
                <a:gd name="connsiteX40" fmla="*/ 1991686 w 2574632"/>
                <a:gd name="connsiteY40" fmla="*/ 126207 h 779928"/>
                <a:gd name="connsiteX41" fmla="*/ 2025024 w 2574632"/>
                <a:gd name="connsiteY41" fmla="*/ 90488 h 779928"/>
                <a:gd name="connsiteX42" fmla="*/ 2084555 w 2574632"/>
                <a:gd name="connsiteY42" fmla="*/ 133350 h 779928"/>
                <a:gd name="connsiteX43" fmla="*/ 2115511 w 2574632"/>
                <a:gd name="connsiteY43" fmla="*/ 171450 h 779928"/>
                <a:gd name="connsiteX44" fmla="*/ 2175042 w 2574632"/>
                <a:gd name="connsiteY44" fmla="*/ 216694 h 779928"/>
                <a:gd name="connsiteX45" fmla="*/ 2244099 w 2574632"/>
                <a:gd name="connsiteY45" fmla="*/ 219075 h 779928"/>
                <a:gd name="connsiteX46" fmla="*/ 2298867 w 2574632"/>
                <a:gd name="connsiteY46" fmla="*/ 195263 h 779928"/>
                <a:gd name="connsiteX47" fmla="*/ 2348874 w 2574632"/>
                <a:gd name="connsiteY47" fmla="*/ 150019 h 779928"/>
                <a:gd name="connsiteX48" fmla="*/ 2377449 w 2574632"/>
                <a:gd name="connsiteY48" fmla="*/ 111919 h 779928"/>
                <a:gd name="connsiteX49" fmla="*/ 2446505 w 2574632"/>
                <a:gd name="connsiteY49" fmla="*/ 57150 h 779928"/>
                <a:gd name="connsiteX50" fmla="*/ 2467936 w 2574632"/>
                <a:gd name="connsiteY50" fmla="*/ 33338 h 779928"/>
                <a:gd name="connsiteX51" fmla="*/ 2567949 w 2574632"/>
                <a:gd name="connsiteY51" fmla="*/ 42863 h 779928"/>
                <a:gd name="connsiteX52" fmla="*/ 2574632 w 2574632"/>
                <a:gd name="connsiteY52" fmla="*/ 103924 h 779928"/>
                <a:gd name="connsiteX53" fmla="*/ 2482224 w 2574632"/>
                <a:gd name="connsiteY53" fmla="*/ 154782 h 779928"/>
                <a:gd name="connsiteX54" fmla="*/ 2382211 w 2574632"/>
                <a:gd name="connsiteY54" fmla="*/ 235744 h 779928"/>
                <a:gd name="connsiteX55" fmla="*/ 2351255 w 2574632"/>
                <a:gd name="connsiteY55" fmla="*/ 269082 h 779928"/>
                <a:gd name="connsiteX56" fmla="*/ 2317917 w 2574632"/>
                <a:gd name="connsiteY56" fmla="*/ 288132 h 779928"/>
                <a:gd name="connsiteX57" fmla="*/ 2196474 w 2574632"/>
                <a:gd name="connsiteY57" fmla="*/ 300038 h 779928"/>
                <a:gd name="connsiteX58" fmla="*/ 2105986 w 2574632"/>
                <a:gd name="connsiteY58" fmla="*/ 269082 h 779928"/>
                <a:gd name="connsiteX59" fmla="*/ 2048836 w 2574632"/>
                <a:gd name="connsiteY59" fmla="*/ 238125 h 779928"/>
                <a:gd name="connsiteX60" fmla="*/ 2027405 w 2574632"/>
                <a:gd name="connsiteY60" fmla="*/ 211932 h 779928"/>
                <a:gd name="connsiteX61" fmla="*/ 1972636 w 2574632"/>
                <a:gd name="connsiteY61" fmla="*/ 264319 h 779928"/>
                <a:gd name="connsiteX62" fmla="*/ 1920249 w 2574632"/>
                <a:gd name="connsiteY62" fmla="*/ 302419 h 779928"/>
                <a:gd name="connsiteX63" fmla="*/ 1848811 w 2574632"/>
                <a:gd name="connsiteY63" fmla="*/ 357188 h 779928"/>
                <a:gd name="connsiteX64" fmla="*/ 1760705 w 2574632"/>
                <a:gd name="connsiteY64" fmla="*/ 388144 h 779928"/>
                <a:gd name="connsiteX65" fmla="*/ 1686886 w 2574632"/>
                <a:gd name="connsiteY65" fmla="*/ 388144 h 779928"/>
                <a:gd name="connsiteX66" fmla="*/ 1622592 w 2574632"/>
                <a:gd name="connsiteY66" fmla="*/ 371475 h 779928"/>
                <a:gd name="connsiteX67" fmla="*/ 1553536 w 2574632"/>
                <a:gd name="connsiteY67" fmla="*/ 300038 h 779928"/>
                <a:gd name="connsiteX68" fmla="*/ 1508292 w 2574632"/>
                <a:gd name="connsiteY68" fmla="*/ 238125 h 779928"/>
                <a:gd name="connsiteX69" fmla="*/ 1458286 w 2574632"/>
                <a:gd name="connsiteY69" fmla="*/ 180975 h 779928"/>
                <a:gd name="connsiteX70" fmla="*/ 1424949 w 2574632"/>
                <a:gd name="connsiteY70" fmla="*/ 140494 h 779928"/>
                <a:gd name="connsiteX71" fmla="*/ 1403517 w 2574632"/>
                <a:gd name="connsiteY71" fmla="*/ 109538 h 779928"/>
                <a:gd name="connsiteX72" fmla="*/ 1367799 w 2574632"/>
                <a:gd name="connsiteY72" fmla="*/ 123825 h 779928"/>
                <a:gd name="connsiteX73" fmla="*/ 1334460 w 2574632"/>
                <a:gd name="connsiteY73" fmla="*/ 147639 h 779928"/>
                <a:gd name="connsiteX74" fmla="*/ 1267786 w 2574632"/>
                <a:gd name="connsiteY74" fmla="*/ 121444 h 779928"/>
                <a:gd name="connsiteX75" fmla="*/ 1234449 w 2574632"/>
                <a:gd name="connsiteY75" fmla="*/ 92869 h 779928"/>
                <a:gd name="connsiteX76" fmla="*/ 1182061 w 2574632"/>
                <a:gd name="connsiteY76" fmla="*/ 133350 h 779928"/>
                <a:gd name="connsiteX77" fmla="*/ 1139199 w 2574632"/>
                <a:gd name="connsiteY77" fmla="*/ 242888 h 779928"/>
                <a:gd name="connsiteX78" fmla="*/ 1089192 w 2574632"/>
                <a:gd name="connsiteY78" fmla="*/ 335757 h 779928"/>
                <a:gd name="connsiteX79" fmla="*/ 1017755 w 2574632"/>
                <a:gd name="connsiteY79" fmla="*/ 428625 h 779928"/>
                <a:gd name="connsiteX80" fmla="*/ 960605 w 2574632"/>
                <a:gd name="connsiteY80" fmla="*/ 481013 h 779928"/>
                <a:gd name="connsiteX81" fmla="*/ 882024 w 2574632"/>
                <a:gd name="connsiteY81" fmla="*/ 523875 h 779928"/>
                <a:gd name="connsiteX82" fmla="*/ 774867 w 2574632"/>
                <a:gd name="connsiteY82" fmla="*/ 531019 h 779928"/>
                <a:gd name="connsiteX83" fmla="*/ 703430 w 2574632"/>
                <a:gd name="connsiteY83" fmla="*/ 531019 h 779928"/>
                <a:gd name="connsiteX84" fmla="*/ 634374 w 2574632"/>
                <a:gd name="connsiteY84" fmla="*/ 569119 h 779928"/>
                <a:gd name="connsiteX85" fmla="*/ 565317 w 2574632"/>
                <a:gd name="connsiteY85" fmla="*/ 652463 h 779928"/>
                <a:gd name="connsiteX86" fmla="*/ 503405 w 2574632"/>
                <a:gd name="connsiteY86" fmla="*/ 711994 h 779928"/>
                <a:gd name="connsiteX87" fmla="*/ 446255 w 2574632"/>
                <a:gd name="connsiteY87" fmla="*/ 721519 h 779928"/>
                <a:gd name="connsiteX88" fmla="*/ 362911 w 2574632"/>
                <a:gd name="connsiteY88" fmla="*/ 721519 h 779928"/>
                <a:gd name="connsiteX89" fmla="*/ 305761 w 2574632"/>
                <a:gd name="connsiteY89" fmla="*/ 728663 h 779928"/>
                <a:gd name="connsiteX90" fmla="*/ 264819 w 2574632"/>
                <a:gd name="connsiteY90" fmla="*/ 741987 h 779928"/>
                <a:gd name="connsiteX91" fmla="*/ 189079 w 2574632"/>
                <a:gd name="connsiteY91" fmla="*/ 741504 h 779928"/>
                <a:gd name="connsiteX92" fmla="*/ 131469 w 2574632"/>
                <a:gd name="connsiteY92" fmla="*/ 730071 h 779928"/>
                <a:gd name="connsiteX93" fmla="*/ 78580 w 2574632"/>
                <a:gd name="connsiteY93" fmla="*/ 746741 h 779928"/>
                <a:gd name="connsiteX94" fmla="*/ 0 w 2574632"/>
                <a:gd name="connsiteY94" fmla="*/ 777679 h 779928"/>
                <a:gd name="connsiteX95" fmla="*/ 1422 w 2574632"/>
                <a:gd name="connsiteY95" fmla="*/ 648619 h 779928"/>
                <a:gd name="connsiteX0" fmla="*/ 0 w 2573210"/>
                <a:gd name="connsiteY0" fmla="*/ 648619 h 770757"/>
                <a:gd name="connsiteX1" fmla="*/ 74319 w 2573210"/>
                <a:gd name="connsiteY1" fmla="*/ 631967 h 770757"/>
                <a:gd name="connsiteX2" fmla="*/ 112879 w 2573210"/>
                <a:gd name="connsiteY2" fmla="*/ 627214 h 770757"/>
                <a:gd name="connsiteX3" fmla="*/ 141454 w 2573210"/>
                <a:gd name="connsiteY3" fmla="*/ 608638 h 770757"/>
                <a:gd name="connsiteX4" fmla="*/ 185277 w 2573210"/>
                <a:gd name="connsiteY4" fmla="*/ 633413 h 770757"/>
                <a:gd name="connsiteX5" fmla="*/ 225757 w 2573210"/>
                <a:gd name="connsiteY5" fmla="*/ 647700 h 770757"/>
                <a:gd name="connsiteX6" fmla="*/ 275764 w 2573210"/>
                <a:gd name="connsiteY6" fmla="*/ 607219 h 770757"/>
                <a:gd name="connsiteX7" fmla="*/ 321008 w 2573210"/>
                <a:gd name="connsiteY7" fmla="*/ 588169 h 770757"/>
                <a:gd name="connsiteX8" fmla="*/ 359108 w 2573210"/>
                <a:gd name="connsiteY8" fmla="*/ 592932 h 770757"/>
                <a:gd name="connsiteX9" fmla="*/ 401970 w 2573210"/>
                <a:gd name="connsiteY9" fmla="*/ 602457 h 770757"/>
                <a:gd name="connsiteX10" fmla="*/ 435308 w 2573210"/>
                <a:gd name="connsiteY10" fmla="*/ 607219 h 770757"/>
                <a:gd name="connsiteX11" fmla="*/ 475789 w 2573210"/>
                <a:gd name="connsiteY11" fmla="*/ 595313 h 770757"/>
                <a:gd name="connsiteX12" fmla="*/ 509126 w 2573210"/>
                <a:gd name="connsiteY12" fmla="*/ 571500 h 770757"/>
                <a:gd name="connsiteX13" fmla="*/ 547227 w 2573210"/>
                <a:gd name="connsiteY13" fmla="*/ 535782 h 770757"/>
                <a:gd name="connsiteX14" fmla="*/ 578183 w 2573210"/>
                <a:gd name="connsiteY14" fmla="*/ 495300 h 770757"/>
                <a:gd name="connsiteX15" fmla="*/ 613902 w 2573210"/>
                <a:gd name="connsiteY15" fmla="*/ 464344 h 770757"/>
                <a:gd name="connsiteX16" fmla="*/ 659145 w 2573210"/>
                <a:gd name="connsiteY16" fmla="*/ 435769 h 770757"/>
                <a:gd name="connsiteX17" fmla="*/ 724923 w 2573210"/>
                <a:gd name="connsiteY17" fmla="*/ 415853 h 770757"/>
                <a:gd name="connsiteX18" fmla="*/ 764415 w 2573210"/>
                <a:gd name="connsiteY18" fmla="*/ 435522 h 770757"/>
                <a:gd name="connsiteX19" fmla="*/ 804402 w 2573210"/>
                <a:gd name="connsiteY19" fmla="*/ 440532 h 770757"/>
                <a:gd name="connsiteX20" fmla="*/ 897270 w 2573210"/>
                <a:gd name="connsiteY20" fmla="*/ 428626 h 770757"/>
                <a:gd name="connsiteX21" fmla="*/ 947277 w 2573210"/>
                <a:gd name="connsiteY21" fmla="*/ 392907 h 770757"/>
                <a:gd name="connsiteX22" fmla="*/ 1002045 w 2573210"/>
                <a:gd name="connsiteY22" fmla="*/ 333375 h 770757"/>
                <a:gd name="connsiteX23" fmla="*/ 1054433 w 2573210"/>
                <a:gd name="connsiteY23" fmla="*/ 238125 h 770757"/>
                <a:gd name="connsiteX24" fmla="*/ 1102058 w 2573210"/>
                <a:gd name="connsiteY24" fmla="*/ 159544 h 770757"/>
                <a:gd name="connsiteX25" fmla="*/ 1130633 w 2573210"/>
                <a:gd name="connsiteY25" fmla="*/ 80963 h 770757"/>
                <a:gd name="connsiteX26" fmla="*/ 1159208 w 2573210"/>
                <a:gd name="connsiteY26" fmla="*/ 30957 h 770757"/>
                <a:gd name="connsiteX27" fmla="*/ 1173495 w 2573210"/>
                <a:gd name="connsiteY27" fmla="*/ 0 h 770757"/>
                <a:gd name="connsiteX28" fmla="*/ 1252077 w 2573210"/>
                <a:gd name="connsiteY28" fmla="*/ 11907 h 770757"/>
                <a:gd name="connsiteX29" fmla="*/ 1318752 w 2573210"/>
                <a:gd name="connsiteY29" fmla="*/ 23813 h 770757"/>
                <a:gd name="connsiteX30" fmla="*/ 1368758 w 2573210"/>
                <a:gd name="connsiteY30" fmla="*/ 38100 h 770757"/>
                <a:gd name="connsiteX31" fmla="*/ 1464008 w 2573210"/>
                <a:gd name="connsiteY31" fmla="*/ 38100 h 770757"/>
                <a:gd name="connsiteX32" fmla="*/ 1499727 w 2573210"/>
                <a:gd name="connsiteY32" fmla="*/ 104775 h 770757"/>
                <a:gd name="connsiteX33" fmla="*/ 1540208 w 2573210"/>
                <a:gd name="connsiteY33" fmla="*/ 145257 h 770757"/>
                <a:gd name="connsiteX34" fmla="*/ 1635458 w 2573210"/>
                <a:gd name="connsiteY34" fmla="*/ 233363 h 770757"/>
                <a:gd name="connsiteX35" fmla="*/ 1709277 w 2573210"/>
                <a:gd name="connsiteY35" fmla="*/ 288132 h 770757"/>
                <a:gd name="connsiteX36" fmla="*/ 1740233 w 2573210"/>
                <a:gd name="connsiteY36" fmla="*/ 288132 h 770757"/>
                <a:gd name="connsiteX37" fmla="*/ 1814052 w 2573210"/>
                <a:gd name="connsiteY37" fmla="*/ 269082 h 770757"/>
                <a:gd name="connsiteX38" fmla="*/ 1866439 w 2573210"/>
                <a:gd name="connsiteY38" fmla="*/ 219075 h 770757"/>
                <a:gd name="connsiteX39" fmla="*/ 1952164 w 2573210"/>
                <a:gd name="connsiteY39" fmla="*/ 154782 h 770757"/>
                <a:gd name="connsiteX40" fmla="*/ 1990264 w 2573210"/>
                <a:gd name="connsiteY40" fmla="*/ 126207 h 770757"/>
                <a:gd name="connsiteX41" fmla="*/ 2023602 w 2573210"/>
                <a:gd name="connsiteY41" fmla="*/ 90488 h 770757"/>
                <a:gd name="connsiteX42" fmla="*/ 2083133 w 2573210"/>
                <a:gd name="connsiteY42" fmla="*/ 133350 h 770757"/>
                <a:gd name="connsiteX43" fmla="*/ 2114089 w 2573210"/>
                <a:gd name="connsiteY43" fmla="*/ 171450 h 770757"/>
                <a:gd name="connsiteX44" fmla="*/ 2173620 w 2573210"/>
                <a:gd name="connsiteY44" fmla="*/ 216694 h 770757"/>
                <a:gd name="connsiteX45" fmla="*/ 2242677 w 2573210"/>
                <a:gd name="connsiteY45" fmla="*/ 219075 h 770757"/>
                <a:gd name="connsiteX46" fmla="*/ 2297445 w 2573210"/>
                <a:gd name="connsiteY46" fmla="*/ 195263 h 770757"/>
                <a:gd name="connsiteX47" fmla="*/ 2347452 w 2573210"/>
                <a:gd name="connsiteY47" fmla="*/ 150019 h 770757"/>
                <a:gd name="connsiteX48" fmla="*/ 2376027 w 2573210"/>
                <a:gd name="connsiteY48" fmla="*/ 111919 h 770757"/>
                <a:gd name="connsiteX49" fmla="*/ 2445083 w 2573210"/>
                <a:gd name="connsiteY49" fmla="*/ 57150 h 770757"/>
                <a:gd name="connsiteX50" fmla="*/ 2466514 w 2573210"/>
                <a:gd name="connsiteY50" fmla="*/ 33338 h 770757"/>
                <a:gd name="connsiteX51" fmla="*/ 2566527 w 2573210"/>
                <a:gd name="connsiteY51" fmla="*/ 42863 h 770757"/>
                <a:gd name="connsiteX52" fmla="*/ 2573210 w 2573210"/>
                <a:gd name="connsiteY52" fmla="*/ 103924 h 770757"/>
                <a:gd name="connsiteX53" fmla="*/ 2480802 w 2573210"/>
                <a:gd name="connsiteY53" fmla="*/ 154782 h 770757"/>
                <a:gd name="connsiteX54" fmla="*/ 2380789 w 2573210"/>
                <a:gd name="connsiteY54" fmla="*/ 235744 h 770757"/>
                <a:gd name="connsiteX55" fmla="*/ 2349833 w 2573210"/>
                <a:gd name="connsiteY55" fmla="*/ 269082 h 770757"/>
                <a:gd name="connsiteX56" fmla="*/ 2316495 w 2573210"/>
                <a:gd name="connsiteY56" fmla="*/ 288132 h 770757"/>
                <a:gd name="connsiteX57" fmla="*/ 2195052 w 2573210"/>
                <a:gd name="connsiteY57" fmla="*/ 300038 h 770757"/>
                <a:gd name="connsiteX58" fmla="*/ 2104564 w 2573210"/>
                <a:gd name="connsiteY58" fmla="*/ 269082 h 770757"/>
                <a:gd name="connsiteX59" fmla="*/ 2047414 w 2573210"/>
                <a:gd name="connsiteY59" fmla="*/ 238125 h 770757"/>
                <a:gd name="connsiteX60" fmla="*/ 2025983 w 2573210"/>
                <a:gd name="connsiteY60" fmla="*/ 211932 h 770757"/>
                <a:gd name="connsiteX61" fmla="*/ 1971214 w 2573210"/>
                <a:gd name="connsiteY61" fmla="*/ 264319 h 770757"/>
                <a:gd name="connsiteX62" fmla="*/ 1918827 w 2573210"/>
                <a:gd name="connsiteY62" fmla="*/ 302419 h 770757"/>
                <a:gd name="connsiteX63" fmla="*/ 1847389 w 2573210"/>
                <a:gd name="connsiteY63" fmla="*/ 357188 h 770757"/>
                <a:gd name="connsiteX64" fmla="*/ 1759283 w 2573210"/>
                <a:gd name="connsiteY64" fmla="*/ 388144 h 770757"/>
                <a:gd name="connsiteX65" fmla="*/ 1685464 w 2573210"/>
                <a:gd name="connsiteY65" fmla="*/ 388144 h 770757"/>
                <a:gd name="connsiteX66" fmla="*/ 1621170 w 2573210"/>
                <a:gd name="connsiteY66" fmla="*/ 371475 h 770757"/>
                <a:gd name="connsiteX67" fmla="*/ 1552114 w 2573210"/>
                <a:gd name="connsiteY67" fmla="*/ 300038 h 770757"/>
                <a:gd name="connsiteX68" fmla="*/ 1506870 w 2573210"/>
                <a:gd name="connsiteY68" fmla="*/ 238125 h 770757"/>
                <a:gd name="connsiteX69" fmla="*/ 1456864 w 2573210"/>
                <a:gd name="connsiteY69" fmla="*/ 180975 h 770757"/>
                <a:gd name="connsiteX70" fmla="*/ 1423527 w 2573210"/>
                <a:gd name="connsiteY70" fmla="*/ 140494 h 770757"/>
                <a:gd name="connsiteX71" fmla="*/ 1402095 w 2573210"/>
                <a:gd name="connsiteY71" fmla="*/ 109538 h 770757"/>
                <a:gd name="connsiteX72" fmla="*/ 1366377 w 2573210"/>
                <a:gd name="connsiteY72" fmla="*/ 123825 h 770757"/>
                <a:gd name="connsiteX73" fmla="*/ 1333038 w 2573210"/>
                <a:gd name="connsiteY73" fmla="*/ 147639 h 770757"/>
                <a:gd name="connsiteX74" fmla="*/ 1266364 w 2573210"/>
                <a:gd name="connsiteY74" fmla="*/ 121444 h 770757"/>
                <a:gd name="connsiteX75" fmla="*/ 1233027 w 2573210"/>
                <a:gd name="connsiteY75" fmla="*/ 92869 h 770757"/>
                <a:gd name="connsiteX76" fmla="*/ 1180639 w 2573210"/>
                <a:gd name="connsiteY76" fmla="*/ 133350 h 770757"/>
                <a:gd name="connsiteX77" fmla="*/ 1137777 w 2573210"/>
                <a:gd name="connsiteY77" fmla="*/ 242888 h 770757"/>
                <a:gd name="connsiteX78" fmla="*/ 1087770 w 2573210"/>
                <a:gd name="connsiteY78" fmla="*/ 335757 h 770757"/>
                <a:gd name="connsiteX79" fmla="*/ 1016333 w 2573210"/>
                <a:gd name="connsiteY79" fmla="*/ 428625 h 770757"/>
                <a:gd name="connsiteX80" fmla="*/ 959183 w 2573210"/>
                <a:gd name="connsiteY80" fmla="*/ 481013 h 770757"/>
                <a:gd name="connsiteX81" fmla="*/ 880602 w 2573210"/>
                <a:gd name="connsiteY81" fmla="*/ 523875 h 770757"/>
                <a:gd name="connsiteX82" fmla="*/ 773445 w 2573210"/>
                <a:gd name="connsiteY82" fmla="*/ 531019 h 770757"/>
                <a:gd name="connsiteX83" fmla="*/ 702008 w 2573210"/>
                <a:gd name="connsiteY83" fmla="*/ 531019 h 770757"/>
                <a:gd name="connsiteX84" fmla="*/ 632952 w 2573210"/>
                <a:gd name="connsiteY84" fmla="*/ 569119 h 770757"/>
                <a:gd name="connsiteX85" fmla="*/ 563895 w 2573210"/>
                <a:gd name="connsiteY85" fmla="*/ 652463 h 770757"/>
                <a:gd name="connsiteX86" fmla="*/ 501983 w 2573210"/>
                <a:gd name="connsiteY86" fmla="*/ 711994 h 770757"/>
                <a:gd name="connsiteX87" fmla="*/ 444833 w 2573210"/>
                <a:gd name="connsiteY87" fmla="*/ 721519 h 770757"/>
                <a:gd name="connsiteX88" fmla="*/ 361489 w 2573210"/>
                <a:gd name="connsiteY88" fmla="*/ 721519 h 770757"/>
                <a:gd name="connsiteX89" fmla="*/ 304339 w 2573210"/>
                <a:gd name="connsiteY89" fmla="*/ 728663 h 770757"/>
                <a:gd name="connsiteX90" fmla="*/ 263397 w 2573210"/>
                <a:gd name="connsiteY90" fmla="*/ 741987 h 770757"/>
                <a:gd name="connsiteX91" fmla="*/ 187657 w 2573210"/>
                <a:gd name="connsiteY91" fmla="*/ 741504 h 770757"/>
                <a:gd name="connsiteX92" fmla="*/ 130047 w 2573210"/>
                <a:gd name="connsiteY92" fmla="*/ 730071 h 770757"/>
                <a:gd name="connsiteX93" fmla="*/ 77158 w 2573210"/>
                <a:gd name="connsiteY93" fmla="*/ 746741 h 770757"/>
                <a:gd name="connsiteX94" fmla="*/ 8603 w 2573210"/>
                <a:gd name="connsiteY94" fmla="*/ 767671 h 770757"/>
                <a:gd name="connsiteX95" fmla="*/ 0 w 2573210"/>
                <a:gd name="connsiteY95" fmla="*/ 648619 h 770757"/>
                <a:gd name="connsiteX0" fmla="*/ 0 w 2573210"/>
                <a:gd name="connsiteY0" fmla="*/ 648619 h 770757"/>
                <a:gd name="connsiteX1" fmla="*/ 74319 w 2573210"/>
                <a:gd name="connsiteY1" fmla="*/ 631967 h 770757"/>
                <a:gd name="connsiteX2" fmla="*/ 112879 w 2573210"/>
                <a:gd name="connsiteY2" fmla="*/ 617207 h 770757"/>
                <a:gd name="connsiteX3" fmla="*/ 141454 w 2573210"/>
                <a:gd name="connsiteY3" fmla="*/ 608638 h 770757"/>
                <a:gd name="connsiteX4" fmla="*/ 185277 w 2573210"/>
                <a:gd name="connsiteY4" fmla="*/ 633413 h 770757"/>
                <a:gd name="connsiteX5" fmla="*/ 225757 w 2573210"/>
                <a:gd name="connsiteY5" fmla="*/ 647700 h 770757"/>
                <a:gd name="connsiteX6" fmla="*/ 275764 w 2573210"/>
                <a:gd name="connsiteY6" fmla="*/ 607219 h 770757"/>
                <a:gd name="connsiteX7" fmla="*/ 321008 w 2573210"/>
                <a:gd name="connsiteY7" fmla="*/ 588169 h 770757"/>
                <a:gd name="connsiteX8" fmla="*/ 359108 w 2573210"/>
                <a:gd name="connsiteY8" fmla="*/ 592932 h 770757"/>
                <a:gd name="connsiteX9" fmla="*/ 401970 w 2573210"/>
                <a:gd name="connsiteY9" fmla="*/ 602457 h 770757"/>
                <a:gd name="connsiteX10" fmla="*/ 435308 w 2573210"/>
                <a:gd name="connsiteY10" fmla="*/ 607219 h 770757"/>
                <a:gd name="connsiteX11" fmla="*/ 475789 w 2573210"/>
                <a:gd name="connsiteY11" fmla="*/ 595313 h 770757"/>
                <a:gd name="connsiteX12" fmla="*/ 509126 w 2573210"/>
                <a:gd name="connsiteY12" fmla="*/ 571500 h 770757"/>
                <a:gd name="connsiteX13" fmla="*/ 547227 w 2573210"/>
                <a:gd name="connsiteY13" fmla="*/ 535782 h 770757"/>
                <a:gd name="connsiteX14" fmla="*/ 578183 w 2573210"/>
                <a:gd name="connsiteY14" fmla="*/ 495300 h 770757"/>
                <a:gd name="connsiteX15" fmla="*/ 613902 w 2573210"/>
                <a:gd name="connsiteY15" fmla="*/ 464344 h 770757"/>
                <a:gd name="connsiteX16" fmla="*/ 659145 w 2573210"/>
                <a:gd name="connsiteY16" fmla="*/ 435769 h 770757"/>
                <a:gd name="connsiteX17" fmla="*/ 724923 w 2573210"/>
                <a:gd name="connsiteY17" fmla="*/ 415853 h 770757"/>
                <a:gd name="connsiteX18" fmla="*/ 764415 w 2573210"/>
                <a:gd name="connsiteY18" fmla="*/ 435522 h 770757"/>
                <a:gd name="connsiteX19" fmla="*/ 804402 w 2573210"/>
                <a:gd name="connsiteY19" fmla="*/ 440532 h 770757"/>
                <a:gd name="connsiteX20" fmla="*/ 897270 w 2573210"/>
                <a:gd name="connsiteY20" fmla="*/ 428626 h 770757"/>
                <a:gd name="connsiteX21" fmla="*/ 947277 w 2573210"/>
                <a:gd name="connsiteY21" fmla="*/ 392907 h 770757"/>
                <a:gd name="connsiteX22" fmla="*/ 1002045 w 2573210"/>
                <a:gd name="connsiteY22" fmla="*/ 333375 h 770757"/>
                <a:gd name="connsiteX23" fmla="*/ 1054433 w 2573210"/>
                <a:gd name="connsiteY23" fmla="*/ 238125 h 770757"/>
                <a:gd name="connsiteX24" fmla="*/ 1102058 w 2573210"/>
                <a:gd name="connsiteY24" fmla="*/ 159544 h 770757"/>
                <a:gd name="connsiteX25" fmla="*/ 1130633 w 2573210"/>
                <a:gd name="connsiteY25" fmla="*/ 80963 h 770757"/>
                <a:gd name="connsiteX26" fmla="*/ 1159208 w 2573210"/>
                <a:gd name="connsiteY26" fmla="*/ 30957 h 770757"/>
                <a:gd name="connsiteX27" fmla="*/ 1173495 w 2573210"/>
                <a:gd name="connsiteY27" fmla="*/ 0 h 770757"/>
                <a:gd name="connsiteX28" fmla="*/ 1252077 w 2573210"/>
                <a:gd name="connsiteY28" fmla="*/ 11907 h 770757"/>
                <a:gd name="connsiteX29" fmla="*/ 1318752 w 2573210"/>
                <a:gd name="connsiteY29" fmla="*/ 23813 h 770757"/>
                <a:gd name="connsiteX30" fmla="*/ 1368758 w 2573210"/>
                <a:gd name="connsiteY30" fmla="*/ 38100 h 770757"/>
                <a:gd name="connsiteX31" fmla="*/ 1464008 w 2573210"/>
                <a:gd name="connsiteY31" fmla="*/ 38100 h 770757"/>
                <a:gd name="connsiteX32" fmla="*/ 1499727 w 2573210"/>
                <a:gd name="connsiteY32" fmla="*/ 104775 h 770757"/>
                <a:gd name="connsiteX33" fmla="*/ 1540208 w 2573210"/>
                <a:gd name="connsiteY33" fmla="*/ 145257 h 770757"/>
                <a:gd name="connsiteX34" fmla="*/ 1635458 w 2573210"/>
                <a:gd name="connsiteY34" fmla="*/ 233363 h 770757"/>
                <a:gd name="connsiteX35" fmla="*/ 1709277 w 2573210"/>
                <a:gd name="connsiteY35" fmla="*/ 288132 h 770757"/>
                <a:gd name="connsiteX36" fmla="*/ 1740233 w 2573210"/>
                <a:gd name="connsiteY36" fmla="*/ 288132 h 770757"/>
                <a:gd name="connsiteX37" fmla="*/ 1814052 w 2573210"/>
                <a:gd name="connsiteY37" fmla="*/ 269082 h 770757"/>
                <a:gd name="connsiteX38" fmla="*/ 1866439 w 2573210"/>
                <a:gd name="connsiteY38" fmla="*/ 219075 h 770757"/>
                <a:gd name="connsiteX39" fmla="*/ 1952164 w 2573210"/>
                <a:gd name="connsiteY39" fmla="*/ 154782 h 770757"/>
                <a:gd name="connsiteX40" fmla="*/ 1990264 w 2573210"/>
                <a:gd name="connsiteY40" fmla="*/ 126207 h 770757"/>
                <a:gd name="connsiteX41" fmla="*/ 2023602 w 2573210"/>
                <a:gd name="connsiteY41" fmla="*/ 90488 h 770757"/>
                <a:gd name="connsiteX42" fmla="*/ 2083133 w 2573210"/>
                <a:gd name="connsiteY42" fmla="*/ 133350 h 770757"/>
                <a:gd name="connsiteX43" fmla="*/ 2114089 w 2573210"/>
                <a:gd name="connsiteY43" fmla="*/ 171450 h 770757"/>
                <a:gd name="connsiteX44" fmla="*/ 2173620 w 2573210"/>
                <a:gd name="connsiteY44" fmla="*/ 216694 h 770757"/>
                <a:gd name="connsiteX45" fmla="*/ 2242677 w 2573210"/>
                <a:gd name="connsiteY45" fmla="*/ 219075 h 770757"/>
                <a:gd name="connsiteX46" fmla="*/ 2297445 w 2573210"/>
                <a:gd name="connsiteY46" fmla="*/ 195263 h 770757"/>
                <a:gd name="connsiteX47" fmla="*/ 2347452 w 2573210"/>
                <a:gd name="connsiteY47" fmla="*/ 150019 h 770757"/>
                <a:gd name="connsiteX48" fmla="*/ 2376027 w 2573210"/>
                <a:gd name="connsiteY48" fmla="*/ 111919 h 770757"/>
                <a:gd name="connsiteX49" fmla="*/ 2445083 w 2573210"/>
                <a:gd name="connsiteY49" fmla="*/ 57150 h 770757"/>
                <a:gd name="connsiteX50" fmla="*/ 2466514 w 2573210"/>
                <a:gd name="connsiteY50" fmla="*/ 33338 h 770757"/>
                <a:gd name="connsiteX51" fmla="*/ 2566527 w 2573210"/>
                <a:gd name="connsiteY51" fmla="*/ 42863 h 770757"/>
                <a:gd name="connsiteX52" fmla="*/ 2573210 w 2573210"/>
                <a:gd name="connsiteY52" fmla="*/ 103924 h 770757"/>
                <a:gd name="connsiteX53" fmla="*/ 2480802 w 2573210"/>
                <a:gd name="connsiteY53" fmla="*/ 154782 h 770757"/>
                <a:gd name="connsiteX54" fmla="*/ 2380789 w 2573210"/>
                <a:gd name="connsiteY54" fmla="*/ 235744 h 770757"/>
                <a:gd name="connsiteX55" fmla="*/ 2349833 w 2573210"/>
                <a:gd name="connsiteY55" fmla="*/ 269082 h 770757"/>
                <a:gd name="connsiteX56" fmla="*/ 2316495 w 2573210"/>
                <a:gd name="connsiteY56" fmla="*/ 288132 h 770757"/>
                <a:gd name="connsiteX57" fmla="*/ 2195052 w 2573210"/>
                <a:gd name="connsiteY57" fmla="*/ 300038 h 770757"/>
                <a:gd name="connsiteX58" fmla="*/ 2104564 w 2573210"/>
                <a:gd name="connsiteY58" fmla="*/ 269082 h 770757"/>
                <a:gd name="connsiteX59" fmla="*/ 2047414 w 2573210"/>
                <a:gd name="connsiteY59" fmla="*/ 238125 h 770757"/>
                <a:gd name="connsiteX60" fmla="*/ 2025983 w 2573210"/>
                <a:gd name="connsiteY60" fmla="*/ 211932 h 770757"/>
                <a:gd name="connsiteX61" fmla="*/ 1971214 w 2573210"/>
                <a:gd name="connsiteY61" fmla="*/ 264319 h 770757"/>
                <a:gd name="connsiteX62" fmla="*/ 1918827 w 2573210"/>
                <a:gd name="connsiteY62" fmla="*/ 302419 h 770757"/>
                <a:gd name="connsiteX63" fmla="*/ 1847389 w 2573210"/>
                <a:gd name="connsiteY63" fmla="*/ 357188 h 770757"/>
                <a:gd name="connsiteX64" fmla="*/ 1759283 w 2573210"/>
                <a:gd name="connsiteY64" fmla="*/ 388144 h 770757"/>
                <a:gd name="connsiteX65" fmla="*/ 1685464 w 2573210"/>
                <a:gd name="connsiteY65" fmla="*/ 388144 h 770757"/>
                <a:gd name="connsiteX66" fmla="*/ 1621170 w 2573210"/>
                <a:gd name="connsiteY66" fmla="*/ 371475 h 770757"/>
                <a:gd name="connsiteX67" fmla="*/ 1552114 w 2573210"/>
                <a:gd name="connsiteY67" fmla="*/ 300038 h 770757"/>
                <a:gd name="connsiteX68" fmla="*/ 1506870 w 2573210"/>
                <a:gd name="connsiteY68" fmla="*/ 238125 h 770757"/>
                <a:gd name="connsiteX69" fmla="*/ 1456864 w 2573210"/>
                <a:gd name="connsiteY69" fmla="*/ 180975 h 770757"/>
                <a:gd name="connsiteX70" fmla="*/ 1423527 w 2573210"/>
                <a:gd name="connsiteY70" fmla="*/ 140494 h 770757"/>
                <a:gd name="connsiteX71" fmla="*/ 1402095 w 2573210"/>
                <a:gd name="connsiteY71" fmla="*/ 109538 h 770757"/>
                <a:gd name="connsiteX72" fmla="*/ 1366377 w 2573210"/>
                <a:gd name="connsiteY72" fmla="*/ 123825 h 770757"/>
                <a:gd name="connsiteX73" fmla="*/ 1333038 w 2573210"/>
                <a:gd name="connsiteY73" fmla="*/ 147639 h 770757"/>
                <a:gd name="connsiteX74" fmla="*/ 1266364 w 2573210"/>
                <a:gd name="connsiteY74" fmla="*/ 121444 h 770757"/>
                <a:gd name="connsiteX75" fmla="*/ 1233027 w 2573210"/>
                <a:gd name="connsiteY75" fmla="*/ 92869 h 770757"/>
                <a:gd name="connsiteX76" fmla="*/ 1180639 w 2573210"/>
                <a:gd name="connsiteY76" fmla="*/ 133350 h 770757"/>
                <a:gd name="connsiteX77" fmla="*/ 1137777 w 2573210"/>
                <a:gd name="connsiteY77" fmla="*/ 242888 h 770757"/>
                <a:gd name="connsiteX78" fmla="*/ 1087770 w 2573210"/>
                <a:gd name="connsiteY78" fmla="*/ 335757 h 770757"/>
                <a:gd name="connsiteX79" fmla="*/ 1016333 w 2573210"/>
                <a:gd name="connsiteY79" fmla="*/ 428625 h 770757"/>
                <a:gd name="connsiteX80" fmla="*/ 959183 w 2573210"/>
                <a:gd name="connsiteY80" fmla="*/ 481013 h 770757"/>
                <a:gd name="connsiteX81" fmla="*/ 880602 w 2573210"/>
                <a:gd name="connsiteY81" fmla="*/ 523875 h 770757"/>
                <a:gd name="connsiteX82" fmla="*/ 773445 w 2573210"/>
                <a:gd name="connsiteY82" fmla="*/ 531019 h 770757"/>
                <a:gd name="connsiteX83" fmla="*/ 702008 w 2573210"/>
                <a:gd name="connsiteY83" fmla="*/ 531019 h 770757"/>
                <a:gd name="connsiteX84" fmla="*/ 632952 w 2573210"/>
                <a:gd name="connsiteY84" fmla="*/ 569119 h 770757"/>
                <a:gd name="connsiteX85" fmla="*/ 563895 w 2573210"/>
                <a:gd name="connsiteY85" fmla="*/ 652463 h 770757"/>
                <a:gd name="connsiteX86" fmla="*/ 501983 w 2573210"/>
                <a:gd name="connsiteY86" fmla="*/ 711994 h 770757"/>
                <a:gd name="connsiteX87" fmla="*/ 444833 w 2573210"/>
                <a:gd name="connsiteY87" fmla="*/ 721519 h 770757"/>
                <a:gd name="connsiteX88" fmla="*/ 361489 w 2573210"/>
                <a:gd name="connsiteY88" fmla="*/ 721519 h 770757"/>
                <a:gd name="connsiteX89" fmla="*/ 304339 w 2573210"/>
                <a:gd name="connsiteY89" fmla="*/ 728663 h 770757"/>
                <a:gd name="connsiteX90" fmla="*/ 263397 w 2573210"/>
                <a:gd name="connsiteY90" fmla="*/ 741987 h 770757"/>
                <a:gd name="connsiteX91" fmla="*/ 187657 w 2573210"/>
                <a:gd name="connsiteY91" fmla="*/ 741504 h 770757"/>
                <a:gd name="connsiteX92" fmla="*/ 130047 w 2573210"/>
                <a:gd name="connsiteY92" fmla="*/ 730071 h 770757"/>
                <a:gd name="connsiteX93" fmla="*/ 77158 w 2573210"/>
                <a:gd name="connsiteY93" fmla="*/ 746741 h 770757"/>
                <a:gd name="connsiteX94" fmla="*/ 8603 w 2573210"/>
                <a:gd name="connsiteY94" fmla="*/ 767671 h 770757"/>
                <a:gd name="connsiteX95" fmla="*/ 0 w 2573210"/>
                <a:gd name="connsiteY95" fmla="*/ 648619 h 770757"/>
                <a:gd name="connsiteX0" fmla="*/ 0 w 2566528"/>
                <a:gd name="connsiteY0" fmla="*/ 665296 h 770757"/>
                <a:gd name="connsiteX1" fmla="*/ 67637 w 2566528"/>
                <a:gd name="connsiteY1" fmla="*/ 631967 h 770757"/>
                <a:gd name="connsiteX2" fmla="*/ 106197 w 2566528"/>
                <a:gd name="connsiteY2" fmla="*/ 617207 h 770757"/>
                <a:gd name="connsiteX3" fmla="*/ 134772 w 2566528"/>
                <a:gd name="connsiteY3" fmla="*/ 608638 h 770757"/>
                <a:gd name="connsiteX4" fmla="*/ 178595 w 2566528"/>
                <a:gd name="connsiteY4" fmla="*/ 633413 h 770757"/>
                <a:gd name="connsiteX5" fmla="*/ 219075 w 2566528"/>
                <a:gd name="connsiteY5" fmla="*/ 647700 h 770757"/>
                <a:gd name="connsiteX6" fmla="*/ 269082 w 2566528"/>
                <a:gd name="connsiteY6" fmla="*/ 607219 h 770757"/>
                <a:gd name="connsiteX7" fmla="*/ 314326 w 2566528"/>
                <a:gd name="connsiteY7" fmla="*/ 588169 h 770757"/>
                <a:gd name="connsiteX8" fmla="*/ 352426 w 2566528"/>
                <a:gd name="connsiteY8" fmla="*/ 592932 h 770757"/>
                <a:gd name="connsiteX9" fmla="*/ 395288 w 2566528"/>
                <a:gd name="connsiteY9" fmla="*/ 602457 h 770757"/>
                <a:gd name="connsiteX10" fmla="*/ 428626 w 2566528"/>
                <a:gd name="connsiteY10" fmla="*/ 607219 h 770757"/>
                <a:gd name="connsiteX11" fmla="*/ 469107 w 2566528"/>
                <a:gd name="connsiteY11" fmla="*/ 595313 h 770757"/>
                <a:gd name="connsiteX12" fmla="*/ 502444 w 2566528"/>
                <a:gd name="connsiteY12" fmla="*/ 571500 h 770757"/>
                <a:gd name="connsiteX13" fmla="*/ 540545 w 2566528"/>
                <a:gd name="connsiteY13" fmla="*/ 535782 h 770757"/>
                <a:gd name="connsiteX14" fmla="*/ 571501 w 2566528"/>
                <a:gd name="connsiteY14" fmla="*/ 495300 h 770757"/>
                <a:gd name="connsiteX15" fmla="*/ 607220 w 2566528"/>
                <a:gd name="connsiteY15" fmla="*/ 464344 h 770757"/>
                <a:gd name="connsiteX16" fmla="*/ 652463 w 2566528"/>
                <a:gd name="connsiteY16" fmla="*/ 435769 h 770757"/>
                <a:gd name="connsiteX17" fmla="*/ 718241 w 2566528"/>
                <a:gd name="connsiteY17" fmla="*/ 415853 h 770757"/>
                <a:gd name="connsiteX18" fmla="*/ 757733 w 2566528"/>
                <a:gd name="connsiteY18" fmla="*/ 435522 h 770757"/>
                <a:gd name="connsiteX19" fmla="*/ 797720 w 2566528"/>
                <a:gd name="connsiteY19" fmla="*/ 440532 h 770757"/>
                <a:gd name="connsiteX20" fmla="*/ 890588 w 2566528"/>
                <a:gd name="connsiteY20" fmla="*/ 428626 h 770757"/>
                <a:gd name="connsiteX21" fmla="*/ 940595 w 2566528"/>
                <a:gd name="connsiteY21" fmla="*/ 392907 h 770757"/>
                <a:gd name="connsiteX22" fmla="*/ 995363 w 2566528"/>
                <a:gd name="connsiteY22" fmla="*/ 333375 h 770757"/>
                <a:gd name="connsiteX23" fmla="*/ 1047751 w 2566528"/>
                <a:gd name="connsiteY23" fmla="*/ 238125 h 770757"/>
                <a:gd name="connsiteX24" fmla="*/ 1095376 w 2566528"/>
                <a:gd name="connsiteY24" fmla="*/ 159544 h 770757"/>
                <a:gd name="connsiteX25" fmla="*/ 1123951 w 2566528"/>
                <a:gd name="connsiteY25" fmla="*/ 80963 h 770757"/>
                <a:gd name="connsiteX26" fmla="*/ 1152526 w 2566528"/>
                <a:gd name="connsiteY26" fmla="*/ 30957 h 770757"/>
                <a:gd name="connsiteX27" fmla="*/ 1166813 w 2566528"/>
                <a:gd name="connsiteY27" fmla="*/ 0 h 770757"/>
                <a:gd name="connsiteX28" fmla="*/ 1245395 w 2566528"/>
                <a:gd name="connsiteY28" fmla="*/ 11907 h 770757"/>
                <a:gd name="connsiteX29" fmla="*/ 1312070 w 2566528"/>
                <a:gd name="connsiteY29" fmla="*/ 23813 h 770757"/>
                <a:gd name="connsiteX30" fmla="*/ 1362076 w 2566528"/>
                <a:gd name="connsiteY30" fmla="*/ 38100 h 770757"/>
                <a:gd name="connsiteX31" fmla="*/ 1457326 w 2566528"/>
                <a:gd name="connsiteY31" fmla="*/ 38100 h 770757"/>
                <a:gd name="connsiteX32" fmla="*/ 1493045 w 2566528"/>
                <a:gd name="connsiteY32" fmla="*/ 104775 h 770757"/>
                <a:gd name="connsiteX33" fmla="*/ 1533526 w 2566528"/>
                <a:gd name="connsiteY33" fmla="*/ 145257 h 770757"/>
                <a:gd name="connsiteX34" fmla="*/ 1628776 w 2566528"/>
                <a:gd name="connsiteY34" fmla="*/ 233363 h 770757"/>
                <a:gd name="connsiteX35" fmla="*/ 1702595 w 2566528"/>
                <a:gd name="connsiteY35" fmla="*/ 288132 h 770757"/>
                <a:gd name="connsiteX36" fmla="*/ 1733551 w 2566528"/>
                <a:gd name="connsiteY36" fmla="*/ 288132 h 770757"/>
                <a:gd name="connsiteX37" fmla="*/ 1807370 w 2566528"/>
                <a:gd name="connsiteY37" fmla="*/ 269082 h 770757"/>
                <a:gd name="connsiteX38" fmla="*/ 1859757 w 2566528"/>
                <a:gd name="connsiteY38" fmla="*/ 219075 h 770757"/>
                <a:gd name="connsiteX39" fmla="*/ 1945482 w 2566528"/>
                <a:gd name="connsiteY39" fmla="*/ 154782 h 770757"/>
                <a:gd name="connsiteX40" fmla="*/ 1983582 w 2566528"/>
                <a:gd name="connsiteY40" fmla="*/ 126207 h 770757"/>
                <a:gd name="connsiteX41" fmla="*/ 2016920 w 2566528"/>
                <a:gd name="connsiteY41" fmla="*/ 90488 h 770757"/>
                <a:gd name="connsiteX42" fmla="*/ 2076451 w 2566528"/>
                <a:gd name="connsiteY42" fmla="*/ 133350 h 770757"/>
                <a:gd name="connsiteX43" fmla="*/ 2107407 w 2566528"/>
                <a:gd name="connsiteY43" fmla="*/ 171450 h 770757"/>
                <a:gd name="connsiteX44" fmla="*/ 2166938 w 2566528"/>
                <a:gd name="connsiteY44" fmla="*/ 216694 h 770757"/>
                <a:gd name="connsiteX45" fmla="*/ 2235995 w 2566528"/>
                <a:gd name="connsiteY45" fmla="*/ 219075 h 770757"/>
                <a:gd name="connsiteX46" fmla="*/ 2290763 w 2566528"/>
                <a:gd name="connsiteY46" fmla="*/ 195263 h 770757"/>
                <a:gd name="connsiteX47" fmla="*/ 2340770 w 2566528"/>
                <a:gd name="connsiteY47" fmla="*/ 150019 h 770757"/>
                <a:gd name="connsiteX48" fmla="*/ 2369345 w 2566528"/>
                <a:gd name="connsiteY48" fmla="*/ 111919 h 770757"/>
                <a:gd name="connsiteX49" fmla="*/ 2438401 w 2566528"/>
                <a:gd name="connsiteY49" fmla="*/ 57150 h 770757"/>
                <a:gd name="connsiteX50" fmla="*/ 2459832 w 2566528"/>
                <a:gd name="connsiteY50" fmla="*/ 33338 h 770757"/>
                <a:gd name="connsiteX51" fmla="*/ 2559845 w 2566528"/>
                <a:gd name="connsiteY51" fmla="*/ 42863 h 770757"/>
                <a:gd name="connsiteX52" fmla="*/ 2566528 w 2566528"/>
                <a:gd name="connsiteY52" fmla="*/ 103924 h 770757"/>
                <a:gd name="connsiteX53" fmla="*/ 2474120 w 2566528"/>
                <a:gd name="connsiteY53" fmla="*/ 154782 h 770757"/>
                <a:gd name="connsiteX54" fmla="*/ 2374107 w 2566528"/>
                <a:gd name="connsiteY54" fmla="*/ 235744 h 770757"/>
                <a:gd name="connsiteX55" fmla="*/ 2343151 w 2566528"/>
                <a:gd name="connsiteY55" fmla="*/ 269082 h 770757"/>
                <a:gd name="connsiteX56" fmla="*/ 2309813 w 2566528"/>
                <a:gd name="connsiteY56" fmla="*/ 288132 h 770757"/>
                <a:gd name="connsiteX57" fmla="*/ 2188370 w 2566528"/>
                <a:gd name="connsiteY57" fmla="*/ 300038 h 770757"/>
                <a:gd name="connsiteX58" fmla="*/ 2097882 w 2566528"/>
                <a:gd name="connsiteY58" fmla="*/ 269082 h 770757"/>
                <a:gd name="connsiteX59" fmla="*/ 2040732 w 2566528"/>
                <a:gd name="connsiteY59" fmla="*/ 238125 h 770757"/>
                <a:gd name="connsiteX60" fmla="*/ 2019301 w 2566528"/>
                <a:gd name="connsiteY60" fmla="*/ 211932 h 770757"/>
                <a:gd name="connsiteX61" fmla="*/ 1964532 w 2566528"/>
                <a:gd name="connsiteY61" fmla="*/ 264319 h 770757"/>
                <a:gd name="connsiteX62" fmla="*/ 1912145 w 2566528"/>
                <a:gd name="connsiteY62" fmla="*/ 302419 h 770757"/>
                <a:gd name="connsiteX63" fmla="*/ 1840707 w 2566528"/>
                <a:gd name="connsiteY63" fmla="*/ 357188 h 770757"/>
                <a:gd name="connsiteX64" fmla="*/ 1752601 w 2566528"/>
                <a:gd name="connsiteY64" fmla="*/ 388144 h 770757"/>
                <a:gd name="connsiteX65" fmla="*/ 1678782 w 2566528"/>
                <a:gd name="connsiteY65" fmla="*/ 388144 h 770757"/>
                <a:gd name="connsiteX66" fmla="*/ 1614488 w 2566528"/>
                <a:gd name="connsiteY66" fmla="*/ 371475 h 770757"/>
                <a:gd name="connsiteX67" fmla="*/ 1545432 w 2566528"/>
                <a:gd name="connsiteY67" fmla="*/ 300038 h 770757"/>
                <a:gd name="connsiteX68" fmla="*/ 1500188 w 2566528"/>
                <a:gd name="connsiteY68" fmla="*/ 238125 h 770757"/>
                <a:gd name="connsiteX69" fmla="*/ 1450182 w 2566528"/>
                <a:gd name="connsiteY69" fmla="*/ 180975 h 770757"/>
                <a:gd name="connsiteX70" fmla="*/ 1416845 w 2566528"/>
                <a:gd name="connsiteY70" fmla="*/ 140494 h 770757"/>
                <a:gd name="connsiteX71" fmla="*/ 1395413 w 2566528"/>
                <a:gd name="connsiteY71" fmla="*/ 109538 h 770757"/>
                <a:gd name="connsiteX72" fmla="*/ 1359695 w 2566528"/>
                <a:gd name="connsiteY72" fmla="*/ 123825 h 770757"/>
                <a:gd name="connsiteX73" fmla="*/ 1326356 w 2566528"/>
                <a:gd name="connsiteY73" fmla="*/ 147639 h 770757"/>
                <a:gd name="connsiteX74" fmla="*/ 1259682 w 2566528"/>
                <a:gd name="connsiteY74" fmla="*/ 121444 h 770757"/>
                <a:gd name="connsiteX75" fmla="*/ 1226345 w 2566528"/>
                <a:gd name="connsiteY75" fmla="*/ 92869 h 770757"/>
                <a:gd name="connsiteX76" fmla="*/ 1173957 w 2566528"/>
                <a:gd name="connsiteY76" fmla="*/ 133350 h 770757"/>
                <a:gd name="connsiteX77" fmla="*/ 1131095 w 2566528"/>
                <a:gd name="connsiteY77" fmla="*/ 242888 h 770757"/>
                <a:gd name="connsiteX78" fmla="*/ 1081088 w 2566528"/>
                <a:gd name="connsiteY78" fmla="*/ 335757 h 770757"/>
                <a:gd name="connsiteX79" fmla="*/ 1009651 w 2566528"/>
                <a:gd name="connsiteY79" fmla="*/ 428625 h 770757"/>
                <a:gd name="connsiteX80" fmla="*/ 952501 w 2566528"/>
                <a:gd name="connsiteY80" fmla="*/ 481013 h 770757"/>
                <a:gd name="connsiteX81" fmla="*/ 873920 w 2566528"/>
                <a:gd name="connsiteY81" fmla="*/ 523875 h 770757"/>
                <a:gd name="connsiteX82" fmla="*/ 766763 w 2566528"/>
                <a:gd name="connsiteY82" fmla="*/ 531019 h 770757"/>
                <a:gd name="connsiteX83" fmla="*/ 695326 w 2566528"/>
                <a:gd name="connsiteY83" fmla="*/ 531019 h 770757"/>
                <a:gd name="connsiteX84" fmla="*/ 626270 w 2566528"/>
                <a:gd name="connsiteY84" fmla="*/ 569119 h 770757"/>
                <a:gd name="connsiteX85" fmla="*/ 557213 w 2566528"/>
                <a:gd name="connsiteY85" fmla="*/ 652463 h 770757"/>
                <a:gd name="connsiteX86" fmla="*/ 495301 w 2566528"/>
                <a:gd name="connsiteY86" fmla="*/ 711994 h 770757"/>
                <a:gd name="connsiteX87" fmla="*/ 438151 w 2566528"/>
                <a:gd name="connsiteY87" fmla="*/ 721519 h 770757"/>
                <a:gd name="connsiteX88" fmla="*/ 354807 w 2566528"/>
                <a:gd name="connsiteY88" fmla="*/ 721519 h 770757"/>
                <a:gd name="connsiteX89" fmla="*/ 297657 w 2566528"/>
                <a:gd name="connsiteY89" fmla="*/ 728663 h 770757"/>
                <a:gd name="connsiteX90" fmla="*/ 256715 w 2566528"/>
                <a:gd name="connsiteY90" fmla="*/ 741987 h 770757"/>
                <a:gd name="connsiteX91" fmla="*/ 180975 w 2566528"/>
                <a:gd name="connsiteY91" fmla="*/ 741504 h 770757"/>
                <a:gd name="connsiteX92" fmla="*/ 123365 w 2566528"/>
                <a:gd name="connsiteY92" fmla="*/ 730071 h 770757"/>
                <a:gd name="connsiteX93" fmla="*/ 70476 w 2566528"/>
                <a:gd name="connsiteY93" fmla="*/ 746741 h 770757"/>
                <a:gd name="connsiteX94" fmla="*/ 1921 w 2566528"/>
                <a:gd name="connsiteY94" fmla="*/ 767671 h 770757"/>
                <a:gd name="connsiteX95" fmla="*/ 0 w 2566528"/>
                <a:gd name="connsiteY95" fmla="*/ 665296 h 770757"/>
                <a:gd name="connsiteX0" fmla="*/ 0 w 2566528"/>
                <a:gd name="connsiteY0" fmla="*/ 665296 h 770757"/>
                <a:gd name="connsiteX1" fmla="*/ 67637 w 2566528"/>
                <a:gd name="connsiteY1" fmla="*/ 631967 h 770757"/>
                <a:gd name="connsiteX2" fmla="*/ 106197 w 2566528"/>
                <a:gd name="connsiteY2" fmla="*/ 617207 h 770757"/>
                <a:gd name="connsiteX3" fmla="*/ 134772 w 2566528"/>
                <a:gd name="connsiteY3" fmla="*/ 608638 h 770757"/>
                <a:gd name="connsiteX4" fmla="*/ 178595 w 2566528"/>
                <a:gd name="connsiteY4" fmla="*/ 633413 h 770757"/>
                <a:gd name="connsiteX5" fmla="*/ 219075 w 2566528"/>
                <a:gd name="connsiteY5" fmla="*/ 641030 h 770757"/>
                <a:gd name="connsiteX6" fmla="*/ 269082 w 2566528"/>
                <a:gd name="connsiteY6" fmla="*/ 607219 h 770757"/>
                <a:gd name="connsiteX7" fmla="*/ 314326 w 2566528"/>
                <a:gd name="connsiteY7" fmla="*/ 588169 h 770757"/>
                <a:gd name="connsiteX8" fmla="*/ 352426 w 2566528"/>
                <a:gd name="connsiteY8" fmla="*/ 592932 h 770757"/>
                <a:gd name="connsiteX9" fmla="*/ 395288 w 2566528"/>
                <a:gd name="connsiteY9" fmla="*/ 602457 h 770757"/>
                <a:gd name="connsiteX10" fmla="*/ 428626 w 2566528"/>
                <a:gd name="connsiteY10" fmla="*/ 607219 h 770757"/>
                <a:gd name="connsiteX11" fmla="*/ 469107 w 2566528"/>
                <a:gd name="connsiteY11" fmla="*/ 595313 h 770757"/>
                <a:gd name="connsiteX12" fmla="*/ 502444 w 2566528"/>
                <a:gd name="connsiteY12" fmla="*/ 571500 h 770757"/>
                <a:gd name="connsiteX13" fmla="*/ 540545 w 2566528"/>
                <a:gd name="connsiteY13" fmla="*/ 535782 h 770757"/>
                <a:gd name="connsiteX14" fmla="*/ 571501 w 2566528"/>
                <a:gd name="connsiteY14" fmla="*/ 495300 h 770757"/>
                <a:gd name="connsiteX15" fmla="*/ 607220 w 2566528"/>
                <a:gd name="connsiteY15" fmla="*/ 464344 h 770757"/>
                <a:gd name="connsiteX16" fmla="*/ 652463 w 2566528"/>
                <a:gd name="connsiteY16" fmla="*/ 435769 h 770757"/>
                <a:gd name="connsiteX17" fmla="*/ 718241 w 2566528"/>
                <a:gd name="connsiteY17" fmla="*/ 415853 h 770757"/>
                <a:gd name="connsiteX18" fmla="*/ 757733 w 2566528"/>
                <a:gd name="connsiteY18" fmla="*/ 435522 h 770757"/>
                <a:gd name="connsiteX19" fmla="*/ 797720 w 2566528"/>
                <a:gd name="connsiteY19" fmla="*/ 440532 h 770757"/>
                <a:gd name="connsiteX20" fmla="*/ 890588 w 2566528"/>
                <a:gd name="connsiteY20" fmla="*/ 428626 h 770757"/>
                <a:gd name="connsiteX21" fmla="*/ 940595 w 2566528"/>
                <a:gd name="connsiteY21" fmla="*/ 392907 h 770757"/>
                <a:gd name="connsiteX22" fmla="*/ 995363 w 2566528"/>
                <a:gd name="connsiteY22" fmla="*/ 333375 h 770757"/>
                <a:gd name="connsiteX23" fmla="*/ 1047751 w 2566528"/>
                <a:gd name="connsiteY23" fmla="*/ 238125 h 770757"/>
                <a:gd name="connsiteX24" fmla="*/ 1095376 w 2566528"/>
                <a:gd name="connsiteY24" fmla="*/ 159544 h 770757"/>
                <a:gd name="connsiteX25" fmla="*/ 1123951 w 2566528"/>
                <a:gd name="connsiteY25" fmla="*/ 80963 h 770757"/>
                <a:gd name="connsiteX26" fmla="*/ 1152526 w 2566528"/>
                <a:gd name="connsiteY26" fmla="*/ 30957 h 770757"/>
                <a:gd name="connsiteX27" fmla="*/ 1166813 w 2566528"/>
                <a:gd name="connsiteY27" fmla="*/ 0 h 770757"/>
                <a:gd name="connsiteX28" fmla="*/ 1245395 w 2566528"/>
                <a:gd name="connsiteY28" fmla="*/ 11907 h 770757"/>
                <a:gd name="connsiteX29" fmla="*/ 1312070 w 2566528"/>
                <a:gd name="connsiteY29" fmla="*/ 23813 h 770757"/>
                <a:gd name="connsiteX30" fmla="*/ 1362076 w 2566528"/>
                <a:gd name="connsiteY30" fmla="*/ 38100 h 770757"/>
                <a:gd name="connsiteX31" fmla="*/ 1457326 w 2566528"/>
                <a:gd name="connsiteY31" fmla="*/ 38100 h 770757"/>
                <a:gd name="connsiteX32" fmla="*/ 1493045 w 2566528"/>
                <a:gd name="connsiteY32" fmla="*/ 104775 h 770757"/>
                <a:gd name="connsiteX33" fmla="*/ 1533526 w 2566528"/>
                <a:gd name="connsiteY33" fmla="*/ 145257 h 770757"/>
                <a:gd name="connsiteX34" fmla="*/ 1628776 w 2566528"/>
                <a:gd name="connsiteY34" fmla="*/ 233363 h 770757"/>
                <a:gd name="connsiteX35" fmla="*/ 1702595 w 2566528"/>
                <a:gd name="connsiteY35" fmla="*/ 288132 h 770757"/>
                <a:gd name="connsiteX36" fmla="*/ 1733551 w 2566528"/>
                <a:gd name="connsiteY36" fmla="*/ 288132 h 770757"/>
                <a:gd name="connsiteX37" fmla="*/ 1807370 w 2566528"/>
                <a:gd name="connsiteY37" fmla="*/ 269082 h 770757"/>
                <a:gd name="connsiteX38" fmla="*/ 1859757 w 2566528"/>
                <a:gd name="connsiteY38" fmla="*/ 219075 h 770757"/>
                <a:gd name="connsiteX39" fmla="*/ 1945482 w 2566528"/>
                <a:gd name="connsiteY39" fmla="*/ 154782 h 770757"/>
                <a:gd name="connsiteX40" fmla="*/ 1983582 w 2566528"/>
                <a:gd name="connsiteY40" fmla="*/ 126207 h 770757"/>
                <a:gd name="connsiteX41" fmla="*/ 2016920 w 2566528"/>
                <a:gd name="connsiteY41" fmla="*/ 90488 h 770757"/>
                <a:gd name="connsiteX42" fmla="*/ 2076451 w 2566528"/>
                <a:gd name="connsiteY42" fmla="*/ 133350 h 770757"/>
                <a:gd name="connsiteX43" fmla="*/ 2107407 w 2566528"/>
                <a:gd name="connsiteY43" fmla="*/ 171450 h 770757"/>
                <a:gd name="connsiteX44" fmla="*/ 2166938 w 2566528"/>
                <a:gd name="connsiteY44" fmla="*/ 216694 h 770757"/>
                <a:gd name="connsiteX45" fmla="*/ 2235995 w 2566528"/>
                <a:gd name="connsiteY45" fmla="*/ 219075 h 770757"/>
                <a:gd name="connsiteX46" fmla="*/ 2290763 w 2566528"/>
                <a:gd name="connsiteY46" fmla="*/ 195263 h 770757"/>
                <a:gd name="connsiteX47" fmla="*/ 2340770 w 2566528"/>
                <a:gd name="connsiteY47" fmla="*/ 150019 h 770757"/>
                <a:gd name="connsiteX48" fmla="*/ 2369345 w 2566528"/>
                <a:gd name="connsiteY48" fmla="*/ 111919 h 770757"/>
                <a:gd name="connsiteX49" fmla="*/ 2438401 w 2566528"/>
                <a:gd name="connsiteY49" fmla="*/ 57150 h 770757"/>
                <a:gd name="connsiteX50" fmla="*/ 2459832 w 2566528"/>
                <a:gd name="connsiteY50" fmla="*/ 33338 h 770757"/>
                <a:gd name="connsiteX51" fmla="*/ 2559845 w 2566528"/>
                <a:gd name="connsiteY51" fmla="*/ 42863 h 770757"/>
                <a:gd name="connsiteX52" fmla="*/ 2566528 w 2566528"/>
                <a:gd name="connsiteY52" fmla="*/ 103924 h 770757"/>
                <a:gd name="connsiteX53" fmla="*/ 2474120 w 2566528"/>
                <a:gd name="connsiteY53" fmla="*/ 154782 h 770757"/>
                <a:gd name="connsiteX54" fmla="*/ 2374107 w 2566528"/>
                <a:gd name="connsiteY54" fmla="*/ 235744 h 770757"/>
                <a:gd name="connsiteX55" fmla="*/ 2343151 w 2566528"/>
                <a:gd name="connsiteY55" fmla="*/ 269082 h 770757"/>
                <a:gd name="connsiteX56" fmla="*/ 2309813 w 2566528"/>
                <a:gd name="connsiteY56" fmla="*/ 288132 h 770757"/>
                <a:gd name="connsiteX57" fmla="*/ 2188370 w 2566528"/>
                <a:gd name="connsiteY57" fmla="*/ 300038 h 770757"/>
                <a:gd name="connsiteX58" fmla="*/ 2097882 w 2566528"/>
                <a:gd name="connsiteY58" fmla="*/ 269082 h 770757"/>
                <a:gd name="connsiteX59" fmla="*/ 2040732 w 2566528"/>
                <a:gd name="connsiteY59" fmla="*/ 238125 h 770757"/>
                <a:gd name="connsiteX60" fmla="*/ 2019301 w 2566528"/>
                <a:gd name="connsiteY60" fmla="*/ 211932 h 770757"/>
                <a:gd name="connsiteX61" fmla="*/ 1964532 w 2566528"/>
                <a:gd name="connsiteY61" fmla="*/ 264319 h 770757"/>
                <a:gd name="connsiteX62" fmla="*/ 1912145 w 2566528"/>
                <a:gd name="connsiteY62" fmla="*/ 302419 h 770757"/>
                <a:gd name="connsiteX63" fmla="*/ 1840707 w 2566528"/>
                <a:gd name="connsiteY63" fmla="*/ 357188 h 770757"/>
                <a:gd name="connsiteX64" fmla="*/ 1752601 w 2566528"/>
                <a:gd name="connsiteY64" fmla="*/ 388144 h 770757"/>
                <a:gd name="connsiteX65" fmla="*/ 1678782 w 2566528"/>
                <a:gd name="connsiteY65" fmla="*/ 388144 h 770757"/>
                <a:gd name="connsiteX66" fmla="*/ 1614488 w 2566528"/>
                <a:gd name="connsiteY66" fmla="*/ 371475 h 770757"/>
                <a:gd name="connsiteX67" fmla="*/ 1545432 w 2566528"/>
                <a:gd name="connsiteY67" fmla="*/ 300038 h 770757"/>
                <a:gd name="connsiteX68" fmla="*/ 1500188 w 2566528"/>
                <a:gd name="connsiteY68" fmla="*/ 238125 h 770757"/>
                <a:gd name="connsiteX69" fmla="*/ 1450182 w 2566528"/>
                <a:gd name="connsiteY69" fmla="*/ 180975 h 770757"/>
                <a:gd name="connsiteX70" fmla="*/ 1416845 w 2566528"/>
                <a:gd name="connsiteY70" fmla="*/ 140494 h 770757"/>
                <a:gd name="connsiteX71" fmla="*/ 1395413 w 2566528"/>
                <a:gd name="connsiteY71" fmla="*/ 109538 h 770757"/>
                <a:gd name="connsiteX72" fmla="*/ 1359695 w 2566528"/>
                <a:gd name="connsiteY72" fmla="*/ 123825 h 770757"/>
                <a:gd name="connsiteX73" fmla="*/ 1326356 w 2566528"/>
                <a:gd name="connsiteY73" fmla="*/ 147639 h 770757"/>
                <a:gd name="connsiteX74" fmla="*/ 1259682 w 2566528"/>
                <a:gd name="connsiteY74" fmla="*/ 121444 h 770757"/>
                <a:gd name="connsiteX75" fmla="*/ 1226345 w 2566528"/>
                <a:gd name="connsiteY75" fmla="*/ 92869 h 770757"/>
                <a:gd name="connsiteX76" fmla="*/ 1173957 w 2566528"/>
                <a:gd name="connsiteY76" fmla="*/ 133350 h 770757"/>
                <a:gd name="connsiteX77" fmla="*/ 1131095 w 2566528"/>
                <a:gd name="connsiteY77" fmla="*/ 242888 h 770757"/>
                <a:gd name="connsiteX78" fmla="*/ 1081088 w 2566528"/>
                <a:gd name="connsiteY78" fmla="*/ 335757 h 770757"/>
                <a:gd name="connsiteX79" fmla="*/ 1009651 w 2566528"/>
                <a:gd name="connsiteY79" fmla="*/ 428625 h 770757"/>
                <a:gd name="connsiteX80" fmla="*/ 952501 w 2566528"/>
                <a:gd name="connsiteY80" fmla="*/ 481013 h 770757"/>
                <a:gd name="connsiteX81" fmla="*/ 873920 w 2566528"/>
                <a:gd name="connsiteY81" fmla="*/ 523875 h 770757"/>
                <a:gd name="connsiteX82" fmla="*/ 766763 w 2566528"/>
                <a:gd name="connsiteY82" fmla="*/ 531019 h 770757"/>
                <a:gd name="connsiteX83" fmla="*/ 695326 w 2566528"/>
                <a:gd name="connsiteY83" fmla="*/ 531019 h 770757"/>
                <a:gd name="connsiteX84" fmla="*/ 626270 w 2566528"/>
                <a:gd name="connsiteY84" fmla="*/ 569119 h 770757"/>
                <a:gd name="connsiteX85" fmla="*/ 557213 w 2566528"/>
                <a:gd name="connsiteY85" fmla="*/ 652463 h 770757"/>
                <a:gd name="connsiteX86" fmla="*/ 495301 w 2566528"/>
                <a:gd name="connsiteY86" fmla="*/ 711994 h 770757"/>
                <a:gd name="connsiteX87" fmla="*/ 438151 w 2566528"/>
                <a:gd name="connsiteY87" fmla="*/ 721519 h 770757"/>
                <a:gd name="connsiteX88" fmla="*/ 354807 w 2566528"/>
                <a:gd name="connsiteY88" fmla="*/ 721519 h 770757"/>
                <a:gd name="connsiteX89" fmla="*/ 297657 w 2566528"/>
                <a:gd name="connsiteY89" fmla="*/ 728663 h 770757"/>
                <a:gd name="connsiteX90" fmla="*/ 256715 w 2566528"/>
                <a:gd name="connsiteY90" fmla="*/ 741987 h 770757"/>
                <a:gd name="connsiteX91" fmla="*/ 180975 w 2566528"/>
                <a:gd name="connsiteY91" fmla="*/ 741504 h 770757"/>
                <a:gd name="connsiteX92" fmla="*/ 123365 w 2566528"/>
                <a:gd name="connsiteY92" fmla="*/ 730071 h 770757"/>
                <a:gd name="connsiteX93" fmla="*/ 70476 w 2566528"/>
                <a:gd name="connsiteY93" fmla="*/ 746741 h 770757"/>
                <a:gd name="connsiteX94" fmla="*/ 1921 w 2566528"/>
                <a:gd name="connsiteY94" fmla="*/ 767671 h 770757"/>
                <a:gd name="connsiteX95" fmla="*/ 0 w 2566528"/>
                <a:gd name="connsiteY95" fmla="*/ 665296 h 77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2566528" h="770757">
                  <a:moveTo>
                    <a:pt x="0" y="665296"/>
                  </a:moveTo>
                  <a:lnTo>
                    <a:pt x="67637" y="631967"/>
                  </a:lnTo>
                  <a:lnTo>
                    <a:pt x="106197" y="617207"/>
                  </a:lnTo>
                  <a:lnTo>
                    <a:pt x="134772" y="608638"/>
                  </a:lnTo>
                  <a:lnTo>
                    <a:pt x="178595" y="633413"/>
                  </a:lnTo>
                  <a:cubicBezTo>
                    <a:pt x="192089" y="636588"/>
                    <a:pt x="203994" y="645396"/>
                    <a:pt x="219075" y="641030"/>
                  </a:cubicBezTo>
                  <a:cubicBezTo>
                    <a:pt x="234156" y="636664"/>
                    <a:pt x="253207" y="615950"/>
                    <a:pt x="269082" y="607219"/>
                  </a:cubicBezTo>
                  <a:lnTo>
                    <a:pt x="314326" y="588169"/>
                  </a:lnTo>
                  <a:cubicBezTo>
                    <a:pt x="329407" y="581819"/>
                    <a:pt x="338932" y="590551"/>
                    <a:pt x="352426" y="592932"/>
                  </a:cubicBezTo>
                  <a:lnTo>
                    <a:pt x="395288" y="602457"/>
                  </a:lnTo>
                  <a:cubicBezTo>
                    <a:pt x="407988" y="604838"/>
                    <a:pt x="416323" y="608410"/>
                    <a:pt x="428626" y="607219"/>
                  </a:cubicBezTo>
                  <a:cubicBezTo>
                    <a:pt x="440929" y="606028"/>
                    <a:pt x="456804" y="601266"/>
                    <a:pt x="469107" y="595313"/>
                  </a:cubicBezTo>
                  <a:cubicBezTo>
                    <a:pt x="481410" y="589360"/>
                    <a:pt x="489744" y="585787"/>
                    <a:pt x="502444" y="571500"/>
                  </a:cubicBezTo>
                  <a:lnTo>
                    <a:pt x="540545" y="535782"/>
                  </a:lnTo>
                  <a:lnTo>
                    <a:pt x="571501" y="495300"/>
                  </a:lnTo>
                  <a:lnTo>
                    <a:pt x="607220" y="464344"/>
                  </a:lnTo>
                  <a:lnTo>
                    <a:pt x="652463" y="435769"/>
                  </a:lnTo>
                  <a:cubicBezTo>
                    <a:pt x="670967" y="427687"/>
                    <a:pt x="700696" y="415894"/>
                    <a:pt x="718241" y="415853"/>
                  </a:cubicBezTo>
                  <a:cubicBezTo>
                    <a:pt x="735786" y="415812"/>
                    <a:pt x="744404" y="433852"/>
                    <a:pt x="757733" y="435522"/>
                  </a:cubicBezTo>
                  <a:lnTo>
                    <a:pt x="797720" y="440532"/>
                  </a:lnTo>
                  <a:lnTo>
                    <a:pt x="890588" y="428626"/>
                  </a:lnTo>
                  <a:lnTo>
                    <a:pt x="940595" y="392907"/>
                  </a:lnTo>
                  <a:lnTo>
                    <a:pt x="995363" y="333375"/>
                  </a:lnTo>
                  <a:lnTo>
                    <a:pt x="1047751" y="238125"/>
                  </a:lnTo>
                  <a:lnTo>
                    <a:pt x="1095376" y="159544"/>
                  </a:lnTo>
                  <a:lnTo>
                    <a:pt x="1123951" y="80963"/>
                  </a:lnTo>
                  <a:lnTo>
                    <a:pt x="1152526" y="30957"/>
                  </a:lnTo>
                  <a:lnTo>
                    <a:pt x="1166813" y="0"/>
                  </a:lnTo>
                  <a:lnTo>
                    <a:pt x="1245395" y="11907"/>
                  </a:lnTo>
                  <a:lnTo>
                    <a:pt x="1312070" y="23813"/>
                  </a:lnTo>
                  <a:cubicBezTo>
                    <a:pt x="1331517" y="28178"/>
                    <a:pt x="1337867" y="35719"/>
                    <a:pt x="1362076" y="38100"/>
                  </a:cubicBezTo>
                  <a:cubicBezTo>
                    <a:pt x="1386285" y="40481"/>
                    <a:pt x="1435498" y="26987"/>
                    <a:pt x="1457326" y="38100"/>
                  </a:cubicBezTo>
                  <a:lnTo>
                    <a:pt x="1493045" y="104775"/>
                  </a:lnTo>
                  <a:lnTo>
                    <a:pt x="1533526" y="145257"/>
                  </a:lnTo>
                  <a:lnTo>
                    <a:pt x="1628776" y="233363"/>
                  </a:lnTo>
                  <a:cubicBezTo>
                    <a:pt x="1656954" y="257175"/>
                    <a:pt x="1685133" y="279004"/>
                    <a:pt x="1702595" y="288132"/>
                  </a:cubicBezTo>
                  <a:cubicBezTo>
                    <a:pt x="1720058" y="297260"/>
                    <a:pt x="1716089" y="291307"/>
                    <a:pt x="1733551" y="288132"/>
                  </a:cubicBezTo>
                  <a:lnTo>
                    <a:pt x="1807370" y="269082"/>
                  </a:lnTo>
                  <a:lnTo>
                    <a:pt x="1859757" y="219075"/>
                  </a:lnTo>
                  <a:lnTo>
                    <a:pt x="1945482" y="154782"/>
                  </a:lnTo>
                  <a:lnTo>
                    <a:pt x="1983582" y="126207"/>
                  </a:lnTo>
                  <a:cubicBezTo>
                    <a:pt x="1995488" y="115491"/>
                    <a:pt x="2001442" y="89298"/>
                    <a:pt x="2016920" y="90488"/>
                  </a:cubicBezTo>
                  <a:cubicBezTo>
                    <a:pt x="2032398" y="91679"/>
                    <a:pt x="2061370" y="119856"/>
                    <a:pt x="2076451" y="133350"/>
                  </a:cubicBezTo>
                  <a:lnTo>
                    <a:pt x="2107407" y="171450"/>
                  </a:lnTo>
                  <a:cubicBezTo>
                    <a:pt x="2122488" y="185341"/>
                    <a:pt x="2145507" y="208757"/>
                    <a:pt x="2166938" y="216694"/>
                  </a:cubicBezTo>
                  <a:cubicBezTo>
                    <a:pt x="2188369" y="224631"/>
                    <a:pt x="2215358" y="222647"/>
                    <a:pt x="2235995" y="219075"/>
                  </a:cubicBezTo>
                  <a:cubicBezTo>
                    <a:pt x="2256632" y="215503"/>
                    <a:pt x="2273301" y="206772"/>
                    <a:pt x="2290763" y="195263"/>
                  </a:cubicBezTo>
                  <a:lnTo>
                    <a:pt x="2340770" y="150019"/>
                  </a:lnTo>
                  <a:lnTo>
                    <a:pt x="2369345" y="111919"/>
                  </a:lnTo>
                  <a:lnTo>
                    <a:pt x="2438401" y="57150"/>
                  </a:lnTo>
                  <a:lnTo>
                    <a:pt x="2459832" y="33338"/>
                  </a:lnTo>
                  <a:lnTo>
                    <a:pt x="2559845" y="42863"/>
                  </a:lnTo>
                  <a:lnTo>
                    <a:pt x="2566528" y="103924"/>
                  </a:lnTo>
                  <a:lnTo>
                    <a:pt x="2474120" y="154782"/>
                  </a:lnTo>
                  <a:lnTo>
                    <a:pt x="2374107" y="235744"/>
                  </a:lnTo>
                  <a:cubicBezTo>
                    <a:pt x="2352279" y="254794"/>
                    <a:pt x="2353867" y="260351"/>
                    <a:pt x="2343151" y="269082"/>
                  </a:cubicBezTo>
                  <a:cubicBezTo>
                    <a:pt x="2332435" y="277813"/>
                    <a:pt x="2335610" y="282973"/>
                    <a:pt x="2309813" y="288132"/>
                  </a:cubicBezTo>
                  <a:cubicBezTo>
                    <a:pt x="2284016" y="293291"/>
                    <a:pt x="2223692" y="303213"/>
                    <a:pt x="2188370" y="300038"/>
                  </a:cubicBezTo>
                  <a:cubicBezTo>
                    <a:pt x="2153048" y="296863"/>
                    <a:pt x="2122488" y="279401"/>
                    <a:pt x="2097882" y="269082"/>
                  </a:cubicBezTo>
                  <a:lnTo>
                    <a:pt x="2040732" y="238125"/>
                  </a:lnTo>
                  <a:cubicBezTo>
                    <a:pt x="2027635" y="228600"/>
                    <a:pt x="2032001" y="207566"/>
                    <a:pt x="2019301" y="211932"/>
                  </a:cubicBezTo>
                  <a:cubicBezTo>
                    <a:pt x="2006601" y="216298"/>
                    <a:pt x="1982391" y="249238"/>
                    <a:pt x="1964532" y="264319"/>
                  </a:cubicBezTo>
                  <a:lnTo>
                    <a:pt x="1912145" y="302419"/>
                  </a:lnTo>
                  <a:lnTo>
                    <a:pt x="1840707" y="357188"/>
                  </a:lnTo>
                  <a:lnTo>
                    <a:pt x="1752601" y="388144"/>
                  </a:lnTo>
                  <a:cubicBezTo>
                    <a:pt x="1725614" y="393303"/>
                    <a:pt x="1701801" y="390922"/>
                    <a:pt x="1678782" y="388144"/>
                  </a:cubicBezTo>
                  <a:cubicBezTo>
                    <a:pt x="1655763" y="385366"/>
                    <a:pt x="1637507" y="395287"/>
                    <a:pt x="1614488" y="371475"/>
                  </a:cubicBezTo>
                  <a:lnTo>
                    <a:pt x="1545432" y="300038"/>
                  </a:lnTo>
                  <a:lnTo>
                    <a:pt x="1500188" y="238125"/>
                  </a:lnTo>
                  <a:lnTo>
                    <a:pt x="1450182" y="180975"/>
                  </a:lnTo>
                  <a:lnTo>
                    <a:pt x="1416845" y="140494"/>
                  </a:lnTo>
                  <a:cubicBezTo>
                    <a:pt x="1407717" y="128588"/>
                    <a:pt x="1404938" y="112316"/>
                    <a:pt x="1395413" y="109538"/>
                  </a:cubicBezTo>
                  <a:cubicBezTo>
                    <a:pt x="1385888" y="106760"/>
                    <a:pt x="1373983" y="117475"/>
                    <a:pt x="1359695" y="123825"/>
                  </a:cubicBezTo>
                  <a:lnTo>
                    <a:pt x="1326356" y="147639"/>
                  </a:lnTo>
                  <a:cubicBezTo>
                    <a:pt x="1308099" y="159546"/>
                    <a:pt x="1272779" y="132557"/>
                    <a:pt x="1259682" y="121444"/>
                  </a:cubicBezTo>
                  <a:cubicBezTo>
                    <a:pt x="1245792" y="112316"/>
                    <a:pt x="1237457" y="102394"/>
                    <a:pt x="1226345" y="92869"/>
                  </a:cubicBezTo>
                  <a:cubicBezTo>
                    <a:pt x="1215233" y="83344"/>
                    <a:pt x="1189832" y="108347"/>
                    <a:pt x="1173957" y="133350"/>
                  </a:cubicBezTo>
                  <a:lnTo>
                    <a:pt x="1131095" y="242888"/>
                  </a:lnTo>
                  <a:lnTo>
                    <a:pt x="1081088" y="335757"/>
                  </a:lnTo>
                  <a:lnTo>
                    <a:pt x="1009651" y="428625"/>
                  </a:lnTo>
                  <a:lnTo>
                    <a:pt x="952501" y="481013"/>
                  </a:lnTo>
                  <a:cubicBezTo>
                    <a:pt x="929879" y="496888"/>
                    <a:pt x="904876" y="515541"/>
                    <a:pt x="873920" y="523875"/>
                  </a:cubicBezTo>
                  <a:cubicBezTo>
                    <a:pt x="842964" y="532209"/>
                    <a:pt x="796529" y="529828"/>
                    <a:pt x="766763" y="531019"/>
                  </a:cubicBezTo>
                  <a:cubicBezTo>
                    <a:pt x="736997" y="532210"/>
                    <a:pt x="718741" y="524669"/>
                    <a:pt x="695326" y="531019"/>
                  </a:cubicBezTo>
                  <a:cubicBezTo>
                    <a:pt x="671911" y="537369"/>
                    <a:pt x="649289" y="541338"/>
                    <a:pt x="626270" y="569119"/>
                  </a:cubicBezTo>
                  <a:lnTo>
                    <a:pt x="557213" y="652463"/>
                  </a:lnTo>
                  <a:cubicBezTo>
                    <a:pt x="535385" y="676275"/>
                    <a:pt x="515145" y="700485"/>
                    <a:pt x="495301" y="711994"/>
                  </a:cubicBezTo>
                  <a:cubicBezTo>
                    <a:pt x="475457" y="723503"/>
                    <a:pt x="461567" y="719932"/>
                    <a:pt x="438151" y="721519"/>
                  </a:cubicBezTo>
                  <a:lnTo>
                    <a:pt x="354807" y="721519"/>
                  </a:lnTo>
                  <a:cubicBezTo>
                    <a:pt x="331391" y="722710"/>
                    <a:pt x="314006" y="725252"/>
                    <a:pt x="297657" y="728663"/>
                  </a:cubicBezTo>
                  <a:cubicBezTo>
                    <a:pt x="281308" y="732074"/>
                    <a:pt x="276162" y="739847"/>
                    <a:pt x="256715" y="741987"/>
                  </a:cubicBezTo>
                  <a:cubicBezTo>
                    <a:pt x="237268" y="744127"/>
                    <a:pt x="203200" y="742298"/>
                    <a:pt x="180975" y="741504"/>
                  </a:cubicBezTo>
                  <a:lnTo>
                    <a:pt x="123365" y="730071"/>
                  </a:lnTo>
                  <a:cubicBezTo>
                    <a:pt x="105109" y="730468"/>
                    <a:pt x="90717" y="733247"/>
                    <a:pt x="70476" y="746741"/>
                  </a:cubicBezTo>
                  <a:cubicBezTo>
                    <a:pt x="50235" y="760235"/>
                    <a:pt x="13827" y="777990"/>
                    <a:pt x="1921" y="767671"/>
                  </a:cubicBezTo>
                  <a:cubicBezTo>
                    <a:pt x="1281" y="733546"/>
                    <a:pt x="640" y="699421"/>
                    <a:pt x="0" y="665296"/>
                  </a:cubicBezTo>
                  <a:close/>
                </a:path>
              </a:pathLst>
            </a:custGeom>
            <a:pattFill prst="solidDmnd">
              <a:fgClr>
                <a:srgbClr val="D39E74"/>
              </a:fgClr>
              <a:bgClr>
                <a:srgbClr val="FFFF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1" name="Freeform 29">
              <a:extLst>
                <a:ext uri="{FF2B5EF4-FFF2-40B4-BE49-F238E27FC236}">
                  <a16:creationId xmlns:a16="http://schemas.microsoft.com/office/drawing/2014/main" id="{41AE507D-50B3-4505-AE95-E370ECD1F7AD}"/>
                </a:ext>
              </a:extLst>
            </p:cNvPr>
            <p:cNvSpPr/>
            <p:nvPr/>
          </p:nvSpPr>
          <p:spPr bwMode="auto">
            <a:xfrm>
              <a:off x="3565360" y="881321"/>
              <a:ext cx="1892953" cy="601265"/>
            </a:xfrm>
            <a:custGeom>
              <a:avLst/>
              <a:gdLst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8175 w 2655093"/>
                <a:gd name="connsiteY11" fmla="*/ 545306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62237"/>
                <a:gd name="connsiteY0" fmla="*/ 814387 h 888206"/>
                <a:gd name="connsiteX1" fmla="*/ 59531 w 2662237"/>
                <a:gd name="connsiteY1" fmla="*/ 776287 h 888206"/>
                <a:gd name="connsiteX2" fmla="*/ 109537 w 2662237"/>
                <a:gd name="connsiteY2" fmla="*/ 735806 h 888206"/>
                <a:gd name="connsiteX3" fmla="*/ 145256 w 2662237"/>
                <a:gd name="connsiteY3" fmla="*/ 726281 h 888206"/>
                <a:gd name="connsiteX4" fmla="*/ 202406 w 2662237"/>
                <a:gd name="connsiteY4" fmla="*/ 740568 h 888206"/>
                <a:gd name="connsiteX5" fmla="*/ 285750 w 2662237"/>
                <a:gd name="connsiteY5" fmla="*/ 728662 h 888206"/>
                <a:gd name="connsiteX6" fmla="*/ 314325 w 2662237"/>
                <a:gd name="connsiteY6" fmla="*/ 685800 h 888206"/>
                <a:gd name="connsiteX7" fmla="*/ 392906 w 2662237"/>
                <a:gd name="connsiteY7" fmla="*/ 685800 h 888206"/>
                <a:gd name="connsiteX8" fmla="*/ 466725 w 2662237"/>
                <a:gd name="connsiteY8" fmla="*/ 690562 h 888206"/>
                <a:gd name="connsiteX9" fmla="*/ 523875 w 2662237"/>
                <a:gd name="connsiteY9" fmla="*/ 683418 h 888206"/>
                <a:gd name="connsiteX10" fmla="*/ 583406 w 2662237"/>
                <a:gd name="connsiteY10" fmla="*/ 602456 h 888206"/>
                <a:gd name="connsiteX11" fmla="*/ 631032 w 2662237"/>
                <a:gd name="connsiteY11" fmla="*/ 540543 h 888206"/>
                <a:gd name="connsiteX12" fmla="*/ 692943 w 2662237"/>
                <a:gd name="connsiteY12" fmla="*/ 495300 h 888206"/>
                <a:gd name="connsiteX13" fmla="*/ 757237 w 2662237"/>
                <a:gd name="connsiteY13" fmla="*/ 492918 h 888206"/>
                <a:gd name="connsiteX14" fmla="*/ 823912 w 2662237"/>
                <a:gd name="connsiteY14" fmla="*/ 492918 h 888206"/>
                <a:gd name="connsiteX15" fmla="*/ 902493 w 2662237"/>
                <a:gd name="connsiteY15" fmla="*/ 492918 h 888206"/>
                <a:gd name="connsiteX16" fmla="*/ 971550 w 2662237"/>
                <a:gd name="connsiteY16" fmla="*/ 452437 h 888206"/>
                <a:gd name="connsiteX17" fmla="*/ 1040606 w 2662237"/>
                <a:gd name="connsiteY17" fmla="*/ 381000 h 888206"/>
                <a:gd name="connsiteX18" fmla="*/ 1097756 w 2662237"/>
                <a:gd name="connsiteY18" fmla="*/ 295275 h 888206"/>
                <a:gd name="connsiteX19" fmla="*/ 1159668 w 2662237"/>
                <a:gd name="connsiteY19" fmla="*/ 173831 h 888206"/>
                <a:gd name="connsiteX20" fmla="*/ 1188243 w 2662237"/>
                <a:gd name="connsiteY20" fmla="*/ 92868 h 888206"/>
                <a:gd name="connsiteX21" fmla="*/ 1216818 w 2662237"/>
                <a:gd name="connsiteY21" fmla="*/ 66675 h 888206"/>
                <a:gd name="connsiteX22" fmla="*/ 1250156 w 2662237"/>
                <a:gd name="connsiteY22" fmla="*/ 61912 h 888206"/>
                <a:gd name="connsiteX23" fmla="*/ 1285875 w 2662237"/>
                <a:gd name="connsiteY23" fmla="*/ 109537 h 888206"/>
                <a:gd name="connsiteX24" fmla="*/ 1314450 w 2662237"/>
                <a:gd name="connsiteY24" fmla="*/ 133350 h 888206"/>
                <a:gd name="connsiteX25" fmla="*/ 1366837 w 2662237"/>
                <a:gd name="connsiteY25" fmla="*/ 95250 h 888206"/>
                <a:gd name="connsiteX26" fmla="*/ 1414462 w 2662237"/>
                <a:gd name="connsiteY26" fmla="*/ 83343 h 888206"/>
                <a:gd name="connsiteX27" fmla="*/ 1481137 w 2662237"/>
                <a:gd name="connsiteY27" fmla="*/ 178593 h 888206"/>
                <a:gd name="connsiteX28" fmla="*/ 1569243 w 2662237"/>
                <a:gd name="connsiteY28" fmla="*/ 278606 h 888206"/>
                <a:gd name="connsiteX29" fmla="*/ 1633537 w 2662237"/>
                <a:gd name="connsiteY29" fmla="*/ 342900 h 888206"/>
                <a:gd name="connsiteX30" fmla="*/ 1685925 w 2662237"/>
                <a:gd name="connsiteY30" fmla="*/ 359568 h 888206"/>
                <a:gd name="connsiteX31" fmla="*/ 1733550 w 2662237"/>
                <a:gd name="connsiteY31" fmla="*/ 366712 h 888206"/>
                <a:gd name="connsiteX32" fmla="*/ 1804987 w 2662237"/>
                <a:gd name="connsiteY32" fmla="*/ 345281 h 888206"/>
                <a:gd name="connsiteX33" fmla="*/ 1888331 w 2662237"/>
                <a:gd name="connsiteY33" fmla="*/ 309562 h 888206"/>
                <a:gd name="connsiteX34" fmla="*/ 1950243 w 2662237"/>
                <a:gd name="connsiteY34" fmla="*/ 250031 h 888206"/>
                <a:gd name="connsiteX35" fmla="*/ 2016918 w 2662237"/>
                <a:gd name="connsiteY35" fmla="*/ 202406 h 888206"/>
                <a:gd name="connsiteX36" fmla="*/ 2035968 w 2662237"/>
                <a:gd name="connsiteY36" fmla="*/ 176212 h 888206"/>
                <a:gd name="connsiteX37" fmla="*/ 2109787 w 2662237"/>
                <a:gd name="connsiteY37" fmla="*/ 245268 h 888206"/>
                <a:gd name="connsiteX38" fmla="*/ 2195512 w 2662237"/>
                <a:gd name="connsiteY38" fmla="*/ 264318 h 888206"/>
                <a:gd name="connsiteX39" fmla="*/ 2274093 w 2662237"/>
                <a:gd name="connsiteY39" fmla="*/ 264318 h 888206"/>
                <a:gd name="connsiteX40" fmla="*/ 2359818 w 2662237"/>
                <a:gd name="connsiteY40" fmla="*/ 228600 h 888206"/>
                <a:gd name="connsiteX41" fmla="*/ 2457450 w 2662237"/>
                <a:gd name="connsiteY41" fmla="*/ 152400 h 888206"/>
                <a:gd name="connsiteX42" fmla="*/ 2524125 w 2662237"/>
                <a:gd name="connsiteY42" fmla="*/ 85725 h 888206"/>
                <a:gd name="connsiteX43" fmla="*/ 2583656 w 2662237"/>
                <a:gd name="connsiteY43" fmla="*/ 4762 h 888206"/>
                <a:gd name="connsiteX44" fmla="*/ 2662237 w 2662237"/>
                <a:gd name="connsiteY44" fmla="*/ 0 h 888206"/>
                <a:gd name="connsiteX45" fmla="*/ 2536031 w 2662237"/>
                <a:gd name="connsiteY45" fmla="*/ 185737 h 888206"/>
                <a:gd name="connsiteX46" fmla="*/ 2443162 w 2662237"/>
                <a:gd name="connsiteY46" fmla="*/ 254793 h 888206"/>
                <a:gd name="connsiteX47" fmla="*/ 2347912 w 2662237"/>
                <a:gd name="connsiteY47" fmla="*/ 309562 h 888206"/>
                <a:gd name="connsiteX48" fmla="*/ 2257425 w 2662237"/>
                <a:gd name="connsiteY48" fmla="*/ 330993 h 888206"/>
                <a:gd name="connsiteX49" fmla="*/ 2166937 w 2662237"/>
                <a:gd name="connsiteY49" fmla="*/ 338137 h 888206"/>
                <a:gd name="connsiteX50" fmla="*/ 2126456 w 2662237"/>
                <a:gd name="connsiteY50" fmla="*/ 321468 h 888206"/>
                <a:gd name="connsiteX51" fmla="*/ 2076450 w 2662237"/>
                <a:gd name="connsiteY51" fmla="*/ 292893 h 888206"/>
                <a:gd name="connsiteX52" fmla="*/ 2035968 w 2662237"/>
                <a:gd name="connsiteY52" fmla="*/ 269081 h 888206"/>
                <a:gd name="connsiteX53" fmla="*/ 1940718 w 2662237"/>
                <a:gd name="connsiteY53" fmla="*/ 340518 h 888206"/>
                <a:gd name="connsiteX54" fmla="*/ 1821656 w 2662237"/>
                <a:gd name="connsiteY54" fmla="*/ 419100 h 888206"/>
                <a:gd name="connsiteX55" fmla="*/ 1709737 w 2662237"/>
                <a:gd name="connsiteY55" fmla="*/ 428625 h 888206"/>
                <a:gd name="connsiteX56" fmla="*/ 1609725 w 2662237"/>
                <a:gd name="connsiteY56" fmla="*/ 395287 h 888206"/>
                <a:gd name="connsiteX57" fmla="*/ 1504950 w 2662237"/>
                <a:gd name="connsiteY57" fmla="*/ 321468 h 888206"/>
                <a:gd name="connsiteX58" fmla="*/ 1438275 w 2662237"/>
                <a:gd name="connsiteY58" fmla="*/ 245268 h 888206"/>
                <a:gd name="connsiteX59" fmla="*/ 1402556 w 2662237"/>
                <a:gd name="connsiteY59" fmla="*/ 214312 h 888206"/>
                <a:gd name="connsiteX60" fmla="*/ 1364456 w 2662237"/>
                <a:gd name="connsiteY60" fmla="*/ 200025 h 888206"/>
                <a:gd name="connsiteX61" fmla="*/ 1326356 w 2662237"/>
                <a:gd name="connsiteY61" fmla="*/ 216693 h 888206"/>
                <a:gd name="connsiteX62" fmla="*/ 1293018 w 2662237"/>
                <a:gd name="connsiteY62" fmla="*/ 195262 h 888206"/>
                <a:gd name="connsiteX63" fmla="*/ 1247775 w 2662237"/>
                <a:gd name="connsiteY63" fmla="*/ 188118 h 888206"/>
                <a:gd name="connsiteX64" fmla="*/ 1216818 w 2662237"/>
                <a:gd name="connsiteY64" fmla="*/ 238125 h 888206"/>
                <a:gd name="connsiteX65" fmla="*/ 1159668 w 2662237"/>
                <a:gd name="connsiteY65" fmla="*/ 307181 h 888206"/>
                <a:gd name="connsiteX66" fmla="*/ 1081087 w 2662237"/>
                <a:gd name="connsiteY66" fmla="*/ 421481 h 888206"/>
                <a:gd name="connsiteX67" fmla="*/ 962025 w 2662237"/>
                <a:gd name="connsiteY67" fmla="*/ 509587 h 888206"/>
                <a:gd name="connsiteX68" fmla="*/ 847725 w 2662237"/>
                <a:gd name="connsiteY68" fmla="*/ 564356 h 888206"/>
                <a:gd name="connsiteX69" fmla="*/ 742950 w 2662237"/>
                <a:gd name="connsiteY69" fmla="*/ 578643 h 888206"/>
                <a:gd name="connsiteX70" fmla="*/ 657225 w 2662237"/>
                <a:gd name="connsiteY70" fmla="*/ 616743 h 888206"/>
                <a:gd name="connsiteX71" fmla="*/ 552450 w 2662237"/>
                <a:gd name="connsiteY71" fmla="*/ 731043 h 888206"/>
                <a:gd name="connsiteX72" fmla="*/ 454818 w 2662237"/>
                <a:gd name="connsiteY72" fmla="*/ 764381 h 888206"/>
                <a:gd name="connsiteX73" fmla="*/ 359568 w 2662237"/>
                <a:gd name="connsiteY73" fmla="*/ 766762 h 888206"/>
                <a:gd name="connsiteX74" fmla="*/ 290512 w 2662237"/>
                <a:gd name="connsiteY74" fmla="*/ 785812 h 888206"/>
                <a:gd name="connsiteX75" fmla="*/ 230981 w 2662237"/>
                <a:gd name="connsiteY75" fmla="*/ 807243 h 888206"/>
                <a:gd name="connsiteX76" fmla="*/ 169068 w 2662237"/>
                <a:gd name="connsiteY76" fmla="*/ 797718 h 888206"/>
                <a:gd name="connsiteX77" fmla="*/ 80962 w 2662237"/>
                <a:gd name="connsiteY77" fmla="*/ 833437 h 888206"/>
                <a:gd name="connsiteX78" fmla="*/ 0 w 2662237"/>
                <a:gd name="connsiteY78" fmla="*/ 888206 h 888206"/>
                <a:gd name="connsiteX79" fmla="*/ 9525 w 2662237"/>
                <a:gd name="connsiteY79" fmla="*/ 814387 h 888206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23975 w 2662237"/>
                <a:gd name="connsiteY24" fmla="*/ 119063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23975 w 2662237"/>
                <a:gd name="connsiteY24" fmla="*/ 119063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04787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31193 w 2652712"/>
                <a:gd name="connsiteY53" fmla="*/ 335756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31193 w 2652712"/>
                <a:gd name="connsiteY53" fmla="*/ 335756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23975 w 2652712"/>
                <a:gd name="connsiteY24" fmla="*/ 114300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23975 w 2652712"/>
                <a:gd name="connsiteY24" fmla="*/ 114300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04825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91739 w 2652712"/>
                <a:gd name="connsiteY45" fmla="*/ 97314 h 881063"/>
                <a:gd name="connsiteX46" fmla="*/ 2526506 w 2652712"/>
                <a:gd name="connsiteY46" fmla="*/ 180975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91739 w 2652712"/>
                <a:gd name="connsiteY45" fmla="*/ 97314 h 881063"/>
                <a:gd name="connsiteX46" fmla="*/ 2539035 w 2652712"/>
                <a:gd name="connsiteY46" fmla="*/ 193514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09279 w 2652712"/>
                <a:gd name="connsiteY45" fmla="*/ 139947 h 881063"/>
                <a:gd name="connsiteX46" fmla="*/ 2539035 w 2652712"/>
                <a:gd name="connsiteY46" fmla="*/ 193514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31831 w 2652712"/>
                <a:gd name="connsiteY45" fmla="*/ 69728 h 881063"/>
                <a:gd name="connsiteX46" fmla="*/ 2609279 w 2652712"/>
                <a:gd name="connsiteY46" fmla="*/ 139947 h 881063"/>
                <a:gd name="connsiteX47" fmla="*/ 2539035 w 2652712"/>
                <a:gd name="connsiteY47" fmla="*/ 193514 h 881063"/>
                <a:gd name="connsiteX48" fmla="*/ 2433637 w 2652712"/>
                <a:gd name="connsiteY48" fmla="*/ 250031 h 881063"/>
                <a:gd name="connsiteX49" fmla="*/ 2338387 w 2652712"/>
                <a:gd name="connsiteY49" fmla="*/ 304800 h 881063"/>
                <a:gd name="connsiteX50" fmla="*/ 2257425 w 2652712"/>
                <a:gd name="connsiteY50" fmla="*/ 330994 h 881063"/>
                <a:gd name="connsiteX51" fmla="*/ 2179958 w 2652712"/>
                <a:gd name="connsiteY51" fmla="*/ 333375 h 881063"/>
                <a:gd name="connsiteX52" fmla="*/ 2116931 w 2652712"/>
                <a:gd name="connsiteY52" fmla="*/ 316706 h 881063"/>
                <a:gd name="connsiteX53" fmla="*/ 2066925 w 2652712"/>
                <a:gd name="connsiteY53" fmla="*/ 288131 h 881063"/>
                <a:gd name="connsiteX54" fmla="*/ 2026443 w 2652712"/>
                <a:gd name="connsiteY54" fmla="*/ 271463 h 881063"/>
                <a:gd name="connsiteX55" fmla="*/ 1912143 w 2652712"/>
                <a:gd name="connsiteY55" fmla="*/ 369093 h 881063"/>
                <a:gd name="connsiteX56" fmla="*/ 1812131 w 2652712"/>
                <a:gd name="connsiteY56" fmla="*/ 414338 h 881063"/>
                <a:gd name="connsiteX57" fmla="*/ 1700212 w 2652712"/>
                <a:gd name="connsiteY57" fmla="*/ 423863 h 881063"/>
                <a:gd name="connsiteX58" fmla="*/ 1600200 w 2652712"/>
                <a:gd name="connsiteY58" fmla="*/ 390525 h 881063"/>
                <a:gd name="connsiteX59" fmla="*/ 1495425 w 2652712"/>
                <a:gd name="connsiteY59" fmla="*/ 316706 h 881063"/>
                <a:gd name="connsiteX60" fmla="*/ 1428750 w 2652712"/>
                <a:gd name="connsiteY60" fmla="*/ 240506 h 881063"/>
                <a:gd name="connsiteX61" fmla="*/ 1393031 w 2652712"/>
                <a:gd name="connsiteY61" fmla="*/ 209550 h 881063"/>
                <a:gd name="connsiteX62" fmla="*/ 1354931 w 2652712"/>
                <a:gd name="connsiteY62" fmla="*/ 195263 h 881063"/>
                <a:gd name="connsiteX63" fmla="*/ 1316831 w 2652712"/>
                <a:gd name="connsiteY63" fmla="*/ 204787 h 881063"/>
                <a:gd name="connsiteX64" fmla="*/ 1283493 w 2652712"/>
                <a:gd name="connsiteY64" fmla="*/ 190500 h 881063"/>
                <a:gd name="connsiteX65" fmla="*/ 1238250 w 2652712"/>
                <a:gd name="connsiteY65" fmla="*/ 183356 h 881063"/>
                <a:gd name="connsiteX66" fmla="*/ 1207293 w 2652712"/>
                <a:gd name="connsiteY66" fmla="*/ 233363 h 881063"/>
                <a:gd name="connsiteX67" fmla="*/ 1150143 w 2652712"/>
                <a:gd name="connsiteY67" fmla="*/ 302419 h 881063"/>
                <a:gd name="connsiteX68" fmla="*/ 1142999 w 2652712"/>
                <a:gd name="connsiteY68" fmla="*/ 328614 h 881063"/>
                <a:gd name="connsiteX69" fmla="*/ 1071562 w 2652712"/>
                <a:gd name="connsiteY69" fmla="*/ 416719 h 881063"/>
                <a:gd name="connsiteX70" fmla="*/ 952500 w 2652712"/>
                <a:gd name="connsiteY70" fmla="*/ 514350 h 881063"/>
                <a:gd name="connsiteX71" fmla="*/ 838200 w 2652712"/>
                <a:gd name="connsiteY71" fmla="*/ 559594 h 881063"/>
                <a:gd name="connsiteX72" fmla="*/ 733425 w 2652712"/>
                <a:gd name="connsiteY72" fmla="*/ 573881 h 881063"/>
                <a:gd name="connsiteX73" fmla="*/ 647700 w 2652712"/>
                <a:gd name="connsiteY73" fmla="*/ 611981 h 881063"/>
                <a:gd name="connsiteX74" fmla="*/ 542925 w 2652712"/>
                <a:gd name="connsiteY74" fmla="*/ 726281 h 881063"/>
                <a:gd name="connsiteX75" fmla="*/ 445293 w 2652712"/>
                <a:gd name="connsiteY75" fmla="*/ 759619 h 881063"/>
                <a:gd name="connsiteX76" fmla="*/ 350043 w 2652712"/>
                <a:gd name="connsiteY76" fmla="*/ 762000 h 881063"/>
                <a:gd name="connsiteX77" fmla="*/ 280987 w 2652712"/>
                <a:gd name="connsiteY77" fmla="*/ 781050 h 881063"/>
                <a:gd name="connsiteX78" fmla="*/ 221456 w 2652712"/>
                <a:gd name="connsiteY78" fmla="*/ 802481 h 881063"/>
                <a:gd name="connsiteX79" fmla="*/ 159543 w 2652712"/>
                <a:gd name="connsiteY79" fmla="*/ 792956 h 881063"/>
                <a:gd name="connsiteX80" fmla="*/ 71437 w 2652712"/>
                <a:gd name="connsiteY80" fmla="*/ 828675 h 881063"/>
                <a:gd name="connsiteX81" fmla="*/ 0 w 2652712"/>
                <a:gd name="connsiteY81" fmla="*/ 881063 h 881063"/>
                <a:gd name="connsiteX82" fmla="*/ 0 w 2652712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609279 w 2676934"/>
                <a:gd name="connsiteY46" fmla="*/ 139947 h 881063"/>
                <a:gd name="connsiteX47" fmla="*/ 2539035 w 2676934"/>
                <a:gd name="connsiteY47" fmla="*/ 193514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609279 w 2676934"/>
                <a:gd name="connsiteY46" fmla="*/ 139947 h 881063"/>
                <a:gd name="connsiteX47" fmla="*/ 2516484 w 2676934"/>
                <a:gd name="connsiteY47" fmla="*/ 163421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574200 w 2676934"/>
                <a:gd name="connsiteY46" fmla="*/ 119884 h 881063"/>
                <a:gd name="connsiteX47" fmla="*/ 2516484 w 2676934"/>
                <a:gd name="connsiteY47" fmla="*/ 163421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46865 w 2652712"/>
                <a:gd name="connsiteY45" fmla="*/ 154993 h 881063"/>
                <a:gd name="connsiteX46" fmla="*/ 2574200 w 2652712"/>
                <a:gd name="connsiteY46" fmla="*/ 119884 h 881063"/>
                <a:gd name="connsiteX47" fmla="*/ 2516484 w 2652712"/>
                <a:gd name="connsiteY47" fmla="*/ 163421 h 881063"/>
                <a:gd name="connsiteX48" fmla="*/ 2433637 w 2652712"/>
                <a:gd name="connsiteY48" fmla="*/ 250031 h 881063"/>
                <a:gd name="connsiteX49" fmla="*/ 2338387 w 2652712"/>
                <a:gd name="connsiteY49" fmla="*/ 304800 h 881063"/>
                <a:gd name="connsiteX50" fmla="*/ 2257425 w 2652712"/>
                <a:gd name="connsiteY50" fmla="*/ 330994 h 881063"/>
                <a:gd name="connsiteX51" fmla="*/ 2179958 w 2652712"/>
                <a:gd name="connsiteY51" fmla="*/ 333375 h 881063"/>
                <a:gd name="connsiteX52" fmla="*/ 2116931 w 2652712"/>
                <a:gd name="connsiteY52" fmla="*/ 316706 h 881063"/>
                <a:gd name="connsiteX53" fmla="*/ 2066925 w 2652712"/>
                <a:gd name="connsiteY53" fmla="*/ 288131 h 881063"/>
                <a:gd name="connsiteX54" fmla="*/ 2026443 w 2652712"/>
                <a:gd name="connsiteY54" fmla="*/ 271463 h 881063"/>
                <a:gd name="connsiteX55" fmla="*/ 1912143 w 2652712"/>
                <a:gd name="connsiteY55" fmla="*/ 369093 h 881063"/>
                <a:gd name="connsiteX56" fmla="*/ 1812131 w 2652712"/>
                <a:gd name="connsiteY56" fmla="*/ 414338 h 881063"/>
                <a:gd name="connsiteX57" fmla="*/ 1700212 w 2652712"/>
                <a:gd name="connsiteY57" fmla="*/ 423863 h 881063"/>
                <a:gd name="connsiteX58" fmla="*/ 1600200 w 2652712"/>
                <a:gd name="connsiteY58" fmla="*/ 390525 h 881063"/>
                <a:gd name="connsiteX59" fmla="*/ 1495425 w 2652712"/>
                <a:gd name="connsiteY59" fmla="*/ 316706 h 881063"/>
                <a:gd name="connsiteX60" fmla="*/ 1428750 w 2652712"/>
                <a:gd name="connsiteY60" fmla="*/ 240506 h 881063"/>
                <a:gd name="connsiteX61" fmla="*/ 1393031 w 2652712"/>
                <a:gd name="connsiteY61" fmla="*/ 209550 h 881063"/>
                <a:gd name="connsiteX62" fmla="*/ 1354931 w 2652712"/>
                <a:gd name="connsiteY62" fmla="*/ 195263 h 881063"/>
                <a:gd name="connsiteX63" fmla="*/ 1316831 w 2652712"/>
                <a:gd name="connsiteY63" fmla="*/ 204787 h 881063"/>
                <a:gd name="connsiteX64" fmla="*/ 1283493 w 2652712"/>
                <a:gd name="connsiteY64" fmla="*/ 190500 h 881063"/>
                <a:gd name="connsiteX65" fmla="*/ 1238250 w 2652712"/>
                <a:gd name="connsiteY65" fmla="*/ 183356 h 881063"/>
                <a:gd name="connsiteX66" fmla="*/ 1207293 w 2652712"/>
                <a:gd name="connsiteY66" fmla="*/ 233363 h 881063"/>
                <a:gd name="connsiteX67" fmla="*/ 1150143 w 2652712"/>
                <a:gd name="connsiteY67" fmla="*/ 302419 h 881063"/>
                <a:gd name="connsiteX68" fmla="*/ 1142999 w 2652712"/>
                <a:gd name="connsiteY68" fmla="*/ 328614 h 881063"/>
                <a:gd name="connsiteX69" fmla="*/ 1071562 w 2652712"/>
                <a:gd name="connsiteY69" fmla="*/ 416719 h 881063"/>
                <a:gd name="connsiteX70" fmla="*/ 952500 w 2652712"/>
                <a:gd name="connsiteY70" fmla="*/ 514350 h 881063"/>
                <a:gd name="connsiteX71" fmla="*/ 838200 w 2652712"/>
                <a:gd name="connsiteY71" fmla="*/ 559594 h 881063"/>
                <a:gd name="connsiteX72" fmla="*/ 733425 w 2652712"/>
                <a:gd name="connsiteY72" fmla="*/ 573881 h 881063"/>
                <a:gd name="connsiteX73" fmla="*/ 647700 w 2652712"/>
                <a:gd name="connsiteY73" fmla="*/ 611981 h 881063"/>
                <a:gd name="connsiteX74" fmla="*/ 542925 w 2652712"/>
                <a:gd name="connsiteY74" fmla="*/ 726281 h 881063"/>
                <a:gd name="connsiteX75" fmla="*/ 445293 w 2652712"/>
                <a:gd name="connsiteY75" fmla="*/ 759619 h 881063"/>
                <a:gd name="connsiteX76" fmla="*/ 350043 w 2652712"/>
                <a:gd name="connsiteY76" fmla="*/ 762000 h 881063"/>
                <a:gd name="connsiteX77" fmla="*/ 280987 w 2652712"/>
                <a:gd name="connsiteY77" fmla="*/ 781050 h 881063"/>
                <a:gd name="connsiteX78" fmla="*/ 221456 w 2652712"/>
                <a:gd name="connsiteY78" fmla="*/ 802481 h 881063"/>
                <a:gd name="connsiteX79" fmla="*/ 159543 w 2652712"/>
                <a:gd name="connsiteY79" fmla="*/ 792956 h 881063"/>
                <a:gd name="connsiteX80" fmla="*/ 71437 w 2652712"/>
                <a:gd name="connsiteY80" fmla="*/ 828675 h 881063"/>
                <a:gd name="connsiteX81" fmla="*/ 0 w 2652712"/>
                <a:gd name="connsiteY81" fmla="*/ 881063 h 881063"/>
                <a:gd name="connsiteX82" fmla="*/ 0 w 2652712"/>
                <a:gd name="connsiteY82" fmla="*/ 809625 h 881063"/>
                <a:gd name="connsiteX0" fmla="*/ 0 w 2659659"/>
                <a:gd name="connsiteY0" fmla="*/ 809625 h 881063"/>
                <a:gd name="connsiteX1" fmla="*/ 50006 w 2659659"/>
                <a:gd name="connsiteY1" fmla="*/ 771525 h 881063"/>
                <a:gd name="connsiteX2" fmla="*/ 100012 w 2659659"/>
                <a:gd name="connsiteY2" fmla="*/ 731044 h 881063"/>
                <a:gd name="connsiteX3" fmla="*/ 135731 w 2659659"/>
                <a:gd name="connsiteY3" fmla="*/ 721519 h 881063"/>
                <a:gd name="connsiteX4" fmla="*/ 192881 w 2659659"/>
                <a:gd name="connsiteY4" fmla="*/ 735806 h 881063"/>
                <a:gd name="connsiteX5" fmla="*/ 261938 w 2659659"/>
                <a:gd name="connsiteY5" fmla="*/ 719137 h 881063"/>
                <a:gd name="connsiteX6" fmla="*/ 304800 w 2659659"/>
                <a:gd name="connsiteY6" fmla="*/ 681038 h 881063"/>
                <a:gd name="connsiteX7" fmla="*/ 383381 w 2659659"/>
                <a:gd name="connsiteY7" fmla="*/ 681038 h 881063"/>
                <a:gd name="connsiteX8" fmla="*/ 457200 w 2659659"/>
                <a:gd name="connsiteY8" fmla="*/ 685800 h 881063"/>
                <a:gd name="connsiteX9" fmla="*/ 514350 w 2659659"/>
                <a:gd name="connsiteY9" fmla="*/ 659606 h 881063"/>
                <a:gd name="connsiteX10" fmla="*/ 573881 w 2659659"/>
                <a:gd name="connsiteY10" fmla="*/ 597694 h 881063"/>
                <a:gd name="connsiteX11" fmla="*/ 621507 w 2659659"/>
                <a:gd name="connsiteY11" fmla="*/ 535781 h 881063"/>
                <a:gd name="connsiteX12" fmla="*/ 683418 w 2659659"/>
                <a:gd name="connsiteY12" fmla="*/ 490538 h 881063"/>
                <a:gd name="connsiteX13" fmla="*/ 747712 w 2659659"/>
                <a:gd name="connsiteY13" fmla="*/ 488156 h 881063"/>
                <a:gd name="connsiteX14" fmla="*/ 814387 w 2659659"/>
                <a:gd name="connsiteY14" fmla="*/ 488156 h 881063"/>
                <a:gd name="connsiteX15" fmla="*/ 900112 w 2659659"/>
                <a:gd name="connsiteY15" fmla="*/ 478631 h 881063"/>
                <a:gd name="connsiteX16" fmla="*/ 954882 w 2659659"/>
                <a:gd name="connsiteY16" fmla="*/ 440531 h 881063"/>
                <a:gd name="connsiteX17" fmla="*/ 1023938 w 2659659"/>
                <a:gd name="connsiteY17" fmla="*/ 376238 h 881063"/>
                <a:gd name="connsiteX18" fmla="*/ 1088231 w 2659659"/>
                <a:gd name="connsiteY18" fmla="*/ 290513 h 881063"/>
                <a:gd name="connsiteX19" fmla="*/ 1150143 w 2659659"/>
                <a:gd name="connsiteY19" fmla="*/ 169069 h 881063"/>
                <a:gd name="connsiteX20" fmla="*/ 1178718 w 2659659"/>
                <a:gd name="connsiteY20" fmla="*/ 88106 h 881063"/>
                <a:gd name="connsiteX21" fmla="*/ 1207293 w 2659659"/>
                <a:gd name="connsiteY21" fmla="*/ 61913 h 881063"/>
                <a:gd name="connsiteX22" fmla="*/ 1240631 w 2659659"/>
                <a:gd name="connsiteY22" fmla="*/ 57150 h 881063"/>
                <a:gd name="connsiteX23" fmla="*/ 1276350 w 2659659"/>
                <a:gd name="connsiteY23" fmla="*/ 92868 h 881063"/>
                <a:gd name="connsiteX24" fmla="*/ 1316831 w 2659659"/>
                <a:gd name="connsiteY24" fmla="*/ 104775 h 881063"/>
                <a:gd name="connsiteX25" fmla="*/ 1357312 w 2659659"/>
                <a:gd name="connsiteY25" fmla="*/ 90488 h 881063"/>
                <a:gd name="connsiteX26" fmla="*/ 1404937 w 2659659"/>
                <a:gd name="connsiteY26" fmla="*/ 78581 h 881063"/>
                <a:gd name="connsiteX27" fmla="*/ 1483518 w 2659659"/>
                <a:gd name="connsiteY27" fmla="*/ 173831 h 881063"/>
                <a:gd name="connsiteX28" fmla="*/ 1559718 w 2659659"/>
                <a:gd name="connsiteY28" fmla="*/ 273844 h 881063"/>
                <a:gd name="connsiteX29" fmla="*/ 1624012 w 2659659"/>
                <a:gd name="connsiteY29" fmla="*/ 323850 h 881063"/>
                <a:gd name="connsiteX30" fmla="*/ 1676400 w 2659659"/>
                <a:gd name="connsiteY30" fmla="*/ 340519 h 881063"/>
                <a:gd name="connsiteX31" fmla="*/ 1728787 w 2659659"/>
                <a:gd name="connsiteY31" fmla="*/ 350043 h 881063"/>
                <a:gd name="connsiteX32" fmla="*/ 1795462 w 2659659"/>
                <a:gd name="connsiteY32" fmla="*/ 340519 h 881063"/>
                <a:gd name="connsiteX33" fmla="*/ 1883568 w 2659659"/>
                <a:gd name="connsiteY33" fmla="*/ 290512 h 881063"/>
                <a:gd name="connsiteX34" fmla="*/ 1940718 w 2659659"/>
                <a:gd name="connsiteY34" fmla="*/ 245269 h 881063"/>
                <a:gd name="connsiteX35" fmla="*/ 1974055 w 2659659"/>
                <a:gd name="connsiteY35" fmla="*/ 214314 h 881063"/>
                <a:gd name="connsiteX36" fmla="*/ 2026443 w 2659659"/>
                <a:gd name="connsiteY36" fmla="*/ 171450 h 881063"/>
                <a:gd name="connsiteX37" fmla="*/ 2102643 w 2659659"/>
                <a:gd name="connsiteY37" fmla="*/ 235743 h 881063"/>
                <a:gd name="connsiteX38" fmla="*/ 2185987 w 2659659"/>
                <a:gd name="connsiteY38" fmla="*/ 259556 h 881063"/>
                <a:gd name="connsiteX39" fmla="*/ 2249538 w 2659659"/>
                <a:gd name="connsiteY39" fmla="*/ 257051 h 881063"/>
                <a:gd name="connsiteX40" fmla="*/ 2350293 w 2659659"/>
                <a:gd name="connsiteY40" fmla="*/ 223838 h 881063"/>
                <a:gd name="connsiteX41" fmla="*/ 2438400 w 2659659"/>
                <a:gd name="connsiteY41" fmla="*/ 147638 h 881063"/>
                <a:gd name="connsiteX42" fmla="*/ 2507456 w 2659659"/>
                <a:gd name="connsiteY42" fmla="*/ 73819 h 881063"/>
                <a:gd name="connsiteX43" fmla="*/ 2574131 w 2659659"/>
                <a:gd name="connsiteY43" fmla="*/ 0 h 881063"/>
                <a:gd name="connsiteX44" fmla="*/ 2652712 w 2659659"/>
                <a:gd name="connsiteY44" fmla="*/ 7144 h 881063"/>
                <a:gd name="connsiteX45" fmla="*/ 2646865 w 2659659"/>
                <a:gd name="connsiteY45" fmla="*/ 154993 h 881063"/>
                <a:gd name="connsiteX46" fmla="*/ 2574200 w 2659659"/>
                <a:gd name="connsiteY46" fmla="*/ 119884 h 881063"/>
                <a:gd name="connsiteX47" fmla="*/ 2516484 w 2659659"/>
                <a:gd name="connsiteY47" fmla="*/ 163421 h 881063"/>
                <a:gd name="connsiteX48" fmla="*/ 2433637 w 2659659"/>
                <a:gd name="connsiteY48" fmla="*/ 250031 h 881063"/>
                <a:gd name="connsiteX49" fmla="*/ 2338387 w 2659659"/>
                <a:gd name="connsiteY49" fmla="*/ 304800 h 881063"/>
                <a:gd name="connsiteX50" fmla="*/ 2257425 w 2659659"/>
                <a:gd name="connsiteY50" fmla="*/ 330994 h 881063"/>
                <a:gd name="connsiteX51" fmla="*/ 2179958 w 2659659"/>
                <a:gd name="connsiteY51" fmla="*/ 333375 h 881063"/>
                <a:gd name="connsiteX52" fmla="*/ 2116931 w 2659659"/>
                <a:gd name="connsiteY52" fmla="*/ 316706 h 881063"/>
                <a:gd name="connsiteX53" fmla="*/ 2066925 w 2659659"/>
                <a:gd name="connsiteY53" fmla="*/ 288131 h 881063"/>
                <a:gd name="connsiteX54" fmla="*/ 2026443 w 2659659"/>
                <a:gd name="connsiteY54" fmla="*/ 271463 h 881063"/>
                <a:gd name="connsiteX55" fmla="*/ 1912143 w 2659659"/>
                <a:gd name="connsiteY55" fmla="*/ 369093 h 881063"/>
                <a:gd name="connsiteX56" fmla="*/ 1812131 w 2659659"/>
                <a:gd name="connsiteY56" fmla="*/ 414338 h 881063"/>
                <a:gd name="connsiteX57" fmla="*/ 1700212 w 2659659"/>
                <a:gd name="connsiteY57" fmla="*/ 423863 h 881063"/>
                <a:gd name="connsiteX58" fmla="*/ 1600200 w 2659659"/>
                <a:gd name="connsiteY58" fmla="*/ 390525 h 881063"/>
                <a:gd name="connsiteX59" fmla="*/ 1495425 w 2659659"/>
                <a:gd name="connsiteY59" fmla="*/ 316706 h 881063"/>
                <a:gd name="connsiteX60" fmla="*/ 1428750 w 2659659"/>
                <a:gd name="connsiteY60" fmla="*/ 240506 h 881063"/>
                <a:gd name="connsiteX61" fmla="*/ 1393031 w 2659659"/>
                <a:gd name="connsiteY61" fmla="*/ 209550 h 881063"/>
                <a:gd name="connsiteX62" fmla="*/ 1354931 w 2659659"/>
                <a:gd name="connsiteY62" fmla="*/ 195263 h 881063"/>
                <a:gd name="connsiteX63" fmla="*/ 1316831 w 2659659"/>
                <a:gd name="connsiteY63" fmla="*/ 204787 h 881063"/>
                <a:gd name="connsiteX64" fmla="*/ 1283493 w 2659659"/>
                <a:gd name="connsiteY64" fmla="*/ 190500 h 881063"/>
                <a:gd name="connsiteX65" fmla="*/ 1238250 w 2659659"/>
                <a:gd name="connsiteY65" fmla="*/ 183356 h 881063"/>
                <a:gd name="connsiteX66" fmla="*/ 1207293 w 2659659"/>
                <a:gd name="connsiteY66" fmla="*/ 233363 h 881063"/>
                <a:gd name="connsiteX67" fmla="*/ 1150143 w 2659659"/>
                <a:gd name="connsiteY67" fmla="*/ 302419 h 881063"/>
                <a:gd name="connsiteX68" fmla="*/ 1142999 w 2659659"/>
                <a:gd name="connsiteY68" fmla="*/ 328614 h 881063"/>
                <a:gd name="connsiteX69" fmla="*/ 1071562 w 2659659"/>
                <a:gd name="connsiteY69" fmla="*/ 416719 h 881063"/>
                <a:gd name="connsiteX70" fmla="*/ 952500 w 2659659"/>
                <a:gd name="connsiteY70" fmla="*/ 514350 h 881063"/>
                <a:gd name="connsiteX71" fmla="*/ 838200 w 2659659"/>
                <a:gd name="connsiteY71" fmla="*/ 559594 h 881063"/>
                <a:gd name="connsiteX72" fmla="*/ 733425 w 2659659"/>
                <a:gd name="connsiteY72" fmla="*/ 573881 h 881063"/>
                <a:gd name="connsiteX73" fmla="*/ 647700 w 2659659"/>
                <a:gd name="connsiteY73" fmla="*/ 611981 h 881063"/>
                <a:gd name="connsiteX74" fmla="*/ 542925 w 2659659"/>
                <a:gd name="connsiteY74" fmla="*/ 726281 h 881063"/>
                <a:gd name="connsiteX75" fmla="*/ 445293 w 2659659"/>
                <a:gd name="connsiteY75" fmla="*/ 759619 h 881063"/>
                <a:gd name="connsiteX76" fmla="*/ 350043 w 2659659"/>
                <a:gd name="connsiteY76" fmla="*/ 762000 h 881063"/>
                <a:gd name="connsiteX77" fmla="*/ 280987 w 2659659"/>
                <a:gd name="connsiteY77" fmla="*/ 781050 h 881063"/>
                <a:gd name="connsiteX78" fmla="*/ 221456 w 2659659"/>
                <a:gd name="connsiteY78" fmla="*/ 802481 h 881063"/>
                <a:gd name="connsiteX79" fmla="*/ 159543 w 2659659"/>
                <a:gd name="connsiteY79" fmla="*/ 792956 h 881063"/>
                <a:gd name="connsiteX80" fmla="*/ 71437 w 2659659"/>
                <a:gd name="connsiteY80" fmla="*/ 828675 h 881063"/>
                <a:gd name="connsiteX81" fmla="*/ 0 w 2659659"/>
                <a:gd name="connsiteY81" fmla="*/ 881063 h 881063"/>
                <a:gd name="connsiteX82" fmla="*/ 0 w 2659659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16484 w 2658875"/>
                <a:gd name="connsiteY47" fmla="*/ 163421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16484 w 2658875"/>
                <a:gd name="connsiteY47" fmla="*/ 163421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41542 w 2658875"/>
                <a:gd name="connsiteY47" fmla="*/ 155897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41542 w 2658875"/>
                <a:gd name="connsiteY47" fmla="*/ 155897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41626 w 2658875"/>
                <a:gd name="connsiteY43" fmla="*/ 34795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86198 w 2658875"/>
                <a:gd name="connsiteY4" fmla="*/ 709057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29050 w 2658875"/>
                <a:gd name="connsiteY3" fmla="*/ 684738 h 881063"/>
                <a:gd name="connsiteX4" fmla="*/ 186198 w 2658875"/>
                <a:gd name="connsiteY4" fmla="*/ 709057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83306 w 2658875"/>
                <a:gd name="connsiteY2" fmla="*/ 704294 h 881063"/>
                <a:gd name="connsiteX3" fmla="*/ 129050 w 2658875"/>
                <a:gd name="connsiteY3" fmla="*/ 684738 h 881063"/>
                <a:gd name="connsiteX4" fmla="*/ 186198 w 2658875"/>
                <a:gd name="connsiteY4" fmla="*/ 709057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3347 w 2658875"/>
                <a:gd name="connsiteY1" fmla="*/ 718026 h 881063"/>
                <a:gd name="connsiteX2" fmla="*/ 83306 w 2658875"/>
                <a:gd name="connsiteY2" fmla="*/ 704294 h 881063"/>
                <a:gd name="connsiteX3" fmla="*/ 129050 w 2658875"/>
                <a:gd name="connsiteY3" fmla="*/ 684738 h 881063"/>
                <a:gd name="connsiteX4" fmla="*/ 186198 w 2658875"/>
                <a:gd name="connsiteY4" fmla="*/ 709057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3341 w 2658875"/>
                <a:gd name="connsiteY0" fmla="*/ 746096 h 881063"/>
                <a:gd name="connsiteX1" fmla="*/ 53347 w 2658875"/>
                <a:gd name="connsiteY1" fmla="*/ 718026 h 881063"/>
                <a:gd name="connsiteX2" fmla="*/ 83306 w 2658875"/>
                <a:gd name="connsiteY2" fmla="*/ 704294 h 881063"/>
                <a:gd name="connsiteX3" fmla="*/ 129050 w 2658875"/>
                <a:gd name="connsiteY3" fmla="*/ 684738 h 881063"/>
                <a:gd name="connsiteX4" fmla="*/ 186198 w 2658875"/>
                <a:gd name="connsiteY4" fmla="*/ 709057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3341 w 2658875"/>
                <a:gd name="connsiteY83" fmla="*/ 746096 h 881063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42274 w 2655856"/>
                <a:gd name="connsiteY76" fmla="*/ 759619 h 844282"/>
                <a:gd name="connsiteX77" fmla="*/ 347024 w 2655856"/>
                <a:gd name="connsiteY77" fmla="*/ 762000 h 844282"/>
                <a:gd name="connsiteX78" fmla="*/ 277968 w 2655856"/>
                <a:gd name="connsiteY78" fmla="*/ 781050 h 844282"/>
                <a:gd name="connsiteX79" fmla="*/ 218437 w 2655856"/>
                <a:gd name="connsiteY79" fmla="*/ 802481 h 844282"/>
                <a:gd name="connsiteX80" fmla="*/ 156524 w 2655856"/>
                <a:gd name="connsiteY80" fmla="*/ 792956 h 844282"/>
                <a:gd name="connsiteX81" fmla="*/ 68418 w 2655856"/>
                <a:gd name="connsiteY81" fmla="*/ 828675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42274 w 2655856"/>
                <a:gd name="connsiteY76" fmla="*/ 759619 h 844282"/>
                <a:gd name="connsiteX77" fmla="*/ 347024 w 2655856"/>
                <a:gd name="connsiteY77" fmla="*/ 762000 h 844282"/>
                <a:gd name="connsiteX78" fmla="*/ 277968 w 2655856"/>
                <a:gd name="connsiteY78" fmla="*/ 781050 h 844282"/>
                <a:gd name="connsiteX79" fmla="*/ 218437 w 2655856"/>
                <a:gd name="connsiteY79" fmla="*/ 802481 h 844282"/>
                <a:gd name="connsiteX80" fmla="*/ 156524 w 2655856"/>
                <a:gd name="connsiteY80" fmla="*/ 792956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42274 w 2655856"/>
                <a:gd name="connsiteY76" fmla="*/ 759619 h 844282"/>
                <a:gd name="connsiteX77" fmla="*/ 347024 w 2655856"/>
                <a:gd name="connsiteY77" fmla="*/ 762000 h 844282"/>
                <a:gd name="connsiteX78" fmla="*/ 277968 w 2655856"/>
                <a:gd name="connsiteY78" fmla="*/ 781050 h 844282"/>
                <a:gd name="connsiteX79" fmla="*/ 218437 w 2655856"/>
                <a:gd name="connsiteY79" fmla="*/ 802481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42274 w 2655856"/>
                <a:gd name="connsiteY76" fmla="*/ 759619 h 844282"/>
                <a:gd name="connsiteX77" fmla="*/ 347024 w 2655856"/>
                <a:gd name="connsiteY77" fmla="*/ 762000 h 844282"/>
                <a:gd name="connsiteX78" fmla="*/ 277968 w 2655856"/>
                <a:gd name="connsiteY78" fmla="*/ 781050 h 844282"/>
                <a:gd name="connsiteX79" fmla="*/ 221777 w 2655856"/>
                <a:gd name="connsiteY79" fmla="*/ 789106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38933 w 2655856"/>
                <a:gd name="connsiteY76" fmla="*/ 752931 h 844282"/>
                <a:gd name="connsiteX77" fmla="*/ 347024 w 2655856"/>
                <a:gd name="connsiteY77" fmla="*/ 762000 h 844282"/>
                <a:gd name="connsiteX78" fmla="*/ 277968 w 2655856"/>
                <a:gd name="connsiteY78" fmla="*/ 781050 h 844282"/>
                <a:gd name="connsiteX79" fmla="*/ 221777 w 2655856"/>
                <a:gd name="connsiteY79" fmla="*/ 789106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38933 w 2655856"/>
                <a:gd name="connsiteY76" fmla="*/ 752931 h 844282"/>
                <a:gd name="connsiteX77" fmla="*/ 343683 w 2655856"/>
                <a:gd name="connsiteY77" fmla="*/ 755313 h 844282"/>
                <a:gd name="connsiteX78" fmla="*/ 277968 w 2655856"/>
                <a:gd name="connsiteY78" fmla="*/ 781050 h 844282"/>
                <a:gd name="connsiteX79" fmla="*/ 221777 w 2655856"/>
                <a:gd name="connsiteY79" fmla="*/ 789106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38933 w 2655856"/>
                <a:gd name="connsiteY76" fmla="*/ 752931 h 844282"/>
                <a:gd name="connsiteX77" fmla="*/ 343683 w 2655856"/>
                <a:gd name="connsiteY77" fmla="*/ 755313 h 844282"/>
                <a:gd name="connsiteX78" fmla="*/ 274628 w 2655856"/>
                <a:gd name="connsiteY78" fmla="*/ 764332 h 844282"/>
                <a:gd name="connsiteX79" fmla="*/ 221777 w 2655856"/>
                <a:gd name="connsiteY79" fmla="*/ 789106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38933 w 2655856"/>
                <a:gd name="connsiteY76" fmla="*/ 752931 h 844282"/>
                <a:gd name="connsiteX77" fmla="*/ 343683 w 2655856"/>
                <a:gd name="connsiteY77" fmla="*/ 755313 h 844282"/>
                <a:gd name="connsiteX78" fmla="*/ 274628 w 2655856"/>
                <a:gd name="connsiteY78" fmla="*/ 764332 h 844282"/>
                <a:gd name="connsiteX79" fmla="*/ 221777 w 2655856"/>
                <a:gd name="connsiteY79" fmla="*/ 782418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2655856" h="844282">
                  <a:moveTo>
                    <a:pt x="322" y="746096"/>
                  </a:moveTo>
                  <a:lnTo>
                    <a:pt x="50328" y="718026"/>
                  </a:lnTo>
                  <a:lnTo>
                    <a:pt x="80287" y="704294"/>
                  </a:lnTo>
                  <a:lnTo>
                    <a:pt x="126031" y="684738"/>
                  </a:lnTo>
                  <a:lnTo>
                    <a:pt x="183179" y="709057"/>
                  </a:lnTo>
                  <a:cubicBezTo>
                    <a:pt x="206595" y="709454"/>
                    <a:pt x="225789" y="710433"/>
                    <a:pt x="245556" y="705763"/>
                  </a:cubicBezTo>
                  <a:cubicBezTo>
                    <a:pt x="265323" y="701093"/>
                    <a:pt x="279313" y="685159"/>
                    <a:pt x="301781" y="681038"/>
                  </a:cubicBezTo>
                  <a:cubicBezTo>
                    <a:pt x="324249" y="676917"/>
                    <a:pt x="354962" y="680244"/>
                    <a:pt x="380362" y="681038"/>
                  </a:cubicBezTo>
                  <a:lnTo>
                    <a:pt x="454181" y="685800"/>
                  </a:lnTo>
                  <a:lnTo>
                    <a:pt x="511331" y="659606"/>
                  </a:lnTo>
                  <a:lnTo>
                    <a:pt x="570862" y="597694"/>
                  </a:lnTo>
                  <a:lnTo>
                    <a:pt x="618488" y="535781"/>
                  </a:lnTo>
                  <a:cubicBezTo>
                    <a:pt x="636744" y="517922"/>
                    <a:pt x="659365" y="498475"/>
                    <a:pt x="680399" y="490538"/>
                  </a:cubicBezTo>
                  <a:cubicBezTo>
                    <a:pt x="701433" y="482601"/>
                    <a:pt x="722865" y="488553"/>
                    <a:pt x="744693" y="488156"/>
                  </a:cubicBezTo>
                  <a:cubicBezTo>
                    <a:pt x="766918" y="488156"/>
                    <a:pt x="785968" y="489744"/>
                    <a:pt x="811368" y="488156"/>
                  </a:cubicBezTo>
                  <a:cubicBezTo>
                    <a:pt x="836768" y="486569"/>
                    <a:pt x="873677" y="486568"/>
                    <a:pt x="897093" y="478631"/>
                  </a:cubicBezTo>
                  <a:cubicBezTo>
                    <a:pt x="920509" y="470694"/>
                    <a:pt x="928844" y="459184"/>
                    <a:pt x="951863" y="440531"/>
                  </a:cubicBezTo>
                  <a:lnTo>
                    <a:pt x="1020919" y="376238"/>
                  </a:lnTo>
                  <a:lnTo>
                    <a:pt x="1085212" y="290513"/>
                  </a:lnTo>
                  <a:lnTo>
                    <a:pt x="1147124" y="169069"/>
                  </a:lnTo>
                  <a:lnTo>
                    <a:pt x="1175699" y="88106"/>
                  </a:lnTo>
                  <a:lnTo>
                    <a:pt x="1204274" y="61913"/>
                  </a:lnTo>
                  <a:cubicBezTo>
                    <a:pt x="1214593" y="56754"/>
                    <a:pt x="1226103" y="51991"/>
                    <a:pt x="1237612" y="57150"/>
                  </a:cubicBezTo>
                  <a:cubicBezTo>
                    <a:pt x="1249121" y="62309"/>
                    <a:pt x="1262615" y="80962"/>
                    <a:pt x="1273331" y="92868"/>
                  </a:cubicBezTo>
                  <a:cubicBezTo>
                    <a:pt x="1289206" y="100012"/>
                    <a:pt x="1300318" y="105172"/>
                    <a:pt x="1313812" y="104775"/>
                  </a:cubicBezTo>
                  <a:cubicBezTo>
                    <a:pt x="1327306" y="104378"/>
                    <a:pt x="1337624" y="98823"/>
                    <a:pt x="1354293" y="90488"/>
                  </a:cubicBezTo>
                  <a:cubicBezTo>
                    <a:pt x="1370962" y="82154"/>
                    <a:pt x="1380884" y="64691"/>
                    <a:pt x="1401918" y="78581"/>
                  </a:cubicBezTo>
                  <a:cubicBezTo>
                    <a:pt x="1422952" y="92472"/>
                    <a:pt x="1454702" y="141287"/>
                    <a:pt x="1480499" y="173831"/>
                  </a:cubicBezTo>
                  <a:lnTo>
                    <a:pt x="1556699" y="273844"/>
                  </a:lnTo>
                  <a:lnTo>
                    <a:pt x="1620993" y="323850"/>
                  </a:lnTo>
                  <a:lnTo>
                    <a:pt x="1673381" y="340519"/>
                  </a:lnTo>
                  <a:lnTo>
                    <a:pt x="1725768" y="350043"/>
                  </a:lnTo>
                  <a:lnTo>
                    <a:pt x="1792443" y="340519"/>
                  </a:lnTo>
                  <a:lnTo>
                    <a:pt x="1880549" y="290512"/>
                  </a:lnTo>
                  <a:lnTo>
                    <a:pt x="1937699" y="245269"/>
                  </a:lnTo>
                  <a:lnTo>
                    <a:pt x="1971036" y="214314"/>
                  </a:lnTo>
                  <a:cubicBezTo>
                    <a:pt x="1985323" y="202011"/>
                    <a:pt x="2001993" y="167879"/>
                    <a:pt x="2023424" y="171450"/>
                  </a:cubicBezTo>
                  <a:cubicBezTo>
                    <a:pt x="2044855" y="175021"/>
                    <a:pt x="2073033" y="221059"/>
                    <a:pt x="2099624" y="235743"/>
                  </a:cubicBezTo>
                  <a:cubicBezTo>
                    <a:pt x="2127405" y="243681"/>
                    <a:pt x="2158486" y="256005"/>
                    <a:pt x="2182968" y="259556"/>
                  </a:cubicBezTo>
                  <a:cubicBezTo>
                    <a:pt x="2207450" y="263107"/>
                    <a:pt x="2217944" y="268957"/>
                    <a:pt x="2246519" y="257051"/>
                  </a:cubicBezTo>
                  <a:lnTo>
                    <a:pt x="2347274" y="223838"/>
                  </a:lnTo>
                  <a:lnTo>
                    <a:pt x="2435381" y="147638"/>
                  </a:lnTo>
                  <a:cubicBezTo>
                    <a:pt x="2461575" y="122217"/>
                    <a:pt x="2483892" y="86357"/>
                    <a:pt x="2504437" y="71312"/>
                  </a:cubicBezTo>
                  <a:cubicBezTo>
                    <a:pt x="2524982" y="56267"/>
                    <a:pt x="2549630" y="69250"/>
                    <a:pt x="2558654" y="57365"/>
                  </a:cubicBezTo>
                  <a:cubicBezTo>
                    <a:pt x="2567678" y="45480"/>
                    <a:pt x="2544663" y="9206"/>
                    <a:pt x="2558583" y="0"/>
                  </a:cubicBezTo>
                  <a:lnTo>
                    <a:pt x="2649693" y="7144"/>
                  </a:lnTo>
                  <a:cubicBezTo>
                    <a:pt x="2661815" y="32976"/>
                    <a:pt x="2654008" y="124500"/>
                    <a:pt x="2643846" y="154993"/>
                  </a:cubicBezTo>
                  <a:cubicBezTo>
                    <a:pt x="2633684" y="185486"/>
                    <a:pt x="2610450" y="188697"/>
                    <a:pt x="2588720" y="190102"/>
                  </a:cubicBezTo>
                  <a:lnTo>
                    <a:pt x="2538523" y="155897"/>
                  </a:lnTo>
                  <a:cubicBezTo>
                    <a:pt x="2513438" y="147003"/>
                    <a:pt x="2460301" y="226468"/>
                    <a:pt x="2430618" y="250031"/>
                  </a:cubicBezTo>
                  <a:lnTo>
                    <a:pt x="2335368" y="304800"/>
                  </a:lnTo>
                  <a:lnTo>
                    <a:pt x="2254406" y="330994"/>
                  </a:lnTo>
                  <a:cubicBezTo>
                    <a:pt x="2228001" y="335756"/>
                    <a:pt x="2200355" y="335756"/>
                    <a:pt x="2176939" y="333375"/>
                  </a:cubicBezTo>
                  <a:cubicBezTo>
                    <a:pt x="2153523" y="330994"/>
                    <a:pt x="2132751" y="324247"/>
                    <a:pt x="2113912" y="316706"/>
                  </a:cubicBezTo>
                  <a:cubicBezTo>
                    <a:pt x="2097243" y="307181"/>
                    <a:pt x="2078987" y="295672"/>
                    <a:pt x="2063906" y="288131"/>
                  </a:cubicBezTo>
                  <a:cubicBezTo>
                    <a:pt x="2048825" y="280590"/>
                    <a:pt x="2049221" y="257969"/>
                    <a:pt x="2023424" y="271463"/>
                  </a:cubicBezTo>
                  <a:cubicBezTo>
                    <a:pt x="1997627" y="284957"/>
                    <a:pt x="1944843" y="344090"/>
                    <a:pt x="1909124" y="369093"/>
                  </a:cubicBezTo>
                  <a:lnTo>
                    <a:pt x="1809112" y="414338"/>
                  </a:lnTo>
                  <a:lnTo>
                    <a:pt x="1697193" y="423863"/>
                  </a:lnTo>
                  <a:lnTo>
                    <a:pt x="1597181" y="390525"/>
                  </a:lnTo>
                  <a:lnTo>
                    <a:pt x="1492406" y="316706"/>
                  </a:lnTo>
                  <a:lnTo>
                    <a:pt x="1425731" y="240506"/>
                  </a:lnTo>
                  <a:lnTo>
                    <a:pt x="1390012" y="209550"/>
                  </a:lnTo>
                  <a:lnTo>
                    <a:pt x="1351912" y="195263"/>
                  </a:lnTo>
                  <a:cubicBezTo>
                    <a:pt x="1339212" y="195660"/>
                    <a:pt x="1325718" y="205581"/>
                    <a:pt x="1313812" y="204787"/>
                  </a:cubicBezTo>
                  <a:cubicBezTo>
                    <a:pt x="1301906" y="203993"/>
                    <a:pt x="1293571" y="195262"/>
                    <a:pt x="1280474" y="190500"/>
                  </a:cubicBezTo>
                  <a:lnTo>
                    <a:pt x="1235231" y="183356"/>
                  </a:lnTo>
                  <a:cubicBezTo>
                    <a:pt x="1220150" y="180975"/>
                    <a:pt x="1218958" y="213519"/>
                    <a:pt x="1204274" y="233363"/>
                  </a:cubicBezTo>
                  <a:lnTo>
                    <a:pt x="1147124" y="302419"/>
                  </a:lnTo>
                  <a:cubicBezTo>
                    <a:pt x="1147124" y="304801"/>
                    <a:pt x="1139980" y="326232"/>
                    <a:pt x="1139980" y="328614"/>
                  </a:cubicBezTo>
                  <a:lnTo>
                    <a:pt x="1068543" y="416719"/>
                  </a:lnTo>
                  <a:lnTo>
                    <a:pt x="949481" y="514350"/>
                  </a:lnTo>
                  <a:lnTo>
                    <a:pt x="835181" y="559594"/>
                  </a:lnTo>
                  <a:cubicBezTo>
                    <a:pt x="798669" y="571103"/>
                    <a:pt x="762156" y="565150"/>
                    <a:pt x="730406" y="573881"/>
                  </a:cubicBezTo>
                  <a:cubicBezTo>
                    <a:pt x="698656" y="582612"/>
                    <a:pt x="676431" y="586581"/>
                    <a:pt x="644681" y="611981"/>
                  </a:cubicBezTo>
                  <a:cubicBezTo>
                    <a:pt x="612931" y="637381"/>
                    <a:pt x="573640" y="701675"/>
                    <a:pt x="539906" y="726281"/>
                  </a:cubicBezTo>
                  <a:lnTo>
                    <a:pt x="438933" y="752931"/>
                  </a:lnTo>
                  <a:lnTo>
                    <a:pt x="343683" y="755313"/>
                  </a:lnTo>
                  <a:lnTo>
                    <a:pt x="274628" y="764332"/>
                  </a:lnTo>
                  <a:lnTo>
                    <a:pt x="221777" y="782418"/>
                  </a:lnTo>
                  <a:cubicBezTo>
                    <a:pt x="201536" y="784402"/>
                    <a:pt x="175957" y="766856"/>
                    <a:pt x="149841" y="769550"/>
                  </a:cubicBezTo>
                  <a:cubicBezTo>
                    <a:pt x="123725" y="772244"/>
                    <a:pt x="93256" y="783499"/>
                    <a:pt x="65078" y="798580"/>
                  </a:cubicBezTo>
                  <a:lnTo>
                    <a:pt x="322" y="844282"/>
                  </a:lnTo>
                  <a:cubicBezTo>
                    <a:pt x="1436" y="799293"/>
                    <a:pt x="-792" y="791085"/>
                    <a:pt x="322" y="74609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2" name="Freeform 30">
              <a:extLst>
                <a:ext uri="{FF2B5EF4-FFF2-40B4-BE49-F238E27FC236}">
                  <a16:creationId xmlns:a16="http://schemas.microsoft.com/office/drawing/2014/main" id="{E017AB6D-1ACB-45F0-AE6D-483701AF723F}"/>
                </a:ext>
              </a:extLst>
            </p:cNvPr>
            <p:cNvSpPr/>
            <p:nvPr/>
          </p:nvSpPr>
          <p:spPr bwMode="auto">
            <a:xfrm>
              <a:off x="3561335" y="759878"/>
              <a:ext cx="2047368" cy="778668"/>
            </a:xfrm>
            <a:custGeom>
              <a:avLst/>
              <a:gdLst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6238 w 2871788"/>
                <a:gd name="connsiteY7" fmla="*/ 978694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202407 w 2871788"/>
                <a:gd name="connsiteY91" fmla="*/ 973932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6238 w 2871788"/>
                <a:gd name="connsiteY7" fmla="*/ 978694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21782 w 2871788"/>
                <a:gd name="connsiteY43" fmla="*/ 38101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64419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64419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47812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7307 w 2871805"/>
                <a:gd name="connsiteY71" fmla="*/ 376375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1138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04926 w 2871805"/>
                <a:gd name="connsiteY70" fmla="*/ 366850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5025 w 2871805"/>
                <a:gd name="connsiteY29" fmla="*/ 547825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25884 w 2871805"/>
                <a:gd name="connsiteY48" fmla="*/ 339659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25884 w 2871805"/>
                <a:gd name="connsiteY48" fmla="*/ 339659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82149 w 2871805"/>
                <a:gd name="connsiteY34" fmla="*/ 457630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06072 w 2871805"/>
                <a:gd name="connsiteY33" fmla="*/ 46423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3638 w 2871805"/>
                <a:gd name="connsiteY33" fmla="*/ 429199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55819 w 2871805"/>
                <a:gd name="connsiteY33" fmla="*/ 485223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55819 w 2871805"/>
                <a:gd name="connsiteY33" fmla="*/ 485223 h 1114562"/>
                <a:gd name="connsiteX34" fmla="*/ 2473361 w 2871805"/>
                <a:gd name="connsiteY34" fmla="*/ 492731 h 1114562"/>
                <a:gd name="connsiteX35" fmla="*/ 2533638 w 2871805"/>
                <a:gd name="connsiteY35" fmla="*/ 429199 h 1114562"/>
                <a:gd name="connsiteX36" fmla="*/ 2582149 w 2871805"/>
                <a:gd name="connsiteY36" fmla="*/ 457630 h 1114562"/>
                <a:gd name="connsiteX37" fmla="*/ 2683531 w 2871805"/>
                <a:gd name="connsiteY37" fmla="*/ 387286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41259 w 2871805"/>
                <a:gd name="connsiteY49" fmla="*/ 249963 h 1114562"/>
                <a:gd name="connsiteX50" fmla="*/ 2595812 w 2871805"/>
                <a:gd name="connsiteY50" fmla="*/ 359682 h 1114562"/>
                <a:gd name="connsiteX51" fmla="*/ 2526507 w 2871805"/>
                <a:gd name="connsiteY51" fmla="*/ 323259 h 1114562"/>
                <a:gd name="connsiteX52" fmla="*/ 2485902 w 2871805"/>
                <a:gd name="connsiteY52" fmla="*/ 368624 h 1114562"/>
                <a:gd name="connsiteX53" fmla="*/ 2419350 w 2871805"/>
                <a:gd name="connsiteY53" fmla="*/ 424000 h 1114562"/>
                <a:gd name="connsiteX54" fmla="*/ 2357438 w 2871805"/>
                <a:gd name="connsiteY54" fmla="*/ 466862 h 1114562"/>
                <a:gd name="connsiteX55" fmla="*/ 2281238 w 2871805"/>
                <a:gd name="connsiteY55" fmla="*/ 493056 h 1114562"/>
                <a:gd name="connsiteX56" fmla="*/ 2224088 w 2871805"/>
                <a:gd name="connsiteY56" fmla="*/ 502581 h 1114562"/>
                <a:gd name="connsiteX57" fmla="*/ 2166938 w 2871805"/>
                <a:gd name="connsiteY57" fmla="*/ 500200 h 1114562"/>
                <a:gd name="connsiteX58" fmla="*/ 2116932 w 2871805"/>
                <a:gd name="connsiteY58" fmla="*/ 483531 h 1114562"/>
                <a:gd name="connsiteX59" fmla="*/ 2090738 w 2871805"/>
                <a:gd name="connsiteY59" fmla="*/ 464481 h 1114562"/>
                <a:gd name="connsiteX60" fmla="*/ 2033588 w 2871805"/>
                <a:gd name="connsiteY60" fmla="*/ 435906 h 1114562"/>
                <a:gd name="connsiteX61" fmla="*/ 1978819 w 2871805"/>
                <a:gd name="connsiteY61" fmla="*/ 466862 h 1114562"/>
                <a:gd name="connsiteX62" fmla="*/ 1907382 w 2871805"/>
                <a:gd name="connsiteY62" fmla="*/ 540681 h 1114562"/>
                <a:gd name="connsiteX63" fmla="*/ 1833563 w 2871805"/>
                <a:gd name="connsiteY63" fmla="*/ 574019 h 1114562"/>
                <a:gd name="connsiteX64" fmla="*/ 1778794 w 2871805"/>
                <a:gd name="connsiteY64" fmla="*/ 588306 h 1114562"/>
                <a:gd name="connsiteX65" fmla="*/ 1712119 w 2871805"/>
                <a:gd name="connsiteY65" fmla="*/ 590687 h 1114562"/>
                <a:gd name="connsiteX66" fmla="*/ 1659732 w 2871805"/>
                <a:gd name="connsiteY66" fmla="*/ 578781 h 1114562"/>
                <a:gd name="connsiteX67" fmla="*/ 1593057 w 2871805"/>
                <a:gd name="connsiteY67" fmla="*/ 547825 h 1114562"/>
                <a:gd name="connsiteX68" fmla="*/ 1531144 w 2871805"/>
                <a:gd name="connsiteY68" fmla="*/ 509725 h 1114562"/>
                <a:gd name="connsiteX69" fmla="*/ 1481138 w 2871805"/>
                <a:gd name="connsiteY69" fmla="*/ 471625 h 1114562"/>
                <a:gd name="connsiteX70" fmla="*/ 1443038 w 2871805"/>
                <a:gd name="connsiteY70" fmla="*/ 416856 h 1114562"/>
                <a:gd name="connsiteX71" fmla="*/ 1397794 w 2871805"/>
                <a:gd name="connsiteY71" fmla="*/ 364469 h 1114562"/>
                <a:gd name="connsiteX72" fmla="*/ 1321595 w 2871805"/>
                <a:gd name="connsiteY72" fmla="*/ 364469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42938 w 2871805"/>
                <a:gd name="connsiteY81" fmla="*/ 790712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8156 w 2871805"/>
                <a:gd name="connsiteY84" fmla="*/ 916919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2162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3844 w 2871805"/>
                <a:gd name="connsiteY88" fmla="*/ 942140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3844 w 2871805"/>
                <a:gd name="connsiteY88" fmla="*/ 942140 h 1114562"/>
                <a:gd name="connsiteX89" fmla="*/ 139996 w 2871805"/>
                <a:gd name="connsiteY89" fmla="*/ 944521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3844 w 2871805"/>
                <a:gd name="connsiteY88" fmla="*/ 942140 h 1114562"/>
                <a:gd name="connsiteX89" fmla="*/ 139996 w 2871805"/>
                <a:gd name="connsiteY89" fmla="*/ 944521 h 1114562"/>
                <a:gd name="connsiteX90" fmla="*/ 73780 w 2871805"/>
                <a:gd name="connsiteY90" fmla="*/ 974052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3844 w 2871805"/>
                <a:gd name="connsiteY88" fmla="*/ 942140 h 1114562"/>
                <a:gd name="connsiteX89" fmla="*/ 139996 w 2871805"/>
                <a:gd name="connsiteY89" fmla="*/ 944521 h 1114562"/>
                <a:gd name="connsiteX90" fmla="*/ 73780 w 2871805"/>
                <a:gd name="connsiteY90" fmla="*/ 974052 h 1114562"/>
                <a:gd name="connsiteX91" fmla="*/ 62874 w 2871805"/>
                <a:gd name="connsiteY91" fmla="*/ 992147 h 1114562"/>
                <a:gd name="connsiteX92" fmla="*/ 2382 w 2871805"/>
                <a:gd name="connsiteY92" fmla="*/ 1050269 h 1114562"/>
                <a:gd name="connsiteX0" fmla="*/ 12407 w 2871805"/>
                <a:gd name="connsiteY0" fmla="*/ 1006888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3844 w 2871805"/>
                <a:gd name="connsiteY88" fmla="*/ 942140 h 1114562"/>
                <a:gd name="connsiteX89" fmla="*/ 139996 w 2871805"/>
                <a:gd name="connsiteY89" fmla="*/ 944521 h 1114562"/>
                <a:gd name="connsiteX90" fmla="*/ 73780 w 2871805"/>
                <a:gd name="connsiteY90" fmla="*/ 974052 h 1114562"/>
                <a:gd name="connsiteX91" fmla="*/ 62874 w 2871805"/>
                <a:gd name="connsiteY91" fmla="*/ 992147 h 1114562"/>
                <a:gd name="connsiteX92" fmla="*/ 12407 w 2871805"/>
                <a:gd name="connsiteY92" fmla="*/ 1006888 h 1114562"/>
                <a:gd name="connsiteX0" fmla="*/ 12407 w 2871805"/>
                <a:gd name="connsiteY0" fmla="*/ 1006888 h 1091203"/>
                <a:gd name="connsiteX1" fmla="*/ 0 w 2871805"/>
                <a:gd name="connsiteY1" fmla="*/ 1091203 h 1091203"/>
                <a:gd name="connsiteX2" fmla="*/ 83344 w 2871805"/>
                <a:gd name="connsiteY2" fmla="*/ 1069319 h 1091203"/>
                <a:gd name="connsiteX3" fmla="*/ 145256 w 2871805"/>
                <a:gd name="connsiteY3" fmla="*/ 1050269 h 1091203"/>
                <a:gd name="connsiteX4" fmla="*/ 207169 w 2871805"/>
                <a:gd name="connsiteY4" fmla="*/ 1035981 h 1091203"/>
                <a:gd name="connsiteX5" fmla="*/ 264319 w 2871805"/>
                <a:gd name="connsiteY5" fmla="*/ 1024075 h 1091203"/>
                <a:gd name="connsiteX6" fmla="*/ 314325 w 2871805"/>
                <a:gd name="connsiteY6" fmla="*/ 1009787 h 1091203"/>
                <a:gd name="connsiteX7" fmla="*/ 378619 w 2871805"/>
                <a:gd name="connsiteY7" fmla="*/ 988356 h 1091203"/>
                <a:gd name="connsiteX8" fmla="*/ 431007 w 2871805"/>
                <a:gd name="connsiteY8" fmla="*/ 995500 h 1091203"/>
                <a:gd name="connsiteX9" fmla="*/ 490538 w 2871805"/>
                <a:gd name="connsiteY9" fmla="*/ 988356 h 1091203"/>
                <a:gd name="connsiteX10" fmla="*/ 557213 w 2871805"/>
                <a:gd name="connsiteY10" fmla="*/ 962162 h 1091203"/>
                <a:gd name="connsiteX11" fmla="*/ 621507 w 2871805"/>
                <a:gd name="connsiteY11" fmla="*/ 905012 h 1091203"/>
                <a:gd name="connsiteX12" fmla="*/ 709614 w 2871805"/>
                <a:gd name="connsiteY12" fmla="*/ 840719 h 1091203"/>
                <a:gd name="connsiteX13" fmla="*/ 876300 w 2871805"/>
                <a:gd name="connsiteY13" fmla="*/ 769281 h 1091203"/>
                <a:gd name="connsiteX14" fmla="*/ 962025 w 2871805"/>
                <a:gd name="connsiteY14" fmla="*/ 735944 h 1091203"/>
                <a:gd name="connsiteX15" fmla="*/ 1081087 w 2871805"/>
                <a:gd name="connsiteY15" fmla="*/ 652600 h 1091203"/>
                <a:gd name="connsiteX16" fmla="*/ 1157288 w 2871805"/>
                <a:gd name="connsiteY16" fmla="*/ 574018 h 1091203"/>
                <a:gd name="connsiteX17" fmla="*/ 1216820 w 2871805"/>
                <a:gd name="connsiteY17" fmla="*/ 502580 h 1091203"/>
                <a:gd name="connsiteX18" fmla="*/ 1262064 w 2871805"/>
                <a:gd name="connsiteY18" fmla="*/ 445431 h 1091203"/>
                <a:gd name="connsiteX19" fmla="*/ 1338263 w 2871805"/>
                <a:gd name="connsiteY19" fmla="*/ 445431 h 1091203"/>
                <a:gd name="connsiteX20" fmla="*/ 1412082 w 2871805"/>
                <a:gd name="connsiteY20" fmla="*/ 504962 h 1091203"/>
                <a:gd name="connsiteX21" fmla="*/ 1471613 w 2871805"/>
                <a:gd name="connsiteY21" fmla="*/ 550206 h 1091203"/>
                <a:gd name="connsiteX22" fmla="*/ 1543050 w 2871805"/>
                <a:gd name="connsiteY22" fmla="*/ 600212 h 1091203"/>
                <a:gd name="connsiteX23" fmla="*/ 1647825 w 2871805"/>
                <a:gd name="connsiteY23" fmla="*/ 647837 h 1091203"/>
                <a:gd name="connsiteX24" fmla="*/ 1752600 w 2871805"/>
                <a:gd name="connsiteY24" fmla="*/ 664506 h 1091203"/>
                <a:gd name="connsiteX25" fmla="*/ 1835944 w 2871805"/>
                <a:gd name="connsiteY25" fmla="*/ 652600 h 1091203"/>
                <a:gd name="connsiteX26" fmla="*/ 1943100 w 2871805"/>
                <a:gd name="connsiteY26" fmla="*/ 597831 h 1091203"/>
                <a:gd name="connsiteX27" fmla="*/ 1995488 w 2871805"/>
                <a:gd name="connsiteY27" fmla="*/ 566875 h 1091203"/>
                <a:gd name="connsiteX28" fmla="*/ 2055019 w 2871805"/>
                <a:gd name="connsiteY28" fmla="*/ 524012 h 1091203"/>
                <a:gd name="connsiteX29" fmla="*/ 2107406 w 2871805"/>
                <a:gd name="connsiteY29" fmla="*/ 557350 h 1091203"/>
                <a:gd name="connsiteX30" fmla="*/ 2174081 w 2871805"/>
                <a:gd name="connsiteY30" fmla="*/ 581162 h 1091203"/>
                <a:gd name="connsiteX31" fmla="*/ 2269332 w 2871805"/>
                <a:gd name="connsiteY31" fmla="*/ 571637 h 1091203"/>
                <a:gd name="connsiteX32" fmla="*/ 2374107 w 2871805"/>
                <a:gd name="connsiteY32" fmla="*/ 535919 h 1091203"/>
                <a:gd name="connsiteX33" fmla="*/ 2473361 w 2871805"/>
                <a:gd name="connsiteY33" fmla="*/ 492731 h 1091203"/>
                <a:gd name="connsiteX34" fmla="*/ 2533638 w 2871805"/>
                <a:gd name="connsiteY34" fmla="*/ 429199 h 1091203"/>
                <a:gd name="connsiteX35" fmla="*/ 2582149 w 2871805"/>
                <a:gd name="connsiteY35" fmla="*/ 457630 h 1091203"/>
                <a:gd name="connsiteX36" fmla="*/ 2683531 w 2871805"/>
                <a:gd name="connsiteY36" fmla="*/ 387286 h 1091203"/>
                <a:gd name="connsiteX37" fmla="*/ 2746330 w 2871805"/>
                <a:gd name="connsiteY37" fmla="*/ 300662 h 1091203"/>
                <a:gd name="connsiteX38" fmla="*/ 2781675 w 2871805"/>
                <a:gd name="connsiteY38" fmla="*/ 235881 h 1091203"/>
                <a:gd name="connsiteX39" fmla="*/ 2824163 w 2871805"/>
                <a:gd name="connsiteY39" fmla="*/ 154919 h 1091203"/>
                <a:gd name="connsiteX40" fmla="*/ 2855119 w 2871805"/>
                <a:gd name="connsiteY40" fmla="*/ 93006 h 1091203"/>
                <a:gd name="connsiteX41" fmla="*/ 2871788 w 2871805"/>
                <a:gd name="connsiteY41" fmla="*/ 50144 h 1091203"/>
                <a:gd name="connsiteX42" fmla="*/ 2857500 w 2871805"/>
                <a:gd name="connsiteY42" fmla="*/ 137 h 1091203"/>
                <a:gd name="connsiteX43" fmla="*/ 2821782 w 2871805"/>
                <a:gd name="connsiteY43" fmla="*/ 38238 h 1091203"/>
                <a:gd name="connsiteX44" fmla="*/ 2783682 w 2871805"/>
                <a:gd name="connsiteY44" fmla="*/ 121581 h 1091203"/>
                <a:gd name="connsiteX45" fmla="*/ 2757488 w 2871805"/>
                <a:gd name="connsiteY45" fmla="*/ 157300 h 1091203"/>
                <a:gd name="connsiteX46" fmla="*/ 2705100 w 2871805"/>
                <a:gd name="connsiteY46" fmla="*/ 171587 h 1091203"/>
                <a:gd name="connsiteX47" fmla="*/ 2650332 w 2871805"/>
                <a:gd name="connsiteY47" fmla="*/ 176350 h 1091203"/>
                <a:gd name="connsiteX48" fmla="*/ 2641259 w 2871805"/>
                <a:gd name="connsiteY48" fmla="*/ 249963 h 1091203"/>
                <a:gd name="connsiteX49" fmla="*/ 2590801 w 2871805"/>
                <a:gd name="connsiteY49" fmla="*/ 349671 h 1091203"/>
                <a:gd name="connsiteX50" fmla="*/ 2544048 w 2871805"/>
                <a:gd name="connsiteY50" fmla="*/ 320757 h 1091203"/>
                <a:gd name="connsiteX51" fmla="*/ 2485902 w 2871805"/>
                <a:gd name="connsiteY51" fmla="*/ 368624 h 1091203"/>
                <a:gd name="connsiteX52" fmla="*/ 2419350 w 2871805"/>
                <a:gd name="connsiteY52" fmla="*/ 424000 h 1091203"/>
                <a:gd name="connsiteX53" fmla="*/ 2357438 w 2871805"/>
                <a:gd name="connsiteY53" fmla="*/ 466862 h 1091203"/>
                <a:gd name="connsiteX54" fmla="*/ 2281238 w 2871805"/>
                <a:gd name="connsiteY54" fmla="*/ 493056 h 1091203"/>
                <a:gd name="connsiteX55" fmla="*/ 2224088 w 2871805"/>
                <a:gd name="connsiteY55" fmla="*/ 502581 h 1091203"/>
                <a:gd name="connsiteX56" fmla="*/ 2166938 w 2871805"/>
                <a:gd name="connsiteY56" fmla="*/ 500200 h 1091203"/>
                <a:gd name="connsiteX57" fmla="*/ 2116932 w 2871805"/>
                <a:gd name="connsiteY57" fmla="*/ 483531 h 1091203"/>
                <a:gd name="connsiteX58" fmla="*/ 2090738 w 2871805"/>
                <a:gd name="connsiteY58" fmla="*/ 464481 h 1091203"/>
                <a:gd name="connsiteX59" fmla="*/ 2033588 w 2871805"/>
                <a:gd name="connsiteY59" fmla="*/ 435906 h 1091203"/>
                <a:gd name="connsiteX60" fmla="*/ 1978819 w 2871805"/>
                <a:gd name="connsiteY60" fmla="*/ 466862 h 1091203"/>
                <a:gd name="connsiteX61" fmla="*/ 1907382 w 2871805"/>
                <a:gd name="connsiteY61" fmla="*/ 540681 h 1091203"/>
                <a:gd name="connsiteX62" fmla="*/ 1833563 w 2871805"/>
                <a:gd name="connsiteY62" fmla="*/ 574019 h 1091203"/>
                <a:gd name="connsiteX63" fmla="*/ 1778794 w 2871805"/>
                <a:gd name="connsiteY63" fmla="*/ 588306 h 1091203"/>
                <a:gd name="connsiteX64" fmla="*/ 1712119 w 2871805"/>
                <a:gd name="connsiteY64" fmla="*/ 590687 h 1091203"/>
                <a:gd name="connsiteX65" fmla="*/ 1659732 w 2871805"/>
                <a:gd name="connsiteY65" fmla="*/ 578781 h 1091203"/>
                <a:gd name="connsiteX66" fmla="*/ 1593057 w 2871805"/>
                <a:gd name="connsiteY66" fmla="*/ 547825 h 1091203"/>
                <a:gd name="connsiteX67" fmla="*/ 1531144 w 2871805"/>
                <a:gd name="connsiteY67" fmla="*/ 509725 h 1091203"/>
                <a:gd name="connsiteX68" fmla="*/ 1481138 w 2871805"/>
                <a:gd name="connsiteY68" fmla="*/ 471625 h 1091203"/>
                <a:gd name="connsiteX69" fmla="*/ 1443038 w 2871805"/>
                <a:gd name="connsiteY69" fmla="*/ 416856 h 1091203"/>
                <a:gd name="connsiteX70" fmla="*/ 1397794 w 2871805"/>
                <a:gd name="connsiteY70" fmla="*/ 364469 h 1091203"/>
                <a:gd name="connsiteX71" fmla="*/ 1321595 w 2871805"/>
                <a:gd name="connsiteY71" fmla="*/ 364469 h 1091203"/>
                <a:gd name="connsiteX72" fmla="*/ 1228725 w 2871805"/>
                <a:gd name="connsiteY72" fmla="*/ 352562 h 1091203"/>
                <a:gd name="connsiteX73" fmla="*/ 1169194 w 2871805"/>
                <a:gd name="connsiteY73" fmla="*/ 450194 h 1091203"/>
                <a:gd name="connsiteX74" fmla="*/ 1126332 w 2871805"/>
                <a:gd name="connsiteY74" fmla="*/ 516869 h 1091203"/>
                <a:gd name="connsiteX75" fmla="*/ 1071563 w 2871805"/>
                <a:gd name="connsiteY75" fmla="*/ 585925 h 1091203"/>
                <a:gd name="connsiteX76" fmla="*/ 992982 w 2871805"/>
                <a:gd name="connsiteY76" fmla="*/ 647837 h 1091203"/>
                <a:gd name="connsiteX77" fmla="*/ 914400 w 2871805"/>
                <a:gd name="connsiteY77" fmla="*/ 697844 h 1091203"/>
                <a:gd name="connsiteX78" fmla="*/ 831057 w 2871805"/>
                <a:gd name="connsiteY78" fmla="*/ 728800 h 1091203"/>
                <a:gd name="connsiteX79" fmla="*/ 714375 w 2871805"/>
                <a:gd name="connsiteY79" fmla="*/ 745469 h 1091203"/>
                <a:gd name="connsiteX80" fmla="*/ 642938 w 2871805"/>
                <a:gd name="connsiteY80" fmla="*/ 790712 h 1091203"/>
                <a:gd name="connsiteX81" fmla="*/ 595313 w 2871805"/>
                <a:gd name="connsiteY81" fmla="*/ 843100 h 1091203"/>
                <a:gd name="connsiteX82" fmla="*/ 542925 w 2871805"/>
                <a:gd name="connsiteY82" fmla="*/ 893106 h 1091203"/>
                <a:gd name="connsiteX83" fmla="*/ 488156 w 2871805"/>
                <a:gd name="connsiteY83" fmla="*/ 916919 h 1091203"/>
                <a:gd name="connsiteX84" fmla="*/ 416719 w 2871805"/>
                <a:gd name="connsiteY84" fmla="*/ 928825 h 1091203"/>
                <a:gd name="connsiteX85" fmla="*/ 354807 w 2871805"/>
                <a:gd name="connsiteY85" fmla="*/ 926444 h 1091203"/>
                <a:gd name="connsiteX86" fmla="*/ 291934 w 2871805"/>
                <a:gd name="connsiteY86" fmla="*/ 942157 h 1091203"/>
                <a:gd name="connsiteX87" fmla="*/ 237166 w 2871805"/>
                <a:gd name="connsiteY87" fmla="*/ 951196 h 1091203"/>
                <a:gd name="connsiteX88" fmla="*/ 193844 w 2871805"/>
                <a:gd name="connsiteY88" fmla="*/ 942140 h 1091203"/>
                <a:gd name="connsiteX89" fmla="*/ 139996 w 2871805"/>
                <a:gd name="connsiteY89" fmla="*/ 944521 h 1091203"/>
                <a:gd name="connsiteX90" fmla="*/ 73780 w 2871805"/>
                <a:gd name="connsiteY90" fmla="*/ 974052 h 1091203"/>
                <a:gd name="connsiteX91" fmla="*/ 62874 w 2871805"/>
                <a:gd name="connsiteY91" fmla="*/ 992147 h 1091203"/>
                <a:gd name="connsiteX92" fmla="*/ 12407 w 2871805"/>
                <a:gd name="connsiteY92" fmla="*/ 1006888 h 1091203"/>
                <a:gd name="connsiteX0" fmla="*/ 12407 w 2871805"/>
                <a:gd name="connsiteY0" fmla="*/ 1006888 h 1091203"/>
                <a:gd name="connsiteX1" fmla="*/ 0 w 2871805"/>
                <a:gd name="connsiteY1" fmla="*/ 1091203 h 1091203"/>
                <a:gd name="connsiteX2" fmla="*/ 73320 w 2871805"/>
                <a:gd name="connsiteY2" fmla="*/ 1045960 h 1091203"/>
                <a:gd name="connsiteX3" fmla="*/ 145256 w 2871805"/>
                <a:gd name="connsiteY3" fmla="*/ 1050269 h 1091203"/>
                <a:gd name="connsiteX4" fmla="*/ 207169 w 2871805"/>
                <a:gd name="connsiteY4" fmla="*/ 1035981 h 1091203"/>
                <a:gd name="connsiteX5" fmla="*/ 264319 w 2871805"/>
                <a:gd name="connsiteY5" fmla="*/ 1024075 h 1091203"/>
                <a:gd name="connsiteX6" fmla="*/ 314325 w 2871805"/>
                <a:gd name="connsiteY6" fmla="*/ 1009787 h 1091203"/>
                <a:gd name="connsiteX7" fmla="*/ 378619 w 2871805"/>
                <a:gd name="connsiteY7" fmla="*/ 988356 h 1091203"/>
                <a:gd name="connsiteX8" fmla="*/ 431007 w 2871805"/>
                <a:gd name="connsiteY8" fmla="*/ 995500 h 1091203"/>
                <a:gd name="connsiteX9" fmla="*/ 490538 w 2871805"/>
                <a:gd name="connsiteY9" fmla="*/ 988356 h 1091203"/>
                <a:gd name="connsiteX10" fmla="*/ 557213 w 2871805"/>
                <a:gd name="connsiteY10" fmla="*/ 962162 h 1091203"/>
                <a:gd name="connsiteX11" fmla="*/ 621507 w 2871805"/>
                <a:gd name="connsiteY11" fmla="*/ 905012 h 1091203"/>
                <a:gd name="connsiteX12" fmla="*/ 709614 w 2871805"/>
                <a:gd name="connsiteY12" fmla="*/ 840719 h 1091203"/>
                <a:gd name="connsiteX13" fmla="*/ 876300 w 2871805"/>
                <a:gd name="connsiteY13" fmla="*/ 769281 h 1091203"/>
                <a:gd name="connsiteX14" fmla="*/ 962025 w 2871805"/>
                <a:gd name="connsiteY14" fmla="*/ 735944 h 1091203"/>
                <a:gd name="connsiteX15" fmla="*/ 1081087 w 2871805"/>
                <a:gd name="connsiteY15" fmla="*/ 652600 h 1091203"/>
                <a:gd name="connsiteX16" fmla="*/ 1157288 w 2871805"/>
                <a:gd name="connsiteY16" fmla="*/ 574018 h 1091203"/>
                <a:gd name="connsiteX17" fmla="*/ 1216820 w 2871805"/>
                <a:gd name="connsiteY17" fmla="*/ 502580 h 1091203"/>
                <a:gd name="connsiteX18" fmla="*/ 1262064 w 2871805"/>
                <a:gd name="connsiteY18" fmla="*/ 445431 h 1091203"/>
                <a:gd name="connsiteX19" fmla="*/ 1338263 w 2871805"/>
                <a:gd name="connsiteY19" fmla="*/ 445431 h 1091203"/>
                <a:gd name="connsiteX20" fmla="*/ 1412082 w 2871805"/>
                <a:gd name="connsiteY20" fmla="*/ 504962 h 1091203"/>
                <a:gd name="connsiteX21" fmla="*/ 1471613 w 2871805"/>
                <a:gd name="connsiteY21" fmla="*/ 550206 h 1091203"/>
                <a:gd name="connsiteX22" fmla="*/ 1543050 w 2871805"/>
                <a:gd name="connsiteY22" fmla="*/ 600212 h 1091203"/>
                <a:gd name="connsiteX23" fmla="*/ 1647825 w 2871805"/>
                <a:gd name="connsiteY23" fmla="*/ 647837 h 1091203"/>
                <a:gd name="connsiteX24" fmla="*/ 1752600 w 2871805"/>
                <a:gd name="connsiteY24" fmla="*/ 664506 h 1091203"/>
                <a:gd name="connsiteX25" fmla="*/ 1835944 w 2871805"/>
                <a:gd name="connsiteY25" fmla="*/ 652600 h 1091203"/>
                <a:gd name="connsiteX26" fmla="*/ 1943100 w 2871805"/>
                <a:gd name="connsiteY26" fmla="*/ 597831 h 1091203"/>
                <a:gd name="connsiteX27" fmla="*/ 1995488 w 2871805"/>
                <a:gd name="connsiteY27" fmla="*/ 566875 h 1091203"/>
                <a:gd name="connsiteX28" fmla="*/ 2055019 w 2871805"/>
                <a:gd name="connsiteY28" fmla="*/ 524012 h 1091203"/>
                <a:gd name="connsiteX29" fmla="*/ 2107406 w 2871805"/>
                <a:gd name="connsiteY29" fmla="*/ 557350 h 1091203"/>
                <a:gd name="connsiteX30" fmla="*/ 2174081 w 2871805"/>
                <a:gd name="connsiteY30" fmla="*/ 581162 h 1091203"/>
                <a:gd name="connsiteX31" fmla="*/ 2269332 w 2871805"/>
                <a:gd name="connsiteY31" fmla="*/ 571637 h 1091203"/>
                <a:gd name="connsiteX32" fmla="*/ 2374107 w 2871805"/>
                <a:gd name="connsiteY32" fmla="*/ 535919 h 1091203"/>
                <a:gd name="connsiteX33" fmla="*/ 2473361 w 2871805"/>
                <a:gd name="connsiteY33" fmla="*/ 492731 h 1091203"/>
                <a:gd name="connsiteX34" fmla="*/ 2533638 w 2871805"/>
                <a:gd name="connsiteY34" fmla="*/ 429199 h 1091203"/>
                <a:gd name="connsiteX35" fmla="*/ 2582149 w 2871805"/>
                <a:gd name="connsiteY35" fmla="*/ 457630 h 1091203"/>
                <a:gd name="connsiteX36" fmla="*/ 2683531 w 2871805"/>
                <a:gd name="connsiteY36" fmla="*/ 387286 h 1091203"/>
                <a:gd name="connsiteX37" fmla="*/ 2746330 w 2871805"/>
                <a:gd name="connsiteY37" fmla="*/ 300662 h 1091203"/>
                <a:gd name="connsiteX38" fmla="*/ 2781675 w 2871805"/>
                <a:gd name="connsiteY38" fmla="*/ 235881 h 1091203"/>
                <a:gd name="connsiteX39" fmla="*/ 2824163 w 2871805"/>
                <a:gd name="connsiteY39" fmla="*/ 154919 h 1091203"/>
                <a:gd name="connsiteX40" fmla="*/ 2855119 w 2871805"/>
                <a:gd name="connsiteY40" fmla="*/ 93006 h 1091203"/>
                <a:gd name="connsiteX41" fmla="*/ 2871788 w 2871805"/>
                <a:gd name="connsiteY41" fmla="*/ 50144 h 1091203"/>
                <a:gd name="connsiteX42" fmla="*/ 2857500 w 2871805"/>
                <a:gd name="connsiteY42" fmla="*/ 137 h 1091203"/>
                <a:gd name="connsiteX43" fmla="*/ 2821782 w 2871805"/>
                <a:gd name="connsiteY43" fmla="*/ 38238 h 1091203"/>
                <a:gd name="connsiteX44" fmla="*/ 2783682 w 2871805"/>
                <a:gd name="connsiteY44" fmla="*/ 121581 h 1091203"/>
                <a:gd name="connsiteX45" fmla="*/ 2757488 w 2871805"/>
                <a:gd name="connsiteY45" fmla="*/ 157300 h 1091203"/>
                <a:gd name="connsiteX46" fmla="*/ 2705100 w 2871805"/>
                <a:gd name="connsiteY46" fmla="*/ 171587 h 1091203"/>
                <a:gd name="connsiteX47" fmla="*/ 2650332 w 2871805"/>
                <a:gd name="connsiteY47" fmla="*/ 176350 h 1091203"/>
                <a:gd name="connsiteX48" fmla="*/ 2641259 w 2871805"/>
                <a:gd name="connsiteY48" fmla="*/ 249963 h 1091203"/>
                <a:gd name="connsiteX49" fmla="*/ 2590801 w 2871805"/>
                <a:gd name="connsiteY49" fmla="*/ 349671 h 1091203"/>
                <a:gd name="connsiteX50" fmla="*/ 2544048 w 2871805"/>
                <a:gd name="connsiteY50" fmla="*/ 320757 h 1091203"/>
                <a:gd name="connsiteX51" fmla="*/ 2485902 w 2871805"/>
                <a:gd name="connsiteY51" fmla="*/ 368624 h 1091203"/>
                <a:gd name="connsiteX52" fmla="*/ 2419350 w 2871805"/>
                <a:gd name="connsiteY52" fmla="*/ 424000 h 1091203"/>
                <a:gd name="connsiteX53" fmla="*/ 2357438 w 2871805"/>
                <a:gd name="connsiteY53" fmla="*/ 466862 h 1091203"/>
                <a:gd name="connsiteX54" fmla="*/ 2281238 w 2871805"/>
                <a:gd name="connsiteY54" fmla="*/ 493056 h 1091203"/>
                <a:gd name="connsiteX55" fmla="*/ 2224088 w 2871805"/>
                <a:gd name="connsiteY55" fmla="*/ 502581 h 1091203"/>
                <a:gd name="connsiteX56" fmla="*/ 2166938 w 2871805"/>
                <a:gd name="connsiteY56" fmla="*/ 500200 h 1091203"/>
                <a:gd name="connsiteX57" fmla="*/ 2116932 w 2871805"/>
                <a:gd name="connsiteY57" fmla="*/ 483531 h 1091203"/>
                <a:gd name="connsiteX58" fmla="*/ 2090738 w 2871805"/>
                <a:gd name="connsiteY58" fmla="*/ 464481 h 1091203"/>
                <a:gd name="connsiteX59" fmla="*/ 2033588 w 2871805"/>
                <a:gd name="connsiteY59" fmla="*/ 435906 h 1091203"/>
                <a:gd name="connsiteX60" fmla="*/ 1978819 w 2871805"/>
                <a:gd name="connsiteY60" fmla="*/ 466862 h 1091203"/>
                <a:gd name="connsiteX61" fmla="*/ 1907382 w 2871805"/>
                <a:gd name="connsiteY61" fmla="*/ 540681 h 1091203"/>
                <a:gd name="connsiteX62" fmla="*/ 1833563 w 2871805"/>
                <a:gd name="connsiteY62" fmla="*/ 574019 h 1091203"/>
                <a:gd name="connsiteX63" fmla="*/ 1778794 w 2871805"/>
                <a:gd name="connsiteY63" fmla="*/ 588306 h 1091203"/>
                <a:gd name="connsiteX64" fmla="*/ 1712119 w 2871805"/>
                <a:gd name="connsiteY64" fmla="*/ 590687 h 1091203"/>
                <a:gd name="connsiteX65" fmla="*/ 1659732 w 2871805"/>
                <a:gd name="connsiteY65" fmla="*/ 578781 h 1091203"/>
                <a:gd name="connsiteX66" fmla="*/ 1593057 w 2871805"/>
                <a:gd name="connsiteY66" fmla="*/ 547825 h 1091203"/>
                <a:gd name="connsiteX67" fmla="*/ 1531144 w 2871805"/>
                <a:gd name="connsiteY67" fmla="*/ 509725 h 1091203"/>
                <a:gd name="connsiteX68" fmla="*/ 1481138 w 2871805"/>
                <a:gd name="connsiteY68" fmla="*/ 471625 h 1091203"/>
                <a:gd name="connsiteX69" fmla="*/ 1443038 w 2871805"/>
                <a:gd name="connsiteY69" fmla="*/ 416856 h 1091203"/>
                <a:gd name="connsiteX70" fmla="*/ 1397794 w 2871805"/>
                <a:gd name="connsiteY70" fmla="*/ 364469 h 1091203"/>
                <a:gd name="connsiteX71" fmla="*/ 1321595 w 2871805"/>
                <a:gd name="connsiteY71" fmla="*/ 364469 h 1091203"/>
                <a:gd name="connsiteX72" fmla="*/ 1228725 w 2871805"/>
                <a:gd name="connsiteY72" fmla="*/ 352562 h 1091203"/>
                <a:gd name="connsiteX73" fmla="*/ 1169194 w 2871805"/>
                <a:gd name="connsiteY73" fmla="*/ 450194 h 1091203"/>
                <a:gd name="connsiteX74" fmla="*/ 1126332 w 2871805"/>
                <a:gd name="connsiteY74" fmla="*/ 516869 h 1091203"/>
                <a:gd name="connsiteX75" fmla="*/ 1071563 w 2871805"/>
                <a:gd name="connsiteY75" fmla="*/ 585925 h 1091203"/>
                <a:gd name="connsiteX76" fmla="*/ 992982 w 2871805"/>
                <a:gd name="connsiteY76" fmla="*/ 647837 h 1091203"/>
                <a:gd name="connsiteX77" fmla="*/ 914400 w 2871805"/>
                <a:gd name="connsiteY77" fmla="*/ 697844 h 1091203"/>
                <a:gd name="connsiteX78" fmla="*/ 831057 w 2871805"/>
                <a:gd name="connsiteY78" fmla="*/ 728800 h 1091203"/>
                <a:gd name="connsiteX79" fmla="*/ 714375 w 2871805"/>
                <a:gd name="connsiteY79" fmla="*/ 745469 h 1091203"/>
                <a:gd name="connsiteX80" fmla="*/ 642938 w 2871805"/>
                <a:gd name="connsiteY80" fmla="*/ 790712 h 1091203"/>
                <a:gd name="connsiteX81" fmla="*/ 595313 w 2871805"/>
                <a:gd name="connsiteY81" fmla="*/ 843100 h 1091203"/>
                <a:gd name="connsiteX82" fmla="*/ 542925 w 2871805"/>
                <a:gd name="connsiteY82" fmla="*/ 893106 h 1091203"/>
                <a:gd name="connsiteX83" fmla="*/ 488156 w 2871805"/>
                <a:gd name="connsiteY83" fmla="*/ 916919 h 1091203"/>
                <a:gd name="connsiteX84" fmla="*/ 416719 w 2871805"/>
                <a:gd name="connsiteY84" fmla="*/ 928825 h 1091203"/>
                <a:gd name="connsiteX85" fmla="*/ 354807 w 2871805"/>
                <a:gd name="connsiteY85" fmla="*/ 926444 h 1091203"/>
                <a:gd name="connsiteX86" fmla="*/ 291934 w 2871805"/>
                <a:gd name="connsiteY86" fmla="*/ 942157 h 1091203"/>
                <a:gd name="connsiteX87" fmla="*/ 237166 w 2871805"/>
                <a:gd name="connsiteY87" fmla="*/ 951196 h 1091203"/>
                <a:gd name="connsiteX88" fmla="*/ 193844 w 2871805"/>
                <a:gd name="connsiteY88" fmla="*/ 942140 h 1091203"/>
                <a:gd name="connsiteX89" fmla="*/ 139996 w 2871805"/>
                <a:gd name="connsiteY89" fmla="*/ 944521 h 1091203"/>
                <a:gd name="connsiteX90" fmla="*/ 73780 w 2871805"/>
                <a:gd name="connsiteY90" fmla="*/ 974052 h 1091203"/>
                <a:gd name="connsiteX91" fmla="*/ 62874 w 2871805"/>
                <a:gd name="connsiteY91" fmla="*/ 992147 h 1091203"/>
                <a:gd name="connsiteX92" fmla="*/ 12407 w 2871805"/>
                <a:gd name="connsiteY92" fmla="*/ 1006888 h 1091203"/>
                <a:gd name="connsiteX0" fmla="*/ 12407 w 2871805"/>
                <a:gd name="connsiteY0" fmla="*/ 1006888 h 1091203"/>
                <a:gd name="connsiteX1" fmla="*/ 0 w 2871805"/>
                <a:gd name="connsiteY1" fmla="*/ 1091203 h 1091203"/>
                <a:gd name="connsiteX2" fmla="*/ 73320 w 2871805"/>
                <a:gd name="connsiteY2" fmla="*/ 1045960 h 1091203"/>
                <a:gd name="connsiteX3" fmla="*/ 151937 w 2871805"/>
                <a:gd name="connsiteY3" fmla="*/ 1026909 h 1091203"/>
                <a:gd name="connsiteX4" fmla="*/ 207169 w 2871805"/>
                <a:gd name="connsiteY4" fmla="*/ 1035981 h 1091203"/>
                <a:gd name="connsiteX5" fmla="*/ 264319 w 2871805"/>
                <a:gd name="connsiteY5" fmla="*/ 1024075 h 1091203"/>
                <a:gd name="connsiteX6" fmla="*/ 314325 w 2871805"/>
                <a:gd name="connsiteY6" fmla="*/ 1009787 h 1091203"/>
                <a:gd name="connsiteX7" fmla="*/ 378619 w 2871805"/>
                <a:gd name="connsiteY7" fmla="*/ 988356 h 1091203"/>
                <a:gd name="connsiteX8" fmla="*/ 431007 w 2871805"/>
                <a:gd name="connsiteY8" fmla="*/ 995500 h 1091203"/>
                <a:gd name="connsiteX9" fmla="*/ 490538 w 2871805"/>
                <a:gd name="connsiteY9" fmla="*/ 988356 h 1091203"/>
                <a:gd name="connsiteX10" fmla="*/ 557213 w 2871805"/>
                <a:gd name="connsiteY10" fmla="*/ 962162 h 1091203"/>
                <a:gd name="connsiteX11" fmla="*/ 621507 w 2871805"/>
                <a:gd name="connsiteY11" fmla="*/ 905012 h 1091203"/>
                <a:gd name="connsiteX12" fmla="*/ 709614 w 2871805"/>
                <a:gd name="connsiteY12" fmla="*/ 840719 h 1091203"/>
                <a:gd name="connsiteX13" fmla="*/ 876300 w 2871805"/>
                <a:gd name="connsiteY13" fmla="*/ 769281 h 1091203"/>
                <a:gd name="connsiteX14" fmla="*/ 962025 w 2871805"/>
                <a:gd name="connsiteY14" fmla="*/ 735944 h 1091203"/>
                <a:gd name="connsiteX15" fmla="*/ 1081087 w 2871805"/>
                <a:gd name="connsiteY15" fmla="*/ 652600 h 1091203"/>
                <a:gd name="connsiteX16" fmla="*/ 1157288 w 2871805"/>
                <a:gd name="connsiteY16" fmla="*/ 574018 h 1091203"/>
                <a:gd name="connsiteX17" fmla="*/ 1216820 w 2871805"/>
                <a:gd name="connsiteY17" fmla="*/ 502580 h 1091203"/>
                <a:gd name="connsiteX18" fmla="*/ 1262064 w 2871805"/>
                <a:gd name="connsiteY18" fmla="*/ 445431 h 1091203"/>
                <a:gd name="connsiteX19" fmla="*/ 1338263 w 2871805"/>
                <a:gd name="connsiteY19" fmla="*/ 445431 h 1091203"/>
                <a:gd name="connsiteX20" fmla="*/ 1412082 w 2871805"/>
                <a:gd name="connsiteY20" fmla="*/ 504962 h 1091203"/>
                <a:gd name="connsiteX21" fmla="*/ 1471613 w 2871805"/>
                <a:gd name="connsiteY21" fmla="*/ 550206 h 1091203"/>
                <a:gd name="connsiteX22" fmla="*/ 1543050 w 2871805"/>
                <a:gd name="connsiteY22" fmla="*/ 600212 h 1091203"/>
                <a:gd name="connsiteX23" fmla="*/ 1647825 w 2871805"/>
                <a:gd name="connsiteY23" fmla="*/ 647837 h 1091203"/>
                <a:gd name="connsiteX24" fmla="*/ 1752600 w 2871805"/>
                <a:gd name="connsiteY24" fmla="*/ 664506 h 1091203"/>
                <a:gd name="connsiteX25" fmla="*/ 1835944 w 2871805"/>
                <a:gd name="connsiteY25" fmla="*/ 652600 h 1091203"/>
                <a:gd name="connsiteX26" fmla="*/ 1943100 w 2871805"/>
                <a:gd name="connsiteY26" fmla="*/ 597831 h 1091203"/>
                <a:gd name="connsiteX27" fmla="*/ 1995488 w 2871805"/>
                <a:gd name="connsiteY27" fmla="*/ 566875 h 1091203"/>
                <a:gd name="connsiteX28" fmla="*/ 2055019 w 2871805"/>
                <a:gd name="connsiteY28" fmla="*/ 524012 h 1091203"/>
                <a:gd name="connsiteX29" fmla="*/ 2107406 w 2871805"/>
                <a:gd name="connsiteY29" fmla="*/ 557350 h 1091203"/>
                <a:gd name="connsiteX30" fmla="*/ 2174081 w 2871805"/>
                <a:gd name="connsiteY30" fmla="*/ 581162 h 1091203"/>
                <a:gd name="connsiteX31" fmla="*/ 2269332 w 2871805"/>
                <a:gd name="connsiteY31" fmla="*/ 571637 h 1091203"/>
                <a:gd name="connsiteX32" fmla="*/ 2374107 w 2871805"/>
                <a:gd name="connsiteY32" fmla="*/ 535919 h 1091203"/>
                <a:gd name="connsiteX33" fmla="*/ 2473361 w 2871805"/>
                <a:gd name="connsiteY33" fmla="*/ 492731 h 1091203"/>
                <a:gd name="connsiteX34" fmla="*/ 2533638 w 2871805"/>
                <a:gd name="connsiteY34" fmla="*/ 429199 h 1091203"/>
                <a:gd name="connsiteX35" fmla="*/ 2582149 w 2871805"/>
                <a:gd name="connsiteY35" fmla="*/ 457630 h 1091203"/>
                <a:gd name="connsiteX36" fmla="*/ 2683531 w 2871805"/>
                <a:gd name="connsiteY36" fmla="*/ 387286 h 1091203"/>
                <a:gd name="connsiteX37" fmla="*/ 2746330 w 2871805"/>
                <a:gd name="connsiteY37" fmla="*/ 300662 h 1091203"/>
                <a:gd name="connsiteX38" fmla="*/ 2781675 w 2871805"/>
                <a:gd name="connsiteY38" fmla="*/ 235881 h 1091203"/>
                <a:gd name="connsiteX39" fmla="*/ 2824163 w 2871805"/>
                <a:gd name="connsiteY39" fmla="*/ 154919 h 1091203"/>
                <a:gd name="connsiteX40" fmla="*/ 2855119 w 2871805"/>
                <a:gd name="connsiteY40" fmla="*/ 93006 h 1091203"/>
                <a:gd name="connsiteX41" fmla="*/ 2871788 w 2871805"/>
                <a:gd name="connsiteY41" fmla="*/ 50144 h 1091203"/>
                <a:gd name="connsiteX42" fmla="*/ 2857500 w 2871805"/>
                <a:gd name="connsiteY42" fmla="*/ 137 h 1091203"/>
                <a:gd name="connsiteX43" fmla="*/ 2821782 w 2871805"/>
                <a:gd name="connsiteY43" fmla="*/ 38238 h 1091203"/>
                <a:gd name="connsiteX44" fmla="*/ 2783682 w 2871805"/>
                <a:gd name="connsiteY44" fmla="*/ 121581 h 1091203"/>
                <a:gd name="connsiteX45" fmla="*/ 2757488 w 2871805"/>
                <a:gd name="connsiteY45" fmla="*/ 157300 h 1091203"/>
                <a:gd name="connsiteX46" fmla="*/ 2705100 w 2871805"/>
                <a:gd name="connsiteY46" fmla="*/ 171587 h 1091203"/>
                <a:gd name="connsiteX47" fmla="*/ 2650332 w 2871805"/>
                <a:gd name="connsiteY47" fmla="*/ 176350 h 1091203"/>
                <a:gd name="connsiteX48" fmla="*/ 2641259 w 2871805"/>
                <a:gd name="connsiteY48" fmla="*/ 249963 h 1091203"/>
                <a:gd name="connsiteX49" fmla="*/ 2590801 w 2871805"/>
                <a:gd name="connsiteY49" fmla="*/ 349671 h 1091203"/>
                <a:gd name="connsiteX50" fmla="*/ 2544048 w 2871805"/>
                <a:gd name="connsiteY50" fmla="*/ 320757 h 1091203"/>
                <a:gd name="connsiteX51" fmla="*/ 2485902 w 2871805"/>
                <a:gd name="connsiteY51" fmla="*/ 368624 h 1091203"/>
                <a:gd name="connsiteX52" fmla="*/ 2419350 w 2871805"/>
                <a:gd name="connsiteY52" fmla="*/ 424000 h 1091203"/>
                <a:gd name="connsiteX53" fmla="*/ 2357438 w 2871805"/>
                <a:gd name="connsiteY53" fmla="*/ 466862 h 1091203"/>
                <a:gd name="connsiteX54" fmla="*/ 2281238 w 2871805"/>
                <a:gd name="connsiteY54" fmla="*/ 493056 h 1091203"/>
                <a:gd name="connsiteX55" fmla="*/ 2224088 w 2871805"/>
                <a:gd name="connsiteY55" fmla="*/ 502581 h 1091203"/>
                <a:gd name="connsiteX56" fmla="*/ 2166938 w 2871805"/>
                <a:gd name="connsiteY56" fmla="*/ 500200 h 1091203"/>
                <a:gd name="connsiteX57" fmla="*/ 2116932 w 2871805"/>
                <a:gd name="connsiteY57" fmla="*/ 483531 h 1091203"/>
                <a:gd name="connsiteX58" fmla="*/ 2090738 w 2871805"/>
                <a:gd name="connsiteY58" fmla="*/ 464481 h 1091203"/>
                <a:gd name="connsiteX59" fmla="*/ 2033588 w 2871805"/>
                <a:gd name="connsiteY59" fmla="*/ 435906 h 1091203"/>
                <a:gd name="connsiteX60" fmla="*/ 1978819 w 2871805"/>
                <a:gd name="connsiteY60" fmla="*/ 466862 h 1091203"/>
                <a:gd name="connsiteX61" fmla="*/ 1907382 w 2871805"/>
                <a:gd name="connsiteY61" fmla="*/ 540681 h 1091203"/>
                <a:gd name="connsiteX62" fmla="*/ 1833563 w 2871805"/>
                <a:gd name="connsiteY62" fmla="*/ 574019 h 1091203"/>
                <a:gd name="connsiteX63" fmla="*/ 1778794 w 2871805"/>
                <a:gd name="connsiteY63" fmla="*/ 588306 h 1091203"/>
                <a:gd name="connsiteX64" fmla="*/ 1712119 w 2871805"/>
                <a:gd name="connsiteY64" fmla="*/ 590687 h 1091203"/>
                <a:gd name="connsiteX65" fmla="*/ 1659732 w 2871805"/>
                <a:gd name="connsiteY65" fmla="*/ 578781 h 1091203"/>
                <a:gd name="connsiteX66" fmla="*/ 1593057 w 2871805"/>
                <a:gd name="connsiteY66" fmla="*/ 547825 h 1091203"/>
                <a:gd name="connsiteX67" fmla="*/ 1531144 w 2871805"/>
                <a:gd name="connsiteY67" fmla="*/ 509725 h 1091203"/>
                <a:gd name="connsiteX68" fmla="*/ 1481138 w 2871805"/>
                <a:gd name="connsiteY68" fmla="*/ 471625 h 1091203"/>
                <a:gd name="connsiteX69" fmla="*/ 1443038 w 2871805"/>
                <a:gd name="connsiteY69" fmla="*/ 416856 h 1091203"/>
                <a:gd name="connsiteX70" fmla="*/ 1397794 w 2871805"/>
                <a:gd name="connsiteY70" fmla="*/ 364469 h 1091203"/>
                <a:gd name="connsiteX71" fmla="*/ 1321595 w 2871805"/>
                <a:gd name="connsiteY71" fmla="*/ 364469 h 1091203"/>
                <a:gd name="connsiteX72" fmla="*/ 1228725 w 2871805"/>
                <a:gd name="connsiteY72" fmla="*/ 352562 h 1091203"/>
                <a:gd name="connsiteX73" fmla="*/ 1169194 w 2871805"/>
                <a:gd name="connsiteY73" fmla="*/ 450194 h 1091203"/>
                <a:gd name="connsiteX74" fmla="*/ 1126332 w 2871805"/>
                <a:gd name="connsiteY74" fmla="*/ 516869 h 1091203"/>
                <a:gd name="connsiteX75" fmla="*/ 1071563 w 2871805"/>
                <a:gd name="connsiteY75" fmla="*/ 585925 h 1091203"/>
                <a:gd name="connsiteX76" fmla="*/ 992982 w 2871805"/>
                <a:gd name="connsiteY76" fmla="*/ 647837 h 1091203"/>
                <a:gd name="connsiteX77" fmla="*/ 914400 w 2871805"/>
                <a:gd name="connsiteY77" fmla="*/ 697844 h 1091203"/>
                <a:gd name="connsiteX78" fmla="*/ 831057 w 2871805"/>
                <a:gd name="connsiteY78" fmla="*/ 728800 h 1091203"/>
                <a:gd name="connsiteX79" fmla="*/ 714375 w 2871805"/>
                <a:gd name="connsiteY79" fmla="*/ 745469 h 1091203"/>
                <a:gd name="connsiteX80" fmla="*/ 642938 w 2871805"/>
                <a:gd name="connsiteY80" fmla="*/ 790712 h 1091203"/>
                <a:gd name="connsiteX81" fmla="*/ 595313 w 2871805"/>
                <a:gd name="connsiteY81" fmla="*/ 843100 h 1091203"/>
                <a:gd name="connsiteX82" fmla="*/ 542925 w 2871805"/>
                <a:gd name="connsiteY82" fmla="*/ 893106 h 1091203"/>
                <a:gd name="connsiteX83" fmla="*/ 488156 w 2871805"/>
                <a:gd name="connsiteY83" fmla="*/ 916919 h 1091203"/>
                <a:gd name="connsiteX84" fmla="*/ 416719 w 2871805"/>
                <a:gd name="connsiteY84" fmla="*/ 928825 h 1091203"/>
                <a:gd name="connsiteX85" fmla="*/ 354807 w 2871805"/>
                <a:gd name="connsiteY85" fmla="*/ 926444 h 1091203"/>
                <a:gd name="connsiteX86" fmla="*/ 291934 w 2871805"/>
                <a:gd name="connsiteY86" fmla="*/ 942157 h 1091203"/>
                <a:gd name="connsiteX87" fmla="*/ 237166 w 2871805"/>
                <a:gd name="connsiteY87" fmla="*/ 951196 h 1091203"/>
                <a:gd name="connsiteX88" fmla="*/ 193844 w 2871805"/>
                <a:gd name="connsiteY88" fmla="*/ 942140 h 1091203"/>
                <a:gd name="connsiteX89" fmla="*/ 139996 w 2871805"/>
                <a:gd name="connsiteY89" fmla="*/ 944521 h 1091203"/>
                <a:gd name="connsiteX90" fmla="*/ 73780 w 2871805"/>
                <a:gd name="connsiteY90" fmla="*/ 974052 h 1091203"/>
                <a:gd name="connsiteX91" fmla="*/ 62874 w 2871805"/>
                <a:gd name="connsiteY91" fmla="*/ 992147 h 1091203"/>
                <a:gd name="connsiteX92" fmla="*/ 12407 w 2871805"/>
                <a:gd name="connsiteY92" fmla="*/ 1006888 h 1091203"/>
                <a:gd name="connsiteX0" fmla="*/ 12407 w 2871805"/>
                <a:gd name="connsiteY0" fmla="*/ 1006888 h 1091203"/>
                <a:gd name="connsiteX1" fmla="*/ 0 w 2871805"/>
                <a:gd name="connsiteY1" fmla="*/ 1091203 h 1091203"/>
                <a:gd name="connsiteX2" fmla="*/ 73320 w 2871805"/>
                <a:gd name="connsiteY2" fmla="*/ 1045960 h 1091203"/>
                <a:gd name="connsiteX3" fmla="*/ 151937 w 2871805"/>
                <a:gd name="connsiteY3" fmla="*/ 1026909 h 1091203"/>
                <a:gd name="connsiteX4" fmla="*/ 190464 w 2871805"/>
                <a:gd name="connsiteY4" fmla="*/ 1015959 h 1091203"/>
                <a:gd name="connsiteX5" fmla="*/ 264319 w 2871805"/>
                <a:gd name="connsiteY5" fmla="*/ 1024075 h 1091203"/>
                <a:gd name="connsiteX6" fmla="*/ 314325 w 2871805"/>
                <a:gd name="connsiteY6" fmla="*/ 1009787 h 1091203"/>
                <a:gd name="connsiteX7" fmla="*/ 378619 w 2871805"/>
                <a:gd name="connsiteY7" fmla="*/ 988356 h 1091203"/>
                <a:gd name="connsiteX8" fmla="*/ 431007 w 2871805"/>
                <a:gd name="connsiteY8" fmla="*/ 995500 h 1091203"/>
                <a:gd name="connsiteX9" fmla="*/ 490538 w 2871805"/>
                <a:gd name="connsiteY9" fmla="*/ 988356 h 1091203"/>
                <a:gd name="connsiteX10" fmla="*/ 557213 w 2871805"/>
                <a:gd name="connsiteY10" fmla="*/ 962162 h 1091203"/>
                <a:gd name="connsiteX11" fmla="*/ 621507 w 2871805"/>
                <a:gd name="connsiteY11" fmla="*/ 905012 h 1091203"/>
                <a:gd name="connsiteX12" fmla="*/ 709614 w 2871805"/>
                <a:gd name="connsiteY12" fmla="*/ 840719 h 1091203"/>
                <a:gd name="connsiteX13" fmla="*/ 876300 w 2871805"/>
                <a:gd name="connsiteY13" fmla="*/ 769281 h 1091203"/>
                <a:gd name="connsiteX14" fmla="*/ 962025 w 2871805"/>
                <a:gd name="connsiteY14" fmla="*/ 735944 h 1091203"/>
                <a:gd name="connsiteX15" fmla="*/ 1081087 w 2871805"/>
                <a:gd name="connsiteY15" fmla="*/ 652600 h 1091203"/>
                <a:gd name="connsiteX16" fmla="*/ 1157288 w 2871805"/>
                <a:gd name="connsiteY16" fmla="*/ 574018 h 1091203"/>
                <a:gd name="connsiteX17" fmla="*/ 1216820 w 2871805"/>
                <a:gd name="connsiteY17" fmla="*/ 502580 h 1091203"/>
                <a:gd name="connsiteX18" fmla="*/ 1262064 w 2871805"/>
                <a:gd name="connsiteY18" fmla="*/ 445431 h 1091203"/>
                <a:gd name="connsiteX19" fmla="*/ 1338263 w 2871805"/>
                <a:gd name="connsiteY19" fmla="*/ 445431 h 1091203"/>
                <a:gd name="connsiteX20" fmla="*/ 1412082 w 2871805"/>
                <a:gd name="connsiteY20" fmla="*/ 504962 h 1091203"/>
                <a:gd name="connsiteX21" fmla="*/ 1471613 w 2871805"/>
                <a:gd name="connsiteY21" fmla="*/ 550206 h 1091203"/>
                <a:gd name="connsiteX22" fmla="*/ 1543050 w 2871805"/>
                <a:gd name="connsiteY22" fmla="*/ 600212 h 1091203"/>
                <a:gd name="connsiteX23" fmla="*/ 1647825 w 2871805"/>
                <a:gd name="connsiteY23" fmla="*/ 647837 h 1091203"/>
                <a:gd name="connsiteX24" fmla="*/ 1752600 w 2871805"/>
                <a:gd name="connsiteY24" fmla="*/ 664506 h 1091203"/>
                <a:gd name="connsiteX25" fmla="*/ 1835944 w 2871805"/>
                <a:gd name="connsiteY25" fmla="*/ 652600 h 1091203"/>
                <a:gd name="connsiteX26" fmla="*/ 1943100 w 2871805"/>
                <a:gd name="connsiteY26" fmla="*/ 597831 h 1091203"/>
                <a:gd name="connsiteX27" fmla="*/ 1995488 w 2871805"/>
                <a:gd name="connsiteY27" fmla="*/ 566875 h 1091203"/>
                <a:gd name="connsiteX28" fmla="*/ 2055019 w 2871805"/>
                <a:gd name="connsiteY28" fmla="*/ 524012 h 1091203"/>
                <a:gd name="connsiteX29" fmla="*/ 2107406 w 2871805"/>
                <a:gd name="connsiteY29" fmla="*/ 557350 h 1091203"/>
                <a:gd name="connsiteX30" fmla="*/ 2174081 w 2871805"/>
                <a:gd name="connsiteY30" fmla="*/ 581162 h 1091203"/>
                <a:gd name="connsiteX31" fmla="*/ 2269332 w 2871805"/>
                <a:gd name="connsiteY31" fmla="*/ 571637 h 1091203"/>
                <a:gd name="connsiteX32" fmla="*/ 2374107 w 2871805"/>
                <a:gd name="connsiteY32" fmla="*/ 535919 h 1091203"/>
                <a:gd name="connsiteX33" fmla="*/ 2473361 w 2871805"/>
                <a:gd name="connsiteY33" fmla="*/ 492731 h 1091203"/>
                <a:gd name="connsiteX34" fmla="*/ 2533638 w 2871805"/>
                <a:gd name="connsiteY34" fmla="*/ 429199 h 1091203"/>
                <a:gd name="connsiteX35" fmla="*/ 2582149 w 2871805"/>
                <a:gd name="connsiteY35" fmla="*/ 457630 h 1091203"/>
                <a:gd name="connsiteX36" fmla="*/ 2683531 w 2871805"/>
                <a:gd name="connsiteY36" fmla="*/ 387286 h 1091203"/>
                <a:gd name="connsiteX37" fmla="*/ 2746330 w 2871805"/>
                <a:gd name="connsiteY37" fmla="*/ 300662 h 1091203"/>
                <a:gd name="connsiteX38" fmla="*/ 2781675 w 2871805"/>
                <a:gd name="connsiteY38" fmla="*/ 235881 h 1091203"/>
                <a:gd name="connsiteX39" fmla="*/ 2824163 w 2871805"/>
                <a:gd name="connsiteY39" fmla="*/ 154919 h 1091203"/>
                <a:gd name="connsiteX40" fmla="*/ 2855119 w 2871805"/>
                <a:gd name="connsiteY40" fmla="*/ 93006 h 1091203"/>
                <a:gd name="connsiteX41" fmla="*/ 2871788 w 2871805"/>
                <a:gd name="connsiteY41" fmla="*/ 50144 h 1091203"/>
                <a:gd name="connsiteX42" fmla="*/ 2857500 w 2871805"/>
                <a:gd name="connsiteY42" fmla="*/ 137 h 1091203"/>
                <a:gd name="connsiteX43" fmla="*/ 2821782 w 2871805"/>
                <a:gd name="connsiteY43" fmla="*/ 38238 h 1091203"/>
                <a:gd name="connsiteX44" fmla="*/ 2783682 w 2871805"/>
                <a:gd name="connsiteY44" fmla="*/ 121581 h 1091203"/>
                <a:gd name="connsiteX45" fmla="*/ 2757488 w 2871805"/>
                <a:gd name="connsiteY45" fmla="*/ 157300 h 1091203"/>
                <a:gd name="connsiteX46" fmla="*/ 2705100 w 2871805"/>
                <a:gd name="connsiteY46" fmla="*/ 171587 h 1091203"/>
                <a:gd name="connsiteX47" fmla="*/ 2650332 w 2871805"/>
                <a:gd name="connsiteY47" fmla="*/ 176350 h 1091203"/>
                <a:gd name="connsiteX48" fmla="*/ 2641259 w 2871805"/>
                <a:gd name="connsiteY48" fmla="*/ 249963 h 1091203"/>
                <a:gd name="connsiteX49" fmla="*/ 2590801 w 2871805"/>
                <a:gd name="connsiteY49" fmla="*/ 349671 h 1091203"/>
                <a:gd name="connsiteX50" fmla="*/ 2544048 w 2871805"/>
                <a:gd name="connsiteY50" fmla="*/ 320757 h 1091203"/>
                <a:gd name="connsiteX51" fmla="*/ 2485902 w 2871805"/>
                <a:gd name="connsiteY51" fmla="*/ 368624 h 1091203"/>
                <a:gd name="connsiteX52" fmla="*/ 2419350 w 2871805"/>
                <a:gd name="connsiteY52" fmla="*/ 424000 h 1091203"/>
                <a:gd name="connsiteX53" fmla="*/ 2357438 w 2871805"/>
                <a:gd name="connsiteY53" fmla="*/ 466862 h 1091203"/>
                <a:gd name="connsiteX54" fmla="*/ 2281238 w 2871805"/>
                <a:gd name="connsiteY54" fmla="*/ 493056 h 1091203"/>
                <a:gd name="connsiteX55" fmla="*/ 2224088 w 2871805"/>
                <a:gd name="connsiteY55" fmla="*/ 502581 h 1091203"/>
                <a:gd name="connsiteX56" fmla="*/ 2166938 w 2871805"/>
                <a:gd name="connsiteY56" fmla="*/ 500200 h 1091203"/>
                <a:gd name="connsiteX57" fmla="*/ 2116932 w 2871805"/>
                <a:gd name="connsiteY57" fmla="*/ 483531 h 1091203"/>
                <a:gd name="connsiteX58" fmla="*/ 2090738 w 2871805"/>
                <a:gd name="connsiteY58" fmla="*/ 464481 h 1091203"/>
                <a:gd name="connsiteX59" fmla="*/ 2033588 w 2871805"/>
                <a:gd name="connsiteY59" fmla="*/ 435906 h 1091203"/>
                <a:gd name="connsiteX60" fmla="*/ 1978819 w 2871805"/>
                <a:gd name="connsiteY60" fmla="*/ 466862 h 1091203"/>
                <a:gd name="connsiteX61" fmla="*/ 1907382 w 2871805"/>
                <a:gd name="connsiteY61" fmla="*/ 540681 h 1091203"/>
                <a:gd name="connsiteX62" fmla="*/ 1833563 w 2871805"/>
                <a:gd name="connsiteY62" fmla="*/ 574019 h 1091203"/>
                <a:gd name="connsiteX63" fmla="*/ 1778794 w 2871805"/>
                <a:gd name="connsiteY63" fmla="*/ 588306 h 1091203"/>
                <a:gd name="connsiteX64" fmla="*/ 1712119 w 2871805"/>
                <a:gd name="connsiteY64" fmla="*/ 590687 h 1091203"/>
                <a:gd name="connsiteX65" fmla="*/ 1659732 w 2871805"/>
                <a:gd name="connsiteY65" fmla="*/ 578781 h 1091203"/>
                <a:gd name="connsiteX66" fmla="*/ 1593057 w 2871805"/>
                <a:gd name="connsiteY66" fmla="*/ 547825 h 1091203"/>
                <a:gd name="connsiteX67" fmla="*/ 1531144 w 2871805"/>
                <a:gd name="connsiteY67" fmla="*/ 509725 h 1091203"/>
                <a:gd name="connsiteX68" fmla="*/ 1481138 w 2871805"/>
                <a:gd name="connsiteY68" fmla="*/ 471625 h 1091203"/>
                <a:gd name="connsiteX69" fmla="*/ 1443038 w 2871805"/>
                <a:gd name="connsiteY69" fmla="*/ 416856 h 1091203"/>
                <a:gd name="connsiteX70" fmla="*/ 1397794 w 2871805"/>
                <a:gd name="connsiteY70" fmla="*/ 364469 h 1091203"/>
                <a:gd name="connsiteX71" fmla="*/ 1321595 w 2871805"/>
                <a:gd name="connsiteY71" fmla="*/ 364469 h 1091203"/>
                <a:gd name="connsiteX72" fmla="*/ 1228725 w 2871805"/>
                <a:gd name="connsiteY72" fmla="*/ 352562 h 1091203"/>
                <a:gd name="connsiteX73" fmla="*/ 1169194 w 2871805"/>
                <a:gd name="connsiteY73" fmla="*/ 450194 h 1091203"/>
                <a:gd name="connsiteX74" fmla="*/ 1126332 w 2871805"/>
                <a:gd name="connsiteY74" fmla="*/ 516869 h 1091203"/>
                <a:gd name="connsiteX75" fmla="*/ 1071563 w 2871805"/>
                <a:gd name="connsiteY75" fmla="*/ 585925 h 1091203"/>
                <a:gd name="connsiteX76" fmla="*/ 992982 w 2871805"/>
                <a:gd name="connsiteY76" fmla="*/ 647837 h 1091203"/>
                <a:gd name="connsiteX77" fmla="*/ 914400 w 2871805"/>
                <a:gd name="connsiteY77" fmla="*/ 697844 h 1091203"/>
                <a:gd name="connsiteX78" fmla="*/ 831057 w 2871805"/>
                <a:gd name="connsiteY78" fmla="*/ 728800 h 1091203"/>
                <a:gd name="connsiteX79" fmla="*/ 714375 w 2871805"/>
                <a:gd name="connsiteY79" fmla="*/ 745469 h 1091203"/>
                <a:gd name="connsiteX80" fmla="*/ 642938 w 2871805"/>
                <a:gd name="connsiteY80" fmla="*/ 790712 h 1091203"/>
                <a:gd name="connsiteX81" fmla="*/ 595313 w 2871805"/>
                <a:gd name="connsiteY81" fmla="*/ 843100 h 1091203"/>
                <a:gd name="connsiteX82" fmla="*/ 542925 w 2871805"/>
                <a:gd name="connsiteY82" fmla="*/ 893106 h 1091203"/>
                <a:gd name="connsiteX83" fmla="*/ 488156 w 2871805"/>
                <a:gd name="connsiteY83" fmla="*/ 916919 h 1091203"/>
                <a:gd name="connsiteX84" fmla="*/ 416719 w 2871805"/>
                <a:gd name="connsiteY84" fmla="*/ 928825 h 1091203"/>
                <a:gd name="connsiteX85" fmla="*/ 354807 w 2871805"/>
                <a:gd name="connsiteY85" fmla="*/ 926444 h 1091203"/>
                <a:gd name="connsiteX86" fmla="*/ 291934 w 2871805"/>
                <a:gd name="connsiteY86" fmla="*/ 942157 h 1091203"/>
                <a:gd name="connsiteX87" fmla="*/ 237166 w 2871805"/>
                <a:gd name="connsiteY87" fmla="*/ 951196 h 1091203"/>
                <a:gd name="connsiteX88" fmla="*/ 193844 w 2871805"/>
                <a:gd name="connsiteY88" fmla="*/ 942140 h 1091203"/>
                <a:gd name="connsiteX89" fmla="*/ 139996 w 2871805"/>
                <a:gd name="connsiteY89" fmla="*/ 944521 h 1091203"/>
                <a:gd name="connsiteX90" fmla="*/ 73780 w 2871805"/>
                <a:gd name="connsiteY90" fmla="*/ 974052 h 1091203"/>
                <a:gd name="connsiteX91" fmla="*/ 62874 w 2871805"/>
                <a:gd name="connsiteY91" fmla="*/ 992147 h 1091203"/>
                <a:gd name="connsiteX92" fmla="*/ 12407 w 2871805"/>
                <a:gd name="connsiteY92" fmla="*/ 1006888 h 1091203"/>
                <a:gd name="connsiteX0" fmla="*/ 12407 w 2871805"/>
                <a:gd name="connsiteY0" fmla="*/ 1006888 h 1091203"/>
                <a:gd name="connsiteX1" fmla="*/ 0 w 2871805"/>
                <a:gd name="connsiteY1" fmla="*/ 1091203 h 1091203"/>
                <a:gd name="connsiteX2" fmla="*/ 73320 w 2871805"/>
                <a:gd name="connsiteY2" fmla="*/ 1045960 h 1091203"/>
                <a:gd name="connsiteX3" fmla="*/ 145254 w 2871805"/>
                <a:gd name="connsiteY3" fmla="*/ 1016898 h 1091203"/>
                <a:gd name="connsiteX4" fmla="*/ 190464 w 2871805"/>
                <a:gd name="connsiteY4" fmla="*/ 1015959 h 1091203"/>
                <a:gd name="connsiteX5" fmla="*/ 264319 w 2871805"/>
                <a:gd name="connsiteY5" fmla="*/ 1024075 h 1091203"/>
                <a:gd name="connsiteX6" fmla="*/ 314325 w 2871805"/>
                <a:gd name="connsiteY6" fmla="*/ 1009787 h 1091203"/>
                <a:gd name="connsiteX7" fmla="*/ 378619 w 2871805"/>
                <a:gd name="connsiteY7" fmla="*/ 988356 h 1091203"/>
                <a:gd name="connsiteX8" fmla="*/ 431007 w 2871805"/>
                <a:gd name="connsiteY8" fmla="*/ 995500 h 1091203"/>
                <a:gd name="connsiteX9" fmla="*/ 490538 w 2871805"/>
                <a:gd name="connsiteY9" fmla="*/ 988356 h 1091203"/>
                <a:gd name="connsiteX10" fmla="*/ 557213 w 2871805"/>
                <a:gd name="connsiteY10" fmla="*/ 962162 h 1091203"/>
                <a:gd name="connsiteX11" fmla="*/ 621507 w 2871805"/>
                <a:gd name="connsiteY11" fmla="*/ 905012 h 1091203"/>
                <a:gd name="connsiteX12" fmla="*/ 709614 w 2871805"/>
                <a:gd name="connsiteY12" fmla="*/ 840719 h 1091203"/>
                <a:gd name="connsiteX13" fmla="*/ 876300 w 2871805"/>
                <a:gd name="connsiteY13" fmla="*/ 769281 h 1091203"/>
                <a:gd name="connsiteX14" fmla="*/ 962025 w 2871805"/>
                <a:gd name="connsiteY14" fmla="*/ 735944 h 1091203"/>
                <a:gd name="connsiteX15" fmla="*/ 1081087 w 2871805"/>
                <a:gd name="connsiteY15" fmla="*/ 652600 h 1091203"/>
                <a:gd name="connsiteX16" fmla="*/ 1157288 w 2871805"/>
                <a:gd name="connsiteY16" fmla="*/ 574018 h 1091203"/>
                <a:gd name="connsiteX17" fmla="*/ 1216820 w 2871805"/>
                <a:gd name="connsiteY17" fmla="*/ 502580 h 1091203"/>
                <a:gd name="connsiteX18" fmla="*/ 1262064 w 2871805"/>
                <a:gd name="connsiteY18" fmla="*/ 445431 h 1091203"/>
                <a:gd name="connsiteX19" fmla="*/ 1338263 w 2871805"/>
                <a:gd name="connsiteY19" fmla="*/ 445431 h 1091203"/>
                <a:gd name="connsiteX20" fmla="*/ 1412082 w 2871805"/>
                <a:gd name="connsiteY20" fmla="*/ 504962 h 1091203"/>
                <a:gd name="connsiteX21" fmla="*/ 1471613 w 2871805"/>
                <a:gd name="connsiteY21" fmla="*/ 550206 h 1091203"/>
                <a:gd name="connsiteX22" fmla="*/ 1543050 w 2871805"/>
                <a:gd name="connsiteY22" fmla="*/ 600212 h 1091203"/>
                <a:gd name="connsiteX23" fmla="*/ 1647825 w 2871805"/>
                <a:gd name="connsiteY23" fmla="*/ 647837 h 1091203"/>
                <a:gd name="connsiteX24" fmla="*/ 1752600 w 2871805"/>
                <a:gd name="connsiteY24" fmla="*/ 664506 h 1091203"/>
                <a:gd name="connsiteX25" fmla="*/ 1835944 w 2871805"/>
                <a:gd name="connsiteY25" fmla="*/ 652600 h 1091203"/>
                <a:gd name="connsiteX26" fmla="*/ 1943100 w 2871805"/>
                <a:gd name="connsiteY26" fmla="*/ 597831 h 1091203"/>
                <a:gd name="connsiteX27" fmla="*/ 1995488 w 2871805"/>
                <a:gd name="connsiteY27" fmla="*/ 566875 h 1091203"/>
                <a:gd name="connsiteX28" fmla="*/ 2055019 w 2871805"/>
                <a:gd name="connsiteY28" fmla="*/ 524012 h 1091203"/>
                <a:gd name="connsiteX29" fmla="*/ 2107406 w 2871805"/>
                <a:gd name="connsiteY29" fmla="*/ 557350 h 1091203"/>
                <a:gd name="connsiteX30" fmla="*/ 2174081 w 2871805"/>
                <a:gd name="connsiteY30" fmla="*/ 581162 h 1091203"/>
                <a:gd name="connsiteX31" fmla="*/ 2269332 w 2871805"/>
                <a:gd name="connsiteY31" fmla="*/ 571637 h 1091203"/>
                <a:gd name="connsiteX32" fmla="*/ 2374107 w 2871805"/>
                <a:gd name="connsiteY32" fmla="*/ 535919 h 1091203"/>
                <a:gd name="connsiteX33" fmla="*/ 2473361 w 2871805"/>
                <a:gd name="connsiteY33" fmla="*/ 492731 h 1091203"/>
                <a:gd name="connsiteX34" fmla="*/ 2533638 w 2871805"/>
                <a:gd name="connsiteY34" fmla="*/ 429199 h 1091203"/>
                <a:gd name="connsiteX35" fmla="*/ 2582149 w 2871805"/>
                <a:gd name="connsiteY35" fmla="*/ 457630 h 1091203"/>
                <a:gd name="connsiteX36" fmla="*/ 2683531 w 2871805"/>
                <a:gd name="connsiteY36" fmla="*/ 387286 h 1091203"/>
                <a:gd name="connsiteX37" fmla="*/ 2746330 w 2871805"/>
                <a:gd name="connsiteY37" fmla="*/ 300662 h 1091203"/>
                <a:gd name="connsiteX38" fmla="*/ 2781675 w 2871805"/>
                <a:gd name="connsiteY38" fmla="*/ 235881 h 1091203"/>
                <a:gd name="connsiteX39" fmla="*/ 2824163 w 2871805"/>
                <a:gd name="connsiteY39" fmla="*/ 154919 h 1091203"/>
                <a:gd name="connsiteX40" fmla="*/ 2855119 w 2871805"/>
                <a:gd name="connsiteY40" fmla="*/ 93006 h 1091203"/>
                <a:gd name="connsiteX41" fmla="*/ 2871788 w 2871805"/>
                <a:gd name="connsiteY41" fmla="*/ 50144 h 1091203"/>
                <a:gd name="connsiteX42" fmla="*/ 2857500 w 2871805"/>
                <a:gd name="connsiteY42" fmla="*/ 137 h 1091203"/>
                <a:gd name="connsiteX43" fmla="*/ 2821782 w 2871805"/>
                <a:gd name="connsiteY43" fmla="*/ 38238 h 1091203"/>
                <a:gd name="connsiteX44" fmla="*/ 2783682 w 2871805"/>
                <a:gd name="connsiteY44" fmla="*/ 121581 h 1091203"/>
                <a:gd name="connsiteX45" fmla="*/ 2757488 w 2871805"/>
                <a:gd name="connsiteY45" fmla="*/ 157300 h 1091203"/>
                <a:gd name="connsiteX46" fmla="*/ 2705100 w 2871805"/>
                <a:gd name="connsiteY46" fmla="*/ 171587 h 1091203"/>
                <a:gd name="connsiteX47" fmla="*/ 2650332 w 2871805"/>
                <a:gd name="connsiteY47" fmla="*/ 176350 h 1091203"/>
                <a:gd name="connsiteX48" fmla="*/ 2641259 w 2871805"/>
                <a:gd name="connsiteY48" fmla="*/ 249963 h 1091203"/>
                <a:gd name="connsiteX49" fmla="*/ 2590801 w 2871805"/>
                <a:gd name="connsiteY49" fmla="*/ 349671 h 1091203"/>
                <a:gd name="connsiteX50" fmla="*/ 2544048 w 2871805"/>
                <a:gd name="connsiteY50" fmla="*/ 320757 h 1091203"/>
                <a:gd name="connsiteX51" fmla="*/ 2485902 w 2871805"/>
                <a:gd name="connsiteY51" fmla="*/ 368624 h 1091203"/>
                <a:gd name="connsiteX52" fmla="*/ 2419350 w 2871805"/>
                <a:gd name="connsiteY52" fmla="*/ 424000 h 1091203"/>
                <a:gd name="connsiteX53" fmla="*/ 2357438 w 2871805"/>
                <a:gd name="connsiteY53" fmla="*/ 466862 h 1091203"/>
                <a:gd name="connsiteX54" fmla="*/ 2281238 w 2871805"/>
                <a:gd name="connsiteY54" fmla="*/ 493056 h 1091203"/>
                <a:gd name="connsiteX55" fmla="*/ 2224088 w 2871805"/>
                <a:gd name="connsiteY55" fmla="*/ 502581 h 1091203"/>
                <a:gd name="connsiteX56" fmla="*/ 2166938 w 2871805"/>
                <a:gd name="connsiteY56" fmla="*/ 500200 h 1091203"/>
                <a:gd name="connsiteX57" fmla="*/ 2116932 w 2871805"/>
                <a:gd name="connsiteY57" fmla="*/ 483531 h 1091203"/>
                <a:gd name="connsiteX58" fmla="*/ 2090738 w 2871805"/>
                <a:gd name="connsiteY58" fmla="*/ 464481 h 1091203"/>
                <a:gd name="connsiteX59" fmla="*/ 2033588 w 2871805"/>
                <a:gd name="connsiteY59" fmla="*/ 435906 h 1091203"/>
                <a:gd name="connsiteX60" fmla="*/ 1978819 w 2871805"/>
                <a:gd name="connsiteY60" fmla="*/ 466862 h 1091203"/>
                <a:gd name="connsiteX61" fmla="*/ 1907382 w 2871805"/>
                <a:gd name="connsiteY61" fmla="*/ 540681 h 1091203"/>
                <a:gd name="connsiteX62" fmla="*/ 1833563 w 2871805"/>
                <a:gd name="connsiteY62" fmla="*/ 574019 h 1091203"/>
                <a:gd name="connsiteX63" fmla="*/ 1778794 w 2871805"/>
                <a:gd name="connsiteY63" fmla="*/ 588306 h 1091203"/>
                <a:gd name="connsiteX64" fmla="*/ 1712119 w 2871805"/>
                <a:gd name="connsiteY64" fmla="*/ 590687 h 1091203"/>
                <a:gd name="connsiteX65" fmla="*/ 1659732 w 2871805"/>
                <a:gd name="connsiteY65" fmla="*/ 578781 h 1091203"/>
                <a:gd name="connsiteX66" fmla="*/ 1593057 w 2871805"/>
                <a:gd name="connsiteY66" fmla="*/ 547825 h 1091203"/>
                <a:gd name="connsiteX67" fmla="*/ 1531144 w 2871805"/>
                <a:gd name="connsiteY67" fmla="*/ 509725 h 1091203"/>
                <a:gd name="connsiteX68" fmla="*/ 1481138 w 2871805"/>
                <a:gd name="connsiteY68" fmla="*/ 471625 h 1091203"/>
                <a:gd name="connsiteX69" fmla="*/ 1443038 w 2871805"/>
                <a:gd name="connsiteY69" fmla="*/ 416856 h 1091203"/>
                <a:gd name="connsiteX70" fmla="*/ 1397794 w 2871805"/>
                <a:gd name="connsiteY70" fmla="*/ 364469 h 1091203"/>
                <a:gd name="connsiteX71" fmla="*/ 1321595 w 2871805"/>
                <a:gd name="connsiteY71" fmla="*/ 364469 h 1091203"/>
                <a:gd name="connsiteX72" fmla="*/ 1228725 w 2871805"/>
                <a:gd name="connsiteY72" fmla="*/ 352562 h 1091203"/>
                <a:gd name="connsiteX73" fmla="*/ 1169194 w 2871805"/>
                <a:gd name="connsiteY73" fmla="*/ 450194 h 1091203"/>
                <a:gd name="connsiteX74" fmla="*/ 1126332 w 2871805"/>
                <a:gd name="connsiteY74" fmla="*/ 516869 h 1091203"/>
                <a:gd name="connsiteX75" fmla="*/ 1071563 w 2871805"/>
                <a:gd name="connsiteY75" fmla="*/ 585925 h 1091203"/>
                <a:gd name="connsiteX76" fmla="*/ 992982 w 2871805"/>
                <a:gd name="connsiteY76" fmla="*/ 647837 h 1091203"/>
                <a:gd name="connsiteX77" fmla="*/ 914400 w 2871805"/>
                <a:gd name="connsiteY77" fmla="*/ 697844 h 1091203"/>
                <a:gd name="connsiteX78" fmla="*/ 831057 w 2871805"/>
                <a:gd name="connsiteY78" fmla="*/ 728800 h 1091203"/>
                <a:gd name="connsiteX79" fmla="*/ 714375 w 2871805"/>
                <a:gd name="connsiteY79" fmla="*/ 745469 h 1091203"/>
                <a:gd name="connsiteX80" fmla="*/ 642938 w 2871805"/>
                <a:gd name="connsiteY80" fmla="*/ 790712 h 1091203"/>
                <a:gd name="connsiteX81" fmla="*/ 595313 w 2871805"/>
                <a:gd name="connsiteY81" fmla="*/ 843100 h 1091203"/>
                <a:gd name="connsiteX82" fmla="*/ 542925 w 2871805"/>
                <a:gd name="connsiteY82" fmla="*/ 893106 h 1091203"/>
                <a:gd name="connsiteX83" fmla="*/ 488156 w 2871805"/>
                <a:gd name="connsiteY83" fmla="*/ 916919 h 1091203"/>
                <a:gd name="connsiteX84" fmla="*/ 416719 w 2871805"/>
                <a:gd name="connsiteY84" fmla="*/ 928825 h 1091203"/>
                <a:gd name="connsiteX85" fmla="*/ 354807 w 2871805"/>
                <a:gd name="connsiteY85" fmla="*/ 926444 h 1091203"/>
                <a:gd name="connsiteX86" fmla="*/ 291934 w 2871805"/>
                <a:gd name="connsiteY86" fmla="*/ 942157 h 1091203"/>
                <a:gd name="connsiteX87" fmla="*/ 237166 w 2871805"/>
                <a:gd name="connsiteY87" fmla="*/ 951196 h 1091203"/>
                <a:gd name="connsiteX88" fmla="*/ 193844 w 2871805"/>
                <a:gd name="connsiteY88" fmla="*/ 942140 h 1091203"/>
                <a:gd name="connsiteX89" fmla="*/ 139996 w 2871805"/>
                <a:gd name="connsiteY89" fmla="*/ 944521 h 1091203"/>
                <a:gd name="connsiteX90" fmla="*/ 73780 w 2871805"/>
                <a:gd name="connsiteY90" fmla="*/ 974052 h 1091203"/>
                <a:gd name="connsiteX91" fmla="*/ 62874 w 2871805"/>
                <a:gd name="connsiteY91" fmla="*/ 992147 h 1091203"/>
                <a:gd name="connsiteX92" fmla="*/ 12407 w 2871805"/>
                <a:gd name="connsiteY92" fmla="*/ 1006888 h 1091203"/>
                <a:gd name="connsiteX0" fmla="*/ 0 w 2872763"/>
                <a:gd name="connsiteY0" fmla="*/ 986867 h 1091203"/>
                <a:gd name="connsiteX1" fmla="*/ 958 w 2872763"/>
                <a:gd name="connsiteY1" fmla="*/ 1091203 h 1091203"/>
                <a:gd name="connsiteX2" fmla="*/ 74278 w 2872763"/>
                <a:gd name="connsiteY2" fmla="*/ 1045960 h 1091203"/>
                <a:gd name="connsiteX3" fmla="*/ 146212 w 2872763"/>
                <a:gd name="connsiteY3" fmla="*/ 1016898 h 1091203"/>
                <a:gd name="connsiteX4" fmla="*/ 191422 w 2872763"/>
                <a:gd name="connsiteY4" fmla="*/ 1015959 h 1091203"/>
                <a:gd name="connsiteX5" fmla="*/ 265277 w 2872763"/>
                <a:gd name="connsiteY5" fmla="*/ 1024075 h 1091203"/>
                <a:gd name="connsiteX6" fmla="*/ 315283 w 2872763"/>
                <a:gd name="connsiteY6" fmla="*/ 1009787 h 1091203"/>
                <a:gd name="connsiteX7" fmla="*/ 379577 w 2872763"/>
                <a:gd name="connsiteY7" fmla="*/ 988356 h 1091203"/>
                <a:gd name="connsiteX8" fmla="*/ 431965 w 2872763"/>
                <a:gd name="connsiteY8" fmla="*/ 995500 h 1091203"/>
                <a:gd name="connsiteX9" fmla="*/ 491496 w 2872763"/>
                <a:gd name="connsiteY9" fmla="*/ 988356 h 1091203"/>
                <a:gd name="connsiteX10" fmla="*/ 558171 w 2872763"/>
                <a:gd name="connsiteY10" fmla="*/ 962162 h 1091203"/>
                <a:gd name="connsiteX11" fmla="*/ 622465 w 2872763"/>
                <a:gd name="connsiteY11" fmla="*/ 905012 h 1091203"/>
                <a:gd name="connsiteX12" fmla="*/ 710572 w 2872763"/>
                <a:gd name="connsiteY12" fmla="*/ 840719 h 1091203"/>
                <a:gd name="connsiteX13" fmla="*/ 877258 w 2872763"/>
                <a:gd name="connsiteY13" fmla="*/ 769281 h 1091203"/>
                <a:gd name="connsiteX14" fmla="*/ 962983 w 2872763"/>
                <a:gd name="connsiteY14" fmla="*/ 735944 h 1091203"/>
                <a:gd name="connsiteX15" fmla="*/ 1082045 w 2872763"/>
                <a:gd name="connsiteY15" fmla="*/ 652600 h 1091203"/>
                <a:gd name="connsiteX16" fmla="*/ 1158246 w 2872763"/>
                <a:gd name="connsiteY16" fmla="*/ 574018 h 1091203"/>
                <a:gd name="connsiteX17" fmla="*/ 1217778 w 2872763"/>
                <a:gd name="connsiteY17" fmla="*/ 502580 h 1091203"/>
                <a:gd name="connsiteX18" fmla="*/ 1263022 w 2872763"/>
                <a:gd name="connsiteY18" fmla="*/ 445431 h 1091203"/>
                <a:gd name="connsiteX19" fmla="*/ 1339221 w 2872763"/>
                <a:gd name="connsiteY19" fmla="*/ 445431 h 1091203"/>
                <a:gd name="connsiteX20" fmla="*/ 1413040 w 2872763"/>
                <a:gd name="connsiteY20" fmla="*/ 504962 h 1091203"/>
                <a:gd name="connsiteX21" fmla="*/ 1472571 w 2872763"/>
                <a:gd name="connsiteY21" fmla="*/ 550206 h 1091203"/>
                <a:gd name="connsiteX22" fmla="*/ 1544008 w 2872763"/>
                <a:gd name="connsiteY22" fmla="*/ 600212 h 1091203"/>
                <a:gd name="connsiteX23" fmla="*/ 1648783 w 2872763"/>
                <a:gd name="connsiteY23" fmla="*/ 647837 h 1091203"/>
                <a:gd name="connsiteX24" fmla="*/ 1753558 w 2872763"/>
                <a:gd name="connsiteY24" fmla="*/ 664506 h 1091203"/>
                <a:gd name="connsiteX25" fmla="*/ 1836902 w 2872763"/>
                <a:gd name="connsiteY25" fmla="*/ 652600 h 1091203"/>
                <a:gd name="connsiteX26" fmla="*/ 1944058 w 2872763"/>
                <a:gd name="connsiteY26" fmla="*/ 597831 h 1091203"/>
                <a:gd name="connsiteX27" fmla="*/ 1996446 w 2872763"/>
                <a:gd name="connsiteY27" fmla="*/ 566875 h 1091203"/>
                <a:gd name="connsiteX28" fmla="*/ 2055977 w 2872763"/>
                <a:gd name="connsiteY28" fmla="*/ 524012 h 1091203"/>
                <a:gd name="connsiteX29" fmla="*/ 2108364 w 2872763"/>
                <a:gd name="connsiteY29" fmla="*/ 557350 h 1091203"/>
                <a:gd name="connsiteX30" fmla="*/ 2175039 w 2872763"/>
                <a:gd name="connsiteY30" fmla="*/ 581162 h 1091203"/>
                <a:gd name="connsiteX31" fmla="*/ 2270290 w 2872763"/>
                <a:gd name="connsiteY31" fmla="*/ 571637 h 1091203"/>
                <a:gd name="connsiteX32" fmla="*/ 2375065 w 2872763"/>
                <a:gd name="connsiteY32" fmla="*/ 535919 h 1091203"/>
                <a:gd name="connsiteX33" fmla="*/ 2474319 w 2872763"/>
                <a:gd name="connsiteY33" fmla="*/ 492731 h 1091203"/>
                <a:gd name="connsiteX34" fmla="*/ 2534596 w 2872763"/>
                <a:gd name="connsiteY34" fmla="*/ 429199 h 1091203"/>
                <a:gd name="connsiteX35" fmla="*/ 2583107 w 2872763"/>
                <a:gd name="connsiteY35" fmla="*/ 457630 h 1091203"/>
                <a:gd name="connsiteX36" fmla="*/ 2684489 w 2872763"/>
                <a:gd name="connsiteY36" fmla="*/ 387286 h 1091203"/>
                <a:gd name="connsiteX37" fmla="*/ 2747288 w 2872763"/>
                <a:gd name="connsiteY37" fmla="*/ 300662 h 1091203"/>
                <a:gd name="connsiteX38" fmla="*/ 2782633 w 2872763"/>
                <a:gd name="connsiteY38" fmla="*/ 235881 h 1091203"/>
                <a:gd name="connsiteX39" fmla="*/ 2825121 w 2872763"/>
                <a:gd name="connsiteY39" fmla="*/ 154919 h 1091203"/>
                <a:gd name="connsiteX40" fmla="*/ 2856077 w 2872763"/>
                <a:gd name="connsiteY40" fmla="*/ 93006 h 1091203"/>
                <a:gd name="connsiteX41" fmla="*/ 2872746 w 2872763"/>
                <a:gd name="connsiteY41" fmla="*/ 50144 h 1091203"/>
                <a:gd name="connsiteX42" fmla="*/ 2858458 w 2872763"/>
                <a:gd name="connsiteY42" fmla="*/ 137 h 1091203"/>
                <a:gd name="connsiteX43" fmla="*/ 2822740 w 2872763"/>
                <a:gd name="connsiteY43" fmla="*/ 38238 h 1091203"/>
                <a:gd name="connsiteX44" fmla="*/ 2784640 w 2872763"/>
                <a:gd name="connsiteY44" fmla="*/ 121581 h 1091203"/>
                <a:gd name="connsiteX45" fmla="*/ 2758446 w 2872763"/>
                <a:gd name="connsiteY45" fmla="*/ 157300 h 1091203"/>
                <a:gd name="connsiteX46" fmla="*/ 2706058 w 2872763"/>
                <a:gd name="connsiteY46" fmla="*/ 171587 h 1091203"/>
                <a:gd name="connsiteX47" fmla="*/ 2651290 w 2872763"/>
                <a:gd name="connsiteY47" fmla="*/ 176350 h 1091203"/>
                <a:gd name="connsiteX48" fmla="*/ 2642217 w 2872763"/>
                <a:gd name="connsiteY48" fmla="*/ 249963 h 1091203"/>
                <a:gd name="connsiteX49" fmla="*/ 2591759 w 2872763"/>
                <a:gd name="connsiteY49" fmla="*/ 349671 h 1091203"/>
                <a:gd name="connsiteX50" fmla="*/ 2545006 w 2872763"/>
                <a:gd name="connsiteY50" fmla="*/ 320757 h 1091203"/>
                <a:gd name="connsiteX51" fmla="*/ 2486860 w 2872763"/>
                <a:gd name="connsiteY51" fmla="*/ 368624 h 1091203"/>
                <a:gd name="connsiteX52" fmla="*/ 2420308 w 2872763"/>
                <a:gd name="connsiteY52" fmla="*/ 424000 h 1091203"/>
                <a:gd name="connsiteX53" fmla="*/ 2358396 w 2872763"/>
                <a:gd name="connsiteY53" fmla="*/ 466862 h 1091203"/>
                <a:gd name="connsiteX54" fmla="*/ 2282196 w 2872763"/>
                <a:gd name="connsiteY54" fmla="*/ 493056 h 1091203"/>
                <a:gd name="connsiteX55" fmla="*/ 2225046 w 2872763"/>
                <a:gd name="connsiteY55" fmla="*/ 502581 h 1091203"/>
                <a:gd name="connsiteX56" fmla="*/ 2167896 w 2872763"/>
                <a:gd name="connsiteY56" fmla="*/ 500200 h 1091203"/>
                <a:gd name="connsiteX57" fmla="*/ 2117890 w 2872763"/>
                <a:gd name="connsiteY57" fmla="*/ 483531 h 1091203"/>
                <a:gd name="connsiteX58" fmla="*/ 2091696 w 2872763"/>
                <a:gd name="connsiteY58" fmla="*/ 464481 h 1091203"/>
                <a:gd name="connsiteX59" fmla="*/ 2034546 w 2872763"/>
                <a:gd name="connsiteY59" fmla="*/ 435906 h 1091203"/>
                <a:gd name="connsiteX60" fmla="*/ 1979777 w 2872763"/>
                <a:gd name="connsiteY60" fmla="*/ 466862 h 1091203"/>
                <a:gd name="connsiteX61" fmla="*/ 1908340 w 2872763"/>
                <a:gd name="connsiteY61" fmla="*/ 540681 h 1091203"/>
                <a:gd name="connsiteX62" fmla="*/ 1834521 w 2872763"/>
                <a:gd name="connsiteY62" fmla="*/ 574019 h 1091203"/>
                <a:gd name="connsiteX63" fmla="*/ 1779752 w 2872763"/>
                <a:gd name="connsiteY63" fmla="*/ 588306 h 1091203"/>
                <a:gd name="connsiteX64" fmla="*/ 1713077 w 2872763"/>
                <a:gd name="connsiteY64" fmla="*/ 590687 h 1091203"/>
                <a:gd name="connsiteX65" fmla="*/ 1660690 w 2872763"/>
                <a:gd name="connsiteY65" fmla="*/ 578781 h 1091203"/>
                <a:gd name="connsiteX66" fmla="*/ 1594015 w 2872763"/>
                <a:gd name="connsiteY66" fmla="*/ 547825 h 1091203"/>
                <a:gd name="connsiteX67" fmla="*/ 1532102 w 2872763"/>
                <a:gd name="connsiteY67" fmla="*/ 509725 h 1091203"/>
                <a:gd name="connsiteX68" fmla="*/ 1482096 w 2872763"/>
                <a:gd name="connsiteY68" fmla="*/ 471625 h 1091203"/>
                <a:gd name="connsiteX69" fmla="*/ 1443996 w 2872763"/>
                <a:gd name="connsiteY69" fmla="*/ 416856 h 1091203"/>
                <a:gd name="connsiteX70" fmla="*/ 1398752 w 2872763"/>
                <a:gd name="connsiteY70" fmla="*/ 364469 h 1091203"/>
                <a:gd name="connsiteX71" fmla="*/ 1322553 w 2872763"/>
                <a:gd name="connsiteY71" fmla="*/ 364469 h 1091203"/>
                <a:gd name="connsiteX72" fmla="*/ 1229683 w 2872763"/>
                <a:gd name="connsiteY72" fmla="*/ 352562 h 1091203"/>
                <a:gd name="connsiteX73" fmla="*/ 1170152 w 2872763"/>
                <a:gd name="connsiteY73" fmla="*/ 450194 h 1091203"/>
                <a:gd name="connsiteX74" fmla="*/ 1127290 w 2872763"/>
                <a:gd name="connsiteY74" fmla="*/ 516869 h 1091203"/>
                <a:gd name="connsiteX75" fmla="*/ 1072521 w 2872763"/>
                <a:gd name="connsiteY75" fmla="*/ 585925 h 1091203"/>
                <a:gd name="connsiteX76" fmla="*/ 993940 w 2872763"/>
                <a:gd name="connsiteY76" fmla="*/ 647837 h 1091203"/>
                <a:gd name="connsiteX77" fmla="*/ 915358 w 2872763"/>
                <a:gd name="connsiteY77" fmla="*/ 697844 h 1091203"/>
                <a:gd name="connsiteX78" fmla="*/ 832015 w 2872763"/>
                <a:gd name="connsiteY78" fmla="*/ 728800 h 1091203"/>
                <a:gd name="connsiteX79" fmla="*/ 715333 w 2872763"/>
                <a:gd name="connsiteY79" fmla="*/ 745469 h 1091203"/>
                <a:gd name="connsiteX80" fmla="*/ 643896 w 2872763"/>
                <a:gd name="connsiteY80" fmla="*/ 790712 h 1091203"/>
                <a:gd name="connsiteX81" fmla="*/ 596271 w 2872763"/>
                <a:gd name="connsiteY81" fmla="*/ 843100 h 1091203"/>
                <a:gd name="connsiteX82" fmla="*/ 543883 w 2872763"/>
                <a:gd name="connsiteY82" fmla="*/ 893106 h 1091203"/>
                <a:gd name="connsiteX83" fmla="*/ 489114 w 2872763"/>
                <a:gd name="connsiteY83" fmla="*/ 916919 h 1091203"/>
                <a:gd name="connsiteX84" fmla="*/ 417677 w 2872763"/>
                <a:gd name="connsiteY84" fmla="*/ 928825 h 1091203"/>
                <a:gd name="connsiteX85" fmla="*/ 355765 w 2872763"/>
                <a:gd name="connsiteY85" fmla="*/ 926444 h 1091203"/>
                <a:gd name="connsiteX86" fmla="*/ 292892 w 2872763"/>
                <a:gd name="connsiteY86" fmla="*/ 942157 h 1091203"/>
                <a:gd name="connsiteX87" fmla="*/ 238124 w 2872763"/>
                <a:gd name="connsiteY87" fmla="*/ 951196 h 1091203"/>
                <a:gd name="connsiteX88" fmla="*/ 194802 w 2872763"/>
                <a:gd name="connsiteY88" fmla="*/ 942140 h 1091203"/>
                <a:gd name="connsiteX89" fmla="*/ 140954 w 2872763"/>
                <a:gd name="connsiteY89" fmla="*/ 944521 h 1091203"/>
                <a:gd name="connsiteX90" fmla="*/ 74738 w 2872763"/>
                <a:gd name="connsiteY90" fmla="*/ 974052 h 1091203"/>
                <a:gd name="connsiteX91" fmla="*/ 63832 w 2872763"/>
                <a:gd name="connsiteY91" fmla="*/ 992147 h 1091203"/>
                <a:gd name="connsiteX92" fmla="*/ 0 w 2872763"/>
                <a:gd name="connsiteY92" fmla="*/ 986867 h 1091203"/>
                <a:gd name="connsiteX0" fmla="*/ 0 w 2872763"/>
                <a:gd name="connsiteY0" fmla="*/ 986867 h 1091203"/>
                <a:gd name="connsiteX1" fmla="*/ 958 w 2872763"/>
                <a:gd name="connsiteY1" fmla="*/ 1091203 h 1091203"/>
                <a:gd name="connsiteX2" fmla="*/ 74278 w 2872763"/>
                <a:gd name="connsiteY2" fmla="*/ 1045960 h 1091203"/>
                <a:gd name="connsiteX3" fmla="*/ 146212 w 2872763"/>
                <a:gd name="connsiteY3" fmla="*/ 1016898 h 1091203"/>
                <a:gd name="connsiteX4" fmla="*/ 191422 w 2872763"/>
                <a:gd name="connsiteY4" fmla="*/ 1015959 h 1091203"/>
                <a:gd name="connsiteX5" fmla="*/ 265277 w 2872763"/>
                <a:gd name="connsiteY5" fmla="*/ 1024075 h 1091203"/>
                <a:gd name="connsiteX6" fmla="*/ 315283 w 2872763"/>
                <a:gd name="connsiteY6" fmla="*/ 1009787 h 1091203"/>
                <a:gd name="connsiteX7" fmla="*/ 379577 w 2872763"/>
                <a:gd name="connsiteY7" fmla="*/ 988356 h 1091203"/>
                <a:gd name="connsiteX8" fmla="*/ 431965 w 2872763"/>
                <a:gd name="connsiteY8" fmla="*/ 995500 h 1091203"/>
                <a:gd name="connsiteX9" fmla="*/ 491496 w 2872763"/>
                <a:gd name="connsiteY9" fmla="*/ 988356 h 1091203"/>
                <a:gd name="connsiteX10" fmla="*/ 558171 w 2872763"/>
                <a:gd name="connsiteY10" fmla="*/ 962162 h 1091203"/>
                <a:gd name="connsiteX11" fmla="*/ 622465 w 2872763"/>
                <a:gd name="connsiteY11" fmla="*/ 905012 h 1091203"/>
                <a:gd name="connsiteX12" fmla="*/ 710572 w 2872763"/>
                <a:gd name="connsiteY12" fmla="*/ 840719 h 1091203"/>
                <a:gd name="connsiteX13" fmla="*/ 877258 w 2872763"/>
                <a:gd name="connsiteY13" fmla="*/ 769281 h 1091203"/>
                <a:gd name="connsiteX14" fmla="*/ 962983 w 2872763"/>
                <a:gd name="connsiteY14" fmla="*/ 735944 h 1091203"/>
                <a:gd name="connsiteX15" fmla="*/ 1082045 w 2872763"/>
                <a:gd name="connsiteY15" fmla="*/ 652600 h 1091203"/>
                <a:gd name="connsiteX16" fmla="*/ 1158246 w 2872763"/>
                <a:gd name="connsiteY16" fmla="*/ 574018 h 1091203"/>
                <a:gd name="connsiteX17" fmla="*/ 1217778 w 2872763"/>
                <a:gd name="connsiteY17" fmla="*/ 502580 h 1091203"/>
                <a:gd name="connsiteX18" fmla="*/ 1263022 w 2872763"/>
                <a:gd name="connsiteY18" fmla="*/ 445431 h 1091203"/>
                <a:gd name="connsiteX19" fmla="*/ 1339221 w 2872763"/>
                <a:gd name="connsiteY19" fmla="*/ 445431 h 1091203"/>
                <a:gd name="connsiteX20" fmla="*/ 1413040 w 2872763"/>
                <a:gd name="connsiteY20" fmla="*/ 504962 h 1091203"/>
                <a:gd name="connsiteX21" fmla="*/ 1472571 w 2872763"/>
                <a:gd name="connsiteY21" fmla="*/ 550206 h 1091203"/>
                <a:gd name="connsiteX22" fmla="*/ 1544008 w 2872763"/>
                <a:gd name="connsiteY22" fmla="*/ 600212 h 1091203"/>
                <a:gd name="connsiteX23" fmla="*/ 1648783 w 2872763"/>
                <a:gd name="connsiteY23" fmla="*/ 647837 h 1091203"/>
                <a:gd name="connsiteX24" fmla="*/ 1753558 w 2872763"/>
                <a:gd name="connsiteY24" fmla="*/ 664506 h 1091203"/>
                <a:gd name="connsiteX25" fmla="*/ 1836902 w 2872763"/>
                <a:gd name="connsiteY25" fmla="*/ 652600 h 1091203"/>
                <a:gd name="connsiteX26" fmla="*/ 1944058 w 2872763"/>
                <a:gd name="connsiteY26" fmla="*/ 597831 h 1091203"/>
                <a:gd name="connsiteX27" fmla="*/ 1996446 w 2872763"/>
                <a:gd name="connsiteY27" fmla="*/ 566875 h 1091203"/>
                <a:gd name="connsiteX28" fmla="*/ 2055977 w 2872763"/>
                <a:gd name="connsiteY28" fmla="*/ 524012 h 1091203"/>
                <a:gd name="connsiteX29" fmla="*/ 2108364 w 2872763"/>
                <a:gd name="connsiteY29" fmla="*/ 557350 h 1091203"/>
                <a:gd name="connsiteX30" fmla="*/ 2175039 w 2872763"/>
                <a:gd name="connsiteY30" fmla="*/ 581162 h 1091203"/>
                <a:gd name="connsiteX31" fmla="*/ 2270290 w 2872763"/>
                <a:gd name="connsiteY31" fmla="*/ 571637 h 1091203"/>
                <a:gd name="connsiteX32" fmla="*/ 2375065 w 2872763"/>
                <a:gd name="connsiteY32" fmla="*/ 535919 h 1091203"/>
                <a:gd name="connsiteX33" fmla="*/ 2474319 w 2872763"/>
                <a:gd name="connsiteY33" fmla="*/ 492731 h 1091203"/>
                <a:gd name="connsiteX34" fmla="*/ 2534596 w 2872763"/>
                <a:gd name="connsiteY34" fmla="*/ 429199 h 1091203"/>
                <a:gd name="connsiteX35" fmla="*/ 2583107 w 2872763"/>
                <a:gd name="connsiteY35" fmla="*/ 457630 h 1091203"/>
                <a:gd name="connsiteX36" fmla="*/ 2684489 w 2872763"/>
                <a:gd name="connsiteY36" fmla="*/ 387286 h 1091203"/>
                <a:gd name="connsiteX37" fmla="*/ 2747288 w 2872763"/>
                <a:gd name="connsiteY37" fmla="*/ 300662 h 1091203"/>
                <a:gd name="connsiteX38" fmla="*/ 2782633 w 2872763"/>
                <a:gd name="connsiteY38" fmla="*/ 235881 h 1091203"/>
                <a:gd name="connsiteX39" fmla="*/ 2825121 w 2872763"/>
                <a:gd name="connsiteY39" fmla="*/ 154919 h 1091203"/>
                <a:gd name="connsiteX40" fmla="*/ 2856077 w 2872763"/>
                <a:gd name="connsiteY40" fmla="*/ 93006 h 1091203"/>
                <a:gd name="connsiteX41" fmla="*/ 2872746 w 2872763"/>
                <a:gd name="connsiteY41" fmla="*/ 50144 h 1091203"/>
                <a:gd name="connsiteX42" fmla="*/ 2858458 w 2872763"/>
                <a:gd name="connsiteY42" fmla="*/ 137 h 1091203"/>
                <a:gd name="connsiteX43" fmla="*/ 2822740 w 2872763"/>
                <a:gd name="connsiteY43" fmla="*/ 38238 h 1091203"/>
                <a:gd name="connsiteX44" fmla="*/ 2784640 w 2872763"/>
                <a:gd name="connsiteY44" fmla="*/ 121581 h 1091203"/>
                <a:gd name="connsiteX45" fmla="*/ 2758446 w 2872763"/>
                <a:gd name="connsiteY45" fmla="*/ 157300 h 1091203"/>
                <a:gd name="connsiteX46" fmla="*/ 2706058 w 2872763"/>
                <a:gd name="connsiteY46" fmla="*/ 171587 h 1091203"/>
                <a:gd name="connsiteX47" fmla="*/ 2651290 w 2872763"/>
                <a:gd name="connsiteY47" fmla="*/ 176350 h 1091203"/>
                <a:gd name="connsiteX48" fmla="*/ 2642217 w 2872763"/>
                <a:gd name="connsiteY48" fmla="*/ 249963 h 1091203"/>
                <a:gd name="connsiteX49" fmla="*/ 2591759 w 2872763"/>
                <a:gd name="connsiteY49" fmla="*/ 349671 h 1091203"/>
                <a:gd name="connsiteX50" fmla="*/ 2545006 w 2872763"/>
                <a:gd name="connsiteY50" fmla="*/ 320757 h 1091203"/>
                <a:gd name="connsiteX51" fmla="*/ 2486860 w 2872763"/>
                <a:gd name="connsiteY51" fmla="*/ 368624 h 1091203"/>
                <a:gd name="connsiteX52" fmla="*/ 2420308 w 2872763"/>
                <a:gd name="connsiteY52" fmla="*/ 424000 h 1091203"/>
                <a:gd name="connsiteX53" fmla="*/ 2358396 w 2872763"/>
                <a:gd name="connsiteY53" fmla="*/ 466862 h 1091203"/>
                <a:gd name="connsiteX54" fmla="*/ 2282196 w 2872763"/>
                <a:gd name="connsiteY54" fmla="*/ 493056 h 1091203"/>
                <a:gd name="connsiteX55" fmla="*/ 2225046 w 2872763"/>
                <a:gd name="connsiteY55" fmla="*/ 502581 h 1091203"/>
                <a:gd name="connsiteX56" fmla="*/ 2167896 w 2872763"/>
                <a:gd name="connsiteY56" fmla="*/ 500200 h 1091203"/>
                <a:gd name="connsiteX57" fmla="*/ 2117890 w 2872763"/>
                <a:gd name="connsiteY57" fmla="*/ 483531 h 1091203"/>
                <a:gd name="connsiteX58" fmla="*/ 2091696 w 2872763"/>
                <a:gd name="connsiteY58" fmla="*/ 464481 h 1091203"/>
                <a:gd name="connsiteX59" fmla="*/ 2034546 w 2872763"/>
                <a:gd name="connsiteY59" fmla="*/ 435906 h 1091203"/>
                <a:gd name="connsiteX60" fmla="*/ 1979777 w 2872763"/>
                <a:gd name="connsiteY60" fmla="*/ 466862 h 1091203"/>
                <a:gd name="connsiteX61" fmla="*/ 1908340 w 2872763"/>
                <a:gd name="connsiteY61" fmla="*/ 540681 h 1091203"/>
                <a:gd name="connsiteX62" fmla="*/ 1834521 w 2872763"/>
                <a:gd name="connsiteY62" fmla="*/ 574019 h 1091203"/>
                <a:gd name="connsiteX63" fmla="*/ 1779752 w 2872763"/>
                <a:gd name="connsiteY63" fmla="*/ 588306 h 1091203"/>
                <a:gd name="connsiteX64" fmla="*/ 1713077 w 2872763"/>
                <a:gd name="connsiteY64" fmla="*/ 590687 h 1091203"/>
                <a:gd name="connsiteX65" fmla="*/ 1660690 w 2872763"/>
                <a:gd name="connsiteY65" fmla="*/ 578781 h 1091203"/>
                <a:gd name="connsiteX66" fmla="*/ 1594015 w 2872763"/>
                <a:gd name="connsiteY66" fmla="*/ 547825 h 1091203"/>
                <a:gd name="connsiteX67" fmla="*/ 1532102 w 2872763"/>
                <a:gd name="connsiteY67" fmla="*/ 509725 h 1091203"/>
                <a:gd name="connsiteX68" fmla="*/ 1482096 w 2872763"/>
                <a:gd name="connsiteY68" fmla="*/ 471625 h 1091203"/>
                <a:gd name="connsiteX69" fmla="*/ 1443996 w 2872763"/>
                <a:gd name="connsiteY69" fmla="*/ 416856 h 1091203"/>
                <a:gd name="connsiteX70" fmla="*/ 1398752 w 2872763"/>
                <a:gd name="connsiteY70" fmla="*/ 364469 h 1091203"/>
                <a:gd name="connsiteX71" fmla="*/ 1322553 w 2872763"/>
                <a:gd name="connsiteY71" fmla="*/ 364469 h 1091203"/>
                <a:gd name="connsiteX72" fmla="*/ 1229683 w 2872763"/>
                <a:gd name="connsiteY72" fmla="*/ 352562 h 1091203"/>
                <a:gd name="connsiteX73" fmla="*/ 1170152 w 2872763"/>
                <a:gd name="connsiteY73" fmla="*/ 450194 h 1091203"/>
                <a:gd name="connsiteX74" fmla="*/ 1127290 w 2872763"/>
                <a:gd name="connsiteY74" fmla="*/ 516869 h 1091203"/>
                <a:gd name="connsiteX75" fmla="*/ 1072521 w 2872763"/>
                <a:gd name="connsiteY75" fmla="*/ 585925 h 1091203"/>
                <a:gd name="connsiteX76" fmla="*/ 993940 w 2872763"/>
                <a:gd name="connsiteY76" fmla="*/ 647837 h 1091203"/>
                <a:gd name="connsiteX77" fmla="*/ 915358 w 2872763"/>
                <a:gd name="connsiteY77" fmla="*/ 697844 h 1091203"/>
                <a:gd name="connsiteX78" fmla="*/ 832015 w 2872763"/>
                <a:gd name="connsiteY78" fmla="*/ 728800 h 1091203"/>
                <a:gd name="connsiteX79" fmla="*/ 715333 w 2872763"/>
                <a:gd name="connsiteY79" fmla="*/ 745469 h 1091203"/>
                <a:gd name="connsiteX80" fmla="*/ 643896 w 2872763"/>
                <a:gd name="connsiteY80" fmla="*/ 790712 h 1091203"/>
                <a:gd name="connsiteX81" fmla="*/ 596271 w 2872763"/>
                <a:gd name="connsiteY81" fmla="*/ 843100 h 1091203"/>
                <a:gd name="connsiteX82" fmla="*/ 543883 w 2872763"/>
                <a:gd name="connsiteY82" fmla="*/ 893106 h 1091203"/>
                <a:gd name="connsiteX83" fmla="*/ 489114 w 2872763"/>
                <a:gd name="connsiteY83" fmla="*/ 916919 h 1091203"/>
                <a:gd name="connsiteX84" fmla="*/ 417677 w 2872763"/>
                <a:gd name="connsiteY84" fmla="*/ 928825 h 1091203"/>
                <a:gd name="connsiteX85" fmla="*/ 355765 w 2872763"/>
                <a:gd name="connsiteY85" fmla="*/ 926444 h 1091203"/>
                <a:gd name="connsiteX86" fmla="*/ 292892 w 2872763"/>
                <a:gd name="connsiteY86" fmla="*/ 942157 h 1091203"/>
                <a:gd name="connsiteX87" fmla="*/ 238124 w 2872763"/>
                <a:gd name="connsiteY87" fmla="*/ 951196 h 1091203"/>
                <a:gd name="connsiteX88" fmla="*/ 194802 w 2872763"/>
                <a:gd name="connsiteY88" fmla="*/ 942140 h 1091203"/>
                <a:gd name="connsiteX89" fmla="*/ 140954 w 2872763"/>
                <a:gd name="connsiteY89" fmla="*/ 944521 h 1091203"/>
                <a:gd name="connsiteX90" fmla="*/ 74738 w 2872763"/>
                <a:gd name="connsiteY90" fmla="*/ 974052 h 1091203"/>
                <a:gd name="connsiteX91" fmla="*/ 47126 w 2872763"/>
                <a:gd name="connsiteY91" fmla="*/ 972126 h 1091203"/>
                <a:gd name="connsiteX92" fmla="*/ 0 w 2872763"/>
                <a:gd name="connsiteY92" fmla="*/ 986867 h 1091203"/>
                <a:gd name="connsiteX0" fmla="*/ 0 w 2872763"/>
                <a:gd name="connsiteY0" fmla="*/ 986867 h 1091203"/>
                <a:gd name="connsiteX1" fmla="*/ 958 w 2872763"/>
                <a:gd name="connsiteY1" fmla="*/ 1091203 h 1091203"/>
                <a:gd name="connsiteX2" fmla="*/ 74278 w 2872763"/>
                <a:gd name="connsiteY2" fmla="*/ 1045960 h 1091203"/>
                <a:gd name="connsiteX3" fmla="*/ 146212 w 2872763"/>
                <a:gd name="connsiteY3" fmla="*/ 1016898 h 1091203"/>
                <a:gd name="connsiteX4" fmla="*/ 191422 w 2872763"/>
                <a:gd name="connsiteY4" fmla="*/ 1015959 h 1091203"/>
                <a:gd name="connsiteX5" fmla="*/ 265277 w 2872763"/>
                <a:gd name="connsiteY5" fmla="*/ 1024075 h 1091203"/>
                <a:gd name="connsiteX6" fmla="*/ 315283 w 2872763"/>
                <a:gd name="connsiteY6" fmla="*/ 1009787 h 1091203"/>
                <a:gd name="connsiteX7" fmla="*/ 379577 w 2872763"/>
                <a:gd name="connsiteY7" fmla="*/ 988356 h 1091203"/>
                <a:gd name="connsiteX8" fmla="*/ 431965 w 2872763"/>
                <a:gd name="connsiteY8" fmla="*/ 995500 h 1091203"/>
                <a:gd name="connsiteX9" fmla="*/ 491496 w 2872763"/>
                <a:gd name="connsiteY9" fmla="*/ 988356 h 1091203"/>
                <a:gd name="connsiteX10" fmla="*/ 558171 w 2872763"/>
                <a:gd name="connsiteY10" fmla="*/ 962162 h 1091203"/>
                <a:gd name="connsiteX11" fmla="*/ 622465 w 2872763"/>
                <a:gd name="connsiteY11" fmla="*/ 905012 h 1091203"/>
                <a:gd name="connsiteX12" fmla="*/ 710572 w 2872763"/>
                <a:gd name="connsiteY12" fmla="*/ 840719 h 1091203"/>
                <a:gd name="connsiteX13" fmla="*/ 877258 w 2872763"/>
                <a:gd name="connsiteY13" fmla="*/ 769281 h 1091203"/>
                <a:gd name="connsiteX14" fmla="*/ 962983 w 2872763"/>
                <a:gd name="connsiteY14" fmla="*/ 735944 h 1091203"/>
                <a:gd name="connsiteX15" fmla="*/ 1082045 w 2872763"/>
                <a:gd name="connsiteY15" fmla="*/ 652600 h 1091203"/>
                <a:gd name="connsiteX16" fmla="*/ 1158246 w 2872763"/>
                <a:gd name="connsiteY16" fmla="*/ 574018 h 1091203"/>
                <a:gd name="connsiteX17" fmla="*/ 1217778 w 2872763"/>
                <a:gd name="connsiteY17" fmla="*/ 502580 h 1091203"/>
                <a:gd name="connsiteX18" fmla="*/ 1263022 w 2872763"/>
                <a:gd name="connsiteY18" fmla="*/ 445431 h 1091203"/>
                <a:gd name="connsiteX19" fmla="*/ 1339221 w 2872763"/>
                <a:gd name="connsiteY19" fmla="*/ 445431 h 1091203"/>
                <a:gd name="connsiteX20" fmla="*/ 1413040 w 2872763"/>
                <a:gd name="connsiteY20" fmla="*/ 504962 h 1091203"/>
                <a:gd name="connsiteX21" fmla="*/ 1472571 w 2872763"/>
                <a:gd name="connsiteY21" fmla="*/ 550206 h 1091203"/>
                <a:gd name="connsiteX22" fmla="*/ 1544008 w 2872763"/>
                <a:gd name="connsiteY22" fmla="*/ 600212 h 1091203"/>
                <a:gd name="connsiteX23" fmla="*/ 1648783 w 2872763"/>
                <a:gd name="connsiteY23" fmla="*/ 647837 h 1091203"/>
                <a:gd name="connsiteX24" fmla="*/ 1753558 w 2872763"/>
                <a:gd name="connsiteY24" fmla="*/ 664506 h 1091203"/>
                <a:gd name="connsiteX25" fmla="*/ 1836902 w 2872763"/>
                <a:gd name="connsiteY25" fmla="*/ 652600 h 1091203"/>
                <a:gd name="connsiteX26" fmla="*/ 1944058 w 2872763"/>
                <a:gd name="connsiteY26" fmla="*/ 597831 h 1091203"/>
                <a:gd name="connsiteX27" fmla="*/ 1996446 w 2872763"/>
                <a:gd name="connsiteY27" fmla="*/ 566875 h 1091203"/>
                <a:gd name="connsiteX28" fmla="*/ 2055977 w 2872763"/>
                <a:gd name="connsiteY28" fmla="*/ 524012 h 1091203"/>
                <a:gd name="connsiteX29" fmla="*/ 2108364 w 2872763"/>
                <a:gd name="connsiteY29" fmla="*/ 557350 h 1091203"/>
                <a:gd name="connsiteX30" fmla="*/ 2175039 w 2872763"/>
                <a:gd name="connsiteY30" fmla="*/ 581162 h 1091203"/>
                <a:gd name="connsiteX31" fmla="*/ 2270290 w 2872763"/>
                <a:gd name="connsiteY31" fmla="*/ 571637 h 1091203"/>
                <a:gd name="connsiteX32" fmla="*/ 2375065 w 2872763"/>
                <a:gd name="connsiteY32" fmla="*/ 535919 h 1091203"/>
                <a:gd name="connsiteX33" fmla="*/ 2474319 w 2872763"/>
                <a:gd name="connsiteY33" fmla="*/ 492731 h 1091203"/>
                <a:gd name="connsiteX34" fmla="*/ 2534596 w 2872763"/>
                <a:gd name="connsiteY34" fmla="*/ 429199 h 1091203"/>
                <a:gd name="connsiteX35" fmla="*/ 2583107 w 2872763"/>
                <a:gd name="connsiteY35" fmla="*/ 457630 h 1091203"/>
                <a:gd name="connsiteX36" fmla="*/ 2684489 w 2872763"/>
                <a:gd name="connsiteY36" fmla="*/ 387286 h 1091203"/>
                <a:gd name="connsiteX37" fmla="*/ 2747288 w 2872763"/>
                <a:gd name="connsiteY37" fmla="*/ 300662 h 1091203"/>
                <a:gd name="connsiteX38" fmla="*/ 2782633 w 2872763"/>
                <a:gd name="connsiteY38" fmla="*/ 235881 h 1091203"/>
                <a:gd name="connsiteX39" fmla="*/ 2825121 w 2872763"/>
                <a:gd name="connsiteY39" fmla="*/ 154919 h 1091203"/>
                <a:gd name="connsiteX40" fmla="*/ 2856077 w 2872763"/>
                <a:gd name="connsiteY40" fmla="*/ 93006 h 1091203"/>
                <a:gd name="connsiteX41" fmla="*/ 2872746 w 2872763"/>
                <a:gd name="connsiteY41" fmla="*/ 50144 h 1091203"/>
                <a:gd name="connsiteX42" fmla="*/ 2858458 w 2872763"/>
                <a:gd name="connsiteY42" fmla="*/ 137 h 1091203"/>
                <a:gd name="connsiteX43" fmla="*/ 2822740 w 2872763"/>
                <a:gd name="connsiteY43" fmla="*/ 38238 h 1091203"/>
                <a:gd name="connsiteX44" fmla="*/ 2784640 w 2872763"/>
                <a:gd name="connsiteY44" fmla="*/ 121581 h 1091203"/>
                <a:gd name="connsiteX45" fmla="*/ 2758446 w 2872763"/>
                <a:gd name="connsiteY45" fmla="*/ 157300 h 1091203"/>
                <a:gd name="connsiteX46" fmla="*/ 2706058 w 2872763"/>
                <a:gd name="connsiteY46" fmla="*/ 171587 h 1091203"/>
                <a:gd name="connsiteX47" fmla="*/ 2651290 w 2872763"/>
                <a:gd name="connsiteY47" fmla="*/ 176350 h 1091203"/>
                <a:gd name="connsiteX48" fmla="*/ 2642217 w 2872763"/>
                <a:gd name="connsiteY48" fmla="*/ 249963 h 1091203"/>
                <a:gd name="connsiteX49" fmla="*/ 2591759 w 2872763"/>
                <a:gd name="connsiteY49" fmla="*/ 349671 h 1091203"/>
                <a:gd name="connsiteX50" fmla="*/ 2545006 w 2872763"/>
                <a:gd name="connsiteY50" fmla="*/ 320757 h 1091203"/>
                <a:gd name="connsiteX51" fmla="*/ 2486860 w 2872763"/>
                <a:gd name="connsiteY51" fmla="*/ 368624 h 1091203"/>
                <a:gd name="connsiteX52" fmla="*/ 2420308 w 2872763"/>
                <a:gd name="connsiteY52" fmla="*/ 424000 h 1091203"/>
                <a:gd name="connsiteX53" fmla="*/ 2358396 w 2872763"/>
                <a:gd name="connsiteY53" fmla="*/ 466862 h 1091203"/>
                <a:gd name="connsiteX54" fmla="*/ 2282196 w 2872763"/>
                <a:gd name="connsiteY54" fmla="*/ 493056 h 1091203"/>
                <a:gd name="connsiteX55" fmla="*/ 2225046 w 2872763"/>
                <a:gd name="connsiteY55" fmla="*/ 502581 h 1091203"/>
                <a:gd name="connsiteX56" fmla="*/ 2167896 w 2872763"/>
                <a:gd name="connsiteY56" fmla="*/ 500200 h 1091203"/>
                <a:gd name="connsiteX57" fmla="*/ 2117890 w 2872763"/>
                <a:gd name="connsiteY57" fmla="*/ 483531 h 1091203"/>
                <a:gd name="connsiteX58" fmla="*/ 2091696 w 2872763"/>
                <a:gd name="connsiteY58" fmla="*/ 464481 h 1091203"/>
                <a:gd name="connsiteX59" fmla="*/ 2034546 w 2872763"/>
                <a:gd name="connsiteY59" fmla="*/ 435906 h 1091203"/>
                <a:gd name="connsiteX60" fmla="*/ 1979777 w 2872763"/>
                <a:gd name="connsiteY60" fmla="*/ 466862 h 1091203"/>
                <a:gd name="connsiteX61" fmla="*/ 1908340 w 2872763"/>
                <a:gd name="connsiteY61" fmla="*/ 540681 h 1091203"/>
                <a:gd name="connsiteX62" fmla="*/ 1834521 w 2872763"/>
                <a:gd name="connsiteY62" fmla="*/ 574019 h 1091203"/>
                <a:gd name="connsiteX63" fmla="*/ 1779752 w 2872763"/>
                <a:gd name="connsiteY63" fmla="*/ 588306 h 1091203"/>
                <a:gd name="connsiteX64" fmla="*/ 1713077 w 2872763"/>
                <a:gd name="connsiteY64" fmla="*/ 590687 h 1091203"/>
                <a:gd name="connsiteX65" fmla="*/ 1660690 w 2872763"/>
                <a:gd name="connsiteY65" fmla="*/ 578781 h 1091203"/>
                <a:gd name="connsiteX66" fmla="*/ 1594015 w 2872763"/>
                <a:gd name="connsiteY66" fmla="*/ 547825 h 1091203"/>
                <a:gd name="connsiteX67" fmla="*/ 1532102 w 2872763"/>
                <a:gd name="connsiteY67" fmla="*/ 509725 h 1091203"/>
                <a:gd name="connsiteX68" fmla="*/ 1482096 w 2872763"/>
                <a:gd name="connsiteY68" fmla="*/ 471625 h 1091203"/>
                <a:gd name="connsiteX69" fmla="*/ 1443996 w 2872763"/>
                <a:gd name="connsiteY69" fmla="*/ 416856 h 1091203"/>
                <a:gd name="connsiteX70" fmla="*/ 1398752 w 2872763"/>
                <a:gd name="connsiteY70" fmla="*/ 364469 h 1091203"/>
                <a:gd name="connsiteX71" fmla="*/ 1322553 w 2872763"/>
                <a:gd name="connsiteY71" fmla="*/ 364469 h 1091203"/>
                <a:gd name="connsiteX72" fmla="*/ 1229683 w 2872763"/>
                <a:gd name="connsiteY72" fmla="*/ 352562 h 1091203"/>
                <a:gd name="connsiteX73" fmla="*/ 1170152 w 2872763"/>
                <a:gd name="connsiteY73" fmla="*/ 450194 h 1091203"/>
                <a:gd name="connsiteX74" fmla="*/ 1127290 w 2872763"/>
                <a:gd name="connsiteY74" fmla="*/ 516869 h 1091203"/>
                <a:gd name="connsiteX75" fmla="*/ 1072521 w 2872763"/>
                <a:gd name="connsiteY75" fmla="*/ 585925 h 1091203"/>
                <a:gd name="connsiteX76" fmla="*/ 993940 w 2872763"/>
                <a:gd name="connsiteY76" fmla="*/ 647837 h 1091203"/>
                <a:gd name="connsiteX77" fmla="*/ 915358 w 2872763"/>
                <a:gd name="connsiteY77" fmla="*/ 697844 h 1091203"/>
                <a:gd name="connsiteX78" fmla="*/ 832015 w 2872763"/>
                <a:gd name="connsiteY78" fmla="*/ 728800 h 1091203"/>
                <a:gd name="connsiteX79" fmla="*/ 715333 w 2872763"/>
                <a:gd name="connsiteY79" fmla="*/ 745469 h 1091203"/>
                <a:gd name="connsiteX80" fmla="*/ 643896 w 2872763"/>
                <a:gd name="connsiteY80" fmla="*/ 790712 h 1091203"/>
                <a:gd name="connsiteX81" fmla="*/ 596271 w 2872763"/>
                <a:gd name="connsiteY81" fmla="*/ 843100 h 1091203"/>
                <a:gd name="connsiteX82" fmla="*/ 543883 w 2872763"/>
                <a:gd name="connsiteY82" fmla="*/ 893106 h 1091203"/>
                <a:gd name="connsiteX83" fmla="*/ 489114 w 2872763"/>
                <a:gd name="connsiteY83" fmla="*/ 916919 h 1091203"/>
                <a:gd name="connsiteX84" fmla="*/ 417677 w 2872763"/>
                <a:gd name="connsiteY84" fmla="*/ 928825 h 1091203"/>
                <a:gd name="connsiteX85" fmla="*/ 355765 w 2872763"/>
                <a:gd name="connsiteY85" fmla="*/ 926444 h 1091203"/>
                <a:gd name="connsiteX86" fmla="*/ 286209 w 2872763"/>
                <a:gd name="connsiteY86" fmla="*/ 935483 h 1091203"/>
                <a:gd name="connsiteX87" fmla="*/ 238124 w 2872763"/>
                <a:gd name="connsiteY87" fmla="*/ 951196 h 1091203"/>
                <a:gd name="connsiteX88" fmla="*/ 194802 w 2872763"/>
                <a:gd name="connsiteY88" fmla="*/ 942140 h 1091203"/>
                <a:gd name="connsiteX89" fmla="*/ 140954 w 2872763"/>
                <a:gd name="connsiteY89" fmla="*/ 944521 h 1091203"/>
                <a:gd name="connsiteX90" fmla="*/ 74738 w 2872763"/>
                <a:gd name="connsiteY90" fmla="*/ 974052 h 1091203"/>
                <a:gd name="connsiteX91" fmla="*/ 47126 w 2872763"/>
                <a:gd name="connsiteY91" fmla="*/ 972126 h 1091203"/>
                <a:gd name="connsiteX92" fmla="*/ 0 w 2872763"/>
                <a:gd name="connsiteY92" fmla="*/ 986867 h 109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872763" h="1091203">
                  <a:moveTo>
                    <a:pt x="0" y="986867"/>
                  </a:moveTo>
                  <a:cubicBezTo>
                    <a:pt x="319" y="1021646"/>
                    <a:pt x="639" y="1056424"/>
                    <a:pt x="958" y="1091203"/>
                  </a:cubicBezTo>
                  <a:lnTo>
                    <a:pt x="74278" y="1045960"/>
                  </a:lnTo>
                  <a:lnTo>
                    <a:pt x="146212" y="1016898"/>
                  </a:lnTo>
                  <a:lnTo>
                    <a:pt x="191422" y="1015959"/>
                  </a:lnTo>
                  <a:lnTo>
                    <a:pt x="265277" y="1024075"/>
                  </a:lnTo>
                  <a:lnTo>
                    <a:pt x="315283" y="1009787"/>
                  </a:lnTo>
                  <a:cubicBezTo>
                    <a:pt x="334333" y="1003834"/>
                    <a:pt x="360130" y="990737"/>
                    <a:pt x="379577" y="988356"/>
                  </a:cubicBezTo>
                  <a:cubicBezTo>
                    <a:pt x="399024" y="985975"/>
                    <a:pt x="413312" y="995500"/>
                    <a:pt x="431965" y="995500"/>
                  </a:cubicBezTo>
                  <a:lnTo>
                    <a:pt x="491496" y="988356"/>
                  </a:lnTo>
                  <a:cubicBezTo>
                    <a:pt x="512530" y="982800"/>
                    <a:pt x="536343" y="976053"/>
                    <a:pt x="558171" y="962162"/>
                  </a:cubicBezTo>
                  <a:cubicBezTo>
                    <a:pt x="579999" y="948271"/>
                    <a:pt x="597065" y="925252"/>
                    <a:pt x="622465" y="905012"/>
                  </a:cubicBezTo>
                  <a:lnTo>
                    <a:pt x="710572" y="840719"/>
                  </a:lnTo>
                  <a:lnTo>
                    <a:pt x="877258" y="769281"/>
                  </a:lnTo>
                  <a:lnTo>
                    <a:pt x="962983" y="735944"/>
                  </a:lnTo>
                  <a:lnTo>
                    <a:pt x="1082045" y="652600"/>
                  </a:lnTo>
                  <a:lnTo>
                    <a:pt x="1158246" y="574018"/>
                  </a:lnTo>
                  <a:lnTo>
                    <a:pt x="1217778" y="502580"/>
                  </a:lnTo>
                  <a:cubicBezTo>
                    <a:pt x="1236431" y="480752"/>
                    <a:pt x="1242782" y="454956"/>
                    <a:pt x="1263022" y="445431"/>
                  </a:cubicBezTo>
                  <a:cubicBezTo>
                    <a:pt x="1283263" y="435906"/>
                    <a:pt x="1315012" y="438684"/>
                    <a:pt x="1339221" y="445431"/>
                  </a:cubicBezTo>
                  <a:lnTo>
                    <a:pt x="1413040" y="504962"/>
                  </a:lnTo>
                  <a:lnTo>
                    <a:pt x="1472571" y="550206"/>
                  </a:lnTo>
                  <a:lnTo>
                    <a:pt x="1544008" y="600212"/>
                  </a:lnTo>
                  <a:lnTo>
                    <a:pt x="1648783" y="647837"/>
                  </a:lnTo>
                  <a:cubicBezTo>
                    <a:pt x="1683708" y="658553"/>
                    <a:pt x="1722205" y="663712"/>
                    <a:pt x="1753558" y="664506"/>
                  </a:cubicBezTo>
                  <a:cubicBezTo>
                    <a:pt x="1784911" y="665300"/>
                    <a:pt x="1805152" y="663712"/>
                    <a:pt x="1836902" y="652600"/>
                  </a:cubicBezTo>
                  <a:cubicBezTo>
                    <a:pt x="1868652" y="641488"/>
                    <a:pt x="1917467" y="612118"/>
                    <a:pt x="1944058" y="597831"/>
                  </a:cubicBezTo>
                  <a:lnTo>
                    <a:pt x="1996446" y="566875"/>
                  </a:lnTo>
                  <a:cubicBezTo>
                    <a:pt x="2015099" y="554572"/>
                    <a:pt x="2037324" y="525600"/>
                    <a:pt x="2055977" y="524012"/>
                  </a:cubicBezTo>
                  <a:cubicBezTo>
                    <a:pt x="2074630" y="522425"/>
                    <a:pt x="2088520" y="547825"/>
                    <a:pt x="2108364" y="557350"/>
                  </a:cubicBezTo>
                  <a:cubicBezTo>
                    <a:pt x="2128208" y="566875"/>
                    <a:pt x="2147655" y="577193"/>
                    <a:pt x="2175039" y="581162"/>
                  </a:cubicBezTo>
                  <a:lnTo>
                    <a:pt x="2270290" y="571637"/>
                  </a:lnTo>
                  <a:lnTo>
                    <a:pt x="2375065" y="535919"/>
                  </a:lnTo>
                  <a:cubicBezTo>
                    <a:pt x="2409070" y="522768"/>
                    <a:pt x="2447731" y="510518"/>
                    <a:pt x="2474319" y="492731"/>
                  </a:cubicBezTo>
                  <a:cubicBezTo>
                    <a:pt x="2500908" y="474944"/>
                    <a:pt x="2516465" y="435049"/>
                    <a:pt x="2534596" y="429199"/>
                  </a:cubicBezTo>
                  <a:cubicBezTo>
                    <a:pt x="2552727" y="423349"/>
                    <a:pt x="2558125" y="464615"/>
                    <a:pt x="2583107" y="457630"/>
                  </a:cubicBezTo>
                  <a:cubicBezTo>
                    <a:pt x="2608089" y="450645"/>
                    <a:pt x="2657126" y="413447"/>
                    <a:pt x="2684489" y="387286"/>
                  </a:cubicBezTo>
                  <a:cubicBezTo>
                    <a:pt x="2711852" y="361125"/>
                    <a:pt x="2732184" y="325896"/>
                    <a:pt x="2747288" y="300662"/>
                  </a:cubicBezTo>
                  <a:cubicBezTo>
                    <a:pt x="2762369" y="303837"/>
                    <a:pt x="2768742" y="257312"/>
                    <a:pt x="2782633" y="235881"/>
                  </a:cubicBezTo>
                  <a:lnTo>
                    <a:pt x="2825121" y="154919"/>
                  </a:lnTo>
                  <a:lnTo>
                    <a:pt x="2856077" y="93006"/>
                  </a:lnTo>
                  <a:lnTo>
                    <a:pt x="2872746" y="50144"/>
                  </a:lnTo>
                  <a:cubicBezTo>
                    <a:pt x="2873143" y="34666"/>
                    <a:pt x="2866792" y="2121"/>
                    <a:pt x="2858458" y="137"/>
                  </a:cubicBezTo>
                  <a:cubicBezTo>
                    <a:pt x="2850124" y="-1847"/>
                    <a:pt x="2835043" y="17997"/>
                    <a:pt x="2822740" y="38238"/>
                  </a:cubicBezTo>
                  <a:lnTo>
                    <a:pt x="2784640" y="121581"/>
                  </a:lnTo>
                  <a:lnTo>
                    <a:pt x="2758446" y="157300"/>
                  </a:lnTo>
                  <a:lnTo>
                    <a:pt x="2706058" y="171587"/>
                  </a:lnTo>
                  <a:lnTo>
                    <a:pt x="2651290" y="176350"/>
                  </a:lnTo>
                  <a:cubicBezTo>
                    <a:pt x="2640650" y="189413"/>
                    <a:pt x="2652139" y="221076"/>
                    <a:pt x="2642217" y="249963"/>
                  </a:cubicBezTo>
                  <a:cubicBezTo>
                    <a:pt x="2632295" y="278850"/>
                    <a:pt x="2607961" y="337872"/>
                    <a:pt x="2591759" y="349671"/>
                  </a:cubicBezTo>
                  <a:cubicBezTo>
                    <a:pt x="2575557" y="361470"/>
                    <a:pt x="2562489" y="317598"/>
                    <a:pt x="2545006" y="320757"/>
                  </a:cubicBezTo>
                  <a:cubicBezTo>
                    <a:pt x="2527523" y="323916"/>
                    <a:pt x="2507643" y="351417"/>
                    <a:pt x="2486860" y="368624"/>
                  </a:cubicBezTo>
                  <a:lnTo>
                    <a:pt x="2420308" y="424000"/>
                  </a:lnTo>
                  <a:cubicBezTo>
                    <a:pt x="2398124" y="442459"/>
                    <a:pt x="2381415" y="455353"/>
                    <a:pt x="2358396" y="466862"/>
                  </a:cubicBezTo>
                  <a:lnTo>
                    <a:pt x="2282196" y="493056"/>
                  </a:lnTo>
                  <a:lnTo>
                    <a:pt x="2225046" y="502581"/>
                  </a:lnTo>
                  <a:lnTo>
                    <a:pt x="2167896" y="500200"/>
                  </a:lnTo>
                  <a:lnTo>
                    <a:pt x="2117890" y="483531"/>
                  </a:lnTo>
                  <a:lnTo>
                    <a:pt x="2091696" y="464481"/>
                  </a:lnTo>
                  <a:cubicBezTo>
                    <a:pt x="2077805" y="456544"/>
                    <a:pt x="2053199" y="435509"/>
                    <a:pt x="2034546" y="435906"/>
                  </a:cubicBezTo>
                  <a:cubicBezTo>
                    <a:pt x="2015893" y="436303"/>
                    <a:pt x="2000811" y="451384"/>
                    <a:pt x="1979777" y="466862"/>
                  </a:cubicBezTo>
                  <a:lnTo>
                    <a:pt x="1908340" y="540681"/>
                  </a:lnTo>
                  <a:lnTo>
                    <a:pt x="1834521" y="574019"/>
                  </a:lnTo>
                  <a:lnTo>
                    <a:pt x="1779752" y="588306"/>
                  </a:lnTo>
                  <a:lnTo>
                    <a:pt x="1713077" y="590687"/>
                  </a:lnTo>
                  <a:lnTo>
                    <a:pt x="1660690" y="578781"/>
                  </a:lnTo>
                  <a:lnTo>
                    <a:pt x="1594015" y="547825"/>
                  </a:lnTo>
                  <a:lnTo>
                    <a:pt x="1532102" y="509725"/>
                  </a:lnTo>
                  <a:lnTo>
                    <a:pt x="1482096" y="471625"/>
                  </a:lnTo>
                  <a:lnTo>
                    <a:pt x="1443996" y="416856"/>
                  </a:lnTo>
                  <a:cubicBezTo>
                    <a:pt x="1430105" y="398997"/>
                    <a:pt x="1418992" y="373200"/>
                    <a:pt x="1398752" y="364469"/>
                  </a:cubicBezTo>
                  <a:cubicBezTo>
                    <a:pt x="1378512" y="355738"/>
                    <a:pt x="1350731" y="366453"/>
                    <a:pt x="1322553" y="364469"/>
                  </a:cubicBezTo>
                  <a:cubicBezTo>
                    <a:pt x="1294375" y="362485"/>
                    <a:pt x="1255083" y="338275"/>
                    <a:pt x="1229683" y="352562"/>
                  </a:cubicBezTo>
                  <a:cubicBezTo>
                    <a:pt x="1204283" y="366850"/>
                    <a:pt x="1187217" y="422810"/>
                    <a:pt x="1170152" y="450194"/>
                  </a:cubicBezTo>
                  <a:lnTo>
                    <a:pt x="1127290" y="516869"/>
                  </a:lnTo>
                  <a:lnTo>
                    <a:pt x="1072521" y="585925"/>
                  </a:lnTo>
                  <a:lnTo>
                    <a:pt x="993940" y="647837"/>
                  </a:lnTo>
                  <a:lnTo>
                    <a:pt x="915358" y="697844"/>
                  </a:lnTo>
                  <a:lnTo>
                    <a:pt x="832015" y="728800"/>
                  </a:lnTo>
                  <a:cubicBezTo>
                    <a:pt x="798678" y="736737"/>
                    <a:pt x="746686" y="735150"/>
                    <a:pt x="715333" y="745469"/>
                  </a:cubicBezTo>
                  <a:cubicBezTo>
                    <a:pt x="683980" y="755788"/>
                    <a:pt x="659771" y="773249"/>
                    <a:pt x="643896" y="790712"/>
                  </a:cubicBezTo>
                  <a:lnTo>
                    <a:pt x="596271" y="843100"/>
                  </a:lnTo>
                  <a:lnTo>
                    <a:pt x="543883" y="893106"/>
                  </a:lnTo>
                  <a:lnTo>
                    <a:pt x="489114" y="916919"/>
                  </a:lnTo>
                  <a:lnTo>
                    <a:pt x="417677" y="928825"/>
                  </a:lnTo>
                  <a:cubicBezTo>
                    <a:pt x="395452" y="930412"/>
                    <a:pt x="377676" y="925334"/>
                    <a:pt x="355765" y="926444"/>
                  </a:cubicBezTo>
                  <a:cubicBezTo>
                    <a:pt x="333854" y="927554"/>
                    <a:pt x="305816" y="931358"/>
                    <a:pt x="286209" y="935483"/>
                  </a:cubicBezTo>
                  <a:cubicBezTo>
                    <a:pt x="266602" y="939608"/>
                    <a:pt x="253359" y="950086"/>
                    <a:pt x="238124" y="951196"/>
                  </a:cubicBezTo>
                  <a:cubicBezTo>
                    <a:pt x="222889" y="952306"/>
                    <a:pt x="209883" y="942140"/>
                    <a:pt x="194802" y="942140"/>
                  </a:cubicBezTo>
                  <a:lnTo>
                    <a:pt x="140954" y="944521"/>
                  </a:lnTo>
                  <a:cubicBezTo>
                    <a:pt x="127460" y="945315"/>
                    <a:pt x="89819" y="966115"/>
                    <a:pt x="74738" y="974052"/>
                  </a:cubicBezTo>
                  <a:lnTo>
                    <a:pt x="47126" y="972126"/>
                  </a:lnTo>
                  <a:lnTo>
                    <a:pt x="0" y="98686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3" name="Freeform 31">
              <a:extLst>
                <a:ext uri="{FF2B5EF4-FFF2-40B4-BE49-F238E27FC236}">
                  <a16:creationId xmlns:a16="http://schemas.microsoft.com/office/drawing/2014/main" id="{2837310A-5FA7-4544-A085-592FA2946E77}"/>
                </a:ext>
              </a:extLst>
            </p:cNvPr>
            <p:cNvSpPr/>
            <p:nvPr/>
          </p:nvSpPr>
          <p:spPr bwMode="auto">
            <a:xfrm>
              <a:off x="4765145" y="884894"/>
              <a:ext cx="114972" cy="55167"/>
            </a:xfrm>
            <a:custGeom>
              <a:avLst/>
              <a:gdLst>
                <a:gd name="connsiteX0" fmla="*/ 0 w 140494"/>
                <a:gd name="connsiteY0" fmla="*/ 0 h 69056"/>
                <a:gd name="connsiteX1" fmla="*/ 140494 w 140494"/>
                <a:gd name="connsiteY1" fmla="*/ 4763 h 69056"/>
                <a:gd name="connsiteX2" fmla="*/ 114300 w 140494"/>
                <a:gd name="connsiteY2" fmla="*/ 40481 h 69056"/>
                <a:gd name="connsiteX3" fmla="*/ 61913 w 140494"/>
                <a:gd name="connsiteY3" fmla="*/ 69056 h 69056"/>
                <a:gd name="connsiteX4" fmla="*/ 30956 w 140494"/>
                <a:gd name="connsiteY4" fmla="*/ 61913 h 69056"/>
                <a:gd name="connsiteX5" fmla="*/ 0 w 140494"/>
                <a:gd name="connsiteY5" fmla="*/ 0 h 69056"/>
                <a:gd name="connsiteX0" fmla="*/ 0 w 138113"/>
                <a:gd name="connsiteY0" fmla="*/ 2381 h 64293"/>
                <a:gd name="connsiteX1" fmla="*/ 138113 w 138113"/>
                <a:gd name="connsiteY1" fmla="*/ 0 h 64293"/>
                <a:gd name="connsiteX2" fmla="*/ 111919 w 138113"/>
                <a:gd name="connsiteY2" fmla="*/ 35718 h 64293"/>
                <a:gd name="connsiteX3" fmla="*/ 59532 w 138113"/>
                <a:gd name="connsiteY3" fmla="*/ 64293 h 64293"/>
                <a:gd name="connsiteX4" fmla="*/ 28575 w 138113"/>
                <a:gd name="connsiteY4" fmla="*/ 57150 h 64293"/>
                <a:gd name="connsiteX5" fmla="*/ 0 w 138113"/>
                <a:gd name="connsiteY5" fmla="*/ 2381 h 64293"/>
                <a:gd name="connsiteX0" fmla="*/ 0 w 138113"/>
                <a:gd name="connsiteY0" fmla="*/ 2381 h 66330"/>
                <a:gd name="connsiteX1" fmla="*/ 138113 w 138113"/>
                <a:gd name="connsiteY1" fmla="*/ 0 h 66330"/>
                <a:gd name="connsiteX2" fmla="*/ 111919 w 138113"/>
                <a:gd name="connsiteY2" fmla="*/ 35718 h 66330"/>
                <a:gd name="connsiteX3" fmla="*/ 59532 w 138113"/>
                <a:gd name="connsiteY3" fmla="*/ 64293 h 66330"/>
                <a:gd name="connsiteX4" fmla="*/ 28575 w 138113"/>
                <a:gd name="connsiteY4" fmla="*/ 57150 h 66330"/>
                <a:gd name="connsiteX5" fmla="*/ 0 w 138113"/>
                <a:gd name="connsiteY5" fmla="*/ 2381 h 66330"/>
                <a:gd name="connsiteX0" fmla="*/ 0 w 138113"/>
                <a:gd name="connsiteY0" fmla="*/ 2381 h 68907"/>
                <a:gd name="connsiteX1" fmla="*/ 138113 w 138113"/>
                <a:gd name="connsiteY1" fmla="*/ 0 h 68907"/>
                <a:gd name="connsiteX2" fmla="*/ 111919 w 138113"/>
                <a:gd name="connsiteY2" fmla="*/ 35718 h 68907"/>
                <a:gd name="connsiteX3" fmla="*/ 59532 w 138113"/>
                <a:gd name="connsiteY3" fmla="*/ 64293 h 68907"/>
                <a:gd name="connsiteX4" fmla="*/ 28575 w 138113"/>
                <a:gd name="connsiteY4" fmla="*/ 57150 h 68907"/>
                <a:gd name="connsiteX5" fmla="*/ 0 w 138113"/>
                <a:gd name="connsiteY5" fmla="*/ 2381 h 68907"/>
                <a:gd name="connsiteX0" fmla="*/ 0 w 143841"/>
                <a:gd name="connsiteY0" fmla="*/ 2381 h 68907"/>
                <a:gd name="connsiteX1" fmla="*/ 138113 w 143841"/>
                <a:gd name="connsiteY1" fmla="*/ 0 h 68907"/>
                <a:gd name="connsiteX2" fmla="*/ 111919 w 143841"/>
                <a:gd name="connsiteY2" fmla="*/ 35718 h 68907"/>
                <a:gd name="connsiteX3" fmla="*/ 59532 w 143841"/>
                <a:gd name="connsiteY3" fmla="*/ 64293 h 68907"/>
                <a:gd name="connsiteX4" fmla="*/ 28575 w 143841"/>
                <a:gd name="connsiteY4" fmla="*/ 57150 h 68907"/>
                <a:gd name="connsiteX5" fmla="*/ 0 w 143841"/>
                <a:gd name="connsiteY5" fmla="*/ 2381 h 68907"/>
                <a:gd name="connsiteX0" fmla="*/ 0 w 143669"/>
                <a:gd name="connsiteY0" fmla="*/ 2381 h 66330"/>
                <a:gd name="connsiteX1" fmla="*/ 138113 w 143669"/>
                <a:gd name="connsiteY1" fmla="*/ 0 h 66330"/>
                <a:gd name="connsiteX2" fmla="*/ 111919 w 143669"/>
                <a:gd name="connsiteY2" fmla="*/ 35718 h 66330"/>
                <a:gd name="connsiteX3" fmla="*/ 69057 w 143669"/>
                <a:gd name="connsiteY3" fmla="*/ 64293 h 66330"/>
                <a:gd name="connsiteX4" fmla="*/ 28575 w 143669"/>
                <a:gd name="connsiteY4" fmla="*/ 57150 h 66330"/>
                <a:gd name="connsiteX5" fmla="*/ 0 w 143669"/>
                <a:gd name="connsiteY5" fmla="*/ 2381 h 66330"/>
                <a:gd name="connsiteX0" fmla="*/ 0 w 144273"/>
                <a:gd name="connsiteY0" fmla="*/ 2381 h 65803"/>
                <a:gd name="connsiteX1" fmla="*/ 138113 w 144273"/>
                <a:gd name="connsiteY1" fmla="*/ 0 h 65803"/>
                <a:gd name="connsiteX2" fmla="*/ 116681 w 144273"/>
                <a:gd name="connsiteY2" fmla="*/ 42862 h 65803"/>
                <a:gd name="connsiteX3" fmla="*/ 69057 w 144273"/>
                <a:gd name="connsiteY3" fmla="*/ 64293 h 65803"/>
                <a:gd name="connsiteX4" fmla="*/ 28575 w 144273"/>
                <a:gd name="connsiteY4" fmla="*/ 57150 h 65803"/>
                <a:gd name="connsiteX5" fmla="*/ 0 w 144273"/>
                <a:gd name="connsiteY5" fmla="*/ 2381 h 65803"/>
                <a:gd name="connsiteX0" fmla="*/ 0 w 161888"/>
                <a:gd name="connsiteY0" fmla="*/ 4912 h 65701"/>
                <a:gd name="connsiteX1" fmla="*/ 155728 w 161888"/>
                <a:gd name="connsiteY1" fmla="*/ 0 h 65701"/>
                <a:gd name="connsiteX2" fmla="*/ 134296 w 161888"/>
                <a:gd name="connsiteY2" fmla="*/ 42862 h 65701"/>
                <a:gd name="connsiteX3" fmla="*/ 86672 w 161888"/>
                <a:gd name="connsiteY3" fmla="*/ 64293 h 65701"/>
                <a:gd name="connsiteX4" fmla="*/ 46190 w 161888"/>
                <a:gd name="connsiteY4" fmla="*/ 57150 h 65701"/>
                <a:gd name="connsiteX5" fmla="*/ 0 w 161888"/>
                <a:gd name="connsiteY5" fmla="*/ 4912 h 65701"/>
                <a:gd name="connsiteX0" fmla="*/ 0 w 163677"/>
                <a:gd name="connsiteY0" fmla="*/ 4912 h 65701"/>
                <a:gd name="connsiteX1" fmla="*/ 155728 w 163677"/>
                <a:gd name="connsiteY1" fmla="*/ 0 h 65701"/>
                <a:gd name="connsiteX2" fmla="*/ 144362 w 163677"/>
                <a:gd name="connsiteY2" fmla="*/ 52985 h 65701"/>
                <a:gd name="connsiteX3" fmla="*/ 86672 w 163677"/>
                <a:gd name="connsiteY3" fmla="*/ 64293 h 65701"/>
                <a:gd name="connsiteX4" fmla="*/ 46190 w 163677"/>
                <a:gd name="connsiteY4" fmla="*/ 57150 h 65701"/>
                <a:gd name="connsiteX5" fmla="*/ 0 w 163677"/>
                <a:gd name="connsiteY5" fmla="*/ 4912 h 65701"/>
                <a:gd name="connsiteX0" fmla="*/ 0 w 163844"/>
                <a:gd name="connsiteY0" fmla="*/ 4912 h 77295"/>
                <a:gd name="connsiteX1" fmla="*/ 155728 w 163844"/>
                <a:gd name="connsiteY1" fmla="*/ 0 h 77295"/>
                <a:gd name="connsiteX2" fmla="*/ 144362 w 163844"/>
                <a:gd name="connsiteY2" fmla="*/ 52985 h 77295"/>
                <a:gd name="connsiteX3" fmla="*/ 81638 w 163844"/>
                <a:gd name="connsiteY3" fmla="*/ 76947 h 77295"/>
                <a:gd name="connsiteX4" fmla="*/ 46190 w 163844"/>
                <a:gd name="connsiteY4" fmla="*/ 57150 h 77295"/>
                <a:gd name="connsiteX5" fmla="*/ 0 w 163844"/>
                <a:gd name="connsiteY5" fmla="*/ 4912 h 77295"/>
                <a:gd name="connsiteX0" fmla="*/ 0 w 163844"/>
                <a:gd name="connsiteY0" fmla="*/ 4912 h 78177"/>
                <a:gd name="connsiteX1" fmla="*/ 155728 w 163844"/>
                <a:gd name="connsiteY1" fmla="*/ 0 h 78177"/>
                <a:gd name="connsiteX2" fmla="*/ 144362 w 163844"/>
                <a:gd name="connsiteY2" fmla="*/ 52985 h 78177"/>
                <a:gd name="connsiteX3" fmla="*/ 81638 w 163844"/>
                <a:gd name="connsiteY3" fmla="*/ 76947 h 78177"/>
                <a:gd name="connsiteX4" fmla="*/ 36124 w 163844"/>
                <a:gd name="connsiteY4" fmla="*/ 67274 h 78177"/>
                <a:gd name="connsiteX5" fmla="*/ 0 w 163844"/>
                <a:gd name="connsiteY5" fmla="*/ 4912 h 78177"/>
                <a:gd name="connsiteX0" fmla="*/ 0 w 161996"/>
                <a:gd name="connsiteY0" fmla="*/ 4912 h 78177"/>
                <a:gd name="connsiteX1" fmla="*/ 155728 w 161996"/>
                <a:gd name="connsiteY1" fmla="*/ 0 h 78177"/>
                <a:gd name="connsiteX2" fmla="*/ 134296 w 161996"/>
                <a:gd name="connsiteY2" fmla="*/ 68169 h 78177"/>
                <a:gd name="connsiteX3" fmla="*/ 81638 w 161996"/>
                <a:gd name="connsiteY3" fmla="*/ 76947 h 78177"/>
                <a:gd name="connsiteX4" fmla="*/ 36124 w 161996"/>
                <a:gd name="connsiteY4" fmla="*/ 67274 h 78177"/>
                <a:gd name="connsiteX5" fmla="*/ 0 w 161996"/>
                <a:gd name="connsiteY5" fmla="*/ 4912 h 78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996" h="78177">
                  <a:moveTo>
                    <a:pt x="0" y="4912"/>
                  </a:moveTo>
                  <a:cubicBezTo>
                    <a:pt x="46038" y="4118"/>
                    <a:pt x="109690" y="794"/>
                    <a:pt x="155728" y="0"/>
                  </a:cubicBezTo>
                  <a:cubicBezTo>
                    <a:pt x="174381" y="5556"/>
                    <a:pt x="146644" y="55345"/>
                    <a:pt x="134296" y="68169"/>
                  </a:cubicBezTo>
                  <a:cubicBezTo>
                    <a:pt x="121948" y="80994"/>
                    <a:pt x="96322" y="74566"/>
                    <a:pt x="81638" y="76947"/>
                  </a:cubicBezTo>
                  <a:cubicBezTo>
                    <a:pt x="66954" y="79328"/>
                    <a:pt x="49730" y="79280"/>
                    <a:pt x="36124" y="67274"/>
                  </a:cubicBezTo>
                  <a:cubicBezTo>
                    <a:pt x="22518" y="55268"/>
                    <a:pt x="9525" y="23168"/>
                    <a:pt x="0" y="4912"/>
                  </a:cubicBez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4" name="Freeform 32">
              <a:extLst>
                <a:ext uri="{FF2B5EF4-FFF2-40B4-BE49-F238E27FC236}">
                  <a16:creationId xmlns:a16="http://schemas.microsoft.com/office/drawing/2014/main" id="{88DE5129-5C1A-42EE-BB02-1A01868F5AC2}"/>
                </a:ext>
              </a:extLst>
            </p:cNvPr>
            <p:cNvSpPr/>
            <p:nvPr/>
          </p:nvSpPr>
          <p:spPr bwMode="auto">
            <a:xfrm>
              <a:off x="4683587" y="882512"/>
              <a:ext cx="267891" cy="113308"/>
            </a:xfrm>
            <a:custGeom>
              <a:avLst/>
              <a:gdLst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66687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9438"/>
                <a:gd name="connsiteX1" fmla="*/ 130968 w 376237"/>
                <a:gd name="connsiteY1" fmla="*/ 2382 h 139438"/>
                <a:gd name="connsiteX2" fmla="*/ 145256 w 376237"/>
                <a:gd name="connsiteY2" fmla="*/ 47625 h 139438"/>
                <a:gd name="connsiteX3" fmla="*/ 173831 w 376237"/>
                <a:gd name="connsiteY3" fmla="*/ 71438 h 139438"/>
                <a:gd name="connsiteX4" fmla="*/ 221456 w 376237"/>
                <a:gd name="connsiteY4" fmla="*/ 61913 h 139438"/>
                <a:gd name="connsiteX5" fmla="*/ 250031 w 376237"/>
                <a:gd name="connsiteY5" fmla="*/ 33338 h 139438"/>
                <a:gd name="connsiteX6" fmla="*/ 278606 w 376237"/>
                <a:gd name="connsiteY6" fmla="*/ 2382 h 139438"/>
                <a:gd name="connsiteX7" fmla="*/ 376237 w 376237"/>
                <a:gd name="connsiteY7" fmla="*/ 2382 h 139438"/>
                <a:gd name="connsiteX8" fmla="*/ 333375 w 376237"/>
                <a:gd name="connsiteY8" fmla="*/ 64294 h 139438"/>
                <a:gd name="connsiteX9" fmla="*/ 257175 w 376237"/>
                <a:gd name="connsiteY9" fmla="*/ 119063 h 139438"/>
                <a:gd name="connsiteX10" fmla="*/ 202406 w 376237"/>
                <a:gd name="connsiteY10" fmla="*/ 138113 h 139438"/>
                <a:gd name="connsiteX11" fmla="*/ 140493 w 376237"/>
                <a:gd name="connsiteY11" fmla="*/ 133350 h 139438"/>
                <a:gd name="connsiteX12" fmla="*/ 78581 w 376237"/>
                <a:gd name="connsiteY12" fmla="*/ 97632 h 139438"/>
                <a:gd name="connsiteX13" fmla="*/ 35718 w 376237"/>
                <a:gd name="connsiteY13" fmla="*/ 54769 h 139438"/>
                <a:gd name="connsiteX14" fmla="*/ 0 w 376237"/>
                <a:gd name="connsiteY14" fmla="*/ 0 h 139438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45256 w 376237"/>
                <a:gd name="connsiteY2" fmla="*/ 47625 h 141089"/>
                <a:gd name="connsiteX3" fmla="*/ 173831 w 376237"/>
                <a:gd name="connsiteY3" fmla="*/ 71438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45256 w 376237"/>
                <a:gd name="connsiteY2" fmla="*/ 47625 h 141089"/>
                <a:gd name="connsiteX3" fmla="*/ 173831 w 376237"/>
                <a:gd name="connsiteY3" fmla="*/ 61913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57163 w 376237"/>
                <a:gd name="connsiteY2" fmla="*/ 42863 h 141089"/>
                <a:gd name="connsiteX3" fmla="*/ 173831 w 376237"/>
                <a:gd name="connsiteY3" fmla="*/ 61913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57163 w 376237"/>
                <a:gd name="connsiteY2" fmla="*/ 42863 h 141089"/>
                <a:gd name="connsiteX3" fmla="*/ 173831 w 376237"/>
                <a:gd name="connsiteY3" fmla="*/ 61913 h 141089"/>
                <a:gd name="connsiteX4" fmla="*/ 223837 w 376237"/>
                <a:gd name="connsiteY4" fmla="*/ 57151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55832"/>
                <a:gd name="connsiteX1" fmla="*/ 130968 w 376237"/>
                <a:gd name="connsiteY1" fmla="*/ 2382 h 155832"/>
                <a:gd name="connsiteX2" fmla="*/ 157163 w 376237"/>
                <a:gd name="connsiteY2" fmla="*/ 42863 h 155832"/>
                <a:gd name="connsiteX3" fmla="*/ 173831 w 376237"/>
                <a:gd name="connsiteY3" fmla="*/ 61913 h 155832"/>
                <a:gd name="connsiteX4" fmla="*/ 223837 w 376237"/>
                <a:gd name="connsiteY4" fmla="*/ 57151 h 155832"/>
                <a:gd name="connsiteX5" fmla="*/ 250031 w 376237"/>
                <a:gd name="connsiteY5" fmla="*/ 33338 h 155832"/>
                <a:gd name="connsiteX6" fmla="*/ 278606 w 376237"/>
                <a:gd name="connsiteY6" fmla="*/ 2382 h 155832"/>
                <a:gd name="connsiteX7" fmla="*/ 376237 w 376237"/>
                <a:gd name="connsiteY7" fmla="*/ 2382 h 155832"/>
                <a:gd name="connsiteX8" fmla="*/ 333375 w 376237"/>
                <a:gd name="connsiteY8" fmla="*/ 64294 h 155832"/>
                <a:gd name="connsiteX9" fmla="*/ 257175 w 376237"/>
                <a:gd name="connsiteY9" fmla="*/ 119063 h 155832"/>
                <a:gd name="connsiteX10" fmla="*/ 199897 w 376237"/>
                <a:gd name="connsiteY10" fmla="*/ 155542 h 155832"/>
                <a:gd name="connsiteX11" fmla="*/ 140493 w 376237"/>
                <a:gd name="connsiteY11" fmla="*/ 133350 h 155832"/>
                <a:gd name="connsiteX12" fmla="*/ 78581 w 376237"/>
                <a:gd name="connsiteY12" fmla="*/ 97632 h 155832"/>
                <a:gd name="connsiteX13" fmla="*/ 35718 w 376237"/>
                <a:gd name="connsiteY13" fmla="*/ 54769 h 155832"/>
                <a:gd name="connsiteX14" fmla="*/ 0 w 376237"/>
                <a:gd name="connsiteY14" fmla="*/ 0 h 155832"/>
                <a:gd name="connsiteX0" fmla="*/ 0 w 376237"/>
                <a:gd name="connsiteY0" fmla="*/ 0 h 155750"/>
                <a:gd name="connsiteX1" fmla="*/ 130968 w 376237"/>
                <a:gd name="connsiteY1" fmla="*/ 2382 h 155750"/>
                <a:gd name="connsiteX2" fmla="*/ 157163 w 376237"/>
                <a:gd name="connsiteY2" fmla="*/ 42863 h 155750"/>
                <a:gd name="connsiteX3" fmla="*/ 173831 w 376237"/>
                <a:gd name="connsiteY3" fmla="*/ 61913 h 155750"/>
                <a:gd name="connsiteX4" fmla="*/ 223837 w 376237"/>
                <a:gd name="connsiteY4" fmla="*/ 57151 h 155750"/>
                <a:gd name="connsiteX5" fmla="*/ 250031 w 376237"/>
                <a:gd name="connsiteY5" fmla="*/ 33338 h 155750"/>
                <a:gd name="connsiteX6" fmla="*/ 278606 w 376237"/>
                <a:gd name="connsiteY6" fmla="*/ 2382 h 155750"/>
                <a:gd name="connsiteX7" fmla="*/ 376237 w 376237"/>
                <a:gd name="connsiteY7" fmla="*/ 2382 h 155750"/>
                <a:gd name="connsiteX8" fmla="*/ 333375 w 376237"/>
                <a:gd name="connsiteY8" fmla="*/ 64294 h 155750"/>
                <a:gd name="connsiteX9" fmla="*/ 257175 w 376237"/>
                <a:gd name="connsiteY9" fmla="*/ 119063 h 155750"/>
                <a:gd name="connsiteX10" fmla="*/ 199897 w 376237"/>
                <a:gd name="connsiteY10" fmla="*/ 155542 h 155750"/>
                <a:gd name="connsiteX11" fmla="*/ 140493 w 376237"/>
                <a:gd name="connsiteY11" fmla="*/ 133350 h 155750"/>
                <a:gd name="connsiteX12" fmla="*/ 130429 w 376237"/>
                <a:gd name="connsiteY12" fmla="*/ 132789 h 155750"/>
                <a:gd name="connsiteX13" fmla="*/ 78581 w 376237"/>
                <a:gd name="connsiteY13" fmla="*/ 97632 h 155750"/>
                <a:gd name="connsiteX14" fmla="*/ 35718 w 376237"/>
                <a:gd name="connsiteY14" fmla="*/ 54769 h 155750"/>
                <a:gd name="connsiteX15" fmla="*/ 0 w 376237"/>
                <a:gd name="connsiteY15" fmla="*/ 0 h 155750"/>
                <a:gd name="connsiteX0" fmla="*/ 0 w 376237"/>
                <a:gd name="connsiteY0" fmla="*/ 0 h 155750"/>
                <a:gd name="connsiteX1" fmla="*/ 130968 w 376237"/>
                <a:gd name="connsiteY1" fmla="*/ 2382 h 155750"/>
                <a:gd name="connsiteX2" fmla="*/ 157163 w 376237"/>
                <a:gd name="connsiteY2" fmla="*/ 42863 h 155750"/>
                <a:gd name="connsiteX3" fmla="*/ 173831 w 376237"/>
                <a:gd name="connsiteY3" fmla="*/ 61913 h 155750"/>
                <a:gd name="connsiteX4" fmla="*/ 223837 w 376237"/>
                <a:gd name="connsiteY4" fmla="*/ 57151 h 155750"/>
                <a:gd name="connsiteX5" fmla="*/ 250031 w 376237"/>
                <a:gd name="connsiteY5" fmla="*/ 33338 h 155750"/>
                <a:gd name="connsiteX6" fmla="*/ 278606 w 376237"/>
                <a:gd name="connsiteY6" fmla="*/ 2382 h 155750"/>
                <a:gd name="connsiteX7" fmla="*/ 376237 w 376237"/>
                <a:gd name="connsiteY7" fmla="*/ 2382 h 155750"/>
                <a:gd name="connsiteX8" fmla="*/ 333375 w 376237"/>
                <a:gd name="connsiteY8" fmla="*/ 64294 h 155750"/>
                <a:gd name="connsiteX9" fmla="*/ 257175 w 376237"/>
                <a:gd name="connsiteY9" fmla="*/ 119063 h 155750"/>
                <a:gd name="connsiteX10" fmla="*/ 199897 w 376237"/>
                <a:gd name="connsiteY10" fmla="*/ 155542 h 155750"/>
                <a:gd name="connsiteX11" fmla="*/ 140493 w 376237"/>
                <a:gd name="connsiteY11" fmla="*/ 133350 h 155750"/>
                <a:gd name="connsiteX12" fmla="*/ 78581 w 376237"/>
                <a:gd name="connsiteY12" fmla="*/ 97632 h 155750"/>
                <a:gd name="connsiteX13" fmla="*/ 35718 w 376237"/>
                <a:gd name="connsiteY13" fmla="*/ 54769 h 155750"/>
                <a:gd name="connsiteX14" fmla="*/ 0 w 376237"/>
                <a:gd name="connsiteY14" fmla="*/ 0 h 155750"/>
                <a:gd name="connsiteX0" fmla="*/ 0 w 376237"/>
                <a:gd name="connsiteY0" fmla="*/ 0 h 157963"/>
                <a:gd name="connsiteX1" fmla="*/ 130968 w 376237"/>
                <a:gd name="connsiteY1" fmla="*/ 2382 h 157963"/>
                <a:gd name="connsiteX2" fmla="*/ 157163 w 376237"/>
                <a:gd name="connsiteY2" fmla="*/ 42863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7163 w 376237"/>
                <a:gd name="connsiteY2" fmla="*/ 42863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23837 w 376237"/>
                <a:gd name="connsiteY3" fmla="*/ 57151 h 157963"/>
                <a:gd name="connsiteX4" fmla="*/ 250031 w 376237"/>
                <a:gd name="connsiteY4" fmla="*/ 33338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06279 w 376237"/>
                <a:gd name="connsiteY3" fmla="*/ 77070 h 157963"/>
                <a:gd name="connsiteX4" fmla="*/ 250031 w 376237"/>
                <a:gd name="connsiteY4" fmla="*/ 33338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06279 w 376237"/>
                <a:gd name="connsiteY3" fmla="*/ 77070 h 157963"/>
                <a:gd name="connsiteX4" fmla="*/ 265081 w 376237"/>
                <a:gd name="connsiteY4" fmla="*/ 45787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6237" h="157963">
                  <a:moveTo>
                    <a:pt x="0" y="0"/>
                  </a:moveTo>
                  <a:lnTo>
                    <a:pt x="110902" y="7361"/>
                  </a:lnTo>
                  <a:cubicBezTo>
                    <a:pt x="135111" y="15298"/>
                    <a:pt x="136251" y="43693"/>
                    <a:pt x="152147" y="55311"/>
                  </a:cubicBezTo>
                  <a:cubicBezTo>
                    <a:pt x="168043" y="66929"/>
                    <a:pt x="187457" y="78657"/>
                    <a:pt x="206279" y="77070"/>
                  </a:cubicBezTo>
                  <a:cubicBezTo>
                    <a:pt x="225101" y="75483"/>
                    <a:pt x="255556" y="55709"/>
                    <a:pt x="265081" y="45787"/>
                  </a:cubicBezTo>
                  <a:lnTo>
                    <a:pt x="278606" y="2382"/>
                  </a:lnTo>
                  <a:lnTo>
                    <a:pt x="376237" y="2382"/>
                  </a:lnTo>
                  <a:lnTo>
                    <a:pt x="333375" y="64294"/>
                  </a:lnTo>
                  <a:lnTo>
                    <a:pt x="257175" y="119063"/>
                  </a:lnTo>
                  <a:cubicBezTo>
                    <a:pt x="235347" y="131366"/>
                    <a:pt x="219762" y="150256"/>
                    <a:pt x="199897" y="155542"/>
                  </a:cubicBezTo>
                  <a:cubicBezTo>
                    <a:pt x="180032" y="160828"/>
                    <a:pt x="149562" y="156646"/>
                    <a:pt x="137984" y="150779"/>
                  </a:cubicBezTo>
                  <a:cubicBezTo>
                    <a:pt x="117765" y="141127"/>
                    <a:pt x="96044" y="110729"/>
                    <a:pt x="78581" y="97632"/>
                  </a:cubicBezTo>
                  <a:lnTo>
                    <a:pt x="35718" y="547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35" name="Freeform 33">
              <a:extLst>
                <a:ext uri="{FF2B5EF4-FFF2-40B4-BE49-F238E27FC236}">
                  <a16:creationId xmlns:a16="http://schemas.microsoft.com/office/drawing/2014/main" id="{1B64E537-150A-4433-AEF1-ECD07B738361}"/>
                </a:ext>
              </a:extLst>
            </p:cNvPr>
            <p:cNvSpPr/>
            <p:nvPr/>
          </p:nvSpPr>
          <p:spPr bwMode="auto">
            <a:xfrm>
              <a:off x="4605531" y="874178"/>
              <a:ext cx="711470" cy="191690"/>
            </a:xfrm>
            <a:custGeom>
              <a:avLst/>
              <a:gdLst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3870 w 1004888"/>
                <a:gd name="connsiteY9" fmla="*/ 142875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3870 w 1004888"/>
                <a:gd name="connsiteY9" fmla="*/ 142875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2381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344 w 1005232"/>
                <a:gd name="connsiteY0" fmla="*/ 4762 h 259556"/>
                <a:gd name="connsiteX1" fmla="*/ 38444 w 1005232"/>
                <a:gd name="connsiteY1" fmla="*/ 73818 h 259556"/>
                <a:gd name="connsiteX2" fmla="*/ 100357 w 1005232"/>
                <a:gd name="connsiteY2" fmla="*/ 138112 h 259556"/>
                <a:gd name="connsiteX3" fmla="*/ 147982 w 1005232"/>
                <a:gd name="connsiteY3" fmla="*/ 180975 h 259556"/>
                <a:gd name="connsiteX4" fmla="*/ 212276 w 1005232"/>
                <a:gd name="connsiteY4" fmla="*/ 230981 h 259556"/>
                <a:gd name="connsiteX5" fmla="*/ 245613 w 1005232"/>
                <a:gd name="connsiteY5" fmla="*/ 252412 h 259556"/>
                <a:gd name="connsiteX6" fmla="*/ 269426 w 1005232"/>
                <a:gd name="connsiteY6" fmla="*/ 259556 h 259556"/>
                <a:gd name="connsiteX7" fmla="*/ 345626 w 1005232"/>
                <a:gd name="connsiteY7" fmla="*/ 245268 h 259556"/>
                <a:gd name="connsiteX8" fmla="*/ 386107 w 1005232"/>
                <a:gd name="connsiteY8" fmla="*/ 211931 h 259556"/>
                <a:gd name="connsiteX9" fmla="*/ 474214 w 1005232"/>
                <a:gd name="connsiteY9" fmla="*/ 142875 h 259556"/>
                <a:gd name="connsiteX10" fmla="*/ 524219 w 1005232"/>
                <a:gd name="connsiteY10" fmla="*/ 104775 h 259556"/>
                <a:gd name="connsiteX11" fmla="*/ 567082 w 1005232"/>
                <a:gd name="connsiteY11" fmla="*/ 54768 h 259556"/>
                <a:gd name="connsiteX12" fmla="*/ 648044 w 1005232"/>
                <a:gd name="connsiteY12" fmla="*/ 128587 h 259556"/>
                <a:gd name="connsiteX13" fmla="*/ 717101 w 1005232"/>
                <a:gd name="connsiteY13" fmla="*/ 185737 h 259556"/>
                <a:gd name="connsiteX14" fmla="*/ 790919 w 1005232"/>
                <a:gd name="connsiteY14" fmla="*/ 185737 h 259556"/>
                <a:gd name="connsiteX15" fmla="*/ 864738 w 1005232"/>
                <a:gd name="connsiteY15" fmla="*/ 147637 h 259556"/>
                <a:gd name="connsiteX16" fmla="*/ 929032 w 1005232"/>
                <a:gd name="connsiteY16" fmla="*/ 78581 h 259556"/>
                <a:gd name="connsiteX17" fmla="*/ 983801 w 1005232"/>
                <a:gd name="connsiteY17" fmla="*/ 33337 h 259556"/>
                <a:gd name="connsiteX18" fmla="*/ 1005232 w 1005232"/>
                <a:gd name="connsiteY18" fmla="*/ 0 h 259556"/>
                <a:gd name="connsiteX19" fmla="*/ 940938 w 1005232"/>
                <a:gd name="connsiteY19" fmla="*/ 2381 h 259556"/>
                <a:gd name="connsiteX20" fmla="*/ 876644 w 1005232"/>
                <a:gd name="connsiteY20" fmla="*/ 76200 h 259556"/>
                <a:gd name="connsiteX21" fmla="*/ 831401 w 1005232"/>
                <a:gd name="connsiteY21" fmla="*/ 123825 h 259556"/>
                <a:gd name="connsiteX22" fmla="*/ 769488 w 1005232"/>
                <a:gd name="connsiteY22" fmla="*/ 154781 h 259556"/>
                <a:gd name="connsiteX23" fmla="*/ 709957 w 1005232"/>
                <a:gd name="connsiteY23" fmla="*/ 142875 h 259556"/>
                <a:gd name="connsiteX24" fmla="*/ 674238 w 1005232"/>
                <a:gd name="connsiteY24" fmla="*/ 102393 h 259556"/>
                <a:gd name="connsiteX25" fmla="*/ 624232 w 1005232"/>
                <a:gd name="connsiteY25" fmla="*/ 64293 h 259556"/>
                <a:gd name="connsiteX26" fmla="*/ 593276 w 1005232"/>
                <a:gd name="connsiteY26" fmla="*/ 23812 h 259556"/>
                <a:gd name="connsiteX27" fmla="*/ 531363 w 1005232"/>
                <a:gd name="connsiteY27" fmla="*/ 26193 h 259556"/>
                <a:gd name="connsiteX28" fmla="*/ 490882 w 1005232"/>
                <a:gd name="connsiteY28" fmla="*/ 80962 h 259556"/>
                <a:gd name="connsiteX29" fmla="*/ 400394 w 1005232"/>
                <a:gd name="connsiteY29" fmla="*/ 152400 h 259556"/>
                <a:gd name="connsiteX30" fmla="*/ 333719 w 1005232"/>
                <a:gd name="connsiteY30" fmla="*/ 197643 h 259556"/>
                <a:gd name="connsiteX31" fmla="*/ 283713 w 1005232"/>
                <a:gd name="connsiteY31" fmla="*/ 214312 h 259556"/>
                <a:gd name="connsiteX32" fmla="*/ 245613 w 1005232"/>
                <a:gd name="connsiteY32" fmla="*/ 204787 h 259556"/>
                <a:gd name="connsiteX33" fmla="*/ 181319 w 1005232"/>
                <a:gd name="connsiteY33" fmla="*/ 166687 h 259556"/>
                <a:gd name="connsiteX34" fmla="*/ 124169 w 1005232"/>
                <a:gd name="connsiteY34" fmla="*/ 109537 h 259556"/>
                <a:gd name="connsiteX35" fmla="*/ 78926 w 1005232"/>
                <a:gd name="connsiteY35" fmla="*/ 61912 h 259556"/>
                <a:gd name="connsiteX36" fmla="*/ 59876 w 1005232"/>
                <a:gd name="connsiteY36" fmla="*/ 4762 h 259556"/>
                <a:gd name="connsiteX37" fmla="*/ 344 w 1005232"/>
                <a:gd name="connsiteY37" fmla="*/ 4762 h 25955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21431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4232 w 1005232"/>
                <a:gd name="connsiteY25" fmla="*/ 64293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81319 w 1005232"/>
                <a:gd name="connsiteY33" fmla="*/ 166687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4232 w 1005232"/>
                <a:gd name="connsiteY25" fmla="*/ 64293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78937 w 1005232"/>
                <a:gd name="connsiteY33" fmla="*/ 159543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1850 w 1005232"/>
                <a:gd name="connsiteY25" fmla="*/ 54768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78937 w 1005232"/>
                <a:gd name="connsiteY33" fmla="*/ 159543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9897 h 269568"/>
                <a:gd name="connsiteX1" fmla="*/ 38444 w 1005232"/>
                <a:gd name="connsiteY1" fmla="*/ 78953 h 269568"/>
                <a:gd name="connsiteX2" fmla="*/ 100357 w 1005232"/>
                <a:gd name="connsiteY2" fmla="*/ 143247 h 269568"/>
                <a:gd name="connsiteX3" fmla="*/ 147982 w 1005232"/>
                <a:gd name="connsiteY3" fmla="*/ 186110 h 269568"/>
                <a:gd name="connsiteX4" fmla="*/ 212276 w 1005232"/>
                <a:gd name="connsiteY4" fmla="*/ 236116 h 269568"/>
                <a:gd name="connsiteX5" fmla="*/ 245613 w 1005232"/>
                <a:gd name="connsiteY5" fmla="*/ 257547 h 269568"/>
                <a:gd name="connsiteX6" fmla="*/ 278951 w 1005232"/>
                <a:gd name="connsiteY6" fmla="*/ 269453 h 269568"/>
                <a:gd name="connsiteX7" fmla="*/ 345626 w 1005232"/>
                <a:gd name="connsiteY7" fmla="*/ 250403 h 269568"/>
                <a:gd name="connsiteX8" fmla="*/ 386107 w 1005232"/>
                <a:gd name="connsiteY8" fmla="*/ 217066 h 269568"/>
                <a:gd name="connsiteX9" fmla="*/ 474214 w 1005232"/>
                <a:gd name="connsiteY9" fmla="*/ 148010 h 269568"/>
                <a:gd name="connsiteX10" fmla="*/ 524219 w 1005232"/>
                <a:gd name="connsiteY10" fmla="*/ 109910 h 269568"/>
                <a:gd name="connsiteX11" fmla="*/ 571845 w 1005232"/>
                <a:gd name="connsiteY11" fmla="*/ 67046 h 269568"/>
                <a:gd name="connsiteX12" fmla="*/ 650426 w 1005232"/>
                <a:gd name="connsiteY12" fmla="*/ 143247 h 269568"/>
                <a:gd name="connsiteX13" fmla="*/ 717101 w 1005232"/>
                <a:gd name="connsiteY13" fmla="*/ 190872 h 269568"/>
                <a:gd name="connsiteX14" fmla="*/ 790919 w 1005232"/>
                <a:gd name="connsiteY14" fmla="*/ 190872 h 269568"/>
                <a:gd name="connsiteX15" fmla="*/ 864738 w 1005232"/>
                <a:gd name="connsiteY15" fmla="*/ 152772 h 269568"/>
                <a:gd name="connsiteX16" fmla="*/ 931413 w 1005232"/>
                <a:gd name="connsiteY16" fmla="*/ 93241 h 269568"/>
                <a:gd name="connsiteX17" fmla="*/ 983801 w 1005232"/>
                <a:gd name="connsiteY17" fmla="*/ 38472 h 269568"/>
                <a:gd name="connsiteX18" fmla="*/ 1005232 w 1005232"/>
                <a:gd name="connsiteY18" fmla="*/ 5135 h 269568"/>
                <a:gd name="connsiteX19" fmla="*/ 940938 w 1005232"/>
                <a:gd name="connsiteY19" fmla="*/ 0 h 269568"/>
                <a:gd name="connsiteX20" fmla="*/ 876644 w 1005232"/>
                <a:gd name="connsiteY20" fmla="*/ 81335 h 269568"/>
                <a:gd name="connsiteX21" fmla="*/ 831401 w 1005232"/>
                <a:gd name="connsiteY21" fmla="*/ 128960 h 269568"/>
                <a:gd name="connsiteX22" fmla="*/ 769488 w 1005232"/>
                <a:gd name="connsiteY22" fmla="*/ 159916 h 269568"/>
                <a:gd name="connsiteX23" fmla="*/ 709957 w 1005232"/>
                <a:gd name="connsiteY23" fmla="*/ 148010 h 269568"/>
                <a:gd name="connsiteX24" fmla="*/ 674238 w 1005232"/>
                <a:gd name="connsiteY24" fmla="*/ 107528 h 269568"/>
                <a:gd name="connsiteX25" fmla="*/ 621850 w 1005232"/>
                <a:gd name="connsiteY25" fmla="*/ 59903 h 269568"/>
                <a:gd name="connsiteX26" fmla="*/ 583751 w 1005232"/>
                <a:gd name="connsiteY26" fmla="*/ 12279 h 269568"/>
                <a:gd name="connsiteX27" fmla="*/ 548032 w 1005232"/>
                <a:gd name="connsiteY27" fmla="*/ 17040 h 269568"/>
                <a:gd name="connsiteX28" fmla="*/ 490882 w 1005232"/>
                <a:gd name="connsiteY28" fmla="*/ 86097 h 269568"/>
                <a:gd name="connsiteX29" fmla="*/ 400394 w 1005232"/>
                <a:gd name="connsiteY29" fmla="*/ 157535 h 269568"/>
                <a:gd name="connsiteX30" fmla="*/ 333719 w 1005232"/>
                <a:gd name="connsiteY30" fmla="*/ 202778 h 269568"/>
                <a:gd name="connsiteX31" fmla="*/ 283713 w 1005232"/>
                <a:gd name="connsiteY31" fmla="*/ 219447 h 269568"/>
                <a:gd name="connsiteX32" fmla="*/ 245613 w 1005232"/>
                <a:gd name="connsiteY32" fmla="*/ 209922 h 269568"/>
                <a:gd name="connsiteX33" fmla="*/ 178937 w 1005232"/>
                <a:gd name="connsiteY33" fmla="*/ 164678 h 269568"/>
                <a:gd name="connsiteX34" fmla="*/ 124169 w 1005232"/>
                <a:gd name="connsiteY34" fmla="*/ 114672 h 269568"/>
                <a:gd name="connsiteX35" fmla="*/ 78926 w 1005232"/>
                <a:gd name="connsiteY35" fmla="*/ 67047 h 269568"/>
                <a:gd name="connsiteX36" fmla="*/ 59876 w 1005232"/>
                <a:gd name="connsiteY36" fmla="*/ 9897 h 269568"/>
                <a:gd name="connsiteX37" fmla="*/ 344 w 1005232"/>
                <a:gd name="connsiteY37" fmla="*/ 9897 h 269568"/>
                <a:gd name="connsiteX0" fmla="*/ 443 w 997817"/>
                <a:gd name="connsiteY0" fmla="*/ 7386 h 269568"/>
                <a:gd name="connsiteX1" fmla="*/ 31029 w 997817"/>
                <a:gd name="connsiteY1" fmla="*/ 78953 h 269568"/>
                <a:gd name="connsiteX2" fmla="*/ 92942 w 997817"/>
                <a:gd name="connsiteY2" fmla="*/ 143247 h 269568"/>
                <a:gd name="connsiteX3" fmla="*/ 140567 w 997817"/>
                <a:gd name="connsiteY3" fmla="*/ 186110 h 269568"/>
                <a:gd name="connsiteX4" fmla="*/ 204861 w 997817"/>
                <a:gd name="connsiteY4" fmla="*/ 236116 h 269568"/>
                <a:gd name="connsiteX5" fmla="*/ 238198 w 997817"/>
                <a:gd name="connsiteY5" fmla="*/ 257547 h 269568"/>
                <a:gd name="connsiteX6" fmla="*/ 271536 w 997817"/>
                <a:gd name="connsiteY6" fmla="*/ 269453 h 269568"/>
                <a:gd name="connsiteX7" fmla="*/ 338211 w 997817"/>
                <a:gd name="connsiteY7" fmla="*/ 250403 h 269568"/>
                <a:gd name="connsiteX8" fmla="*/ 378692 w 997817"/>
                <a:gd name="connsiteY8" fmla="*/ 217066 h 269568"/>
                <a:gd name="connsiteX9" fmla="*/ 466799 w 997817"/>
                <a:gd name="connsiteY9" fmla="*/ 148010 h 269568"/>
                <a:gd name="connsiteX10" fmla="*/ 516804 w 997817"/>
                <a:gd name="connsiteY10" fmla="*/ 109910 h 269568"/>
                <a:gd name="connsiteX11" fmla="*/ 564430 w 997817"/>
                <a:gd name="connsiteY11" fmla="*/ 67046 h 269568"/>
                <a:gd name="connsiteX12" fmla="*/ 643011 w 997817"/>
                <a:gd name="connsiteY12" fmla="*/ 143247 h 269568"/>
                <a:gd name="connsiteX13" fmla="*/ 709686 w 997817"/>
                <a:gd name="connsiteY13" fmla="*/ 190872 h 269568"/>
                <a:gd name="connsiteX14" fmla="*/ 783504 w 997817"/>
                <a:gd name="connsiteY14" fmla="*/ 190872 h 269568"/>
                <a:gd name="connsiteX15" fmla="*/ 857323 w 997817"/>
                <a:gd name="connsiteY15" fmla="*/ 152772 h 269568"/>
                <a:gd name="connsiteX16" fmla="*/ 923998 w 997817"/>
                <a:gd name="connsiteY16" fmla="*/ 93241 h 269568"/>
                <a:gd name="connsiteX17" fmla="*/ 976386 w 997817"/>
                <a:gd name="connsiteY17" fmla="*/ 38472 h 269568"/>
                <a:gd name="connsiteX18" fmla="*/ 997817 w 997817"/>
                <a:gd name="connsiteY18" fmla="*/ 5135 h 269568"/>
                <a:gd name="connsiteX19" fmla="*/ 933523 w 997817"/>
                <a:gd name="connsiteY19" fmla="*/ 0 h 269568"/>
                <a:gd name="connsiteX20" fmla="*/ 869229 w 997817"/>
                <a:gd name="connsiteY20" fmla="*/ 81335 h 269568"/>
                <a:gd name="connsiteX21" fmla="*/ 823986 w 997817"/>
                <a:gd name="connsiteY21" fmla="*/ 128960 h 269568"/>
                <a:gd name="connsiteX22" fmla="*/ 762073 w 997817"/>
                <a:gd name="connsiteY22" fmla="*/ 159916 h 269568"/>
                <a:gd name="connsiteX23" fmla="*/ 702542 w 997817"/>
                <a:gd name="connsiteY23" fmla="*/ 148010 h 269568"/>
                <a:gd name="connsiteX24" fmla="*/ 666823 w 997817"/>
                <a:gd name="connsiteY24" fmla="*/ 107528 h 269568"/>
                <a:gd name="connsiteX25" fmla="*/ 614435 w 997817"/>
                <a:gd name="connsiteY25" fmla="*/ 59903 h 269568"/>
                <a:gd name="connsiteX26" fmla="*/ 576336 w 997817"/>
                <a:gd name="connsiteY26" fmla="*/ 12279 h 269568"/>
                <a:gd name="connsiteX27" fmla="*/ 540617 w 997817"/>
                <a:gd name="connsiteY27" fmla="*/ 17040 h 269568"/>
                <a:gd name="connsiteX28" fmla="*/ 483467 w 997817"/>
                <a:gd name="connsiteY28" fmla="*/ 86097 h 269568"/>
                <a:gd name="connsiteX29" fmla="*/ 392979 w 997817"/>
                <a:gd name="connsiteY29" fmla="*/ 157535 h 269568"/>
                <a:gd name="connsiteX30" fmla="*/ 326304 w 997817"/>
                <a:gd name="connsiteY30" fmla="*/ 202778 h 269568"/>
                <a:gd name="connsiteX31" fmla="*/ 276298 w 997817"/>
                <a:gd name="connsiteY31" fmla="*/ 219447 h 269568"/>
                <a:gd name="connsiteX32" fmla="*/ 238198 w 997817"/>
                <a:gd name="connsiteY32" fmla="*/ 209922 h 269568"/>
                <a:gd name="connsiteX33" fmla="*/ 171522 w 997817"/>
                <a:gd name="connsiteY33" fmla="*/ 164678 h 269568"/>
                <a:gd name="connsiteX34" fmla="*/ 116754 w 997817"/>
                <a:gd name="connsiteY34" fmla="*/ 114672 h 269568"/>
                <a:gd name="connsiteX35" fmla="*/ 71511 w 997817"/>
                <a:gd name="connsiteY35" fmla="*/ 67047 h 269568"/>
                <a:gd name="connsiteX36" fmla="*/ 52461 w 997817"/>
                <a:gd name="connsiteY36" fmla="*/ 9897 h 269568"/>
                <a:gd name="connsiteX37" fmla="*/ 443 w 997817"/>
                <a:gd name="connsiteY37" fmla="*/ 7386 h 26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997817" h="269568">
                  <a:moveTo>
                    <a:pt x="443" y="7386"/>
                  </a:moveTo>
                  <a:cubicBezTo>
                    <a:pt x="-3129" y="18895"/>
                    <a:pt x="15613" y="56310"/>
                    <a:pt x="31029" y="78953"/>
                  </a:cubicBezTo>
                  <a:cubicBezTo>
                    <a:pt x="46445" y="101596"/>
                    <a:pt x="74686" y="125388"/>
                    <a:pt x="92942" y="143247"/>
                  </a:cubicBezTo>
                  <a:lnTo>
                    <a:pt x="140567" y="186110"/>
                  </a:lnTo>
                  <a:lnTo>
                    <a:pt x="204861" y="236116"/>
                  </a:lnTo>
                  <a:lnTo>
                    <a:pt x="238198" y="257547"/>
                  </a:lnTo>
                  <a:cubicBezTo>
                    <a:pt x="247723" y="262310"/>
                    <a:pt x="254867" y="270644"/>
                    <a:pt x="271536" y="269453"/>
                  </a:cubicBezTo>
                  <a:cubicBezTo>
                    <a:pt x="288205" y="268262"/>
                    <a:pt x="320352" y="259134"/>
                    <a:pt x="338211" y="250403"/>
                  </a:cubicBezTo>
                  <a:cubicBezTo>
                    <a:pt x="356070" y="241672"/>
                    <a:pt x="365198" y="228178"/>
                    <a:pt x="378692" y="217066"/>
                  </a:cubicBezTo>
                  <a:lnTo>
                    <a:pt x="466799" y="148010"/>
                  </a:lnTo>
                  <a:cubicBezTo>
                    <a:pt x="489818" y="130151"/>
                    <a:pt x="500532" y="123404"/>
                    <a:pt x="516804" y="109910"/>
                  </a:cubicBezTo>
                  <a:cubicBezTo>
                    <a:pt x="533076" y="96416"/>
                    <a:pt x="543396" y="61490"/>
                    <a:pt x="564430" y="67046"/>
                  </a:cubicBezTo>
                  <a:cubicBezTo>
                    <a:pt x="585464" y="72602"/>
                    <a:pt x="618008" y="121419"/>
                    <a:pt x="643011" y="143247"/>
                  </a:cubicBezTo>
                  <a:cubicBezTo>
                    <a:pt x="668014" y="165075"/>
                    <a:pt x="686271" y="182935"/>
                    <a:pt x="709686" y="190872"/>
                  </a:cubicBezTo>
                  <a:cubicBezTo>
                    <a:pt x="733101" y="198809"/>
                    <a:pt x="758898" y="197222"/>
                    <a:pt x="783504" y="190872"/>
                  </a:cubicBezTo>
                  <a:cubicBezTo>
                    <a:pt x="808110" y="184522"/>
                    <a:pt x="834304" y="170631"/>
                    <a:pt x="857323" y="152772"/>
                  </a:cubicBezTo>
                  <a:lnTo>
                    <a:pt x="923998" y="93241"/>
                  </a:lnTo>
                  <a:lnTo>
                    <a:pt x="976386" y="38472"/>
                  </a:lnTo>
                  <a:lnTo>
                    <a:pt x="997817" y="5135"/>
                  </a:lnTo>
                  <a:lnTo>
                    <a:pt x="933523" y="0"/>
                  </a:lnTo>
                  <a:lnTo>
                    <a:pt x="869229" y="81335"/>
                  </a:lnTo>
                  <a:lnTo>
                    <a:pt x="823986" y="128960"/>
                  </a:lnTo>
                  <a:lnTo>
                    <a:pt x="762073" y="159916"/>
                  </a:lnTo>
                  <a:lnTo>
                    <a:pt x="702542" y="148010"/>
                  </a:lnTo>
                  <a:lnTo>
                    <a:pt x="666823" y="107528"/>
                  </a:lnTo>
                  <a:lnTo>
                    <a:pt x="614435" y="59903"/>
                  </a:lnTo>
                  <a:cubicBezTo>
                    <a:pt x="600941" y="46806"/>
                    <a:pt x="596576" y="40853"/>
                    <a:pt x="576336" y="12279"/>
                  </a:cubicBezTo>
                  <a:cubicBezTo>
                    <a:pt x="563636" y="3548"/>
                    <a:pt x="556095" y="4737"/>
                    <a:pt x="540617" y="17040"/>
                  </a:cubicBezTo>
                  <a:cubicBezTo>
                    <a:pt x="525139" y="29343"/>
                    <a:pt x="505295" y="65063"/>
                    <a:pt x="483467" y="86097"/>
                  </a:cubicBezTo>
                  <a:lnTo>
                    <a:pt x="392979" y="157535"/>
                  </a:lnTo>
                  <a:lnTo>
                    <a:pt x="326304" y="202778"/>
                  </a:lnTo>
                  <a:lnTo>
                    <a:pt x="276298" y="219447"/>
                  </a:lnTo>
                  <a:lnTo>
                    <a:pt x="238198" y="209922"/>
                  </a:lnTo>
                  <a:lnTo>
                    <a:pt x="171522" y="164678"/>
                  </a:lnTo>
                  <a:lnTo>
                    <a:pt x="116754" y="114672"/>
                  </a:lnTo>
                  <a:lnTo>
                    <a:pt x="71511" y="67047"/>
                  </a:lnTo>
                  <a:lnTo>
                    <a:pt x="52461" y="9897"/>
                  </a:lnTo>
                  <a:cubicBezTo>
                    <a:pt x="32617" y="9897"/>
                    <a:pt x="20287" y="7386"/>
                    <a:pt x="443" y="7386"/>
                  </a:cubicBez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36" name="Freeform 34">
              <a:extLst>
                <a:ext uri="{FF2B5EF4-FFF2-40B4-BE49-F238E27FC236}">
                  <a16:creationId xmlns:a16="http://schemas.microsoft.com/office/drawing/2014/main" id="{BD9AC1CA-6985-4D00-8743-8A5D6AAFDFE9}"/>
                </a:ext>
              </a:extLst>
            </p:cNvPr>
            <p:cNvSpPr/>
            <p:nvPr/>
          </p:nvSpPr>
          <p:spPr bwMode="auto">
            <a:xfrm>
              <a:off x="4641915" y="881321"/>
              <a:ext cx="348853" cy="154781"/>
            </a:xfrm>
            <a:custGeom>
              <a:avLst/>
              <a:gdLst>
                <a:gd name="connsiteX0" fmla="*/ 0 w 492919"/>
                <a:gd name="connsiteY0" fmla="*/ 4762 h 221456"/>
                <a:gd name="connsiteX1" fmla="*/ 11906 w 492919"/>
                <a:gd name="connsiteY1" fmla="*/ 59531 h 221456"/>
                <a:gd name="connsiteX2" fmla="*/ 92869 w 492919"/>
                <a:gd name="connsiteY2" fmla="*/ 138112 h 221456"/>
                <a:gd name="connsiteX3" fmla="*/ 161925 w 492919"/>
                <a:gd name="connsiteY3" fmla="*/ 192881 h 221456"/>
                <a:gd name="connsiteX4" fmla="*/ 221456 w 492919"/>
                <a:gd name="connsiteY4" fmla="*/ 221456 h 221456"/>
                <a:gd name="connsiteX5" fmla="*/ 290512 w 492919"/>
                <a:gd name="connsiteY5" fmla="*/ 183356 h 221456"/>
                <a:gd name="connsiteX6" fmla="*/ 361950 w 492919"/>
                <a:gd name="connsiteY6" fmla="*/ 135731 h 221456"/>
                <a:gd name="connsiteX7" fmla="*/ 438150 w 492919"/>
                <a:gd name="connsiteY7" fmla="*/ 69056 h 221456"/>
                <a:gd name="connsiteX8" fmla="*/ 485775 w 492919"/>
                <a:gd name="connsiteY8" fmla="*/ 16668 h 221456"/>
                <a:gd name="connsiteX9" fmla="*/ 492919 w 492919"/>
                <a:gd name="connsiteY9" fmla="*/ 0 h 221456"/>
                <a:gd name="connsiteX10" fmla="*/ 435769 w 492919"/>
                <a:gd name="connsiteY10" fmla="*/ 11906 h 221456"/>
                <a:gd name="connsiteX11" fmla="*/ 376237 w 492919"/>
                <a:gd name="connsiteY11" fmla="*/ 78581 h 221456"/>
                <a:gd name="connsiteX12" fmla="*/ 316706 w 492919"/>
                <a:gd name="connsiteY12" fmla="*/ 121443 h 221456"/>
                <a:gd name="connsiteX13" fmla="*/ 252412 w 492919"/>
                <a:gd name="connsiteY13" fmla="*/ 150018 h 221456"/>
                <a:gd name="connsiteX14" fmla="*/ 192881 w 492919"/>
                <a:gd name="connsiteY14" fmla="*/ 140493 h 221456"/>
                <a:gd name="connsiteX15" fmla="*/ 138112 w 492919"/>
                <a:gd name="connsiteY15" fmla="*/ 111918 h 221456"/>
                <a:gd name="connsiteX16" fmla="*/ 109537 w 492919"/>
                <a:gd name="connsiteY16" fmla="*/ 73818 h 221456"/>
                <a:gd name="connsiteX17" fmla="*/ 85725 w 492919"/>
                <a:gd name="connsiteY17" fmla="*/ 50006 h 221456"/>
                <a:gd name="connsiteX18" fmla="*/ 61912 w 492919"/>
                <a:gd name="connsiteY18" fmla="*/ 7143 h 221456"/>
                <a:gd name="connsiteX19" fmla="*/ 0 w 492919"/>
                <a:gd name="connsiteY19" fmla="*/ 4762 h 221456"/>
                <a:gd name="connsiteX0" fmla="*/ 0 w 492919"/>
                <a:gd name="connsiteY0" fmla="*/ 4762 h 221563"/>
                <a:gd name="connsiteX1" fmla="*/ 11906 w 492919"/>
                <a:gd name="connsiteY1" fmla="*/ 59531 h 221563"/>
                <a:gd name="connsiteX2" fmla="*/ 92869 w 492919"/>
                <a:gd name="connsiteY2" fmla="*/ 138112 h 221563"/>
                <a:gd name="connsiteX3" fmla="*/ 161925 w 492919"/>
                <a:gd name="connsiteY3" fmla="*/ 192881 h 221563"/>
                <a:gd name="connsiteX4" fmla="*/ 221456 w 492919"/>
                <a:gd name="connsiteY4" fmla="*/ 221456 h 221563"/>
                <a:gd name="connsiteX5" fmla="*/ 290512 w 492919"/>
                <a:gd name="connsiteY5" fmla="*/ 183356 h 221563"/>
                <a:gd name="connsiteX6" fmla="*/ 361950 w 492919"/>
                <a:gd name="connsiteY6" fmla="*/ 135731 h 221563"/>
                <a:gd name="connsiteX7" fmla="*/ 438150 w 492919"/>
                <a:gd name="connsiteY7" fmla="*/ 69056 h 221563"/>
                <a:gd name="connsiteX8" fmla="*/ 485775 w 492919"/>
                <a:gd name="connsiteY8" fmla="*/ 16668 h 221563"/>
                <a:gd name="connsiteX9" fmla="*/ 492919 w 492919"/>
                <a:gd name="connsiteY9" fmla="*/ 0 h 221563"/>
                <a:gd name="connsiteX10" fmla="*/ 435769 w 492919"/>
                <a:gd name="connsiteY10" fmla="*/ 11906 h 221563"/>
                <a:gd name="connsiteX11" fmla="*/ 376237 w 492919"/>
                <a:gd name="connsiteY11" fmla="*/ 78581 h 221563"/>
                <a:gd name="connsiteX12" fmla="*/ 316706 w 492919"/>
                <a:gd name="connsiteY12" fmla="*/ 121443 h 221563"/>
                <a:gd name="connsiteX13" fmla="*/ 252412 w 492919"/>
                <a:gd name="connsiteY13" fmla="*/ 150018 h 221563"/>
                <a:gd name="connsiteX14" fmla="*/ 192881 w 492919"/>
                <a:gd name="connsiteY14" fmla="*/ 140493 h 221563"/>
                <a:gd name="connsiteX15" fmla="*/ 138112 w 492919"/>
                <a:gd name="connsiteY15" fmla="*/ 111918 h 221563"/>
                <a:gd name="connsiteX16" fmla="*/ 109537 w 492919"/>
                <a:gd name="connsiteY16" fmla="*/ 73818 h 221563"/>
                <a:gd name="connsiteX17" fmla="*/ 85725 w 492919"/>
                <a:gd name="connsiteY17" fmla="*/ 50006 h 221563"/>
                <a:gd name="connsiteX18" fmla="*/ 61912 w 492919"/>
                <a:gd name="connsiteY18" fmla="*/ 7143 h 221563"/>
                <a:gd name="connsiteX19" fmla="*/ 0 w 492919"/>
                <a:gd name="connsiteY19" fmla="*/ 4762 h 221563"/>
                <a:gd name="connsiteX0" fmla="*/ 0 w 492919"/>
                <a:gd name="connsiteY0" fmla="*/ 4762 h 221463"/>
                <a:gd name="connsiteX1" fmla="*/ 11906 w 492919"/>
                <a:gd name="connsiteY1" fmla="*/ 59531 h 221463"/>
                <a:gd name="connsiteX2" fmla="*/ 92869 w 492919"/>
                <a:gd name="connsiteY2" fmla="*/ 138112 h 221463"/>
                <a:gd name="connsiteX3" fmla="*/ 161925 w 492919"/>
                <a:gd name="connsiteY3" fmla="*/ 192881 h 221463"/>
                <a:gd name="connsiteX4" fmla="*/ 221456 w 492919"/>
                <a:gd name="connsiteY4" fmla="*/ 221456 h 221463"/>
                <a:gd name="connsiteX5" fmla="*/ 292894 w 492919"/>
                <a:gd name="connsiteY5" fmla="*/ 190500 h 221463"/>
                <a:gd name="connsiteX6" fmla="*/ 361950 w 492919"/>
                <a:gd name="connsiteY6" fmla="*/ 135731 h 221463"/>
                <a:gd name="connsiteX7" fmla="*/ 438150 w 492919"/>
                <a:gd name="connsiteY7" fmla="*/ 69056 h 221463"/>
                <a:gd name="connsiteX8" fmla="*/ 485775 w 492919"/>
                <a:gd name="connsiteY8" fmla="*/ 16668 h 221463"/>
                <a:gd name="connsiteX9" fmla="*/ 492919 w 492919"/>
                <a:gd name="connsiteY9" fmla="*/ 0 h 221463"/>
                <a:gd name="connsiteX10" fmla="*/ 435769 w 492919"/>
                <a:gd name="connsiteY10" fmla="*/ 11906 h 221463"/>
                <a:gd name="connsiteX11" fmla="*/ 376237 w 492919"/>
                <a:gd name="connsiteY11" fmla="*/ 78581 h 221463"/>
                <a:gd name="connsiteX12" fmla="*/ 316706 w 492919"/>
                <a:gd name="connsiteY12" fmla="*/ 121443 h 221463"/>
                <a:gd name="connsiteX13" fmla="*/ 252412 w 492919"/>
                <a:gd name="connsiteY13" fmla="*/ 150018 h 221463"/>
                <a:gd name="connsiteX14" fmla="*/ 192881 w 492919"/>
                <a:gd name="connsiteY14" fmla="*/ 140493 h 221463"/>
                <a:gd name="connsiteX15" fmla="*/ 138112 w 492919"/>
                <a:gd name="connsiteY15" fmla="*/ 111918 h 221463"/>
                <a:gd name="connsiteX16" fmla="*/ 109537 w 492919"/>
                <a:gd name="connsiteY16" fmla="*/ 73818 h 221463"/>
                <a:gd name="connsiteX17" fmla="*/ 85725 w 492919"/>
                <a:gd name="connsiteY17" fmla="*/ 50006 h 221463"/>
                <a:gd name="connsiteX18" fmla="*/ 61912 w 492919"/>
                <a:gd name="connsiteY18" fmla="*/ 7143 h 221463"/>
                <a:gd name="connsiteX19" fmla="*/ 0 w 492919"/>
                <a:gd name="connsiteY19" fmla="*/ 4762 h 221463"/>
                <a:gd name="connsiteX0" fmla="*/ 0 w 492919"/>
                <a:gd name="connsiteY0" fmla="*/ 4762 h 221463"/>
                <a:gd name="connsiteX1" fmla="*/ 11906 w 492919"/>
                <a:gd name="connsiteY1" fmla="*/ 59531 h 221463"/>
                <a:gd name="connsiteX2" fmla="*/ 92869 w 492919"/>
                <a:gd name="connsiteY2" fmla="*/ 138112 h 221463"/>
                <a:gd name="connsiteX3" fmla="*/ 161925 w 492919"/>
                <a:gd name="connsiteY3" fmla="*/ 192881 h 221463"/>
                <a:gd name="connsiteX4" fmla="*/ 221456 w 492919"/>
                <a:gd name="connsiteY4" fmla="*/ 221456 h 221463"/>
                <a:gd name="connsiteX5" fmla="*/ 292894 w 492919"/>
                <a:gd name="connsiteY5" fmla="*/ 190500 h 221463"/>
                <a:gd name="connsiteX6" fmla="*/ 361950 w 492919"/>
                <a:gd name="connsiteY6" fmla="*/ 135731 h 221463"/>
                <a:gd name="connsiteX7" fmla="*/ 431006 w 492919"/>
                <a:gd name="connsiteY7" fmla="*/ 80963 h 221463"/>
                <a:gd name="connsiteX8" fmla="*/ 485775 w 492919"/>
                <a:gd name="connsiteY8" fmla="*/ 16668 h 221463"/>
                <a:gd name="connsiteX9" fmla="*/ 492919 w 492919"/>
                <a:gd name="connsiteY9" fmla="*/ 0 h 221463"/>
                <a:gd name="connsiteX10" fmla="*/ 435769 w 492919"/>
                <a:gd name="connsiteY10" fmla="*/ 11906 h 221463"/>
                <a:gd name="connsiteX11" fmla="*/ 376237 w 492919"/>
                <a:gd name="connsiteY11" fmla="*/ 78581 h 221463"/>
                <a:gd name="connsiteX12" fmla="*/ 316706 w 492919"/>
                <a:gd name="connsiteY12" fmla="*/ 121443 h 221463"/>
                <a:gd name="connsiteX13" fmla="*/ 252412 w 492919"/>
                <a:gd name="connsiteY13" fmla="*/ 150018 h 221463"/>
                <a:gd name="connsiteX14" fmla="*/ 192881 w 492919"/>
                <a:gd name="connsiteY14" fmla="*/ 140493 h 221463"/>
                <a:gd name="connsiteX15" fmla="*/ 138112 w 492919"/>
                <a:gd name="connsiteY15" fmla="*/ 111918 h 221463"/>
                <a:gd name="connsiteX16" fmla="*/ 109537 w 492919"/>
                <a:gd name="connsiteY16" fmla="*/ 73818 h 221463"/>
                <a:gd name="connsiteX17" fmla="*/ 85725 w 492919"/>
                <a:gd name="connsiteY17" fmla="*/ 50006 h 221463"/>
                <a:gd name="connsiteX18" fmla="*/ 61912 w 492919"/>
                <a:gd name="connsiteY18" fmla="*/ 7143 h 221463"/>
                <a:gd name="connsiteX19" fmla="*/ 0 w 492919"/>
                <a:gd name="connsiteY19" fmla="*/ 4762 h 221463"/>
                <a:gd name="connsiteX0" fmla="*/ 4057 w 496976"/>
                <a:gd name="connsiteY0" fmla="*/ 4762 h 221463"/>
                <a:gd name="connsiteX1" fmla="*/ 15963 w 496976"/>
                <a:gd name="connsiteY1" fmla="*/ 59531 h 221463"/>
                <a:gd name="connsiteX2" fmla="*/ 96926 w 496976"/>
                <a:gd name="connsiteY2" fmla="*/ 138112 h 221463"/>
                <a:gd name="connsiteX3" fmla="*/ 165982 w 496976"/>
                <a:gd name="connsiteY3" fmla="*/ 192881 h 221463"/>
                <a:gd name="connsiteX4" fmla="*/ 225513 w 496976"/>
                <a:gd name="connsiteY4" fmla="*/ 221456 h 221463"/>
                <a:gd name="connsiteX5" fmla="*/ 296951 w 496976"/>
                <a:gd name="connsiteY5" fmla="*/ 190500 h 221463"/>
                <a:gd name="connsiteX6" fmla="*/ 366007 w 496976"/>
                <a:gd name="connsiteY6" fmla="*/ 135731 h 221463"/>
                <a:gd name="connsiteX7" fmla="*/ 435063 w 496976"/>
                <a:gd name="connsiteY7" fmla="*/ 80963 h 221463"/>
                <a:gd name="connsiteX8" fmla="*/ 489832 w 496976"/>
                <a:gd name="connsiteY8" fmla="*/ 16668 h 221463"/>
                <a:gd name="connsiteX9" fmla="*/ 496976 w 496976"/>
                <a:gd name="connsiteY9" fmla="*/ 0 h 221463"/>
                <a:gd name="connsiteX10" fmla="*/ 439826 w 496976"/>
                <a:gd name="connsiteY10" fmla="*/ 11906 h 221463"/>
                <a:gd name="connsiteX11" fmla="*/ 380294 w 496976"/>
                <a:gd name="connsiteY11" fmla="*/ 78581 h 221463"/>
                <a:gd name="connsiteX12" fmla="*/ 320763 w 496976"/>
                <a:gd name="connsiteY12" fmla="*/ 121443 h 221463"/>
                <a:gd name="connsiteX13" fmla="*/ 256469 w 496976"/>
                <a:gd name="connsiteY13" fmla="*/ 150018 h 221463"/>
                <a:gd name="connsiteX14" fmla="*/ 196938 w 496976"/>
                <a:gd name="connsiteY14" fmla="*/ 140493 h 221463"/>
                <a:gd name="connsiteX15" fmla="*/ 142169 w 496976"/>
                <a:gd name="connsiteY15" fmla="*/ 111918 h 221463"/>
                <a:gd name="connsiteX16" fmla="*/ 113594 w 496976"/>
                <a:gd name="connsiteY16" fmla="*/ 73818 h 221463"/>
                <a:gd name="connsiteX17" fmla="*/ 89782 w 496976"/>
                <a:gd name="connsiteY17" fmla="*/ 50006 h 221463"/>
                <a:gd name="connsiteX18" fmla="*/ 65969 w 496976"/>
                <a:gd name="connsiteY18" fmla="*/ 7143 h 221463"/>
                <a:gd name="connsiteX19" fmla="*/ 4057 w 496976"/>
                <a:gd name="connsiteY19" fmla="*/ 4762 h 221463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35063 w 489832"/>
                <a:gd name="connsiteY7" fmla="*/ 76201 h 216701"/>
                <a:gd name="connsiteX8" fmla="*/ 489832 w 489832"/>
                <a:gd name="connsiteY8" fmla="*/ 11906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35063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4087 w 489832"/>
                <a:gd name="connsiteY12" fmla="*/ 138112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4087 w 489832"/>
                <a:gd name="connsiteY12" fmla="*/ 138112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1579 w 489832"/>
                <a:gd name="connsiteY12" fmla="*/ 150615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1579 w 489832"/>
                <a:gd name="connsiteY12" fmla="*/ 150615 h 216701"/>
                <a:gd name="connsiteX13" fmla="*/ 196938 w 489832"/>
                <a:gd name="connsiteY13" fmla="*/ 145732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89832" h="216701">
                  <a:moveTo>
                    <a:pt x="4057" y="0"/>
                  </a:moveTo>
                  <a:cubicBezTo>
                    <a:pt x="-4277" y="8731"/>
                    <a:pt x="485" y="32544"/>
                    <a:pt x="15963" y="54769"/>
                  </a:cubicBezTo>
                  <a:cubicBezTo>
                    <a:pt x="31441" y="76994"/>
                    <a:pt x="71923" y="111125"/>
                    <a:pt x="96926" y="133350"/>
                  </a:cubicBezTo>
                  <a:lnTo>
                    <a:pt x="165982" y="188119"/>
                  </a:lnTo>
                  <a:cubicBezTo>
                    <a:pt x="187413" y="202010"/>
                    <a:pt x="203685" y="217091"/>
                    <a:pt x="225513" y="216694"/>
                  </a:cubicBezTo>
                  <a:cubicBezTo>
                    <a:pt x="247341" y="216297"/>
                    <a:pt x="273535" y="200025"/>
                    <a:pt x="296951" y="185738"/>
                  </a:cubicBezTo>
                  <a:lnTo>
                    <a:pt x="366007" y="130969"/>
                  </a:lnTo>
                  <a:lnTo>
                    <a:pt x="442206" y="76201"/>
                  </a:lnTo>
                  <a:lnTo>
                    <a:pt x="489832" y="4762"/>
                  </a:lnTo>
                  <a:lnTo>
                    <a:pt x="427301" y="7144"/>
                  </a:lnTo>
                  <a:lnTo>
                    <a:pt x="380294" y="73819"/>
                  </a:lnTo>
                  <a:lnTo>
                    <a:pt x="320763" y="116681"/>
                  </a:lnTo>
                  <a:cubicBezTo>
                    <a:pt x="300125" y="128587"/>
                    <a:pt x="272216" y="145773"/>
                    <a:pt x="251579" y="150615"/>
                  </a:cubicBezTo>
                  <a:cubicBezTo>
                    <a:pt x="230942" y="155457"/>
                    <a:pt x="214401" y="152479"/>
                    <a:pt x="196938" y="145732"/>
                  </a:cubicBezTo>
                  <a:lnTo>
                    <a:pt x="151694" y="104774"/>
                  </a:lnTo>
                  <a:lnTo>
                    <a:pt x="113594" y="69056"/>
                  </a:lnTo>
                  <a:lnTo>
                    <a:pt x="89782" y="45244"/>
                  </a:lnTo>
                  <a:lnTo>
                    <a:pt x="65969" y="2381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7" name="Freeform 35">
              <a:extLst>
                <a:ext uri="{FF2B5EF4-FFF2-40B4-BE49-F238E27FC236}">
                  <a16:creationId xmlns:a16="http://schemas.microsoft.com/office/drawing/2014/main" id="{1F913009-4F8B-4FBD-A242-8FF849DF148E}"/>
                </a:ext>
              </a:extLst>
            </p:cNvPr>
            <p:cNvSpPr/>
            <p:nvPr/>
          </p:nvSpPr>
          <p:spPr bwMode="auto">
            <a:xfrm>
              <a:off x="5009818" y="851555"/>
              <a:ext cx="263129" cy="140494"/>
            </a:xfrm>
            <a:custGeom>
              <a:avLst/>
              <a:gdLst>
                <a:gd name="connsiteX0" fmla="*/ 0 w 373856"/>
                <a:gd name="connsiteY0" fmla="*/ 28575 h 192881"/>
                <a:gd name="connsiteX1" fmla="*/ 57150 w 373856"/>
                <a:gd name="connsiteY1" fmla="*/ 0 h 192881"/>
                <a:gd name="connsiteX2" fmla="*/ 80963 w 373856"/>
                <a:gd name="connsiteY2" fmla="*/ 26194 h 192881"/>
                <a:gd name="connsiteX3" fmla="*/ 109538 w 373856"/>
                <a:gd name="connsiteY3" fmla="*/ 71437 h 192881"/>
                <a:gd name="connsiteX4" fmla="*/ 142875 w 373856"/>
                <a:gd name="connsiteY4" fmla="*/ 107156 h 192881"/>
                <a:gd name="connsiteX5" fmla="*/ 183356 w 373856"/>
                <a:gd name="connsiteY5" fmla="*/ 123825 h 192881"/>
                <a:gd name="connsiteX6" fmla="*/ 219075 w 373856"/>
                <a:gd name="connsiteY6" fmla="*/ 123825 h 192881"/>
                <a:gd name="connsiteX7" fmla="*/ 259556 w 373856"/>
                <a:gd name="connsiteY7" fmla="*/ 97631 h 192881"/>
                <a:gd name="connsiteX8" fmla="*/ 302419 w 373856"/>
                <a:gd name="connsiteY8" fmla="*/ 61912 h 192881"/>
                <a:gd name="connsiteX9" fmla="*/ 316706 w 373856"/>
                <a:gd name="connsiteY9" fmla="*/ 28575 h 192881"/>
                <a:gd name="connsiteX10" fmla="*/ 373856 w 373856"/>
                <a:gd name="connsiteY10" fmla="*/ 28575 h 192881"/>
                <a:gd name="connsiteX11" fmla="*/ 307181 w 373856"/>
                <a:gd name="connsiteY11" fmla="*/ 109537 h 192881"/>
                <a:gd name="connsiteX12" fmla="*/ 240506 w 373856"/>
                <a:gd name="connsiteY12" fmla="*/ 173831 h 192881"/>
                <a:gd name="connsiteX13" fmla="*/ 204788 w 373856"/>
                <a:gd name="connsiteY13" fmla="*/ 192881 h 192881"/>
                <a:gd name="connsiteX14" fmla="*/ 138113 w 373856"/>
                <a:gd name="connsiteY14" fmla="*/ 188119 h 192881"/>
                <a:gd name="connsiteX15" fmla="*/ 80963 w 373856"/>
                <a:gd name="connsiteY15" fmla="*/ 126206 h 192881"/>
                <a:gd name="connsiteX16" fmla="*/ 50006 w 373856"/>
                <a:gd name="connsiteY16" fmla="*/ 88106 h 192881"/>
                <a:gd name="connsiteX17" fmla="*/ 0 w 373856"/>
                <a:gd name="connsiteY17" fmla="*/ 28575 h 192881"/>
                <a:gd name="connsiteX0" fmla="*/ 0 w 373856"/>
                <a:gd name="connsiteY0" fmla="*/ 28582 h 192888"/>
                <a:gd name="connsiteX1" fmla="*/ 57150 w 373856"/>
                <a:gd name="connsiteY1" fmla="*/ 7 h 192888"/>
                <a:gd name="connsiteX2" fmla="*/ 80963 w 373856"/>
                <a:gd name="connsiteY2" fmla="*/ 26201 h 192888"/>
                <a:gd name="connsiteX3" fmla="*/ 109538 w 373856"/>
                <a:gd name="connsiteY3" fmla="*/ 71444 h 192888"/>
                <a:gd name="connsiteX4" fmla="*/ 142875 w 373856"/>
                <a:gd name="connsiteY4" fmla="*/ 107163 h 192888"/>
                <a:gd name="connsiteX5" fmla="*/ 183356 w 373856"/>
                <a:gd name="connsiteY5" fmla="*/ 123832 h 192888"/>
                <a:gd name="connsiteX6" fmla="*/ 219075 w 373856"/>
                <a:gd name="connsiteY6" fmla="*/ 123832 h 192888"/>
                <a:gd name="connsiteX7" fmla="*/ 259556 w 373856"/>
                <a:gd name="connsiteY7" fmla="*/ 97638 h 192888"/>
                <a:gd name="connsiteX8" fmla="*/ 302419 w 373856"/>
                <a:gd name="connsiteY8" fmla="*/ 61919 h 192888"/>
                <a:gd name="connsiteX9" fmla="*/ 316706 w 373856"/>
                <a:gd name="connsiteY9" fmla="*/ 28582 h 192888"/>
                <a:gd name="connsiteX10" fmla="*/ 373856 w 373856"/>
                <a:gd name="connsiteY10" fmla="*/ 28582 h 192888"/>
                <a:gd name="connsiteX11" fmla="*/ 307181 w 373856"/>
                <a:gd name="connsiteY11" fmla="*/ 109544 h 192888"/>
                <a:gd name="connsiteX12" fmla="*/ 240506 w 373856"/>
                <a:gd name="connsiteY12" fmla="*/ 173838 h 192888"/>
                <a:gd name="connsiteX13" fmla="*/ 204788 w 373856"/>
                <a:gd name="connsiteY13" fmla="*/ 192888 h 192888"/>
                <a:gd name="connsiteX14" fmla="*/ 138113 w 373856"/>
                <a:gd name="connsiteY14" fmla="*/ 188126 h 192888"/>
                <a:gd name="connsiteX15" fmla="*/ 80963 w 373856"/>
                <a:gd name="connsiteY15" fmla="*/ 126213 h 192888"/>
                <a:gd name="connsiteX16" fmla="*/ 50006 w 373856"/>
                <a:gd name="connsiteY16" fmla="*/ 88113 h 192888"/>
                <a:gd name="connsiteX17" fmla="*/ 0 w 373856"/>
                <a:gd name="connsiteY17" fmla="*/ 28582 h 192888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07181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07181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16706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69094"/>
                <a:gd name="connsiteY0" fmla="*/ 43163 h 195864"/>
                <a:gd name="connsiteX1" fmla="*/ 52388 w 369094"/>
                <a:gd name="connsiteY1" fmla="*/ 300 h 195864"/>
                <a:gd name="connsiteX2" fmla="*/ 76201 w 369094"/>
                <a:gd name="connsiteY2" fmla="*/ 26494 h 195864"/>
                <a:gd name="connsiteX3" fmla="*/ 104776 w 369094"/>
                <a:gd name="connsiteY3" fmla="*/ 71737 h 195864"/>
                <a:gd name="connsiteX4" fmla="*/ 138113 w 369094"/>
                <a:gd name="connsiteY4" fmla="*/ 107456 h 195864"/>
                <a:gd name="connsiteX5" fmla="*/ 178594 w 369094"/>
                <a:gd name="connsiteY5" fmla="*/ 124125 h 195864"/>
                <a:gd name="connsiteX6" fmla="*/ 214313 w 369094"/>
                <a:gd name="connsiteY6" fmla="*/ 124125 h 195864"/>
                <a:gd name="connsiteX7" fmla="*/ 254794 w 369094"/>
                <a:gd name="connsiteY7" fmla="*/ 97931 h 195864"/>
                <a:gd name="connsiteX8" fmla="*/ 297657 w 369094"/>
                <a:gd name="connsiteY8" fmla="*/ 62212 h 195864"/>
                <a:gd name="connsiteX9" fmla="*/ 311944 w 369094"/>
                <a:gd name="connsiteY9" fmla="*/ 28875 h 195864"/>
                <a:gd name="connsiteX10" fmla="*/ 369094 w 369094"/>
                <a:gd name="connsiteY10" fmla="*/ 28875 h 195864"/>
                <a:gd name="connsiteX11" fmla="*/ 311944 w 369094"/>
                <a:gd name="connsiteY11" fmla="*/ 109837 h 195864"/>
                <a:gd name="connsiteX12" fmla="*/ 235744 w 369094"/>
                <a:gd name="connsiteY12" fmla="*/ 174131 h 195864"/>
                <a:gd name="connsiteX13" fmla="*/ 200026 w 369094"/>
                <a:gd name="connsiteY13" fmla="*/ 193181 h 195864"/>
                <a:gd name="connsiteX14" fmla="*/ 133351 w 369094"/>
                <a:gd name="connsiteY14" fmla="*/ 188419 h 195864"/>
                <a:gd name="connsiteX15" fmla="*/ 76201 w 369094"/>
                <a:gd name="connsiteY15" fmla="*/ 126506 h 195864"/>
                <a:gd name="connsiteX16" fmla="*/ 45244 w 369094"/>
                <a:gd name="connsiteY16" fmla="*/ 88406 h 195864"/>
                <a:gd name="connsiteX17" fmla="*/ 0 w 369094"/>
                <a:gd name="connsiteY17" fmla="*/ 43163 h 195864"/>
                <a:gd name="connsiteX0" fmla="*/ 0 w 369094"/>
                <a:gd name="connsiteY0" fmla="*/ 43163 h 196491"/>
                <a:gd name="connsiteX1" fmla="*/ 52388 w 369094"/>
                <a:gd name="connsiteY1" fmla="*/ 300 h 196491"/>
                <a:gd name="connsiteX2" fmla="*/ 76201 w 369094"/>
                <a:gd name="connsiteY2" fmla="*/ 26494 h 196491"/>
                <a:gd name="connsiteX3" fmla="*/ 104776 w 369094"/>
                <a:gd name="connsiteY3" fmla="*/ 71737 h 196491"/>
                <a:gd name="connsiteX4" fmla="*/ 138113 w 369094"/>
                <a:gd name="connsiteY4" fmla="*/ 107456 h 196491"/>
                <a:gd name="connsiteX5" fmla="*/ 178594 w 369094"/>
                <a:gd name="connsiteY5" fmla="*/ 124125 h 196491"/>
                <a:gd name="connsiteX6" fmla="*/ 214313 w 369094"/>
                <a:gd name="connsiteY6" fmla="*/ 124125 h 196491"/>
                <a:gd name="connsiteX7" fmla="*/ 254794 w 369094"/>
                <a:gd name="connsiteY7" fmla="*/ 97931 h 196491"/>
                <a:gd name="connsiteX8" fmla="*/ 297657 w 369094"/>
                <a:gd name="connsiteY8" fmla="*/ 62212 h 196491"/>
                <a:gd name="connsiteX9" fmla="*/ 311944 w 369094"/>
                <a:gd name="connsiteY9" fmla="*/ 28875 h 196491"/>
                <a:gd name="connsiteX10" fmla="*/ 369094 w 369094"/>
                <a:gd name="connsiteY10" fmla="*/ 28875 h 196491"/>
                <a:gd name="connsiteX11" fmla="*/ 311944 w 369094"/>
                <a:gd name="connsiteY11" fmla="*/ 109837 h 196491"/>
                <a:gd name="connsiteX12" fmla="*/ 250032 w 369094"/>
                <a:gd name="connsiteY12" fmla="*/ 164606 h 196491"/>
                <a:gd name="connsiteX13" fmla="*/ 200026 w 369094"/>
                <a:gd name="connsiteY13" fmla="*/ 193181 h 196491"/>
                <a:gd name="connsiteX14" fmla="*/ 133351 w 369094"/>
                <a:gd name="connsiteY14" fmla="*/ 188419 h 196491"/>
                <a:gd name="connsiteX15" fmla="*/ 76201 w 369094"/>
                <a:gd name="connsiteY15" fmla="*/ 126506 h 196491"/>
                <a:gd name="connsiteX16" fmla="*/ 45244 w 369094"/>
                <a:gd name="connsiteY16" fmla="*/ 88406 h 196491"/>
                <a:gd name="connsiteX17" fmla="*/ 0 w 369094"/>
                <a:gd name="connsiteY17" fmla="*/ 43163 h 196491"/>
                <a:gd name="connsiteX0" fmla="*/ 0 w 369094"/>
                <a:gd name="connsiteY0" fmla="*/ 43163 h 196491"/>
                <a:gd name="connsiteX1" fmla="*/ 52388 w 369094"/>
                <a:gd name="connsiteY1" fmla="*/ 300 h 196491"/>
                <a:gd name="connsiteX2" fmla="*/ 76201 w 369094"/>
                <a:gd name="connsiteY2" fmla="*/ 26494 h 196491"/>
                <a:gd name="connsiteX3" fmla="*/ 104776 w 369094"/>
                <a:gd name="connsiteY3" fmla="*/ 71737 h 196491"/>
                <a:gd name="connsiteX4" fmla="*/ 138113 w 369094"/>
                <a:gd name="connsiteY4" fmla="*/ 107456 h 196491"/>
                <a:gd name="connsiteX5" fmla="*/ 178594 w 369094"/>
                <a:gd name="connsiteY5" fmla="*/ 124125 h 196491"/>
                <a:gd name="connsiteX6" fmla="*/ 214313 w 369094"/>
                <a:gd name="connsiteY6" fmla="*/ 124125 h 196491"/>
                <a:gd name="connsiteX7" fmla="*/ 254794 w 369094"/>
                <a:gd name="connsiteY7" fmla="*/ 97931 h 196491"/>
                <a:gd name="connsiteX8" fmla="*/ 297657 w 369094"/>
                <a:gd name="connsiteY8" fmla="*/ 62212 h 196491"/>
                <a:gd name="connsiteX9" fmla="*/ 311944 w 369094"/>
                <a:gd name="connsiteY9" fmla="*/ 28875 h 196491"/>
                <a:gd name="connsiteX10" fmla="*/ 369094 w 369094"/>
                <a:gd name="connsiteY10" fmla="*/ 28875 h 196491"/>
                <a:gd name="connsiteX11" fmla="*/ 311944 w 369094"/>
                <a:gd name="connsiteY11" fmla="*/ 109837 h 196491"/>
                <a:gd name="connsiteX12" fmla="*/ 250032 w 369094"/>
                <a:gd name="connsiteY12" fmla="*/ 164606 h 196491"/>
                <a:gd name="connsiteX13" fmla="*/ 200026 w 369094"/>
                <a:gd name="connsiteY13" fmla="*/ 193181 h 196491"/>
                <a:gd name="connsiteX14" fmla="*/ 133351 w 369094"/>
                <a:gd name="connsiteY14" fmla="*/ 188419 h 196491"/>
                <a:gd name="connsiteX15" fmla="*/ 76201 w 369094"/>
                <a:gd name="connsiteY15" fmla="*/ 126506 h 196491"/>
                <a:gd name="connsiteX16" fmla="*/ 45244 w 369094"/>
                <a:gd name="connsiteY16" fmla="*/ 88406 h 196491"/>
                <a:gd name="connsiteX17" fmla="*/ 0 w 369094"/>
                <a:gd name="connsiteY17" fmla="*/ 43163 h 196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9094" h="196491">
                  <a:moveTo>
                    <a:pt x="0" y="43163"/>
                  </a:moveTo>
                  <a:cubicBezTo>
                    <a:pt x="1191" y="28479"/>
                    <a:pt x="39688" y="3078"/>
                    <a:pt x="52388" y="300"/>
                  </a:cubicBezTo>
                  <a:cubicBezTo>
                    <a:pt x="65088" y="-2478"/>
                    <a:pt x="67470" y="14588"/>
                    <a:pt x="76201" y="26494"/>
                  </a:cubicBezTo>
                  <a:lnTo>
                    <a:pt x="104776" y="71737"/>
                  </a:lnTo>
                  <a:lnTo>
                    <a:pt x="138113" y="107456"/>
                  </a:lnTo>
                  <a:lnTo>
                    <a:pt x="178594" y="124125"/>
                  </a:lnTo>
                  <a:lnTo>
                    <a:pt x="214313" y="124125"/>
                  </a:lnTo>
                  <a:lnTo>
                    <a:pt x="254794" y="97931"/>
                  </a:lnTo>
                  <a:lnTo>
                    <a:pt x="297657" y="62212"/>
                  </a:lnTo>
                  <a:lnTo>
                    <a:pt x="311944" y="28875"/>
                  </a:lnTo>
                  <a:lnTo>
                    <a:pt x="369094" y="28875"/>
                  </a:lnTo>
                  <a:lnTo>
                    <a:pt x="311944" y="109837"/>
                  </a:lnTo>
                  <a:cubicBezTo>
                    <a:pt x="292100" y="132459"/>
                    <a:pt x="268685" y="150715"/>
                    <a:pt x="250032" y="164606"/>
                  </a:cubicBezTo>
                  <a:cubicBezTo>
                    <a:pt x="231379" y="178497"/>
                    <a:pt x="219473" y="189212"/>
                    <a:pt x="200026" y="193181"/>
                  </a:cubicBezTo>
                  <a:cubicBezTo>
                    <a:pt x="180579" y="197150"/>
                    <a:pt x="153988" y="199531"/>
                    <a:pt x="133351" y="188419"/>
                  </a:cubicBezTo>
                  <a:cubicBezTo>
                    <a:pt x="112714" y="177307"/>
                    <a:pt x="90886" y="143175"/>
                    <a:pt x="76201" y="126506"/>
                  </a:cubicBezTo>
                  <a:lnTo>
                    <a:pt x="45244" y="88406"/>
                  </a:lnTo>
                  <a:lnTo>
                    <a:pt x="0" y="43163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8" name="Freeform 36">
              <a:extLst>
                <a:ext uri="{FF2B5EF4-FFF2-40B4-BE49-F238E27FC236}">
                  <a16:creationId xmlns:a16="http://schemas.microsoft.com/office/drawing/2014/main" id="{2A23727F-EB58-4EE4-AD40-B2D063A599A1}"/>
                </a:ext>
              </a:extLst>
            </p:cNvPr>
            <p:cNvSpPr/>
            <p:nvPr/>
          </p:nvSpPr>
          <p:spPr bwMode="auto">
            <a:xfrm>
              <a:off x="5066968" y="870605"/>
              <a:ext cx="176213" cy="73819"/>
            </a:xfrm>
            <a:custGeom>
              <a:avLst/>
              <a:gdLst>
                <a:gd name="connsiteX0" fmla="*/ 0 w 242888"/>
                <a:gd name="connsiteY0" fmla="*/ 2382 h 104775"/>
                <a:gd name="connsiteX1" fmla="*/ 76200 w 242888"/>
                <a:gd name="connsiteY1" fmla="*/ 2382 h 104775"/>
                <a:gd name="connsiteX2" fmla="*/ 138113 w 242888"/>
                <a:gd name="connsiteY2" fmla="*/ 16669 h 104775"/>
                <a:gd name="connsiteX3" fmla="*/ 185738 w 242888"/>
                <a:gd name="connsiteY3" fmla="*/ 4763 h 104775"/>
                <a:gd name="connsiteX4" fmla="*/ 242888 w 242888"/>
                <a:gd name="connsiteY4" fmla="*/ 0 h 104775"/>
                <a:gd name="connsiteX5" fmla="*/ 204788 w 242888"/>
                <a:gd name="connsiteY5" fmla="*/ 40482 h 104775"/>
                <a:gd name="connsiteX6" fmla="*/ 145256 w 242888"/>
                <a:gd name="connsiteY6" fmla="*/ 88107 h 104775"/>
                <a:gd name="connsiteX7" fmla="*/ 104775 w 242888"/>
                <a:gd name="connsiteY7" fmla="*/ 104775 h 104775"/>
                <a:gd name="connsiteX8" fmla="*/ 66675 w 242888"/>
                <a:gd name="connsiteY8" fmla="*/ 92869 h 104775"/>
                <a:gd name="connsiteX9" fmla="*/ 42863 w 242888"/>
                <a:gd name="connsiteY9" fmla="*/ 71438 h 104775"/>
                <a:gd name="connsiteX10" fmla="*/ 30956 w 242888"/>
                <a:gd name="connsiteY10" fmla="*/ 47625 h 104775"/>
                <a:gd name="connsiteX11" fmla="*/ 0 w 242888"/>
                <a:gd name="connsiteY11" fmla="*/ 2382 h 104775"/>
                <a:gd name="connsiteX0" fmla="*/ 0 w 242888"/>
                <a:gd name="connsiteY0" fmla="*/ 2382 h 104775"/>
                <a:gd name="connsiteX1" fmla="*/ 76200 w 242888"/>
                <a:gd name="connsiteY1" fmla="*/ 2382 h 104775"/>
                <a:gd name="connsiteX2" fmla="*/ 138113 w 242888"/>
                <a:gd name="connsiteY2" fmla="*/ 16669 h 104775"/>
                <a:gd name="connsiteX3" fmla="*/ 185738 w 242888"/>
                <a:gd name="connsiteY3" fmla="*/ 4763 h 104775"/>
                <a:gd name="connsiteX4" fmla="*/ 242888 w 242888"/>
                <a:gd name="connsiteY4" fmla="*/ 0 h 104775"/>
                <a:gd name="connsiteX5" fmla="*/ 204788 w 242888"/>
                <a:gd name="connsiteY5" fmla="*/ 40482 h 104775"/>
                <a:gd name="connsiteX6" fmla="*/ 145256 w 242888"/>
                <a:gd name="connsiteY6" fmla="*/ 88107 h 104775"/>
                <a:gd name="connsiteX7" fmla="*/ 104775 w 242888"/>
                <a:gd name="connsiteY7" fmla="*/ 104775 h 104775"/>
                <a:gd name="connsiteX8" fmla="*/ 66675 w 242888"/>
                <a:gd name="connsiteY8" fmla="*/ 92869 h 104775"/>
                <a:gd name="connsiteX9" fmla="*/ 42863 w 242888"/>
                <a:gd name="connsiteY9" fmla="*/ 71438 h 104775"/>
                <a:gd name="connsiteX10" fmla="*/ 21431 w 242888"/>
                <a:gd name="connsiteY10" fmla="*/ 45243 h 104775"/>
                <a:gd name="connsiteX11" fmla="*/ 0 w 242888"/>
                <a:gd name="connsiteY11" fmla="*/ 2382 h 10477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45256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11932 w 242888"/>
                <a:gd name="connsiteY5" fmla="*/ 47625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3482"/>
                <a:gd name="connsiteY0" fmla="*/ 2382 h 104835"/>
                <a:gd name="connsiteX1" fmla="*/ 76200 w 243482"/>
                <a:gd name="connsiteY1" fmla="*/ 2382 h 104835"/>
                <a:gd name="connsiteX2" fmla="*/ 138113 w 243482"/>
                <a:gd name="connsiteY2" fmla="*/ 16669 h 104835"/>
                <a:gd name="connsiteX3" fmla="*/ 185738 w 243482"/>
                <a:gd name="connsiteY3" fmla="*/ 4763 h 104835"/>
                <a:gd name="connsiteX4" fmla="*/ 242888 w 243482"/>
                <a:gd name="connsiteY4" fmla="*/ 0 h 104835"/>
                <a:gd name="connsiteX5" fmla="*/ 211932 w 243482"/>
                <a:gd name="connsiteY5" fmla="*/ 47625 h 104835"/>
                <a:gd name="connsiteX6" fmla="*/ 154781 w 243482"/>
                <a:gd name="connsiteY6" fmla="*/ 88107 h 104835"/>
                <a:gd name="connsiteX7" fmla="*/ 104775 w 243482"/>
                <a:gd name="connsiteY7" fmla="*/ 104775 h 104835"/>
                <a:gd name="connsiteX8" fmla="*/ 66675 w 243482"/>
                <a:gd name="connsiteY8" fmla="*/ 92869 h 104835"/>
                <a:gd name="connsiteX9" fmla="*/ 42863 w 243482"/>
                <a:gd name="connsiteY9" fmla="*/ 71438 h 104835"/>
                <a:gd name="connsiteX10" fmla="*/ 21431 w 243482"/>
                <a:gd name="connsiteY10" fmla="*/ 45243 h 104835"/>
                <a:gd name="connsiteX11" fmla="*/ 0 w 243482"/>
                <a:gd name="connsiteY11" fmla="*/ 2382 h 104835"/>
                <a:gd name="connsiteX0" fmla="*/ 0 w 245818"/>
                <a:gd name="connsiteY0" fmla="*/ 0 h 102453"/>
                <a:gd name="connsiteX1" fmla="*/ 76200 w 245818"/>
                <a:gd name="connsiteY1" fmla="*/ 0 h 102453"/>
                <a:gd name="connsiteX2" fmla="*/ 138113 w 245818"/>
                <a:gd name="connsiteY2" fmla="*/ 14287 h 102453"/>
                <a:gd name="connsiteX3" fmla="*/ 185738 w 245818"/>
                <a:gd name="connsiteY3" fmla="*/ 2381 h 102453"/>
                <a:gd name="connsiteX4" fmla="*/ 245269 w 245818"/>
                <a:gd name="connsiteY4" fmla="*/ 4762 h 102453"/>
                <a:gd name="connsiteX5" fmla="*/ 211932 w 245818"/>
                <a:gd name="connsiteY5" fmla="*/ 45243 h 102453"/>
                <a:gd name="connsiteX6" fmla="*/ 154781 w 245818"/>
                <a:gd name="connsiteY6" fmla="*/ 85725 h 102453"/>
                <a:gd name="connsiteX7" fmla="*/ 104775 w 245818"/>
                <a:gd name="connsiteY7" fmla="*/ 102393 h 102453"/>
                <a:gd name="connsiteX8" fmla="*/ 66675 w 245818"/>
                <a:gd name="connsiteY8" fmla="*/ 90487 h 102453"/>
                <a:gd name="connsiteX9" fmla="*/ 42863 w 245818"/>
                <a:gd name="connsiteY9" fmla="*/ 69056 h 102453"/>
                <a:gd name="connsiteX10" fmla="*/ 21431 w 245818"/>
                <a:gd name="connsiteY10" fmla="*/ 42861 h 102453"/>
                <a:gd name="connsiteX11" fmla="*/ 0 w 245818"/>
                <a:gd name="connsiteY11" fmla="*/ 0 h 10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5818" h="102453">
                  <a:moveTo>
                    <a:pt x="0" y="0"/>
                  </a:moveTo>
                  <a:lnTo>
                    <a:pt x="76200" y="0"/>
                  </a:lnTo>
                  <a:lnTo>
                    <a:pt x="138113" y="14287"/>
                  </a:lnTo>
                  <a:lnTo>
                    <a:pt x="185738" y="2381"/>
                  </a:lnTo>
                  <a:lnTo>
                    <a:pt x="245269" y="4762"/>
                  </a:lnTo>
                  <a:cubicBezTo>
                    <a:pt x="249635" y="11906"/>
                    <a:pt x="227013" y="31749"/>
                    <a:pt x="211932" y="45243"/>
                  </a:cubicBezTo>
                  <a:cubicBezTo>
                    <a:pt x="196851" y="58737"/>
                    <a:pt x="172640" y="76200"/>
                    <a:pt x="154781" y="85725"/>
                  </a:cubicBezTo>
                  <a:cubicBezTo>
                    <a:pt x="136922" y="95250"/>
                    <a:pt x="119459" y="101599"/>
                    <a:pt x="104775" y="102393"/>
                  </a:cubicBezTo>
                  <a:cubicBezTo>
                    <a:pt x="90091" y="103187"/>
                    <a:pt x="76994" y="96043"/>
                    <a:pt x="66675" y="90487"/>
                  </a:cubicBezTo>
                  <a:lnTo>
                    <a:pt x="42863" y="69056"/>
                  </a:lnTo>
                  <a:lnTo>
                    <a:pt x="21431" y="428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39" name="Freeform 37">
              <a:extLst>
                <a:ext uri="{FF2B5EF4-FFF2-40B4-BE49-F238E27FC236}">
                  <a16:creationId xmlns:a16="http://schemas.microsoft.com/office/drawing/2014/main" id="{73F627EA-B5F5-4413-B78C-D685D445CB81}"/>
                </a:ext>
              </a:extLst>
            </p:cNvPr>
            <p:cNvSpPr/>
            <p:nvPr/>
          </p:nvSpPr>
          <p:spPr bwMode="auto">
            <a:xfrm>
              <a:off x="3569161" y="1325424"/>
              <a:ext cx="2412205" cy="710803"/>
            </a:xfrm>
            <a:custGeom>
              <a:avLst/>
              <a:gdLst>
                <a:gd name="connsiteX0" fmla="*/ 0 w 2624137"/>
                <a:gd name="connsiteY0" fmla="*/ 1028700 h 1054893"/>
                <a:gd name="connsiteX1" fmla="*/ 152400 w 2624137"/>
                <a:gd name="connsiteY1" fmla="*/ 957262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0 w 2624137"/>
                <a:gd name="connsiteY48" fmla="*/ 1028700 h 1054893"/>
                <a:gd name="connsiteX0" fmla="*/ 0 w 2624137"/>
                <a:gd name="connsiteY0" fmla="*/ 1028700 h 1054893"/>
                <a:gd name="connsiteX1" fmla="*/ 152400 w 2624137"/>
                <a:gd name="connsiteY1" fmla="*/ 957262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147637 w 2624137"/>
                <a:gd name="connsiteY48" fmla="*/ 1038225 h 1054893"/>
                <a:gd name="connsiteX49" fmla="*/ 0 w 2624137"/>
                <a:gd name="connsiteY49" fmla="*/ 1028700 h 1054893"/>
                <a:gd name="connsiteX0" fmla="*/ 0 w 2624137"/>
                <a:gd name="connsiteY0" fmla="*/ 1028700 h 1054893"/>
                <a:gd name="connsiteX1" fmla="*/ 142875 w 2624137"/>
                <a:gd name="connsiteY1" fmla="*/ 954880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147637 w 2624137"/>
                <a:gd name="connsiteY48" fmla="*/ 1038225 h 1054893"/>
                <a:gd name="connsiteX49" fmla="*/ 0 w 2624137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38428"/>
                <a:gd name="connsiteY0" fmla="*/ 1042988 h 1054893"/>
                <a:gd name="connsiteX1" fmla="*/ 157166 w 2638428"/>
                <a:gd name="connsiteY1" fmla="*/ 954880 h 1054893"/>
                <a:gd name="connsiteX2" fmla="*/ 269084 w 2638428"/>
                <a:gd name="connsiteY2" fmla="*/ 859631 h 1054893"/>
                <a:gd name="connsiteX3" fmla="*/ 364334 w 2638428"/>
                <a:gd name="connsiteY3" fmla="*/ 790575 h 1054893"/>
                <a:gd name="connsiteX4" fmla="*/ 435772 w 2638428"/>
                <a:gd name="connsiteY4" fmla="*/ 719137 h 1054893"/>
                <a:gd name="connsiteX5" fmla="*/ 504828 w 2638428"/>
                <a:gd name="connsiteY5" fmla="*/ 669131 h 1054893"/>
                <a:gd name="connsiteX6" fmla="*/ 581028 w 2638428"/>
                <a:gd name="connsiteY6" fmla="*/ 645318 h 1054893"/>
                <a:gd name="connsiteX7" fmla="*/ 707234 w 2638428"/>
                <a:gd name="connsiteY7" fmla="*/ 650081 h 1054893"/>
                <a:gd name="connsiteX8" fmla="*/ 792959 w 2638428"/>
                <a:gd name="connsiteY8" fmla="*/ 669131 h 1054893"/>
                <a:gd name="connsiteX9" fmla="*/ 878684 w 2638428"/>
                <a:gd name="connsiteY9" fmla="*/ 714375 h 1054893"/>
                <a:gd name="connsiteX10" fmla="*/ 992984 w 2638428"/>
                <a:gd name="connsiteY10" fmla="*/ 726281 h 1054893"/>
                <a:gd name="connsiteX11" fmla="*/ 1112047 w 2638428"/>
                <a:gd name="connsiteY11" fmla="*/ 731043 h 1054893"/>
                <a:gd name="connsiteX12" fmla="*/ 1223966 w 2638428"/>
                <a:gd name="connsiteY12" fmla="*/ 700087 h 1054893"/>
                <a:gd name="connsiteX13" fmla="*/ 1378747 w 2638428"/>
                <a:gd name="connsiteY13" fmla="*/ 671512 h 1054893"/>
                <a:gd name="connsiteX14" fmla="*/ 1559722 w 2638428"/>
                <a:gd name="connsiteY14" fmla="*/ 623887 h 1054893"/>
                <a:gd name="connsiteX15" fmla="*/ 1681166 w 2638428"/>
                <a:gd name="connsiteY15" fmla="*/ 590550 h 1054893"/>
                <a:gd name="connsiteX16" fmla="*/ 1833566 w 2638428"/>
                <a:gd name="connsiteY16" fmla="*/ 533400 h 1054893"/>
                <a:gd name="connsiteX17" fmla="*/ 1978822 w 2638428"/>
                <a:gd name="connsiteY17" fmla="*/ 490537 h 1054893"/>
                <a:gd name="connsiteX18" fmla="*/ 2093122 w 2638428"/>
                <a:gd name="connsiteY18" fmla="*/ 433387 h 1054893"/>
                <a:gd name="connsiteX19" fmla="*/ 2209803 w 2638428"/>
                <a:gd name="connsiteY19" fmla="*/ 359568 h 1054893"/>
                <a:gd name="connsiteX20" fmla="*/ 2300291 w 2638428"/>
                <a:gd name="connsiteY20" fmla="*/ 288131 h 1054893"/>
                <a:gd name="connsiteX21" fmla="*/ 2364584 w 2638428"/>
                <a:gd name="connsiteY21" fmla="*/ 211931 h 1054893"/>
                <a:gd name="connsiteX22" fmla="*/ 2459834 w 2638428"/>
                <a:gd name="connsiteY22" fmla="*/ 164306 h 1054893"/>
                <a:gd name="connsiteX23" fmla="*/ 2564609 w 2638428"/>
                <a:gd name="connsiteY23" fmla="*/ 78581 h 1054893"/>
                <a:gd name="connsiteX24" fmla="*/ 2624141 w 2638428"/>
                <a:gd name="connsiteY24" fmla="*/ 0 h 1054893"/>
                <a:gd name="connsiteX25" fmla="*/ 2638428 w 2638428"/>
                <a:gd name="connsiteY25" fmla="*/ 73818 h 1054893"/>
                <a:gd name="connsiteX26" fmla="*/ 2586041 w 2638428"/>
                <a:gd name="connsiteY26" fmla="*/ 145256 h 1054893"/>
                <a:gd name="connsiteX27" fmla="*/ 2483647 w 2638428"/>
                <a:gd name="connsiteY27" fmla="*/ 233362 h 1054893"/>
                <a:gd name="connsiteX28" fmla="*/ 2397922 w 2638428"/>
                <a:gd name="connsiteY28" fmla="*/ 288131 h 1054893"/>
                <a:gd name="connsiteX29" fmla="*/ 2314578 w 2638428"/>
                <a:gd name="connsiteY29" fmla="*/ 361950 h 1054893"/>
                <a:gd name="connsiteX30" fmla="*/ 2245522 w 2638428"/>
                <a:gd name="connsiteY30" fmla="*/ 421481 h 1054893"/>
                <a:gd name="connsiteX31" fmla="*/ 2100266 w 2638428"/>
                <a:gd name="connsiteY31" fmla="*/ 502443 h 1054893"/>
                <a:gd name="connsiteX32" fmla="*/ 1990728 w 2638428"/>
                <a:gd name="connsiteY32" fmla="*/ 561975 h 1054893"/>
                <a:gd name="connsiteX33" fmla="*/ 1843091 w 2638428"/>
                <a:gd name="connsiteY33" fmla="*/ 597693 h 1054893"/>
                <a:gd name="connsiteX34" fmla="*/ 1683547 w 2638428"/>
                <a:gd name="connsiteY34" fmla="*/ 647700 h 1054893"/>
                <a:gd name="connsiteX35" fmla="*/ 1524003 w 2638428"/>
                <a:gd name="connsiteY35" fmla="*/ 704850 h 1054893"/>
                <a:gd name="connsiteX36" fmla="*/ 1350172 w 2638428"/>
                <a:gd name="connsiteY36" fmla="*/ 733425 h 1054893"/>
                <a:gd name="connsiteX37" fmla="*/ 1166816 w 2638428"/>
                <a:gd name="connsiteY37" fmla="*/ 771525 h 1054893"/>
                <a:gd name="connsiteX38" fmla="*/ 1035847 w 2638428"/>
                <a:gd name="connsiteY38" fmla="*/ 785812 h 1054893"/>
                <a:gd name="connsiteX39" fmla="*/ 931072 w 2638428"/>
                <a:gd name="connsiteY39" fmla="*/ 788193 h 1054893"/>
                <a:gd name="connsiteX40" fmla="*/ 833441 w 2638428"/>
                <a:gd name="connsiteY40" fmla="*/ 766762 h 1054893"/>
                <a:gd name="connsiteX41" fmla="*/ 747716 w 2638428"/>
                <a:gd name="connsiteY41" fmla="*/ 723900 h 1054893"/>
                <a:gd name="connsiteX42" fmla="*/ 621509 w 2638428"/>
                <a:gd name="connsiteY42" fmla="*/ 707231 h 1054893"/>
                <a:gd name="connsiteX43" fmla="*/ 490541 w 2638428"/>
                <a:gd name="connsiteY43" fmla="*/ 747712 h 1054893"/>
                <a:gd name="connsiteX44" fmla="*/ 390528 w 2638428"/>
                <a:gd name="connsiteY44" fmla="*/ 838200 h 1054893"/>
                <a:gd name="connsiteX45" fmla="*/ 271466 w 2638428"/>
                <a:gd name="connsiteY45" fmla="*/ 947737 h 1054893"/>
                <a:gd name="connsiteX46" fmla="*/ 200028 w 2638428"/>
                <a:gd name="connsiteY46" fmla="*/ 1023937 h 1054893"/>
                <a:gd name="connsiteX47" fmla="*/ 166691 w 2638428"/>
                <a:gd name="connsiteY47" fmla="*/ 1054893 h 1054893"/>
                <a:gd name="connsiteX48" fmla="*/ 161928 w 2638428"/>
                <a:gd name="connsiteY48" fmla="*/ 1038225 h 1054893"/>
                <a:gd name="connsiteX49" fmla="*/ 4 w 2638428"/>
                <a:gd name="connsiteY49" fmla="*/ 1042988 h 1054893"/>
                <a:gd name="connsiteX0" fmla="*/ 4 w 2638428"/>
                <a:gd name="connsiteY0" fmla="*/ 1042988 h 1054893"/>
                <a:gd name="connsiteX1" fmla="*/ 157166 w 2638428"/>
                <a:gd name="connsiteY1" fmla="*/ 954880 h 1054893"/>
                <a:gd name="connsiteX2" fmla="*/ 269084 w 2638428"/>
                <a:gd name="connsiteY2" fmla="*/ 859631 h 1054893"/>
                <a:gd name="connsiteX3" fmla="*/ 364334 w 2638428"/>
                <a:gd name="connsiteY3" fmla="*/ 790575 h 1054893"/>
                <a:gd name="connsiteX4" fmla="*/ 435772 w 2638428"/>
                <a:gd name="connsiteY4" fmla="*/ 719137 h 1054893"/>
                <a:gd name="connsiteX5" fmla="*/ 504828 w 2638428"/>
                <a:gd name="connsiteY5" fmla="*/ 669131 h 1054893"/>
                <a:gd name="connsiteX6" fmla="*/ 581028 w 2638428"/>
                <a:gd name="connsiteY6" fmla="*/ 645318 h 1054893"/>
                <a:gd name="connsiteX7" fmla="*/ 707234 w 2638428"/>
                <a:gd name="connsiteY7" fmla="*/ 650081 h 1054893"/>
                <a:gd name="connsiteX8" fmla="*/ 792959 w 2638428"/>
                <a:gd name="connsiteY8" fmla="*/ 669131 h 1054893"/>
                <a:gd name="connsiteX9" fmla="*/ 878684 w 2638428"/>
                <a:gd name="connsiteY9" fmla="*/ 714375 h 1054893"/>
                <a:gd name="connsiteX10" fmla="*/ 992984 w 2638428"/>
                <a:gd name="connsiteY10" fmla="*/ 726281 h 1054893"/>
                <a:gd name="connsiteX11" fmla="*/ 1112047 w 2638428"/>
                <a:gd name="connsiteY11" fmla="*/ 731043 h 1054893"/>
                <a:gd name="connsiteX12" fmla="*/ 1223966 w 2638428"/>
                <a:gd name="connsiteY12" fmla="*/ 700087 h 1054893"/>
                <a:gd name="connsiteX13" fmla="*/ 1378747 w 2638428"/>
                <a:gd name="connsiteY13" fmla="*/ 671512 h 1054893"/>
                <a:gd name="connsiteX14" fmla="*/ 1559722 w 2638428"/>
                <a:gd name="connsiteY14" fmla="*/ 623887 h 1054893"/>
                <a:gd name="connsiteX15" fmla="*/ 1681166 w 2638428"/>
                <a:gd name="connsiteY15" fmla="*/ 590550 h 1054893"/>
                <a:gd name="connsiteX16" fmla="*/ 1833566 w 2638428"/>
                <a:gd name="connsiteY16" fmla="*/ 533400 h 1054893"/>
                <a:gd name="connsiteX17" fmla="*/ 1978822 w 2638428"/>
                <a:gd name="connsiteY17" fmla="*/ 490537 h 1054893"/>
                <a:gd name="connsiteX18" fmla="*/ 2093122 w 2638428"/>
                <a:gd name="connsiteY18" fmla="*/ 433387 h 1054893"/>
                <a:gd name="connsiteX19" fmla="*/ 2209803 w 2638428"/>
                <a:gd name="connsiteY19" fmla="*/ 359568 h 1054893"/>
                <a:gd name="connsiteX20" fmla="*/ 2300291 w 2638428"/>
                <a:gd name="connsiteY20" fmla="*/ 288131 h 1054893"/>
                <a:gd name="connsiteX21" fmla="*/ 2364584 w 2638428"/>
                <a:gd name="connsiteY21" fmla="*/ 211931 h 1054893"/>
                <a:gd name="connsiteX22" fmla="*/ 2459834 w 2638428"/>
                <a:gd name="connsiteY22" fmla="*/ 164306 h 1054893"/>
                <a:gd name="connsiteX23" fmla="*/ 2564609 w 2638428"/>
                <a:gd name="connsiteY23" fmla="*/ 78581 h 1054893"/>
                <a:gd name="connsiteX24" fmla="*/ 2624141 w 2638428"/>
                <a:gd name="connsiteY24" fmla="*/ 0 h 1054893"/>
                <a:gd name="connsiteX25" fmla="*/ 2638428 w 2638428"/>
                <a:gd name="connsiteY25" fmla="*/ 73818 h 1054893"/>
                <a:gd name="connsiteX26" fmla="*/ 2586041 w 2638428"/>
                <a:gd name="connsiteY26" fmla="*/ 145256 h 1054893"/>
                <a:gd name="connsiteX27" fmla="*/ 2483647 w 2638428"/>
                <a:gd name="connsiteY27" fmla="*/ 233362 h 1054893"/>
                <a:gd name="connsiteX28" fmla="*/ 2397922 w 2638428"/>
                <a:gd name="connsiteY28" fmla="*/ 288131 h 1054893"/>
                <a:gd name="connsiteX29" fmla="*/ 2314578 w 2638428"/>
                <a:gd name="connsiteY29" fmla="*/ 361950 h 1054893"/>
                <a:gd name="connsiteX30" fmla="*/ 2245522 w 2638428"/>
                <a:gd name="connsiteY30" fmla="*/ 421481 h 1054893"/>
                <a:gd name="connsiteX31" fmla="*/ 2100266 w 2638428"/>
                <a:gd name="connsiteY31" fmla="*/ 502443 h 1054893"/>
                <a:gd name="connsiteX32" fmla="*/ 1990728 w 2638428"/>
                <a:gd name="connsiteY32" fmla="*/ 561975 h 1054893"/>
                <a:gd name="connsiteX33" fmla="*/ 1843091 w 2638428"/>
                <a:gd name="connsiteY33" fmla="*/ 597693 h 1054893"/>
                <a:gd name="connsiteX34" fmla="*/ 1683547 w 2638428"/>
                <a:gd name="connsiteY34" fmla="*/ 647700 h 1054893"/>
                <a:gd name="connsiteX35" fmla="*/ 1524003 w 2638428"/>
                <a:gd name="connsiteY35" fmla="*/ 704850 h 1054893"/>
                <a:gd name="connsiteX36" fmla="*/ 1350172 w 2638428"/>
                <a:gd name="connsiteY36" fmla="*/ 733425 h 1054893"/>
                <a:gd name="connsiteX37" fmla="*/ 1166816 w 2638428"/>
                <a:gd name="connsiteY37" fmla="*/ 771525 h 1054893"/>
                <a:gd name="connsiteX38" fmla="*/ 1035847 w 2638428"/>
                <a:gd name="connsiteY38" fmla="*/ 785812 h 1054893"/>
                <a:gd name="connsiteX39" fmla="*/ 931072 w 2638428"/>
                <a:gd name="connsiteY39" fmla="*/ 788193 h 1054893"/>
                <a:gd name="connsiteX40" fmla="*/ 833441 w 2638428"/>
                <a:gd name="connsiteY40" fmla="*/ 766762 h 1054893"/>
                <a:gd name="connsiteX41" fmla="*/ 747716 w 2638428"/>
                <a:gd name="connsiteY41" fmla="*/ 723900 h 1054893"/>
                <a:gd name="connsiteX42" fmla="*/ 621509 w 2638428"/>
                <a:gd name="connsiteY42" fmla="*/ 707231 h 1054893"/>
                <a:gd name="connsiteX43" fmla="*/ 490541 w 2638428"/>
                <a:gd name="connsiteY43" fmla="*/ 747712 h 1054893"/>
                <a:gd name="connsiteX44" fmla="*/ 390528 w 2638428"/>
                <a:gd name="connsiteY44" fmla="*/ 838200 h 1054893"/>
                <a:gd name="connsiteX45" fmla="*/ 271466 w 2638428"/>
                <a:gd name="connsiteY45" fmla="*/ 947737 h 1054893"/>
                <a:gd name="connsiteX46" fmla="*/ 180978 w 2638428"/>
                <a:gd name="connsiteY46" fmla="*/ 1016793 h 1054893"/>
                <a:gd name="connsiteX47" fmla="*/ 166691 w 2638428"/>
                <a:gd name="connsiteY47" fmla="*/ 1054893 h 1054893"/>
                <a:gd name="connsiteX48" fmla="*/ 161928 w 2638428"/>
                <a:gd name="connsiteY48" fmla="*/ 1038225 h 1054893"/>
                <a:gd name="connsiteX49" fmla="*/ 4 w 2638428"/>
                <a:gd name="connsiteY49" fmla="*/ 1042988 h 1054893"/>
                <a:gd name="connsiteX0" fmla="*/ 16 w 2638440"/>
                <a:gd name="connsiteY0" fmla="*/ 1042988 h 1057457"/>
                <a:gd name="connsiteX1" fmla="*/ 157178 w 2638440"/>
                <a:gd name="connsiteY1" fmla="*/ 954880 h 1057457"/>
                <a:gd name="connsiteX2" fmla="*/ 269096 w 2638440"/>
                <a:gd name="connsiteY2" fmla="*/ 859631 h 1057457"/>
                <a:gd name="connsiteX3" fmla="*/ 364346 w 2638440"/>
                <a:gd name="connsiteY3" fmla="*/ 790575 h 1057457"/>
                <a:gd name="connsiteX4" fmla="*/ 435784 w 2638440"/>
                <a:gd name="connsiteY4" fmla="*/ 719137 h 1057457"/>
                <a:gd name="connsiteX5" fmla="*/ 504840 w 2638440"/>
                <a:gd name="connsiteY5" fmla="*/ 669131 h 1057457"/>
                <a:gd name="connsiteX6" fmla="*/ 581040 w 2638440"/>
                <a:gd name="connsiteY6" fmla="*/ 645318 h 1057457"/>
                <a:gd name="connsiteX7" fmla="*/ 707246 w 2638440"/>
                <a:gd name="connsiteY7" fmla="*/ 650081 h 1057457"/>
                <a:gd name="connsiteX8" fmla="*/ 792971 w 2638440"/>
                <a:gd name="connsiteY8" fmla="*/ 669131 h 1057457"/>
                <a:gd name="connsiteX9" fmla="*/ 878696 w 2638440"/>
                <a:gd name="connsiteY9" fmla="*/ 714375 h 1057457"/>
                <a:gd name="connsiteX10" fmla="*/ 992996 w 2638440"/>
                <a:gd name="connsiteY10" fmla="*/ 726281 h 1057457"/>
                <a:gd name="connsiteX11" fmla="*/ 1112059 w 2638440"/>
                <a:gd name="connsiteY11" fmla="*/ 731043 h 1057457"/>
                <a:gd name="connsiteX12" fmla="*/ 1223978 w 2638440"/>
                <a:gd name="connsiteY12" fmla="*/ 700087 h 1057457"/>
                <a:gd name="connsiteX13" fmla="*/ 1378759 w 2638440"/>
                <a:gd name="connsiteY13" fmla="*/ 671512 h 1057457"/>
                <a:gd name="connsiteX14" fmla="*/ 1559734 w 2638440"/>
                <a:gd name="connsiteY14" fmla="*/ 623887 h 1057457"/>
                <a:gd name="connsiteX15" fmla="*/ 1681178 w 2638440"/>
                <a:gd name="connsiteY15" fmla="*/ 590550 h 1057457"/>
                <a:gd name="connsiteX16" fmla="*/ 1833578 w 2638440"/>
                <a:gd name="connsiteY16" fmla="*/ 533400 h 1057457"/>
                <a:gd name="connsiteX17" fmla="*/ 1978834 w 2638440"/>
                <a:gd name="connsiteY17" fmla="*/ 490537 h 1057457"/>
                <a:gd name="connsiteX18" fmla="*/ 2093134 w 2638440"/>
                <a:gd name="connsiteY18" fmla="*/ 433387 h 1057457"/>
                <a:gd name="connsiteX19" fmla="*/ 2209815 w 2638440"/>
                <a:gd name="connsiteY19" fmla="*/ 359568 h 1057457"/>
                <a:gd name="connsiteX20" fmla="*/ 2300303 w 2638440"/>
                <a:gd name="connsiteY20" fmla="*/ 288131 h 1057457"/>
                <a:gd name="connsiteX21" fmla="*/ 2364596 w 2638440"/>
                <a:gd name="connsiteY21" fmla="*/ 211931 h 1057457"/>
                <a:gd name="connsiteX22" fmla="*/ 2459846 w 2638440"/>
                <a:gd name="connsiteY22" fmla="*/ 164306 h 1057457"/>
                <a:gd name="connsiteX23" fmla="*/ 2564621 w 2638440"/>
                <a:gd name="connsiteY23" fmla="*/ 78581 h 1057457"/>
                <a:gd name="connsiteX24" fmla="*/ 2624153 w 2638440"/>
                <a:gd name="connsiteY24" fmla="*/ 0 h 1057457"/>
                <a:gd name="connsiteX25" fmla="*/ 2638440 w 2638440"/>
                <a:gd name="connsiteY25" fmla="*/ 73818 h 1057457"/>
                <a:gd name="connsiteX26" fmla="*/ 2586053 w 2638440"/>
                <a:gd name="connsiteY26" fmla="*/ 145256 h 1057457"/>
                <a:gd name="connsiteX27" fmla="*/ 2483659 w 2638440"/>
                <a:gd name="connsiteY27" fmla="*/ 233362 h 1057457"/>
                <a:gd name="connsiteX28" fmla="*/ 2397934 w 2638440"/>
                <a:gd name="connsiteY28" fmla="*/ 288131 h 1057457"/>
                <a:gd name="connsiteX29" fmla="*/ 2314590 w 2638440"/>
                <a:gd name="connsiteY29" fmla="*/ 361950 h 1057457"/>
                <a:gd name="connsiteX30" fmla="*/ 2245534 w 2638440"/>
                <a:gd name="connsiteY30" fmla="*/ 421481 h 1057457"/>
                <a:gd name="connsiteX31" fmla="*/ 2100278 w 2638440"/>
                <a:gd name="connsiteY31" fmla="*/ 502443 h 1057457"/>
                <a:gd name="connsiteX32" fmla="*/ 1990740 w 2638440"/>
                <a:gd name="connsiteY32" fmla="*/ 561975 h 1057457"/>
                <a:gd name="connsiteX33" fmla="*/ 1843103 w 2638440"/>
                <a:gd name="connsiteY33" fmla="*/ 597693 h 1057457"/>
                <a:gd name="connsiteX34" fmla="*/ 1683559 w 2638440"/>
                <a:gd name="connsiteY34" fmla="*/ 647700 h 1057457"/>
                <a:gd name="connsiteX35" fmla="*/ 1524015 w 2638440"/>
                <a:gd name="connsiteY35" fmla="*/ 704850 h 1057457"/>
                <a:gd name="connsiteX36" fmla="*/ 1350184 w 2638440"/>
                <a:gd name="connsiteY36" fmla="*/ 733425 h 1057457"/>
                <a:gd name="connsiteX37" fmla="*/ 1166828 w 2638440"/>
                <a:gd name="connsiteY37" fmla="*/ 771525 h 1057457"/>
                <a:gd name="connsiteX38" fmla="*/ 1035859 w 2638440"/>
                <a:gd name="connsiteY38" fmla="*/ 785812 h 1057457"/>
                <a:gd name="connsiteX39" fmla="*/ 931084 w 2638440"/>
                <a:gd name="connsiteY39" fmla="*/ 788193 h 1057457"/>
                <a:gd name="connsiteX40" fmla="*/ 833453 w 2638440"/>
                <a:gd name="connsiteY40" fmla="*/ 766762 h 1057457"/>
                <a:gd name="connsiteX41" fmla="*/ 747728 w 2638440"/>
                <a:gd name="connsiteY41" fmla="*/ 723900 h 1057457"/>
                <a:gd name="connsiteX42" fmla="*/ 621521 w 2638440"/>
                <a:gd name="connsiteY42" fmla="*/ 707231 h 1057457"/>
                <a:gd name="connsiteX43" fmla="*/ 490553 w 2638440"/>
                <a:gd name="connsiteY43" fmla="*/ 747712 h 1057457"/>
                <a:gd name="connsiteX44" fmla="*/ 390540 w 2638440"/>
                <a:gd name="connsiteY44" fmla="*/ 838200 h 1057457"/>
                <a:gd name="connsiteX45" fmla="*/ 271478 w 2638440"/>
                <a:gd name="connsiteY45" fmla="*/ 947737 h 1057457"/>
                <a:gd name="connsiteX46" fmla="*/ 180990 w 2638440"/>
                <a:gd name="connsiteY46" fmla="*/ 1016793 h 1057457"/>
                <a:gd name="connsiteX47" fmla="*/ 166703 w 2638440"/>
                <a:gd name="connsiteY47" fmla="*/ 1054893 h 1057457"/>
                <a:gd name="connsiteX48" fmla="*/ 16 w 2638440"/>
                <a:gd name="connsiteY48" fmla="*/ 1042988 h 1057457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80990 w 2638440"/>
                <a:gd name="connsiteY46" fmla="*/ 1016793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59859 w 2638440"/>
                <a:gd name="connsiteY23" fmla="*/ 71437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78696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64672 w 2638440"/>
                <a:gd name="connsiteY13" fmla="*/ 634423 h 1042990"/>
                <a:gd name="connsiteX14" fmla="*/ 1378759 w 2638440"/>
                <a:gd name="connsiteY14" fmla="*/ 648968 h 1042990"/>
                <a:gd name="connsiteX15" fmla="*/ 1547209 w 2638440"/>
                <a:gd name="connsiteY15" fmla="*/ 598840 h 1042990"/>
                <a:gd name="connsiteX16" fmla="*/ 1681178 w 2638440"/>
                <a:gd name="connsiteY16" fmla="*/ 590552 h 1042990"/>
                <a:gd name="connsiteX17" fmla="*/ 1833578 w 2638440"/>
                <a:gd name="connsiteY17" fmla="*/ 53340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59570 h 1042990"/>
                <a:gd name="connsiteX21" fmla="*/ 2300303 w 2638440"/>
                <a:gd name="connsiteY21" fmla="*/ 288133 h 1042990"/>
                <a:gd name="connsiteX22" fmla="*/ 2369358 w 2638440"/>
                <a:gd name="connsiteY22" fmla="*/ 226220 h 1042990"/>
                <a:gd name="connsiteX23" fmla="*/ 2459846 w 2638440"/>
                <a:gd name="connsiteY23" fmla="*/ 164308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693084 w 2638440"/>
                <a:gd name="connsiteY35" fmla="*/ 657227 h 1042990"/>
                <a:gd name="connsiteX36" fmla="*/ 1524015 w 2638440"/>
                <a:gd name="connsiteY36" fmla="*/ 704852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168606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168606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07246 w 2638440"/>
                <a:gd name="connsiteY7" fmla="*/ 650083 h 1042990"/>
                <a:gd name="connsiteX8" fmla="*/ 715877 w 2638440"/>
                <a:gd name="connsiteY8" fmla="*/ 619392 h 1042990"/>
                <a:gd name="connsiteX9" fmla="*/ 792971 w 2638440"/>
                <a:gd name="connsiteY9" fmla="*/ 669133 h 1042990"/>
                <a:gd name="connsiteX10" fmla="*/ 892984 w 2638440"/>
                <a:gd name="connsiteY10" fmla="*/ 714377 h 1042990"/>
                <a:gd name="connsiteX11" fmla="*/ 992996 w 2638440"/>
                <a:gd name="connsiteY11" fmla="*/ 726283 h 1042990"/>
                <a:gd name="connsiteX12" fmla="*/ 1107296 w 2638440"/>
                <a:gd name="connsiteY12" fmla="*/ 723901 h 1042990"/>
                <a:gd name="connsiteX13" fmla="*/ 1266564 w 2638440"/>
                <a:gd name="connsiteY13" fmla="*/ 672533 h 1042990"/>
                <a:gd name="connsiteX14" fmla="*/ 1406314 w 2638440"/>
                <a:gd name="connsiteY14" fmla="*/ 586344 h 1042990"/>
                <a:gd name="connsiteX15" fmla="*/ 1532180 w 2638440"/>
                <a:gd name="connsiteY15" fmla="*/ 531205 h 1042990"/>
                <a:gd name="connsiteX16" fmla="*/ 1706230 w 2638440"/>
                <a:gd name="connsiteY16" fmla="*/ 557987 h 1042990"/>
                <a:gd name="connsiteX17" fmla="*/ 1833578 w 2638440"/>
                <a:gd name="connsiteY17" fmla="*/ 52338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34519 h 1042990"/>
                <a:gd name="connsiteX21" fmla="*/ 2292789 w 2638440"/>
                <a:gd name="connsiteY21" fmla="*/ 248053 h 1042990"/>
                <a:gd name="connsiteX22" fmla="*/ 2366854 w 2638440"/>
                <a:gd name="connsiteY22" fmla="*/ 191151 h 1042990"/>
                <a:gd name="connsiteX23" fmla="*/ 2459846 w 2638440"/>
                <a:gd name="connsiteY23" fmla="*/ 129237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703104 w 2638440"/>
                <a:gd name="connsiteY35" fmla="*/ 634682 h 1042990"/>
                <a:gd name="connsiteX36" fmla="*/ 1529026 w 2638440"/>
                <a:gd name="connsiteY36" fmla="*/ 619681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15877 w 2638440"/>
                <a:gd name="connsiteY7" fmla="*/ 61939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61939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58432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584322 h 1042990"/>
                <a:gd name="connsiteX8" fmla="*/ 792971 w 2638440"/>
                <a:gd name="connsiteY8" fmla="*/ 669133 h 1042990"/>
                <a:gd name="connsiteX9" fmla="*/ 808562 w 2638440"/>
                <a:gd name="connsiteY9" fmla="*/ 656967 h 1042990"/>
                <a:gd name="connsiteX10" fmla="*/ 892984 w 2638440"/>
                <a:gd name="connsiteY10" fmla="*/ 714377 h 1042990"/>
                <a:gd name="connsiteX11" fmla="*/ 992996 w 2638440"/>
                <a:gd name="connsiteY11" fmla="*/ 726283 h 1042990"/>
                <a:gd name="connsiteX12" fmla="*/ 1107296 w 2638440"/>
                <a:gd name="connsiteY12" fmla="*/ 723901 h 1042990"/>
                <a:gd name="connsiteX13" fmla="*/ 1266564 w 2638440"/>
                <a:gd name="connsiteY13" fmla="*/ 672533 h 1042990"/>
                <a:gd name="connsiteX14" fmla="*/ 1406314 w 2638440"/>
                <a:gd name="connsiteY14" fmla="*/ 586344 h 1042990"/>
                <a:gd name="connsiteX15" fmla="*/ 1532180 w 2638440"/>
                <a:gd name="connsiteY15" fmla="*/ 531205 h 1042990"/>
                <a:gd name="connsiteX16" fmla="*/ 1706230 w 2638440"/>
                <a:gd name="connsiteY16" fmla="*/ 557987 h 1042990"/>
                <a:gd name="connsiteX17" fmla="*/ 1833578 w 2638440"/>
                <a:gd name="connsiteY17" fmla="*/ 52338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34519 h 1042990"/>
                <a:gd name="connsiteX21" fmla="*/ 2292789 w 2638440"/>
                <a:gd name="connsiteY21" fmla="*/ 248053 h 1042990"/>
                <a:gd name="connsiteX22" fmla="*/ 2366854 w 2638440"/>
                <a:gd name="connsiteY22" fmla="*/ 191151 h 1042990"/>
                <a:gd name="connsiteX23" fmla="*/ 2459846 w 2638440"/>
                <a:gd name="connsiteY23" fmla="*/ 129237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703104 w 2638440"/>
                <a:gd name="connsiteY35" fmla="*/ 634682 h 1042990"/>
                <a:gd name="connsiteX36" fmla="*/ 1529026 w 2638440"/>
                <a:gd name="connsiteY36" fmla="*/ 619681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21 w 2638445"/>
                <a:gd name="connsiteY0" fmla="*/ 1042990 h 1042990"/>
                <a:gd name="connsiteX1" fmla="*/ 129628 w 2638445"/>
                <a:gd name="connsiteY1" fmla="*/ 934842 h 1042990"/>
                <a:gd name="connsiteX2" fmla="*/ 269101 w 2638445"/>
                <a:gd name="connsiteY2" fmla="*/ 859633 h 1042990"/>
                <a:gd name="connsiteX3" fmla="*/ 354826 w 2638445"/>
                <a:gd name="connsiteY3" fmla="*/ 788196 h 1042990"/>
                <a:gd name="connsiteX4" fmla="*/ 435789 w 2638445"/>
                <a:gd name="connsiteY4" fmla="*/ 719139 h 1042990"/>
                <a:gd name="connsiteX5" fmla="*/ 504845 w 2638445"/>
                <a:gd name="connsiteY5" fmla="*/ 669133 h 1042990"/>
                <a:gd name="connsiteX6" fmla="*/ 603590 w 2638445"/>
                <a:gd name="connsiteY6" fmla="*/ 595220 h 1042990"/>
                <a:gd name="connsiteX7" fmla="*/ 715882 w 2638445"/>
                <a:gd name="connsiteY7" fmla="*/ 584322 h 1042990"/>
                <a:gd name="connsiteX8" fmla="*/ 792976 w 2638445"/>
                <a:gd name="connsiteY8" fmla="*/ 669133 h 1042990"/>
                <a:gd name="connsiteX9" fmla="*/ 808567 w 2638445"/>
                <a:gd name="connsiteY9" fmla="*/ 656967 h 1042990"/>
                <a:gd name="connsiteX10" fmla="*/ 892989 w 2638445"/>
                <a:gd name="connsiteY10" fmla="*/ 714377 h 1042990"/>
                <a:gd name="connsiteX11" fmla="*/ 993001 w 2638445"/>
                <a:gd name="connsiteY11" fmla="*/ 726283 h 1042990"/>
                <a:gd name="connsiteX12" fmla="*/ 1107301 w 2638445"/>
                <a:gd name="connsiteY12" fmla="*/ 723901 h 1042990"/>
                <a:gd name="connsiteX13" fmla="*/ 1266569 w 2638445"/>
                <a:gd name="connsiteY13" fmla="*/ 672533 h 1042990"/>
                <a:gd name="connsiteX14" fmla="*/ 1406319 w 2638445"/>
                <a:gd name="connsiteY14" fmla="*/ 586344 h 1042990"/>
                <a:gd name="connsiteX15" fmla="*/ 1532185 w 2638445"/>
                <a:gd name="connsiteY15" fmla="*/ 531205 h 1042990"/>
                <a:gd name="connsiteX16" fmla="*/ 1706235 w 2638445"/>
                <a:gd name="connsiteY16" fmla="*/ 557987 h 1042990"/>
                <a:gd name="connsiteX17" fmla="*/ 1833583 w 2638445"/>
                <a:gd name="connsiteY17" fmla="*/ 523382 h 1042990"/>
                <a:gd name="connsiteX18" fmla="*/ 1978839 w 2638445"/>
                <a:gd name="connsiteY18" fmla="*/ 490539 h 1042990"/>
                <a:gd name="connsiteX19" fmla="*/ 2093139 w 2638445"/>
                <a:gd name="connsiteY19" fmla="*/ 433389 h 1042990"/>
                <a:gd name="connsiteX20" fmla="*/ 2209820 w 2638445"/>
                <a:gd name="connsiteY20" fmla="*/ 334519 h 1042990"/>
                <a:gd name="connsiteX21" fmla="*/ 2292794 w 2638445"/>
                <a:gd name="connsiteY21" fmla="*/ 248053 h 1042990"/>
                <a:gd name="connsiteX22" fmla="*/ 2366859 w 2638445"/>
                <a:gd name="connsiteY22" fmla="*/ 191151 h 1042990"/>
                <a:gd name="connsiteX23" fmla="*/ 2459851 w 2638445"/>
                <a:gd name="connsiteY23" fmla="*/ 129237 h 1042990"/>
                <a:gd name="connsiteX24" fmla="*/ 2559864 w 2638445"/>
                <a:gd name="connsiteY24" fmla="*/ 71439 h 1042990"/>
                <a:gd name="connsiteX25" fmla="*/ 2624158 w 2638445"/>
                <a:gd name="connsiteY25" fmla="*/ 2 h 1042990"/>
                <a:gd name="connsiteX26" fmla="*/ 2638445 w 2638445"/>
                <a:gd name="connsiteY26" fmla="*/ 73820 h 1042990"/>
                <a:gd name="connsiteX27" fmla="*/ 2586058 w 2638445"/>
                <a:gd name="connsiteY27" fmla="*/ 145258 h 1042990"/>
                <a:gd name="connsiteX28" fmla="*/ 2483664 w 2638445"/>
                <a:gd name="connsiteY28" fmla="*/ 233364 h 1042990"/>
                <a:gd name="connsiteX29" fmla="*/ 2397939 w 2638445"/>
                <a:gd name="connsiteY29" fmla="*/ 288133 h 1042990"/>
                <a:gd name="connsiteX30" fmla="*/ 2314595 w 2638445"/>
                <a:gd name="connsiteY30" fmla="*/ 361952 h 1042990"/>
                <a:gd name="connsiteX31" fmla="*/ 2219346 w 2638445"/>
                <a:gd name="connsiteY31" fmla="*/ 445296 h 1042990"/>
                <a:gd name="connsiteX32" fmla="*/ 2100283 w 2638445"/>
                <a:gd name="connsiteY32" fmla="*/ 502445 h 1042990"/>
                <a:gd name="connsiteX33" fmla="*/ 1990745 w 2638445"/>
                <a:gd name="connsiteY33" fmla="*/ 561977 h 1042990"/>
                <a:gd name="connsiteX34" fmla="*/ 1831202 w 2638445"/>
                <a:gd name="connsiteY34" fmla="*/ 611983 h 1042990"/>
                <a:gd name="connsiteX35" fmla="*/ 1703109 w 2638445"/>
                <a:gd name="connsiteY35" fmla="*/ 634682 h 1042990"/>
                <a:gd name="connsiteX36" fmla="*/ 1529031 w 2638445"/>
                <a:gd name="connsiteY36" fmla="*/ 619681 h 1042990"/>
                <a:gd name="connsiteX37" fmla="*/ 1350189 w 2638445"/>
                <a:gd name="connsiteY37" fmla="*/ 733427 h 1042990"/>
                <a:gd name="connsiteX38" fmla="*/ 1166833 w 2638445"/>
                <a:gd name="connsiteY38" fmla="*/ 771527 h 1042990"/>
                <a:gd name="connsiteX39" fmla="*/ 1035864 w 2638445"/>
                <a:gd name="connsiteY39" fmla="*/ 785814 h 1042990"/>
                <a:gd name="connsiteX40" fmla="*/ 931089 w 2638445"/>
                <a:gd name="connsiteY40" fmla="*/ 788195 h 1042990"/>
                <a:gd name="connsiteX41" fmla="*/ 833458 w 2638445"/>
                <a:gd name="connsiteY41" fmla="*/ 766764 h 1042990"/>
                <a:gd name="connsiteX42" fmla="*/ 747733 w 2638445"/>
                <a:gd name="connsiteY42" fmla="*/ 723902 h 1042990"/>
                <a:gd name="connsiteX43" fmla="*/ 621526 w 2638445"/>
                <a:gd name="connsiteY43" fmla="*/ 707233 h 1042990"/>
                <a:gd name="connsiteX44" fmla="*/ 478652 w 2638445"/>
                <a:gd name="connsiteY44" fmla="*/ 771527 h 1042990"/>
                <a:gd name="connsiteX45" fmla="*/ 390545 w 2638445"/>
                <a:gd name="connsiteY45" fmla="*/ 838202 h 1042990"/>
                <a:gd name="connsiteX46" fmla="*/ 271483 w 2638445"/>
                <a:gd name="connsiteY46" fmla="*/ 947739 h 1042990"/>
                <a:gd name="connsiteX47" fmla="*/ 152420 w 2638445"/>
                <a:gd name="connsiteY47" fmla="*/ 1042988 h 1042990"/>
                <a:gd name="connsiteX48" fmla="*/ 21 w 2638445"/>
                <a:gd name="connsiteY48" fmla="*/ 1042990 h 1042990"/>
                <a:gd name="connsiteX0" fmla="*/ 8 w 2801258"/>
                <a:gd name="connsiteY0" fmla="*/ 1055515 h 1055515"/>
                <a:gd name="connsiteX1" fmla="*/ 292441 w 2801258"/>
                <a:gd name="connsiteY1" fmla="*/ 934842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55789 w 2801258"/>
                <a:gd name="connsiteY8" fmla="*/ 669133 h 1055515"/>
                <a:gd name="connsiteX9" fmla="*/ 971380 w 2801258"/>
                <a:gd name="connsiteY9" fmla="*/ 656967 h 1055515"/>
                <a:gd name="connsiteX10" fmla="*/ 1055802 w 2801258"/>
                <a:gd name="connsiteY10" fmla="*/ 714377 h 1055515"/>
                <a:gd name="connsiteX11" fmla="*/ 1155814 w 2801258"/>
                <a:gd name="connsiteY11" fmla="*/ 726283 h 1055515"/>
                <a:gd name="connsiteX12" fmla="*/ 1270114 w 2801258"/>
                <a:gd name="connsiteY12" fmla="*/ 723901 h 1055515"/>
                <a:gd name="connsiteX13" fmla="*/ 1429382 w 2801258"/>
                <a:gd name="connsiteY13" fmla="*/ 672533 h 1055515"/>
                <a:gd name="connsiteX14" fmla="*/ 1569132 w 2801258"/>
                <a:gd name="connsiteY14" fmla="*/ 586344 h 1055515"/>
                <a:gd name="connsiteX15" fmla="*/ 1694998 w 2801258"/>
                <a:gd name="connsiteY15" fmla="*/ 531205 h 1055515"/>
                <a:gd name="connsiteX16" fmla="*/ 1869048 w 2801258"/>
                <a:gd name="connsiteY16" fmla="*/ 557987 h 1055515"/>
                <a:gd name="connsiteX17" fmla="*/ 1996396 w 2801258"/>
                <a:gd name="connsiteY17" fmla="*/ 523382 h 1055515"/>
                <a:gd name="connsiteX18" fmla="*/ 2141652 w 2801258"/>
                <a:gd name="connsiteY18" fmla="*/ 490539 h 1055515"/>
                <a:gd name="connsiteX19" fmla="*/ 2255952 w 2801258"/>
                <a:gd name="connsiteY19" fmla="*/ 433389 h 1055515"/>
                <a:gd name="connsiteX20" fmla="*/ 2372633 w 2801258"/>
                <a:gd name="connsiteY20" fmla="*/ 334519 h 1055515"/>
                <a:gd name="connsiteX21" fmla="*/ 2455607 w 2801258"/>
                <a:gd name="connsiteY21" fmla="*/ 248053 h 1055515"/>
                <a:gd name="connsiteX22" fmla="*/ 2529672 w 2801258"/>
                <a:gd name="connsiteY22" fmla="*/ 191151 h 1055515"/>
                <a:gd name="connsiteX23" fmla="*/ 2622664 w 2801258"/>
                <a:gd name="connsiteY23" fmla="*/ 129237 h 1055515"/>
                <a:gd name="connsiteX24" fmla="*/ 2722677 w 2801258"/>
                <a:gd name="connsiteY24" fmla="*/ 71439 h 1055515"/>
                <a:gd name="connsiteX25" fmla="*/ 2786971 w 2801258"/>
                <a:gd name="connsiteY25" fmla="*/ 2 h 1055515"/>
                <a:gd name="connsiteX26" fmla="*/ 2801258 w 2801258"/>
                <a:gd name="connsiteY26" fmla="*/ 73820 h 1055515"/>
                <a:gd name="connsiteX27" fmla="*/ 2748871 w 2801258"/>
                <a:gd name="connsiteY27" fmla="*/ 145258 h 1055515"/>
                <a:gd name="connsiteX28" fmla="*/ 2646477 w 2801258"/>
                <a:gd name="connsiteY28" fmla="*/ 233364 h 1055515"/>
                <a:gd name="connsiteX29" fmla="*/ 2560752 w 2801258"/>
                <a:gd name="connsiteY29" fmla="*/ 288133 h 1055515"/>
                <a:gd name="connsiteX30" fmla="*/ 2477408 w 2801258"/>
                <a:gd name="connsiteY30" fmla="*/ 361952 h 1055515"/>
                <a:gd name="connsiteX31" fmla="*/ 2382159 w 2801258"/>
                <a:gd name="connsiteY31" fmla="*/ 445296 h 1055515"/>
                <a:gd name="connsiteX32" fmla="*/ 2263096 w 2801258"/>
                <a:gd name="connsiteY32" fmla="*/ 502445 h 1055515"/>
                <a:gd name="connsiteX33" fmla="*/ 2153558 w 2801258"/>
                <a:gd name="connsiteY33" fmla="*/ 561977 h 1055515"/>
                <a:gd name="connsiteX34" fmla="*/ 1994015 w 2801258"/>
                <a:gd name="connsiteY34" fmla="*/ 611983 h 1055515"/>
                <a:gd name="connsiteX35" fmla="*/ 1865922 w 2801258"/>
                <a:gd name="connsiteY35" fmla="*/ 634682 h 1055515"/>
                <a:gd name="connsiteX36" fmla="*/ 1691844 w 2801258"/>
                <a:gd name="connsiteY36" fmla="*/ 619681 h 1055515"/>
                <a:gd name="connsiteX37" fmla="*/ 1513002 w 2801258"/>
                <a:gd name="connsiteY37" fmla="*/ 733427 h 1055515"/>
                <a:gd name="connsiteX38" fmla="*/ 1329646 w 2801258"/>
                <a:gd name="connsiteY38" fmla="*/ 771527 h 1055515"/>
                <a:gd name="connsiteX39" fmla="*/ 1198677 w 2801258"/>
                <a:gd name="connsiteY39" fmla="*/ 785814 h 1055515"/>
                <a:gd name="connsiteX40" fmla="*/ 1093902 w 2801258"/>
                <a:gd name="connsiteY40" fmla="*/ 788195 h 1055515"/>
                <a:gd name="connsiteX41" fmla="*/ 996271 w 2801258"/>
                <a:gd name="connsiteY41" fmla="*/ 766764 h 1055515"/>
                <a:gd name="connsiteX42" fmla="*/ 910546 w 2801258"/>
                <a:gd name="connsiteY42" fmla="*/ 723902 h 1055515"/>
                <a:gd name="connsiteX43" fmla="*/ 784339 w 2801258"/>
                <a:gd name="connsiteY43" fmla="*/ 707233 h 1055515"/>
                <a:gd name="connsiteX44" fmla="*/ 641465 w 2801258"/>
                <a:gd name="connsiteY44" fmla="*/ 771527 h 1055515"/>
                <a:gd name="connsiteX45" fmla="*/ 553358 w 2801258"/>
                <a:gd name="connsiteY45" fmla="*/ 838202 h 1055515"/>
                <a:gd name="connsiteX46" fmla="*/ 434296 w 2801258"/>
                <a:gd name="connsiteY46" fmla="*/ 947739 h 1055515"/>
                <a:gd name="connsiteX47" fmla="*/ 315233 w 2801258"/>
                <a:gd name="connsiteY47" fmla="*/ 1042988 h 1055515"/>
                <a:gd name="connsiteX48" fmla="*/ 8 w 2801258"/>
                <a:gd name="connsiteY48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55789 w 2801258"/>
                <a:gd name="connsiteY8" fmla="*/ 669133 h 1055515"/>
                <a:gd name="connsiteX9" fmla="*/ 971380 w 2801258"/>
                <a:gd name="connsiteY9" fmla="*/ 656967 h 1055515"/>
                <a:gd name="connsiteX10" fmla="*/ 1055802 w 2801258"/>
                <a:gd name="connsiteY10" fmla="*/ 714377 h 1055515"/>
                <a:gd name="connsiteX11" fmla="*/ 1155814 w 2801258"/>
                <a:gd name="connsiteY11" fmla="*/ 726283 h 1055515"/>
                <a:gd name="connsiteX12" fmla="*/ 1270114 w 2801258"/>
                <a:gd name="connsiteY12" fmla="*/ 723901 h 1055515"/>
                <a:gd name="connsiteX13" fmla="*/ 1429382 w 2801258"/>
                <a:gd name="connsiteY13" fmla="*/ 672533 h 1055515"/>
                <a:gd name="connsiteX14" fmla="*/ 1569132 w 2801258"/>
                <a:gd name="connsiteY14" fmla="*/ 586344 h 1055515"/>
                <a:gd name="connsiteX15" fmla="*/ 1694998 w 2801258"/>
                <a:gd name="connsiteY15" fmla="*/ 531205 h 1055515"/>
                <a:gd name="connsiteX16" fmla="*/ 1869048 w 2801258"/>
                <a:gd name="connsiteY16" fmla="*/ 557987 h 1055515"/>
                <a:gd name="connsiteX17" fmla="*/ 1996396 w 2801258"/>
                <a:gd name="connsiteY17" fmla="*/ 523382 h 1055515"/>
                <a:gd name="connsiteX18" fmla="*/ 2141652 w 2801258"/>
                <a:gd name="connsiteY18" fmla="*/ 490539 h 1055515"/>
                <a:gd name="connsiteX19" fmla="*/ 2255952 w 2801258"/>
                <a:gd name="connsiteY19" fmla="*/ 433389 h 1055515"/>
                <a:gd name="connsiteX20" fmla="*/ 2372633 w 2801258"/>
                <a:gd name="connsiteY20" fmla="*/ 334519 h 1055515"/>
                <a:gd name="connsiteX21" fmla="*/ 2455607 w 2801258"/>
                <a:gd name="connsiteY21" fmla="*/ 248053 h 1055515"/>
                <a:gd name="connsiteX22" fmla="*/ 2529672 w 2801258"/>
                <a:gd name="connsiteY22" fmla="*/ 191151 h 1055515"/>
                <a:gd name="connsiteX23" fmla="*/ 2622664 w 2801258"/>
                <a:gd name="connsiteY23" fmla="*/ 129237 h 1055515"/>
                <a:gd name="connsiteX24" fmla="*/ 2722677 w 2801258"/>
                <a:gd name="connsiteY24" fmla="*/ 71439 h 1055515"/>
                <a:gd name="connsiteX25" fmla="*/ 2786971 w 2801258"/>
                <a:gd name="connsiteY25" fmla="*/ 2 h 1055515"/>
                <a:gd name="connsiteX26" fmla="*/ 2801258 w 2801258"/>
                <a:gd name="connsiteY26" fmla="*/ 73820 h 1055515"/>
                <a:gd name="connsiteX27" fmla="*/ 2748871 w 2801258"/>
                <a:gd name="connsiteY27" fmla="*/ 145258 h 1055515"/>
                <a:gd name="connsiteX28" fmla="*/ 2646477 w 2801258"/>
                <a:gd name="connsiteY28" fmla="*/ 233364 h 1055515"/>
                <a:gd name="connsiteX29" fmla="*/ 2560752 w 2801258"/>
                <a:gd name="connsiteY29" fmla="*/ 288133 h 1055515"/>
                <a:gd name="connsiteX30" fmla="*/ 2477408 w 2801258"/>
                <a:gd name="connsiteY30" fmla="*/ 361952 h 1055515"/>
                <a:gd name="connsiteX31" fmla="*/ 2382159 w 2801258"/>
                <a:gd name="connsiteY31" fmla="*/ 445296 h 1055515"/>
                <a:gd name="connsiteX32" fmla="*/ 2263096 w 2801258"/>
                <a:gd name="connsiteY32" fmla="*/ 502445 h 1055515"/>
                <a:gd name="connsiteX33" fmla="*/ 2153558 w 2801258"/>
                <a:gd name="connsiteY33" fmla="*/ 561977 h 1055515"/>
                <a:gd name="connsiteX34" fmla="*/ 1994015 w 2801258"/>
                <a:gd name="connsiteY34" fmla="*/ 611983 h 1055515"/>
                <a:gd name="connsiteX35" fmla="*/ 1865922 w 2801258"/>
                <a:gd name="connsiteY35" fmla="*/ 634682 h 1055515"/>
                <a:gd name="connsiteX36" fmla="*/ 1691844 w 2801258"/>
                <a:gd name="connsiteY36" fmla="*/ 619681 h 1055515"/>
                <a:gd name="connsiteX37" fmla="*/ 1513002 w 2801258"/>
                <a:gd name="connsiteY37" fmla="*/ 733427 h 1055515"/>
                <a:gd name="connsiteX38" fmla="*/ 1329646 w 2801258"/>
                <a:gd name="connsiteY38" fmla="*/ 771527 h 1055515"/>
                <a:gd name="connsiteX39" fmla="*/ 1198677 w 2801258"/>
                <a:gd name="connsiteY39" fmla="*/ 785814 h 1055515"/>
                <a:gd name="connsiteX40" fmla="*/ 1093902 w 2801258"/>
                <a:gd name="connsiteY40" fmla="*/ 788195 h 1055515"/>
                <a:gd name="connsiteX41" fmla="*/ 996271 w 2801258"/>
                <a:gd name="connsiteY41" fmla="*/ 766764 h 1055515"/>
                <a:gd name="connsiteX42" fmla="*/ 910546 w 2801258"/>
                <a:gd name="connsiteY42" fmla="*/ 723902 h 1055515"/>
                <a:gd name="connsiteX43" fmla="*/ 784339 w 2801258"/>
                <a:gd name="connsiteY43" fmla="*/ 707233 h 1055515"/>
                <a:gd name="connsiteX44" fmla="*/ 641465 w 2801258"/>
                <a:gd name="connsiteY44" fmla="*/ 771527 h 1055515"/>
                <a:gd name="connsiteX45" fmla="*/ 553358 w 2801258"/>
                <a:gd name="connsiteY45" fmla="*/ 838202 h 1055515"/>
                <a:gd name="connsiteX46" fmla="*/ 434296 w 2801258"/>
                <a:gd name="connsiteY46" fmla="*/ 947739 h 1055515"/>
                <a:gd name="connsiteX47" fmla="*/ 315233 w 2801258"/>
                <a:gd name="connsiteY47" fmla="*/ 1042988 h 1055515"/>
                <a:gd name="connsiteX48" fmla="*/ 8 w 2801258"/>
                <a:gd name="connsiteY48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8773"/>
                <a:gd name="connsiteY0" fmla="*/ 1050506 h 1050506"/>
                <a:gd name="connsiteX1" fmla="*/ 299956 w 2808773"/>
                <a:gd name="connsiteY1" fmla="*/ 917306 h 1050506"/>
                <a:gd name="connsiteX2" fmla="*/ 439429 w 2808773"/>
                <a:gd name="connsiteY2" fmla="*/ 859633 h 1050506"/>
                <a:gd name="connsiteX3" fmla="*/ 525154 w 2808773"/>
                <a:gd name="connsiteY3" fmla="*/ 788196 h 1050506"/>
                <a:gd name="connsiteX4" fmla="*/ 606117 w 2808773"/>
                <a:gd name="connsiteY4" fmla="*/ 719139 h 1050506"/>
                <a:gd name="connsiteX5" fmla="*/ 675173 w 2808773"/>
                <a:gd name="connsiteY5" fmla="*/ 669133 h 1050506"/>
                <a:gd name="connsiteX6" fmla="*/ 773918 w 2808773"/>
                <a:gd name="connsiteY6" fmla="*/ 595220 h 1050506"/>
                <a:gd name="connsiteX7" fmla="*/ 886210 w 2808773"/>
                <a:gd name="connsiteY7" fmla="*/ 584322 h 1050506"/>
                <a:gd name="connsiteX8" fmla="*/ 978895 w 2808773"/>
                <a:gd name="connsiteY8" fmla="*/ 656967 h 1050506"/>
                <a:gd name="connsiteX9" fmla="*/ 1063317 w 2808773"/>
                <a:gd name="connsiteY9" fmla="*/ 714377 h 1050506"/>
                <a:gd name="connsiteX10" fmla="*/ 1163329 w 2808773"/>
                <a:gd name="connsiteY10" fmla="*/ 726283 h 1050506"/>
                <a:gd name="connsiteX11" fmla="*/ 1277629 w 2808773"/>
                <a:gd name="connsiteY11" fmla="*/ 723901 h 1050506"/>
                <a:gd name="connsiteX12" fmla="*/ 1436897 w 2808773"/>
                <a:gd name="connsiteY12" fmla="*/ 672533 h 1050506"/>
                <a:gd name="connsiteX13" fmla="*/ 1576647 w 2808773"/>
                <a:gd name="connsiteY13" fmla="*/ 586344 h 1050506"/>
                <a:gd name="connsiteX14" fmla="*/ 1702513 w 2808773"/>
                <a:gd name="connsiteY14" fmla="*/ 531205 h 1050506"/>
                <a:gd name="connsiteX15" fmla="*/ 1876563 w 2808773"/>
                <a:gd name="connsiteY15" fmla="*/ 557987 h 1050506"/>
                <a:gd name="connsiteX16" fmla="*/ 2003911 w 2808773"/>
                <a:gd name="connsiteY16" fmla="*/ 523382 h 1050506"/>
                <a:gd name="connsiteX17" fmla="*/ 2149167 w 2808773"/>
                <a:gd name="connsiteY17" fmla="*/ 490539 h 1050506"/>
                <a:gd name="connsiteX18" fmla="*/ 2263467 w 2808773"/>
                <a:gd name="connsiteY18" fmla="*/ 433389 h 1050506"/>
                <a:gd name="connsiteX19" fmla="*/ 2380148 w 2808773"/>
                <a:gd name="connsiteY19" fmla="*/ 334519 h 1050506"/>
                <a:gd name="connsiteX20" fmla="*/ 2463122 w 2808773"/>
                <a:gd name="connsiteY20" fmla="*/ 248053 h 1050506"/>
                <a:gd name="connsiteX21" fmla="*/ 2537187 w 2808773"/>
                <a:gd name="connsiteY21" fmla="*/ 191151 h 1050506"/>
                <a:gd name="connsiteX22" fmla="*/ 2630179 w 2808773"/>
                <a:gd name="connsiteY22" fmla="*/ 129237 h 1050506"/>
                <a:gd name="connsiteX23" fmla="*/ 2730192 w 2808773"/>
                <a:gd name="connsiteY23" fmla="*/ 71439 h 1050506"/>
                <a:gd name="connsiteX24" fmla="*/ 2794486 w 2808773"/>
                <a:gd name="connsiteY24" fmla="*/ 2 h 1050506"/>
                <a:gd name="connsiteX25" fmla="*/ 2808773 w 2808773"/>
                <a:gd name="connsiteY25" fmla="*/ 73820 h 1050506"/>
                <a:gd name="connsiteX26" fmla="*/ 2756386 w 2808773"/>
                <a:gd name="connsiteY26" fmla="*/ 145258 h 1050506"/>
                <a:gd name="connsiteX27" fmla="*/ 2653992 w 2808773"/>
                <a:gd name="connsiteY27" fmla="*/ 233364 h 1050506"/>
                <a:gd name="connsiteX28" fmla="*/ 2568267 w 2808773"/>
                <a:gd name="connsiteY28" fmla="*/ 288133 h 1050506"/>
                <a:gd name="connsiteX29" fmla="*/ 2484923 w 2808773"/>
                <a:gd name="connsiteY29" fmla="*/ 361952 h 1050506"/>
                <a:gd name="connsiteX30" fmla="*/ 2389674 w 2808773"/>
                <a:gd name="connsiteY30" fmla="*/ 445296 h 1050506"/>
                <a:gd name="connsiteX31" fmla="*/ 2270611 w 2808773"/>
                <a:gd name="connsiteY31" fmla="*/ 502445 h 1050506"/>
                <a:gd name="connsiteX32" fmla="*/ 2161073 w 2808773"/>
                <a:gd name="connsiteY32" fmla="*/ 561977 h 1050506"/>
                <a:gd name="connsiteX33" fmla="*/ 2001530 w 2808773"/>
                <a:gd name="connsiteY33" fmla="*/ 611983 h 1050506"/>
                <a:gd name="connsiteX34" fmla="*/ 1873437 w 2808773"/>
                <a:gd name="connsiteY34" fmla="*/ 634682 h 1050506"/>
                <a:gd name="connsiteX35" fmla="*/ 1699359 w 2808773"/>
                <a:gd name="connsiteY35" fmla="*/ 619681 h 1050506"/>
                <a:gd name="connsiteX36" fmla="*/ 1520517 w 2808773"/>
                <a:gd name="connsiteY36" fmla="*/ 733427 h 1050506"/>
                <a:gd name="connsiteX37" fmla="*/ 1337161 w 2808773"/>
                <a:gd name="connsiteY37" fmla="*/ 771527 h 1050506"/>
                <a:gd name="connsiteX38" fmla="*/ 1206192 w 2808773"/>
                <a:gd name="connsiteY38" fmla="*/ 785814 h 1050506"/>
                <a:gd name="connsiteX39" fmla="*/ 1101417 w 2808773"/>
                <a:gd name="connsiteY39" fmla="*/ 788195 h 1050506"/>
                <a:gd name="connsiteX40" fmla="*/ 1003786 w 2808773"/>
                <a:gd name="connsiteY40" fmla="*/ 766764 h 1050506"/>
                <a:gd name="connsiteX41" fmla="*/ 918061 w 2808773"/>
                <a:gd name="connsiteY41" fmla="*/ 723902 h 1050506"/>
                <a:gd name="connsiteX42" fmla="*/ 791854 w 2808773"/>
                <a:gd name="connsiteY42" fmla="*/ 707233 h 1050506"/>
                <a:gd name="connsiteX43" fmla="*/ 648980 w 2808773"/>
                <a:gd name="connsiteY43" fmla="*/ 771527 h 1050506"/>
                <a:gd name="connsiteX44" fmla="*/ 560873 w 2808773"/>
                <a:gd name="connsiteY44" fmla="*/ 838202 h 1050506"/>
                <a:gd name="connsiteX45" fmla="*/ 441811 w 2808773"/>
                <a:gd name="connsiteY45" fmla="*/ 947739 h 1050506"/>
                <a:gd name="connsiteX46" fmla="*/ 322748 w 2808773"/>
                <a:gd name="connsiteY46" fmla="*/ 1042988 h 1050506"/>
                <a:gd name="connsiteX47" fmla="*/ 8 w 2808773"/>
                <a:gd name="connsiteY47" fmla="*/ 1050506 h 1050506"/>
                <a:gd name="connsiteX0" fmla="*/ 8 w 2808773"/>
                <a:gd name="connsiteY0" fmla="*/ 1050506 h 1050506"/>
                <a:gd name="connsiteX1" fmla="*/ 299956 w 2808773"/>
                <a:gd name="connsiteY1" fmla="*/ 917306 h 1050506"/>
                <a:gd name="connsiteX2" fmla="*/ 439429 w 2808773"/>
                <a:gd name="connsiteY2" fmla="*/ 859633 h 1050506"/>
                <a:gd name="connsiteX3" fmla="*/ 525154 w 2808773"/>
                <a:gd name="connsiteY3" fmla="*/ 788196 h 1050506"/>
                <a:gd name="connsiteX4" fmla="*/ 606117 w 2808773"/>
                <a:gd name="connsiteY4" fmla="*/ 719139 h 1050506"/>
                <a:gd name="connsiteX5" fmla="*/ 675173 w 2808773"/>
                <a:gd name="connsiteY5" fmla="*/ 669133 h 1050506"/>
                <a:gd name="connsiteX6" fmla="*/ 773918 w 2808773"/>
                <a:gd name="connsiteY6" fmla="*/ 595220 h 1050506"/>
                <a:gd name="connsiteX7" fmla="*/ 886210 w 2808773"/>
                <a:gd name="connsiteY7" fmla="*/ 584322 h 1050506"/>
                <a:gd name="connsiteX8" fmla="*/ 978895 w 2808773"/>
                <a:gd name="connsiteY8" fmla="*/ 656967 h 1050506"/>
                <a:gd name="connsiteX9" fmla="*/ 1063317 w 2808773"/>
                <a:gd name="connsiteY9" fmla="*/ 714377 h 1050506"/>
                <a:gd name="connsiteX10" fmla="*/ 1163329 w 2808773"/>
                <a:gd name="connsiteY10" fmla="*/ 726283 h 1050506"/>
                <a:gd name="connsiteX11" fmla="*/ 1277629 w 2808773"/>
                <a:gd name="connsiteY11" fmla="*/ 723901 h 1050506"/>
                <a:gd name="connsiteX12" fmla="*/ 1436897 w 2808773"/>
                <a:gd name="connsiteY12" fmla="*/ 672533 h 1050506"/>
                <a:gd name="connsiteX13" fmla="*/ 1576647 w 2808773"/>
                <a:gd name="connsiteY13" fmla="*/ 586344 h 1050506"/>
                <a:gd name="connsiteX14" fmla="*/ 1702513 w 2808773"/>
                <a:gd name="connsiteY14" fmla="*/ 531205 h 1050506"/>
                <a:gd name="connsiteX15" fmla="*/ 1876563 w 2808773"/>
                <a:gd name="connsiteY15" fmla="*/ 557987 h 1050506"/>
                <a:gd name="connsiteX16" fmla="*/ 2003911 w 2808773"/>
                <a:gd name="connsiteY16" fmla="*/ 523382 h 1050506"/>
                <a:gd name="connsiteX17" fmla="*/ 2149167 w 2808773"/>
                <a:gd name="connsiteY17" fmla="*/ 490539 h 1050506"/>
                <a:gd name="connsiteX18" fmla="*/ 2263467 w 2808773"/>
                <a:gd name="connsiteY18" fmla="*/ 433389 h 1050506"/>
                <a:gd name="connsiteX19" fmla="*/ 2380148 w 2808773"/>
                <a:gd name="connsiteY19" fmla="*/ 334519 h 1050506"/>
                <a:gd name="connsiteX20" fmla="*/ 2463122 w 2808773"/>
                <a:gd name="connsiteY20" fmla="*/ 248053 h 1050506"/>
                <a:gd name="connsiteX21" fmla="*/ 2537187 w 2808773"/>
                <a:gd name="connsiteY21" fmla="*/ 191151 h 1050506"/>
                <a:gd name="connsiteX22" fmla="*/ 2630179 w 2808773"/>
                <a:gd name="connsiteY22" fmla="*/ 129237 h 1050506"/>
                <a:gd name="connsiteX23" fmla="*/ 2730192 w 2808773"/>
                <a:gd name="connsiteY23" fmla="*/ 71439 h 1050506"/>
                <a:gd name="connsiteX24" fmla="*/ 2794486 w 2808773"/>
                <a:gd name="connsiteY24" fmla="*/ 2 h 1050506"/>
                <a:gd name="connsiteX25" fmla="*/ 2808773 w 2808773"/>
                <a:gd name="connsiteY25" fmla="*/ 73820 h 1050506"/>
                <a:gd name="connsiteX26" fmla="*/ 2756386 w 2808773"/>
                <a:gd name="connsiteY26" fmla="*/ 145258 h 1050506"/>
                <a:gd name="connsiteX27" fmla="*/ 2653992 w 2808773"/>
                <a:gd name="connsiteY27" fmla="*/ 233364 h 1050506"/>
                <a:gd name="connsiteX28" fmla="*/ 2568267 w 2808773"/>
                <a:gd name="connsiteY28" fmla="*/ 288133 h 1050506"/>
                <a:gd name="connsiteX29" fmla="*/ 2484923 w 2808773"/>
                <a:gd name="connsiteY29" fmla="*/ 361952 h 1050506"/>
                <a:gd name="connsiteX30" fmla="*/ 2389674 w 2808773"/>
                <a:gd name="connsiteY30" fmla="*/ 445296 h 1050506"/>
                <a:gd name="connsiteX31" fmla="*/ 2270611 w 2808773"/>
                <a:gd name="connsiteY31" fmla="*/ 502445 h 1050506"/>
                <a:gd name="connsiteX32" fmla="*/ 2161073 w 2808773"/>
                <a:gd name="connsiteY32" fmla="*/ 561977 h 1050506"/>
                <a:gd name="connsiteX33" fmla="*/ 2001530 w 2808773"/>
                <a:gd name="connsiteY33" fmla="*/ 611983 h 1050506"/>
                <a:gd name="connsiteX34" fmla="*/ 1873437 w 2808773"/>
                <a:gd name="connsiteY34" fmla="*/ 634682 h 1050506"/>
                <a:gd name="connsiteX35" fmla="*/ 1699359 w 2808773"/>
                <a:gd name="connsiteY35" fmla="*/ 619681 h 1050506"/>
                <a:gd name="connsiteX36" fmla="*/ 1520517 w 2808773"/>
                <a:gd name="connsiteY36" fmla="*/ 733427 h 1050506"/>
                <a:gd name="connsiteX37" fmla="*/ 1337161 w 2808773"/>
                <a:gd name="connsiteY37" fmla="*/ 771527 h 1050506"/>
                <a:gd name="connsiteX38" fmla="*/ 1206192 w 2808773"/>
                <a:gd name="connsiteY38" fmla="*/ 785814 h 1050506"/>
                <a:gd name="connsiteX39" fmla="*/ 1101417 w 2808773"/>
                <a:gd name="connsiteY39" fmla="*/ 788195 h 1050506"/>
                <a:gd name="connsiteX40" fmla="*/ 1003786 w 2808773"/>
                <a:gd name="connsiteY40" fmla="*/ 766764 h 1050506"/>
                <a:gd name="connsiteX41" fmla="*/ 918061 w 2808773"/>
                <a:gd name="connsiteY41" fmla="*/ 723902 h 1050506"/>
                <a:gd name="connsiteX42" fmla="*/ 791854 w 2808773"/>
                <a:gd name="connsiteY42" fmla="*/ 707233 h 1050506"/>
                <a:gd name="connsiteX43" fmla="*/ 648980 w 2808773"/>
                <a:gd name="connsiteY43" fmla="*/ 771527 h 1050506"/>
                <a:gd name="connsiteX44" fmla="*/ 560873 w 2808773"/>
                <a:gd name="connsiteY44" fmla="*/ 838202 h 1050506"/>
                <a:gd name="connsiteX45" fmla="*/ 421771 w 2808773"/>
                <a:gd name="connsiteY45" fmla="*/ 937719 h 1050506"/>
                <a:gd name="connsiteX46" fmla="*/ 322748 w 2808773"/>
                <a:gd name="connsiteY46" fmla="*/ 1042988 h 1050506"/>
                <a:gd name="connsiteX47" fmla="*/ 8 w 2808773"/>
                <a:gd name="connsiteY47" fmla="*/ 1050506 h 1050506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791854 w 2808773"/>
                <a:gd name="connsiteY42" fmla="*/ 707233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814399 w 2808773"/>
                <a:gd name="connsiteY42" fmla="*/ 692203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839450 w 2808773"/>
                <a:gd name="connsiteY42" fmla="*/ 679677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38202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50728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50728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3901 w 2821297"/>
                <a:gd name="connsiteY26" fmla="*/ 145258 h 1053008"/>
                <a:gd name="connsiteX27" fmla="*/ 2661507 w 2821297"/>
                <a:gd name="connsiteY27" fmla="*/ 233364 h 1053008"/>
                <a:gd name="connsiteX28" fmla="*/ 2575782 w 2821297"/>
                <a:gd name="connsiteY28" fmla="*/ 288133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5782 w 2821297"/>
                <a:gd name="connsiteY28" fmla="*/ 288133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3142 w 2821297"/>
                <a:gd name="connsiteY20" fmla="*/ 218015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3142 w 2821297"/>
                <a:gd name="connsiteY20" fmla="*/ 218015 h 1053008"/>
                <a:gd name="connsiteX21" fmla="*/ 2547206 w 2821297"/>
                <a:gd name="connsiteY21" fmla="*/ 166119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3 w 3385551"/>
                <a:gd name="connsiteY0" fmla="*/ 930353 h 1053008"/>
                <a:gd name="connsiteX1" fmla="*/ 871725 w 3385551"/>
                <a:gd name="connsiteY1" fmla="*/ 917306 h 1053008"/>
                <a:gd name="connsiteX2" fmla="*/ 1011198 w 3385551"/>
                <a:gd name="connsiteY2" fmla="*/ 859633 h 1053008"/>
                <a:gd name="connsiteX3" fmla="*/ 1096923 w 3385551"/>
                <a:gd name="connsiteY3" fmla="*/ 788196 h 1053008"/>
                <a:gd name="connsiteX4" fmla="*/ 1177886 w 3385551"/>
                <a:gd name="connsiteY4" fmla="*/ 719139 h 1053008"/>
                <a:gd name="connsiteX5" fmla="*/ 1246942 w 3385551"/>
                <a:gd name="connsiteY5" fmla="*/ 669133 h 1053008"/>
                <a:gd name="connsiteX6" fmla="*/ 1345687 w 3385551"/>
                <a:gd name="connsiteY6" fmla="*/ 595220 h 1053008"/>
                <a:gd name="connsiteX7" fmla="*/ 1457979 w 3385551"/>
                <a:gd name="connsiteY7" fmla="*/ 584322 h 1053008"/>
                <a:gd name="connsiteX8" fmla="*/ 1550664 w 3385551"/>
                <a:gd name="connsiteY8" fmla="*/ 656967 h 1053008"/>
                <a:gd name="connsiteX9" fmla="*/ 1635086 w 3385551"/>
                <a:gd name="connsiteY9" fmla="*/ 714377 h 1053008"/>
                <a:gd name="connsiteX10" fmla="*/ 1735098 w 3385551"/>
                <a:gd name="connsiteY10" fmla="*/ 726283 h 1053008"/>
                <a:gd name="connsiteX11" fmla="*/ 1849398 w 3385551"/>
                <a:gd name="connsiteY11" fmla="*/ 723901 h 1053008"/>
                <a:gd name="connsiteX12" fmla="*/ 2008666 w 3385551"/>
                <a:gd name="connsiteY12" fmla="*/ 672533 h 1053008"/>
                <a:gd name="connsiteX13" fmla="*/ 2148416 w 3385551"/>
                <a:gd name="connsiteY13" fmla="*/ 586344 h 1053008"/>
                <a:gd name="connsiteX14" fmla="*/ 2274282 w 3385551"/>
                <a:gd name="connsiteY14" fmla="*/ 531205 h 1053008"/>
                <a:gd name="connsiteX15" fmla="*/ 2448332 w 3385551"/>
                <a:gd name="connsiteY15" fmla="*/ 557987 h 1053008"/>
                <a:gd name="connsiteX16" fmla="*/ 2575680 w 3385551"/>
                <a:gd name="connsiteY16" fmla="*/ 523382 h 1053008"/>
                <a:gd name="connsiteX17" fmla="*/ 2720936 w 3385551"/>
                <a:gd name="connsiteY17" fmla="*/ 490539 h 1053008"/>
                <a:gd name="connsiteX18" fmla="*/ 2840243 w 3385551"/>
                <a:gd name="connsiteY18" fmla="*/ 418369 h 1053008"/>
                <a:gd name="connsiteX19" fmla="*/ 2944406 w 3385551"/>
                <a:gd name="connsiteY19" fmla="*/ 299474 h 1053008"/>
                <a:gd name="connsiteX20" fmla="*/ 3037396 w 3385551"/>
                <a:gd name="connsiteY20" fmla="*/ 218015 h 1053008"/>
                <a:gd name="connsiteX21" fmla="*/ 3111460 w 3385551"/>
                <a:gd name="connsiteY21" fmla="*/ 166119 h 1053008"/>
                <a:gd name="connsiteX22" fmla="*/ 3201948 w 3385551"/>
                <a:gd name="connsiteY22" fmla="*/ 129237 h 1053008"/>
                <a:gd name="connsiteX23" fmla="*/ 3301961 w 3385551"/>
                <a:gd name="connsiteY23" fmla="*/ 71439 h 1053008"/>
                <a:gd name="connsiteX24" fmla="*/ 3366255 w 3385551"/>
                <a:gd name="connsiteY24" fmla="*/ 2 h 1053008"/>
                <a:gd name="connsiteX25" fmla="*/ 3385551 w 3385551"/>
                <a:gd name="connsiteY25" fmla="*/ 83840 h 1053008"/>
                <a:gd name="connsiteX26" fmla="*/ 3330659 w 3385551"/>
                <a:gd name="connsiteY26" fmla="*/ 152773 h 1053008"/>
                <a:gd name="connsiteX27" fmla="*/ 3225761 w 3385551"/>
                <a:gd name="connsiteY27" fmla="*/ 233364 h 1053008"/>
                <a:gd name="connsiteX28" fmla="*/ 3135025 w 3385551"/>
                <a:gd name="connsiteY28" fmla="*/ 295647 h 1053008"/>
                <a:gd name="connsiteX29" fmla="*/ 3056692 w 3385551"/>
                <a:gd name="connsiteY29" fmla="*/ 361952 h 1053008"/>
                <a:gd name="connsiteX30" fmla="*/ 2961443 w 3385551"/>
                <a:gd name="connsiteY30" fmla="*/ 445296 h 1053008"/>
                <a:gd name="connsiteX31" fmla="*/ 2842380 w 3385551"/>
                <a:gd name="connsiteY31" fmla="*/ 502445 h 1053008"/>
                <a:gd name="connsiteX32" fmla="*/ 2732842 w 3385551"/>
                <a:gd name="connsiteY32" fmla="*/ 561977 h 1053008"/>
                <a:gd name="connsiteX33" fmla="*/ 2573299 w 3385551"/>
                <a:gd name="connsiteY33" fmla="*/ 611983 h 1053008"/>
                <a:gd name="connsiteX34" fmla="*/ 2445206 w 3385551"/>
                <a:gd name="connsiteY34" fmla="*/ 634682 h 1053008"/>
                <a:gd name="connsiteX35" fmla="*/ 2271128 w 3385551"/>
                <a:gd name="connsiteY35" fmla="*/ 619681 h 1053008"/>
                <a:gd name="connsiteX36" fmla="*/ 2092286 w 3385551"/>
                <a:gd name="connsiteY36" fmla="*/ 733427 h 1053008"/>
                <a:gd name="connsiteX37" fmla="*/ 1908930 w 3385551"/>
                <a:gd name="connsiteY37" fmla="*/ 771527 h 1053008"/>
                <a:gd name="connsiteX38" fmla="*/ 1777961 w 3385551"/>
                <a:gd name="connsiteY38" fmla="*/ 785814 h 1053008"/>
                <a:gd name="connsiteX39" fmla="*/ 1673186 w 3385551"/>
                <a:gd name="connsiteY39" fmla="*/ 788195 h 1053008"/>
                <a:gd name="connsiteX40" fmla="*/ 1575555 w 3385551"/>
                <a:gd name="connsiteY40" fmla="*/ 766764 h 1053008"/>
                <a:gd name="connsiteX41" fmla="*/ 1489830 w 3385551"/>
                <a:gd name="connsiteY41" fmla="*/ 723902 h 1053008"/>
                <a:gd name="connsiteX42" fmla="*/ 1411219 w 3385551"/>
                <a:gd name="connsiteY42" fmla="*/ 679677 h 1053008"/>
                <a:gd name="connsiteX43" fmla="*/ 1220749 w 3385551"/>
                <a:gd name="connsiteY43" fmla="*/ 771527 h 1053008"/>
                <a:gd name="connsiteX44" fmla="*/ 1132642 w 3385551"/>
                <a:gd name="connsiteY44" fmla="*/ 850728 h 1053008"/>
                <a:gd name="connsiteX45" fmla="*/ 993540 w 3385551"/>
                <a:gd name="connsiteY45" fmla="*/ 937719 h 1053008"/>
                <a:gd name="connsiteX46" fmla="*/ 744217 w 3385551"/>
                <a:gd name="connsiteY46" fmla="*/ 1053008 h 1053008"/>
                <a:gd name="connsiteX47" fmla="*/ 3 w 3385551"/>
                <a:gd name="connsiteY47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1011198 w 3385551"/>
                <a:gd name="connsiteY2" fmla="*/ 859633 h 1053008"/>
                <a:gd name="connsiteX3" fmla="*/ 1096923 w 3385551"/>
                <a:gd name="connsiteY3" fmla="*/ 788196 h 1053008"/>
                <a:gd name="connsiteX4" fmla="*/ 1177886 w 3385551"/>
                <a:gd name="connsiteY4" fmla="*/ 719139 h 1053008"/>
                <a:gd name="connsiteX5" fmla="*/ 1246942 w 3385551"/>
                <a:gd name="connsiteY5" fmla="*/ 669133 h 1053008"/>
                <a:gd name="connsiteX6" fmla="*/ 1345687 w 3385551"/>
                <a:gd name="connsiteY6" fmla="*/ 595220 h 1053008"/>
                <a:gd name="connsiteX7" fmla="*/ 1457979 w 3385551"/>
                <a:gd name="connsiteY7" fmla="*/ 584322 h 1053008"/>
                <a:gd name="connsiteX8" fmla="*/ 1550664 w 3385551"/>
                <a:gd name="connsiteY8" fmla="*/ 656967 h 1053008"/>
                <a:gd name="connsiteX9" fmla="*/ 1635086 w 3385551"/>
                <a:gd name="connsiteY9" fmla="*/ 714377 h 1053008"/>
                <a:gd name="connsiteX10" fmla="*/ 1735098 w 3385551"/>
                <a:gd name="connsiteY10" fmla="*/ 726283 h 1053008"/>
                <a:gd name="connsiteX11" fmla="*/ 1849398 w 3385551"/>
                <a:gd name="connsiteY11" fmla="*/ 723901 h 1053008"/>
                <a:gd name="connsiteX12" fmla="*/ 2008666 w 3385551"/>
                <a:gd name="connsiteY12" fmla="*/ 672533 h 1053008"/>
                <a:gd name="connsiteX13" fmla="*/ 2148416 w 3385551"/>
                <a:gd name="connsiteY13" fmla="*/ 586344 h 1053008"/>
                <a:gd name="connsiteX14" fmla="*/ 2274282 w 3385551"/>
                <a:gd name="connsiteY14" fmla="*/ 531205 h 1053008"/>
                <a:gd name="connsiteX15" fmla="*/ 2448332 w 3385551"/>
                <a:gd name="connsiteY15" fmla="*/ 557987 h 1053008"/>
                <a:gd name="connsiteX16" fmla="*/ 2575680 w 3385551"/>
                <a:gd name="connsiteY16" fmla="*/ 523382 h 1053008"/>
                <a:gd name="connsiteX17" fmla="*/ 2720936 w 3385551"/>
                <a:gd name="connsiteY17" fmla="*/ 490539 h 1053008"/>
                <a:gd name="connsiteX18" fmla="*/ 2840243 w 3385551"/>
                <a:gd name="connsiteY18" fmla="*/ 418369 h 1053008"/>
                <a:gd name="connsiteX19" fmla="*/ 2944406 w 3385551"/>
                <a:gd name="connsiteY19" fmla="*/ 299474 h 1053008"/>
                <a:gd name="connsiteX20" fmla="*/ 3037396 w 3385551"/>
                <a:gd name="connsiteY20" fmla="*/ 218015 h 1053008"/>
                <a:gd name="connsiteX21" fmla="*/ 3111460 w 3385551"/>
                <a:gd name="connsiteY21" fmla="*/ 166119 h 1053008"/>
                <a:gd name="connsiteX22" fmla="*/ 3201948 w 3385551"/>
                <a:gd name="connsiteY22" fmla="*/ 129237 h 1053008"/>
                <a:gd name="connsiteX23" fmla="*/ 3301961 w 3385551"/>
                <a:gd name="connsiteY23" fmla="*/ 71439 h 1053008"/>
                <a:gd name="connsiteX24" fmla="*/ 3366255 w 3385551"/>
                <a:gd name="connsiteY24" fmla="*/ 2 h 1053008"/>
                <a:gd name="connsiteX25" fmla="*/ 3385551 w 3385551"/>
                <a:gd name="connsiteY25" fmla="*/ 83840 h 1053008"/>
                <a:gd name="connsiteX26" fmla="*/ 3330659 w 3385551"/>
                <a:gd name="connsiteY26" fmla="*/ 152773 h 1053008"/>
                <a:gd name="connsiteX27" fmla="*/ 3225761 w 3385551"/>
                <a:gd name="connsiteY27" fmla="*/ 233364 h 1053008"/>
                <a:gd name="connsiteX28" fmla="*/ 3135025 w 3385551"/>
                <a:gd name="connsiteY28" fmla="*/ 295647 h 1053008"/>
                <a:gd name="connsiteX29" fmla="*/ 3056692 w 3385551"/>
                <a:gd name="connsiteY29" fmla="*/ 361952 h 1053008"/>
                <a:gd name="connsiteX30" fmla="*/ 2961443 w 3385551"/>
                <a:gd name="connsiteY30" fmla="*/ 445296 h 1053008"/>
                <a:gd name="connsiteX31" fmla="*/ 2842380 w 3385551"/>
                <a:gd name="connsiteY31" fmla="*/ 502445 h 1053008"/>
                <a:gd name="connsiteX32" fmla="*/ 2732842 w 3385551"/>
                <a:gd name="connsiteY32" fmla="*/ 561977 h 1053008"/>
                <a:gd name="connsiteX33" fmla="*/ 2573299 w 3385551"/>
                <a:gd name="connsiteY33" fmla="*/ 611983 h 1053008"/>
                <a:gd name="connsiteX34" fmla="*/ 2445206 w 3385551"/>
                <a:gd name="connsiteY34" fmla="*/ 634682 h 1053008"/>
                <a:gd name="connsiteX35" fmla="*/ 2271128 w 3385551"/>
                <a:gd name="connsiteY35" fmla="*/ 619681 h 1053008"/>
                <a:gd name="connsiteX36" fmla="*/ 2092286 w 3385551"/>
                <a:gd name="connsiteY36" fmla="*/ 733427 h 1053008"/>
                <a:gd name="connsiteX37" fmla="*/ 1908930 w 3385551"/>
                <a:gd name="connsiteY37" fmla="*/ 771527 h 1053008"/>
                <a:gd name="connsiteX38" fmla="*/ 1777961 w 3385551"/>
                <a:gd name="connsiteY38" fmla="*/ 785814 h 1053008"/>
                <a:gd name="connsiteX39" fmla="*/ 1673186 w 3385551"/>
                <a:gd name="connsiteY39" fmla="*/ 788195 h 1053008"/>
                <a:gd name="connsiteX40" fmla="*/ 1575555 w 3385551"/>
                <a:gd name="connsiteY40" fmla="*/ 766764 h 1053008"/>
                <a:gd name="connsiteX41" fmla="*/ 1489830 w 3385551"/>
                <a:gd name="connsiteY41" fmla="*/ 723902 h 1053008"/>
                <a:gd name="connsiteX42" fmla="*/ 1411219 w 3385551"/>
                <a:gd name="connsiteY42" fmla="*/ 679677 h 1053008"/>
                <a:gd name="connsiteX43" fmla="*/ 1220749 w 3385551"/>
                <a:gd name="connsiteY43" fmla="*/ 771527 h 1053008"/>
                <a:gd name="connsiteX44" fmla="*/ 1132642 w 3385551"/>
                <a:gd name="connsiteY44" fmla="*/ 850728 h 1053008"/>
                <a:gd name="connsiteX45" fmla="*/ 993540 w 3385551"/>
                <a:gd name="connsiteY45" fmla="*/ 937719 h 1053008"/>
                <a:gd name="connsiteX46" fmla="*/ 744217 w 3385551"/>
                <a:gd name="connsiteY46" fmla="*/ 1053008 h 1053008"/>
                <a:gd name="connsiteX47" fmla="*/ 3 w 3385551"/>
                <a:gd name="connsiteY47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096923 w 3385551"/>
                <a:gd name="connsiteY3" fmla="*/ 788196 h 1053008"/>
                <a:gd name="connsiteX4" fmla="*/ 1177886 w 3385551"/>
                <a:gd name="connsiteY4" fmla="*/ 719139 h 1053008"/>
                <a:gd name="connsiteX5" fmla="*/ 1246942 w 3385551"/>
                <a:gd name="connsiteY5" fmla="*/ 669133 h 1053008"/>
                <a:gd name="connsiteX6" fmla="*/ 1345687 w 3385551"/>
                <a:gd name="connsiteY6" fmla="*/ 595220 h 1053008"/>
                <a:gd name="connsiteX7" fmla="*/ 1457979 w 3385551"/>
                <a:gd name="connsiteY7" fmla="*/ 584322 h 1053008"/>
                <a:gd name="connsiteX8" fmla="*/ 1550664 w 3385551"/>
                <a:gd name="connsiteY8" fmla="*/ 656967 h 1053008"/>
                <a:gd name="connsiteX9" fmla="*/ 1635086 w 3385551"/>
                <a:gd name="connsiteY9" fmla="*/ 714377 h 1053008"/>
                <a:gd name="connsiteX10" fmla="*/ 1735098 w 3385551"/>
                <a:gd name="connsiteY10" fmla="*/ 726283 h 1053008"/>
                <a:gd name="connsiteX11" fmla="*/ 1849398 w 3385551"/>
                <a:gd name="connsiteY11" fmla="*/ 723901 h 1053008"/>
                <a:gd name="connsiteX12" fmla="*/ 2008666 w 3385551"/>
                <a:gd name="connsiteY12" fmla="*/ 672533 h 1053008"/>
                <a:gd name="connsiteX13" fmla="*/ 2148416 w 3385551"/>
                <a:gd name="connsiteY13" fmla="*/ 586344 h 1053008"/>
                <a:gd name="connsiteX14" fmla="*/ 2274282 w 3385551"/>
                <a:gd name="connsiteY14" fmla="*/ 531205 h 1053008"/>
                <a:gd name="connsiteX15" fmla="*/ 2448332 w 3385551"/>
                <a:gd name="connsiteY15" fmla="*/ 557987 h 1053008"/>
                <a:gd name="connsiteX16" fmla="*/ 2575680 w 3385551"/>
                <a:gd name="connsiteY16" fmla="*/ 523382 h 1053008"/>
                <a:gd name="connsiteX17" fmla="*/ 2720936 w 3385551"/>
                <a:gd name="connsiteY17" fmla="*/ 490539 h 1053008"/>
                <a:gd name="connsiteX18" fmla="*/ 2840243 w 3385551"/>
                <a:gd name="connsiteY18" fmla="*/ 418369 h 1053008"/>
                <a:gd name="connsiteX19" fmla="*/ 2944406 w 3385551"/>
                <a:gd name="connsiteY19" fmla="*/ 299474 h 1053008"/>
                <a:gd name="connsiteX20" fmla="*/ 3037396 w 3385551"/>
                <a:gd name="connsiteY20" fmla="*/ 218015 h 1053008"/>
                <a:gd name="connsiteX21" fmla="*/ 3111460 w 3385551"/>
                <a:gd name="connsiteY21" fmla="*/ 166119 h 1053008"/>
                <a:gd name="connsiteX22" fmla="*/ 3201948 w 3385551"/>
                <a:gd name="connsiteY22" fmla="*/ 129237 h 1053008"/>
                <a:gd name="connsiteX23" fmla="*/ 3301961 w 3385551"/>
                <a:gd name="connsiteY23" fmla="*/ 71439 h 1053008"/>
                <a:gd name="connsiteX24" fmla="*/ 3366255 w 3385551"/>
                <a:gd name="connsiteY24" fmla="*/ 2 h 1053008"/>
                <a:gd name="connsiteX25" fmla="*/ 3385551 w 3385551"/>
                <a:gd name="connsiteY25" fmla="*/ 83840 h 1053008"/>
                <a:gd name="connsiteX26" fmla="*/ 3330659 w 3385551"/>
                <a:gd name="connsiteY26" fmla="*/ 152773 h 1053008"/>
                <a:gd name="connsiteX27" fmla="*/ 3225761 w 3385551"/>
                <a:gd name="connsiteY27" fmla="*/ 233364 h 1053008"/>
                <a:gd name="connsiteX28" fmla="*/ 3135025 w 3385551"/>
                <a:gd name="connsiteY28" fmla="*/ 295647 h 1053008"/>
                <a:gd name="connsiteX29" fmla="*/ 3056692 w 3385551"/>
                <a:gd name="connsiteY29" fmla="*/ 361952 h 1053008"/>
                <a:gd name="connsiteX30" fmla="*/ 2961443 w 3385551"/>
                <a:gd name="connsiteY30" fmla="*/ 445296 h 1053008"/>
                <a:gd name="connsiteX31" fmla="*/ 2842380 w 3385551"/>
                <a:gd name="connsiteY31" fmla="*/ 502445 h 1053008"/>
                <a:gd name="connsiteX32" fmla="*/ 2732842 w 3385551"/>
                <a:gd name="connsiteY32" fmla="*/ 561977 h 1053008"/>
                <a:gd name="connsiteX33" fmla="*/ 2573299 w 3385551"/>
                <a:gd name="connsiteY33" fmla="*/ 611983 h 1053008"/>
                <a:gd name="connsiteX34" fmla="*/ 2445206 w 3385551"/>
                <a:gd name="connsiteY34" fmla="*/ 634682 h 1053008"/>
                <a:gd name="connsiteX35" fmla="*/ 2271128 w 3385551"/>
                <a:gd name="connsiteY35" fmla="*/ 619681 h 1053008"/>
                <a:gd name="connsiteX36" fmla="*/ 2092286 w 3385551"/>
                <a:gd name="connsiteY36" fmla="*/ 733427 h 1053008"/>
                <a:gd name="connsiteX37" fmla="*/ 1908930 w 3385551"/>
                <a:gd name="connsiteY37" fmla="*/ 771527 h 1053008"/>
                <a:gd name="connsiteX38" fmla="*/ 1777961 w 3385551"/>
                <a:gd name="connsiteY38" fmla="*/ 785814 h 1053008"/>
                <a:gd name="connsiteX39" fmla="*/ 1673186 w 3385551"/>
                <a:gd name="connsiteY39" fmla="*/ 788195 h 1053008"/>
                <a:gd name="connsiteX40" fmla="*/ 1575555 w 3385551"/>
                <a:gd name="connsiteY40" fmla="*/ 766764 h 1053008"/>
                <a:gd name="connsiteX41" fmla="*/ 1489830 w 3385551"/>
                <a:gd name="connsiteY41" fmla="*/ 723902 h 1053008"/>
                <a:gd name="connsiteX42" fmla="*/ 1411219 w 3385551"/>
                <a:gd name="connsiteY42" fmla="*/ 679677 h 1053008"/>
                <a:gd name="connsiteX43" fmla="*/ 1220749 w 3385551"/>
                <a:gd name="connsiteY43" fmla="*/ 771527 h 1053008"/>
                <a:gd name="connsiteX44" fmla="*/ 1132642 w 3385551"/>
                <a:gd name="connsiteY44" fmla="*/ 850728 h 1053008"/>
                <a:gd name="connsiteX45" fmla="*/ 993540 w 3385551"/>
                <a:gd name="connsiteY45" fmla="*/ 937719 h 1053008"/>
                <a:gd name="connsiteX46" fmla="*/ 744217 w 3385551"/>
                <a:gd name="connsiteY46" fmla="*/ 1053008 h 1053008"/>
                <a:gd name="connsiteX47" fmla="*/ 3 w 3385551"/>
                <a:gd name="connsiteY47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77886 w 3385551"/>
                <a:gd name="connsiteY3" fmla="*/ 719139 h 1053008"/>
                <a:gd name="connsiteX4" fmla="*/ 1246942 w 3385551"/>
                <a:gd name="connsiteY4" fmla="*/ 669133 h 1053008"/>
                <a:gd name="connsiteX5" fmla="*/ 1345687 w 3385551"/>
                <a:gd name="connsiteY5" fmla="*/ 595220 h 1053008"/>
                <a:gd name="connsiteX6" fmla="*/ 1457979 w 3385551"/>
                <a:gd name="connsiteY6" fmla="*/ 584322 h 1053008"/>
                <a:gd name="connsiteX7" fmla="*/ 1550664 w 3385551"/>
                <a:gd name="connsiteY7" fmla="*/ 656967 h 1053008"/>
                <a:gd name="connsiteX8" fmla="*/ 1635086 w 3385551"/>
                <a:gd name="connsiteY8" fmla="*/ 714377 h 1053008"/>
                <a:gd name="connsiteX9" fmla="*/ 1735098 w 3385551"/>
                <a:gd name="connsiteY9" fmla="*/ 726283 h 1053008"/>
                <a:gd name="connsiteX10" fmla="*/ 1849398 w 3385551"/>
                <a:gd name="connsiteY10" fmla="*/ 723901 h 1053008"/>
                <a:gd name="connsiteX11" fmla="*/ 2008666 w 3385551"/>
                <a:gd name="connsiteY11" fmla="*/ 672533 h 1053008"/>
                <a:gd name="connsiteX12" fmla="*/ 2148416 w 3385551"/>
                <a:gd name="connsiteY12" fmla="*/ 586344 h 1053008"/>
                <a:gd name="connsiteX13" fmla="*/ 2274282 w 3385551"/>
                <a:gd name="connsiteY13" fmla="*/ 531205 h 1053008"/>
                <a:gd name="connsiteX14" fmla="*/ 2448332 w 3385551"/>
                <a:gd name="connsiteY14" fmla="*/ 557987 h 1053008"/>
                <a:gd name="connsiteX15" fmla="*/ 2575680 w 3385551"/>
                <a:gd name="connsiteY15" fmla="*/ 523382 h 1053008"/>
                <a:gd name="connsiteX16" fmla="*/ 2720936 w 3385551"/>
                <a:gd name="connsiteY16" fmla="*/ 490539 h 1053008"/>
                <a:gd name="connsiteX17" fmla="*/ 2840243 w 3385551"/>
                <a:gd name="connsiteY17" fmla="*/ 418369 h 1053008"/>
                <a:gd name="connsiteX18" fmla="*/ 2944406 w 3385551"/>
                <a:gd name="connsiteY18" fmla="*/ 299474 h 1053008"/>
                <a:gd name="connsiteX19" fmla="*/ 3037396 w 3385551"/>
                <a:gd name="connsiteY19" fmla="*/ 218015 h 1053008"/>
                <a:gd name="connsiteX20" fmla="*/ 3111460 w 3385551"/>
                <a:gd name="connsiteY20" fmla="*/ 166119 h 1053008"/>
                <a:gd name="connsiteX21" fmla="*/ 3201948 w 3385551"/>
                <a:gd name="connsiteY21" fmla="*/ 129237 h 1053008"/>
                <a:gd name="connsiteX22" fmla="*/ 3301961 w 3385551"/>
                <a:gd name="connsiteY22" fmla="*/ 71439 h 1053008"/>
                <a:gd name="connsiteX23" fmla="*/ 3366255 w 3385551"/>
                <a:gd name="connsiteY23" fmla="*/ 2 h 1053008"/>
                <a:gd name="connsiteX24" fmla="*/ 3385551 w 3385551"/>
                <a:gd name="connsiteY24" fmla="*/ 83840 h 1053008"/>
                <a:gd name="connsiteX25" fmla="*/ 3330659 w 3385551"/>
                <a:gd name="connsiteY25" fmla="*/ 152773 h 1053008"/>
                <a:gd name="connsiteX26" fmla="*/ 3225761 w 3385551"/>
                <a:gd name="connsiteY26" fmla="*/ 233364 h 1053008"/>
                <a:gd name="connsiteX27" fmla="*/ 3135025 w 3385551"/>
                <a:gd name="connsiteY27" fmla="*/ 295647 h 1053008"/>
                <a:gd name="connsiteX28" fmla="*/ 3056692 w 3385551"/>
                <a:gd name="connsiteY28" fmla="*/ 361952 h 1053008"/>
                <a:gd name="connsiteX29" fmla="*/ 2961443 w 3385551"/>
                <a:gd name="connsiteY29" fmla="*/ 445296 h 1053008"/>
                <a:gd name="connsiteX30" fmla="*/ 2842380 w 3385551"/>
                <a:gd name="connsiteY30" fmla="*/ 502445 h 1053008"/>
                <a:gd name="connsiteX31" fmla="*/ 2732842 w 3385551"/>
                <a:gd name="connsiteY31" fmla="*/ 561977 h 1053008"/>
                <a:gd name="connsiteX32" fmla="*/ 2573299 w 3385551"/>
                <a:gd name="connsiteY32" fmla="*/ 611983 h 1053008"/>
                <a:gd name="connsiteX33" fmla="*/ 2445206 w 3385551"/>
                <a:gd name="connsiteY33" fmla="*/ 634682 h 1053008"/>
                <a:gd name="connsiteX34" fmla="*/ 2271128 w 3385551"/>
                <a:gd name="connsiteY34" fmla="*/ 619681 h 1053008"/>
                <a:gd name="connsiteX35" fmla="*/ 2092286 w 3385551"/>
                <a:gd name="connsiteY35" fmla="*/ 733427 h 1053008"/>
                <a:gd name="connsiteX36" fmla="*/ 1908930 w 3385551"/>
                <a:gd name="connsiteY36" fmla="*/ 771527 h 1053008"/>
                <a:gd name="connsiteX37" fmla="*/ 1777961 w 3385551"/>
                <a:gd name="connsiteY37" fmla="*/ 785814 h 1053008"/>
                <a:gd name="connsiteX38" fmla="*/ 1673186 w 3385551"/>
                <a:gd name="connsiteY38" fmla="*/ 788195 h 1053008"/>
                <a:gd name="connsiteX39" fmla="*/ 1575555 w 3385551"/>
                <a:gd name="connsiteY39" fmla="*/ 766764 h 1053008"/>
                <a:gd name="connsiteX40" fmla="*/ 1489830 w 3385551"/>
                <a:gd name="connsiteY40" fmla="*/ 723902 h 1053008"/>
                <a:gd name="connsiteX41" fmla="*/ 1411219 w 3385551"/>
                <a:gd name="connsiteY41" fmla="*/ 679677 h 1053008"/>
                <a:gd name="connsiteX42" fmla="*/ 1220749 w 3385551"/>
                <a:gd name="connsiteY42" fmla="*/ 771527 h 1053008"/>
                <a:gd name="connsiteX43" fmla="*/ 1132642 w 3385551"/>
                <a:gd name="connsiteY43" fmla="*/ 850728 h 1053008"/>
                <a:gd name="connsiteX44" fmla="*/ 993540 w 3385551"/>
                <a:gd name="connsiteY44" fmla="*/ 937719 h 1053008"/>
                <a:gd name="connsiteX45" fmla="*/ 744217 w 3385551"/>
                <a:gd name="connsiteY45" fmla="*/ 1053008 h 1053008"/>
                <a:gd name="connsiteX46" fmla="*/ 3 w 3385551"/>
                <a:gd name="connsiteY46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246942 w 3385551"/>
                <a:gd name="connsiteY4" fmla="*/ 669133 h 1053008"/>
                <a:gd name="connsiteX5" fmla="*/ 1345687 w 3385551"/>
                <a:gd name="connsiteY5" fmla="*/ 595220 h 1053008"/>
                <a:gd name="connsiteX6" fmla="*/ 1457979 w 3385551"/>
                <a:gd name="connsiteY6" fmla="*/ 584322 h 1053008"/>
                <a:gd name="connsiteX7" fmla="*/ 1550664 w 3385551"/>
                <a:gd name="connsiteY7" fmla="*/ 656967 h 1053008"/>
                <a:gd name="connsiteX8" fmla="*/ 1635086 w 3385551"/>
                <a:gd name="connsiteY8" fmla="*/ 714377 h 1053008"/>
                <a:gd name="connsiteX9" fmla="*/ 1735098 w 3385551"/>
                <a:gd name="connsiteY9" fmla="*/ 726283 h 1053008"/>
                <a:gd name="connsiteX10" fmla="*/ 1849398 w 3385551"/>
                <a:gd name="connsiteY10" fmla="*/ 723901 h 1053008"/>
                <a:gd name="connsiteX11" fmla="*/ 2008666 w 3385551"/>
                <a:gd name="connsiteY11" fmla="*/ 672533 h 1053008"/>
                <a:gd name="connsiteX12" fmla="*/ 2148416 w 3385551"/>
                <a:gd name="connsiteY12" fmla="*/ 586344 h 1053008"/>
                <a:gd name="connsiteX13" fmla="*/ 2274282 w 3385551"/>
                <a:gd name="connsiteY13" fmla="*/ 531205 h 1053008"/>
                <a:gd name="connsiteX14" fmla="*/ 2448332 w 3385551"/>
                <a:gd name="connsiteY14" fmla="*/ 557987 h 1053008"/>
                <a:gd name="connsiteX15" fmla="*/ 2575680 w 3385551"/>
                <a:gd name="connsiteY15" fmla="*/ 523382 h 1053008"/>
                <a:gd name="connsiteX16" fmla="*/ 2720936 w 3385551"/>
                <a:gd name="connsiteY16" fmla="*/ 490539 h 1053008"/>
                <a:gd name="connsiteX17" fmla="*/ 2840243 w 3385551"/>
                <a:gd name="connsiteY17" fmla="*/ 418369 h 1053008"/>
                <a:gd name="connsiteX18" fmla="*/ 2944406 w 3385551"/>
                <a:gd name="connsiteY18" fmla="*/ 299474 h 1053008"/>
                <a:gd name="connsiteX19" fmla="*/ 3037396 w 3385551"/>
                <a:gd name="connsiteY19" fmla="*/ 218015 h 1053008"/>
                <a:gd name="connsiteX20" fmla="*/ 3111460 w 3385551"/>
                <a:gd name="connsiteY20" fmla="*/ 166119 h 1053008"/>
                <a:gd name="connsiteX21" fmla="*/ 3201948 w 3385551"/>
                <a:gd name="connsiteY21" fmla="*/ 129237 h 1053008"/>
                <a:gd name="connsiteX22" fmla="*/ 3301961 w 3385551"/>
                <a:gd name="connsiteY22" fmla="*/ 71439 h 1053008"/>
                <a:gd name="connsiteX23" fmla="*/ 3366255 w 3385551"/>
                <a:gd name="connsiteY23" fmla="*/ 2 h 1053008"/>
                <a:gd name="connsiteX24" fmla="*/ 3385551 w 3385551"/>
                <a:gd name="connsiteY24" fmla="*/ 83840 h 1053008"/>
                <a:gd name="connsiteX25" fmla="*/ 3330659 w 3385551"/>
                <a:gd name="connsiteY25" fmla="*/ 152773 h 1053008"/>
                <a:gd name="connsiteX26" fmla="*/ 3225761 w 3385551"/>
                <a:gd name="connsiteY26" fmla="*/ 233364 h 1053008"/>
                <a:gd name="connsiteX27" fmla="*/ 3135025 w 3385551"/>
                <a:gd name="connsiteY27" fmla="*/ 295647 h 1053008"/>
                <a:gd name="connsiteX28" fmla="*/ 3056692 w 3385551"/>
                <a:gd name="connsiteY28" fmla="*/ 361952 h 1053008"/>
                <a:gd name="connsiteX29" fmla="*/ 2961443 w 3385551"/>
                <a:gd name="connsiteY29" fmla="*/ 445296 h 1053008"/>
                <a:gd name="connsiteX30" fmla="*/ 2842380 w 3385551"/>
                <a:gd name="connsiteY30" fmla="*/ 502445 h 1053008"/>
                <a:gd name="connsiteX31" fmla="*/ 2732842 w 3385551"/>
                <a:gd name="connsiteY31" fmla="*/ 561977 h 1053008"/>
                <a:gd name="connsiteX32" fmla="*/ 2573299 w 3385551"/>
                <a:gd name="connsiteY32" fmla="*/ 611983 h 1053008"/>
                <a:gd name="connsiteX33" fmla="*/ 2445206 w 3385551"/>
                <a:gd name="connsiteY33" fmla="*/ 634682 h 1053008"/>
                <a:gd name="connsiteX34" fmla="*/ 2271128 w 3385551"/>
                <a:gd name="connsiteY34" fmla="*/ 619681 h 1053008"/>
                <a:gd name="connsiteX35" fmla="*/ 2092286 w 3385551"/>
                <a:gd name="connsiteY35" fmla="*/ 733427 h 1053008"/>
                <a:gd name="connsiteX36" fmla="*/ 1908930 w 3385551"/>
                <a:gd name="connsiteY36" fmla="*/ 771527 h 1053008"/>
                <a:gd name="connsiteX37" fmla="*/ 1777961 w 3385551"/>
                <a:gd name="connsiteY37" fmla="*/ 785814 h 1053008"/>
                <a:gd name="connsiteX38" fmla="*/ 1673186 w 3385551"/>
                <a:gd name="connsiteY38" fmla="*/ 788195 h 1053008"/>
                <a:gd name="connsiteX39" fmla="*/ 1575555 w 3385551"/>
                <a:gd name="connsiteY39" fmla="*/ 766764 h 1053008"/>
                <a:gd name="connsiteX40" fmla="*/ 1489830 w 3385551"/>
                <a:gd name="connsiteY40" fmla="*/ 723902 h 1053008"/>
                <a:gd name="connsiteX41" fmla="*/ 1411219 w 3385551"/>
                <a:gd name="connsiteY41" fmla="*/ 679677 h 1053008"/>
                <a:gd name="connsiteX42" fmla="*/ 1220749 w 3385551"/>
                <a:gd name="connsiteY42" fmla="*/ 771527 h 1053008"/>
                <a:gd name="connsiteX43" fmla="*/ 1132642 w 3385551"/>
                <a:gd name="connsiteY43" fmla="*/ 850728 h 1053008"/>
                <a:gd name="connsiteX44" fmla="*/ 993540 w 3385551"/>
                <a:gd name="connsiteY44" fmla="*/ 937719 h 1053008"/>
                <a:gd name="connsiteX45" fmla="*/ 744217 w 3385551"/>
                <a:gd name="connsiteY45" fmla="*/ 1053008 h 1053008"/>
                <a:gd name="connsiteX46" fmla="*/ 3 w 3385551"/>
                <a:gd name="connsiteY46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345687 w 3385551"/>
                <a:gd name="connsiteY5" fmla="*/ 595220 h 1053008"/>
                <a:gd name="connsiteX6" fmla="*/ 1457979 w 3385551"/>
                <a:gd name="connsiteY6" fmla="*/ 584322 h 1053008"/>
                <a:gd name="connsiteX7" fmla="*/ 1550664 w 3385551"/>
                <a:gd name="connsiteY7" fmla="*/ 656967 h 1053008"/>
                <a:gd name="connsiteX8" fmla="*/ 1635086 w 3385551"/>
                <a:gd name="connsiteY8" fmla="*/ 714377 h 1053008"/>
                <a:gd name="connsiteX9" fmla="*/ 1735098 w 3385551"/>
                <a:gd name="connsiteY9" fmla="*/ 726283 h 1053008"/>
                <a:gd name="connsiteX10" fmla="*/ 1849398 w 3385551"/>
                <a:gd name="connsiteY10" fmla="*/ 723901 h 1053008"/>
                <a:gd name="connsiteX11" fmla="*/ 2008666 w 3385551"/>
                <a:gd name="connsiteY11" fmla="*/ 672533 h 1053008"/>
                <a:gd name="connsiteX12" fmla="*/ 2148416 w 3385551"/>
                <a:gd name="connsiteY12" fmla="*/ 586344 h 1053008"/>
                <a:gd name="connsiteX13" fmla="*/ 2274282 w 3385551"/>
                <a:gd name="connsiteY13" fmla="*/ 531205 h 1053008"/>
                <a:gd name="connsiteX14" fmla="*/ 2448332 w 3385551"/>
                <a:gd name="connsiteY14" fmla="*/ 557987 h 1053008"/>
                <a:gd name="connsiteX15" fmla="*/ 2575680 w 3385551"/>
                <a:gd name="connsiteY15" fmla="*/ 523382 h 1053008"/>
                <a:gd name="connsiteX16" fmla="*/ 2720936 w 3385551"/>
                <a:gd name="connsiteY16" fmla="*/ 490539 h 1053008"/>
                <a:gd name="connsiteX17" fmla="*/ 2840243 w 3385551"/>
                <a:gd name="connsiteY17" fmla="*/ 418369 h 1053008"/>
                <a:gd name="connsiteX18" fmla="*/ 2944406 w 3385551"/>
                <a:gd name="connsiteY18" fmla="*/ 299474 h 1053008"/>
                <a:gd name="connsiteX19" fmla="*/ 3037396 w 3385551"/>
                <a:gd name="connsiteY19" fmla="*/ 218015 h 1053008"/>
                <a:gd name="connsiteX20" fmla="*/ 3111460 w 3385551"/>
                <a:gd name="connsiteY20" fmla="*/ 166119 h 1053008"/>
                <a:gd name="connsiteX21" fmla="*/ 3201948 w 3385551"/>
                <a:gd name="connsiteY21" fmla="*/ 129237 h 1053008"/>
                <a:gd name="connsiteX22" fmla="*/ 3301961 w 3385551"/>
                <a:gd name="connsiteY22" fmla="*/ 71439 h 1053008"/>
                <a:gd name="connsiteX23" fmla="*/ 3366255 w 3385551"/>
                <a:gd name="connsiteY23" fmla="*/ 2 h 1053008"/>
                <a:gd name="connsiteX24" fmla="*/ 3385551 w 3385551"/>
                <a:gd name="connsiteY24" fmla="*/ 83840 h 1053008"/>
                <a:gd name="connsiteX25" fmla="*/ 3330659 w 3385551"/>
                <a:gd name="connsiteY25" fmla="*/ 152773 h 1053008"/>
                <a:gd name="connsiteX26" fmla="*/ 3225761 w 3385551"/>
                <a:gd name="connsiteY26" fmla="*/ 233364 h 1053008"/>
                <a:gd name="connsiteX27" fmla="*/ 3135025 w 3385551"/>
                <a:gd name="connsiteY27" fmla="*/ 295647 h 1053008"/>
                <a:gd name="connsiteX28" fmla="*/ 3056692 w 3385551"/>
                <a:gd name="connsiteY28" fmla="*/ 361952 h 1053008"/>
                <a:gd name="connsiteX29" fmla="*/ 2961443 w 3385551"/>
                <a:gd name="connsiteY29" fmla="*/ 445296 h 1053008"/>
                <a:gd name="connsiteX30" fmla="*/ 2842380 w 3385551"/>
                <a:gd name="connsiteY30" fmla="*/ 502445 h 1053008"/>
                <a:gd name="connsiteX31" fmla="*/ 2732842 w 3385551"/>
                <a:gd name="connsiteY31" fmla="*/ 561977 h 1053008"/>
                <a:gd name="connsiteX32" fmla="*/ 2573299 w 3385551"/>
                <a:gd name="connsiteY32" fmla="*/ 611983 h 1053008"/>
                <a:gd name="connsiteX33" fmla="*/ 2445206 w 3385551"/>
                <a:gd name="connsiteY33" fmla="*/ 634682 h 1053008"/>
                <a:gd name="connsiteX34" fmla="*/ 2271128 w 3385551"/>
                <a:gd name="connsiteY34" fmla="*/ 619681 h 1053008"/>
                <a:gd name="connsiteX35" fmla="*/ 2092286 w 3385551"/>
                <a:gd name="connsiteY35" fmla="*/ 733427 h 1053008"/>
                <a:gd name="connsiteX36" fmla="*/ 1908930 w 3385551"/>
                <a:gd name="connsiteY36" fmla="*/ 771527 h 1053008"/>
                <a:gd name="connsiteX37" fmla="*/ 1777961 w 3385551"/>
                <a:gd name="connsiteY37" fmla="*/ 785814 h 1053008"/>
                <a:gd name="connsiteX38" fmla="*/ 1673186 w 3385551"/>
                <a:gd name="connsiteY38" fmla="*/ 788195 h 1053008"/>
                <a:gd name="connsiteX39" fmla="*/ 1575555 w 3385551"/>
                <a:gd name="connsiteY39" fmla="*/ 766764 h 1053008"/>
                <a:gd name="connsiteX40" fmla="*/ 1489830 w 3385551"/>
                <a:gd name="connsiteY40" fmla="*/ 723902 h 1053008"/>
                <a:gd name="connsiteX41" fmla="*/ 1411219 w 3385551"/>
                <a:gd name="connsiteY41" fmla="*/ 679677 h 1053008"/>
                <a:gd name="connsiteX42" fmla="*/ 1220749 w 3385551"/>
                <a:gd name="connsiteY42" fmla="*/ 771527 h 1053008"/>
                <a:gd name="connsiteX43" fmla="*/ 1132642 w 3385551"/>
                <a:gd name="connsiteY43" fmla="*/ 850728 h 1053008"/>
                <a:gd name="connsiteX44" fmla="*/ 993540 w 3385551"/>
                <a:gd name="connsiteY44" fmla="*/ 937719 h 1053008"/>
                <a:gd name="connsiteX45" fmla="*/ 744217 w 3385551"/>
                <a:gd name="connsiteY45" fmla="*/ 1053008 h 1053008"/>
                <a:gd name="connsiteX46" fmla="*/ 3 w 3385551"/>
                <a:gd name="connsiteY46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457979 w 3385551"/>
                <a:gd name="connsiteY5" fmla="*/ 584322 h 1053008"/>
                <a:gd name="connsiteX6" fmla="*/ 1550664 w 3385551"/>
                <a:gd name="connsiteY6" fmla="*/ 656967 h 1053008"/>
                <a:gd name="connsiteX7" fmla="*/ 1635086 w 3385551"/>
                <a:gd name="connsiteY7" fmla="*/ 714377 h 1053008"/>
                <a:gd name="connsiteX8" fmla="*/ 1735098 w 3385551"/>
                <a:gd name="connsiteY8" fmla="*/ 726283 h 1053008"/>
                <a:gd name="connsiteX9" fmla="*/ 1849398 w 3385551"/>
                <a:gd name="connsiteY9" fmla="*/ 723901 h 1053008"/>
                <a:gd name="connsiteX10" fmla="*/ 2008666 w 3385551"/>
                <a:gd name="connsiteY10" fmla="*/ 672533 h 1053008"/>
                <a:gd name="connsiteX11" fmla="*/ 2148416 w 3385551"/>
                <a:gd name="connsiteY11" fmla="*/ 586344 h 1053008"/>
                <a:gd name="connsiteX12" fmla="*/ 2274282 w 3385551"/>
                <a:gd name="connsiteY12" fmla="*/ 531205 h 1053008"/>
                <a:gd name="connsiteX13" fmla="*/ 2448332 w 3385551"/>
                <a:gd name="connsiteY13" fmla="*/ 557987 h 1053008"/>
                <a:gd name="connsiteX14" fmla="*/ 2575680 w 3385551"/>
                <a:gd name="connsiteY14" fmla="*/ 523382 h 1053008"/>
                <a:gd name="connsiteX15" fmla="*/ 2720936 w 3385551"/>
                <a:gd name="connsiteY15" fmla="*/ 490539 h 1053008"/>
                <a:gd name="connsiteX16" fmla="*/ 2840243 w 3385551"/>
                <a:gd name="connsiteY16" fmla="*/ 418369 h 1053008"/>
                <a:gd name="connsiteX17" fmla="*/ 2944406 w 3385551"/>
                <a:gd name="connsiteY17" fmla="*/ 299474 h 1053008"/>
                <a:gd name="connsiteX18" fmla="*/ 3037396 w 3385551"/>
                <a:gd name="connsiteY18" fmla="*/ 218015 h 1053008"/>
                <a:gd name="connsiteX19" fmla="*/ 3111460 w 3385551"/>
                <a:gd name="connsiteY19" fmla="*/ 166119 h 1053008"/>
                <a:gd name="connsiteX20" fmla="*/ 3201948 w 3385551"/>
                <a:gd name="connsiteY20" fmla="*/ 129237 h 1053008"/>
                <a:gd name="connsiteX21" fmla="*/ 3301961 w 3385551"/>
                <a:gd name="connsiteY21" fmla="*/ 71439 h 1053008"/>
                <a:gd name="connsiteX22" fmla="*/ 3366255 w 3385551"/>
                <a:gd name="connsiteY22" fmla="*/ 2 h 1053008"/>
                <a:gd name="connsiteX23" fmla="*/ 3385551 w 3385551"/>
                <a:gd name="connsiteY23" fmla="*/ 83840 h 1053008"/>
                <a:gd name="connsiteX24" fmla="*/ 3330659 w 3385551"/>
                <a:gd name="connsiteY24" fmla="*/ 152773 h 1053008"/>
                <a:gd name="connsiteX25" fmla="*/ 3225761 w 3385551"/>
                <a:gd name="connsiteY25" fmla="*/ 233364 h 1053008"/>
                <a:gd name="connsiteX26" fmla="*/ 3135025 w 3385551"/>
                <a:gd name="connsiteY26" fmla="*/ 295647 h 1053008"/>
                <a:gd name="connsiteX27" fmla="*/ 3056692 w 3385551"/>
                <a:gd name="connsiteY27" fmla="*/ 361952 h 1053008"/>
                <a:gd name="connsiteX28" fmla="*/ 2961443 w 3385551"/>
                <a:gd name="connsiteY28" fmla="*/ 445296 h 1053008"/>
                <a:gd name="connsiteX29" fmla="*/ 2842380 w 3385551"/>
                <a:gd name="connsiteY29" fmla="*/ 502445 h 1053008"/>
                <a:gd name="connsiteX30" fmla="*/ 2732842 w 3385551"/>
                <a:gd name="connsiteY30" fmla="*/ 561977 h 1053008"/>
                <a:gd name="connsiteX31" fmla="*/ 2573299 w 3385551"/>
                <a:gd name="connsiteY31" fmla="*/ 611983 h 1053008"/>
                <a:gd name="connsiteX32" fmla="*/ 2445206 w 3385551"/>
                <a:gd name="connsiteY32" fmla="*/ 634682 h 1053008"/>
                <a:gd name="connsiteX33" fmla="*/ 2271128 w 3385551"/>
                <a:gd name="connsiteY33" fmla="*/ 619681 h 1053008"/>
                <a:gd name="connsiteX34" fmla="*/ 2092286 w 3385551"/>
                <a:gd name="connsiteY34" fmla="*/ 733427 h 1053008"/>
                <a:gd name="connsiteX35" fmla="*/ 1908930 w 3385551"/>
                <a:gd name="connsiteY35" fmla="*/ 771527 h 1053008"/>
                <a:gd name="connsiteX36" fmla="*/ 1777961 w 3385551"/>
                <a:gd name="connsiteY36" fmla="*/ 785814 h 1053008"/>
                <a:gd name="connsiteX37" fmla="*/ 1673186 w 3385551"/>
                <a:gd name="connsiteY37" fmla="*/ 788195 h 1053008"/>
                <a:gd name="connsiteX38" fmla="*/ 1575555 w 3385551"/>
                <a:gd name="connsiteY38" fmla="*/ 766764 h 1053008"/>
                <a:gd name="connsiteX39" fmla="*/ 1489830 w 3385551"/>
                <a:gd name="connsiteY39" fmla="*/ 723902 h 1053008"/>
                <a:gd name="connsiteX40" fmla="*/ 1411219 w 3385551"/>
                <a:gd name="connsiteY40" fmla="*/ 679677 h 1053008"/>
                <a:gd name="connsiteX41" fmla="*/ 1220749 w 3385551"/>
                <a:gd name="connsiteY41" fmla="*/ 771527 h 1053008"/>
                <a:gd name="connsiteX42" fmla="*/ 1132642 w 3385551"/>
                <a:gd name="connsiteY42" fmla="*/ 850728 h 1053008"/>
                <a:gd name="connsiteX43" fmla="*/ 993540 w 3385551"/>
                <a:gd name="connsiteY43" fmla="*/ 937719 h 1053008"/>
                <a:gd name="connsiteX44" fmla="*/ 744217 w 3385551"/>
                <a:gd name="connsiteY44" fmla="*/ 1053008 h 1053008"/>
                <a:gd name="connsiteX45" fmla="*/ 3 w 3385551"/>
                <a:gd name="connsiteY45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457979 w 3385551"/>
                <a:gd name="connsiteY5" fmla="*/ 584322 h 1053008"/>
                <a:gd name="connsiteX6" fmla="*/ 1550664 w 3385551"/>
                <a:gd name="connsiteY6" fmla="*/ 656967 h 1053008"/>
                <a:gd name="connsiteX7" fmla="*/ 1635086 w 3385551"/>
                <a:gd name="connsiteY7" fmla="*/ 714377 h 1053008"/>
                <a:gd name="connsiteX8" fmla="*/ 1735098 w 3385551"/>
                <a:gd name="connsiteY8" fmla="*/ 726283 h 1053008"/>
                <a:gd name="connsiteX9" fmla="*/ 1849398 w 3385551"/>
                <a:gd name="connsiteY9" fmla="*/ 723901 h 1053008"/>
                <a:gd name="connsiteX10" fmla="*/ 2008666 w 3385551"/>
                <a:gd name="connsiteY10" fmla="*/ 672533 h 1053008"/>
                <a:gd name="connsiteX11" fmla="*/ 2148416 w 3385551"/>
                <a:gd name="connsiteY11" fmla="*/ 586344 h 1053008"/>
                <a:gd name="connsiteX12" fmla="*/ 2274282 w 3385551"/>
                <a:gd name="connsiteY12" fmla="*/ 531205 h 1053008"/>
                <a:gd name="connsiteX13" fmla="*/ 2448332 w 3385551"/>
                <a:gd name="connsiteY13" fmla="*/ 557987 h 1053008"/>
                <a:gd name="connsiteX14" fmla="*/ 2575680 w 3385551"/>
                <a:gd name="connsiteY14" fmla="*/ 523382 h 1053008"/>
                <a:gd name="connsiteX15" fmla="*/ 2720936 w 3385551"/>
                <a:gd name="connsiteY15" fmla="*/ 490539 h 1053008"/>
                <a:gd name="connsiteX16" fmla="*/ 2840243 w 3385551"/>
                <a:gd name="connsiteY16" fmla="*/ 418369 h 1053008"/>
                <a:gd name="connsiteX17" fmla="*/ 2944406 w 3385551"/>
                <a:gd name="connsiteY17" fmla="*/ 299474 h 1053008"/>
                <a:gd name="connsiteX18" fmla="*/ 3037396 w 3385551"/>
                <a:gd name="connsiteY18" fmla="*/ 218015 h 1053008"/>
                <a:gd name="connsiteX19" fmla="*/ 3111460 w 3385551"/>
                <a:gd name="connsiteY19" fmla="*/ 166119 h 1053008"/>
                <a:gd name="connsiteX20" fmla="*/ 3201948 w 3385551"/>
                <a:gd name="connsiteY20" fmla="*/ 129237 h 1053008"/>
                <a:gd name="connsiteX21" fmla="*/ 3301961 w 3385551"/>
                <a:gd name="connsiteY21" fmla="*/ 71439 h 1053008"/>
                <a:gd name="connsiteX22" fmla="*/ 3366255 w 3385551"/>
                <a:gd name="connsiteY22" fmla="*/ 2 h 1053008"/>
                <a:gd name="connsiteX23" fmla="*/ 3385551 w 3385551"/>
                <a:gd name="connsiteY23" fmla="*/ 83840 h 1053008"/>
                <a:gd name="connsiteX24" fmla="*/ 3330659 w 3385551"/>
                <a:gd name="connsiteY24" fmla="*/ 152773 h 1053008"/>
                <a:gd name="connsiteX25" fmla="*/ 3225761 w 3385551"/>
                <a:gd name="connsiteY25" fmla="*/ 233364 h 1053008"/>
                <a:gd name="connsiteX26" fmla="*/ 3135025 w 3385551"/>
                <a:gd name="connsiteY26" fmla="*/ 295647 h 1053008"/>
                <a:gd name="connsiteX27" fmla="*/ 3056692 w 3385551"/>
                <a:gd name="connsiteY27" fmla="*/ 361952 h 1053008"/>
                <a:gd name="connsiteX28" fmla="*/ 2961443 w 3385551"/>
                <a:gd name="connsiteY28" fmla="*/ 445296 h 1053008"/>
                <a:gd name="connsiteX29" fmla="*/ 2842380 w 3385551"/>
                <a:gd name="connsiteY29" fmla="*/ 502445 h 1053008"/>
                <a:gd name="connsiteX30" fmla="*/ 2732842 w 3385551"/>
                <a:gd name="connsiteY30" fmla="*/ 561977 h 1053008"/>
                <a:gd name="connsiteX31" fmla="*/ 2573299 w 3385551"/>
                <a:gd name="connsiteY31" fmla="*/ 611983 h 1053008"/>
                <a:gd name="connsiteX32" fmla="*/ 2445206 w 3385551"/>
                <a:gd name="connsiteY32" fmla="*/ 634682 h 1053008"/>
                <a:gd name="connsiteX33" fmla="*/ 2271128 w 3385551"/>
                <a:gd name="connsiteY33" fmla="*/ 619681 h 1053008"/>
                <a:gd name="connsiteX34" fmla="*/ 2092286 w 3385551"/>
                <a:gd name="connsiteY34" fmla="*/ 733427 h 1053008"/>
                <a:gd name="connsiteX35" fmla="*/ 1908930 w 3385551"/>
                <a:gd name="connsiteY35" fmla="*/ 771527 h 1053008"/>
                <a:gd name="connsiteX36" fmla="*/ 1777961 w 3385551"/>
                <a:gd name="connsiteY36" fmla="*/ 785814 h 1053008"/>
                <a:gd name="connsiteX37" fmla="*/ 1673186 w 3385551"/>
                <a:gd name="connsiteY37" fmla="*/ 788195 h 1053008"/>
                <a:gd name="connsiteX38" fmla="*/ 1575555 w 3385551"/>
                <a:gd name="connsiteY38" fmla="*/ 766764 h 1053008"/>
                <a:gd name="connsiteX39" fmla="*/ 1489830 w 3385551"/>
                <a:gd name="connsiteY39" fmla="*/ 723902 h 1053008"/>
                <a:gd name="connsiteX40" fmla="*/ 1411219 w 3385551"/>
                <a:gd name="connsiteY40" fmla="*/ 679677 h 1053008"/>
                <a:gd name="connsiteX41" fmla="*/ 1220749 w 3385551"/>
                <a:gd name="connsiteY41" fmla="*/ 771527 h 1053008"/>
                <a:gd name="connsiteX42" fmla="*/ 1132642 w 3385551"/>
                <a:gd name="connsiteY42" fmla="*/ 850728 h 1053008"/>
                <a:gd name="connsiteX43" fmla="*/ 993540 w 3385551"/>
                <a:gd name="connsiteY43" fmla="*/ 937719 h 1053008"/>
                <a:gd name="connsiteX44" fmla="*/ 744217 w 3385551"/>
                <a:gd name="connsiteY44" fmla="*/ 1053008 h 1053008"/>
                <a:gd name="connsiteX45" fmla="*/ 3 w 3385551"/>
                <a:gd name="connsiteY45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494706 w 3385551"/>
                <a:gd name="connsiteY5" fmla="*/ 510896 h 1053008"/>
                <a:gd name="connsiteX6" fmla="*/ 1550664 w 3385551"/>
                <a:gd name="connsiteY6" fmla="*/ 656967 h 1053008"/>
                <a:gd name="connsiteX7" fmla="*/ 1635086 w 3385551"/>
                <a:gd name="connsiteY7" fmla="*/ 714377 h 1053008"/>
                <a:gd name="connsiteX8" fmla="*/ 1735098 w 3385551"/>
                <a:gd name="connsiteY8" fmla="*/ 726283 h 1053008"/>
                <a:gd name="connsiteX9" fmla="*/ 1849398 w 3385551"/>
                <a:gd name="connsiteY9" fmla="*/ 723901 h 1053008"/>
                <a:gd name="connsiteX10" fmla="*/ 2008666 w 3385551"/>
                <a:gd name="connsiteY10" fmla="*/ 672533 h 1053008"/>
                <a:gd name="connsiteX11" fmla="*/ 2148416 w 3385551"/>
                <a:gd name="connsiteY11" fmla="*/ 586344 h 1053008"/>
                <a:gd name="connsiteX12" fmla="*/ 2274282 w 3385551"/>
                <a:gd name="connsiteY12" fmla="*/ 531205 h 1053008"/>
                <a:gd name="connsiteX13" fmla="*/ 2448332 w 3385551"/>
                <a:gd name="connsiteY13" fmla="*/ 557987 h 1053008"/>
                <a:gd name="connsiteX14" fmla="*/ 2575680 w 3385551"/>
                <a:gd name="connsiteY14" fmla="*/ 523382 h 1053008"/>
                <a:gd name="connsiteX15" fmla="*/ 2720936 w 3385551"/>
                <a:gd name="connsiteY15" fmla="*/ 490539 h 1053008"/>
                <a:gd name="connsiteX16" fmla="*/ 2840243 w 3385551"/>
                <a:gd name="connsiteY16" fmla="*/ 418369 h 1053008"/>
                <a:gd name="connsiteX17" fmla="*/ 2944406 w 3385551"/>
                <a:gd name="connsiteY17" fmla="*/ 299474 h 1053008"/>
                <a:gd name="connsiteX18" fmla="*/ 3037396 w 3385551"/>
                <a:gd name="connsiteY18" fmla="*/ 218015 h 1053008"/>
                <a:gd name="connsiteX19" fmla="*/ 3111460 w 3385551"/>
                <a:gd name="connsiteY19" fmla="*/ 166119 h 1053008"/>
                <a:gd name="connsiteX20" fmla="*/ 3201948 w 3385551"/>
                <a:gd name="connsiteY20" fmla="*/ 129237 h 1053008"/>
                <a:gd name="connsiteX21" fmla="*/ 3301961 w 3385551"/>
                <a:gd name="connsiteY21" fmla="*/ 71439 h 1053008"/>
                <a:gd name="connsiteX22" fmla="*/ 3366255 w 3385551"/>
                <a:gd name="connsiteY22" fmla="*/ 2 h 1053008"/>
                <a:gd name="connsiteX23" fmla="*/ 3385551 w 3385551"/>
                <a:gd name="connsiteY23" fmla="*/ 83840 h 1053008"/>
                <a:gd name="connsiteX24" fmla="*/ 3330659 w 3385551"/>
                <a:gd name="connsiteY24" fmla="*/ 152773 h 1053008"/>
                <a:gd name="connsiteX25" fmla="*/ 3225761 w 3385551"/>
                <a:gd name="connsiteY25" fmla="*/ 233364 h 1053008"/>
                <a:gd name="connsiteX26" fmla="*/ 3135025 w 3385551"/>
                <a:gd name="connsiteY26" fmla="*/ 295647 h 1053008"/>
                <a:gd name="connsiteX27" fmla="*/ 3056692 w 3385551"/>
                <a:gd name="connsiteY27" fmla="*/ 361952 h 1053008"/>
                <a:gd name="connsiteX28" fmla="*/ 2961443 w 3385551"/>
                <a:gd name="connsiteY28" fmla="*/ 445296 h 1053008"/>
                <a:gd name="connsiteX29" fmla="*/ 2842380 w 3385551"/>
                <a:gd name="connsiteY29" fmla="*/ 502445 h 1053008"/>
                <a:gd name="connsiteX30" fmla="*/ 2732842 w 3385551"/>
                <a:gd name="connsiteY30" fmla="*/ 561977 h 1053008"/>
                <a:gd name="connsiteX31" fmla="*/ 2573299 w 3385551"/>
                <a:gd name="connsiteY31" fmla="*/ 611983 h 1053008"/>
                <a:gd name="connsiteX32" fmla="*/ 2445206 w 3385551"/>
                <a:gd name="connsiteY32" fmla="*/ 634682 h 1053008"/>
                <a:gd name="connsiteX33" fmla="*/ 2271128 w 3385551"/>
                <a:gd name="connsiteY33" fmla="*/ 619681 h 1053008"/>
                <a:gd name="connsiteX34" fmla="*/ 2092286 w 3385551"/>
                <a:gd name="connsiteY34" fmla="*/ 733427 h 1053008"/>
                <a:gd name="connsiteX35" fmla="*/ 1908930 w 3385551"/>
                <a:gd name="connsiteY35" fmla="*/ 771527 h 1053008"/>
                <a:gd name="connsiteX36" fmla="*/ 1777961 w 3385551"/>
                <a:gd name="connsiteY36" fmla="*/ 785814 h 1053008"/>
                <a:gd name="connsiteX37" fmla="*/ 1673186 w 3385551"/>
                <a:gd name="connsiteY37" fmla="*/ 788195 h 1053008"/>
                <a:gd name="connsiteX38" fmla="*/ 1575555 w 3385551"/>
                <a:gd name="connsiteY38" fmla="*/ 766764 h 1053008"/>
                <a:gd name="connsiteX39" fmla="*/ 1489830 w 3385551"/>
                <a:gd name="connsiteY39" fmla="*/ 723902 h 1053008"/>
                <a:gd name="connsiteX40" fmla="*/ 1411219 w 3385551"/>
                <a:gd name="connsiteY40" fmla="*/ 679677 h 1053008"/>
                <a:gd name="connsiteX41" fmla="*/ 1220749 w 3385551"/>
                <a:gd name="connsiteY41" fmla="*/ 771527 h 1053008"/>
                <a:gd name="connsiteX42" fmla="*/ 1132642 w 3385551"/>
                <a:gd name="connsiteY42" fmla="*/ 850728 h 1053008"/>
                <a:gd name="connsiteX43" fmla="*/ 993540 w 3385551"/>
                <a:gd name="connsiteY43" fmla="*/ 937719 h 1053008"/>
                <a:gd name="connsiteX44" fmla="*/ 744217 w 3385551"/>
                <a:gd name="connsiteY44" fmla="*/ 1053008 h 1053008"/>
                <a:gd name="connsiteX45" fmla="*/ 3 w 3385551"/>
                <a:gd name="connsiteY45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494706 w 3385551"/>
                <a:gd name="connsiteY5" fmla="*/ 510896 h 1053008"/>
                <a:gd name="connsiteX6" fmla="*/ 1574036 w 3385551"/>
                <a:gd name="connsiteY6" fmla="*/ 593553 h 1053008"/>
                <a:gd name="connsiteX7" fmla="*/ 1635086 w 3385551"/>
                <a:gd name="connsiteY7" fmla="*/ 714377 h 1053008"/>
                <a:gd name="connsiteX8" fmla="*/ 1735098 w 3385551"/>
                <a:gd name="connsiteY8" fmla="*/ 726283 h 1053008"/>
                <a:gd name="connsiteX9" fmla="*/ 1849398 w 3385551"/>
                <a:gd name="connsiteY9" fmla="*/ 723901 h 1053008"/>
                <a:gd name="connsiteX10" fmla="*/ 2008666 w 3385551"/>
                <a:gd name="connsiteY10" fmla="*/ 672533 h 1053008"/>
                <a:gd name="connsiteX11" fmla="*/ 2148416 w 3385551"/>
                <a:gd name="connsiteY11" fmla="*/ 586344 h 1053008"/>
                <a:gd name="connsiteX12" fmla="*/ 2274282 w 3385551"/>
                <a:gd name="connsiteY12" fmla="*/ 531205 h 1053008"/>
                <a:gd name="connsiteX13" fmla="*/ 2448332 w 3385551"/>
                <a:gd name="connsiteY13" fmla="*/ 557987 h 1053008"/>
                <a:gd name="connsiteX14" fmla="*/ 2575680 w 3385551"/>
                <a:gd name="connsiteY14" fmla="*/ 523382 h 1053008"/>
                <a:gd name="connsiteX15" fmla="*/ 2720936 w 3385551"/>
                <a:gd name="connsiteY15" fmla="*/ 490539 h 1053008"/>
                <a:gd name="connsiteX16" fmla="*/ 2840243 w 3385551"/>
                <a:gd name="connsiteY16" fmla="*/ 418369 h 1053008"/>
                <a:gd name="connsiteX17" fmla="*/ 2944406 w 3385551"/>
                <a:gd name="connsiteY17" fmla="*/ 299474 h 1053008"/>
                <a:gd name="connsiteX18" fmla="*/ 3037396 w 3385551"/>
                <a:gd name="connsiteY18" fmla="*/ 218015 h 1053008"/>
                <a:gd name="connsiteX19" fmla="*/ 3111460 w 3385551"/>
                <a:gd name="connsiteY19" fmla="*/ 166119 h 1053008"/>
                <a:gd name="connsiteX20" fmla="*/ 3201948 w 3385551"/>
                <a:gd name="connsiteY20" fmla="*/ 129237 h 1053008"/>
                <a:gd name="connsiteX21" fmla="*/ 3301961 w 3385551"/>
                <a:gd name="connsiteY21" fmla="*/ 71439 h 1053008"/>
                <a:gd name="connsiteX22" fmla="*/ 3366255 w 3385551"/>
                <a:gd name="connsiteY22" fmla="*/ 2 h 1053008"/>
                <a:gd name="connsiteX23" fmla="*/ 3385551 w 3385551"/>
                <a:gd name="connsiteY23" fmla="*/ 83840 h 1053008"/>
                <a:gd name="connsiteX24" fmla="*/ 3330659 w 3385551"/>
                <a:gd name="connsiteY24" fmla="*/ 152773 h 1053008"/>
                <a:gd name="connsiteX25" fmla="*/ 3225761 w 3385551"/>
                <a:gd name="connsiteY25" fmla="*/ 233364 h 1053008"/>
                <a:gd name="connsiteX26" fmla="*/ 3135025 w 3385551"/>
                <a:gd name="connsiteY26" fmla="*/ 295647 h 1053008"/>
                <a:gd name="connsiteX27" fmla="*/ 3056692 w 3385551"/>
                <a:gd name="connsiteY27" fmla="*/ 361952 h 1053008"/>
                <a:gd name="connsiteX28" fmla="*/ 2961443 w 3385551"/>
                <a:gd name="connsiteY28" fmla="*/ 445296 h 1053008"/>
                <a:gd name="connsiteX29" fmla="*/ 2842380 w 3385551"/>
                <a:gd name="connsiteY29" fmla="*/ 502445 h 1053008"/>
                <a:gd name="connsiteX30" fmla="*/ 2732842 w 3385551"/>
                <a:gd name="connsiteY30" fmla="*/ 561977 h 1053008"/>
                <a:gd name="connsiteX31" fmla="*/ 2573299 w 3385551"/>
                <a:gd name="connsiteY31" fmla="*/ 611983 h 1053008"/>
                <a:gd name="connsiteX32" fmla="*/ 2445206 w 3385551"/>
                <a:gd name="connsiteY32" fmla="*/ 634682 h 1053008"/>
                <a:gd name="connsiteX33" fmla="*/ 2271128 w 3385551"/>
                <a:gd name="connsiteY33" fmla="*/ 619681 h 1053008"/>
                <a:gd name="connsiteX34" fmla="*/ 2092286 w 3385551"/>
                <a:gd name="connsiteY34" fmla="*/ 733427 h 1053008"/>
                <a:gd name="connsiteX35" fmla="*/ 1908930 w 3385551"/>
                <a:gd name="connsiteY35" fmla="*/ 771527 h 1053008"/>
                <a:gd name="connsiteX36" fmla="*/ 1777961 w 3385551"/>
                <a:gd name="connsiteY36" fmla="*/ 785814 h 1053008"/>
                <a:gd name="connsiteX37" fmla="*/ 1673186 w 3385551"/>
                <a:gd name="connsiteY37" fmla="*/ 788195 h 1053008"/>
                <a:gd name="connsiteX38" fmla="*/ 1575555 w 3385551"/>
                <a:gd name="connsiteY38" fmla="*/ 766764 h 1053008"/>
                <a:gd name="connsiteX39" fmla="*/ 1489830 w 3385551"/>
                <a:gd name="connsiteY39" fmla="*/ 723902 h 1053008"/>
                <a:gd name="connsiteX40" fmla="*/ 1411219 w 3385551"/>
                <a:gd name="connsiteY40" fmla="*/ 679677 h 1053008"/>
                <a:gd name="connsiteX41" fmla="*/ 1220749 w 3385551"/>
                <a:gd name="connsiteY41" fmla="*/ 771527 h 1053008"/>
                <a:gd name="connsiteX42" fmla="*/ 1132642 w 3385551"/>
                <a:gd name="connsiteY42" fmla="*/ 850728 h 1053008"/>
                <a:gd name="connsiteX43" fmla="*/ 993540 w 3385551"/>
                <a:gd name="connsiteY43" fmla="*/ 937719 h 1053008"/>
                <a:gd name="connsiteX44" fmla="*/ 744217 w 3385551"/>
                <a:gd name="connsiteY44" fmla="*/ 1053008 h 1053008"/>
                <a:gd name="connsiteX45" fmla="*/ 3 w 3385551"/>
                <a:gd name="connsiteY45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494706 w 3385551"/>
                <a:gd name="connsiteY5" fmla="*/ 510896 h 1053008"/>
                <a:gd name="connsiteX6" fmla="*/ 1574036 w 3385551"/>
                <a:gd name="connsiteY6" fmla="*/ 593553 h 1053008"/>
                <a:gd name="connsiteX7" fmla="*/ 1685168 w 3385551"/>
                <a:gd name="connsiteY7" fmla="*/ 660975 h 1053008"/>
                <a:gd name="connsiteX8" fmla="*/ 1735098 w 3385551"/>
                <a:gd name="connsiteY8" fmla="*/ 726283 h 1053008"/>
                <a:gd name="connsiteX9" fmla="*/ 1849398 w 3385551"/>
                <a:gd name="connsiteY9" fmla="*/ 723901 h 1053008"/>
                <a:gd name="connsiteX10" fmla="*/ 2008666 w 3385551"/>
                <a:gd name="connsiteY10" fmla="*/ 672533 h 1053008"/>
                <a:gd name="connsiteX11" fmla="*/ 2148416 w 3385551"/>
                <a:gd name="connsiteY11" fmla="*/ 586344 h 1053008"/>
                <a:gd name="connsiteX12" fmla="*/ 2274282 w 3385551"/>
                <a:gd name="connsiteY12" fmla="*/ 531205 h 1053008"/>
                <a:gd name="connsiteX13" fmla="*/ 2448332 w 3385551"/>
                <a:gd name="connsiteY13" fmla="*/ 557987 h 1053008"/>
                <a:gd name="connsiteX14" fmla="*/ 2575680 w 3385551"/>
                <a:gd name="connsiteY14" fmla="*/ 523382 h 1053008"/>
                <a:gd name="connsiteX15" fmla="*/ 2720936 w 3385551"/>
                <a:gd name="connsiteY15" fmla="*/ 490539 h 1053008"/>
                <a:gd name="connsiteX16" fmla="*/ 2840243 w 3385551"/>
                <a:gd name="connsiteY16" fmla="*/ 418369 h 1053008"/>
                <a:gd name="connsiteX17" fmla="*/ 2944406 w 3385551"/>
                <a:gd name="connsiteY17" fmla="*/ 299474 h 1053008"/>
                <a:gd name="connsiteX18" fmla="*/ 3037396 w 3385551"/>
                <a:gd name="connsiteY18" fmla="*/ 218015 h 1053008"/>
                <a:gd name="connsiteX19" fmla="*/ 3111460 w 3385551"/>
                <a:gd name="connsiteY19" fmla="*/ 166119 h 1053008"/>
                <a:gd name="connsiteX20" fmla="*/ 3201948 w 3385551"/>
                <a:gd name="connsiteY20" fmla="*/ 129237 h 1053008"/>
                <a:gd name="connsiteX21" fmla="*/ 3301961 w 3385551"/>
                <a:gd name="connsiteY21" fmla="*/ 71439 h 1053008"/>
                <a:gd name="connsiteX22" fmla="*/ 3366255 w 3385551"/>
                <a:gd name="connsiteY22" fmla="*/ 2 h 1053008"/>
                <a:gd name="connsiteX23" fmla="*/ 3385551 w 3385551"/>
                <a:gd name="connsiteY23" fmla="*/ 83840 h 1053008"/>
                <a:gd name="connsiteX24" fmla="*/ 3330659 w 3385551"/>
                <a:gd name="connsiteY24" fmla="*/ 152773 h 1053008"/>
                <a:gd name="connsiteX25" fmla="*/ 3225761 w 3385551"/>
                <a:gd name="connsiteY25" fmla="*/ 233364 h 1053008"/>
                <a:gd name="connsiteX26" fmla="*/ 3135025 w 3385551"/>
                <a:gd name="connsiteY26" fmla="*/ 295647 h 1053008"/>
                <a:gd name="connsiteX27" fmla="*/ 3056692 w 3385551"/>
                <a:gd name="connsiteY27" fmla="*/ 361952 h 1053008"/>
                <a:gd name="connsiteX28" fmla="*/ 2961443 w 3385551"/>
                <a:gd name="connsiteY28" fmla="*/ 445296 h 1053008"/>
                <a:gd name="connsiteX29" fmla="*/ 2842380 w 3385551"/>
                <a:gd name="connsiteY29" fmla="*/ 502445 h 1053008"/>
                <a:gd name="connsiteX30" fmla="*/ 2732842 w 3385551"/>
                <a:gd name="connsiteY30" fmla="*/ 561977 h 1053008"/>
                <a:gd name="connsiteX31" fmla="*/ 2573299 w 3385551"/>
                <a:gd name="connsiteY31" fmla="*/ 611983 h 1053008"/>
                <a:gd name="connsiteX32" fmla="*/ 2445206 w 3385551"/>
                <a:gd name="connsiteY32" fmla="*/ 634682 h 1053008"/>
                <a:gd name="connsiteX33" fmla="*/ 2271128 w 3385551"/>
                <a:gd name="connsiteY33" fmla="*/ 619681 h 1053008"/>
                <a:gd name="connsiteX34" fmla="*/ 2092286 w 3385551"/>
                <a:gd name="connsiteY34" fmla="*/ 733427 h 1053008"/>
                <a:gd name="connsiteX35" fmla="*/ 1908930 w 3385551"/>
                <a:gd name="connsiteY35" fmla="*/ 771527 h 1053008"/>
                <a:gd name="connsiteX36" fmla="*/ 1777961 w 3385551"/>
                <a:gd name="connsiteY36" fmla="*/ 785814 h 1053008"/>
                <a:gd name="connsiteX37" fmla="*/ 1673186 w 3385551"/>
                <a:gd name="connsiteY37" fmla="*/ 788195 h 1053008"/>
                <a:gd name="connsiteX38" fmla="*/ 1575555 w 3385551"/>
                <a:gd name="connsiteY38" fmla="*/ 766764 h 1053008"/>
                <a:gd name="connsiteX39" fmla="*/ 1489830 w 3385551"/>
                <a:gd name="connsiteY39" fmla="*/ 723902 h 1053008"/>
                <a:gd name="connsiteX40" fmla="*/ 1411219 w 3385551"/>
                <a:gd name="connsiteY40" fmla="*/ 679677 h 1053008"/>
                <a:gd name="connsiteX41" fmla="*/ 1220749 w 3385551"/>
                <a:gd name="connsiteY41" fmla="*/ 771527 h 1053008"/>
                <a:gd name="connsiteX42" fmla="*/ 1132642 w 3385551"/>
                <a:gd name="connsiteY42" fmla="*/ 850728 h 1053008"/>
                <a:gd name="connsiteX43" fmla="*/ 993540 w 3385551"/>
                <a:gd name="connsiteY43" fmla="*/ 937719 h 1053008"/>
                <a:gd name="connsiteX44" fmla="*/ 744217 w 3385551"/>
                <a:gd name="connsiteY44" fmla="*/ 1053008 h 1053008"/>
                <a:gd name="connsiteX45" fmla="*/ 3 w 3385551"/>
                <a:gd name="connsiteY45" fmla="*/ 930353 h 1053008"/>
                <a:gd name="connsiteX0" fmla="*/ 4 w 3382214"/>
                <a:gd name="connsiteY0" fmla="*/ 890302 h 1053008"/>
                <a:gd name="connsiteX1" fmla="*/ 771562 w 3382214"/>
                <a:gd name="connsiteY1" fmla="*/ 787140 h 1053008"/>
                <a:gd name="connsiteX2" fmla="*/ 961119 w 3382214"/>
                <a:gd name="connsiteY2" fmla="*/ 659379 h 1053008"/>
                <a:gd name="connsiteX3" fmla="*/ 1184564 w 3382214"/>
                <a:gd name="connsiteY3" fmla="*/ 605662 h 1053008"/>
                <a:gd name="connsiteX4" fmla="*/ 1317060 w 3382214"/>
                <a:gd name="connsiteY4" fmla="*/ 492241 h 1053008"/>
                <a:gd name="connsiteX5" fmla="*/ 1491369 w 3382214"/>
                <a:gd name="connsiteY5" fmla="*/ 510896 h 1053008"/>
                <a:gd name="connsiteX6" fmla="*/ 1570699 w 3382214"/>
                <a:gd name="connsiteY6" fmla="*/ 593553 h 1053008"/>
                <a:gd name="connsiteX7" fmla="*/ 1681831 w 3382214"/>
                <a:gd name="connsiteY7" fmla="*/ 660975 h 1053008"/>
                <a:gd name="connsiteX8" fmla="*/ 1731761 w 3382214"/>
                <a:gd name="connsiteY8" fmla="*/ 726283 h 1053008"/>
                <a:gd name="connsiteX9" fmla="*/ 1846061 w 3382214"/>
                <a:gd name="connsiteY9" fmla="*/ 723901 h 1053008"/>
                <a:gd name="connsiteX10" fmla="*/ 2005329 w 3382214"/>
                <a:gd name="connsiteY10" fmla="*/ 672533 h 1053008"/>
                <a:gd name="connsiteX11" fmla="*/ 2145079 w 3382214"/>
                <a:gd name="connsiteY11" fmla="*/ 586344 h 1053008"/>
                <a:gd name="connsiteX12" fmla="*/ 2270945 w 3382214"/>
                <a:gd name="connsiteY12" fmla="*/ 531205 h 1053008"/>
                <a:gd name="connsiteX13" fmla="*/ 2444995 w 3382214"/>
                <a:gd name="connsiteY13" fmla="*/ 557987 h 1053008"/>
                <a:gd name="connsiteX14" fmla="*/ 2572343 w 3382214"/>
                <a:gd name="connsiteY14" fmla="*/ 523382 h 1053008"/>
                <a:gd name="connsiteX15" fmla="*/ 2717599 w 3382214"/>
                <a:gd name="connsiteY15" fmla="*/ 490539 h 1053008"/>
                <a:gd name="connsiteX16" fmla="*/ 2836906 w 3382214"/>
                <a:gd name="connsiteY16" fmla="*/ 418369 h 1053008"/>
                <a:gd name="connsiteX17" fmla="*/ 2941069 w 3382214"/>
                <a:gd name="connsiteY17" fmla="*/ 299474 h 1053008"/>
                <a:gd name="connsiteX18" fmla="*/ 3034059 w 3382214"/>
                <a:gd name="connsiteY18" fmla="*/ 218015 h 1053008"/>
                <a:gd name="connsiteX19" fmla="*/ 3108123 w 3382214"/>
                <a:gd name="connsiteY19" fmla="*/ 166119 h 1053008"/>
                <a:gd name="connsiteX20" fmla="*/ 3198611 w 3382214"/>
                <a:gd name="connsiteY20" fmla="*/ 129237 h 1053008"/>
                <a:gd name="connsiteX21" fmla="*/ 3298624 w 3382214"/>
                <a:gd name="connsiteY21" fmla="*/ 71439 h 1053008"/>
                <a:gd name="connsiteX22" fmla="*/ 3362918 w 3382214"/>
                <a:gd name="connsiteY22" fmla="*/ 2 h 1053008"/>
                <a:gd name="connsiteX23" fmla="*/ 3382214 w 3382214"/>
                <a:gd name="connsiteY23" fmla="*/ 83840 h 1053008"/>
                <a:gd name="connsiteX24" fmla="*/ 3327322 w 3382214"/>
                <a:gd name="connsiteY24" fmla="*/ 152773 h 1053008"/>
                <a:gd name="connsiteX25" fmla="*/ 3222424 w 3382214"/>
                <a:gd name="connsiteY25" fmla="*/ 233364 h 1053008"/>
                <a:gd name="connsiteX26" fmla="*/ 3131688 w 3382214"/>
                <a:gd name="connsiteY26" fmla="*/ 295647 h 1053008"/>
                <a:gd name="connsiteX27" fmla="*/ 3053355 w 3382214"/>
                <a:gd name="connsiteY27" fmla="*/ 361952 h 1053008"/>
                <a:gd name="connsiteX28" fmla="*/ 2958106 w 3382214"/>
                <a:gd name="connsiteY28" fmla="*/ 445296 h 1053008"/>
                <a:gd name="connsiteX29" fmla="*/ 2839043 w 3382214"/>
                <a:gd name="connsiteY29" fmla="*/ 502445 h 1053008"/>
                <a:gd name="connsiteX30" fmla="*/ 2729505 w 3382214"/>
                <a:gd name="connsiteY30" fmla="*/ 561977 h 1053008"/>
                <a:gd name="connsiteX31" fmla="*/ 2569962 w 3382214"/>
                <a:gd name="connsiteY31" fmla="*/ 611983 h 1053008"/>
                <a:gd name="connsiteX32" fmla="*/ 2441869 w 3382214"/>
                <a:gd name="connsiteY32" fmla="*/ 634682 h 1053008"/>
                <a:gd name="connsiteX33" fmla="*/ 2267791 w 3382214"/>
                <a:gd name="connsiteY33" fmla="*/ 619681 h 1053008"/>
                <a:gd name="connsiteX34" fmla="*/ 2088949 w 3382214"/>
                <a:gd name="connsiteY34" fmla="*/ 733427 h 1053008"/>
                <a:gd name="connsiteX35" fmla="*/ 1905593 w 3382214"/>
                <a:gd name="connsiteY35" fmla="*/ 771527 h 1053008"/>
                <a:gd name="connsiteX36" fmla="*/ 1774624 w 3382214"/>
                <a:gd name="connsiteY36" fmla="*/ 785814 h 1053008"/>
                <a:gd name="connsiteX37" fmla="*/ 1669849 w 3382214"/>
                <a:gd name="connsiteY37" fmla="*/ 788195 h 1053008"/>
                <a:gd name="connsiteX38" fmla="*/ 1572218 w 3382214"/>
                <a:gd name="connsiteY38" fmla="*/ 766764 h 1053008"/>
                <a:gd name="connsiteX39" fmla="*/ 1486493 w 3382214"/>
                <a:gd name="connsiteY39" fmla="*/ 723902 h 1053008"/>
                <a:gd name="connsiteX40" fmla="*/ 1407882 w 3382214"/>
                <a:gd name="connsiteY40" fmla="*/ 679677 h 1053008"/>
                <a:gd name="connsiteX41" fmla="*/ 1217412 w 3382214"/>
                <a:gd name="connsiteY41" fmla="*/ 771527 h 1053008"/>
                <a:gd name="connsiteX42" fmla="*/ 1129305 w 3382214"/>
                <a:gd name="connsiteY42" fmla="*/ 850728 h 1053008"/>
                <a:gd name="connsiteX43" fmla="*/ 990203 w 3382214"/>
                <a:gd name="connsiteY43" fmla="*/ 937719 h 1053008"/>
                <a:gd name="connsiteX44" fmla="*/ 740880 w 3382214"/>
                <a:gd name="connsiteY44" fmla="*/ 1053008 h 1053008"/>
                <a:gd name="connsiteX45" fmla="*/ 4 w 3382214"/>
                <a:gd name="connsiteY45" fmla="*/ 890302 h 1053008"/>
                <a:gd name="connsiteX0" fmla="*/ 5 w 3382215"/>
                <a:gd name="connsiteY0" fmla="*/ 890302 h 1053008"/>
                <a:gd name="connsiteX1" fmla="*/ 521152 w 3382215"/>
                <a:gd name="connsiteY1" fmla="*/ 820516 h 1053008"/>
                <a:gd name="connsiteX2" fmla="*/ 961120 w 3382215"/>
                <a:gd name="connsiteY2" fmla="*/ 659379 h 1053008"/>
                <a:gd name="connsiteX3" fmla="*/ 1184565 w 3382215"/>
                <a:gd name="connsiteY3" fmla="*/ 605662 h 1053008"/>
                <a:gd name="connsiteX4" fmla="*/ 1317061 w 3382215"/>
                <a:gd name="connsiteY4" fmla="*/ 492241 h 1053008"/>
                <a:gd name="connsiteX5" fmla="*/ 1491370 w 3382215"/>
                <a:gd name="connsiteY5" fmla="*/ 510896 h 1053008"/>
                <a:gd name="connsiteX6" fmla="*/ 1570700 w 3382215"/>
                <a:gd name="connsiteY6" fmla="*/ 593553 h 1053008"/>
                <a:gd name="connsiteX7" fmla="*/ 1681832 w 3382215"/>
                <a:gd name="connsiteY7" fmla="*/ 660975 h 1053008"/>
                <a:gd name="connsiteX8" fmla="*/ 1731762 w 3382215"/>
                <a:gd name="connsiteY8" fmla="*/ 726283 h 1053008"/>
                <a:gd name="connsiteX9" fmla="*/ 1846062 w 3382215"/>
                <a:gd name="connsiteY9" fmla="*/ 723901 h 1053008"/>
                <a:gd name="connsiteX10" fmla="*/ 2005330 w 3382215"/>
                <a:gd name="connsiteY10" fmla="*/ 672533 h 1053008"/>
                <a:gd name="connsiteX11" fmla="*/ 2145080 w 3382215"/>
                <a:gd name="connsiteY11" fmla="*/ 586344 h 1053008"/>
                <a:gd name="connsiteX12" fmla="*/ 2270946 w 3382215"/>
                <a:gd name="connsiteY12" fmla="*/ 531205 h 1053008"/>
                <a:gd name="connsiteX13" fmla="*/ 2444996 w 3382215"/>
                <a:gd name="connsiteY13" fmla="*/ 557987 h 1053008"/>
                <a:gd name="connsiteX14" fmla="*/ 2572344 w 3382215"/>
                <a:gd name="connsiteY14" fmla="*/ 523382 h 1053008"/>
                <a:gd name="connsiteX15" fmla="*/ 2717600 w 3382215"/>
                <a:gd name="connsiteY15" fmla="*/ 490539 h 1053008"/>
                <a:gd name="connsiteX16" fmla="*/ 2836907 w 3382215"/>
                <a:gd name="connsiteY16" fmla="*/ 418369 h 1053008"/>
                <a:gd name="connsiteX17" fmla="*/ 2941070 w 3382215"/>
                <a:gd name="connsiteY17" fmla="*/ 299474 h 1053008"/>
                <a:gd name="connsiteX18" fmla="*/ 3034060 w 3382215"/>
                <a:gd name="connsiteY18" fmla="*/ 218015 h 1053008"/>
                <a:gd name="connsiteX19" fmla="*/ 3108124 w 3382215"/>
                <a:gd name="connsiteY19" fmla="*/ 166119 h 1053008"/>
                <a:gd name="connsiteX20" fmla="*/ 3198612 w 3382215"/>
                <a:gd name="connsiteY20" fmla="*/ 129237 h 1053008"/>
                <a:gd name="connsiteX21" fmla="*/ 3298625 w 3382215"/>
                <a:gd name="connsiteY21" fmla="*/ 71439 h 1053008"/>
                <a:gd name="connsiteX22" fmla="*/ 3362919 w 3382215"/>
                <a:gd name="connsiteY22" fmla="*/ 2 h 1053008"/>
                <a:gd name="connsiteX23" fmla="*/ 3382215 w 3382215"/>
                <a:gd name="connsiteY23" fmla="*/ 83840 h 1053008"/>
                <a:gd name="connsiteX24" fmla="*/ 3327323 w 3382215"/>
                <a:gd name="connsiteY24" fmla="*/ 152773 h 1053008"/>
                <a:gd name="connsiteX25" fmla="*/ 3222425 w 3382215"/>
                <a:gd name="connsiteY25" fmla="*/ 233364 h 1053008"/>
                <a:gd name="connsiteX26" fmla="*/ 3131689 w 3382215"/>
                <a:gd name="connsiteY26" fmla="*/ 295647 h 1053008"/>
                <a:gd name="connsiteX27" fmla="*/ 3053356 w 3382215"/>
                <a:gd name="connsiteY27" fmla="*/ 361952 h 1053008"/>
                <a:gd name="connsiteX28" fmla="*/ 2958107 w 3382215"/>
                <a:gd name="connsiteY28" fmla="*/ 445296 h 1053008"/>
                <a:gd name="connsiteX29" fmla="*/ 2839044 w 3382215"/>
                <a:gd name="connsiteY29" fmla="*/ 502445 h 1053008"/>
                <a:gd name="connsiteX30" fmla="*/ 2729506 w 3382215"/>
                <a:gd name="connsiteY30" fmla="*/ 561977 h 1053008"/>
                <a:gd name="connsiteX31" fmla="*/ 2569963 w 3382215"/>
                <a:gd name="connsiteY31" fmla="*/ 611983 h 1053008"/>
                <a:gd name="connsiteX32" fmla="*/ 2441870 w 3382215"/>
                <a:gd name="connsiteY32" fmla="*/ 634682 h 1053008"/>
                <a:gd name="connsiteX33" fmla="*/ 2267792 w 3382215"/>
                <a:gd name="connsiteY33" fmla="*/ 619681 h 1053008"/>
                <a:gd name="connsiteX34" fmla="*/ 2088950 w 3382215"/>
                <a:gd name="connsiteY34" fmla="*/ 733427 h 1053008"/>
                <a:gd name="connsiteX35" fmla="*/ 1905594 w 3382215"/>
                <a:gd name="connsiteY35" fmla="*/ 771527 h 1053008"/>
                <a:gd name="connsiteX36" fmla="*/ 1774625 w 3382215"/>
                <a:gd name="connsiteY36" fmla="*/ 785814 h 1053008"/>
                <a:gd name="connsiteX37" fmla="*/ 1669850 w 3382215"/>
                <a:gd name="connsiteY37" fmla="*/ 788195 h 1053008"/>
                <a:gd name="connsiteX38" fmla="*/ 1572219 w 3382215"/>
                <a:gd name="connsiteY38" fmla="*/ 766764 h 1053008"/>
                <a:gd name="connsiteX39" fmla="*/ 1486494 w 3382215"/>
                <a:gd name="connsiteY39" fmla="*/ 723902 h 1053008"/>
                <a:gd name="connsiteX40" fmla="*/ 1407883 w 3382215"/>
                <a:gd name="connsiteY40" fmla="*/ 679677 h 1053008"/>
                <a:gd name="connsiteX41" fmla="*/ 1217413 w 3382215"/>
                <a:gd name="connsiteY41" fmla="*/ 771527 h 1053008"/>
                <a:gd name="connsiteX42" fmla="*/ 1129306 w 3382215"/>
                <a:gd name="connsiteY42" fmla="*/ 850728 h 1053008"/>
                <a:gd name="connsiteX43" fmla="*/ 990204 w 3382215"/>
                <a:gd name="connsiteY43" fmla="*/ 937719 h 1053008"/>
                <a:gd name="connsiteX44" fmla="*/ 740881 w 3382215"/>
                <a:gd name="connsiteY44" fmla="*/ 1053008 h 1053008"/>
                <a:gd name="connsiteX45" fmla="*/ 5 w 3382215"/>
                <a:gd name="connsiteY45" fmla="*/ 890302 h 1053008"/>
                <a:gd name="connsiteX0" fmla="*/ 5 w 3382215"/>
                <a:gd name="connsiteY0" fmla="*/ 890302 h 1053008"/>
                <a:gd name="connsiteX1" fmla="*/ 521152 w 3382215"/>
                <a:gd name="connsiteY1" fmla="*/ 820516 h 1053008"/>
                <a:gd name="connsiteX2" fmla="*/ 944426 w 3382215"/>
                <a:gd name="connsiteY2" fmla="*/ 626002 h 1053008"/>
                <a:gd name="connsiteX3" fmla="*/ 1184565 w 3382215"/>
                <a:gd name="connsiteY3" fmla="*/ 605662 h 1053008"/>
                <a:gd name="connsiteX4" fmla="*/ 1317061 w 3382215"/>
                <a:gd name="connsiteY4" fmla="*/ 492241 h 1053008"/>
                <a:gd name="connsiteX5" fmla="*/ 1491370 w 3382215"/>
                <a:gd name="connsiteY5" fmla="*/ 510896 h 1053008"/>
                <a:gd name="connsiteX6" fmla="*/ 1570700 w 3382215"/>
                <a:gd name="connsiteY6" fmla="*/ 593553 h 1053008"/>
                <a:gd name="connsiteX7" fmla="*/ 1681832 w 3382215"/>
                <a:gd name="connsiteY7" fmla="*/ 660975 h 1053008"/>
                <a:gd name="connsiteX8" fmla="*/ 1731762 w 3382215"/>
                <a:gd name="connsiteY8" fmla="*/ 726283 h 1053008"/>
                <a:gd name="connsiteX9" fmla="*/ 1846062 w 3382215"/>
                <a:gd name="connsiteY9" fmla="*/ 723901 h 1053008"/>
                <a:gd name="connsiteX10" fmla="*/ 2005330 w 3382215"/>
                <a:gd name="connsiteY10" fmla="*/ 672533 h 1053008"/>
                <a:gd name="connsiteX11" fmla="*/ 2145080 w 3382215"/>
                <a:gd name="connsiteY11" fmla="*/ 586344 h 1053008"/>
                <a:gd name="connsiteX12" fmla="*/ 2270946 w 3382215"/>
                <a:gd name="connsiteY12" fmla="*/ 531205 h 1053008"/>
                <a:gd name="connsiteX13" fmla="*/ 2444996 w 3382215"/>
                <a:gd name="connsiteY13" fmla="*/ 557987 h 1053008"/>
                <a:gd name="connsiteX14" fmla="*/ 2572344 w 3382215"/>
                <a:gd name="connsiteY14" fmla="*/ 523382 h 1053008"/>
                <a:gd name="connsiteX15" fmla="*/ 2717600 w 3382215"/>
                <a:gd name="connsiteY15" fmla="*/ 490539 h 1053008"/>
                <a:gd name="connsiteX16" fmla="*/ 2836907 w 3382215"/>
                <a:gd name="connsiteY16" fmla="*/ 418369 h 1053008"/>
                <a:gd name="connsiteX17" fmla="*/ 2941070 w 3382215"/>
                <a:gd name="connsiteY17" fmla="*/ 299474 h 1053008"/>
                <a:gd name="connsiteX18" fmla="*/ 3034060 w 3382215"/>
                <a:gd name="connsiteY18" fmla="*/ 218015 h 1053008"/>
                <a:gd name="connsiteX19" fmla="*/ 3108124 w 3382215"/>
                <a:gd name="connsiteY19" fmla="*/ 166119 h 1053008"/>
                <a:gd name="connsiteX20" fmla="*/ 3198612 w 3382215"/>
                <a:gd name="connsiteY20" fmla="*/ 129237 h 1053008"/>
                <a:gd name="connsiteX21" fmla="*/ 3298625 w 3382215"/>
                <a:gd name="connsiteY21" fmla="*/ 71439 h 1053008"/>
                <a:gd name="connsiteX22" fmla="*/ 3362919 w 3382215"/>
                <a:gd name="connsiteY22" fmla="*/ 2 h 1053008"/>
                <a:gd name="connsiteX23" fmla="*/ 3382215 w 3382215"/>
                <a:gd name="connsiteY23" fmla="*/ 83840 h 1053008"/>
                <a:gd name="connsiteX24" fmla="*/ 3327323 w 3382215"/>
                <a:gd name="connsiteY24" fmla="*/ 152773 h 1053008"/>
                <a:gd name="connsiteX25" fmla="*/ 3222425 w 3382215"/>
                <a:gd name="connsiteY25" fmla="*/ 233364 h 1053008"/>
                <a:gd name="connsiteX26" fmla="*/ 3131689 w 3382215"/>
                <a:gd name="connsiteY26" fmla="*/ 295647 h 1053008"/>
                <a:gd name="connsiteX27" fmla="*/ 3053356 w 3382215"/>
                <a:gd name="connsiteY27" fmla="*/ 361952 h 1053008"/>
                <a:gd name="connsiteX28" fmla="*/ 2958107 w 3382215"/>
                <a:gd name="connsiteY28" fmla="*/ 445296 h 1053008"/>
                <a:gd name="connsiteX29" fmla="*/ 2839044 w 3382215"/>
                <a:gd name="connsiteY29" fmla="*/ 502445 h 1053008"/>
                <a:gd name="connsiteX30" fmla="*/ 2729506 w 3382215"/>
                <a:gd name="connsiteY30" fmla="*/ 561977 h 1053008"/>
                <a:gd name="connsiteX31" fmla="*/ 2569963 w 3382215"/>
                <a:gd name="connsiteY31" fmla="*/ 611983 h 1053008"/>
                <a:gd name="connsiteX32" fmla="*/ 2441870 w 3382215"/>
                <a:gd name="connsiteY32" fmla="*/ 634682 h 1053008"/>
                <a:gd name="connsiteX33" fmla="*/ 2267792 w 3382215"/>
                <a:gd name="connsiteY33" fmla="*/ 619681 h 1053008"/>
                <a:gd name="connsiteX34" fmla="*/ 2088950 w 3382215"/>
                <a:gd name="connsiteY34" fmla="*/ 733427 h 1053008"/>
                <a:gd name="connsiteX35" fmla="*/ 1905594 w 3382215"/>
                <a:gd name="connsiteY35" fmla="*/ 771527 h 1053008"/>
                <a:gd name="connsiteX36" fmla="*/ 1774625 w 3382215"/>
                <a:gd name="connsiteY36" fmla="*/ 785814 h 1053008"/>
                <a:gd name="connsiteX37" fmla="*/ 1669850 w 3382215"/>
                <a:gd name="connsiteY37" fmla="*/ 788195 h 1053008"/>
                <a:gd name="connsiteX38" fmla="*/ 1572219 w 3382215"/>
                <a:gd name="connsiteY38" fmla="*/ 766764 h 1053008"/>
                <a:gd name="connsiteX39" fmla="*/ 1486494 w 3382215"/>
                <a:gd name="connsiteY39" fmla="*/ 723902 h 1053008"/>
                <a:gd name="connsiteX40" fmla="*/ 1407883 w 3382215"/>
                <a:gd name="connsiteY40" fmla="*/ 679677 h 1053008"/>
                <a:gd name="connsiteX41" fmla="*/ 1217413 w 3382215"/>
                <a:gd name="connsiteY41" fmla="*/ 771527 h 1053008"/>
                <a:gd name="connsiteX42" fmla="*/ 1129306 w 3382215"/>
                <a:gd name="connsiteY42" fmla="*/ 850728 h 1053008"/>
                <a:gd name="connsiteX43" fmla="*/ 990204 w 3382215"/>
                <a:gd name="connsiteY43" fmla="*/ 937719 h 1053008"/>
                <a:gd name="connsiteX44" fmla="*/ 740881 w 3382215"/>
                <a:gd name="connsiteY44" fmla="*/ 1053008 h 1053008"/>
                <a:gd name="connsiteX45" fmla="*/ 5 w 3382215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6 w 3382216"/>
                <a:gd name="connsiteY3" fmla="*/ 605662 h 1053008"/>
                <a:gd name="connsiteX4" fmla="*/ 1317062 w 3382216"/>
                <a:gd name="connsiteY4" fmla="*/ 492241 h 1053008"/>
                <a:gd name="connsiteX5" fmla="*/ 1491371 w 3382216"/>
                <a:gd name="connsiteY5" fmla="*/ 510896 h 1053008"/>
                <a:gd name="connsiteX6" fmla="*/ 1570701 w 3382216"/>
                <a:gd name="connsiteY6" fmla="*/ 593553 h 1053008"/>
                <a:gd name="connsiteX7" fmla="*/ 1681833 w 3382216"/>
                <a:gd name="connsiteY7" fmla="*/ 660975 h 1053008"/>
                <a:gd name="connsiteX8" fmla="*/ 1731763 w 3382216"/>
                <a:gd name="connsiteY8" fmla="*/ 726283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17062 w 3382216"/>
                <a:gd name="connsiteY4" fmla="*/ 492241 h 1053008"/>
                <a:gd name="connsiteX5" fmla="*/ 1491371 w 3382216"/>
                <a:gd name="connsiteY5" fmla="*/ 510896 h 1053008"/>
                <a:gd name="connsiteX6" fmla="*/ 1570701 w 3382216"/>
                <a:gd name="connsiteY6" fmla="*/ 593553 h 1053008"/>
                <a:gd name="connsiteX7" fmla="*/ 1681833 w 3382216"/>
                <a:gd name="connsiteY7" fmla="*/ 660975 h 1053008"/>
                <a:gd name="connsiteX8" fmla="*/ 1731763 w 3382216"/>
                <a:gd name="connsiteY8" fmla="*/ 726283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1 w 3382216"/>
                <a:gd name="connsiteY5" fmla="*/ 510896 h 1053008"/>
                <a:gd name="connsiteX6" fmla="*/ 1570701 w 3382216"/>
                <a:gd name="connsiteY6" fmla="*/ 593553 h 1053008"/>
                <a:gd name="connsiteX7" fmla="*/ 1681833 w 3382216"/>
                <a:gd name="connsiteY7" fmla="*/ 660975 h 1053008"/>
                <a:gd name="connsiteX8" fmla="*/ 1731763 w 3382216"/>
                <a:gd name="connsiteY8" fmla="*/ 726283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81833 w 3382216"/>
                <a:gd name="connsiteY7" fmla="*/ 660975 h 1053008"/>
                <a:gd name="connsiteX8" fmla="*/ 1731763 w 3382216"/>
                <a:gd name="connsiteY8" fmla="*/ 726283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31763 w 3382216"/>
                <a:gd name="connsiteY8" fmla="*/ 726283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71829 w 3382216"/>
                <a:gd name="connsiteY8" fmla="*/ 682895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71829 w 3382216"/>
                <a:gd name="connsiteY8" fmla="*/ 682895 h 1053008"/>
                <a:gd name="connsiteX9" fmla="*/ 1869435 w 3382216"/>
                <a:gd name="connsiteY9" fmla="*/ 687187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71829 w 3382216"/>
                <a:gd name="connsiteY8" fmla="*/ 682895 h 1053008"/>
                <a:gd name="connsiteX9" fmla="*/ 1869435 w 3382216"/>
                <a:gd name="connsiteY9" fmla="*/ 687187 h 1053008"/>
                <a:gd name="connsiteX10" fmla="*/ 2008669 w 3382216"/>
                <a:gd name="connsiteY10" fmla="*/ 645832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51177 w 3382216"/>
                <a:gd name="connsiteY3" fmla="*/ 558935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71829 w 3382216"/>
                <a:gd name="connsiteY8" fmla="*/ 682895 h 1053008"/>
                <a:gd name="connsiteX9" fmla="*/ 1869435 w 3382216"/>
                <a:gd name="connsiteY9" fmla="*/ 687187 h 1053008"/>
                <a:gd name="connsiteX10" fmla="*/ 2008669 w 3382216"/>
                <a:gd name="connsiteY10" fmla="*/ 645832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13842 h 1053008"/>
                <a:gd name="connsiteX2" fmla="*/ 944427 w 3382216"/>
                <a:gd name="connsiteY2" fmla="*/ 626002 h 1053008"/>
                <a:gd name="connsiteX3" fmla="*/ 1151177 w 3382216"/>
                <a:gd name="connsiteY3" fmla="*/ 558935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71829 w 3382216"/>
                <a:gd name="connsiteY8" fmla="*/ 682895 h 1053008"/>
                <a:gd name="connsiteX9" fmla="*/ 1869435 w 3382216"/>
                <a:gd name="connsiteY9" fmla="*/ 687187 h 1053008"/>
                <a:gd name="connsiteX10" fmla="*/ 2008669 w 3382216"/>
                <a:gd name="connsiteY10" fmla="*/ 645832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256 w 3382466"/>
                <a:gd name="connsiteY0" fmla="*/ 890302 h 986256"/>
                <a:gd name="connsiteX1" fmla="*/ 447949 w 3382466"/>
                <a:gd name="connsiteY1" fmla="*/ 813842 h 986256"/>
                <a:gd name="connsiteX2" fmla="*/ 944677 w 3382466"/>
                <a:gd name="connsiteY2" fmla="*/ 626002 h 986256"/>
                <a:gd name="connsiteX3" fmla="*/ 1151427 w 3382466"/>
                <a:gd name="connsiteY3" fmla="*/ 558935 h 986256"/>
                <a:gd name="connsiteX4" fmla="*/ 1320651 w 3382466"/>
                <a:gd name="connsiteY4" fmla="*/ 442177 h 986256"/>
                <a:gd name="connsiteX5" fmla="*/ 1491622 w 3382466"/>
                <a:gd name="connsiteY5" fmla="*/ 510896 h 986256"/>
                <a:gd name="connsiteX6" fmla="*/ 1570951 w 3382466"/>
                <a:gd name="connsiteY6" fmla="*/ 593553 h 986256"/>
                <a:gd name="connsiteX7" fmla="*/ 1698779 w 3382466"/>
                <a:gd name="connsiteY7" fmla="*/ 647625 h 986256"/>
                <a:gd name="connsiteX8" fmla="*/ 1772079 w 3382466"/>
                <a:gd name="connsiteY8" fmla="*/ 682895 h 986256"/>
                <a:gd name="connsiteX9" fmla="*/ 1869685 w 3382466"/>
                <a:gd name="connsiteY9" fmla="*/ 687187 h 986256"/>
                <a:gd name="connsiteX10" fmla="*/ 2008919 w 3382466"/>
                <a:gd name="connsiteY10" fmla="*/ 645832 h 986256"/>
                <a:gd name="connsiteX11" fmla="*/ 2145331 w 3382466"/>
                <a:gd name="connsiteY11" fmla="*/ 586344 h 986256"/>
                <a:gd name="connsiteX12" fmla="*/ 2271197 w 3382466"/>
                <a:gd name="connsiteY12" fmla="*/ 531205 h 986256"/>
                <a:gd name="connsiteX13" fmla="*/ 2445247 w 3382466"/>
                <a:gd name="connsiteY13" fmla="*/ 557987 h 986256"/>
                <a:gd name="connsiteX14" fmla="*/ 2572595 w 3382466"/>
                <a:gd name="connsiteY14" fmla="*/ 523382 h 986256"/>
                <a:gd name="connsiteX15" fmla="*/ 2717851 w 3382466"/>
                <a:gd name="connsiteY15" fmla="*/ 490539 h 986256"/>
                <a:gd name="connsiteX16" fmla="*/ 2837158 w 3382466"/>
                <a:gd name="connsiteY16" fmla="*/ 418369 h 986256"/>
                <a:gd name="connsiteX17" fmla="*/ 2941321 w 3382466"/>
                <a:gd name="connsiteY17" fmla="*/ 299474 h 986256"/>
                <a:gd name="connsiteX18" fmla="*/ 3034311 w 3382466"/>
                <a:gd name="connsiteY18" fmla="*/ 218015 h 986256"/>
                <a:gd name="connsiteX19" fmla="*/ 3108375 w 3382466"/>
                <a:gd name="connsiteY19" fmla="*/ 166119 h 986256"/>
                <a:gd name="connsiteX20" fmla="*/ 3198863 w 3382466"/>
                <a:gd name="connsiteY20" fmla="*/ 129237 h 986256"/>
                <a:gd name="connsiteX21" fmla="*/ 3298876 w 3382466"/>
                <a:gd name="connsiteY21" fmla="*/ 71439 h 986256"/>
                <a:gd name="connsiteX22" fmla="*/ 3363170 w 3382466"/>
                <a:gd name="connsiteY22" fmla="*/ 2 h 986256"/>
                <a:gd name="connsiteX23" fmla="*/ 3382466 w 3382466"/>
                <a:gd name="connsiteY23" fmla="*/ 83840 h 986256"/>
                <a:gd name="connsiteX24" fmla="*/ 3327574 w 3382466"/>
                <a:gd name="connsiteY24" fmla="*/ 152773 h 986256"/>
                <a:gd name="connsiteX25" fmla="*/ 3222676 w 3382466"/>
                <a:gd name="connsiteY25" fmla="*/ 233364 h 986256"/>
                <a:gd name="connsiteX26" fmla="*/ 3131940 w 3382466"/>
                <a:gd name="connsiteY26" fmla="*/ 295647 h 986256"/>
                <a:gd name="connsiteX27" fmla="*/ 3053607 w 3382466"/>
                <a:gd name="connsiteY27" fmla="*/ 361952 h 986256"/>
                <a:gd name="connsiteX28" fmla="*/ 2958358 w 3382466"/>
                <a:gd name="connsiteY28" fmla="*/ 445296 h 986256"/>
                <a:gd name="connsiteX29" fmla="*/ 2839295 w 3382466"/>
                <a:gd name="connsiteY29" fmla="*/ 502445 h 986256"/>
                <a:gd name="connsiteX30" fmla="*/ 2729757 w 3382466"/>
                <a:gd name="connsiteY30" fmla="*/ 561977 h 986256"/>
                <a:gd name="connsiteX31" fmla="*/ 2570214 w 3382466"/>
                <a:gd name="connsiteY31" fmla="*/ 611983 h 986256"/>
                <a:gd name="connsiteX32" fmla="*/ 2442121 w 3382466"/>
                <a:gd name="connsiteY32" fmla="*/ 634682 h 986256"/>
                <a:gd name="connsiteX33" fmla="*/ 2268043 w 3382466"/>
                <a:gd name="connsiteY33" fmla="*/ 619681 h 986256"/>
                <a:gd name="connsiteX34" fmla="*/ 2089201 w 3382466"/>
                <a:gd name="connsiteY34" fmla="*/ 733427 h 986256"/>
                <a:gd name="connsiteX35" fmla="*/ 1905845 w 3382466"/>
                <a:gd name="connsiteY35" fmla="*/ 771527 h 986256"/>
                <a:gd name="connsiteX36" fmla="*/ 1774876 w 3382466"/>
                <a:gd name="connsiteY36" fmla="*/ 785814 h 986256"/>
                <a:gd name="connsiteX37" fmla="*/ 1670101 w 3382466"/>
                <a:gd name="connsiteY37" fmla="*/ 788195 h 986256"/>
                <a:gd name="connsiteX38" fmla="*/ 1572470 w 3382466"/>
                <a:gd name="connsiteY38" fmla="*/ 766764 h 986256"/>
                <a:gd name="connsiteX39" fmla="*/ 1486745 w 3382466"/>
                <a:gd name="connsiteY39" fmla="*/ 723902 h 986256"/>
                <a:gd name="connsiteX40" fmla="*/ 1408134 w 3382466"/>
                <a:gd name="connsiteY40" fmla="*/ 679677 h 986256"/>
                <a:gd name="connsiteX41" fmla="*/ 1217664 w 3382466"/>
                <a:gd name="connsiteY41" fmla="*/ 771527 h 986256"/>
                <a:gd name="connsiteX42" fmla="*/ 1129557 w 3382466"/>
                <a:gd name="connsiteY42" fmla="*/ 850728 h 986256"/>
                <a:gd name="connsiteX43" fmla="*/ 990455 w 3382466"/>
                <a:gd name="connsiteY43" fmla="*/ 937719 h 986256"/>
                <a:gd name="connsiteX44" fmla="*/ 19948 w 3382466"/>
                <a:gd name="connsiteY44" fmla="*/ 986256 h 986256"/>
                <a:gd name="connsiteX45" fmla="*/ 256 w 3382466"/>
                <a:gd name="connsiteY45" fmla="*/ 890302 h 986256"/>
                <a:gd name="connsiteX0" fmla="*/ 10332 w 3392542"/>
                <a:gd name="connsiteY0" fmla="*/ 890302 h 986256"/>
                <a:gd name="connsiteX1" fmla="*/ 458025 w 3392542"/>
                <a:gd name="connsiteY1" fmla="*/ 813842 h 986256"/>
                <a:gd name="connsiteX2" fmla="*/ 954753 w 3392542"/>
                <a:gd name="connsiteY2" fmla="*/ 626002 h 986256"/>
                <a:gd name="connsiteX3" fmla="*/ 1161503 w 3392542"/>
                <a:gd name="connsiteY3" fmla="*/ 558935 h 986256"/>
                <a:gd name="connsiteX4" fmla="*/ 1330727 w 3392542"/>
                <a:gd name="connsiteY4" fmla="*/ 442177 h 986256"/>
                <a:gd name="connsiteX5" fmla="*/ 1501698 w 3392542"/>
                <a:gd name="connsiteY5" fmla="*/ 510896 h 986256"/>
                <a:gd name="connsiteX6" fmla="*/ 1581027 w 3392542"/>
                <a:gd name="connsiteY6" fmla="*/ 593553 h 986256"/>
                <a:gd name="connsiteX7" fmla="*/ 1708855 w 3392542"/>
                <a:gd name="connsiteY7" fmla="*/ 647625 h 986256"/>
                <a:gd name="connsiteX8" fmla="*/ 1782155 w 3392542"/>
                <a:gd name="connsiteY8" fmla="*/ 682895 h 986256"/>
                <a:gd name="connsiteX9" fmla="*/ 1879761 w 3392542"/>
                <a:gd name="connsiteY9" fmla="*/ 687187 h 986256"/>
                <a:gd name="connsiteX10" fmla="*/ 2018995 w 3392542"/>
                <a:gd name="connsiteY10" fmla="*/ 645832 h 986256"/>
                <a:gd name="connsiteX11" fmla="*/ 2155407 w 3392542"/>
                <a:gd name="connsiteY11" fmla="*/ 586344 h 986256"/>
                <a:gd name="connsiteX12" fmla="*/ 2281273 w 3392542"/>
                <a:gd name="connsiteY12" fmla="*/ 531205 h 986256"/>
                <a:gd name="connsiteX13" fmla="*/ 2455323 w 3392542"/>
                <a:gd name="connsiteY13" fmla="*/ 557987 h 986256"/>
                <a:gd name="connsiteX14" fmla="*/ 2582671 w 3392542"/>
                <a:gd name="connsiteY14" fmla="*/ 523382 h 986256"/>
                <a:gd name="connsiteX15" fmla="*/ 2727927 w 3392542"/>
                <a:gd name="connsiteY15" fmla="*/ 490539 h 986256"/>
                <a:gd name="connsiteX16" fmla="*/ 2847234 w 3392542"/>
                <a:gd name="connsiteY16" fmla="*/ 418369 h 986256"/>
                <a:gd name="connsiteX17" fmla="*/ 2951397 w 3392542"/>
                <a:gd name="connsiteY17" fmla="*/ 299474 h 986256"/>
                <a:gd name="connsiteX18" fmla="*/ 3044387 w 3392542"/>
                <a:gd name="connsiteY18" fmla="*/ 218015 h 986256"/>
                <a:gd name="connsiteX19" fmla="*/ 3118451 w 3392542"/>
                <a:gd name="connsiteY19" fmla="*/ 166119 h 986256"/>
                <a:gd name="connsiteX20" fmla="*/ 3208939 w 3392542"/>
                <a:gd name="connsiteY20" fmla="*/ 129237 h 986256"/>
                <a:gd name="connsiteX21" fmla="*/ 3308952 w 3392542"/>
                <a:gd name="connsiteY21" fmla="*/ 71439 h 986256"/>
                <a:gd name="connsiteX22" fmla="*/ 3373246 w 3392542"/>
                <a:gd name="connsiteY22" fmla="*/ 2 h 986256"/>
                <a:gd name="connsiteX23" fmla="*/ 3392542 w 3392542"/>
                <a:gd name="connsiteY23" fmla="*/ 83840 h 986256"/>
                <a:gd name="connsiteX24" fmla="*/ 3337650 w 3392542"/>
                <a:gd name="connsiteY24" fmla="*/ 152773 h 986256"/>
                <a:gd name="connsiteX25" fmla="*/ 3232752 w 3392542"/>
                <a:gd name="connsiteY25" fmla="*/ 233364 h 986256"/>
                <a:gd name="connsiteX26" fmla="*/ 3142016 w 3392542"/>
                <a:gd name="connsiteY26" fmla="*/ 295647 h 986256"/>
                <a:gd name="connsiteX27" fmla="*/ 3063683 w 3392542"/>
                <a:gd name="connsiteY27" fmla="*/ 361952 h 986256"/>
                <a:gd name="connsiteX28" fmla="*/ 2968434 w 3392542"/>
                <a:gd name="connsiteY28" fmla="*/ 445296 h 986256"/>
                <a:gd name="connsiteX29" fmla="*/ 2849371 w 3392542"/>
                <a:gd name="connsiteY29" fmla="*/ 502445 h 986256"/>
                <a:gd name="connsiteX30" fmla="*/ 2739833 w 3392542"/>
                <a:gd name="connsiteY30" fmla="*/ 561977 h 986256"/>
                <a:gd name="connsiteX31" fmla="*/ 2580290 w 3392542"/>
                <a:gd name="connsiteY31" fmla="*/ 611983 h 986256"/>
                <a:gd name="connsiteX32" fmla="*/ 2452197 w 3392542"/>
                <a:gd name="connsiteY32" fmla="*/ 634682 h 986256"/>
                <a:gd name="connsiteX33" fmla="*/ 2278119 w 3392542"/>
                <a:gd name="connsiteY33" fmla="*/ 619681 h 986256"/>
                <a:gd name="connsiteX34" fmla="*/ 2099277 w 3392542"/>
                <a:gd name="connsiteY34" fmla="*/ 733427 h 986256"/>
                <a:gd name="connsiteX35" fmla="*/ 1915921 w 3392542"/>
                <a:gd name="connsiteY35" fmla="*/ 771527 h 986256"/>
                <a:gd name="connsiteX36" fmla="*/ 1784952 w 3392542"/>
                <a:gd name="connsiteY36" fmla="*/ 785814 h 986256"/>
                <a:gd name="connsiteX37" fmla="*/ 1680177 w 3392542"/>
                <a:gd name="connsiteY37" fmla="*/ 788195 h 986256"/>
                <a:gd name="connsiteX38" fmla="*/ 1582546 w 3392542"/>
                <a:gd name="connsiteY38" fmla="*/ 766764 h 986256"/>
                <a:gd name="connsiteX39" fmla="*/ 1496821 w 3392542"/>
                <a:gd name="connsiteY39" fmla="*/ 723902 h 986256"/>
                <a:gd name="connsiteX40" fmla="*/ 1418210 w 3392542"/>
                <a:gd name="connsiteY40" fmla="*/ 679677 h 986256"/>
                <a:gd name="connsiteX41" fmla="*/ 1227740 w 3392542"/>
                <a:gd name="connsiteY41" fmla="*/ 771527 h 986256"/>
                <a:gd name="connsiteX42" fmla="*/ 1139633 w 3392542"/>
                <a:gd name="connsiteY42" fmla="*/ 850728 h 986256"/>
                <a:gd name="connsiteX43" fmla="*/ 1000531 w 3392542"/>
                <a:gd name="connsiteY43" fmla="*/ 937719 h 986256"/>
                <a:gd name="connsiteX44" fmla="*/ 30024 w 3392542"/>
                <a:gd name="connsiteY44" fmla="*/ 986256 h 986256"/>
                <a:gd name="connsiteX45" fmla="*/ 10332 w 3392542"/>
                <a:gd name="connsiteY45" fmla="*/ 890302 h 986256"/>
                <a:gd name="connsiteX0" fmla="*/ 7 w 3382217"/>
                <a:gd name="connsiteY0" fmla="*/ 890302 h 986256"/>
                <a:gd name="connsiteX1" fmla="*/ 447700 w 3382217"/>
                <a:gd name="connsiteY1" fmla="*/ 813842 h 986256"/>
                <a:gd name="connsiteX2" fmla="*/ 944428 w 3382217"/>
                <a:gd name="connsiteY2" fmla="*/ 626002 h 986256"/>
                <a:gd name="connsiteX3" fmla="*/ 1151178 w 3382217"/>
                <a:gd name="connsiteY3" fmla="*/ 558935 h 986256"/>
                <a:gd name="connsiteX4" fmla="*/ 1320402 w 3382217"/>
                <a:gd name="connsiteY4" fmla="*/ 442177 h 986256"/>
                <a:gd name="connsiteX5" fmla="*/ 1491373 w 3382217"/>
                <a:gd name="connsiteY5" fmla="*/ 510896 h 986256"/>
                <a:gd name="connsiteX6" fmla="*/ 1570702 w 3382217"/>
                <a:gd name="connsiteY6" fmla="*/ 593553 h 986256"/>
                <a:gd name="connsiteX7" fmla="*/ 1698530 w 3382217"/>
                <a:gd name="connsiteY7" fmla="*/ 647625 h 986256"/>
                <a:gd name="connsiteX8" fmla="*/ 1771830 w 3382217"/>
                <a:gd name="connsiteY8" fmla="*/ 682895 h 986256"/>
                <a:gd name="connsiteX9" fmla="*/ 1869436 w 3382217"/>
                <a:gd name="connsiteY9" fmla="*/ 687187 h 986256"/>
                <a:gd name="connsiteX10" fmla="*/ 2008670 w 3382217"/>
                <a:gd name="connsiteY10" fmla="*/ 645832 h 986256"/>
                <a:gd name="connsiteX11" fmla="*/ 2145082 w 3382217"/>
                <a:gd name="connsiteY11" fmla="*/ 586344 h 986256"/>
                <a:gd name="connsiteX12" fmla="*/ 2270948 w 3382217"/>
                <a:gd name="connsiteY12" fmla="*/ 531205 h 986256"/>
                <a:gd name="connsiteX13" fmla="*/ 2444998 w 3382217"/>
                <a:gd name="connsiteY13" fmla="*/ 557987 h 986256"/>
                <a:gd name="connsiteX14" fmla="*/ 2572346 w 3382217"/>
                <a:gd name="connsiteY14" fmla="*/ 523382 h 986256"/>
                <a:gd name="connsiteX15" fmla="*/ 2717602 w 3382217"/>
                <a:gd name="connsiteY15" fmla="*/ 490539 h 986256"/>
                <a:gd name="connsiteX16" fmla="*/ 2836909 w 3382217"/>
                <a:gd name="connsiteY16" fmla="*/ 418369 h 986256"/>
                <a:gd name="connsiteX17" fmla="*/ 2941072 w 3382217"/>
                <a:gd name="connsiteY17" fmla="*/ 299474 h 986256"/>
                <a:gd name="connsiteX18" fmla="*/ 3034062 w 3382217"/>
                <a:gd name="connsiteY18" fmla="*/ 218015 h 986256"/>
                <a:gd name="connsiteX19" fmla="*/ 3108126 w 3382217"/>
                <a:gd name="connsiteY19" fmla="*/ 166119 h 986256"/>
                <a:gd name="connsiteX20" fmla="*/ 3198614 w 3382217"/>
                <a:gd name="connsiteY20" fmla="*/ 129237 h 986256"/>
                <a:gd name="connsiteX21" fmla="*/ 3298627 w 3382217"/>
                <a:gd name="connsiteY21" fmla="*/ 71439 h 986256"/>
                <a:gd name="connsiteX22" fmla="*/ 3362921 w 3382217"/>
                <a:gd name="connsiteY22" fmla="*/ 2 h 986256"/>
                <a:gd name="connsiteX23" fmla="*/ 3382217 w 3382217"/>
                <a:gd name="connsiteY23" fmla="*/ 83840 h 986256"/>
                <a:gd name="connsiteX24" fmla="*/ 3327325 w 3382217"/>
                <a:gd name="connsiteY24" fmla="*/ 152773 h 986256"/>
                <a:gd name="connsiteX25" fmla="*/ 3222427 w 3382217"/>
                <a:gd name="connsiteY25" fmla="*/ 233364 h 986256"/>
                <a:gd name="connsiteX26" fmla="*/ 3131691 w 3382217"/>
                <a:gd name="connsiteY26" fmla="*/ 295647 h 986256"/>
                <a:gd name="connsiteX27" fmla="*/ 3053358 w 3382217"/>
                <a:gd name="connsiteY27" fmla="*/ 361952 h 986256"/>
                <a:gd name="connsiteX28" fmla="*/ 2958109 w 3382217"/>
                <a:gd name="connsiteY28" fmla="*/ 445296 h 986256"/>
                <a:gd name="connsiteX29" fmla="*/ 2839046 w 3382217"/>
                <a:gd name="connsiteY29" fmla="*/ 502445 h 986256"/>
                <a:gd name="connsiteX30" fmla="*/ 2729508 w 3382217"/>
                <a:gd name="connsiteY30" fmla="*/ 561977 h 986256"/>
                <a:gd name="connsiteX31" fmla="*/ 2569965 w 3382217"/>
                <a:gd name="connsiteY31" fmla="*/ 611983 h 986256"/>
                <a:gd name="connsiteX32" fmla="*/ 2441872 w 3382217"/>
                <a:gd name="connsiteY32" fmla="*/ 634682 h 986256"/>
                <a:gd name="connsiteX33" fmla="*/ 2267794 w 3382217"/>
                <a:gd name="connsiteY33" fmla="*/ 619681 h 986256"/>
                <a:gd name="connsiteX34" fmla="*/ 2088952 w 3382217"/>
                <a:gd name="connsiteY34" fmla="*/ 733427 h 986256"/>
                <a:gd name="connsiteX35" fmla="*/ 1905596 w 3382217"/>
                <a:gd name="connsiteY35" fmla="*/ 771527 h 986256"/>
                <a:gd name="connsiteX36" fmla="*/ 1774627 w 3382217"/>
                <a:gd name="connsiteY36" fmla="*/ 785814 h 986256"/>
                <a:gd name="connsiteX37" fmla="*/ 1669852 w 3382217"/>
                <a:gd name="connsiteY37" fmla="*/ 788195 h 986256"/>
                <a:gd name="connsiteX38" fmla="*/ 1572221 w 3382217"/>
                <a:gd name="connsiteY38" fmla="*/ 766764 h 986256"/>
                <a:gd name="connsiteX39" fmla="*/ 1486496 w 3382217"/>
                <a:gd name="connsiteY39" fmla="*/ 723902 h 986256"/>
                <a:gd name="connsiteX40" fmla="*/ 1407885 w 3382217"/>
                <a:gd name="connsiteY40" fmla="*/ 679677 h 986256"/>
                <a:gd name="connsiteX41" fmla="*/ 1217415 w 3382217"/>
                <a:gd name="connsiteY41" fmla="*/ 771527 h 986256"/>
                <a:gd name="connsiteX42" fmla="*/ 1129308 w 3382217"/>
                <a:gd name="connsiteY42" fmla="*/ 850728 h 986256"/>
                <a:gd name="connsiteX43" fmla="*/ 990206 w 3382217"/>
                <a:gd name="connsiteY43" fmla="*/ 937719 h 986256"/>
                <a:gd name="connsiteX44" fmla="*/ 19699 w 3382217"/>
                <a:gd name="connsiteY44" fmla="*/ 986256 h 986256"/>
                <a:gd name="connsiteX45" fmla="*/ 7 w 3382217"/>
                <a:gd name="connsiteY45" fmla="*/ 890302 h 986256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6 w 3382217"/>
                <a:gd name="connsiteY39" fmla="*/ 723902 h 996268"/>
                <a:gd name="connsiteX40" fmla="*/ 1407885 w 3382217"/>
                <a:gd name="connsiteY40" fmla="*/ 679677 h 996268"/>
                <a:gd name="connsiteX41" fmla="*/ 1217415 w 3382217"/>
                <a:gd name="connsiteY41" fmla="*/ 771527 h 996268"/>
                <a:gd name="connsiteX42" fmla="*/ 1129308 w 3382217"/>
                <a:gd name="connsiteY42" fmla="*/ 850728 h 996268"/>
                <a:gd name="connsiteX43" fmla="*/ 990206 w 3382217"/>
                <a:gd name="connsiteY43" fmla="*/ 937719 h 996268"/>
                <a:gd name="connsiteX44" fmla="*/ 3005 w 3382217"/>
                <a:gd name="connsiteY44" fmla="*/ 996268 h 996268"/>
                <a:gd name="connsiteX45" fmla="*/ 7 w 3382217"/>
                <a:gd name="connsiteY45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6 w 3382217"/>
                <a:gd name="connsiteY39" fmla="*/ 723902 h 996268"/>
                <a:gd name="connsiteX40" fmla="*/ 1407885 w 3382217"/>
                <a:gd name="connsiteY40" fmla="*/ 679677 h 996268"/>
                <a:gd name="connsiteX41" fmla="*/ 1217415 w 3382217"/>
                <a:gd name="connsiteY41" fmla="*/ 771527 h 996268"/>
                <a:gd name="connsiteX42" fmla="*/ 1129308 w 3382217"/>
                <a:gd name="connsiteY42" fmla="*/ 850728 h 996268"/>
                <a:gd name="connsiteX43" fmla="*/ 693052 w 3382217"/>
                <a:gd name="connsiteY43" fmla="*/ 874306 h 996268"/>
                <a:gd name="connsiteX44" fmla="*/ 3005 w 3382217"/>
                <a:gd name="connsiteY44" fmla="*/ 996268 h 996268"/>
                <a:gd name="connsiteX45" fmla="*/ 7 w 3382217"/>
                <a:gd name="connsiteY45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6 w 3382217"/>
                <a:gd name="connsiteY39" fmla="*/ 723902 h 996268"/>
                <a:gd name="connsiteX40" fmla="*/ 1407885 w 3382217"/>
                <a:gd name="connsiteY40" fmla="*/ 679677 h 996268"/>
                <a:gd name="connsiteX41" fmla="*/ 1217415 w 3382217"/>
                <a:gd name="connsiteY41" fmla="*/ 771527 h 996268"/>
                <a:gd name="connsiteX42" fmla="*/ 693052 w 3382217"/>
                <a:gd name="connsiteY42" fmla="*/ 874306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6 w 3382217"/>
                <a:gd name="connsiteY39" fmla="*/ 723902 h 996268"/>
                <a:gd name="connsiteX40" fmla="*/ 1407885 w 3382217"/>
                <a:gd name="connsiteY40" fmla="*/ 679677 h 996268"/>
                <a:gd name="connsiteX41" fmla="*/ 1194044 w 3382217"/>
                <a:gd name="connsiteY41" fmla="*/ 651374 h 996268"/>
                <a:gd name="connsiteX42" fmla="*/ 693052 w 3382217"/>
                <a:gd name="connsiteY42" fmla="*/ 874306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6 w 3382217"/>
                <a:gd name="connsiteY39" fmla="*/ 723902 h 996268"/>
                <a:gd name="connsiteX40" fmla="*/ 1407885 w 3382217"/>
                <a:gd name="connsiteY40" fmla="*/ 679677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5 w 3382217"/>
                <a:gd name="connsiteY39" fmla="*/ 663825 h 996268"/>
                <a:gd name="connsiteX40" fmla="*/ 1407885 w 3382217"/>
                <a:gd name="connsiteY40" fmla="*/ 679677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7885 w 3382217"/>
                <a:gd name="connsiteY40" fmla="*/ 679677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1995315 w 3382217"/>
                <a:gd name="connsiteY10" fmla="*/ 605781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1995315 w 3382217"/>
                <a:gd name="connsiteY10" fmla="*/ 605781 h 996268"/>
                <a:gd name="connsiteX11" fmla="*/ 2151761 w 3382217"/>
                <a:gd name="connsiteY11" fmla="*/ 54295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1995315 w 3382217"/>
                <a:gd name="connsiteY10" fmla="*/ 605781 h 996268"/>
                <a:gd name="connsiteX11" fmla="*/ 2151761 w 3382217"/>
                <a:gd name="connsiteY11" fmla="*/ 542954 h 996268"/>
                <a:gd name="connsiteX12" fmla="*/ 2257592 w 3382217"/>
                <a:gd name="connsiteY12" fmla="*/ 507842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1995315 w 3382217"/>
                <a:gd name="connsiteY10" fmla="*/ 605781 h 996268"/>
                <a:gd name="connsiteX11" fmla="*/ 2148423 w 3382217"/>
                <a:gd name="connsiteY11" fmla="*/ 489553 h 996268"/>
                <a:gd name="connsiteX12" fmla="*/ 2257592 w 3382217"/>
                <a:gd name="connsiteY12" fmla="*/ 507842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1995315 w 3382217"/>
                <a:gd name="connsiteY10" fmla="*/ 605781 h 996268"/>
                <a:gd name="connsiteX11" fmla="*/ 2148423 w 3382217"/>
                <a:gd name="connsiteY11" fmla="*/ 489553 h 996268"/>
                <a:gd name="connsiteX12" fmla="*/ 2257592 w 3382217"/>
                <a:gd name="connsiteY12" fmla="*/ 507842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384513 w 3382217"/>
                <a:gd name="connsiteY40" fmla="*/ 606249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382217" h="996268">
                  <a:moveTo>
                    <a:pt x="7" y="890302"/>
                  </a:moveTo>
                  <a:cubicBezTo>
                    <a:pt x="-1580" y="873633"/>
                    <a:pt x="290296" y="857892"/>
                    <a:pt x="447700" y="813842"/>
                  </a:cubicBezTo>
                  <a:cubicBezTo>
                    <a:pt x="605104" y="769792"/>
                    <a:pt x="826069" y="674605"/>
                    <a:pt x="944428" y="626002"/>
                  </a:cubicBezTo>
                  <a:cubicBezTo>
                    <a:pt x="1062787" y="577399"/>
                    <a:pt x="1093525" y="558423"/>
                    <a:pt x="1157857" y="522223"/>
                  </a:cubicBezTo>
                  <a:cubicBezTo>
                    <a:pt x="1222189" y="486023"/>
                    <a:pt x="1274832" y="410688"/>
                    <a:pt x="1330418" y="408800"/>
                  </a:cubicBezTo>
                  <a:cubicBezTo>
                    <a:pt x="1386004" y="406912"/>
                    <a:pt x="1433270" y="504678"/>
                    <a:pt x="1491373" y="510896"/>
                  </a:cubicBezTo>
                  <a:lnTo>
                    <a:pt x="1584057" y="566853"/>
                  </a:lnTo>
                  <a:cubicBezTo>
                    <a:pt x="1600726" y="574394"/>
                    <a:pt x="1668349" y="623834"/>
                    <a:pt x="1698531" y="637612"/>
                  </a:cubicBezTo>
                  <a:cubicBezTo>
                    <a:pt x="1728713" y="651390"/>
                    <a:pt x="1728639" y="646742"/>
                    <a:pt x="1765151" y="649520"/>
                  </a:cubicBezTo>
                  <a:lnTo>
                    <a:pt x="1869436" y="647136"/>
                  </a:lnTo>
                  <a:cubicBezTo>
                    <a:pt x="1907536" y="646342"/>
                    <a:pt x="1948817" y="632045"/>
                    <a:pt x="1995315" y="605781"/>
                  </a:cubicBezTo>
                  <a:cubicBezTo>
                    <a:pt x="2041813" y="579517"/>
                    <a:pt x="2104710" y="505876"/>
                    <a:pt x="2148423" y="489553"/>
                  </a:cubicBezTo>
                  <a:cubicBezTo>
                    <a:pt x="2192136" y="473230"/>
                    <a:pt x="2208163" y="496436"/>
                    <a:pt x="2257592" y="507842"/>
                  </a:cubicBezTo>
                  <a:cubicBezTo>
                    <a:pt x="2307021" y="519248"/>
                    <a:pt x="2396852" y="565971"/>
                    <a:pt x="2444998" y="557987"/>
                  </a:cubicBezTo>
                  <a:lnTo>
                    <a:pt x="2572346" y="523382"/>
                  </a:lnTo>
                  <a:lnTo>
                    <a:pt x="2717602" y="490539"/>
                  </a:lnTo>
                  <a:cubicBezTo>
                    <a:pt x="2755702" y="471489"/>
                    <a:pt x="2798809" y="437419"/>
                    <a:pt x="2836909" y="418369"/>
                  </a:cubicBezTo>
                  <a:cubicBezTo>
                    <a:pt x="2875406" y="392366"/>
                    <a:pt x="2908213" y="332866"/>
                    <a:pt x="2941072" y="299474"/>
                  </a:cubicBezTo>
                  <a:cubicBezTo>
                    <a:pt x="2973931" y="266082"/>
                    <a:pt x="3007889" y="241910"/>
                    <a:pt x="3034062" y="218015"/>
                  </a:cubicBezTo>
                  <a:cubicBezTo>
                    <a:pt x="3059859" y="193409"/>
                    <a:pt x="3080701" y="180915"/>
                    <a:pt x="3108126" y="166119"/>
                  </a:cubicBezTo>
                  <a:cubicBezTo>
                    <a:pt x="3135551" y="151323"/>
                    <a:pt x="3165276" y="148503"/>
                    <a:pt x="3198614" y="129237"/>
                  </a:cubicBezTo>
                  <a:lnTo>
                    <a:pt x="3298627" y="71439"/>
                  </a:lnTo>
                  <a:cubicBezTo>
                    <a:pt x="3331965" y="40483"/>
                    <a:pt x="3349824" y="-395"/>
                    <a:pt x="3362921" y="2"/>
                  </a:cubicBezTo>
                  <a:lnTo>
                    <a:pt x="3382217" y="83840"/>
                  </a:lnTo>
                  <a:lnTo>
                    <a:pt x="3327325" y="152773"/>
                  </a:lnTo>
                  <a:lnTo>
                    <a:pt x="3222427" y="233364"/>
                  </a:lnTo>
                  <a:lnTo>
                    <a:pt x="3131691" y="295647"/>
                  </a:lnTo>
                  <a:lnTo>
                    <a:pt x="3053358" y="361952"/>
                  </a:lnTo>
                  <a:cubicBezTo>
                    <a:pt x="3023593" y="388146"/>
                    <a:pt x="2993828" y="421881"/>
                    <a:pt x="2958109" y="445296"/>
                  </a:cubicBezTo>
                  <a:cubicBezTo>
                    <a:pt x="2922390" y="468711"/>
                    <a:pt x="2877146" y="482998"/>
                    <a:pt x="2839046" y="502445"/>
                  </a:cubicBezTo>
                  <a:cubicBezTo>
                    <a:pt x="2800946" y="521892"/>
                    <a:pt x="2774355" y="543721"/>
                    <a:pt x="2729508" y="561977"/>
                  </a:cubicBezTo>
                  <a:cubicBezTo>
                    <a:pt x="2684661" y="580233"/>
                    <a:pt x="2617904" y="599866"/>
                    <a:pt x="2569965" y="611983"/>
                  </a:cubicBezTo>
                  <a:cubicBezTo>
                    <a:pt x="2522026" y="624101"/>
                    <a:pt x="2492234" y="633399"/>
                    <a:pt x="2441872" y="634682"/>
                  </a:cubicBezTo>
                  <a:cubicBezTo>
                    <a:pt x="2391510" y="635965"/>
                    <a:pt x="2327408" y="581766"/>
                    <a:pt x="2267794" y="619681"/>
                  </a:cubicBezTo>
                  <a:lnTo>
                    <a:pt x="2088952" y="733427"/>
                  </a:lnTo>
                  <a:cubicBezTo>
                    <a:pt x="2029338" y="771342"/>
                    <a:pt x="1957984" y="762796"/>
                    <a:pt x="1905596" y="771527"/>
                  </a:cubicBezTo>
                  <a:lnTo>
                    <a:pt x="1774627" y="785814"/>
                  </a:lnTo>
                  <a:cubicBezTo>
                    <a:pt x="1735336" y="788592"/>
                    <a:pt x="1696909" y="794151"/>
                    <a:pt x="1669852" y="788195"/>
                  </a:cubicBezTo>
                  <a:cubicBezTo>
                    <a:pt x="1642795" y="782239"/>
                    <a:pt x="1642846" y="770805"/>
                    <a:pt x="1612287" y="750077"/>
                  </a:cubicBezTo>
                  <a:cubicBezTo>
                    <a:pt x="1581728" y="729349"/>
                    <a:pt x="1524457" y="687796"/>
                    <a:pt x="1486495" y="663825"/>
                  </a:cubicBezTo>
                  <a:cubicBezTo>
                    <a:pt x="1448533" y="639854"/>
                    <a:pt x="1433255" y="608324"/>
                    <a:pt x="1384513" y="606249"/>
                  </a:cubicBezTo>
                  <a:cubicBezTo>
                    <a:pt x="1335771" y="604174"/>
                    <a:pt x="1237700" y="633911"/>
                    <a:pt x="1194044" y="651374"/>
                  </a:cubicBezTo>
                  <a:cubicBezTo>
                    <a:pt x="1074905" y="683812"/>
                    <a:pt x="895454" y="790123"/>
                    <a:pt x="693052" y="827580"/>
                  </a:cubicBezTo>
                  <a:lnTo>
                    <a:pt x="3005" y="996268"/>
                  </a:lnTo>
                  <a:cubicBezTo>
                    <a:pt x="2006" y="960946"/>
                    <a:pt x="1006" y="925624"/>
                    <a:pt x="7" y="890302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40" name="Freeform 38">
              <a:extLst>
                <a:ext uri="{FF2B5EF4-FFF2-40B4-BE49-F238E27FC236}">
                  <a16:creationId xmlns:a16="http://schemas.microsoft.com/office/drawing/2014/main" id="{9BF02958-AD3F-4741-B7BD-B92EEF069758}"/>
                </a:ext>
              </a:extLst>
            </p:cNvPr>
            <p:cNvSpPr/>
            <p:nvPr/>
          </p:nvSpPr>
          <p:spPr bwMode="auto">
            <a:xfrm>
              <a:off x="3564011" y="1384956"/>
              <a:ext cx="2435216" cy="661318"/>
            </a:xfrm>
            <a:custGeom>
              <a:avLst/>
              <a:gdLst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42862 w 2512219"/>
                <a:gd name="connsiteY26" fmla="*/ 945356 h 978694"/>
                <a:gd name="connsiteX27" fmla="*/ 121444 w 2512219"/>
                <a:gd name="connsiteY27" fmla="*/ 885825 h 978694"/>
                <a:gd name="connsiteX28" fmla="*/ 235744 w 2512219"/>
                <a:gd name="connsiteY28" fmla="*/ 781050 h 978694"/>
                <a:gd name="connsiteX29" fmla="*/ 297656 w 2512219"/>
                <a:gd name="connsiteY29" fmla="*/ 714375 h 978694"/>
                <a:gd name="connsiteX30" fmla="*/ 411956 w 2512219"/>
                <a:gd name="connsiteY30" fmla="*/ 654844 h 978694"/>
                <a:gd name="connsiteX31" fmla="*/ 433387 w 2512219"/>
                <a:gd name="connsiteY31" fmla="*/ 650081 h 978694"/>
                <a:gd name="connsiteX32" fmla="*/ 485775 w 2512219"/>
                <a:gd name="connsiteY32" fmla="*/ 628650 h 978694"/>
                <a:gd name="connsiteX33" fmla="*/ 590550 w 2512219"/>
                <a:gd name="connsiteY33" fmla="*/ 647700 h 978694"/>
                <a:gd name="connsiteX34" fmla="*/ 650081 w 2512219"/>
                <a:gd name="connsiteY34" fmla="*/ 676275 h 978694"/>
                <a:gd name="connsiteX35" fmla="*/ 721519 w 2512219"/>
                <a:gd name="connsiteY35" fmla="*/ 711994 h 978694"/>
                <a:gd name="connsiteX36" fmla="*/ 831056 w 2512219"/>
                <a:gd name="connsiteY36" fmla="*/ 719138 h 978694"/>
                <a:gd name="connsiteX37" fmla="*/ 1007269 w 2512219"/>
                <a:gd name="connsiteY37" fmla="*/ 697706 h 978694"/>
                <a:gd name="connsiteX38" fmla="*/ 1183481 w 2512219"/>
                <a:gd name="connsiteY38" fmla="*/ 659606 h 978694"/>
                <a:gd name="connsiteX39" fmla="*/ 1364456 w 2512219"/>
                <a:gd name="connsiteY39" fmla="*/ 628650 h 978694"/>
                <a:gd name="connsiteX40" fmla="*/ 1519237 w 2512219"/>
                <a:gd name="connsiteY40" fmla="*/ 595313 h 978694"/>
                <a:gd name="connsiteX41" fmla="*/ 1678781 w 2512219"/>
                <a:gd name="connsiteY41" fmla="*/ 526256 h 978694"/>
                <a:gd name="connsiteX42" fmla="*/ 1774031 w 2512219"/>
                <a:gd name="connsiteY42" fmla="*/ 502444 h 978694"/>
                <a:gd name="connsiteX43" fmla="*/ 1850231 w 2512219"/>
                <a:gd name="connsiteY43" fmla="*/ 488156 h 978694"/>
                <a:gd name="connsiteX44" fmla="*/ 1952625 w 2512219"/>
                <a:gd name="connsiteY44" fmla="*/ 426244 h 978694"/>
                <a:gd name="connsiteX45" fmla="*/ 2062162 w 2512219"/>
                <a:gd name="connsiteY45" fmla="*/ 373856 h 978694"/>
                <a:gd name="connsiteX46" fmla="*/ 2155031 w 2512219"/>
                <a:gd name="connsiteY46" fmla="*/ 300038 h 978694"/>
                <a:gd name="connsiteX47" fmla="*/ 2274094 w 2512219"/>
                <a:gd name="connsiteY47" fmla="*/ 195263 h 978694"/>
                <a:gd name="connsiteX48" fmla="*/ 2374106 w 2512219"/>
                <a:gd name="connsiteY48" fmla="*/ 126206 h 978694"/>
                <a:gd name="connsiteX49" fmla="*/ 2438400 w 2512219"/>
                <a:gd name="connsiteY49" fmla="*/ 88106 h 978694"/>
                <a:gd name="connsiteX50" fmla="*/ 2490787 w 2512219"/>
                <a:gd name="connsiteY50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21444 w 2512219"/>
                <a:gd name="connsiteY27" fmla="*/ 885825 h 978694"/>
                <a:gd name="connsiteX28" fmla="*/ 235744 w 2512219"/>
                <a:gd name="connsiteY28" fmla="*/ 781050 h 978694"/>
                <a:gd name="connsiteX29" fmla="*/ 297656 w 2512219"/>
                <a:gd name="connsiteY29" fmla="*/ 714375 h 978694"/>
                <a:gd name="connsiteX30" fmla="*/ 411956 w 2512219"/>
                <a:gd name="connsiteY30" fmla="*/ 654844 h 978694"/>
                <a:gd name="connsiteX31" fmla="*/ 433387 w 2512219"/>
                <a:gd name="connsiteY31" fmla="*/ 650081 h 978694"/>
                <a:gd name="connsiteX32" fmla="*/ 485775 w 2512219"/>
                <a:gd name="connsiteY32" fmla="*/ 628650 h 978694"/>
                <a:gd name="connsiteX33" fmla="*/ 590550 w 2512219"/>
                <a:gd name="connsiteY33" fmla="*/ 647700 h 978694"/>
                <a:gd name="connsiteX34" fmla="*/ 650081 w 2512219"/>
                <a:gd name="connsiteY34" fmla="*/ 676275 h 978694"/>
                <a:gd name="connsiteX35" fmla="*/ 721519 w 2512219"/>
                <a:gd name="connsiteY35" fmla="*/ 711994 h 978694"/>
                <a:gd name="connsiteX36" fmla="*/ 831056 w 2512219"/>
                <a:gd name="connsiteY36" fmla="*/ 719138 h 978694"/>
                <a:gd name="connsiteX37" fmla="*/ 1007269 w 2512219"/>
                <a:gd name="connsiteY37" fmla="*/ 697706 h 978694"/>
                <a:gd name="connsiteX38" fmla="*/ 1183481 w 2512219"/>
                <a:gd name="connsiteY38" fmla="*/ 659606 h 978694"/>
                <a:gd name="connsiteX39" fmla="*/ 1364456 w 2512219"/>
                <a:gd name="connsiteY39" fmla="*/ 628650 h 978694"/>
                <a:gd name="connsiteX40" fmla="*/ 1519237 w 2512219"/>
                <a:gd name="connsiteY40" fmla="*/ 595313 h 978694"/>
                <a:gd name="connsiteX41" fmla="*/ 1678781 w 2512219"/>
                <a:gd name="connsiteY41" fmla="*/ 526256 h 978694"/>
                <a:gd name="connsiteX42" fmla="*/ 1774031 w 2512219"/>
                <a:gd name="connsiteY42" fmla="*/ 502444 h 978694"/>
                <a:gd name="connsiteX43" fmla="*/ 1850231 w 2512219"/>
                <a:gd name="connsiteY43" fmla="*/ 488156 h 978694"/>
                <a:gd name="connsiteX44" fmla="*/ 1952625 w 2512219"/>
                <a:gd name="connsiteY44" fmla="*/ 426244 h 978694"/>
                <a:gd name="connsiteX45" fmla="*/ 2062162 w 2512219"/>
                <a:gd name="connsiteY45" fmla="*/ 373856 h 978694"/>
                <a:gd name="connsiteX46" fmla="*/ 2155031 w 2512219"/>
                <a:gd name="connsiteY46" fmla="*/ 300038 h 978694"/>
                <a:gd name="connsiteX47" fmla="*/ 2274094 w 2512219"/>
                <a:gd name="connsiteY47" fmla="*/ 195263 h 978694"/>
                <a:gd name="connsiteX48" fmla="*/ 2374106 w 2512219"/>
                <a:gd name="connsiteY48" fmla="*/ 126206 h 978694"/>
                <a:gd name="connsiteX49" fmla="*/ 2438400 w 2512219"/>
                <a:gd name="connsiteY49" fmla="*/ 88106 h 978694"/>
                <a:gd name="connsiteX50" fmla="*/ 2490787 w 2512219"/>
                <a:gd name="connsiteY50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14300 w 2512219"/>
                <a:gd name="connsiteY27" fmla="*/ 876300 h 978694"/>
                <a:gd name="connsiteX28" fmla="*/ 121444 w 2512219"/>
                <a:gd name="connsiteY28" fmla="*/ 885825 h 978694"/>
                <a:gd name="connsiteX29" fmla="*/ 235744 w 2512219"/>
                <a:gd name="connsiteY29" fmla="*/ 781050 h 978694"/>
                <a:gd name="connsiteX30" fmla="*/ 297656 w 2512219"/>
                <a:gd name="connsiteY30" fmla="*/ 714375 h 978694"/>
                <a:gd name="connsiteX31" fmla="*/ 411956 w 2512219"/>
                <a:gd name="connsiteY31" fmla="*/ 654844 h 978694"/>
                <a:gd name="connsiteX32" fmla="*/ 433387 w 2512219"/>
                <a:gd name="connsiteY32" fmla="*/ 650081 h 978694"/>
                <a:gd name="connsiteX33" fmla="*/ 485775 w 2512219"/>
                <a:gd name="connsiteY33" fmla="*/ 628650 h 978694"/>
                <a:gd name="connsiteX34" fmla="*/ 590550 w 2512219"/>
                <a:gd name="connsiteY34" fmla="*/ 647700 h 978694"/>
                <a:gd name="connsiteX35" fmla="*/ 650081 w 2512219"/>
                <a:gd name="connsiteY35" fmla="*/ 676275 h 978694"/>
                <a:gd name="connsiteX36" fmla="*/ 721519 w 2512219"/>
                <a:gd name="connsiteY36" fmla="*/ 711994 h 978694"/>
                <a:gd name="connsiteX37" fmla="*/ 831056 w 2512219"/>
                <a:gd name="connsiteY37" fmla="*/ 719138 h 978694"/>
                <a:gd name="connsiteX38" fmla="*/ 1007269 w 2512219"/>
                <a:gd name="connsiteY38" fmla="*/ 697706 h 978694"/>
                <a:gd name="connsiteX39" fmla="*/ 1183481 w 2512219"/>
                <a:gd name="connsiteY39" fmla="*/ 659606 h 978694"/>
                <a:gd name="connsiteX40" fmla="*/ 1364456 w 2512219"/>
                <a:gd name="connsiteY40" fmla="*/ 628650 h 978694"/>
                <a:gd name="connsiteX41" fmla="*/ 1519237 w 2512219"/>
                <a:gd name="connsiteY41" fmla="*/ 595313 h 978694"/>
                <a:gd name="connsiteX42" fmla="*/ 1678781 w 2512219"/>
                <a:gd name="connsiteY42" fmla="*/ 526256 h 978694"/>
                <a:gd name="connsiteX43" fmla="*/ 1774031 w 2512219"/>
                <a:gd name="connsiteY43" fmla="*/ 502444 h 978694"/>
                <a:gd name="connsiteX44" fmla="*/ 1850231 w 2512219"/>
                <a:gd name="connsiteY44" fmla="*/ 488156 h 978694"/>
                <a:gd name="connsiteX45" fmla="*/ 1952625 w 2512219"/>
                <a:gd name="connsiteY45" fmla="*/ 426244 h 978694"/>
                <a:gd name="connsiteX46" fmla="*/ 2062162 w 2512219"/>
                <a:gd name="connsiteY46" fmla="*/ 373856 h 978694"/>
                <a:gd name="connsiteX47" fmla="*/ 2155031 w 2512219"/>
                <a:gd name="connsiteY47" fmla="*/ 300038 h 978694"/>
                <a:gd name="connsiteX48" fmla="*/ 2274094 w 2512219"/>
                <a:gd name="connsiteY48" fmla="*/ 195263 h 978694"/>
                <a:gd name="connsiteX49" fmla="*/ 2374106 w 2512219"/>
                <a:gd name="connsiteY49" fmla="*/ 126206 h 978694"/>
                <a:gd name="connsiteX50" fmla="*/ 2438400 w 2512219"/>
                <a:gd name="connsiteY50" fmla="*/ 88106 h 978694"/>
                <a:gd name="connsiteX51" fmla="*/ 2490787 w 2512219"/>
                <a:gd name="connsiteY51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14300 w 2512219"/>
                <a:gd name="connsiteY27" fmla="*/ 876300 h 978694"/>
                <a:gd name="connsiteX28" fmla="*/ 121444 w 2512219"/>
                <a:gd name="connsiteY28" fmla="*/ 885825 h 978694"/>
                <a:gd name="connsiteX29" fmla="*/ 214312 w 2512219"/>
                <a:gd name="connsiteY29" fmla="*/ 788194 h 978694"/>
                <a:gd name="connsiteX30" fmla="*/ 235744 w 2512219"/>
                <a:gd name="connsiteY30" fmla="*/ 781050 h 978694"/>
                <a:gd name="connsiteX31" fmla="*/ 297656 w 2512219"/>
                <a:gd name="connsiteY31" fmla="*/ 714375 h 978694"/>
                <a:gd name="connsiteX32" fmla="*/ 411956 w 2512219"/>
                <a:gd name="connsiteY32" fmla="*/ 654844 h 978694"/>
                <a:gd name="connsiteX33" fmla="*/ 433387 w 2512219"/>
                <a:gd name="connsiteY33" fmla="*/ 650081 h 978694"/>
                <a:gd name="connsiteX34" fmla="*/ 485775 w 2512219"/>
                <a:gd name="connsiteY34" fmla="*/ 628650 h 978694"/>
                <a:gd name="connsiteX35" fmla="*/ 590550 w 2512219"/>
                <a:gd name="connsiteY35" fmla="*/ 647700 h 978694"/>
                <a:gd name="connsiteX36" fmla="*/ 650081 w 2512219"/>
                <a:gd name="connsiteY36" fmla="*/ 676275 h 978694"/>
                <a:gd name="connsiteX37" fmla="*/ 721519 w 2512219"/>
                <a:gd name="connsiteY37" fmla="*/ 711994 h 978694"/>
                <a:gd name="connsiteX38" fmla="*/ 831056 w 2512219"/>
                <a:gd name="connsiteY38" fmla="*/ 719138 h 978694"/>
                <a:gd name="connsiteX39" fmla="*/ 1007269 w 2512219"/>
                <a:gd name="connsiteY39" fmla="*/ 697706 h 978694"/>
                <a:gd name="connsiteX40" fmla="*/ 1183481 w 2512219"/>
                <a:gd name="connsiteY40" fmla="*/ 659606 h 978694"/>
                <a:gd name="connsiteX41" fmla="*/ 1364456 w 2512219"/>
                <a:gd name="connsiteY41" fmla="*/ 628650 h 978694"/>
                <a:gd name="connsiteX42" fmla="*/ 1519237 w 2512219"/>
                <a:gd name="connsiteY42" fmla="*/ 595313 h 978694"/>
                <a:gd name="connsiteX43" fmla="*/ 1678781 w 2512219"/>
                <a:gd name="connsiteY43" fmla="*/ 526256 h 978694"/>
                <a:gd name="connsiteX44" fmla="*/ 1774031 w 2512219"/>
                <a:gd name="connsiteY44" fmla="*/ 502444 h 978694"/>
                <a:gd name="connsiteX45" fmla="*/ 1850231 w 2512219"/>
                <a:gd name="connsiteY45" fmla="*/ 488156 h 978694"/>
                <a:gd name="connsiteX46" fmla="*/ 1952625 w 2512219"/>
                <a:gd name="connsiteY46" fmla="*/ 426244 h 978694"/>
                <a:gd name="connsiteX47" fmla="*/ 2062162 w 2512219"/>
                <a:gd name="connsiteY47" fmla="*/ 373856 h 978694"/>
                <a:gd name="connsiteX48" fmla="*/ 2155031 w 2512219"/>
                <a:gd name="connsiteY48" fmla="*/ 300038 h 978694"/>
                <a:gd name="connsiteX49" fmla="*/ 2274094 w 2512219"/>
                <a:gd name="connsiteY49" fmla="*/ 195263 h 978694"/>
                <a:gd name="connsiteX50" fmla="*/ 2374106 w 2512219"/>
                <a:gd name="connsiteY50" fmla="*/ 126206 h 978694"/>
                <a:gd name="connsiteX51" fmla="*/ 2438400 w 2512219"/>
                <a:gd name="connsiteY51" fmla="*/ 88106 h 978694"/>
                <a:gd name="connsiteX52" fmla="*/ 2490787 w 2512219"/>
                <a:gd name="connsiteY52" fmla="*/ 0 h 978694"/>
                <a:gd name="connsiteX0" fmla="*/ 2488406 w 2509838"/>
                <a:gd name="connsiteY0" fmla="*/ 0 h 978694"/>
                <a:gd name="connsiteX1" fmla="*/ 2509838 w 2509838"/>
                <a:gd name="connsiteY1" fmla="*/ 76200 h 978694"/>
                <a:gd name="connsiteX2" fmla="*/ 2440781 w 2509838"/>
                <a:gd name="connsiteY2" fmla="*/ 157163 h 978694"/>
                <a:gd name="connsiteX3" fmla="*/ 2333625 w 2509838"/>
                <a:gd name="connsiteY3" fmla="*/ 230981 h 978694"/>
                <a:gd name="connsiteX4" fmla="*/ 2266950 w 2509838"/>
                <a:gd name="connsiteY4" fmla="*/ 288131 h 978694"/>
                <a:gd name="connsiteX5" fmla="*/ 2195513 w 2509838"/>
                <a:gd name="connsiteY5" fmla="*/ 347663 h 978694"/>
                <a:gd name="connsiteX6" fmla="*/ 2107406 w 2509838"/>
                <a:gd name="connsiteY6" fmla="*/ 426244 h 978694"/>
                <a:gd name="connsiteX7" fmla="*/ 1978819 w 2509838"/>
                <a:gd name="connsiteY7" fmla="*/ 488156 h 978694"/>
                <a:gd name="connsiteX8" fmla="*/ 1871663 w 2509838"/>
                <a:gd name="connsiteY8" fmla="*/ 550069 h 978694"/>
                <a:gd name="connsiteX9" fmla="*/ 1738313 w 2509838"/>
                <a:gd name="connsiteY9" fmla="*/ 581025 h 978694"/>
                <a:gd name="connsiteX10" fmla="*/ 1574006 w 2509838"/>
                <a:gd name="connsiteY10" fmla="*/ 631031 h 978694"/>
                <a:gd name="connsiteX11" fmla="*/ 1409700 w 2509838"/>
                <a:gd name="connsiteY11" fmla="*/ 683419 h 978694"/>
                <a:gd name="connsiteX12" fmla="*/ 1250156 w 2509838"/>
                <a:gd name="connsiteY12" fmla="*/ 709613 h 978694"/>
                <a:gd name="connsiteX13" fmla="*/ 1047750 w 2509838"/>
                <a:gd name="connsiteY13" fmla="*/ 747713 h 978694"/>
                <a:gd name="connsiteX14" fmla="*/ 869156 w 2509838"/>
                <a:gd name="connsiteY14" fmla="*/ 769144 h 978694"/>
                <a:gd name="connsiteX15" fmla="*/ 735806 w 2509838"/>
                <a:gd name="connsiteY15" fmla="*/ 769144 h 978694"/>
                <a:gd name="connsiteX16" fmla="*/ 604838 w 2509838"/>
                <a:gd name="connsiteY16" fmla="*/ 733425 h 978694"/>
                <a:gd name="connsiteX17" fmla="*/ 521494 w 2509838"/>
                <a:gd name="connsiteY17" fmla="*/ 695325 h 978694"/>
                <a:gd name="connsiteX18" fmla="*/ 438150 w 2509838"/>
                <a:gd name="connsiteY18" fmla="*/ 714375 h 978694"/>
                <a:gd name="connsiteX19" fmla="*/ 335756 w 2509838"/>
                <a:gd name="connsiteY19" fmla="*/ 771525 h 978694"/>
                <a:gd name="connsiteX20" fmla="*/ 233363 w 2509838"/>
                <a:gd name="connsiteY20" fmla="*/ 876300 h 978694"/>
                <a:gd name="connsiteX21" fmla="*/ 178594 w 2509838"/>
                <a:gd name="connsiteY21" fmla="*/ 935831 h 978694"/>
                <a:gd name="connsiteX22" fmla="*/ 102394 w 2509838"/>
                <a:gd name="connsiteY22" fmla="*/ 978694 h 978694"/>
                <a:gd name="connsiteX23" fmla="*/ 0 w 2509838"/>
                <a:gd name="connsiteY23" fmla="*/ 973931 h 978694"/>
                <a:gd name="connsiteX24" fmla="*/ 19050 w 2509838"/>
                <a:gd name="connsiteY24" fmla="*/ 952500 h 978694"/>
                <a:gd name="connsiteX25" fmla="*/ 38100 w 2509838"/>
                <a:gd name="connsiteY25" fmla="*/ 947738 h 978694"/>
                <a:gd name="connsiteX26" fmla="*/ 54769 w 2509838"/>
                <a:gd name="connsiteY26" fmla="*/ 926306 h 978694"/>
                <a:gd name="connsiteX27" fmla="*/ 111919 w 2509838"/>
                <a:gd name="connsiteY27" fmla="*/ 876300 h 978694"/>
                <a:gd name="connsiteX28" fmla="*/ 119063 w 2509838"/>
                <a:gd name="connsiteY28" fmla="*/ 885825 h 978694"/>
                <a:gd name="connsiteX29" fmla="*/ 211931 w 2509838"/>
                <a:gd name="connsiteY29" fmla="*/ 788194 h 978694"/>
                <a:gd name="connsiteX30" fmla="*/ 233363 w 2509838"/>
                <a:gd name="connsiteY30" fmla="*/ 781050 h 978694"/>
                <a:gd name="connsiteX31" fmla="*/ 295275 w 2509838"/>
                <a:gd name="connsiteY31" fmla="*/ 714375 h 978694"/>
                <a:gd name="connsiteX32" fmla="*/ 409575 w 2509838"/>
                <a:gd name="connsiteY32" fmla="*/ 654844 h 978694"/>
                <a:gd name="connsiteX33" fmla="*/ 431006 w 2509838"/>
                <a:gd name="connsiteY33" fmla="*/ 650081 h 978694"/>
                <a:gd name="connsiteX34" fmla="*/ 483394 w 2509838"/>
                <a:gd name="connsiteY34" fmla="*/ 628650 h 978694"/>
                <a:gd name="connsiteX35" fmla="*/ 588169 w 2509838"/>
                <a:gd name="connsiteY35" fmla="*/ 647700 h 978694"/>
                <a:gd name="connsiteX36" fmla="*/ 647700 w 2509838"/>
                <a:gd name="connsiteY36" fmla="*/ 676275 h 978694"/>
                <a:gd name="connsiteX37" fmla="*/ 719138 w 2509838"/>
                <a:gd name="connsiteY37" fmla="*/ 711994 h 978694"/>
                <a:gd name="connsiteX38" fmla="*/ 828675 w 2509838"/>
                <a:gd name="connsiteY38" fmla="*/ 719138 h 978694"/>
                <a:gd name="connsiteX39" fmla="*/ 1004888 w 2509838"/>
                <a:gd name="connsiteY39" fmla="*/ 697706 h 978694"/>
                <a:gd name="connsiteX40" fmla="*/ 1181100 w 2509838"/>
                <a:gd name="connsiteY40" fmla="*/ 659606 h 978694"/>
                <a:gd name="connsiteX41" fmla="*/ 1362075 w 2509838"/>
                <a:gd name="connsiteY41" fmla="*/ 628650 h 978694"/>
                <a:gd name="connsiteX42" fmla="*/ 1516856 w 2509838"/>
                <a:gd name="connsiteY42" fmla="*/ 595313 h 978694"/>
                <a:gd name="connsiteX43" fmla="*/ 1676400 w 2509838"/>
                <a:gd name="connsiteY43" fmla="*/ 526256 h 978694"/>
                <a:gd name="connsiteX44" fmla="*/ 1771650 w 2509838"/>
                <a:gd name="connsiteY44" fmla="*/ 502444 h 978694"/>
                <a:gd name="connsiteX45" fmla="*/ 1847850 w 2509838"/>
                <a:gd name="connsiteY45" fmla="*/ 488156 h 978694"/>
                <a:gd name="connsiteX46" fmla="*/ 1950244 w 2509838"/>
                <a:gd name="connsiteY46" fmla="*/ 426244 h 978694"/>
                <a:gd name="connsiteX47" fmla="*/ 2059781 w 2509838"/>
                <a:gd name="connsiteY47" fmla="*/ 373856 h 978694"/>
                <a:gd name="connsiteX48" fmla="*/ 2152650 w 2509838"/>
                <a:gd name="connsiteY48" fmla="*/ 300038 h 978694"/>
                <a:gd name="connsiteX49" fmla="*/ 2271713 w 2509838"/>
                <a:gd name="connsiteY49" fmla="*/ 195263 h 978694"/>
                <a:gd name="connsiteX50" fmla="*/ 2371725 w 2509838"/>
                <a:gd name="connsiteY50" fmla="*/ 126206 h 978694"/>
                <a:gd name="connsiteX51" fmla="*/ 2436019 w 2509838"/>
                <a:gd name="connsiteY51" fmla="*/ 88106 h 978694"/>
                <a:gd name="connsiteX52" fmla="*/ 2488406 w 2509838"/>
                <a:gd name="connsiteY52" fmla="*/ 0 h 978694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119063 w 2509838"/>
                <a:gd name="connsiteY28" fmla="*/ 885825 h 976313"/>
                <a:gd name="connsiteX29" fmla="*/ 211931 w 2509838"/>
                <a:gd name="connsiteY29" fmla="*/ 788194 h 976313"/>
                <a:gd name="connsiteX30" fmla="*/ 233363 w 2509838"/>
                <a:gd name="connsiteY30" fmla="*/ 781050 h 976313"/>
                <a:gd name="connsiteX31" fmla="*/ 295275 w 2509838"/>
                <a:gd name="connsiteY31" fmla="*/ 714375 h 976313"/>
                <a:gd name="connsiteX32" fmla="*/ 409575 w 2509838"/>
                <a:gd name="connsiteY32" fmla="*/ 654844 h 976313"/>
                <a:gd name="connsiteX33" fmla="*/ 431006 w 2509838"/>
                <a:gd name="connsiteY33" fmla="*/ 650081 h 976313"/>
                <a:gd name="connsiteX34" fmla="*/ 483394 w 2509838"/>
                <a:gd name="connsiteY34" fmla="*/ 628650 h 976313"/>
                <a:gd name="connsiteX35" fmla="*/ 588169 w 2509838"/>
                <a:gd name="connsiteY35" fmla="*/ 647700 h 976313"/>
                <a:gd name="connsiteX36" fmla="*/ 647700 w 2509838"/>
                <a:gd name="connsiteY36" fmla="*/ 676275 h 976313"/>
                <a:gd name="connsiteX37" fmla="*/ 719138 w 2509838"/>
                <a:gd name="connsiteY37" fmla="*/ 711994 h 976313"/>
                <a:gd name="connsiteX38" fmla="*/ 828675 w 2509838"/>
                <a:gd name="connsiteY38" fmla="*/ 719138 h 976313"/>
                <a:gd name="connsiteX39" fmla="*/ 1004888 w 2509838"/>
                <a:gd name="connsiteY39" fmla="*/ 697706 h 976313"/>
                <a:gd name="connsiteX40" fmla="*/ 1181100 w 2509838"/>
                <a:gd name="connsiteY40" fmla="*/ 659606 h 976313"/>
                <a:gd name="connsiteX41" fmla="*/ 1362075 w 2509838"/>
                <a:gd name="connsiteY41" fmla="*/ 628650 h 976313"/>
                <a:gd name="connsiteX42" fmla="*/ 1516856 w 2509838"/>
                <a:gd name="connsiteY42" fmla="*/ 595313 h 976313"/>
                <a:gd name="connsiteX43" fmla="*/ 1676400 w 2509838"/>
                <a:gd name="connsiteY43" fmla="*/ 526256 h 976313"/>
                <a:gd name="connsiteX44" fmla="*/ 1771650 w 2509838"/>
                <a:gd name="connsiteY44" fmla="*/ 502444 h 976313"/>
                <a:gd name="connsiteX45" fmla="*/ 1847850 w 2509838"/>
                <a:gd name="connsiteY45" fmla="*/ 488156 h 976313"/>
                <a:gd name="connsiteX46" fmla="*/ 1950244 w 2509838"/>
                <a:gd name="connsiteY46" fmla="*/ 426244 h 976313"/>
                <a:gd name="connsiteX47" fmla="*/ 2059781 w 2509838"/>
                <a:gd name="connsiteY47" fmla="*/ 373856 h 976313"/>
                <a:gd name="connsiteX48" fmla="*/ 2152650 w 2509838"/>
                <a:gd name="connsiteY48" fmla="*/ 300038 h 976313"/>
                <a:gd name="connsiteX49" fmla="*/ 2271713 w 2509838"/>
                <a:gd name="connsiteY49" fmla="*/ 195263 h 976313"/>
                <a:gd name="connsiteX50" fmla="*/ 2371725 w 2509838"/>
                <a:gd name="connsiteY50" fmla="*/ 126206 h 976313"/>
                <a:gd name="connsiteX51" fmla="*/ 2436019 w 2509838"/>
                <a:gd name="connsiteY51" fmla="*/ 88106 h 976313"/>
                <a:gd name="connsiteX52" fmla="*/ 2488406 w 2509838"/>
                <a:gd name="connsiteY52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31006 w 2509838"/>
                <a:gd name="connsiteY32" fmla="*/ 650081 h 976313"/>
                <a:gd name="connsiteX33" fmla="*/ 483394 w 2509838"/>
                <a:gd name="connsiteY33" fmla="*/ 628650 h 976313"/>
                <a:gd name="connsiteX34" fmla="*/ 588169 w 2509838"/>
                <a:gd name="connsiteY34" fmla="*/ 647700 h 976313"/>
                <a:gd name="connsiteX35" fmla="*/ 647700 w 2509838"/>
                <a:gd name="connsiteY35" fmla="*/ 676275 h 976313"/>
                <a:gd name="connsiteX36" fmla="*/ 719138 w 2509838"/>
                <a:gd name="connsiteY36" fmla="*/ 711994 h 976313"/>
                <a:gd name="connsiteX37" fmla="*/ 828675 w 2509838"/>
                <a:gd name="connsiteY37" fmla="*/ 719138 h 976313"/>
                <a:gd name="connsiteX38" fmla="*/ 1004888 w 2509838"/>
                <a:gd name="connsiteY38" fmla="*/ 697706 h 976313"/>
                <a:gd name="connsiteX39" fmla="*/ 1181100 w 2509838"/>
                <a:gd name="connsiteY39" fmla="*/ 659606 h 976313"/>
                <a:gd name="connsiteX40" fmla="*/ 1362075 w 2509838"/>
                <a:gd name="connsiteY40" fmla="*/ 628650 h 976313"/>
                <a:gd name="connsiteX41" fmla="*/ 1516856 w 2509838"/>
                <a:gd name="connsiteY41" fmla="*/ 595313 h 976313"/>
                <a:gd name="connsiteX42" fmla="*/ 1676400 w 2509838"/>
                <a:gd name="connsiteY42" fmla="*/ 526256 h 976313"/>
                <a:gd name="connsiteX43" fmla="*/ 1771650 w 2509838"/>
                <a:gd name="connsiteY43" fmla="*/ 502444 h 976313"/>
                <a:gd name="connsiteX44" fmla="*/ 1847850 w 2509838"/>
                <a:gd name="connsiteY44" fmla="*/ 488156 h 976313"/>
                <a:gd name="connsiteX45" fmla="*/ 1950244 w 2509838"/>
                <a:gd name="connsiteY45" fmla="*/ 426244 h 976313"/>
                <a:gd name="connsiteX46" fmla="*/ 2059781 w 2509838"/>
                <a:gd name="connsiteY46" fmla="*/ 373856 h 976313"/>
                <a:gd name="connsiteX47" fmla="*/ 2152650 w 2509838"/>
                <a:gd name="connsiteY47" fmla="*/ 300038 h 976313"/>
                <a:gd name="connsiteX48" fmla="*/ 2271713 w 2509838"/>
                <a:gd name="connsiteY48" fmla="*/ 195263 h 976313"/>
                <a:gd name="connsiteX49" fmla="*/ 2371725 w 2509838"/>
                <a:gd name="connsiteY49" fmla="*/ 126206 h 976313"/>
                <a:gd name="connsiteX50" fmla="*/ 2436019 w 2509838"/>
                <a:gd name="connsiteY50" fmla="*/ 88106 h 976313"/>
                <a:gd name="connsiteX51" fmla="*/ 2488406 w 2509838"/>
                <a:gd name="connsiteY51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95275 w 2509838"/>
                <a:gd name="connsiteY29" fmla="*/ 714375 h 976313"/>
                <a:gd name="connsiteX30" fmla="*/ 409575 w 2509838"/>
                <a:gd name="connsiteY30" fmla="*/ 654844 h 976313"/>
                <a:gd name="connsiteX31" fmla="*/ 483394 w 2509838"/>
                <a:gd name="connsiteY31" fmla="*/ 628650 h 976313"/>
                <a:gd name="connsiteX32" fmla="*/ 588169 w 2509838"/>
                <a:gd name="connsiteY32" fmla="*/ 647700 h 976313"/>
                <a:gd name="connsiteX33" fmla="*/ 647700 w 2509838"/>
                <a:gd name="connsiteY33" fmla="*/ 676275 h 976313"/>
                <a:gd name="connsiteX34" fmla="*/ 719138 w 2509838"/>
                <a:gd name="connsiteY34" fmla="*/ 711994 h 976313"/>
                <a:gd name="connsiteX35" fmla="*/ 828675 w 2509838"/>
                <a:gd name="connsiteY35" fmla="*/ 719138 h 976313"/>
                <a:gd name="connsiteX36" fmla="*/ 1004888 w 2509838"/>
                <a:gd name="connsiteY36" fmla="*/ 697706 h 976313"/>
                <a:gd name="connsiteX37" fmla="*/ 1181100 w 2509838"/>
                <a:gd name="connsiteY37" fmla="*/ 659606 h 976313"/>
                <a:gd name="connsiteX38" fmla="*/ 1362075 w 2509838"/>
                <a:gd name="connsiteY38" fmla="*/ 628650 h 976313"/>
                <a:gd name="connsiteX39" fmla="*/ 1516856 w 2509838"/>
                <a:gd name="connsiteY39" fmla="*/ 595313 h 976313"/>
                <a:gd name="connsiteX40" fmla="*/ 1676400 w 2509838"/>
                <a:gd name="connsiteY40" fmla="*/ 526256 h 976313"/>
                <a:gd name="connsiteX41" fmla="*/ 1771650 w 2509838"/>
                <a:gd name="connsiteY41" fmla="*/ 502444 h 976313"/>
                <a:gd name="connsiteX42" fmla="*/ 1847850 w 2509838"/>
                <a:gd name="connsiteY42" fmla="*/ 488156 h 976313"/>
                <a:gd name="connsiteX43" fmla="*/ 1950244 w 2509838"/>
                <a:gd name="connsiteY43" fmla="*/ 426244 h 976313"/>
                <a:gd name="connsiteX44" fmla="*/ 2059781 w 2509838"/>
                <a:gd name="connsiteY44" fmla="*/ 373856 h 976313"/>
                <a:gd name="connsiteX45" fmla="*/ 2152650 w 2509838"/>
                <a:gd name="connsiteY45" fmla="*/ 300038 h 976313"/>
                <a:gd name="connsiteX46" fmla="*/ 2271713 w 2509838"/>
                <a:gd name="connsiteY46" fmla="*/ 195263 h 976313"/>
                <a:gd name="connsiteX47" fmla="*/ 2371725 w 2509838"/>
                <a:gd name="connsiteY47" fmla="*/ 126206 h 976313"/>
                <a:gd name="connsiteX48" fmla="*/ 2436019 w 2509838"/>
                <a:gd name="connsiteY48" fmla="*/ 88106 h 976313"/>
                <a:gd name="connsiteX49" fmla="*/ 2488406 w 2509838"/>
                <a:gd name="connsiteY49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54769 w 2509838"/>
                <a:gd name="connsiteY25" fmla="*/ 926306 h 976313"/>
                <a:gd name="connsiteX26" fmla="*/ 111919 w 2509838"/>
                <a:gd name="connsiteY26" fmla="*/ 876300 h 976313"/>
                <a:gd name="connsiteX27" fmla="*/ 211931 w 2509838"/>
                <a:gd name="connsiteY27" fmla="*/ 788194 h 976313"/>
                <a:gd name="connsiteX28" fmla="*/ 295275 w 2509838"/>
                <a:gd name="connsiteY28" fmla="*/ 714375 h 976313"/>
                <a:gd name="connsiteX29" fmla="*/ 409575 w 2509838"/>
                <a:gd name="connsiteY29" fmla="*/ 654844 h 976313"/>
                <a:gd name="connsiteX30" fmla="*/ 483394 w 2509838"/>
                <a:gd name="connsiteY30" fmla="*/ 628650 h 976313"/>
                <a:gd name="connsiteX31" fmla="*/ 588169 w 2509838"/>
                <a:gd name="connsiteY31" fmla="*/ 647700 h 976313"/>
                <a:gd name="connsiteX32" fmla="*/ 647700 w 2509838"/>
                <a:gd name="connsiteY32" fmla="*/ 676275 h 976313"/>
                <a:gd name="connsiteX33" fmla="*/ 719138 w 2509838"/>
                <a:gd name="connsiteY33" fmla="*/ 711994 h 976313"/>
                <a:gd name="connsiteX34" fmla="*/ 828675 w 2509838"/>
                <a:gd name="connsiteY34" fmla="*/ 719138 h 976313"/>
                <a:gd name="connsiteX35" fmla="*/ 1004888 w 2509838"/>
                <a:gd name="connsiteY35" fmla="*/ 697706 h 976313"/>
                <a:gd name="connsiteX36" fmla="*/ 1181100 w 2509838"/>
                <a:gd name="connsiteY36" fmla="*/ 659606 h 976313"/>
                <a:gd name="connsiteX37" fmla="*/ 1362075 w 2509838"/>
                <a:gd name="connsiteY37" fmla="*/ 628650 h 976313"/>
                <a:gd name="connsiteX38" fmla="*/ 1516856 w 2509838"/>
                <a:gd name="connsiteY38" fmla="*/ 595313 h 976313"/>
                <a:gd name="connsiteX39" fmla="*/ 1676400 w 2509838"/>
                <a:gd name="connsiteY39" fmla="*/ 526256 h 976313"/>
                <a:gd name="connsiteX40" fmla="*/ 1771650 w 2509838"/>
                <a:gd name="connsiteY40" fmla="*/ 502444 h 976313"/>
                <a:gd name="connsiteX41" fmla="*/ 1847850 w 2509838"/>
                <a:gd name="connsiteY41" fmla="*/ 488156 h 976313"/>
                <a:gd name="connsiteX42" fmla="*/ 1950244 w 2509838"/>
                <a:gd name="connsiteY42" fmla="*/ 426244 h 976313"/>
                <a:gd name="connsiteX43" fmla="*/ 2059781 w 2509838"/>
                <a:gd name="connsiteY43" fmla="*/ 373856 h 976313"/>
                <a:gd name="connsiteX44" fmla="*/ 2152650 w 2509838"/>
                <a:gd name="connsiteY44" fmla="*/ 300038 h 976313"/>
                <a:gd name="connsiteX45" fmla="*/ 2271713 w 2509838"/>
                <a:gd name="connsiteY45" fmla="*/ 195263 h 976313"/>
                <a:gd name="connsiteX46" fmla="*/ 2371725 w 2509838"/>
                <a:gd name="connsiteY46" fmla="*/ 126206 h 976313"/>
                <a:gd name="connsiteX47" fmla="*/ 2436019 w 2509838"/>
                <a:gd name="connsiteY47" fmla="*/ 88106 h 976313"/>
                <a:gd name="connsiteX48" fmla="*/ 2488406 w 2509838"/>
                <a:gd name="connsiteY48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21519 w 2509838"/>
                <a:gd name="connsiteY32" fmla="*/ 707231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21519 w 2509838"/>
                <a:gd name="connsiteY32" fmla="*/ 707231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93168 w 2514600"/>
                <a:gd name="connsiteY0" fmla="*/ 0 h 976313"/>
                <a:gd name="connsiteX1" fmla="*/ 2514600 w 2514600"/>
                <a:gd name="connsiteY1" fmla="*/ 76200 h 976313"/>
                <a:gd name="connsiteX2" fmla="*/ 2445543 w 2514600"/>
                <a:gd name="connsiteY2" fmla="*/ 157163 h 976313"/>
                <a:gd name="connsiteX3" fmla="*/ 2338387 w 2514600"/>
                <a:gd name="connsiteY3" fmla="*/ 230981 h 976313"/>
                <a:gd name="connsiteX4" fmla="*/ 2271712 w 2514600"/>
                <a:gd name="connsiteY4" fmla="*/ 288131 h 976313"/>
                <a:gd name="connsiteX5" fmla="*/ 2200275 w 2514600"/>
                <a:gd name="connsiteY5" fmla="*/ 347663 h 976313"/>
                <a:gd name="connsiteX6" fmla="*/ 2112168 w 2514600"/>
                <a:gd name="connsiteY6" fmla="*/ 426244 h 976313"/>
                <a:gd name="connsiteX7" fmla="*/ 1983581 w 2514600"/>
                <a:gd name="connsiteY7" fmla="*/ 488156 h 976313"/>
                <a:gd name="connsiteX8" fmla="*/ 1876425 w 2514600"/>
                <a:gd name="connsiteY8" fmla="*/ 550069 h 976313"/>
                <a:gd name="connsiteX9" fmla="*/ 1743075 w 2514600"/>
                <a:gd name="connsiteY9" fmla="*/ 581025 h 976313"/>
                <a:gd name="connsiteX10" fmla="*/ 1578768 w 2514600"/>
                <a:gd name="connsiteY10" fmla="*/ 631031 h 976313"/>
                <a:gd name="connsiteX11" fmla="*/ 1414462 w 2514600"/>
                <a:gd name="connsiteY11" fmla="*/ 683419 h 976313"/>
                <a:gd name="connsiteX12" fmla="*/ 1254918 w 2514600"/>
                <a:gd name="connsiteY12" fmla="*/ 709613 h 976313"/>
                <a:gd name="connsiteX13" fmla="*/ 1052512 w 2514600"/>
                <a:gd name="connsiteY13" fmla="*/ 747713 h 976313"/>
                <a:gd name="connsiteX14" fmla="*/ 873918 w 2514600"/>
                <a:gd name="connsiteY14" fmla="*/ 769144 h 976313"/>
                <a:gd name="connsiteX15" fmla="*/ 740568 w 2514600"/>
                <a:gd name="connsiteY15" fmla="*/ 769144 h 976313"/>
                <a:gd name="connsiteX16" fmla="*/ 609600 w 2514600"/>
                <a:gd name="connsiteY16" fmla="*/ 733425 h 976313"/>
                <a:gd name="connsiteX17" fmla="*/ 526256 w 2514600"/>
                <a:gd name="connsiteY17" fmla="*/ 695325 h 976313"/>
                <a:gd name="connsiteX18" fmla="*/ 442912 w 2514600"/>
                <a:gd name="connsiteY18" fmla="*/ 714375 h 976313"/>
                <a:gd name="connsiteX19" fmla="*/ 340518 w 2514600"/>
                <a:gd name="connsiteY19" fmla="*/ 771525 h 976313"/>
                <a:gd name="connsiteX20" fmla="*/ 238125 w 2514600"/>
                <a:gd name="connsiteY20" fmla="*/ 876300 h 976313"/>
                <a:gd name="connsiteX21" fmla="*/ 173831 w 2514600"/>
                <a:gd name="connsiteY21" fmla="*/ 928687 h 976313"/>
                <a:gd name="connsiteX22" fmla="*/ 116681 w 2514600"/>
                <a:gd name="connsiteY22" fmla="*/ 976313 h 976313"/>
                <a:gd name="connsiteX23" fmla="*/ 0 w 2514600"/>
                <a:gd name="connsiteY23" fmla="*/ 971549 h 976313"/>
                <a:gd name="connsiteX24" fmla="*/ 59531 w 2514600"/>
                <a:gd name="connsiteY24" fmla="*/ 926306 h 976313"/>
                <a:gd name="connsiteX25" fmla="*/ 116681 w 2514600"/>
                <a:gd name="connsiteY25" fmla="*/ 876300 h 976313"/>
                <a:gd name="connsiteX26" fmla="*/ 216693 w 2514600"/>
                <a:gd name="connsiteY26" fmla="*/ 788194 h 976313"/>
                <a:gd name="connsiteX27" fmla="*/ 300037 w 2514600"/>
                <a:gd name="connsiteY27" fmla="*/ 714375 h 976313"/>
                <a:gd name="connsiteX28" fmla="*/ 414337 w 2514600"/>
                <a:gd name="connsiteY28" fmla="*/ 654844 h 976313"/>
                <a:gd name="connsiteX29" fmla="*/ 488156 w 2514600"/>
                <a:gd name="connsiteY29" fmla="*/ 628650 h 976313"/>
                <a:gd name="connsiteX30" fmla="*/ 592931 w 2514600"/>
                <a:gd name="connsiteY30" fmla="*/ 647700 h 976313"/>
                <a:gd name="connsiteX31" fmla="*/ 652462 w 2514600"/>
                <a:gd name="connsiteY31" fmla="*/ 676275 h 976313"/>
                <a:gd name="connsiteX32" fmla="*/ 726281 w 2514600"/>
                <a:gd name="connsiteY32" fmla="*/ 707231 h 976313"/>
                <a:gd name="connsiteX33" fmla="*/ 833437 w 2514600"/>
                <a:gd name="connsiteY33" fmla="*/ 719138 h 976313"/>
                <a:gd name="connsiteX34" fmla="*/ 1009650 w 2514600"/>
                <a:gd name="connsiteY34" fmla="*/ 697706 h 976313"/>
                <a:gd name="connsiteX35" fmla="*/ 1185862 w 2514600"/>
                <a:gd name="connsiteY35" fmla="*/ 659606 h 976313"/>
                <a:gd name="connsiteX36" fmla="*/ 1366837 w 2514600"/>
                <a:gd name="connsiteY36" fmla="*/ 628650 h 976313"/>
                <a:gd name="connsiteX37" fmla="*/ 1521618 w 2514600"/>
                <a:gd name="connsiteY37" fmla="*/ 595313 h 976313"/>
                <a:gd name="connsiteX38" fmla="*/ 1683543 w 2514600"/>
                <a:gd name="connsiteY38" fmla="*/ 535781 h 976313"/>
                <a:gd name="connsiteX39" fmla="*/ 1776412 w 2514600"/>
                <a:gd name="connsiteY39" fmla="*/ 502444 h 976313"/>
                <a:gd name="connsiteX40" fmla="*/ 1852612 w 2514600"/>
                <a:gd name="connsiteY40" fmla="*/ 488156 h 976313"/>
                <a:gd name="connsiteX41" fmla="*/ 1955006 w 2514600"/>
                <a:gd name="connsiteY41" fmla="*/ 426244 h 976313"/>
                <a:gd name="connsiteX42" fmla="*/ 2064543 w 2514600"/>
                <a:gd name="connsiteY42" fmla="*/ 373856 h 976313"/>
                <a:gd name="connsiteX43" fmla="*/ 2157412 w 2514600"/>
                <a:gd name="connsiteY43" fmla="*/ 300038 h 976313"/>
                <a:gd name="connsiteX44" fmla="*/ 2276475 w 2514600"/>
                <a:gd name="connsiteY44" fmla="*/ 195263 h 976313"/>
                <a:gd name="connsiteX45" fmla="*/ 2376487 w 2514600"/>
                <a:gd name="connsiteY45" fmla="*/ 126206 h 976313"/>
                <a:gd name="connsiteX46" fmla="*/ 2433638 w 2514600"/>
                <a:gd name="connsiteY46" fmla="*/ 80962 h 976313"/>
                <a:gd name="connsiteX47" fmla="*/ 2493168 w 2514600"/>
                <a:gd name="connsiteY47" fmla="*/ 0 h 976313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5862 w 2514600"/>
                <a:gd name="connsiteY35" fmla="*/ 647700 h 964407"/>
                <a:gd name="connsiteX36" fmla="*/ 1366837 w 2514600"/>
                <a:gd name="connsiteY36" fmla="*/ 616744 h 964407"/>
                <a:gd name="connsiteX37" fmla="*/ 1521618 w 2514600"/>
                <a:gd name="connsiteY37" fmla="*/ 583407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5862 w 2514600"/>
                <a:gd name="connsiteY35" fmla="*/ 647700 h 964407"/>
                <a:gd name="connsiteX36" fmla="*/ 1366837 w 2514600"/>
                <a:gd name="connsiteY36" fmla="*/ 61674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66837 w 2514600"/>
                <a:gd name="connsiteY36" fmla="*/ 61674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685454 w 2514600"/>
                <a:gd name="connsiteY39" fmla="*/ 50598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685454 w 2514600"/>
                <a:gd name="connsiteY39" fmla="*/ 50598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5454 w 2514600"/>
                <a:gd name="connsiteY38" fmla="*/ 50598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92969 w 2514600"/>
                <a:gd name="connsiteY38" fmla="*/ 52101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526009 w 2514600"/>
                <a:gd name="connsiteY37" fmla="*/ 541441 h 964407"/>
                <a:gd name="connsiteX38" fmla="*/ 1692969 w 2514600"/>
                <a:gd name="connsiteY38" fmla="*/ 52101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46068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23523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23523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27439 w 2514600"/>
                <a:gd name="connsiteY37" fmla="*/ 521018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92297 w 2647366"/>
                <a:gd name="connsiteY24" fmla="*/ 914400 h 967158"/>
                <a:gd name="connsiteX25" fmla="*/ 249447 w 2647366"/>
                <a:gd name="connsiteY25" fmla="*/ 864394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49447 w 2647366"/>
                <a:gd name="connsiteY25" fmla="*/ 864394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41594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41594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52091 w 2647366"/>
                <a:gd name="connsiteY35" fmla="*/ 64376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21018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64616 w 2647366"/>
                <a:gd name="connsiteY35" fmla="*/ 65378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21018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64616 w 2647366"/>
                <a:gd name="connsiteY35" fmla="*/ 65378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13504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70891 w 2647366"/>
                <a:gd name="connsiteY20" fmla="*/ 864394 h 969417"/>
                <a:gd name="connsiteX21" fmla="*/ 306597 w 2647366"/>
                <a:gd name="connsiteY21" fmla="*/ 916781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70891 w 2647366"/>
                <a:gd name="connsiteY20" fmla="*/ 864394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92893 w 2647366"/>
                <a:gd name="connsiteY42" fmla="*/ 468735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75910 w 2694961"/>
                <a:gd name="connsiteY0" fmla="*/ 0 h 969417"/>
                <a:gd name="connsiteX1" fmla="*/ 2694961 w 2694961"/>
                <a:gd name="connsiteY1" fmla="*/ 64294 h 969417"/>
                <a:gd name="connsiteX2" fmla="*/ 2625904 w 2694961"/>
                <a:gd name="connsiteY2" fmla="*/ 145257 h 969417"/>
                <a:gd name="connsiteX3" fmla="*/ 2518748 w 2694961"/>
                <a:gd name="connsiteY3" fmla="*/ 219075 h 969417"/>
                <a:gd name="connsiteX4" fmla="*/ 2452073 w 2694961"/>
                <a:gd name="connsiteY4" fmla="*/ 276225 h 969417"/>
                <a:gd name="connsiteX5" fmla="*/ 2380636 w 2694961"/>
                <a:gd name="connsiteY5" fmla="*/ 335757 h 969417"/>
                <a:gd name="connsiteX6" fmla="*/ 2292529 w 2694961"/>
                <a:gd name="connsiteY6" fmla="*/ 414338 h 969417"/>
                <a:gd name="connsiteX7" fmla="*/ 2163942 w 2694961"/>
                <a:gd name="connsiteY7" fmla="*/ 476250 h 969417"/>
                <a:gd name="connsiteX8" fmla="*/ 2056786 w 2694961"/>
                <a:gd name="connsiteY8" fmla="*/ 538163 h 969417"/>
                <a:gd name="connsiteX9" fmla="*/ 1923436 w 2694961"/>
                <a:gd name="connsiteY9" fmla="*/ 569119 h 969417"/>
                <a:gd name="connsiteX10" fmla="*/ 1759130 w 2694961"/>
                <a:gd name="connsiteY10" fmla="*/ 604096 h 969417"/>
                <a:gd name="connsiteX11" fmla="*/ 1602337 w 2694961"/>
                <a:gd name="connsiteY11" fmla="*/ 601373 h 969417"/>
                <a:gd name="connsiteX12" fmla="*/ 1457824 w 2694961"/>
                <a:gd name="connsiteY12" fmla="*/ 660133 h 969417"/>
                <a:gd name="connsiteX13" fmla="*/ 1232873 w 2694961"/>
                <a:gd name="connsiteY13" fmla="*/ 735807 h 969417"/>
                <a:gd name="connsiteX14" fmla="*/ 1054279 w 2694961"/>
                <a:gd name="connsiteY14" fmla="*/ 757238 h 969417"/>
                <a:gd name="connsiteX15" fmla="*/ 920929 w 2694961"/>
                <a:gd name="connsiteY15" fmla="*/ 757238 h 969417"/>
                <a:gd name="connsiteX16" fmla="*/ 789961 w 2694961"/>
                <a:gd name="connsiteY16" fmla="*/ 721519 h 969417"/>
                <a:gd name="connsiteX17" fmla="*/ 706617 w 2694961"/>
                <a:gd name="connsiteY17" fmla="*/ 683419 h 969417"/>
                <a:gd name="connsiteX18" fmla="*/ 623273 w 2694961"/>
                <a:gd name="connsiteY18" fmla="*/ 702469 h 969417"/>
                <a:gd name="connsiteX19" fmla="*/ 520879 w 2694961"/>
                <a:gd name="connsiteY19" fmla="*/ 759619 h 969417"/>
                <a:gd name="connsiteX20" fmla="*/ 413476 w 2694961"/>
                <a:gd name="connsiteY20" fmla="*/ 841848 h 969417"/>
                <a:gd name="connsiteX21" fmla="*/ 344172 w 2694961"/>
                <a:gd name="connsiteY21" fmla="*/ 894235 h 969417"/>
                <a:gd name="connsiteX22" fmla="*/ 204357 w 2694961"/>
                <a:gd name="connsiteY22" fmla="*/ 969417 h 969417"/>
                <a:gd name="connsiteX23" fmla="*/ 0 w 2694961"/>
                <a:gd name="connsiteY23" fmla="*/ 967158 h 969417"/>
                <a:gd name="connsiteX24" fmla="*/ 224861 w 2694961"/>
                <a:gd name="connsiteY24" fmla="*/ 881835 h 969417"/>
                <a:gd name="connsiteX25" fmla="*/ 317082 w 2694961"/>
                <a:gd name="connsiteY25" fmla="*/ 829325 h 969417"/>
                <a:gd name="connsiteX26" fmla="*/ 397054 w 2694961"/>
                <a:gd name="connsiteY26" fmla="*/ 776288 h 969417"/>
                <a:gd name="connsiteX27" fmla="*/ 480398 w 2694961"/>
                <a:gd name="connsiteY27" fmla="*/ 702469 h 969417"/>
                <a:gd name="connsiteX28" fmla="*/ 594698 w 2694961"/>
                <a:gd name="connsiteY28" fmla="*/ 642938 h 969417"/>
                <a:gd name="connsiteX29" fmla="*/ 703586 w 2694961"/>
                <a:gd name="connsiteY29" fmla="*/ 594199 h 969417"/>
                <a:gd name="connsiteX30" fmla="*/ 773292 w 2694961"/>
                <a:gd name="connsiteY30" fmla="*/ 635794 h 969417"/>
                <a:gd name="connsiteX31" fmla="*/ 832823 w 2694961"/>
                <a:gd name="connsiteY31" fmla="*/ 664369 h 969417"/>
                <a:gd name="connsiteX32" fmla="*/ 906642 w 2694961"/>
                <a:gd name="connsiteY32" fmla="*/ 695325 h 969417"/>
                <a:gd name="connsiteX33" fmla="*/ 1013798 w 2694961"/>
                <a:gd name="connsiteY33" fmla="*/ 707232 h 969417"/>
                <a:gd name="connsiteX34" fmla="*/ 1190011 w 2694961"/>
                <a:gd name="connsiteY34" fmla="*/ 685800 h 969417"/>
                <a:gd name="connsiteX35" fmla="*/ 1312211 w 2694961"/>
                <a:gd name="connsiteY35" fmla="*/ 653782 h 969417"/>
                <a:gd name="connsiteX36" fmla="*/ 1391272 w 2694961"/>
                <a:gd name="connsiteY36" fmla="*/ 610124 h 969417"/>
                <a:gd name="connsiteX37" fmla="*/ 1522149 w 2694961"/>
                <a:gd name="connsiteY37" fmla="*/ 541594 h 969417"/>
                <a:gd name="connsiteX38" fmla="*/ 1607800 w 2694961"/>
                <a:gd name="connsiteY38" fmla="*/ 521018 h 969417"/>
                <a:gd name="connsiteX39" fmla="*/ 1706370 w 2694961"/>
                <a:gd name="connsiteY39" fmla="*/ 541441 h 969417"/>
                <a:gd name="connsiteX40" fmla="*/ 1873330 w 2694961"/>
                <a:gd name="connsiteY40" fmla="*/ 513504 h 969417"/>
                <a:gd name="connsiteX41" fmla="*/ 1956773 w 2694961"/>
                <a:gd name="connsiteY41" fmla="*/ 490538 h 969417"/>
                <a:gd name="connsiteX42" fmla="*/ 2040488 w 2694961"/>
                <a:gd name="connsiteY42" fmla="*/ 468735 h 969417"/>
                <a:gd name="connsiteX43" fmla="*/ 2135367 w 2694961"/>
                <a:gd name="connsiteY43" fmla="*/ 414338 h 969417"/>
                <a:gd name="connsiteX44" fmla="*/ 2244904 w 2694961"/>
                <a:gd name="connsiteY44" fmla="*/ 361950 h 969417"/>
                <a:gd name="connsiteX45" fmla="*/ 2337773 w 2694961"/>
                <a:gd name="connsiteY45" fmla="*/ 288132 h 969417"/>
                <a:gd name="connsiteX46" fmla="*/ 2456836 w 2694961"/>
                <a:gd name="connsiteY46" fmla="*/ 183357 h 969417"/>
                <a:gd name="connsiteX47" fmla="*/ 2556848 w 2694961"/>
                <a:gd name="connsiteY47" fmla="*/ 114300 h 969417"/>
                <a:gd name="connsiteX48" fmla="*/ 2613999 w 2694961"/>
                <a:gd name="connsiteY48" fmla="*/ 69056 h 969417"/>
                <a:gd name="connsiteX49" fmla="*/ 2675910 w 2694961"/>
                <a:gd name="connsiteY49" fmla="*/ 0 h 969417"/>
                <a:gd name="connsiteX0" fmla="*/ 2675910 w 2694961"/>
                <a:gd name="connsiteY0" fmla="*/ 0 h 969417"/>
                <a:gd name="connsiteX1" fmla="*/ 2694961 w 2694961"/>
                <a:gd name="connsiteY1" fmla="*/ 64294 h 969417"/>
                <a:gd name="connsiteX2" fmla="*/ 2625904 w 2694961"/>
                <a:gd name="connsiteY2" fmla="*/ 145257 h 969417"/>
                <a:gd name="connsiteX3" fmla="*/ 2518748 w 2694961"/>
                <a:gd name="connsiteY3" fmla="*/ 219075 h 969417"/>
                <a:gd name="connsiteX4" fmla="*/ 2452073 w 2694961"/>
                <a:gd name="connsiteY4" fmla="*/ 276225 h 969417"/>
                <a:gd name="connsiteX5" fmla="*/ 2380636 w 2694961"/>
                <a:gd name="connsiteY5" fmla="*/ 335757 h 969417"/>
                <a:gd name="connsiteX6" fmla="*/ 2292529 w 2694961"/>
                <a:gd name="connsiteY6" fmla="*/ 414338 h 969417"/>
                <a:gd name="connsiteX7" fmla="*/ 2163942 w 2694961"/>
                <a:gd name="connsiteY7" fmla="*/ 476250 h 969417"/>
                <a:gd name="connsiteX8" fmla="*/ 2056786 w 2694961"/>
                <a:gd name="connsiteY8" fmla="*/ 538163 h 969417"/>
                <a:gd name="connsiteX9" fmla="*/ 1923436 w 2694961"/>
                <a:gd name="connsiteY9" fmla="*/ 569119 h 969417"/>
                <a:gd name="connsiteX10" fmla="*/ 1759130 w 2694961"/>
                <a:gd name="connsiteY10" fmla="*/ 604096 h 969417"/>
                <a:gd name="connsiteX11" fmla="*/ 1602337 w 2694961"/>
                <a:gd name="connsiteY11" fmla="*/ 601373 h 969417"/>
                <a:gd name="connsiteX12" fmla="*/ 1457824 w 2694961"/>
                <a:gd name="connsiteY12" fmla="*/ 660133 h 969417"/>
                <a:gd name="connsiteX13" fmla="*/ 1232873 w 2694961"/>
                <a:gd name="connsiteY13" fmla="*/ 735807 h 969417"/>
                <a:gd name="connsiteX14" fmla="*/ 1054279 w 2694961"/>
                <a:gd name="connsiteY14" fmla="*/ 757238 h 969417"/>
                <a:gd name="connsiteX15" fmla="*/ 920929 w 2694961"/>
                <a:gd name="connsiteY15" fmla="*/ 757238 h 969417"/>
                <a:gd name="connsiteX16" fmla="*/ 789961 w 2694961"/>
                <a:gd name="connsiteY16" fmla="*/ 721519 h 969417"/>
                <a:gd name="connsiteX17" fmla="*/ 706617 w 2694961"/>
                <a:gd name="connsiteY17" fmla="*/ 683419 h 969417"/>
                <a:gd name="connsiteX18" fmla="*/ 623273 w 2694961"/>
                <a:gd name="connsiteY18" fmla="*/ 702469 h 969417"/>
                <a:gd name="connsiteX19" fmla="*/ 520879 w 2694961"/>
                <a:gd name="connsiteY19" fmla="*/ 759619 h 969417"/>
                <a:gd name="connsiteX20" fmla="*/ 413476 w 2694961"/>
                <a:gd name="connsiteY20" fmla="*/ 841848 h 969417"/>
                <a:gd name="connsiteX21" fmla="*/ 344172 w 2694961"/>
                <a:gd name="connsiteY21" fmla="*/ 894235 h 969417"/>
                <a:gd name="connsiteX22" fmla="*/ 161773 w 2694961"/>
                <a:gd name="connsiteY22" fmla="*/ 969417 h 969417"/>
                <a:gd name="connsiteX23" fmla="*/ 0 w 2694961"/>
                <a:gd name="connsiteY23" fmla="*/ 967158 h 969417"/>
                <a:gd name="connsiteX24" fmla="*/ 224861 w 2694961"/>
                <a:gd name="connsiteY24" fmla="*/ 881835 h 969417"/>
                <a:gd name="connsiteX25" fmla="*/ 317082 w 2694961"/>
                <a:gd name="connsiteY25" fmla="*/ 829325 h 969417"/>
                <a:gd name="connsiteX26" fmla="*/ 397054 w 2694961"/>
                <a:gd name="connsiteY26" fmla="*/ 776288 h 969417"/>
                <a:gd name="connsiteX27" fmla="*/ 480398 w 2694961"/>
                <a:gd name="connsiteY27" fmla="*/ 702469 h 969417"/>
                <a:gd name="connsiteX28" fmla="*/ 594698 w 2694961"/>
                <a:gd name="connsiteY28" fmla="*/ 642938 h 969417"/>
                <a:gd name="connsiteX29" fmla="*/ 703586 w 2694961"/>
                <a:gd name="connsiteY29" fmla="*/ 594199 h 969417"/>
                <a:gd name="connsiteX30" fmla="*/ 773292 w 2694961"/>
                <a:gd name="connsiteY30" fmla="*/ 635794 h 969417"/>
                <a:gd name="connsiteX31" fmla="*/ 832823 w 2694961"/>
                <a:gd name="connsiteY31" fmla="*/ 664369 h 969417"/>
                <a:gd name="connsiteX32" fmla="*/ 906642 w 2694961"/>
                <a:gd name="connsiteY32" fmla="*/ 695325 h 969417"/>
                <a:gd name="connsiteX33" fmla="*/ 1013798 w 2694961"/>
                <a:gd name="connsiteY33" fmla="*/ 707232 h 969417"/>
                <a:gd name="connsiteX34" fmla="*/ 1190011 w 2694961"/>
                <a:gd name="connsiteY34" fmla="*/ 685800 h 969417"/>
                <a:gd name="connsiteX35" fmla="*/ 1312211 w 2694961"/>
                <a:gd name="connsiteY35" fmla="*/ 653782 h 969417"/>
                <a:gd name="connsiteX36" fmla="*/ 1391272 w 2694961"/>
                <a:gd name="connsiteY36" fmla="*/ 610124 h 969417"/>
                <a:gd name="connsiteX37" fmla="*/ 1522149 w 2694961"/>
                <a:gd name="connsiteY37" fmla="*/ 541594 h 969417"/>
                <a:gd name="connsiteX38" fmla="*/ 1607800 w 2694961"/>
                <a:gd name="connsiteY38" fmla="*/ 521018 h 969417"/>
                <a:gd name="connsiteX39" fmla="*/ 1706370 w 2694961"/>
                <a:gd name="connsiteY39" fmla="*/ 541441 h 969417"/>
                <a:gd name="connsiteX40" fmla="*/ 1873330 w 2694961"/>
                <a:gd name="connsiteY40" fmla="*/ 513504 h 969417"/>
                <a:gd name="connsiteX41" fmla="*/ 1956773 w 2694961"/>
                <a:gd name="connsiteY41" fmla="*/ 490538 h 969417"/>
                <a:gd name="connsiteX42" fmla="*/ 2040488 w 2694961"/>
                <a:gd name="connsiteY42" fmla="*/ 468735 h 969417"/>
                <a:gd name="connsiteX43" fmla="*/ 2135367 w 2694961"/>
                <a:gd name="connsiteY43" fmla="*/ 414338 h 969417"/>
                <a:gd name="connsiteX44" fmla="*/ 2244904 w 2694961"/>
                <a:gd name="connsiteY44" fmla="*/ 361950 h 969417"/>
                <a:gd name="connsiteX45" fmla="*/ 2337773 w 2694961"/>
                <a:gd name="connsiteY45" fmla="*/ 288132 h 969417"/>
                <a:gd name="connsiteX46" fmla="*/ 2456836 w 2694961"/>
                <a:gd name="connsiteY46" fmla="*/ 183357 h 969417"/>
                <a:gd name="connsiteX47" fmla="*/ 2556848 w 2694961"/>
                <a:gd name="connsiteY47" fmla="*/ 114300 h 969417"/>
                <a:gd name="connsiteX48" fmla="*/ 2613999 w 2694961"/>
                <a:gd name="connsiteY48" fmla="*/ 69056 h 969417"/>
                <a:gd name="connsiteX49" fmla="*/ 2675910 w 2694961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4698 w 2702475"/>
                <a:gd name="connsiteY28" fmla="*/ 642938 h 969417"/>
                <a:gd name="connsiteX29" fmla="*/ 703586 w 2702475"/>
                <a:gd name="connsiteY29" fmla="*/ 594199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37773 w 2702475"/>
                <a:gd name="connsiteY45" fmla="*/ 288132 h 969417"/>
                <a:gd name="connsiteX46" fmla="*/ 2456836 w 2702475"/>
                <a:gd name="connsiteY46" fmla="*/ 183357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81138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603296 w 2702475"/>
                <a:gd name="connsiteY29" fmla="*/ 621218 h 969417"/>
                <a:gd name="connsiteX30" fmla="*/ 594698 w 2702475"/>
                <a:gd name="connsiteY30" fmla="*/ 642938 h 969417"/>
                <a:gd name="connsiteX31" fmla="*/ 703586 w 2702475"/>
                <a:gd name="connsiteY31" fmla="*/ 594199 h 969417"/>
                <a:gd name="connsiteX32" fmla="*/ 773292 w 2702475"/>
                <a:gd name="connsiteY32" fmla="*/ 635794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33556 w 2702475"/>
                <a:gd name="connsiteY31" fmla="*/ 593662 h 969417"/>
                <a:gd name="connsiteX32" fmla="*/ 773292 w 2702475"/>
                <a:gd name="connsiteY32" fmla="*/ 635794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771130 w 2702475"/>
                <a:gd name="connsiteY32" fmla="*/ 621218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6836 w 2702475"/>
                <a:gd name="connsiteY47" fmla="*/ 183357 h 969417"/>
                <a:gd name="connsiteX48" fmla="*/ 2450266 w 2702475"/>
                <a:gd name="connsiteY48" fmla="*/ 152670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00016 w 2702475"/>
                <a:gd name="connsiteY30" fmla="*/ 585738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00016 w 2702475"/>
                <a:gd name="connsiteY30" fmla="*/ 585738 h 969417"/>
                <a:gd name="connsiteX31" fmla="*/ 849525 w 2702475"/>
                <a:gd name="connsiteY31" fmla="*/ 644346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00016 w 2702475"/>
                <a:gd name="connsiteY30" fmla="*/ 585738 h 969417"/>
                <a:gd name="connsiteX31" fmla="*/ 849525 w 2702475"/>
                <a:gd name="connsiteY31" fmla="*/ 644346 h 969417"/>
                <a:gd name="connsiteX32" fmla="*/ 889939 w 2702475"/>
                <a:gd name="connsiteY32" fmla="*/ 64860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00016 w 2702475"/>
                <a:gd name="connsiteY30" fmla="*/ 585738 h 969417"/>
                <a:gd name="connsiteX31" fmla="*/ 849525 w 2702475"/>
                <a:gd name="connsiteY31" fmla="*/ 644346 h 969417"/>
                <a:gd name="connsiteX32" fmla="*/ 889939 w 2702475"/>
                <a:gd name="connsiteY32" fmla="*/ 648605 h 969417"/>
                <a:gd name="connsiteX33" fmla="*/ 970371 w 2702475"/>
                <a:gd name="connsiteY33" fmla="*/ 713905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00016 w 2702475"/>
                <a:gd name="connsiteY30" fmla="*/ 585738 h 969417"/>
                <a:gd name="connsiteX31" fmla="*/ 889939 w 2702475"/>
                <a:gd name="connsiteY31" fmla="*/ 648605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10038 w 2702475"/>
                <a:gd name="connsiteY30" fmla="*/ 555705 h 969417"/>
                <a:gd name="connsiteX31" fmla="*/ 889939 w 2702475"/>
                <a:gd name="connsiteY31" fmla="*/ 648605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10038 w 2702475"/>
                <a:gd name="connsiteY30" fmla="*/ 555705 h 969417"/>
                <a:gd name="connsiteX31" fmla="*/ 893280 w 2702475"/>
                <a:gd name="connsiteY31" fmla="*/ 635257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59622 w 2702475"/>
                <a:gd name="connsiteY28" fmla="*/ 561999 h 969417"/>
                <a:gd name="connsiteX29" fmla="*/ 713607 w 2702475"/>
                <a:gd name="connsiteY29" fmla="*/ 528290 h 969417"/>
                <a:gd name="connsiteX30" fmla="*/ 810038 w 2702475"/>
                <a:gd name="connsiteY30" fmla="*/ 555705 h 969417"/>
                <a:gd name="connsiteX31" fmla="*/ 893280 w 2702475"/>
                <a:gd name="connsiteY31" fmla="*/ 635257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59622 w 2702475"/>
                <a:gd name="connsiteY28" fmla="*/ 561999 h 969417"/>
                <a:gd name="connsiteX29" fmla="*/ 710266 w 2702475"/>
                <a:gd name="connsiteY29" fmla="*/ 494918 h 969417"/>
                <a:gd name="connsiteX30" fmla="*/ 810038 w 2702475"/>
                <a:gd name="connsiteY30" fmla="*/ 555705 h 969417"/>
                <a:gd name="connsiteX31" fmla="*/ 893280 w 2702475"/>
                <a:gd name="connsiteY31" fmla="*/ 635257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376842 w 2702475"/>
                <a:gd name="connsiteY27" fmla="*/ 632391 h 969417"/>
                <a:gd name="connsiteX28" fmla="*/ 559622 w 2702475"/>
                <a:gd name="connsiteY28" fmla="*/ 561999 h 969417"/>
                <a:gd name="connsiteX29" fmla="*/ 710266 w 2702475"/>
                <a:gd name="connsiteY29" fmla="*/ 494918 h 969417"/>
                <a:gd name="connsiteX30" fmla="*/ 810038 w 2702475"/>
                <a:gd name="connsiteY30" fmla="*/ 555705 h 969417"/>
                <a:gd name="connsiteX31" fmla="*/ 893280 w 2702475"/>
                <a:gd name="connsiteY31" fmla="*/ 635257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166558 w 2702475"/>
                <a:gd name="connsiteY26" fmla="*/ 676176 h 969417"/>
                <a:gd name="connsiteX27" fmla="*/ 376842 w 2702475"/>
                <a:gd name="connsiteY27" fmla="*/ 632391 h 969417"/>
                <a:gd name="connsiteX28" fmla="*/ 559622 w 2702475"/>
                <a:gd name="connsiteY28" fmla="*/ 561999 h 969417"/>
                <a:gd name="connsiteX29" fmla="*/ 710266 w 2702475"/>
                <a:gd name="connsiteY29" fmla="*/ 494918 h 969417"/>
                <a:gd name="connsiteX30" fmla="*/ 810038 w 2702475"/>
                <a:gd name="connsiteY30" fmla="*/ 555705 h 969417"/>
                <a:gd name="connsiteX31" fmla="*/ 893280 w 2702475"/>
                <a:gd name="connsiteY31" fmla="*/ 635257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723299 w 2749864"/>
                <a:gd name="connsiteY0" fmla="*/ 0 h 969417"/>
                <a:gd name="connsiteX1" fmla="*/ 2749864 w 2749864"/>
                <a:gd name="connsiteY1" fmla="*/ 71808 h 969417"/>
                <a:gd name="connsiteX2" fmla="*/ 2673293 w 2749864"/>
                <a:gd name="connsiteY2" fmla="*/ 145257 h 969417"/>
                <a:gd name="connsiteX3" fmla="*/ 2548599 w 2749864"/>
                <a:gd name="connsiteY3" fmla="*/ 191545 h 969417"/>
                <a:gd name="connsiteX4" fmla="*/ 2481924 w 2749864"/>
                <a:gd name="connsiteY4" fmla="*/ 253700 h 969417"/>
                <a:gd name="connsiteX5" fmla="*/ 2339918 w 2749864"/>
                <a:gd name="connsiteY5" fmla="*/ 414338 h 969417"/>
                <a:gd name="connsiteX6" fmla="*/ 2211331 w 2749864"/>
                <a:gd name="connsiteY6" fmla="*/ 476250 h 969417"/>
                <a:gd name="connsiteX7" fmla="*/ 2104175 w 2749864"/>
                <a:gd name="connsiteY7" fmla="*/ 538163 h 969417"/>
                <a:gd name="connsiteX8" fmla="*/ 1970825 w 2749864"/>
                <a:gd name="connsiteY8" fmla="*/ 569119 h 969417"/>
                <a:gd name="connsiteX9" fmla="*/ 1900678 w 2749864"/>
                <a:gd name="connsiteY9" fmla="*/ 593662 h 969417"/>
                <a:gd name="connsiteX10" fmla="*/ 1806519 w 2749864"/>
                <a:gd name="connsiteY10" fmla="*/ 604096 h 969417"/>
                <a:gd name="connsiteX11" fmla="*/ 1649726 w 2749864"/>
                <a:gd name="connsiteY11" fmla="*/ 601373 h 969417"/>
                <a:gd name="connsiteX12" fmla="*/ 1505213 w 2749864"/>
                <a:gd name="connsiteY12" fmla="*/ 660133 h 969417"/>
                <a:gd name="connsiteX13" fmla="*/ 1280262 w 2749864"/>
                <a:gd name="connsiteY13" fmla="*/ 735807 h 969417"/>
                <a:gd name="connsiteX14" fmla="*/ 1101668 w 2749864"/>
                <a:gd name="connsiteY14" fmla="*/ 757238 h 969417"/>
                <a:gd name="connsiteX15" fmla="*/ 968318 w 2749864"/>
                <a:gd name="connsiteY15" fmla="*/ 757238 h 969417"/>
                <a:gd name="connsiteX16" fmla="*/ 837350 w 2749864"/>
                <a:gd name="connsiteY16" fmla="*/ 721519 h 969417"/>
                <a:gd name="connsiteX17" fmla="*/ 754006 w 2749864"/>
                <a:gd name="connsiteY17" fmla="*/ 683419 h 969417"/>
                <a:gd name="connsiteX18" fmla="*/ 670662 w 2749864"/>
                <a:gd name="connsiteY18" fmla="*/ 702469 h 969417"/>
                <a:gd name="connsiteX19" fmla="*/ 568268 w 2749864"/>
                <a:gd name="connsiteY19" fmla="*/ 759619 h 969417"/>
                <a:gd name="connsiteX20" fmla="*/ 460865 w 2749864"/>
                <a:gd name="connsiteY20" fmla="*/ 841848 h 969417"/>
                <a:gd name="connsiteX21" fmla="*/ 391561 w 2749864"/>
                <a:gd name="connsiteY21" fmla="*/ 894235 h 969417"/>
                <a:gd name="connsiteX22" fmla="*/ 209162 w 2749864"/>
                <a:gd name="connsiteY22" fmla="*/ 969417 h 969417"/>
                <a:gd name="connsiteX23" fmla="*/ 47389 w 2749864"/>
                <a:gd name="connsiteY23" fmla="*/ 967158 h 969417"/>
                <a:gd name="connsiteX24" fmla="*/ 15030 w 2749864"/>
                <a:gd name="connsiteY24" fmla="*/ 751691 h 969417"/>
                <a:gd name="connsiteX25" fmla="*/ 364471 w 2749864"/>
                <a:gd name="connsiteY25" fmla="*/ 829325 h 969417"/>
                <a:gd name="connsiteX26" fmla="*/ 213947 w 2749864"/>
                <a:gd name="connsiteY26" fmla="*/ 676176 h 969417"/>
                <a:gd name="connsiteX27" fmla="*/ 424231 w 2749864"/>
                <a:gd name="connsiteY27" fmla="*/ 632391 h 969417"/>
                <a:gd name="connsiteX28" fmla="*/ 607011 w 2749864"/>
                <a:gd name="connsiteY28" fmla="*/ 561999 h 969417"/>
                <a:gd name="connsiteX29" fmla="*/ 757655 w 2749864"/>
                <a:gd name="connsiteY29" fmla="*/ 494918 h 969417"/>
                <a:gd name="connsiteX30" fmla="*/ 857427 w 2749864"/>
                <a:gd name="connsiteY30" fmla="*/ 555705 h 969417"/>
                <a:gd name="connsiteX31" fmla="*/ 940669 w 2749864"/>
                <a:gd name="connsiteY31" fmla="*/ 635257 h 969417"/>
                <a:gd name="connsiteX32" fmla="*/ 1017760 w 2749864"/>
                <a:gd name="connsiteY32" fmla="*/ 713905 h 969417"/>
                <a:gd name="connsiteX33" fmla="*/ 1237400 w 2749864"/>
                <a:gd name="connsiteY33" fmla="*/ 685800 h 969417"/>
                <a:gd name="connsiteX34" fmla="*/ 1359600 w 2749864"/>
                <a:gd name="connsiteY34" fmla="*/ 653782 h 969417"/>
                <a:gd name="connsiteX35" fmla="*/ 1438661 w 2749864"/>
                <a:gd name="connsiteY35" fmla="*/ 610124 h 969417"/>
                <a:gd name="connsiteX36" fmla="*/ 1569538 w 2749864"/>
                <a:gd name="connsiteY36" fmla="*/ 541594 h 969417"/>
                <a:gd name="connsiteX37" fmla="*/ 1655189 w 2749864"/>
                <a:gd name="connsiteY37" fmla="*/ 521018 h 969417"/>
                <a:gd name="connsiteX38" fmla="*/ 1753759 w 2749864"/>
                <a:gd name="connsiteY38" fmla="*/ 541441 h 969417"/>
                <a:gd name="connsiteX39" fmla="*/ 1920719 w 2749864"/>
                <a:gd name="connsiteY39" fmla="*/ 513504 h 969417"/>
                <a:gd name="connsiteX40" fmla="*/ 2004162 w 2749864"/>
                <a:gd name="connsiteY40" fmla="*/ 490538 h 969417"/>
                <a:gd name="connsiteX41" fmla="*/ 2087877 w 2749864"/>
                <a:gd name="connsiteY41" fmla="*/ 468735 h 969417"/>
                <a:gd name="connsiteX42" fmla="*/ 2182756 w 2749864"/>
                <a:gd name="connsiteY42" fmla="*/ 414338 h 969417"/>
                <a:gd name="connsiteX43" fmla="*/ 2292293 w 2749864"/>
                <a:gd name="connsiteY43" fmla="*/ 361950 h 969417"/>
                <a:gd name="connsiteX44" fmla="*/ 2375141 w 2749864"/>
                <a:gd name="connsiteY44" fmla="*/ 263103 h 969417"/>
                <a:gd name="connsiteX45" fmla="*/ 2497655 w 2749864"/>
                <a:gd name="connsiteY45" fmla="*/ 152670 h 969417"/>
                <a:gd name="connsiteX46" fmla="*/ 2604237 w 2749864"/>
                <a:gd name="connsiteY46" fmla="*/ 114300 h 969417"/>
                <a:gd name="connsiteX47" fmla="*/ 2661388 w 2749864"/>
                <a:gd name="connsiteY47" fmla="*/ 69056 h 969417"/>
                <a:gd name="connsiteX48" fmla="*/ 2723299 w 2749864"/>
                <a:gd name="connsiteY48" fmla="*/ 0 h 969417"/>
                <a:gd name="connsiteX0" fmla="*/ 2714190 w 2740755"/>
                <a:gd name="connsiteY0" fmla="*/ 0 h 969417"/>
                <a:gd name="connsiteX1" fmla="*/ 2740755 w 2740755"/>
                <a:gd name="connsiteY1" fmla="*/ 71808 h 969417"/>
                <a:gd name="connsiteX2" fmla="*/ 2664184 w 2740755"/>
                <a:gd name="connsiteY2" fmla="*/ 145257 h 969417"/>
                <a:gd name="connsiteX3" fmla="*/ 2539490 w 2740755"/>
                <a:gd name="connsiteY3" fmla="*/ 191545 h 969417"/>
                <a:gd name="connsiteX4" fmla="*/ 2472815 w 2740755"/>
                <a:gd name="connsiteY4" fmla="*/ 253700 h 969417"/>
                <a:gd name="connsiteX5" fmla="*/ 2330809 w 2740755"/>
                <a:gd name="connsiteY5" fmla="*/ 414338 h 969417"/>
                <a:gd name="connsiteX6" fmla="*/ 2202222 w 2740755"/>
                <a:gd name="connsiteY6" fmla="*/ 476250 h 969417"/>
                <a:gd name="connsiteX7" fmla="*/ 2095066 w 2740755"/>
                <a:gd name="connsiteY7" fmla="*/ 538163 h 969417"/>
                <a:gd name="connsiteX8" fmla="*/ 1961716 w 2740755"/>
                <a:gd name="connsiteY8" fmla="*/ 569119 h 969417"/>
                <a:gd name="connsiteX9" fmla="*/ 1891569 w 2740755"/>
                <a:gd name="connsiteY9" fmla="*/ 593662 h 969417"/>
                <a:gd name="connsiteX10" fmla="*/ 1797410 w 2740755"/>
                <a:gd name="connsiteY10" fmla="*/ 604096 h 969417"/>
                <a:gd name="connsiteX11" fmla="*/ 1640617 w 2740755"/>
                <a:gd name="connsiteY11" fmla="*/ 601373 h 969417"/>
                <a:gd name="connsiteX12" fmla="*/ 1496104 w 2740755"/>
                <a:gd name="connsiteY12" fmla="*/ 660133 h 969417"/>
                <a:gd name="connsiteX13" fmla="*/ 1271153 w 2740755"/>
                <a:gd name="connsiteY13" fmla="*/ 735807 h 969417"/>
                <a:gd name="connsiteX14" fmla="*/ 1092559 w 2740755"/>
                <a:gd name="connsiteY14" fmla="*/ 757238 h 969417"/>
                <a:gd name="connsiteX15" fmla="*/ 959209 w 2740755"/>
                <a:gd name="connsiteY15" fmla="*/ 757238 h 969417"/>
                <a:gd name="connsiteX16" fmla="*/ 828241 w 2740755"/>
                <a:gd name="connsiteY16" fmla="*/ 721519 h 969417"/>
                <a:gd name="connsiteX17" fmla="*/ 744897 w 2740755"/>
                <a:gd name="connsiteY17" fmla="*/ 683419 h 969417"/>
                <a:gd name="connsiteX18" fmla="*/ 661553 w 2740755"/>
                <a:gd name="connsiteY18" fmla="*/ 702469 h 969417"/>
                <a:gd name="connsiteX19" fmla="*/ 559159 w 2740755"/>
                <a:gd name="connsiteY19" fmla="*/ 759619 h 969417"/>
                <a:gd name="connsiteX20" fmla="*/ 451756 w 2740755"/>
                <a:gd name="connsiteY20" fmla="*/ 841848 h 969417"/>
                <a:gd name="connsiteX21" fmla="*/ 382452 w 2740755"/>
                <a:gd name="connsiteY21" fmla="*/ 894235 h 969417"/>
                <a:gd name="connsiteX22" fmla="*/ 200053 w 2740755"/>
                <a:gd name="connsiteY22" fmla="*/ 969417 h 969417"/>
                <a:gd name="connsiteX23" fmla="*/ 38280 w 2740755"/>
                <a:gd name="connsiteY23" fmla="*/ 967158 h 969417"/>
                <a:gd name="connsiteX24" fmla="*/ 5921 w 2740755"/>
                <a:gd name="connsiteY24" fmla="*/ 751691 h 969417"/>
                <a:gd name="connsiteX25" fmla="*/ 204838 w 2740755"/>
                <a:gd name="connsiteY25" fmla="*/ 676176 h 969417"/>
                <a:gd name="connsiteX26" fmla="*/ 415122 w 2740755"/>
                <a:gd name="connsiteY26" fmla="*/ 632391 h 969417"/>
                <a:gd name="connsiteX27" fmla="*/ 597902 w 2740755"/>
                <a:gd name="connsiteY27" fmla="*/ 561999 h 969417"/>
                <a:gd name="connsiteX28" fmla="*/ 748546 w 2740755"/>
                <a:gd name="connsiteY28" fmla="*/ 494918 h 969417"/>
                <a:gd name="connsiteX29" fmla="*/ 848318 w 2740755"/>
                <a:gd name="connsiteY29" fmla="*/ 555705 h 969417"/>
                <a:gd name="connsiteX30" fmla="*/ 931560 w 2740755"/>
                <a:gd name="connsiteY30" fmla="*/ 635257 h 969417"/>
                <a:gd name="connsiteX31" fmla="*/ 1008651 w 2740755"/>
                <a:gd name="connsiteY31" fmla="*/ 713905 h 969417"/>
                <a:gd name="connsiteX32" fmla="*/ 1228291 w 2740755"/>
                <a:gd name="connsiteY32" fmla="*/ 685800 h 969417"/>
                <a:gd name="connsiteX33" fmla="*/ 1350491 w 2740755"/>
                <a:gd name="connsiteY33" fmla="*/ 653782 h 969417"/>
                <a:gd name="connsiteX34" fmla="*/ 1429552 w 2740755"/>
                <a:gd name="connsiteY34" fmla="*/ 610124 h 969417"/>
                <a:gd name="connsiteX35" fmla="*/ 1560429 w 2740755"/>
                <a:gd name="connsiteY35" fmla="*/ 541594 h 969417"/>
                <a:gd name="connsiteX36" fmla="*/ 1646080 w 2740755"/>
                <a:gd name="connsiteY36" fmla="*/ 521018 h 969417"/>
                <a:gd name="connsiteX37" fmla="*/ 1744650 w 2740755"/>
                <a:gd name="connsiteY37" fmla="*/ 541441 h 969417"/>
                <a:gd name="connsiteX38" fmla="*/ 1911610 w 2740755"/>
                <a:gd name="connsiteY38" fmla="*/ 513504 h 969417"/>
                <a:gd name="connsiteX39" fmla="*/ 1995053 w 2740755"/>
                <a:gd name="connsiteY39" fmla="*/ 490538 h 969417"/>
                <a:gd name="connsiteX40" fmla="*/ 2078768 w 2740755"/>
                <a:gd name="connsiteY40" fmla="*/ 468735 h 969417"/>
                <a:gd name="connsiteX41" fmla="*/ 2173647 w 2740755"/>
                <a:gd name="connsiteY41" fmla="*/ 414338 h 969417"/>
                <a:gd name="connsiteX42" fmla="*/ 2283184 w 2740755"/>
                <a:gd name="connsiteY42" fmla="*/ 361950 h 969417"/>
                <a:gd name="connsiteX43" fmla="*/ 2366032 w 2740755"/>
                <a:gd name="connsiteY43" fmla="*/ 263103 h 969417"/>
                <a:gd name="connsiteX44" fmla="*/ 2488546 w 2740755"/>
                <a:gd name="connsiteY44" fmla="*/ 152670 h 969417"/>
                <a:gd name="connsiteX45" fmla="*/ 2595128 w 2740755"/>
                <a:gd name="connsiteY45" fmla="*/ 114300 h 969417"/>
                <a:gd name="connsiteX46" fmla="*/ 2652279 w 2740755"/>
                <a:gd name="connsiteY46" fmla="*/ 69056 h 969417"/>
                <a:gd name="connsiteX47" fmla="*/ 2714190 w 2740755"/>
                <a:gd name="connsiteY47" fmla="*/ 0 h 969417"/>
                <a:gd name="connsiteX0" fmla="*/ 2714190 w 2740755"/>
                <a:gd name="connsiteY0" fmla="*/ 0 h 969417"/>
                <a:gd name="connsiteX1" fmla="*/ 2740755 w 2740755"/>
                <a:gd name="connsiteY1" fmla="*/ 71808 h 969417"/>
                <a:gd name="connsiteX2" fmla="*/ 2664184 w 2740755"/>
                <a:gd name="connsiteY2" fmla="*/ 145257 h 969417"/>
                <a:gd name="connsiteX3" fmla="*/ 2539490 w 2740755"/>
                <a:gd name="connsiteY3" fmla="*/ 191545 h 969417"/>
                <a:gd name="connsiteX4" fmla="*/ 2472815 w 2740755"/>
                <a:gd name="connsiteY4" fmla="*/ 253700 h 969417"/>
                <a:gd name="connsiteX5" fmla="*/ 2330809 w 2740755"/>
                <a:gd name="connsiteY5" fmla="*/ 414338 h 969417"/>
                <a:gd name="connsiteX6" fmla="*/ 2202222 w 2740755"/>
                <a:gd name="connsiteY6" fmla="*/ 476250 h 969417"/>
                <a:gd name="connsiteX7" fmla="*/ 2095066 w 2740755"/>
                <a:gd name="connsiteY7" fmla="*/ 538163 h 969417"/>
                <a:gd name="connsiteX8" fmla="*/ 1961716 w 2740755"/>
                <a:gd name="connsiteY8" fmla="*/ 569119 h 969417"/>
                <a:gd name="connsiteX9" fmla="*/ 1891569 w 2740755"/>
                <a:gd name="connsiteY9" fmla="*/ 593662 h 969417"/>
                <a:gd name="connsiteX10" fmla="*/ 1797410 w 2740755"/>
                <a:gd name="connsiteY10" fmla="*/ 604096 h 969417"/>
                <a:gd name="connsiteX11" fmla="*/ 1640617 w 2740755"/>
                <a:gd name="connsiteY11" fmla="*/ 601373 h 969417"/>
                <a:gd name="connsiteX12" fmla="*/ 1496104 w 2740755"/>
                <a:gd name="connsiteY12" fmla="*/ 660133 h 969417"/>
                <a:gd name="connsiteX13" fmla="*/ 1271153 w 2740755"/>
                <a:gd name="connsiteY13" fmla="*/ 735807 h 969417"/>
                <a:gd name="connsiteX14" fmla="*/ 1092559 w 2740755"/>
                <a:gd name="connsiteY14" fmla="*/ 757238 h 969417"/>
                <a:gd name="connsiteX15" fmla="*/ 959209 w 2740755"/>
                <a:gd name="connsiteY15" fmla="*/ 757238 h 969417"/>
                <a:gd name="connsiteX16" fmla="*/ 828241 w 2740755"/>
                <a:gd name="connsiteY16" fmla="*/ 721519 h 969417"/>
                <a:gd name="connsiteX17" fmla="*/ 744897 w 2740755"/>
                <a:gd name="connsiteY17" fmla="*/ 683419 h 969417"/>
                <a:gd name="connsiteX18" fmla="*/ 661553 w 2740755"/>
                <a:gd name="connsiteY18" fmla="*/ 702469 h 969417"/>
                <a:gd name="connsiteX19" fmla="*/ 559159 w 2740755"/>
                <a:gd name="connsiteY19" fmla="*/ 759619 h 969417"/>
                <a:gd name="connsiteX20" fmla="*/ 451756 w 2740755"/>
                <a:gd name="connsiteY20" fmla="*/ 841848 h 969417"/>
                <a:gd name="connsiteX21" fmla="*/ 382452 w 2740755"/>
                <a:gd name="connsiteY21" fmla="*/ 894235 h 969417"/>
                <a:gd name="connsiteX22" fmla="*/ 200053 w 2740755"/>
                <a:gd name="connsiteY22" fmla="*/ 969417 h 969417"/>
                <a:gd name="connsiteX23" fmla="*/ 38280 w 2740755"/>
                <a:gd name="connsiteY23" fmla="*/ 967158 h 969417"/>
                <a:gd name="connsiteX24" fmla="*/ 5921 w 2740755"/>
                <a:gd name="connsiteY24" fmla="*/ 751691 h 969417"/>
                <a:gd name="connsiteX25" fmla="*/ 204838 w 2740755"/>
                <a:gd name="connsiteY25" fmla="*/ 676176 h 969417"/>
                <a:gd name="connsiteX26" fmla="*/ 365013 w 2740755"/>
                <a:gd name="connsiteY26" fmla="*/ 619042 h 969417"/>
                <a:gd name="connsiteX27" fmla="*/ 597902 w 2740755"/>
                <a:gd name="connsiteY27" fmla="*/ 561999 h 969417"/>
                <a:gd name="connsiteX28" fmla="*/ 748546 w 2740755"/>
                <a:gd name="connsiteY28" fmla="*/ 494918 h 969417"/>
                <a:gd name="connsiteX29" fmla="*/ 848318 w 2740755"/>
                <a:gd name="connsiteY29" fmla="*/ 555705 h 969417"/>
                <a:gd name="connsiteX30" fmla="*/ 931560 w 2740755"/>
                <a:gd name="connsiteY30" fmla="*/ 635257 h 969417"/>
                <a:gd name="connsiteX31" fmla="*/ 1008651 w 2740755"/>
                <a:gd name="connsiteY31" fmla="*/ 713905 h 969417"/>
                <a:gd name="connsiteX32" fmla="*/ 1228291 w 2740755"/>
                <a:gd name="connsiteY32" fmla="*/ 685800 h 969417"/>
                <a:gd name="connsiteX33" fmla="*/ 1350491 w 2740755"/>
                <a:gd name="connsiteY33" fmla="*/ 653782 h 969417"/>
                <a:gd name="connsiteX34" fmla="*/ 1429552 w 2740755"/>
                <a:gd name="connsiteY34" fmla="*/ 610124 h 969417"/>
                <a:gd name="connsiteX35" fmla="*/ 1560429 w 2740755"/>
                <a:gd name="connsiteY35" fmla="*/ 541594 h 969417"/>
                <a:gd name="connsiteX36" fmla="*/ 1646080 w 2740755"/>
                <a:gd name="connsiteY36" fmla="*/ 521018 h 969417"/>
                <a:gd name="connsiteX37" fmla="*/ 1744650 w 2740755"/>
                <a:gd name="connsiteY37" fmla="*/ 541441 h 969417"/>
                <a:gd name="connsiteX38" fmla="*/ 1911610 w 2740755"/>
                <a:gd name="connsiteY38" fmla="*/ 513504 h 969417"/>
                <a:gd name="connsiteX39" fmla="*/ 1995053 w 2740755"/>
                <a:gd name="connsiteY39" fmla="*/ 490538 h 969417"/>
                <a:gd name="connsiteX40" fmla="*/ 2078768 w 2740755"/>
                <a:gd name="connsiteY40" fmla="*/ 468735 h 969417"/>
                <a:gd name="connsiteX41" fmla="*/ 2173647 w 2740755"/>
                <a:gd name="connsiteY41" fmla="*/ 414338 h 969417"/>
                <a:gd name="connsiteX42" fmla="*/ 2283184 w 2740755"/>
                <a:gd name="connsiteY42" fmla="*/ 361950 h 969417"/>
                <a:gd name="connsiteX43" fmla="*/ 2366032 w 2740755"/>
                <a:gd name="connsiteY43" fmla="*/ 263103 h 969417"/>
                <a:gd name="connsiteX44" fmla="*/ 2488546 w 2740755"/>
                <a:gd name="connsiteY44" fmla="*/ 152670 h 969417"/>
                <a:gd name="connsiteX45" fmla="*/ 2595128 w 2740755"/>
                <a:gd name="connsiteY45" fmla="*/ 114300 h 969417"/>
                <a:gd name="connsiteX46" fmla="*/ 2652279 w 2740755"/>
                <a:gd name="connsiteY46" fmla="*/ 69056 h 969417"/>
                <a:gd name="connsiteX47" fmla="*/ 2714190 w 2740755"/>
                <a:gd name="connsiteY47" fmla="*/ 0 h 969417"/>
                <a:gd name="connsiteX0" fmla="*/ 2714190 w 2740755"/>
                <a:gd name="connsiteY0" fmla="*/ 0 h 969417"/>
                <a:gd name="connsiteX1" fmla="*/ 2740755 w 2740755"/>
                <a:gd name="connsiteY1" fmla="*/ 71808 h 969417"/>
                <a:gd name="connsiteX2" fmla="*/ 2664184 w 2740755"/>
                <a:gd name="connsiteY2" fmla="*/ 145257 h 969417"/>
                <a:gd name="connsiteX3" fmla="*/ 2539490 w 2740755"/>
                <a:gd name="connsiteY3" fmla="*/ 191545 h 969417"/>
                <a:gd name="connsiteX4" fmla="*/ 2472815 w 2740755"/>
                <a:gd name="connsiteY4" fmla="*/ 253700 h 969417"/>
                <a:gd name="connsiteX5" fmla="*/ 2330809 w 2740755"/>
                <a:gd name="connsiteY5" fmla="*/ 414338 h 969417"/>
                <a:gd name="connsiteX6" fmla="*/ 2202222 w 2740755"/>
                <a:gd name="connsiteY6" fmla="*/ 476250 h 969417"/>
                <a:gd name="connsiteX7" fmla="*/ 2095066 w 2740755"/>
                <a:gd name="connsiteY7" fmla="*/ 538163 h 969417"/>
                <a:gd name="connsiteX8" fmla="*/ 1961716 w 2740755"/>
                <a:gd name="connsiteY8" fmla="*/ 569119 h 969417"/>
                <a:gd name="connsiteX9" fmla="*/ 1891569 w 2740755"/>
                <a:gd name="connsiteY9" fmla="*/ 593662 h 969417"/>
                <a:gd name="connsiteX10" fmla="*/ 1797410 w 2740755"/>
                <a:gd name="connsiteY10" fmla="*/ 604096 h 969417"/>
                <a:gd name="connsiteX11" fmla="*/ 1640617 w 2740755"/>
                <a:gd name="connsiteY11" fmla="*/ 601373 h 969417"/>
                <a:gd name="connsiteX12" fmla="*/ 1496104 w 2740755"/>
                <a:gd name="connsiteY12" fmla="*/ 660133 h 969417"/>
                <a:gd name="connsiteX13" fmla="*/ 1271153 w 2740755"/>
                <a:gd name="connsiteY13" fmla="*/ 735807 h 969417"/>
                <a:gd name="connsiteX14" fmla="*/ 1092559 w 2740755"/>
                <a:gd name="connsiteY14" fmla="*/ 757238 h 969417"/>
                <a:gd name="connsiteX15" fmla="*/ 959209 w 2740755"/>
                <a:gd name="connsiteY15" fmla="*/ 757238 h 969417"/>
                <a:gd name="connsiteX16" fmla="*/ 828241 w 2740755"/>
                <a:gd name="connsiteY16" fmla="*/ 721519 h 969417"/>
                <a:gd name="connsiteX17" fmla="*/ 744897 w 2740755"/>
                <a:gd name="connsiteY17" fmla="*/ 683419 h 969417"/>
                <a:gd name="connsiteX18" fmla="*/ 661553 w 2740755"/>
                <a:gd name="connsiteY18" fmla="*/ 702469 h 969417"/>
                <a:gd name="connsiteX19" fmla="*/ 559159 w 2740755"/>
                <a:gd name="connsiteY19" fmla="*/ 759619 h 969417"/>
                <a:gd name="connsiteX20" fmla="*/ 451756 w 2740755"/>
                <a:gd name="connsiteY20" fmla="*/ 841848 h 969417"/>
                <a:gd name="connsiteX21" fmla="*/ 382452 w 2740755"/>
                <a:gd name="connsiteY21" fmla="*/ 894235 h 969417"/>
                <a:gd name="connsiteX22" fmla="*/ 200053 w 2740755"/>
                <a:gd name="connsiteY22" fmla="*/ 969417 h 969417"/>
                <a:gd name="connsiteX23" fmla="*/ 38280 w 2740755"/>
                <a:gd name="connsiteY23" fmla="*/ 967158 h 969417"/>
                <a:gd name="connsiteX24" fmla="*/ 5921 w 2740755"/>
                <a:gd name="connsiteY24" fmla="*/ 751691 h 969417"/>
                <a:gd name="connsiteX25" fmla="*/ 204838 w 2740755"/>
                <a:gd name="connsiteY25" fmla="*/ 676176 h 969417"/>
                <a:gd name="connsiteX26" fmla="*/ 365013 w 2740755"/>
                <a:gd name="connsiteY26" fmla="*/ 619042 h 969417"/>
                <a:gd name="connsiteX27" fmla="*/ 597902 w 2740755"/>
                <a:gd name="connsiteY27" fmla="*/ 561999 h 969417"/>
                <a:gd name="connsiteX28" fmla="*/ 748546 w 2740755"/>
                <a:gd name="connsiteY28" fmla="*/ 494918 h 969417"/>
                <a:gd name="connsiteX29" fmla="*/ 848318 w 2740755"/>
                <a:gd name="connsiteY29" fmla="*/ 555705 h 969417"/>
                <a:gd name="connsiteX30" fmla="*/ 931560 w 2740755"/>
                <a:gd name="connsiteY30" fmla="*/ 635257 h 969417"/>
                <a:gd name="connsiteX31" fmla="*/ 1008651 w 2740755"/>
                <a:gd name="connsiteY31" fmla="*/ 713905 h 969417"/>
                <a:gd name="connsiteX32" fmla="*/ 1228291 w 2740755"/>
                <a:gd name="connsiteY32" fmla="*/ 685800 h 969417"/>
                <a:gd name="connsiteX33" fmla="*/ 1350491 w 2740755"/>
                <a:gd name="connsiteY33" fmla="*/ 653782 h 969417"/>
                <a:gd name="connsiteX34" fmla="*/ 1429552 w 2740755"/>
                <a:gd name="connsiteY34" fmla="*/ 610124 h 969417"/>
                <a:gd name="connsiteX35" fmla="*/ 1560429 w 2740755"/>
                <a:gd name="connsiteY35" fmla="*/ 541594 h 969417"/>
                <a:gd name="connsiteX36" fmla="*/ 1646080 w 2740755"/>
                <a:gd name="connsiteY36" fmla="*/ 521018 h 969417"/>
                <a:gd name="connsiteX37" fmla="*/ 1744650 w 2740755"/>
                <a:gd name="connsiteY37" fmla="*/ 541441 h 969417"/>
                <a:gd name="connsiteX38" fmla="*/ 1911610 w 2740755"/>
                <a:gd name="connsiteY38" fmla="*/ 513504 h 969417"/>
                <a:gd name="connsiteX39" fmla="*/ 1995053 w 2740755"/>
                <a:gd name="connsiteY39" fmla="*/ 490538 h 969417"/>
                <a:gd name="connsiteX40" fmla="*/ 2078768 w 2740755"/>
                <a:gd name="connsiteY40" fmla="*/ 468735 h 969417"/>
                <a:gd name="connsiteX41" fmla="*/ 2173647 w 2740755"/>
                <a:gd name="connsiteY41" fmla="*/ 414338 h 969417"/>
                <a:gd name="connsiteX42" fmla="*/ 2283184 w 2740755"/>
                <a:gd name="connsiteY42" fmla="*/ 361950 h 969417"/>
                <a:gd name="connsiteX43" fmla="*/ 2366032 w 2740755"/>
                <a:gd name="connsiteY43" fmla="*/ 263103 h 969417"/>
                <a:gd name="connsiteX44" fmla="*/ 2488546 w 2740755"/>
                <a:gd name="connsiteY44" fmla="*/ 152670 h 969417"/>
                <a:gd name="connsiteX45" fmla="*/ 2595128 w 2740755"/>
                <a:gd name="connsiteY45" fmla="*/ 114300 h 969417"/>
                <a:gd name="connsiteX46" fmla="*/ 2652279 w 2740755"/>
                <a:gd name="connsiteY46" fmla="*/ 69056 h 969417"/>
                <a:gd name="connsiteX47" fmla="*/ 2714190 w 2740755"/>
                <a:gd name="connsiteY47" fmla="*/ 0 h 969417"/>
                <a:gd name="connsiteX0" fmla="*/ 2989917 w 3016482"/>
                <a:gd name="connsiteY0" fmla="*/ 0 h 969417"/>
                <a:gd name="connsiteX1" fmla="*/ 3016482 w 3016482"/>
                <a:gd name="connsiteY1" fmla="*/ 71808 h 969417"/>
                <a:gd name="connsiteX2" fmla="*/ 2939911 w 3016482"/>
                <a:gd name="connsiteY2" fmla="*/ 145257 h 969417"/>
                <a:gd name="connsiteX3" fmla="*/ 2815217 w 3016482"/>
                <a:gd name="connsiteY3" fmla="*/ 191545 h 969417"/>
                <a:gd name="connsiteX4" fmla="*/ 2748542 w 3016482"/>
                <a:gd name="connsiteY4" fmla="*/ 253700 h 969417"/>
                <a:gd name="connsiteX5" fmla="*/ 2606536 w 3016482"/>
                <a:gd name="connsiteY5" fmla="*/ 414338 h 969417"/>
                <a:gd name="connsiteX6" fmla="*/ 2477949 w 3016482"/>
                <a:gd name="connsiteY6" fmla="*/ 476250 h 969417"/>
                <a:gd name="connsiteX7" fmla="*/ 2370793 w 3016482"/>
                <a:gd name="connsiteY7" fmla="*/ 538163 h 969417"/>
                <a:gd name="connsiteX8" fmla="*/ 2237443 w 3016482"/>
                <a:gd name="connsiteY8" fmla="*/ 569119 h 969417"/>
                <a:gd name="connsiteX9" fmla="*/ 2167296 w 3016482"/>
                <a:gd name="connsiteY9" fmla="*/ 593662 h 969417"/>
                <a:gd name="connsiteX10" fmla="*/ 2073137 w 3016482"/>
                <a:gd name="connsiteY10" fmla="*/ 604096 h 969417"/>
                <a:gd name="connsiteX11" fmla="*/ 1916344 w 3016482"/>
                <a:gd name="connsiteY11" fmla="*/ 601373 h 969417"/>
                <a:gd name="connsiteX12" fmla="*/ 1771831 w 3016482"/>
                <a:gd name="connsiteY12" fmla="*/ 660133 h 969417"/>
                <a:gd name="connsiteX13" fmla="*/ 1546880 w 3016482"/>
                <a:gd name="connsiteY13" fmla="*/ 735807 h 969417"/>
                <a:gd name="connsiteX14" fmla="*/ 1368286 w 3016482"/>
                <a:gd name="connsiteY14" fmla="*/ 757238 h 969417"/>
                <a:gd name="connsiteX15" fmla="*/ 1234936 w 3016482"/>
                <a:gd name="connsiteY15" fmla="*/ 757238 h 969417"/>
                <a:gd name="connsiteX16" fmla="*/ 1103968 w 3016482"/>
                <a:gd name="connsiteY16" fmla="*/ 721519 h 969417"/>
                <a:gd name="connsiteX17" fmla="*/ 1020624 w 3016482"/>
                <a:gd name="connsiteY17" fmla="*/ 683419 h 969417"/>
                <a:gd name="connsiteX18" fmla="*/ 937280 w 3016482"/>
                <a:gd name="connsiteY18" fmla="*/ 702469 h 969417"/>
                <a:gd name="connsiteX19" fmla="*/ 834886 w 3016482"/>
                <a:gd name="connsiteY19" fmla="*/ 759619 h 969417"/>
                <a:gd name="connsiteX20" fmla="*/ 727483 w 3016482"/>
                <a:gd name="connsiteY20" fmla="*/ 841848 h 969417"/>
                <a:gd name="connsiteX21" fmla="*/ 658179 w 3016482"/>
                <a:gd name="connsiteY21" fmla="*/ 894235 h 969417"/>
                <a:gd name="connsiteX22" fmla="*/ 475780 w 3016482"/>
                <a:gd name="connsiteY22" fmla="*/ 969417 h 969417"/>
                <a:gd name="connsiteX23" fmla="*/ 0 w 3016482"/>
                <a:gd name="connsiteY23" fmla="*/ 853698 h 969417"/>
                <a:gd name="connsiteX24" fmla="*/ 281648 w 3016482"/>
                <a:gd name="connsiteY24" fmla="*/ 751691 h 969417"/>
                <a:gd name="connsiteX25" fmla="*/ 480565 w 3016482"/>
                <a:gd name="connsiteY25" fmla="*/ 676176 h 969417"/>
                <a:gd name="connsiteX26" fmla="*/ 640740 w 3016482"/>
                <a:gd name="connsiteY26" fmla="*/ 619042 h 969417"/>
                <a:gd name="connsiteX27" fmla="*/ 873629 w 3016482"/>
                <a:gd name="connsiteY27" fmla="*/ 561999 h 969417"/>
                <a:gd name="connsiteX28" fmla="*/ 1024273 w 3016482"/>
                <a:gd name="connsiteY28" fmla="*/ 494918 h 969417"/>
                <a:gd name="connsiteX29" fmla="*/ 1124045 w 3016482"/>
                <a:gd name="connsiteY29" fmla="*/ 555705 h 969417"/>
                <a:gd name="connsiteX30" fmla="*/ 1207287 w 3016482"/>
                <a:gd name="connsiteY30" fmla="*/ 635257 h 969417"/>
                <a:gd name="connsiteX31" fmla="*/ 1284378 w 3016482"/>
                <a:gd name="connsiteY31" fmla="*/ 713905 h 969417"/>
                <a:gd name="connsiteX32" fmla="*/ 1504018 w 3016482"/>
                <a:gd name="connsiteY32" fmla="*/ 685800 h 969417"/>
                <a:gd name="connsiteX33" fmla="*/ 1626218 w 3016482"/>
                <a:gd name="connsiteY33" fmla="*/ 653782 h 969417"/>
                <a:gd name="connsiteX34" fmla="*/ 1705279 w 3016482"/>
                <a:gd name="connsiteY34" fmla="*/ 610124 h 969417"/>
                <a:gd name="connsiteX35" fmla="*/ 1836156 w 3016482"/>
                <a:gd name="connsiteY35" fmla="*/ 541594 h 969417"/>
                <a:gd name="connsiteX36" fmla="*/ 1921807 w 3016482"/>
                <a:gd name="connsiteY36" fmla="*/ 521018 h 969417"/>
                <a:gd name="connsiteX37" fmla="*/ 2020377 w 3016482"/>
                <a:gd name="connsiteY37" fmla="*/ 541441 h 969417"/>
                <a:gd name="connsiteX38" fmla="*/ 2187337 w 3016482"/>
                <a:gd name="connsiteY38" fmla="*/ 513504 h 969417"/>
                <a:gd name="connsiteX39" fmla="*/ 2270780 w 3016482"/>
                <a:gd name="connsiteY39" fmla="*/ 490538 h 969417"/>
                <a:gd name="connsiteX40" fmla="*/ 2354495 w 3016482"/>
                <a:gd name="connsiteY40" fmla="*/ 468735 h 969417"/>
                <a:gd name="connsiteX41" fmla="*/ 2449374 w 3016482"/>
                <a:gd name="connsiteY41" fmla="*/ 414338 h 969417"/>
                <a:gd name="connsiteX42" fmla="*/ 2558911 w 3016482"/>
                <a:gd name="connsiteY42" fmla="*/ 361950 h 969417"/>
                <a:gd name="connsiteX43" fmla="*/ 2641759 w 3016482"/>
                <a:gd name="connsiteY43" fmla="*/ 263103 h 969417"/>
                <a:gd name="connsiteX44" fmla="*/ 2764273 w 3016482"/>
                <a:gd name="connsiteY44" fmla="*/ 152670 h 969417"/>
                <a:gd name="connsiteX45" fmla="*/ 2870855 w 3016482"/>
                <a:gd name="connsiteY45" fmla="*/ 114300 h 969417"/>
                <a:gd name="connsiteX46" fmla="*/ 2928006 w 3016482"/>
                <a:gd name="connsiteY46" fmla="*/ 69056 h 969417"/>
                <a:gd name="connsiteX47" fmla="*/ 2989917 w 3016482"/>
                <a:gd name="connsiteY47" fmla="*/ 0 h 969417"/>
                <a:gd name="connsiteX0" fmla="*/ 3396032 w 3422597"/>
                <a:gd name="connsiteY0" fmla="*/ 0 h 894417"/>
                <a:gd name="connsiteX1" fmla="*/ 3422597 w 3422597"/>
                <a:gd name="connsiteY1" fmla="*/ 71808 h 894417"/>
                <a:gd name="connsiteX2" fmla="*/ 3346026 w 3422597"/>
                <a:gd name="connsiteY2" fmla="*/ 145257 h 894417"/>
                <a:gd name="connsiteX3" fmla="*/ 3221332 w 3422597"/>
                <a:gd name="connsiteY3" fmla="*/ 191545 h 894417"/>
                <a:gd name="connsiteX4" fmla="*/ 3154657 w 3422597"/>
                <a:gd name="connsiteY4" fmla="*/ 253700 h 894417"/>
                <a:gd name="connsiteX5" fmla="*/ 3012651 w 3422597"/>
                <a:gd name="connsiteY5" fmla="*/ 414338 h 894417"/>
                <a:gd name="connsiteX6" fmla="*/ 2884064 w 3422597"/>
                <a:gd name="connsiteY6" fmla="*/ 476250 h 894417"/>
                <a:gd name="connsiteX7" fmla="*/ 2776908 w 3422597"/>
                <a:gd name="connsiteY7" fmla="*/ 538163 h 894417"/>
                <a:gd name="connsiteX8" fmla="*/ 2643558 w 3422597"/>
                <a:gd name="connsiteY8" fmla="*/ 569119 h 894417"/>
                <a:gd name="connsiteX9" fmla="*/ 2573411 w 3422597"/>
                <a:gd name="connsiteY9" fmla="*/ 593662 h 894417"/>
                <a:gd name="connsiteX10" fmla="*/ 2479252 w 3422597"/>
                <a:gd name="connsiteY10" fmla="*/ 604096 h 894417"/>
                <a:gd name="connsiteX11" fmla="*/ 2322459 w 3422597"/>
                <a:gd name="connsiteY11" fmla="*/ 601373 h 894417"/>
                <a:gd name="connsiteX12" fmla="*/ 2177946 w 3422597"/>
                <a:gd name="connsiteY12" fmla="*/ 660133 h 894417"/>
                <a:gd name="connsiteX13" fmla="*/ 1952995 w 3422597"/>
                <a:gd name="connsiteY13" fmla="*/ 735807 h 894417"/>
                <a:gd name="connsiteX14" fmla="*/ 1774401 w 3422597"/>
                <a:gd name="connsiteY14" fmla="*/ 757238 h 894417"/>
                <a:gd name="connsiteX15" fmla="*/ 1641051 w 3422597"/>
                <a:gd name="connsiteY15" fmla="*/ 757238 h 894417"/>
                <a:gd name="connsiteX16" fmla="*/ 1510083 w 3422597"/>
                <a:gd name="connsiteY16" fmla="*/ 721519 h 894417"/>
                <a:gd name="connsiteX17" fmla="*/ 1426739 w 3422597"/>
                <a:gd name="connsiteY17" fmla="*/ 683419 h 894417"/>
                <a:gd name="connsiteX18" fmla="*/ 1343395 w 3422597"/>
                <a:gd name="connsiteY18" fmla="*/ 702469 h 894417"/>
                <a:gd name="connsiteX19" fmla="*/ 1241001 w 3422597"/>
                <a:gd name="connsiteY19" fmla="*/ 759619 h 894417"/>
                <a:gd name="connsiteX20" fmla="*/ 1133598 w 3422597"/>
                <a:gd name="connsiteY20" fmla="*/ 841848 h 894417"/>
                <a:gd name="connsiteX21" fmla="*/ 1064294 w 3422597"/>
                <a:gd name="connsiteY21" fmla="*/ 894235 h 894417"/>
                <a:gd name="connsiteX22" fmla="*/ 0 w 3422597"/>
                <a:gd name="connsiteY22" fmla="*/ 862631 h 894417"/>
                <a:gd name="connsiteX23" fmla="*/ 406115 w 3422597"/>
                <a:gd name="connsiteY23" fmla="*/ 853698 h 894417"/>
                <a:gd name="connsiteX24" fmla="*/ 687763 w 3422597"/>
                <a:gd name="connsiteY24" fmla="*/ 751691 h 894417"/>
                <a:gd name="connsiteX25" fmla="*/ 886680 w 3422597"/>
                <a:gd name="connsiteY25" fmla="*/ 676176 h 894417"/>
                <a:gd name="connsiteX26" fmla="*/ 1046855 w 3422597"/>
                <a:gd name="connsiteY26" fmla="*/ 619042 h 894417"/>
                <a:gd name="connsiteX27" fmla="*/ 1279744 w 3422597"/>
                <a:gd name="connsiteY27" fmla="*/ 561999 h 894417"/>
                <a:gd name="connsiteX28" fmla="*/ 1430388 w 3422597"/>
                <a:gd name="connsiteY28" fmla="*/ 494918 h 894417"/>
                <a:gd name="connsiteX29" fmla="*/ 1530160 w 3422597"/>
                <a:gd name="connsiteY29" fmla="*/ 555705 h 894417"/>
                <a:gd name="connsiteX30" fmla="*/ 1613402 w 3422597"/>
                <a:gd name="connsiteY30" fmla="*/ 635257 h 894417"/>
                <a:gd name="connsiteX31" fmla="*/ 1690493 w 3422597"/>
                <a:gd name="connsiteY31" fmla="*/ 713905 h 894417"/>
                <a:gd name="connsiteX32" fmla="*/ 1910133 w 3422597"/>
                <a:gd name="connsiteY32" fmla="*/ 685800 h 894417"/>
                <a:gd name="connsiteX33" fmla="*/ 2032333 w 3422597"/>
                <a:gd name="connsiteY33" fmla="*/ 653782 h 894417"/>
                <a:gd name="connsiteX34" fmla="*/ 2111394 w 3422597"/>
                <a:gd name="connsiteY34" fmla="*/ 610124 h 894417"/>
                <a:gd name="connsiteX35" fmla="*/ 2242271 w 3422597"/>
                <a:gd name="connsiteY35" fmla="*/ 541594 h 894417"/>
                <a:gd name="connsiteX36" fmla="*/ 2327922 w 3422597"/>
                <a:gd name="connsiteY36" fmla="*/ 521018 h 894417"/>
                <a:gd name="connsiteX37" fmla="*/ 2426492 w 3422597"/>
                <a:gd name="connsiteY37" fmla="*/ 541441 h 894417"/>
                <a:gd name="connsiteX38" fmla="*/ 2593452 w 3422597"/>
                <a:gd name="connsiteY38" fmla="*/ 513504 h 894417"/>
                <a:gd name="connsiteX39" fmla="*/ 2676895 w 3422597"/>
                <a:gd name="connsiteY39" fmla="*/ 490538 h 894417"/>
                <a:gd name="connsiteX40" fmla="*/ 2760610 w 3422597"/>
                <a:gd name="connsiteY40" fmla="*/ 468735 h 894417"/>
                <a:gd name="connsiteX41" fmla="*/ 2855489 w 3422597"/>
                <a:gd name="connsiteY41" fmla="*/ 414338 h 894417"/>
                <a:gd name="connsiteX42" fmla="*/ 2965026 w 3422597"/>
                <a:gd name="connsiteY42" fmla="*/ 361950 h 894417"/>
                <a:gd name="connsiteX43" fmla="*/ 3047874 w 3422597"/>
                <a:gd name="connsiteY43" fmla="*/ 263103 h 894417"/>
                <a:gd name="connsiteX44" fmla="*/ 3170388 w 3422597"/>
                <a:gd name="connsiteY44" fmla="*/ 152670 h 894417"/>
                <a:gd name="connsiteX45" fmla="*/ 3276970 w 3422597"/>
                <a:gd name="connsiteY45" fmla="*/ 114300 h 894417"/>
                <a:gd name="connsiteX46" fmla="*/ 3334121 w 3422597"/>
                <a:gd name="connsiteY46" fmla="*/ 69056 h 894417"/>
                <a:gd name="connsiteX47" fmla="*/ 3396032 w 3422597"/>
                <a:gd name="connsiteY47" fmla="*/ 0 h 894417"/>
                <a:gd name="connsiteX0" fmla="*/ 3396032 w 3422597"/>
                <a:gd name="connsiteY0" fmla="*/ 0 h 954383"/>
                <a:gd name="connsiteX1" fmla="*/ 3422597 w 3422597"/>
                <a:gd name="connsiteY1" fmla="*/ 71808 h 954383"/>
                <a:gd name="connsiteX2" fmla="*/ 3346026 w 3422597"/>
                <a:gd name="connsiteY2" fmla="*/ 145257 h 954383"/>
                <a:gd name="connsiteX3" fmla="*/ 3221332 w 3422597"/>
                <a:gd name="connsiteY3" fmla="*/ 191545 h 954383"/>
                <a:gd name="connsiteX4" fmla="*/ 3154657 w 3422597"/>
                <a:gd name="connsiteY4" fmla="*/ 253700 h 954383"/>
                <a:gd name="connsiteX5" fmla="*/ 3012651 w 3422597"/>
                <a:gd name="connsiteY5" fmla="*/ 414338 h 954383"/>
                <a:gd name="connsiteX6" fmla="*/ 2884064 w 3422597"/>
                <a:gd name="connsiteY6" fmla="*/ 476250 h 954383"/>
                <a:gd name="connsiteX7" fmla="*/ 2776908 w 3422597"/>
                <a:gd name="connsiteY7" fmla="*/ 538163 h 954383"/>
                <a:gd name="connsiteX8" fmla="*/ 2643558 w 3422597"/>
                <a:gd name="connsiteY8" fmla="*/ 569119 h 954383"/>
                <a:gd name="connsiteX9" fmla="*/ 2573411 w 3422597"/>
                <a:gd name="connsiteY9" fmla="*/ 593662 h 954383"/>
                <a:gd name="connsiteX10" fmla="*/ 2479252 w 3422597"/>
                <a:gd name="connsiteY10" fmla="*/ 604096 h 954383"/>
                <a:gd name="connsiteX11" fmla="*/ 2322459 w 3422597"/>
                <a:gd name="connsiteY11" fmla="*/ 601373 h 954383"/>
                <a:gd name="connsiteX12" fmla="*/ 2177946 w 3422597"/>
                <a:gd name="connsiteY12" fmla="*/ 660133 h 954383"/>
                <a:gd name="connsiteX13" fmla="*/ 1952995 w 3422597"/>
                <a:gd name="connsiteY13" fmla="*/ 735807 h 954383"/>
                <a:gd name="connsiteX14" fmla="*/ 1774401 w 3422597"/>
                <a:gd name="connsiteY14" fmla="*/ 757238 h 954383"/>
                <a:gd name="connsiteX15" fmla="*/ 1641051 w 3422597"/>
                <a:gd name="connsiteY15" fmla="*/ 757238 h 954383"/>
                <a:gd name="connsiteX16" fmla="*/ 1510083 w 3422597"/>
                <a:gd name="connsiteY16" fmla="*/ 721519 h 954383"/>
                <a:gd name="connsiteX17" fmla="*/ 1426739 w 3422597"/>
                <a:gd name="connsiteY17" fmla="*/ 683419 h 954383"/>
                <a:gd name="connsiteX18" fmla="*/ 1343395 w 3422597"/>
                <a:gd name="connsiteY18" fmla="*/ 702469 h 954383"/>
                <a:gd name="connsiteX19" fmla="*/ 1241001 w 3422597"/>
                <a:gd name="connsiteY19" fmla="*/ 759619 h 954383"/>
                <a:gd name="connsiteX20" fmla="*/ 1133598 w 3422597"/>
                <a:gd name="connsiteY20" fmla="*/ 841848 h 954383"/>
                <a:gd name="connsiteX21" fmla="*/ 446300 w 3422597"/>
                <a:gd name="connsiteY21" fmla="*/ 954301 h 954383"/>
                <a:gd name="connsiteX22" fmla="*/ 0 w 3422597"/>
                <a:gd name="connsiteY22" fmla="*/ 862631 h 954383"/>
                <a:gd name="connsiteX23" fmla="*/ 406115 w 3422597"/>
                <a:gd name="connsiteY23" fmla="*/ 853698 h 954383"/>
                <a:gd name="connsiteX24" fmla="*/ 687763 w 3422597"/>
                <a:gd name="connsiteY24" fmla="*/ 751691 h 954383"/>
                <a:gd name="connsiteX25" fmla="*/ 886680 w 3422597"/>
                <a:gd name="connsiteY25" fmla="*/ 676176 h 954383"/>
                <a:gd name="connsiteX26" fmla="*/ 1046855 w 3422597"/>
                <a:gd name="connsiteY26" fmla="*/ 619042 h 954383"/>
                <a:gd name="connsiteX27" fmla="*/ 1279744 w 3422597"/>
                <a:gd name="connsiteY27" fmla="*/ 561999 h 954383"/>
                <a:gd name="connsiteX28" fmla="*/ 1430388 w 3422597"/>
                <a:gd name="connsiteY28" fmla="*/ 494918 h 954383"/>
                <a:gd name="connsiteX29" fmla="*/ 1530160 w 3422597"/>
                <a:gd name="connsiteY29" fmla="*/ 555705 h 954383"/>
                <a:gd name="connsiteX30" fmla="*/ 1613402 w 3422597"/>
                <a:gd name="connsiteY30" fmla="*/ 635257 h 954383"/>
                <a:gd name="connsiteX31" fmla="*/ 1690493 w 3422597"/>
                <a:gd name="connsiteY31" fmla="*/ 713905 h 954383"/>
                <a:gd name="connsiteX32" fmla="*/ 1910133 w 3422597"/>
                <a:gd name="connsiteY32" fmla="*/ 685800 h 954383"/>
                <a:gd name="connsiteX33" fmla="*/ 2032333 w 3422597"/>
                <a:gd name="connsiteY33" fmla="*/ 653782 h 954383"/>
                <a:gd name="connsiteX34" fmla="*/ 2111394 w 3422597"/>
                <a:gd name="connsiteY34" fmla="*/ 610124 h 954383"/>
                <a:gd name="connsiteX35" fmla="*/ 2242271 w 3422597"/>
                <a:gd name="connsiteY35" fmla="*/ 541594 h 954383"/>
                <a:gd name="connsiteX36" fmla="*/ 2327922 w 3422597"/>
                <a:gd name="connsiteY36" fmla="*/ 521018 h 954383"/>
                <a:gd name="connsiteX37" fmla="*/ 2426492 w 3422597"/>
                <a:gd name="connsiteY37" fmla="*/ 541441 h 954383"/>
                <a:gd name="connsiteX38" fmla="*/ 2593452 w 3422597"/>
                <a:gd name="connsiteY38" fmla="*/ 513504 h 954383"/>
                <a:gd name="connsiteX39" fmla="*/ 2676895 w 3422597"/>
                <a:gd name="connsiteY39" fmla="*/ 490538 h 954383"/>
                <a:gd name="connsiteX40" fmla="*/ 2760610 w 3422597"/>
                <a:gd name="connsiteY40" fmla="*/ 468735 h 954383"/>
                <a:gd name="connsiteX41" fmla="*/ 2855489 w 3422597"/>
                <a:gd name="connsiteY41" fmla="*/ 414338 h 954383"/>
                <a:gd name="connsiteX42" fmla="*/ 2965026 w 3422597"/>
                <a:gd name="connsiteY42" fmla="*/ 361950 h 954383"/>
                <a:gd name="connsiteX43" fmla="*/ 3047874 w 3422597"/>
                <a:gd name="connsiteY43" fmla="*/ 263103 h 954383"/>
                <a:gd name="connsiteX44" fmla="*/ 3170388 w 3422597"/>
                <a:gd name="connsiteY44" fmla="*/ 152670 h 954383"/>
                <a:gd name="connsiteX45" fmla="*/ 3276970 w 3422597"/>
                <a:gd name="connsiteY45" fmla="*/ 114300 h 954383"/>
                <a:gd name="connsiteX46" fmla="*/ 3334121 w 3422597"/>
                <a:gd name="connsiteY46" fmla="*/ 69056 h 954383"/>
                <a:gd name="connsiteX47" fmla="*/ 3396032 w 3422597"/>
                <a:gd name="connsiteY47" fmla="*/ 0 h 954383"/>
                <a:gd name="connsiteX0" fmla="*/ 3396032 w 3422597"/>
                <a:gd name="connsiteY0" fmla="*/ 0 h 954383"/>
                <a:gd name="connsiteX1" fmla="*/ 3422597 w 3422597"/>
                <a:gd name="connsiteY1" fmla="*/ 71808 h 954383"/>
                <a:gd name="connsiteX2" fmla="*/ 3346026 w 3422597"/>
                <a:gd name="connsiteY2" fmla="*/ 145257 h 954383"/>
                <a:gd name="connsiteX3" fmla="*/ 3221332 w 3422597"/>
                <a:gd name="connsiteY3" fmla="*/ 191545 h 954383"/>
                <a:gd name="connsiteX4" fmla="*/ 3154657 w 3422597"/>
                <a:gd name="connsiteY4" fmla="*/ 253700 h 954383"/>
                <a:gd name="connsiteX5" fmla="*/ 3012651 w 3422597"/>
                <a:gd name="connsiteY5" fmla="*/ 414338 h 954383"/>
                <a:gd name="connsiteX6" fmla="*/ 2884064 w 3422597"/>
                <a:gd name="connsiteY6" fmla="*/ 476250 h 954383"/>
                <a:gd name="connsiteX7" fmla="*/ 2776908 w 3422597"/>
                <a:gd name="connsiteY7" fmla="*/ 538163 h 954383"/>
                <a:gd name="connsiteX8" fmla="*/ 2643558 w 3422597"/>
                <a:gd name="connsiteY8" fmla="*/ 569119 h 954383"/>
                <a:gd name="connsiteX9" fmla="*/ 2573411 w 3422597"/>
                <a:gd name="connsiteY9" fmla="*/ 593662 h 954383"/>
                <a:gd name="connsiteX10" fmla="*/ 2479252 w 3422597"/>
                <a:gd name="connsiteY10" fmla="*/ 604096 h 954383"/>
                <a:gd name="connsiteX11" fmla="*/ 2322459 w 3422597"/>
                <a:gd name="connsiteY11" fmla="*/ 601373 h 954383"/>
                <a:gd name="connsiteX12" fmla="*/ 2177946 w 3422597"/>
                <a:gd name="connsiteY12" fmla="*/ 660133 h 954383"/>
                <a:gd name="connsiteX13" fmla="*/ 1952995 w 3422597"/>
                <a:gd name="connsiteY13" fmla="*/ 735807 h 954383"/>
                <a:gd name="connsiteX14" fmla="*/ 1774401 w 3422597"/>
                <a:gd name="connsiteY14" fmla="*/ 757238 h 954383"/>
                <a:gd name="connsiteX15" fmla="*/ 1641051 w 3422597"/>
                <a:gd name="connsiteY15" fmla="*/ 757238 h 954383"/>
                <a:gd name="connsiteX16" fmla="*/ 1510083 w 3422597"/>
                <a:gd name="connsiteY16" fmla="*/ 721519 h 954383"/>
                <a:gd name="connsiteX17" fmla="*/ 1426739 w 3422597"/>
                <a:gd name="connsiteY17" fmla="*/ 683419 h 954383"/>
                <a:gd name="connsiteX18" fmla="*/ 1343395 w 3422597"/>
                <a:gd name="connsiteY18" fmla="*/ 702469 h 954383"/>
                <a:gd name="connsiteX19" fmla="*/ 1241001 w 3422597"/>
                <a:gd name="connsiteY19" fmla="*/ 759619 h 954383"/>
                <a:gd name="connsiteX20" fmla="*/ 1133598 w 3422597"/>
                <a:gd name="connsiteY20" fmla="*/ 841848 h 954383"/>
                <a:gd name="connsiteX21" fmla="*/ 446300 w 3422597"/>
                <a:gd name="connsiteY21" fmla="*/ 954301 h 954383"/>
                <a:gd name="connsiteX22" fmla="*/ 0 w 3422597"/>
                <a:gd name="connsiteY22" fmla="*/ 862631 h 954383"/>
                <a:gd name="connsiteX23" fmla="*/ 406115 w 3422597"/>
                <a:gd name="connsiteY23" fmla="*/ 853698 h 954383"/>
                <a:gd name="connsiteX24" fmla="*/ 687763 w 3422597"/>
                <a:gd name="connsiteY24" fmla="*/ 751691 h 954383"/>
                <a:gd name="connsiteX25" fmla="*/ 886680 w 3422597"/>
                <a:gd name="connsiteY25" fmla="*/ 676176 h 954383"/>
                <a:gd name="connsiteX26" fmla="*/ 1046855 w 3422597"/>
                <a:gd name="connsiteY26" fmla="*/ 619042 h 954383"/>
                <a:gd name="connsiteX27" fmla="*/ 1323170 w 3422597"/>
                <a:gd name="connsiteY27" fmla="*/ 498594 h 954383"/>
                <a:gd name="connsiteX28" fmla="*/ 1430388 w 3422597"/>
                <a:gd name="connsiteY28" fmla="*/ 494918 h 954383"/>
                <a:gd name="connsiteX29" fmla="*/ 1530160 w 3422597"/>
                <a:gd name="connsiteY29" fmla="*/ 555705 h 954383"/>
                <a:gd name="connsiteX30" fmla="*/ 1613402 w 3422597"/>
                <a:gd name="connsiteY30" fmla="*/ 635257 h 954383"/>
                <a:gd name="connsiteX31" fmla="*/ 1690493 w 3422597"/>
                <a:gd name="connsiteY31" fmla="*/ 713905 h 954383"/>
                <a:gd name="connsiteX32" fmla="*/ 1910133 w 3422597"/>
                <a:gd name="connsiteY32" fmla="*/ 685800 h 954383"/>
                <a:gd name="connsiteX33" fmla="*/ 2032333 w 3422597"/>
                <a:gd name="connsiteY33" fmla="*/ 653782 h 954383"/>
                <a:gd name="connsiteX34" fmla="*/ 2111394 w 3422597"/>
                <a:gd name="connsiteY34" fmla="*/ 610124 h 954383"/>
                <a:gd name="connsiteX35" fmla="*/ 2242271 w 3422597"/>
                <a:gd name="connsiteY35" fmla="*/ 541594 h 954383"/>
                <a:gd name="connsiteX36" fmla="*/ 2327922 w 3422597"/>
                <a:gd name="connsiteY36" fmla="*/ 521018 h 954383"/>
                <a:gd name="connsiteX37" fmla="*/ 2426492 w 3422597"/>
                <a:gd name="connsiteY37" fmla="*/ 541441 h 954383"/>
                <a:gd name="connsiteX38" fmla="*/ 2593452 w 3422597"/>
                <a:gd name="connsiteY38" fmla="*/ 513504 h 954383"/>
                <a:gd name="connsiteX39" fmla="*/ 2676895 w 3422597"/>
                <a:gd name="connsiteY39" fmla="*/ 490538 h 954383"/>
                <a:gd name="connsiteX40" fmla="*/ 2760610 w 3422597"/>
                <a:gd name="connsiteY40" fmla="*/ 468735 h 954383"/>
                <a:gd name="connsiteX41" fmla="*/ 2855489 w 3422597"/>
                <a:gd name="connsiteY41" fmla="*/ 414338 h 954383"/>
                <a:gd name="connsiteX42" fmla="*/ 2965026 w 3422597"/>
                <a:gd name="connsiteY42" fmla="*/ 361950 h 954383"/>
                <a:gd name="connsiteX43" fmla="*/ 3047874 w 3422597"/>
                <a:gd name="connsiteY43" fmla="*/ 263103 h 954383"/>
                <a:gd name="connsiteX44" fmla="*/ 3170388 w 3422597"/>
                <a:gd name="connsiteY44" fmla="*/ 152670 h 954383"/>
                <a:gd name="connsiteX45" fmla="*/ 3276970 w 3422597"/>
                <a:gd name="connsiteY45" fmla="*/ 114300 h 954383"/>
                <a:gd name="connsiteX46" fmla="*/ 3334121 w 3422597"/>
                <a:gd name="connsiteY46" fmla="*/ 69056 h 954383"/>
                <a:gd name="connsiteX47" fmla="*/ 3396032 w 3422597"/>
                <a:gd name="connsiteY47" fmla="*/ 0 h 954383"/>
                <a:gd name="connsiteX0" fmla="*/ 3396032 w 3422597"/>
                <a:gd name="connsiteY0" fmla="*/ 0 h 954383"/>
                <a:gd name="connsiteX1" fmla="*/ 3422597 w 3422597"/>
                <a:gd name="connsiteY1" fmla="*/ 71808 h 954383"/>
                <a:gd name="connsiteX2" fmla="*/ 3346026 w 3422597"/>
                <a:gd name="connsiteY2" fmla="*/ 145257 h 954383"/>
                <a:gd name="connsiteX3" fmla="*/ 3221332 w 3422597"/>
                <a:gd name="connsiteY3" fmla="*/ 191545 h 954383"/>
                <a:gd name="connsiteX4" fmla="*/ 3154657 w 3422597"/>
                <a:gd name="connsiteY4" fmla="*/ 253700 h 954383"/>
                <a:gd name="connsiteX5" fmla="*/ 3012651 w 3422597"/>
                <a:gd name="connsiteY5" fmla="*/ 414338 h 954383"/>
                <a:gd name="connsiteX6" fmla="*/ 2884064 w 3422597"/>
                <a:gd name="connsiteY6" fmla="*/ 476250 h 954383"/>
                <a:gd name="connsiteX7" fmla="*/ 2776908 w 3422597"/>
                <a:gd name="connsiteY7" fmla="*/ 538163 h 954383"/>
                <a:gd name="connsiteX8" fmla="*/ 2643558 w 3422597"/>
                <a:gd name="connsiteY8" fmla="*/ 569119 h 954383"/>
                <a:gd name="connsiteX9" fmla="*/ 2573411 w 3422597"/>
                <a:gd name="connsiteY9" fmla="*/ 593662 h 954383"/>
                <a:gd name="connsiteX10" fmla="*/ 2479252 w 3422597"/>
                <a:gd name="connsiteY10" fmla="*/ 604096 h 954383"/>
                <a:gd name="connsiteX11" fmla="*/ 2322459 w 3422597"/>
                <a:gd name="connsiteY11" fmla="*/ 601373 h 954383"/>
                <a:gd name="connsiteX12" fmla="*/ 2177946 w 3422597"/>
                <a:gd name="connsiteY12" fmla="*/ 660133 h 954383"/>
                <a:gd name="connsiteX13" fmla="*/ 1952995 w 3422597"/>
                <a:gd name="connsiteY13" fmla="*/ 735807 h 954383"/>
                <a:gd name="connsiteX14" fmla="*/ 1774401 w 3422597"/>
                <a:gd name="connsiteY14" fmla="*/ 757238 h 954383"/>
                <a:gd name="connsiteX15" fmla="*/ 1641051 w 3422597"/>
                <a:gd name="connsiteY15" fmla="*/ 757238 h 954383"/>
                <a:gd name="connsiteX16" fmla="*/ 1510083 w 3422597"/>
                <a:gd name="connsiteY16" fmla="*/ 721519 h 954383"/>
                <a:gd name="connsiteX17" fmla="*/ 1426739 w 3422597"/>
                <a:gd name="connsiteY17" fmla="*/ 683419 h 954383"/>
                <a:gd name="connsiteX18" fmla="*/ 1343395 w 3422597"/>
                <a:gd name="connsiteY18" fmla="*/ 702469 h 954383"/>
                <a:gd name="connsiteX19" fmla="*/ 1241001 w 3422597"/>
                <a:gd name="connsiteY19" fmla="*/ 759619 h 954383"/>
                <a:gd name="connsiteX20" fmla="*/ 1133598 w 3422597"/>
                <a:gd name="connsiteY20" fmla="*/ 841848 h 954383"/>
                <a:gd name="connsiteX21" fmla="*/ 446300 w 3422597"/>
                <a:gd name="connsiteY21" fmla="*/ 954301 h 954383"/>
                <a:gd name="connsiteX22" fmla="*/ 0 w 3422597"/>
                <a:gd name="connsiteY22" fmla="*/ 862631 h 954383"/>
                <a:gd name="connsiteX23" fmla="*/ 406115 w 3422597"/>
                <a:gd name="connsiteY23" fmla="*/ 853698 h 954383"/>
                <a:gd name="connsiteX24" fmla="*/ 687763 w 3422597"/>
                <a:gd name="connsiteY24" fmla="*/ 751691 h 954383"/>
                <a:gd name="connsiteX25" fmla="*/ 873318 w 3422597"/>
                <a:gd name="connsiteY25" fmla="*/ 666166 h 954383"/>
                <a:gd name="connsiteX26" fmla="*/ 1046855 w 3422597"/>
                <a:gd name="connsiteY26" fmla="*/ 619042 h 954383"/>
                <a:gd name="connsiteX27" fmla="*/ 1323170 w 3422597"/>
                <a:gd name="connsiteY27" fmla="*/ 498594 h 954383"/>
                <a:gd name="connsiteX28" fmla="*/ 1430388 w 3422597"/>
                <a:gd name="connsiteY28" fmla="*/ 494918 h 954383"/>
                <a:gd name="connsiteX29" fmla="*/ 1530160 w 3422597"/>
                <a:gd name="connsiteY29" fmla="*/ 555705 h 954383"/>
                <a:gd name="connsiteX30" fmla="*/ 1613402 w 3422597"/>
                <a:gd name="connsiteY30" fmla="*/ 635257 h 954383"/>
                <a:gd name="connsiteX31" fmla="*/ 1690493 w 3422597"/>
                <a:gd name="connsiteY31" fmla="*/ 713905 h 954383"/>
                <a:gd name="connsiteX32" fmla="*/ 1910133 w 3422597"/>
                <a:gd name="connsiteY32" fmla="*/ 685800 h 954383"/>
                <a:gd name="connsiteX33" fmla="*/ 2032333 w 3422597"/>
                <a:gd name="connsiteY33" fmla="*/ 653782 h 954383"/>
                <a:gd name="connsiteX34" fmla="*/ 2111394 w 3422597"/>
                <a:gd name="connsiteY34" fmla="*/ 610124 h 954383"/>
                <a:gd name="connsiteX35" fmla="*/ 2242271 w 3422597"/>
                <a:gd name="connsiteY35" fmla="*/ 541594 h 954383"/>
                <a:gd name="connsiteX36" fmla="*/ 2327922 w 3422597"/>
                <a:gd name="connsiteY36" fmla="*/ 521018 h 954383"/>
                <a:gd name="connsiteX37" fmla="*/ 2426492 w 3422597"/>
                <a:gd name="connsiteY37" fmla="*/ 541441 h 954383"/>
                <a:gd name="connsiteX38" fmla="*/ 2593452 w 3422597"/>
                <a:gd name="connsiteY38" fmla="*/ 513504 h 954383"/>
                <a:gd name="connsiteX39" fmla="*/ 2676895 w 3422597"/>
                <a:gd name="connsiteY39" fmla="*/ 490538 h 954383"/>
                <a:gd name="connsiteX40" fmla="*/ 2760610 w 3422597"/>
                <a:gd name="connsiteY40" fmla="*/ 468735 h 954383"/>
                <a:gd name="connsiteX41" fmla="*/ 2855489 w 3422597"/>
                <a:gd name="connsiteY41" fmla="*/ 414338 h 954383"/>
                <a:gd name="connsiteX42" fmla="*/ 2965026 w 3422597"/>
                <a:gd name="connsiteY42" fmla="*/ 361950 h 954383"/>
                <a:gd name="connsiteX43" fmla="*/ 3047874 w 3422597"/>
                <a:gd name="connsiteY43" fmla="*/ 263103 h 954383"/>
                <a:gd name="connsiteX44" fmla="*/ 3170388 w 3422597"/>
                <a:gd name="connsiteY44" fmla="*/ 152670 h 954383"/>
                <a:gd name="connsiteX45" fmla="*/ 3276970 w 3422597"/>
                <a:gd name="connsiteY45" fmla="*/ 114300 h 954383"/>
                <a:gd name="connsiteX46" fmla="*/ 3334121 w 3422597"/>
                <a:gd name="connsiteY46" fmla="*/ 69056 h 954383"/>
                <a:gd name="connsiteX47" fmla="*/ 3396032 w 3422597"/>
                <a:gd name="connsiteY47" fmla="*/ 0 h 954383"/>
                <a:gd name="connsiteX0" fmla="*/ 3396032 w 3422597"/>
                <a:gd name="connsiteY0" fmla="*/ 0 h 954383"/>
                <a:gd name="connsiteX1" fmla="*/ 3422597 w 3422597"/>
                <a:gd name="connsiteY1" fmla="*/ 71808 h 954383"/>
                <a:gd name="connsiteX2" fmla="*/ 3346026 w 3422597"/>
                <a:gd name="connsiteY2" fmla="*/ 145257 h 954383"/>
                <a:gd name="connsiteX3" fmla="*/ 3221332 w 3422597"/>
                <a:gd name="connsiteY3" fmla="*/ 191545 h 954383"/>
                <a:gd name="connsiteX4" fmla="*/ 3154657 w 3422597"/>
                <a:gd name="connsiteY4" fmla="*/ 253700 h 954383"/>
                <a:gd name="connsiteX5" fmla="*/ 3012651 w 3422597"/>
                <a:gd name="connsiteY5" fmla="*/ 414338 h 954383"/>
                <a:gd name="connsiteX6" fmla="*/ 2884064 w 3422597"/>
                <a:gd name="connsiteY6" fmla="*/ 476250 h 954383"/>
                <a:gd name="connsiteX7" fmla="*/ 2776908 w 3422597"/>
                <a:gd name="connsiteY7" fmla="*/ 538163 h 954383"/>
                <a:gd name="connsiteX8" fmla="*/ 2643558 w 3422597"/>
                <a:gd name="connsiteY8" fmla="*/ 569119 h 954383"/>
                <a:gd name="connsiteX9" fmla="*/ 2573411 w 3422597"/>
                <a:gd name="connsiteY9" fmla="*/ 593662 h 954383"/>
                <a:gd name="connsiteX10" fmla="*/ 2479252 w 3422597"/>
                <a:gd name="connsiteY10" fmla="*/ 604096 h 954383"/>
                <a:gd name="connsiteX11" fmla="*/ 2322459 w 3422597"/>
                <a:gd name="connsiteY11" fmla="*/ 601373 h 954383"/>
                <a:gd name="connsiteX12" fmla="*/ 2177946 w 3422597"/>
                <a:gd name="connsiteY12" fmla="*/ 660133 h 954383"/>
                <a:gd name="connsiteX13" fmla="*/ 1952995 w 3422597"/>
                <a:gd name="connsiteY13" fmla="*/ 735807 h 954383"/>
                <a:gd name="connsiteX14" fmla="*/ 1774401 w 3422597"/>
                <a:gd name="connsiteY14" fmla="*/ 757238 h 954383"/>
                <a:gd name="connsiteX15" fmla="*/ 1641051 w 3422597"/>
                <a:gd name="connsiteY15" fmla="*/ 757238 h 954383"/>
                <a:gd name="connsiteX16" fmla="*/ 1510083 w 3422597"/>
                <a:gd name="connsiteY16" fmla="*/ 721519 h 954383"/>
                <a:gd name="connsiteX17" fmla="*/ 1426739 w 3422597"/>
                <a:gd name="connsiteY17" fmla="*/ 683419 h 954383"/>
                <a:gd name="connsiteX18" fmla="*/ 1343395 w 3422597"/>
                <a:gd name="connsiteY18" fmla="*/ 702469 h 954383"/>
                <a:gd name="connsiteX19" fmla="*/ 1241001 w 3422597"/>
                <a:gd name="connsiteY19" fmla="*/ 759619 h 954383"/>
                <a:gd name="connsiteX20" fmla="*/ 1133598 w 3422597"/>
                <a:gd name="connsiteY20" fmla="*/ 841848 h 954383"/>
                <a:gd name="connsiteX21" fmla="*/ 446300 w 3422597"/>
                <a:gd name="connsiteY21" fmla="*/ 954301 h 954383"/>
                <a:gd name="connsiteX22" fmla="*/ 0 w 3422597"/>
                <a:gd name="connsiteY22" fmla="*/ 862631 h 954383"/>
                <a:gd name="connsiteX23" fmla="*/ 412795 w 3422597"/>
                <a:gd name="connsiteY23" fmla="*/ 816991 h 954383"/>
                <a:gd name="connsiteX24" fmla="*/ 687763 w 3422597"/>
                <a:gd name="connsiteY24" fmla="*/ 751691 h 954383"/>
                <a:gd name="connsiteX25" fmla="*/ 873318 w 3422597"/>
                <a:gd name="connsiteY25" fmla="*/ 666166 h 954383"/>
                <a:gd name="connsiteX26" fmla="*/ 1046855 w 3422597"/>
                <a:gd name="connsiteY26" fmla="*/ 619042 h 954383"/>
                <a:gd name="connsiteX27" fmla="*/ 1323170 w 3422597"/>
                <a:gd name="connsiteY27" fmla="*/ 498594 h 954383"/>
                <a:gd name="connsiteX28" fmla="*/ 1430388 w 3422597"/>
                <a:gd name="connsiteY28" fmla="*/ 494918 h 954383"/>
                <a:gd name="connsiteX29" fmla="*/ 1530160 w 3422597"/>
                <a:gd name="connsiteY29" fmla="*/ 555705 h 954383"/>
                <a:gd name="connsiteX30" fmla="*/ 1613402 w 3422597"/>
                <a:gd name="connsiteY30" fmla="*/ 635257 h 954383"/>
                <a:gd name="connsiteX31" fmla="*/ 1690493 w 3422597"/>
                <a:gd name="connsiteY31" fmla="*/ 713905 h 954383"/>
                <a:gd name="connsiteX32" fmla="*/ 1910133 w 3422597"/>
                <a:gd name="connsiteY32" fmla="*/ 685800 h 954383"/>
                <a:gd name="connsiteX33" fmla="*/ 2032333 w 3422597"/>
                <a:gd name="connsiteY33" fmla="*/ 653782 h 954383"/>
                <a:gd name="connsiteX34" fmla="*/ 2111394 w 3422597"/>
                <a:gd name="connsiteY34" fmla="*/ 610124 h 954383"/>
                <a:gd name="connsiteX35" fmla="*/ 2242271 w 3422597"/>
                <a:gd name="connsiteY35" fmla="*/ 541594 h 954383"/>
                <a:gd name="connsiteX36" fmla="*/ 2327922 w 3422597"/>
                <a:gd name="connsiteY36" fmla="*/ 521018 h 954383"/>
                <a:gd name="connsiteX37" fmla="*/ 2426492 w 3422597"/>
                <a:gd name="connsiteY37" fmla="*/ 541441 h 954383"/>
                <a:gd name="connsiteX38" fmla="*/ 2593452 w 3422597"/>
                <a:gd name="connsiteY38" fmla="*/ 513504 h 954383"/>
                <a:gd name="connsiteX39" fmla="*/ 2676895 w 3422597"/>
                <a:gd name="connsiteY39" fmla="*/ 490538 h 954383"/>
                <a:gd name="connsiteX40" fmla="*/ 2760610 w 3422597"/>
                <a:gd name="connsiteY40" fmla="*/ 468735 h 954383"/>
                <a:gd name="connsiteX41" fmla="*/ 2855489 w 3422597"/>
                <a:gd name="connsiteY41" fmla="*/ 414338 h 954383"/>
                <a:gd name="connsiteX42" fmla="*/ 2965026 w 3422597"/>
                <a:gd name="connsiteY42" fmla="*/ 361950 h 954383"/>
                <a:gd name="connsiteX43" fmla="*/ 3047874 w 3422597"/>
                <a:gd name="connsiteY43" fmla="*/ 263103 h 954383"/>
                <a:gd name="connsiteX44" fmla="*/ 3170388 w 3422597"/>
                <a:gd name="connsiteY44" fmla="*/ 152670 h 954383"/>
                <a:gd name="connsiteX45" fmla="*/ 3276970 w 3422597"/>
                <a:gd name="connsiteY45" fmla="*/ 114300 h 954383"/>
                <a:gd name="connsiteX46" fmla="*/ 3334121 w 3422597"/>
                <a:gd name="connsiteY46" fmla="*/ 69056 h 954383"/>
                <a:gd name="connsiteX47" fmla="*/ 3396032 w 3422597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86071 w 3395873"/>
                <a:gd name="connsiteY23" fmla="*/ 816991 h 954383"/>
                <a:gd name="connsiteX24" fmla="*/ 661039 w 3395873"/>
                <a:gd name="connsiteY24" fmla="*/ 751691 h 954383"/>
                <a:gd name="connsiteX25" fmla="*/ 846594 w 3395873"/>
                <a:gd name="connsiteY25" fmla="*/ 666166 h 954383"/>
                <a:gd name="connsiteX26" fmla="*/ 1020131 w 3395873"/>
                <a:gd name="connsiteY26" fmla="*/ 619042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86678 w 3395873"/>
                <a:gd name="connsiteY30" fmla="*/ 635257 h 954383"/>
                <a:gd name="connsiteX31" fmla="*/ 1663769 w 3395873"/>
                <a:gd name="connsiteY31" fmla="*/ 713905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86071 w 3395873"/>
                <a:gd name="connsiteY23" fmla="*/ 816991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1020131 w 3395873"/>
                <a:gd name="connsiteY26" fmla="*/ 619042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86678 w 3395873"/>
                <a:gd name="connsiteY30" fmla="*/ 635257 h 954383"/>
                <a:gd name="connsiteX31" fmla="*/ 1663769 w 3395873"/>
                <a:gd name="connsiteY31" fmla="*/ 713905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1020131 w 3395873"/>
                <a:gd name="connsiteY26" fmla="*/ 619042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86678 w 3395873"/>
                <a:gd name="connsiteY30" fmla="*/ 635257 h 954383"/>
                <a:gd name="connsiteX31" fmla="*/ 1663769 w 3395873"/>
                <a:gd name="connsiteY31" fmla="*/ 713905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996747 w 3395873"/>
                <a:gd name="connsiteY26" fmla="*/ 619043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86678 w 3395873"/>
                <a:gd name="connsiteY30" fmla="*/ 635257 h 954383"/>
                <a:gd name="connsiteX31" fmla="*/ 1663769 w 3395873"/>
                <a:gd name="connsiteY31" fmla="*/ 713905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996747 w 3395873"/>
                <a:gd name="connsiteY26" fmla="*/ 619043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86678 w 3395873"/>
                <a:gd name="connsiteY30" fmla="*/ 635257 h 954383"/>
                <a:gd name="connsiteX31" fmla="*/ 1687152 w 3395873"/>
                <a:gd name="connsiteY31" fmla="*/ 680534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996747 w 3395873"/>
                <a:gd name="connsiteY26" fmla="*/ 619043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96700 w 3395873"/>
                <a:gd name="connsiteY30" fmla="*/ 621908 h 954383"/>
                <a:gd name="connsiteX31" fmla="*/ 1687152 w 3395873"/>
                <a:gd name="connsiteY31" fmla="*/ 680534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996747 w 3395873"/>
                <a:gd name="connsiteY26" fmla="*/ 619043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96700 w 3395873"/>
                <a:gd name="connsiteY30" fmla="*/ 621908 h 954383"/>
                <a:gd name="connsiteX31" fmla="*/ 1687152 w 3395873"/>
                <a:gd name="connsiteY31" fmla="*/ 680534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996747 w 3395873"/>
                <a:gd name="connsiteY26" fmla="*/ 619043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96700 w 3395873"/>
                <a:gd name="connsiteY30" fmla="*/ 621908 h 954383"/>
                <a:gd name="connsiteX31" fmla="*/ 1687152 w 3395873"/>
                <a:gd name="connsiteY31" fmla="*/ 680534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81525 w 3408090"/>
                <a:gd name="connsiteY0" fmla="*/ 0 h 957718"/>
                <a:gd name="connsiteX1" fmla="*/ 3408090 w 3408090"/>
                <a:gd name="connsiteY1" fmla="*/ 71808 h 957718"/>
                <a:gd name="connsiteX2" fmla="*/ 3331519 w 3408090"/>
                <a:gd name="connsiteY2" fmla="*/ 145257 h 957718"/>
                <a:gd name="connsiteX3" fmla="*/ 3206825 w 3408090"/>
                <a:gd name="connsiteY3" fmla="*/ 191545 h 957718"/>
                <a:gd name="connsiteX4" fmla="*/ 3140150 w 3408090"/>
                <a:gd name="connsiteY4" fmla="*/ 253700 h 957718"/>
                <a:gd name="connsiteX5" fmla="*/ 2998144 w 3408090"/>
                <a:gd name="connsiteY5" fmla="*/ 414338 h 957718"/>
                <a:gd name="connsiteX6" fmla="*/ 2869557 w 3408090"/>
                <a:gd name="connsiteY6" fmla="*/ 476250 h 957718"/>
                <a:gd name="connsiteX7" fmla="*/ 2762401 w 3408090"/>
                <a:gd name="connsiteY7" fmla="*/ 538163 h 957718"/>
                <a:gd name="connsiteX8" fmla="*/ 2629051 w 3408090"/>
                <a:gd name="connsiteY8" fmla="*/ 569119 h 957718"/>
                <a:gd name="connsiteX9" fmla="*/ 2558904 w 3408090"/>
                <a:gd name="connsiteY9" fmla="*/ 593662 h 957718"/>
                <a:gd name="connsiteX10" fmla="*/ 2464745 w 3408090"/>
                <a:gd name="connsiteY10" fmla="*/ 604096 h 957718"/>
                <a:gd name="connsiteX11" fmla="*/ 2307952 w 3408090"/>
                <a:gd name="connsiteY11" fmla="*/ 601373 h 957718"/>
                <a:gd name="connsiteX12" fmla="*/ 2163439 w 3408090"/>
                <a:gd name="connsiteY12" fmla="*/ 660133 h 957718"/>
                <a:gd name="connsiteX13" fmla="*/ 1938488 w 3408090"/>
                <a:gd name="connsiteY13" fmla="*/ 735807 h 957718"/>
                <a:gd name="connsiteX14" fmla="*/ 1759894 w 3408090"/>
                <a:gd name="connsiteY14" fmla="*/ 757238 h 957718"/>
                <a:gd name="connsiteX15" fmla="*/ 1626544 w 3408090"/>
                <a:gd name="connsiteY15" fmla="*/ 757238 h 957718"/>
                <a:gd name="connsiteX16" fmla="*/ 1495576 w 3408090"/>
                <a:gd name="connsiteY16" fmla="*/ 721519 h 957718"/>
                <a:gd name="connsiteX17" fmla="*/ 1412232 w 3408090"/>
                <a:gd name="connsiteY17" fmla="*/ 683419 h 957718"/>
                <a:gd name="connsiteX18" fmla="*/ 1328888 w 3408090"/>
                <a:gd name="connsiteY18" fmla="*/ 702469 h 957718"/>
                <a:gd name="connsiteX19" fmla="*/ 1226494 w 3408090"/>
                <a:gd name="connsiteY19" fmla="*/ 759619 h 957718"/>
                <a:gd name="connsiteX20" fmla="*/ 1119091 w 3408090"/>
                <a:gd name="connsiteY20" fmla="*/ 841848 h 957718"/>
                <a:gd name="connsiteX21" fmla="*/ 94401 w 3408090"/>
                <a:gd name="connsiteY21" fmla="*/ 957640 h 957718"/>
                <a:gd name="connsiteX22" fmla="*/ 12217 w 3408090"/>
                <a:gd name="connsiteY22" fmla="*/ 862631 h 957718"/>
                <a:gd name="connsiteX23" fmla="*/ 384926 w 3408090"/>
                <a:gd name="connsiteY23" fmla="*/ 806979 h 957718"/>
                <a:gd name="connsiteX24" fmla="*/ 689958 w 3408090"/>
                <a:gd name="connsiteY24" fmla="*/ 721658 h 957718"/>
                <a:gd name="connsiteX25" fmla="*/ 858811 w 3408090"/>
                <a:gd name="connsiteY25" fmla="*/ 666166 h 957718"/>
                <a:gd name="connsiteX26" fmla="*/ 1008964 w 3408090"/>
                <a:gd name="connsiteY26" fmla="*/ 619043 h 957718"/>
                <a:gd name="connsiteX27" fmla="*/ 1308663 w 3408090"/>
                <a:gd name="connsiteY27" fmla="*/ 498594 h 957718"/>
                <a:gd name="connsiteX28" fmla="*/ 1415881 w 3408090"/>
                <a:gd name="connsiteY28" fmla="*/ 494918 h 957718"/>
                <a:gd name="connsiteX29" fmla="*/ 1515653 w 3408090"/>
                <a:gd name="connsiteY29" fmla="*/ 555705 h 957718"/>
                <a:gd name="connsiteX30" fmla="*/ 1608917 w 3408090"/>
                <a:gd name="connsiteY30" fmla="*/ 621908 h 957718"/>
                <a:gd name="connsiteX31" fmla="*/ 1699369 w 3408090"/>
                <a:gd name="connsiteY31" fmla="*/ 680534 h 957718"/>
                <a:gd name="connsiteX32" fmla="*/ 1895626 w 3408090"/>
                <a:gd name="connsiteY32" fmla="*/ 685800 h 957718"/>
                <a:gd name="connsiteX33" fmla="*/ 2017826 w 3408090"/>
                <a:gd name="connsiteY33" fmla="*/ 653782 h 957718"/>
                <a:gd name="connsiteX34" fmla="*/ 2096887 w 3408090"/>
                <a:gd name="connsiteY34" fmla="*/ 610124 h 957718"/>
                <a:gd name="connsiteX35" fmla="*/ 2227764 w 3408090"/>
                <a:gd name="connsiteY35" fmla="*/ 541594 h 957718"/>
                <a:gd name="connsiteX36" fmla="*/ 2313415 w 3408090"/>
                <a:gd name="connsiteY36" fmla="*/ 521018 h 957718"/>
                <a:gd name="connsiteX37" fmla="*/ 2411985 w 3408090"/>
                <a:gd name="connsiteY37" fmla="*/ 541441 h 957718"/>
                <a:gd name="connsiteX38" fmla="*/ 2578945 w 3408090"/>
                <a:gd name="connsiteY38" fmla="*/ 513504 h 957718"/>
                <a:gd name="connsiteX39" fmla="*/ 2662388 w 3408090"/>
                <a:gd name="connsiteY39" fmla="*/ 490538 h 957718"/>
                <a:gd name="connsiteX40" fmla="*/ 2746103 w 3408090"/>
                <a:gd name="connsiteY40" fmla="*/ 468735 h 957718"/>
                <a:gd name="connsiteX41" fmla="*/ 2840982 w 3408090"/>
                <a:gd name="connsiteY41" fmla="*/ 414338 h 957718"/>
                <a:gd name="connsiteX42" fmla="*/ 2950519 w 3408090"/>
                <a:gd name="connsiteY42" fmla="*/ 361950 h 957718"/>
                <a:gd name="connsiteX43" fmla="*/ 3033367 w 3408090"/>
                <a:gd name="connsiteY43" fmla="*/ 263103 h 957718"/>
                <a:gd name="connsiteX44" fmla="*/ 3155881 w 3408090"/>
                <a:gd name="connsiteY44" fmla="*/ 152670 h 957718"/>
                <a:gd name="connsiteX45" fmla="*/ 3262463 w 3408090"/>
                <a:gd name="connsiteY45" fmla="*/ 114300 h 957718"/>
                <a:gd name="connsiteX46" fmla="*/ 3319614 w 3408090"/>
                <a:gd name="connsiteY46" fmla="*/ 69056 h 957718"/>
                <a:gd name="connsiteX47" fmla="*/ 3381525 w 3408090"/>
                <a:gd name="connsiteY47" fmla="*/ 0 h 957718"/>
                <a:gd name="connsiteX0" fmla="*/ 3431895 w 3458460"/>
                <a:gd name="connsiteY0" fmla="*/ 0 h 931047"/>
                <a:gd name="connsiteX1" fmla="*/ 3458460 w 3458460"/>
                <a:gd name="connsiteY1" fmla="*/ 71808 h 931047"/>
                <a:gd name="connsiteX2" fmla="*/ 3381889 w 3458460"/>
                <a:gd name="connsiteY2" fmla="*/ 145257 h 931047"/>
                <a:gd name="connsiteX3" fmla="*/ 3257195 w 3458460"/>
                <a:gd name="connsiteY3" fmla="*/ 191545 h 931047"/>
                <a:gd name="connsiteX4" fmla="*/ 3190520 w 3458460"/>
                <a:gd name="connsiteY4" fmla="*/ 253700 h 931047"/>
                <a:gd name="connsiteX5" fmla="*/ 3048514 w 3458460"/>
                <a:gd name="connsiteY5" fmla="*/ 414338 h 931047"/>
                <a:gd name="connsiteX6" fmla="*/ 2919927 w 3458460"/>
                <a:gd name="connsiteY6" fmla="*/ 476250 h 931047"/>
                <a:gd name="connsiteX7" fmla="*/ 2812771 w 3458460"/>
                <a:gd name="connsiteY7" fmla="*/ 538163 h 931047"/>
                <a:gd name="connsiteX8" fmla="*/ 2679421 w 3458460"/>
                <a:gd name="connsiteY8" fmla="*/ 569119 h 931047"/>
                <a:gd name="connsiteX9" fmla="*/ 2609274 w 3458460"/>
                <a:gd name="connsiteY9" fmla="*/ 593662 h 931047"/>
                <a:gd name="connsiteX10" fmla="*/ 2515115 w 3458460"/>
                <a:gd name="connsiteY10" fmla="*/ 604096 h 931047"/>
                <a:gd name="connsiteX11" fmla="*/ 2358322 w 3458460"/>
                <a:gd name="connsiteY11" fmla="*/ 601373 h 931047"/>
                <a:gd name="connsiteX12" fmla="*/ 2213809 w 3458460"/>
                <a:gd name="connsiteY12" fmla="*/ 660133 h 931047"/>
                <a:gd name="connsiteX13" fmla="*/ 1988858 w 3458460"/>
                <a:gd name="connsiteY13" fmla="*/ 735807 h 931047"/>
                <a:gd name="connsiteX14" fmla="*/ 1810264 w 3458460"/>
                <a:gd name="connsiteY14" fmla="*/ 757238 h 931047"/>
                <a:gd name="connsiteX15" fmla="*/ 1676914 w 3458460"/>
                <a:gd name="connsiteY15" fmla="*/ 757238 h 931047"/>
                <a:gd name="connsiteX16" fmla="*/ 1545946 w 3458460"/>
                <a:gd name="connsiteY16" fmla="*/ 721519 h 931047"/>
                <a:gd name="connsiteX17" fmla="*/ 1462602 w 3458460"/>
                <a:gd name="connsiteY17" fmla="*/ 683419 h 931047"/>
                <a:gd name="connsiteX18" fmla="*/ 1379258 w 3458460"/>
                <a:gd name="connsiteY18" fmla="*/ 702469 h 931047"/>
                <a:gd name="connsiteX19" fmla="*/ 1276864 w 3458460"/>
                <a:gd name="connsiteY19" fmla="*/ 759619 h 931047"/>
                <a:gd name="connsiteX20" fmla="*/ 1169461 w 3458460"/>
                <a:gd name="connsiteY20" fmla="*/ 841848 h 931047"/>
                <a:gd name="connsiteX21" fmla="*/ 74621 w 3458460"/>
                <a:gd name="connsiteY21" fmla="*/ 930943 h 931047"/>
                <a:gd name="connsiteX22" fmla="*/ 62587 w 3458460"/>
                <a:gd name="connsiteY22" fmla="*/ 862631 h 931047"/>
                <a:gd name="connsiteX23" fmla="*/ 435296 w 3458460"/>
                <a:gd name="connsiteY23" fmla="*/ 806979 h 931047"/>
                <a:gd name="connsiteX24" fmla="*/ 740328 w 3458460"/>
                <a:gd name="connsiteY24" fmla="*/ 721658 h 931047"/>
                <a:gd name="connsiteX25" fmla="*/ 909181 w 3458460"/>
                <a:gd name="connsiteY25" fmla="*/ 666166 h 931047"/>
                <a:gd name="connsiteX26" fmla="*/ 1059334 w 3458460"/>
                <a:gd name="connsiteY26" fmla="*/ 619043 h 931047"/>
                <a:gd name="connsiteX27" fmla="*/ 1359033 w 3458460"/>
                <a:gd name="connsiteY27" fmla="*/ 498594 h 931047"/>
                <a:gd name="connsiteX28" fmla="*/ 1466251 w 3458460"/>
                <a:gd name="connsiteY28" fmla="*/ 494918 h 931047"/>
                <a:gd name="connsiteX29" fmla="*/ 1566023 w 3458460"/>
                <a:gd name="connsiteY29" fmla="*/ 555705 h 931047"/>
                <a:gd name="connsiteX30" fmla="*/ 1659287 w 3458460"/>
                <a:gd name="connsiteY30" fmla="*/ 621908 h 931047"/>
                <a:gd name="connsiteX31" fmla="*/ 1749739 w 3458460"/>
                <a:gd name="connsiteY31" fmla="*/ 680534 h 931047"/>
                <a:gd name="connsiteX32" fmla="*/ 1945996 w 3458460"/>
                <a:gd name="connsiteY32" fmla="*/ 685800 h 931047"/>
                <a:gd name="connsiteX33" fmla="*/ 2068196 w 3458460"/>
                <a:gd name="connsiteY33" fmla="*/ 653782 h 931047"/>
                <a:gd name="connsiteX34" fmla="*/ 2147257 w 3458460"/>
                <a:gd name="connsiteY34" fmla="*/ 610124 h 931047"/>
                <a:gd name="connsiteX35" fmla="*/ 2278134 w 3458460"/>
                <a:gd name="connsiteY35" fmla="*/ 541594 h 931047"/>
                <a:gd name="connsiteX36" fmla="*/ 2363785 w 3458460"/>
                <a:gd name="connsiteY36" fmla="*/ 521018 h 931047"/>
                <a:gd name="connsiteX37" fmla="*/ 2462355 w 3458460"/>
                <a:gd name="connsiteY37" fmla="*/ 541441 h 931047"/>
                <a:gd name="connsiteX38" fmla="*/ 2629315 w 3458460"/>
                <a:gd name="connsiteY38" fmla="*/ 513504 h 931047"/>
                <a:gd name="connsiteX39" fmla="*/ 2712758 w 3458460"/>
                <a:gd name="connsiteY39" fmla="*/ 490538 h 931047"/>
                <a:gd name="connsiteX40" fmla="*/ 2796473 w 3458460"/>
                <a:gd name="connsiteY40" fmla="*/ 468735 h 931047"/>
                <a:gd name="connsiteX41" fmla="*/ 2891352 w 3458460"/>
                <a:gd name="connsiteY41" fmla="*/ 414338 h 931047"/>
                <a:gd name="connsiteX42" fmla="*/ 3000889 w 3458460"/>
                <a:gd name="connsiteY42" fmla="*/ 361950 h 931047"/>
                <a:gd name="connsiteX43" fmla="*/ 3083737 w 3458460"/>
                <a:gd name="connsiteY43" fmla="*/ 263103 h 931047"/>
                <a:gd name="connsiteX44" fmla="*/ 3206251 w 3458460"/>
                <a:gd name="connsiteY44" fmla="*/ 152670 h 931047"/>
                <a:gd name="connsiteX45" fmla="*/ 3312833 w 3458460"/>
                <a:gd name="connsiteY45" fmla="*/ 114300 h 931047"/>
                <a:gd name="connsiteX46" fmla="*/ 3369984 w 3458460"/>
                <a:gd name="connsiteY46" fmla="*/ 69056 h 931047"/>
                <a:gd name="connsiteX47" fmla="*/ 3431895 w 3458460"/>
                <a:gd name="connsiteY47" fmla="*/ 0 h 931047"/>
                <a:gd name="connsiteX0" fmla="*/ 3431896 w 3458461"/>
                <a:gd name="connsiteY0" fmla="*/ 0 h 931047"/>
                <a:gd name="connsiteX1" fmla="*/ 3458461 w 3458461"/>
                <a:gd name="connsiteY1" fmla="*/ 71808 h 931047"/>
                <a:gd name="connsiteX2" fmla="*/ 3381890 w 3458461"/>
                <a:gd name="connsiteY2" fmla="*/ 145257 h 931047"/>
                <a:gd name="connsiteX3" fmla="*/ 3257196 w 3458461"/>
                <a:gd name="connsiteY3" fmla="*/ 191545 h 931047"/>
                <a:gd name="connsiteX4" fmla="*/ 3190521 w 3458461"/>
                <a:gd name="connsiteY4" fmla="*/ 253700 h 931047"/>
                <a:gd name="connsiteX5" fmla="*/ 3048515 w 3458461"/>
                <a:gd name="connsiteY5" fmla="*/ 414338 h 931047"/>
                <a:gd name="connsiteX6" fmla="*/ 2919928 w 3458461"/>
                <a:gd name="connsiteY6" fmla="*/ 476250 h 931047"/>
                <a:gd name="connsiteX7" fmla="*/ 2812772 w 3458461"/>
                <a:gd name="connsiteY7" fmla="*/ 538163 h 931047"/>
                <a:gd name="connsiteX8" fmla="*/ 2679422 w 3458461"/>
                <a:gd name="connsiteY8" fmla="*/ 569119 h 931047"/>
                <a:gd name="connsiteX9" fmla="*/ 2609275 w 3458461"/>
                <a:gd name="connsiteY9" fmla="*/ 593662 h 931047"/>
                <a:gd name="connsiteX10" fmla="*/ 2515116 w 3458461"/>
                <a:gd name="connsiteY10" fmla="*/ 604096 h 931047"/>
                <a:gd name="connsiteX11" fmla="*/ 2358323 w 3458461"/>
                <a:gd name="connsiteY11" fmla="*/ 601373 h 931047"/>
                <a:gd name="connsiteX12" fmla="*/ 2213810 w 3458461"/>
                <a:gd name="connsiteY12" fmla="*/ 660133 h 931047"/>
                <a:gd name="connsiteX13" fmla="*/ 1988859 w 3458461"/>
                <a:gd name="connsiteY13" fmla="*/ 735807 h 931047"/>
                <a:gd name="connsiteX14" fmla="*/ 1810265 w 3458461"/>
                <a:gd name="connsiteY14" fmla="*/ 757238 h 931047"/>
                <a:gd name="connsiteX15" fmla="*/ 1676915 w 3458461"/>
                <a:gd name="connsiteY15" fmla="*/ 757238 h 931047"/>
                <a:gd name="connsiteX16" fmla="*/ 1545947 w 3458461"/>
                <a:gd name="connsiteY16" fmla="*/ 721519 h 931047"/>
                <a:gd name="connsiteX17" fmla="*/ 1462603 w 3458461"/>
                <a:gd name="connsiteY17" fmla="*/ 683419 h 931047"/>
                <a:gd name="connsiteX18" fmla="*/ 1379259 w 3458461"/>
                <a:gd name="connsiteY18" fmla="*/ 702469 h 931047"/>
                <a:gd name="connsiteX19" fmla="*/ 1276865 w 3458461"/>
                <a:gd name="connsiteY19" fmla="*/ 759619 h 931047"/>
                <a:gd name="connsiteX20" fmla="*/ 1169462 w 3458461"/>
                <a:gd name="connsiteY20" fmla="*/ 841848 h 931047"/>
                <a:gd name="connsiteX21" fmla="*/ 74622 w 3458461"/>
                <a:gd name="connsiteY21" fmla="*/ 930943 h 931047"/>
                <a:gd name="connsiteX22" fmla="*/ 62588 w 3458461"/>
                <a:gd name="connsiteY22" fmla="*/ 862631 h 931047"/>
                <a:gd name="connsiteX23" fmla="*/ 435297 w 3458461"/>
                <a:gd name="connsiteY23" fmla="*/ 806979 h 931047"/>
                <a:gd name="connsiteX24" fmla="*/ 740329 w 3458461"/>
                <a:gd name="connsiteY24" fmla="*/ 721658 h 931047"/>
                <a:gd name="connsiteX25" fmla="*/ 909182 w 3458461"/>
                <a:gd name="connsiteY25" fmla="*/ 666166 h 931047"/>
                <a:gd name="connsiteX26" fmla="*/ 1059335 w 3458461"/>
                <a:gd name="connsiteY26" fmla="*/ 619043 h 931047"/>
                <a:gd name="connsiteX27" fmla="*/ 1359034 w 3458461"/>
                <a:gd name="connsiteY27" fmla="*/ 498594 h 931047"/>
                <a:gd name="connsiteX28" fmla="*/ 1466252 w 3458461"/>
                <a:gd name="connsiteY28" fmla="*/ 494918 h 931047"/>
                <a:gd name="connsiteX29" fmla="*/ 1566024 w 3458461"/>
                <a:gd name="connsiteY29" fmla="*/ 555705 h 931047"/>
                <a:gd name="connsiteX30" fmla="*/ 1659288 w 3458461"/>
                <a:gd name="connsiteY30" fmla="*/ 621908 h 931047"/>
                <a:gd name="connsiteX31" fmla="*/ 1749740 w 3458461"/>
                <a:gd name="connsiteY31" fmla="*/ 680534 h 931047"/>
                <a:gd name="connsiteX32" fmla="*/ 1945997 w 3458461"/>
                <a:gd name="connsiteY32" fmla="*/ 685800 h 931047"/>
                <a:gd name="connsiteX33" fmla="*/ 2068197 w 3458461"/>
                <a:gd name="connsiteY33" fmla="*/ 653782 h 931047"/>
                <a:gd name="connsiteX34" fmla="*/ 2147258 w 3458461"/>
                <a:gd name="connsiteY34" fmla="*/ 610124 h 931047"/>
                <a:gd name="connsiteX35" fmla="*/ 2278135 w 3458461"/>
                <a:gd name="connsiteY35" fmla="*/ 541594 h 931047"/>
                <a:gd name="connsiteX36" fmla="*/ 2363786 w 3458461"/>
                <a:gd name="connsiteY36" fmla="*/ 521018 h 931047"/>
                <a:gd name="connsiteX37" fmla="*/ 2462356 w 3458461"/>
                <a:gd name="connsiteY37" fmla="*/ 541441 h 931047"/>
                <a:gd name="connsiteX38" fmla="*/ 2629316 w 3458461"/>
                <a:gd name="connsiteY38" fmla="*/ 513504 h 931047"/>
                <a:gd name="connsiteX39" fmla="*/ 2712759 w 3458461"/>
                <a:gd name="connsiteY39" fmla="*/ 490538 h 931047"/>
                <a:gd name="connsiteX40" fmla="*/ 2796474 w 3458461"/>
                <a:gd name="connsiteY40" fmla="*/ 468735 h 931047"/>
                <a:gd name="connsiteX41" fmla="*/ 2891353 w 3458461"/>
                <a:gd name="connsiteY41" fmla="*/ 414338 h 931047"/>
                <a:gd name="connsiteX42" fmla="*/ 3000890 w 3458461"/>
                <a:gd name="connsiteY42" fmla="*/ 361950 h 931047"/>
                <a:gd name="connsiteX43" fmla="*/ 3083738 w 3458461"/>
                <a:gd name="connsiteY43" fmla="*/ 263103 h 931047"/>
                <a:gd name="connsiteX44" fmla="*/ 3206252 w 3458461"/>
                <a:gd name="connsiteY44" fmla="*/ 152670 h 931047"/>
                <a:gd name="connsiteX45" fmla="*/ 3312834 w 3458461"/>
                <a:gd name="connsiteY45" fmla="*/ 114300 h 931047"/>
                <a:gd name="connsiteX46" fmla="*/ 3369985 w 3458461"/>
                <a:gd name="connsiteY46" fmla="*/ 69056 h 931047"/>
                <a:gd name="connsiteX47" fmla="*/ 3431896 w 3458461"/>
                <a:gd name="connsiteY47" fmla="*/ 0 h 931047"/>
                <a:gd name="connsiteX0" fmla="*/ 3431896 w 3458461"/>
                <a:gd name="connsiteY0" fmla="*/ 0 h 931047"/>
                <a:gd name="connsiteX1" fmla="*/ 3458461 w 3458461"/>
                <a:gd name="connsiteY1" fmla="*/ 71808 h 931047"/>
                <a:gd name="connsiteX2" fmla="*/ 3381890 w 3458461"/>
                <a:gd name="connsiteY2" fmla="*/ 145257 h 931047"/>
                <a:gd name="connsiteX3" fmla="*/ 3257196 w 3458461"/>
                <a:gd name="connsiteY3" fmla="*/ 191545 h 931047"/>
                <a:gd name="connsiteX4" fmla="*/ 3190521 w 3458461"/>
                <a:gd name="connsiteY4" fmla="*/ 253700 h 931047"/>
                <a:gd name="connsiteX5" fmla="*/ 3048515 w 3458461"/>
                <a:gd name="connsiteY5" fmla="*/ 414338 h 931047"/>
                <a:gd name="connsiteX6" fmla="*/ 2919928 w 3458461"/>
                <a:gd name="connsiteY6" fmla="*/ 476250 h 931047"/>
                <a:gd name="connsiteX7" fmla="*/ 2812772 w 3458461"/>
                <a:gd name="connsiteY7" fmla="*/ 538163 h 931047"/>
                <a:gd name="connsiteX8" fmla="*/ 2679422 w 3458461"/>
                <a:gd name="connsiteY8" fmla="*/ 569119 h 931047"/>
                <a:gd name="connsiteX9" fmla="*/ 2609275 w 3458461"/>
                <a:gd name="connsiteY9" fmla="*/ 593662 h 931047"/>
                <a:gd name="connsiteX10" fmla="*/ 2515116 w 3458461"/>
                <a:gd name="connsiteY10" fmla="*/ 604096 h 931047"/>
                <a:gd name="connsiteX11" fmla="*/ 2358323 w 3458461"/>
                <a:gd name="connsiteY11" fmla="*/ 601373 h 931047"/>
                <a:gd name="connsiteX12" fmla="*/ 2213810 w 3458461"/>
                <a:gd name="connsiteY12" fmla="*/ 660133 h 931047"/>
                <a:gd name="connsiteX13" fmla="*/ 1988859 w 3458461"/>
                <a:gd name="connsiteY13" fmla="*/ 735807 h 931047"/>
                <a:gd name="connsiteX14" fmla="*/ 1810265 w 3458461"/>
                <a:gd name="connsiteY14" fmla="*/ 757238 h 931047"/>
                <a:gd name="connsiteX15" fmla="*/ 1676915 w 3458461"/>
                <a:gd name="connsiteY15" fmla="*/ 757238 h 931047"/>
                <a:gd name="connsiteX16" fmla="*/ 1545947 w 3458461"/>
                <a:gd name="connsiteY16" fmla="*/ 721519 h 931047"/>
                <a:gd name="connsiteX17" fmla="*/ 1462603 w 3458461"/>
                <a:gd name="connsiteY17" fmla="*/ 683419 h 931047"/>
                <a:gd name="connsiteX18" fmla="*/ 1379259 w 3458461"/>
                <a:gd name="connsiteY18" fmla="*/ 702469 h 931047"/>
                <a:gd name="connsiteX19" fmla="*/ 1276865 w 3458461"/>
                <a:gd name="connsiteY19" fmla="*/ 759619 h 931047"/>
                <a:gd name="connsiteX20" fmla="*/ 1169462 w 3458461"/>
                <a:gd name="connsiteY20" fmla="*/ 841848 h 931047"/>
                <a:gd name="connsiteX21" fmla="*/ 74622 w 3458461"/>
                <a:gd name="connsiteY21" fmla="*/ 930943 h 931047"/>
                <a:gd name="connsiteX22" fmla="*/ 62588 w 3458461"/>
                <a:gd name="connsiteY22" fmla="*/ 862631 h 931047"/>
                <a:gd name="connsiteX23" fmla="*/ 435297 w 3458461"/>
                <a:gd name="connsiteY23" fmla="*/ 806979 h 931047"/>
                <a:gd name="connsiteX24" fmla="*/ 740329 w 3458461"/>
                <a:gd name="connsiteY24" fmla="*/ 721658 h 931047"/>
                <a:gd name="connsiteX25" fmla="*/ 909182 w 3458461"/>
                <a:gd name="connsiteY25" fmla="*/ 666166 h 931047"/>
                <a:gd name="connsiteX26" fmla="*/ 1059335 w 3458461"/>
                <a:gd name="connsiteY26" fmla="*/ 619043 h 931047"/>
                <a:gd name="connsiteX27" fmla="*/ 1359034 w 3458461"/>
                <a:gd name="connsiteY27" fmla="*/ 498594 h 931047"/>
                <a:gd name="connsiteX28" fmla="*/ 1466252 w 3458461"/>
                <a:gd name="connsiteY28" fmla="*/ 494918 h 931047"/>
                <a:gd name="connsiteX29" fmla="*/ 1566024 w 3458461"/>
                <a:gd name="connsiteY29" fmla="*/ 555705 h 931047"/>
                <a:gd name="connsiteX30" fmla="*/ 1659288 w 3458461"/>
                <a:gd name="connsiteY30" fmla="*/ 621908 h 931047"/>
                <a:gd name="connsiteX31" fmla="*/ 1749740 w 3458461"/>
                <a:gd name="connsiteY31" fmla="*/ 680534 h 931047"/>
                <a:gd name="connsiteX32" fmla="*/ 1945997 w 3458461"/>
                <a:gd name="connsiteY32" fmla="*/ 685800 h 931047"/>
                <a:gd name="connsiteX33" fmla="*/ 2068197 w 3458461"/>
                <a:gd name="connsiteY33" fmla="*/ 653782 h 931047"/>
                <a:gd name="connsiteX34" fmla="*/ 2147258 w 3458461"/>
                <a:gd name="connsiteY34" fmla="*/ 610124 h 931047"/>
                <a:gd name="connsiteX35" fmla="*/ 2278135 w 3458461"/>
                <a:gd name="connsiteY35" fmla="*/ 541594 h 931047"/>
                <a:gd name="connsiteX36" fmla="*/ 2363786 w 3458461"/>
                <a:gd name="connsiteY36" fmla="*/ 521018 h 931047"/>
                <a:gd name="connsiteX37" fmla="*/ 2462356 w 3458461"/>
                <a:gd name="connsiteY37" fmla="*/ 541441 h 931047"/>
                <a:gd name="connsiteX38" fmla="*/ 2629316 w 3458461"/>
                <a:gd name="connsiteY38" fmla="*/ 513504 h 931047"/>
                <a:gd name="connsiteX39" fmla="*/ 2712759 w 3458461"/>
                <a:gd name="connsiteY39" fmla="*/ 490538 h 931047"/>
                <a:gd name="connsiteX40" fmla="*/ 2796474 w 3458461"/>
                <a:gd name="connsiteY40" fmla="*/ 468735 h 931047"/>
                <a:gd name="connsiteX41" fmla="*/ 2891353 w 3458461"/>
                <a:gd name="connsiteY41" fmla="*/ 414338 h 931047"/>
                <a:gd name="connsiteX42" fmla="*/ 3000890 w 3458461"/>
                <a:gd name="connsiteY42" fmla="*/ 361950 h 931047"/>
                <a:gd name="connsiteX43" fmla="*/ 3083738 w 3458461"/>
                <a:gd name="connsiteY43" fmla="*/ 263103 h 931047"/>
                <a:gd name="connsiteX44" fmla="*/ 3206252 w 3458461"/>
                <a:gd name="connsiteY44" fmla="*/ 152670 h 931047"/>
                <a:gd name="connsiteX45" fmla="*/ 3312834 w 3458461"/>
                <a:gd name="connsiteY45" fmla="*/ 114300 h 931047"/>
                <a:gd name="connsiteX46" fmla="*/ 3369985 w 3458461"/>
                <a:gd name="connsiteY46" fmla="*/ 69056 h 931047"/>
                <a:gd name="connsiteX47" fmla="*/ 3431896 w 3458461"/>
                <a:gd name="connsiteY47" fmla="*/ 0 h 931047"/>
                <a:gd name="connsiteX0" fmla="*/ 3431896 w 3458461"/>
                <a:gd name="connsiteY0" fmla="*/ 0 h 931047"/>
                <a:gd name="connsiteX1" fmla="*/ 3458461 w 3458461"/>
                <a:gd name="connsiteY1" fmla="*/ 71808 h 931047"/>
                <a:gd name="connsiteX2" fmla="*/ 3381890 w 3458461"/>
                <a:gd name="connsiteY2" fmla="*/ 145257 h 931047"/>
                <a:gd name="connsiteX3" fmla="*/ 3257196 w 3458461"/>
                <a:gd name="connsiteY3" fmla="*/ 191545 h 931047"/>
                <a:gd name="connsiteX4" fmla="*/ 3190521 w 3458461"/>
                <a:gd name="connsiteY4" fmla="*/ 253700 h 931047"/>
                <a:gd name="connsiteX5" fmla="*/ 3048515 w 3458461"/>
                <a:gd name="connsiteY5" fmla="*/ 414338 h 931047"/>
                <a:gd name="connsiteX6" fmla="*/ 2919928 w 3458461"/>
                <a:gd name="connsiteY6" fmla="*/ 476250 h 931047"/>
                <a:gd name="connsiteX7" fmla="*/ 2812772 w 3458461"/>
                <a:gd name="connsiteY7" fmla="*/ 538163 h 931047"/>
                <a:gd name="connsiteX8" fmla="*/ 2679422 w 3458461"/>
                <a:gd name="connsiteY8" fmla="*/ 569119 h 931047"/>
                <a:gd name="connsiteX9" fmla="*/ 2609275 w 3458461"/>
                <a:gd name="connsiteY9" fmla="*/ 593662 h 931047"/>
                <a:gd name="connsiteX10" fmla="*/ 2515116 w 3458461"/>
                <a:gd name="connsiteY10" fmla="*/ 604096 h 931047"/>
                <a:gd name="connsiteX11" fmla="*/ 2358323 w 3458461"/>
                <a:gd name="connsiteY11" fmla="*/ 601373 h 931047"/>
                <a:gd name="connsiteX12" fmla="*/ 2213810 w 3458461"/>
                <a:gd name="connsiteY12" fmla="*/ 660133 h 931047"/>
                <a:gd name="connsiteX13" fmla="*/ 1988859 w 3458461"/>
                <a:gd name="connsiteY13" fmla="*/ 735807 h 931047"/>
                <a:gd name="connsiteX14" fmla="*/ 1810265 w 3458461"/>
                <a:gd name="connsiteY14" fmla="*/ 757238 h 931047"/>
                <a:gd name="connsiteX15" fmla="*/ 1676915 w 3458461"/>
                <a:gd name="connsiteY15" fmla="*/ 757238 h 931047"/>
                <a:gd name="connsiteX16" fmla="*/ 1545947 w 3458461"/>
                <a:gd name="connsiteY16" fmla="*/ 721519 h 931047"/>
                <a:gd name="connsiteX17" fmla="*/ 1462603 w 3458461"/>
                <a:gd name="connsiteY17" fmla="*/ 683419 h 931047"/>
                <a:gd name="connsiteX18" fmla="*/ 1379259 w 3458461"/>
                <a:gd name="connsiteY18" fmla="*/ 702469 h 931047"/>
                <a:gd name="connsiteX19" fmla="*/ 1276865 w 3458461"/>
                <a:gd name="connsiteY19" fmla="*/ 759619 h 931047"/>
                <a:gd name="connsiteX20" fmla="*/ 1169462 w 3458461"/>
                <a:gd name="connsiteY20" fmla="*/ 841848 h 931047"/>
                <a:gd name="connsiteX21" fmla="*/ 74622 w 3458461"/>
                <a:gd name="connsiteY21" fmla="*/ 930943 h 931047"/>
                <a:gd name="connsiteX22" fmla="*/ 62588 w 3458461"/>
                <a:gd name="connsiteY22" fmla="*/ 862631 h 931047"/>
                <a:gd name="connsiteX23" fmla="*/ 435297 w 3458461"/>
                <a:gd name="connsiteY23" fmla="*/ 806979 h 931047"/>
                <a:gd name="connsiteX24" fmla="*/ 740329 w 3458461"/>
                <a:gd name="connsiteY24" fmla="*/ 721658 h 931047"/>
                <a:gd name="connsiteX25" fmla="*/ 909182 w 3458461"/>
                <a:gd name="connsiteY25" fmla="*/ 666166 h 931047"/>
                <a:gd name="connsiteX26" fmla="*/ 1059335 w 3458461"/>
                <a:gd name="connsiteY26" fmla="*/ 619043 h 931047"/>
                <a:gd name="connsiteX27" fmla="*/ 1359034 w 3458461"/>
                <a:gd name="connsiteY27" fmla="*/ 498594 h 931047"/>
                <a:gd name="connsiteX28" fmla="*/ 1466252 w 3458461"/>
                <a:gd name="connsiteY28" fmla="*/ 494918 h 931047"/>
                <a:gd name="connsiteX29" fmla="*/ 1566024 w 3458461"/>
                <a:gd name="connsiteY29" fmla="*/ 555705 h 931047"/>
                <a:gd name="connsiteX30" fmla="*/ 1659288 w 3458461"/>
                <a:gd name="connsiteY30" fmla="*/ 621908 h 931047"/>
                <a:gd name="connsiteX31" fmla="*/ 1749740 w 3458461"/>
                <a:gd name="connsiteY31" fmla="*/ 680534 h 931047"/>
                <a:gd name="connsiteX32" fmla="*/ 1945997 w 3458461"/>
                <a:gd name="connsiteY32" fmla="*/ 685800 h 931047"/>
                <a:gd name="connsiteX33" fmla="*/ 2068197 w 3458461"/>
                <a:gd name="connsiteY33" fmla="*/ 653782 h 931047"/>
                <a:gd name="connsiteX34" fmla="*/ 2147258 w 3458461"/>
                <a:gd name="connsiteY34" fmla="*/ 610124 h 931047"/>
                <a:gd name="connsiteX35" fmla="*/ 2278135 w 3458461"/>
                <a:gd name="connsiteY35" fmla="*/ 541594 h 931047"/>
                <a:gd name="connsiteX36" fmla="*/ 2363786 w 3458461"/>
                <a:gd name="connsiteY36" fmla="*/ 521018 h 931047"/>
                <a:gd name="connsiteX37" fmla="*/ 2462356 w 3458461"/>
                <a:gd name="connsiteY37" fmla="*/ 541441 h 931047"/>
                <a:gd name="connsiteX38" fmla="*/ 2629316 w 3458461"/>
                <a:gd name="connsiteY38" fmla="*/ 513504 h 931047"/>
                <a:gd name="connsiteX39" fmla="*/ 2712759 w 3458461"/>
                <a:gd name="connsiteY39" fmla="*/ 490538 h 931047"/>
                <a:gd name="connsiteX40" fmla="*/ 2796474 w 3458461"/>
                <a:gd name="connsiteY40" fmla="*/ 468735 h 931047"/>
                <a:gd name="connsiteX41" fmla="*/ 2891353 w 3458461"/>
                <a:gd name="connsiteY41" fmla="*/ 414338 h 931047"/>
                <a:gd name="connsiteX42" fmla="*/ 3000890 w 3458461"/>
                <a:gd name="connsiteY42" fmla="*/ 361950 h 931047"/>
                <a:gd name="connsiteX43" fmla="*/ 3083738 w 3458461"/>
                <a:gd name="connsiteY43" fmla="*/ 263103 h 931047"/>
                <a:gd name="connsiteX44" fmla="*/ 3206252 w 3458461"/>
                <a:gd name="connsiteY44" fmla="*/ 152670 h 931047"/>
                <a:gd name="connsiteX45" fmla="*/ 3312834 w 3458461"/>
                <a:gd name="connsiteY45" fmla="*/ 114300 h 931047"/>
                <a:gd name="connsiteX46" fmla="*/ 3369985 w 3458461"/>
                <a:gd name="connsiteY46" fmla="*/ 69056 h 931047"/>
                <a:gd name="connsiteX47" fmla="*/ 3431896 w 3458461"/>
                <a:gd name="connsiteY47" fmla="*/ 0 h 931047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7046 w 3398592"/>
                <a:gd name="connsiteY15" fmla="*/ 757238 h 936581"/>
                <a:gd name="connsiteX16" fmla="*/ 1486078 w 3398592"/>
                <a:gd name="connsiteY16" fmla="*/ 721519 h 936581"/>
                <a:gd name="connsiteX17" fmla="*/ 1402734 w 3398592"/>
                <a:gd name="connsiteY17" fmla="*/ 683419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542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7046 w 3398592"/>
                <a:gd name="connsiteY15" fmla="*/ 757238 h 936581"/>
                <a:gd name="connsiteX16" fmla="*/ 1486078 w 3398592"/>
                <a:gd name="connsiteY16" fmla="*/ 721519 h 936581"/>
                <a:gd name="connsiteX17" fmla="*/ 1402734 w 3398592"/>
                <a:gd name="connsiteY17" fmla="*/ 683419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542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7046 w 3398592"/>
                <a:gd name="connsiteY15" fmla="*/ 757238 h 936581"/>
                <a:gd name="connsiteX16" fmla="*/ 1486078 w 3398592"/>
                <a:gd name="connsiteY16" fmla="*/ 721519 h 936581"/>
                <a:gd name="connsiteX17" fmla="*/ 1402734 w 3398592"/>
                <a:gd name="connsiteY17" fmla="*/ 683419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3706 w 3398592"/>
                <a:gd name="connsiteY15" fmla="*/ 713856 h 936581"/>
                <a:gd name="connsiteX16" fmla="*/ 1486078 w 3398592"/>
                <a:gd name="connsiteY16" fmla="*/ 721519 h 936581"/>
                <a:gd name="connsiteX17" fmla="*/ 1402734 w 3398592"/>
                <a:gd name="connsiteY17" fmla="*/ 683419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3706 w 3398592"/>
                <a:gd name="connsiteY15" fmla="*/ 713856 h 936581"/>
                <a:gd name="connsiteX16" fmla="*/ 1482738 w 3398592"/>
                <a:gd name="connsiteY16" fmla="*/ 621408 h 936581"/>
                <a:gd name="connsiteX17" fmla="*/ 1402734 w 3398592"/>
                <a:gd name="connsiteY17" fmla="*/ 683419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3706 w 3398592"/>
                <a:gd name="connsiteY15" fmla="*/ 713856 h 936581"/>
                <a:gd name="connsiteX16" fmla="*/ 1482738 w 3398592"/>
                <a:gd name="connsiteY16" fmla="*/ 621408 h 936581"/>
                <a:gd name="connsiteX17" fmla="*/ 1376010 w 3398592"/>
                <a:gd name="connsiteY17" fmla="*/ 596655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3706 w 3398592"/>
                <a:gd name="connsiteY15" fmla="*/ 713856 h 936581"/>
                <a:gd name="connsiteX16" fmla="*/ 1482738 w 3398592"/>
                <a:gd name="connsiteY16" fmla="*/ 621408 h 936581"/>
                <a:gd name="connsiteX17" fmla="*/ 1376010 w 3398592"/>
                <a:gd name="connsiteY17" fmla="*/ 596655 h 936581"/>
                <a:gd name="connsiteX18" fmla="*/ 1245898 w 3398592"/>
                <a:gd name="connsiteY18" fmla="*/ 592346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3706 w 3398592"/>
                <a:gd name="connsiteY15" fmla="*/ 713856 h 936581"/>
                <a:gd name="connsiteX16" fmla="*/ 1482738 w 3398592"/>
                <a:gd name="connsiteY16" fmla="*/ 621408 h 936581"/>
                <a:gd name="connsiteX17" fmla="*/ 1376010 w 3398592"/>
                <a:gd name="connsiteY17" fmla="*/ 596655 h 936581"/>
                <a:gd name="connsiteX18" fmla="*/ 1245898 w 3398592"/>
                <a:gd name="connsiteY18" fmla="*/ 592346 h 936581"/>
                <a:gd name="connsiteX19" fmla="*/ 1110099 w 3398592"/>
                <a:gd name="connsiteY19" fmla="*/ 662843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44586"/>
                <a:gd name="connsiteX1" fmla="*/ 3398592 w 3398592"/>
                <a:gd name="connsiteY1" fmla="*/ 71808 h 944586"/>
                <a:gd name="connsiteX2" fmla="*/ 3322021 w 3398592"/>
                <a:gd name="connsiteY2" fmla="*/ 145257 h 944586"/>
                <a:gd name="connsiteX3" fmla="*/ 3197327 w 3398592"/>
                <a:gd name="connsiteY3" fmla="*/ 191545 h 944586"/>
                <a:gd name="connsiteX4" fmla="*/ 3130652 w 3398592"/>
                <a:gd name="connsiteY4" fmla="*/ 253700 h 944586"/>
                <a:gd name="connsiteX5" fmla="*/ 2988646 w 3398592"/>
                <a:gd name="connsiteY5" fmla="*/ 414338 h 944586"/>
                <a:gd name="connsiteX6" fmla="*/ 2860059 w 3398592"/>
                <a:gd name="connsiteY6" fmla="*/ 476250 h 944586"/>
                <a:gd name="connsiteX7" fmla="*/ 2752903 w 3398592"/>
                <a:gd name="connsiteY7" fmla="*/ 538163 h 944586"/>
                <a:gd name="connsiteX8" fmla="*/ 2619553 w 3398592"/>
                <a:gd name="connsiteY8" fmla="*/ 569119 h 944586"/>
                <a:gd name="connsiteX9" fmla="*/ 2549406 w 3398592"/>
                <a:gd name="connsiteY9" fmla="*/ 593662 h 944586"/>
                <a:gd name="connsiteX10" fmla="*/ 2455247 w 3398592"/>
                <a:gd name="connsiteY10" fmla="*/ 604096 h 944586"/>
                <a:gd name="connsiteX11" fmla="*/ 2298454 w 3398592"/>
                <a:gd name="connsiteY11" fmla="*/ 601373 h 944586"/>
                <a:gd name="connsiteX12" fmla="*/ 2153941 w 3398592"/>
                <a:gd name="connsiteY12" fmla="*/ 660133 h 944586"/>
                <a:gd name="connsiteX13" fmla="*/ 1928990 w 3398592"/>
                <a:gd name="connsiteY13" fmla="*/ 735807 h 944586"/>
                <a:gd name="connsiteX14" fmla="*/ 1750396 w 3398592"/>
                <a:gd name="connsiteY14" fmla="*/ 757238 h 944586"/>
                <a:gd name="connsiteX15" fmla="*/ 1613706 w 3398592"/>
                <a:gd name="connsiteY15" fmla="*/ 713856 h 944586"/>
                <a:gd name="connsiteX16" fmla="*/ 1482738 w 3398592"/>
                <a:gd name="connsiteY16" fmla="*/ 621408 h 944586"/>
                <a:gd name="connsiteX17" fmla="*/ 1376010 w 3398592"/>
                <a:gd name="connsiteY17" fmla="*/ 596655 h 944586"/>
                <a:gd name="connsiteX18" fmla="*/ 1245898 w 3398592"/>
                <a:gd name="connsiteY18" fmla="*/ 592346 h 944586"/>
                <a:gd name="connsiteX19" fmla="*/ 1110099 w 3398592"/>
                <a:gd name="connsiteY19" fmla="*/ 662843 h 944586"/>
                <a:gd name="connsiteX20" fmla="*/ 975972 w 3398592"/>
                <a:gd name="connsiteY20" fmla="*/ 708366 h 944586"/>
                <a:gd name="connsiteX21" fmla="*/ 283908 w 3398592"/>
                <a:gd name="connsiteY21" fmla="*/ 922521 h 944586"/>
                <a:gd name="connsiteX22" fmla="*/ 14753 w 3398592"/>
                <a:gd name="connsiteY22" fmla="*/ 930943 h 944586"/>
                <a:gd name="connsiteX23" fmla="*/ 2719 w 3398592"/>
                <a:gd name="connsiteY23" fmla="*/ 862631 h 944586"/>
                <a:gd name="connsiteX24" fmla="*/ 372088 w 3398592"/>
                <a:gd name="connsiteY24" fmla="*/ 806979 h 944586"/>
                <a:gd name="connsiteX25" fmla="*/ 680460 w 3398592"/>
                <a:gd name="connsiteY25" fmla="*/ 721658 h 944586"/>
                <a:gd name="connsiteX26" fmla="*/ 849313 w 3398592"/>
                <a:gd name="connsiteY26" fmla="*/ 666166 h 944586"/>
                <a:gd name="connsiteX27" fmla="*/ 999466 w 3398592"/>
                <a:gd name="connsiteY27" fmla="*/ 619043 h 944586"/>
                <a:gd name="connsiteX28" fmla="*/ 1299165 w 3398592"/>
                <a:gd name="connsiteY28" fmla="*/ 498594 h 944586"/>
                <a:gd name="connsiteX29" fmla="*/ 1406383 w 3398592"/>
                <a:gd name="connsiteY29" fmla="*/ 494918 h 944586"/>
                <a:gd name="connsiteX30" fmla="*/ 1506155 w 3398592"/>
                <a:gd name="connsiteY30" fmla="*/ 555705 h 944586"/>
                <a:gd name="connsiteX31" fmla="*/ 1599419 w 3398592"/>
                <a:gd name="connsiteY31" fmla="*/ 621908 h 944586"/>
                <a:gd name="connsiteX32" fmla="*/ 1689871 w 3398592"/>
                <a:gd name="connsiteY32" fmla="*/ 680534 h 944586"/>
                <a:gd name="connsiteX33" fmla="*/ 1886128 w 3398592"/>
                <a:gd name="connsiteY33" fmla="*/ 685800 h 944586"/>
                <a:gd name="connsiteX34" fmla="*/ 2008328 w 3398592"/>
                <a:gd name="connsiteY34" fmla="*/ 653782 h 944586"/>
                <a:gd name="connsiteX35" fmla="*/ 2087389 w 3398592"/>
                <a:gd name="connsiteY35" fmla="*/ 610124 h 944586"/>
                <a:gd name="connsiteX36" fmla="*/ 2218266 w 3398592"/>
                <a:gd name="connsiteY36" fmla="*/ 541594 h 944586"/>
                <a:gd name="connsiteX37" fmla="*/ 2303917 w 3398592"/>
                <a:gd name="connsiteY37" fmla="*/ 521018 h 944586"/>
                <a:gd name="connsiteX38" fmla="*/ 2402487 w 3398592"/>
                <a:gd name="connsiteY38" fmla="*/ 541441 h 944586"/>
                <a:gd name="connsiteX39" fmla="*/ 2569447 w 3398592"/>
                <a:gd name="connsiteY39" fmla="*/ 513504 h 944586"/>
                <a:gd name="connsiteX40" fmla="*/ 2652890 w 3398592"/>
                <a:gd name="connsiteY40" fmla="*/ 490538 h 944586"/>
                <a:gd name="connsiteX41" fmla="*/ 2736605 w 3398592"/>
                <a:gd name="connsiteY41" fmla="*/ 468735 h 944586"/>
                <a:gd name="connsiteX42" fmla="*/ 2831484 w 3398592"/>
                <a:gd name="connsiteY42" fmla="*/ 414338 h 944586"/>
                <a:gd name="connsiteX43" fmla="*/ 2941021 w 3398592"/>
                <a:gd name="connsiteY43" fmla="*/ 361950 h 944586"/>
                <a:gd name="connsiteX44" fmla="*/ 3023869 w 3398592"/>
                <a:gd name="connsiteY44" fmla="*/ 263103 h 944586"/>
                <a:gd name="connsiteX45" fmla="*/ 3146383 w 3398592"/>
                <a:gd name="connsiteY45" fmla="*/ 152670 h 944586"/>
                <a:gd name="connsiteX46" fmla="*/ 3252965 w 3398592"/>
                <a:gd name="connsiteY46" fmla="*/ 114300 h 944586"/>
                <a:gd name="connsiteX47" fmla="*/ 3310116 w 3398592"/>
                <a:gd name="connsiteY47" fmla="*/ 69056 h 944586"/>
                <a:gd name="connsiteX48" fmla="*/ 3372027 w 3398592"/>
                <a:gd name="connsiteY48" fmla="*/ 0 h 944586"/>
                <a:gd name="connsiteX0" fmla="*/ 3372027 w 3398592"/>
                <a:gd name="connsiteY0" fmla="*/ 0 h 933664"/>
                <a:gd name="connsiteX1" fmla="*/ 3398592 w 3398592"/>
                <a:gd name="connsiteY1" fmla="*/ 71808 h 933664"/>
                <a:gd name="connsiteX2" fmla="*/ 3322021 w 3398592"/>
                <a:gd name="connsiteY2" fmla="*/ 145257 h 933664"/>
                <a:gd name="connsiteX3" fmla="*/ 3197327 w 3398592"/>
                <a:gd name="connsiteY3" fmla="*/ 191545 h 933664"/>
                <a:gd name="connsiteX4" fmla="*/ 3130652 w 3398592"/>
                <a:gd name="connsiteY4" fmla="*/ 253700 h 933664"/>
                <a:gd name="connsiteX5" fmla="*/ 2988646 w 3398592"/>
                <a:gd name="connsiteY5" fmla="*/ 414338 h 933664"/>
                <a:gd name="connsiteX6" fmla="*/ 2860059 w 3398592"/>
                <a:gd name="connsiteY6" fmla="*/ 476250 h 933664"/>
                <a:gd name="connsiteX7" fmla="*/ 2752903 w 3398592"/>
                <a:gd name="connsiteY7" fmla="*/ 538163 h 933664"/>
                <a:gd name="connsiteX8" fmla="*/ 2619553 w 3398592"/>
                <a:gd name="connsiteY8" fmla="*/ 569119 h 933664"/>
                <a:gd name="connsiteX9" fmla="*/ 2549406 w 3398592"/>
                <a:gd name="connsiteY9" fmla="*/ 593662 h 933664"/>
                <a:gd name="connsiteX10" fmla="*/ 2455247 w 3398592"/>
                <a:gd name="connsiteY10" fmla="*/ 604096 h 933664"/>
                <a:gd name="connsiteX11" fmla="*/ 2298454 w 3398592"/>
                <a:gd name="connsiteY11" fmla="*/ 601373 h 933664"/>
                <a:gd name="connsiteX12" fmla="*/ 2153941 w 3398592"/>
                <a:gd name="connsiteY12" fmla="*/ 660133 h 933664"/>
                <a:gd name="connsiteX13" fmla="*/ 1928990 w 3398592"/>
                <a:gd name="connsiteY13" fmla="*/ 735807 h 933664"/>
                <a:gd name="connsiteX14" fmla="*/ 1750396 w 3398592"/>
                <a:gd name="connsiteY14" fmla="*/ 757238 h 933664"/>
                <a:gd name="connsiteX15" fmla="*/ 1613706 w 3398592"/>
                <a:gd name="connsiteY15" fmla="*/ 713856 h 933664"/>
                <a:gd name="connsiteX16" fmla="*/ 1482738 w 3398592"/>
                <a:gd name="connsiteY16" fmla="*/ 621408 h 933664"/>
                <a:gd name="connsiteX17" fmla="*/ 1376010 w 3398592"/>
                <a:gd name="connsiteY17" fmla="*/ 596655 h 933664"/>
                <a:gd name="connsiteX18" fmla="*/ 1245898 w 3398592"/>
                <a:gd name="connsiteY18" fmla="*/ 592346 h 933664"/>
                <a:gd name="connsiteX19" fmla="*/ 1110099 w 3398592"/>
                <a:gd name="connsiteY19" fmla="*/ 662843 h 933664"/>
                <a:gd name="connsiteX20" fmla="*/ 975972 w 3398592"/>
                <a:gd name="connsiteY20" fmla="*/ 708366 h 933664"/>
                <a:gd name="connsiteX21" fmla="*/ 297270 w 3398592"/>
                <a:gd name="connsiteY21" fmla="*/ 885813 h 933664"/>
                <a:gd name="connsiteX22" fmla="*/ 14753 w 3398592"/>
                <a:gd name="connsiteY22" fmla="*/ 930943 h 933664"/>
                <a:gd name="connsiteX23" fmla="*/ 2719 w 3398592"/>
                <a:gd name="connsiteY23" fmla="*/ 862631 h 933664"/>
                <a:gd name="connsiteX24" fmla="*/ 372088 w 3398592"/>
                <a:gd name="connsiteY24" fmla="*/ 806979 h 933664"/>
                <a:gd name="connsiteX25" fmla="*/ 680460 w 3398592"/>
                <a:gd name="connsiteY25" fmla="*/ 721658 h 933664"/>
                <a:gd name="connsiteX26" fmla="*/ 849313 w 3398592"/>
                <a:gd name="connsiteY26" fmla="*/ 666166 h 933664"/>
                <a:gd name="connsiteX27" fmla="*/ 999466 w 3398592"/>
                <a:gd name="connsiteY27" fmla="*/ 619043 h 933664"/>
                <a:gd name="connsiteX28" fmla="*/ 1299165 w 3398592"/>
                <a:gd name="connsiteY28" fmla="*/ 498594 h 933664"/>
                <a:gd name="connsiteX29" fmla="*/ 1406383 w 3398592"/>
                <a:gd name="connsiteY29" fmla="*/ 494918 h 933664"/>
                <a:gd name="connsiteX30" fmla="*/ 1506155 w 3398592"/>
                <a:gd name="connsiteY30" fmla="*/ 555705 h 933664"/>
                <a:gd name="connsiteX31" fmla="*/ 1599419 w 3398592"/>
                <a:gd name="connsiteY31" fmla="*/ 621908 h 933664"/>
                <a:gd name="connsiteX32" fmla="*/ 1689871 w 3398592"/>
                <a:gd name="connsiteY32" fmla="*/ 680534 h 933664"/>
                <a:gd name="connsiteX33" fmla="*/ 1886128 w 3398592"/>
                <a:gd name="connsiteY33" fmla="*/ 685800 h 933664"/>
                <a:gd name="connsiteX34" fmla="*/ 2008328 w 3398592"/>
                <a:gd name="connsiteY34" fmla="*/ 653782 h 933664"/>
                <a:gd name="connsiteX35" fmla="*/ 2087389 w 3398592"/>
                <a:gd name="connsiteY35" fmla="*/ 610124 h 933664"/>
                <a:gd name="connsiteX36" fmla="*/ 2218266 w 3398592"/>
                <a:gd name="connsiteY36" fmla="*/ 541594 h 933664"/>
                <a:gd name="connsiteX37" fmla="*/ 2303917 w 3398592"/>
                <a:gd name="connsiteY37" fmla="*/ 521018 h 933664"/>
                <a:gd name="connsiteX38" fmla="*/ 2402487 w 3398592"/>
                <a:gd name="connsiteY38" fmla="*/ 541441 h 933664"/>
                <a:gd name="connsiteX39" fmla="*/ 2569447 w 3398592"/>
                <a:gd name="connsiteY39" fmla="*/ 513504 h 933664"/>
                <a:gd name="connsiteX40" fmla="*/ 2652890 w 3398592"/>
                <a:gd name="connsiteY40" fmla="*/ 490538 h 933664"/>
                <a:gd name="connsiteX41" fmla="*/ 2736605 w 3398592"/>
                <a:gd name="connsiteY41" fmla="*/ 468735 h 933664"/>
                <a:gd name="connsiteX42" fmla="*/ 2831484 w 3398592"/>
                <a:gd name="connsiteY42" fmla="*/ 414338 h 933664"/>
                <a:gd name="connsiteX43" fmla="*/ 2941021 w 3398592"/>
                <a:gd name="connsiteY43" fmla="*/ 361950 h 933664"/>
                <a:gd name="connsiteX44" fmla="*/ 3023869 w 3398592"/>
                <a:gd name="connsiteY44" fmla="*/ 263103 h 933664"/>
                <a:gd name="connsiteX45" fmla="*/ 3146383 w 3398592"/>
                <a:gd name="connsiteY45" fmla="*/ 152670 h 933664"/>
                <a:gd name="connsiteX46" fmla="*/ 3252965 w 3398592"/>
                <a:gd name="connsiteY46" fmla="*/ 114300 h 933664"/>
                <a:gd name="connsiteX47" fmla="*/ 3310116 w 3398592"/>
                <a:gd name="connsiteY47" fmla="*/ 69056 h 933664"/>
                <a:gd name="connsiteX48" fmla="*/ 3372027 w 3398592"/>
                <a:gd name="connsiteY48" fmla="*/ 0 h 933664"/>
                <a:gd name="connsiteX0" fmla="*/ 3386011 w 3412576"/>
                <a:gd name="connsiteY0" fmla="*/ 0 h 933664"/>
                <a:gd name="connsiteX1" fmla="*/ 3412576 w 3412576"/>
                <a:gd name="connsiteY1" fmla="*/ 71808 h 933664"/>
                <a:gd name="connsiteX2" fmla="*/ 3336005 w 3412576"/>
                <a:gd name="connsiteY2" fmla="*/ 145257 h 933664"/>
                <a:gd name="connsiteX3" fmla="*/ 3211311 w 3412576"/>
                <a:gd name="connsiteY3" fmla="*/ 191545 h 933664"/>
                <a:gd name="connsiteX4" fmla="*/ 3144636 w 3412576"/>
                <a:gd name="connsiteY4" fmla="*/ 253700 h 933664"/>
                <a:gd name="connsiteX5" fmla="*/ 3002630 w 3412576"/>
                <a:gd name="connsiteY5" fmla="*/ 414338 h 933664"/>
                <a:gd name="connsiteX6" fmla="*/ 2874043 w 3412576"/>
                <a:gd name="connsiteY6" fmla="*/ 476250 h 933664"/>
                <a:gd name="connsiteX7" fmla="*/ 2766887 w 3412576"/>
                <a:gd name="connsiteY7" fmla="*/ 538163 h 933664"/>
                <a:gd name="connsiteX8" fmla="*/ 2633537 w 3412576"/>
                <a:gd name="connsiteY8" fmla="*/ 569119 h 933664"/>
                <a:gd name="connsiteX9" fmla="*/ 2563390 w 3412576"/>
                <a:gd name="connsiteY9" fmla="*/ 593662 h 933664"/>
                <a:gd name="connsiteX10" fmla="*/ 2469231 w 3412576"/>
                <a:gd name="connsiteY10" fmla="*/ 604096 h 933664"/>
                <a:gd name="connsiteX11" fmla="*/ 2312438 w 3412576"/>
                <a:gd name="connsiteY11" fmla="*/ 601373 h 933664"/>
                <a:gd name="connsiteX12" fmla="*/ 2167925 w 3412576"/>
                <a:gd name="connsiteY12" fmla="*/ 660133 h 933664"/>
                <a:gd name="connsiteX13" fmla="*/ 1942974 w 3412576"/>
                <a:gd name="connsiteY13" fmla="*/ 735807 h 933664"/>
                <a:gd name="connsiteX14" fmla="*/ 1764380 w 3412576"/>
                <a:gd name="connsiteY14" fmla="*/ 757238 h 933664"/>
                <a:gd name="connsiteX15" fmla="*/ 1627690 w 3412576"/>
                <a:gd name="connsiteY15" fmla="*/ 713856 h 933664"/>
                <a:gd name="connsiteX16" fmla="*/ 1496722 w 3412576"/>
                <a:gd name="connsiteY16" fmla="*/ 621408 h 933664"/>
                <a:gd name="connsiteX17" fmla="*/ 1389994 w 3412576"/>
                <a:gd name="connsiteY17" fmla="*/ 596655 h 933664"/>
                <a:gd name="connsiteX18" fmla="*/ 1259882 w 3412576"/>
                <a:gd name="connsiteY18" fmla="*/ 592346 h 933664"/>
                <a:gd name="connsiteX19" fmla="*/ 1124083 w 3412576"/>
                <a:gd name="connsiteY19" fmla="*/ 662843 h 933664"/>
                <a:gd name="connsiteX20" fmla="*/ 989956 w 3412576"/>
                <a:gd name="connsiteY20" fmla="*/ 708366 h 933664"/>
                <a:gd name="connsiteX21" fmla="*/ 311254 w 3412576"/>
                <a:gd name="connsiteY21" fmla="*/ 885813 h 933664"/>
                <a:gd name="connsiteX22" fmla="*/ 28737 w 3412576"/>
                <a:gd name="connsiteY22" fmla="*/ 930943 h 933664"/>
                <a:gd name="connsiteX23" fmla="*/ 0 w 3412576"/>
                <a:gd name="connsiteY23" fmla="*/ 862632 h 933664"/>
                <a:gd name="connsiteX24" fmla="*/ 386072 w 3412576"/>
                <a:gd name="connsiteY24" fmla="*/ 806979 h 933664"/>
                <a:gd name="connsiteX25" fmla="*/ 694444 w 3412576"/>
                <a:gd name="connsiteY25" fmla="*/ 721658 h 933664"/>
                <a:gd name="connsiteX26" fmla="*/ 863297 w 3412576"/>
                <a:gd name="connsiteY26" fmla="*/ 666166 h 933664"/>
                <a:gd name="connsiteX27" fmla="*/ 1013450 w 3412576"/>
                <a:gd name="connsiteY27" fmla="*/ 619043 h 933664"/>
                <a:gd name="connsiteX28" fmla="*/ 1313149 w 3412576"/>
                <a:gd name="connsiteY28" fmla="*/ 498594 h 933664"/>
                <a:gd name="connsiteX29" fmla="*/ 1420367 w 3412576"/>
                <a:gd name="connsiteY29" fmla="*/ 494918 h 933664"/>
                <a:gd name="connsiteX30" fmla="*/ 1520139 w 3412576"/>
                <a:gd name="connsiteY30" fmla="*/ 555705 h 933664"/>
                <a:gd name="connsiteX31" fmla="*/ 1613403 w 3412576"/>
                <a:gd name="connsiteY31" fmla="*/ 621908 h 933664"/>
                <a:gd name="connsiteX32" fmla="*/ 1703855 w 3412576"/>
                <a:gd name="connsiteY32" fmla="*/ 680534 h 933664"/>
                <a:gd name="connsiteX33" fmla="*/ 1900112 w 3412576"/>
                <a:gd name="connsiteY33" fmla="*/ 685800 h 933664"/>
                <a:gd name="connsiteX34" fmla="*/ 2022312 w 3412576"/>
                <a:gd name="connsiteY34" fmla="*/ 653782 h 933664"/>
                <a:gd name="connsiteX35" fmla="*/ 2101373 w 3412576"/>
                <a:gd name="connsiteY35" fmla="*/ 610124 h 933664"/>
                <a:gd name="connsiteX36" fmla="*/ 2232250 w 3412576"/>
                <a:gd name="connsiteY36" fmla="*/ 541594 h 933664"/>
                <a:gd name="connsiteX37" fmla="*/ 2317901 w 3412576"/>
                <a:gd name="connsiteY37" fmla="*/ 521018 h 933664"/>
                <a:gd name="connsiteX38" fmla="*/ 2416471 w 3412576"/>
                <a:gd name="connsiteY38" fmla="*/ 541441 h 933664"/>
                <a:gd name="connsiteX39" fmla="*/ 2583431 w 3412576"/>
                <a:gd name="connsiteY39" fmla="*/ 513504 h 933664"/>
                <a:gd name="connsiteX40" fmla="*/ 2666874 w 3412576"/>
                <a:gd name="connsiteY40" fmla="*/ 490538 h 933664"/>
                <a:gd name="connsiteX41" fmla="*/ 2750589 w 3412576"/>
                <a:gd name="connsiteY41" fmla="*/ 468735 h 933664"/>
                <a:gd name="connsiteX42" fmla="*/ 2845468 w 3412576"/>
                <a:gd name="connsiteY42" fmla="*/ 414338 h 933664"/>
                <a:gd name="connsiteX43" fmla="*/ 2955005 w 3412576"/>
                <a:gd name="connsiteY43" fmla="*/ 361950 h 933664"/>
                <a:gd name="connsiteX44" fmla="*/ 3037853 w 3412576"/>
                <a:gd name="connsiteY44" fmla="*/ 263103 h 933664"/>
                <a:gd name="connsiteX45" fmla="*/ 3160367 w 3412576"/>
                <a:gd name="connsiteY45" fmla="*/ 152670 h 933664"/>
                <a:gd name="connsiteX46" fmla="*/ 3266949 w 3412576"/>
                <a:gd name="connsiteY46" fmla="*/ 114300 h 933664"/>
                <a:gd name="connsiteX47" fmla="*/ 3324100 w 3412576"/>
                <a:gd name="connsiteY47" fmla="*/ 69056 h 933664"/>
                <a:gd name="connsiteX48" fmla="*/ 3386011 w 3412576"/>
                <a:gd name="connsiteY48" fmla="*/ 0 h 933664"/>
                <a:gd name="connsiteX0" fmla="*/ 3394542 w 3421107"/>
                <a:gd name="connsiteY0" fmla="*/ 0 h 949472"/>
                <a:gd name="connsiteX1" fmla="*/ 3421107 w 3421107"/>
                <a:gd name="connsiteY1" fmla="*/ 71808 h 949472"/>
                <a:gd name="connsiteX2" fmla="*/ 3344536 w 3421107"/>
                <a:gd name="connsiteY2" fmla="*/ 145257 h 949472"/>
                <a:gd name="connsiteX3" fmla="*/ 3219842 w 3421107"/>
                <a:gd name="connsiteY3" fmla="*/ 191545 h 949472"/>
                <a:gd name="connsiteX4" fmla="*/ 3153167 w 3421107"/>
                <a:gd name="connsiteY4" fmla="*/ 253700 h 949472"/>
                <a:gd name="connsiteX5" fmla="*/ 3011161 w 3421107"/>
                <a:gd name="connsiteY5" fmla="*/ 414338 h 949472"/>
                <a:gd name="connsiteX6" fmla="*/ 2882574 w 3421107"/>
                <a:gd name="connsiteY6" fmla="*/ 476250 h 949472"/>
                <a:gd name="connsiteX7" fmla="*/ 2775418 w 3421107"/>
                <a:gd name="connsiteY7" fmla="*/ 538163 h 949472"/>
                <a:gd name="connsiteX8" fmla="*/ 2642068 w 3421107"/>
                <a:gd name="connsiteY8" fmla="*/ 569119 h 949472"/>
                <a:gd name="connsiteX9" fmla="*/ 2571921 w 3421107"/>
                <a:gd name="connsiteY9" fmla="*/ 593662 h 949472"/>
                <a:gd name="connsiteX10" fmla="*/ 2477762 w 3421107"/>
                <a:gd name="connsiteY10" fmla="*/ 604096 h 949472"/>
                <a:gd name="connsiteX11" fmla="*/ 2320969 w 3421107"/>
                <a:gd name="connsiteY11" fmla="*/ 601373 h 949472"/>
                <a:gd name="connsiteX12" fmla="*/ 2176456 w 3421107"/>
                <a:gd name="connsiteY12" fmla="*/ 660133 h 949472"/>
                <a:gd name="connsiteX13" fmla="*/ 1951505 w 3421107"/>
                <a:gd name="connsiteY13" fmla="*/ 735807 h 949472"/>
                <a:gd name="connsiteX14" fmla="*/ 1772911 w 3421107"/>
                <a:gd name="connsiteY14" fmla="*/ 757238 h 949472"/>
                <a:gd name="connsiteX15" fmla="*/ 1636221 w 3421107"/>
                <a:gd name="connsiteY15" fmla="*/ 713856 h 949472"/>
                <a:gd name="connsiteX16" fmla="*/ 1505253 w 3421107"/>
                <a:gd name="connsiteY16" fmla="*/ 621408 h 949472"/>
                <a:gd name="connsiteX17" fmla="*/ 1398525 w 3421107"/>
                <a:gd name="connsiteY17" fmla="*/ 596655 h 949472"/>
                <a:gd name="connsiteX18" fmla="*/ 1268413 w 3421107"/>
                <a:gd name="connsiteY18" fmla="*/ 592346 h 949472"/>
                <a:gd name="connsiteX19" fmla="*/ 1132614 w 3421107"/>
                <a:gd name="connsiteY19" fmla="*/ 662843 h 949472"/>
                <a:gd name="connsiteX20" fmla="*/ 998487 w 3421107"/>
                <a:gd name="connsiteY20" fmla="*/ 708366 h 949472"/>
                <a:gd name="connsiteX21" fmla="*/ 319785 w 3421107"/>
                <a:gd name="connsiteY21" fmla="*/ 885813 h 949472"/>
                <a:gd name="connsiteX22" fmla="*/ 13884 w 3421107"/>
                <a:gd name="connsiteY22" fmla="*/ 947627 h 949472"/>
                <a:gd name="connsiteX23" fmla="*/ 8531 w 3421107"/>
                <a:gd name="connsiteY23" fmla="*/ 862632 h 949472"/>
                <a:gd name="connsiteX24" fmla="*/ 394603 w 3421107"/>
                <a:gd name="connsiteY24" fmla="*/ 806979 h 949472"/>
                <a:gd name="connsiteX25" fmla="*/ 702975 w 3421107"/>
                <a:gd name="connsiteY25" fmla="*/ 721658 h 949472"/>
                <a:gd name="connsiteX26" fmla="*/ 871828 w 3421107"/>
                <a:gd name="connsiteY26" fmla="*/ 666166 h 949472"/>
                <a:gd name="connsiteX27" fmla="*/ 1021981 w 3421107"/>
                <a:gd name="connsiteY27" fmla="*/ 619043 h 949472"/>
                <a:gd name="connsiteX28" fmla="*/ 1321680 w 3421107"/>
                <a:gd name="connsiteY28" fmla="*/ 498594 h 949472"/>
                <a:gd name="connsiteX29" fmla="*/ 1428898 w 3421107"/>
                <a:gd name="connsiteY29" fmla="*/ 494918 h 949472"/>
                <a:gd name="connsiteX30" fmla="*/ 1528670 w 3421107"/>
                <a:gd name="connsiteY30" fmla="*/ 555705 h 949472"/>
                <a:gd name="connsiteX31" fmla="*/ 1621934 w 3421107"/>
                <a:gd name="connsiteY31" fmla="*/ 621908 h 949472"/>
                <a:gd name="connsiteX32" fmla="*/ 1712386 w 3421107"/>
                <a:gd name="connsiteY32" fmla="*/ 680534 h 949472"/>
                <a:gd name="connsiteX33" fmla="*/ 1908643 w 3421107"/>
                <a:gd name="connsiteY33" fmla="*/ 685800 h 949472"/>
                <a:gd name="connsiteX34" fmla="*/ 2030843 w 3421107"/>
                <a:gd name="connsiteY34" fmla="*/ 653782 h 949472"/>
                <a:gd name="connsiteX35" fmla="*/ 2109904 w 3421107"/>
                <a:gd name="connsiteY35" fmla="*/ 610124 h 949472"/>
                <a:gd name="connsiteX36" fmla="*/ 2240781 w 3421107"/>
                <a:gd name="connsiteY36" fmla="*/ 541594 h 949472"/>
                <a:gd name="connsiteX37" fmla="*/ 2326432 w 3421107"/>
                <a:gd name="connsiteY37" fmla="*/ 521018 h 949472"/>
                <a:gd name="connsiteX38" fmla="*/ 2425002 w 3421107"/>
                <a:gd name="connsiteY38" fmla="*/ 541441 h 949472"/>
                <a:gd name="connsiteX39" fmla="*/ 2591962 w 3421107"/>
                <a:gd name="connsiteY39" fmla="*/ 513504 h 949472"/>
                <a:gd name="connsiteX40" fmla="*/ 2675405 w 3421107"/>
                <a:gd name="connsiteY40" fmla="*/ 490538 h 949472"/>
                <a:gd name="connsiteX41" fmla="*/ 2759120 w 3421107"/>
                <a:gd name="connsiteY41" fmla="*/ 468735 h 949472"/>
                <a:gd name="connsiteX42" fmla="*/ 2853999 w 3421107"/>
                <a:gd name="connsiteY42" fmla="*/ 414338 h 949472"/>
                <a:gd name="connsiteX43" fmla="*/ 2963536 w 3421107"/>
                <a:gd name="connsiteY43" fmla="*/ 361950 h 949472"/>
                <a:gd name="connsiteX44" fmla="*/ 3046384 w 3421107"/>
                <a:gd name="connsiteY44" fmla="*/ 263103 h 949472"/>
                <a:gd name="connsiteX45" fmla="*/ 3168898 w 3421107"/>
                <a:gd name="connsiteY45" fmla="*/ 152670 h 949472"/>
                <a:gd name="connsiteX46" fmla="*/ 3275480 w 3421107"/>
                <a:gd name="connsiteY46" fmla="*/ 114300 h 949472"/>
                <a:gd name="connsiteX47" fmla="*/ 3332631 w 3421107"/>
                <a:gd name="connsiteY47" fmla="*/ 69056 h 949472"/>
                <a:gd name="connsiteX48" fmla="*/ 3394542 w 3421107"/>
                <a:gd name="connsiteY48" fmla="*/ 0 h 949472"/>
                <a:gd name="connsiteX0" fmla="*/ 3394542 w 3421107"/>
                <a:gd name="connsiteY0" fmla="*/ 0 h 949472"/>
                <a:gd name="connsiteX1" fmla="*/ 3421107 w 3421107"/>
                <a:gd name="connsiteY1" fmla="*/ 71808 h 949472"/>
                <a:gd name="connsiteX2" fmla="*/ 3344536 w 3421107"/>
                <a:gd name="connsiteY2" fmla="*/ 145257 h 949472"/>
                <a:gd name="connsiteX3" fmla="*/ 3219842 w 3421107"/>
                <a:gd name="connsiteY3" fmla="*/ 191545 h 949472"/>
                <a:gd name="connsiteX4" fmla="*/ 3153167 w 3421107"/>
                <a:gd name="connsiteY4" fmla="*/ 253700 h 949472"/>
                <a:gd name="connsiteX5" fmla="*/ 3011161 w 3421107"/>
                <a:gd name="connsiteY5" fmla="*/ 414338 h 949472"/>
                <a:gd name="connsiteX6" fmla="*/ 2882574 w 3421107"/>
                <a:gd name="connsiteY6" fmla="*/ 476250 h 949472"/>
                <a:gd name="connsiteX7" fmla="*/ 2775418 w 3421107"/>
                <a:gd name="connsiteY7" fmla="*/ 538163 h 949472"/>
                <a:gd name="connsiteX8" fmla="*/ 2642068 w 3421107"/>
                <a:gd name="connsiteY8" fmla="*/ 569119 h 949472"/>
                <a:gd name="connsiteX9" fmla="*/ 2571921 w 3421107"/>
                <a:gd name="connsiteY9" fmla="*/ 593662 h 949472"/>
                <a:gd name="connsiteX10" fmla="*/ 2477762 w 3421107"/>
                <a:gd name="connsiteY10" fmla="*/ 604096 h 949472"/>
                <a:gd name="connsiteX11" fmla="*/ 2320969 w 3421107"/>
                <a:gd name="connsiteY11" fmla="*/ 601373 h 949472"/>
                <a:gd name="connsiteX12" fmla="*/ 2176456 w 3421107"/>
                <a:gd name="connsiteY12" fmla="*/ 660133 h 949472"/>
                <a:gd name="connsiteX13" fmla="*/ 1951505 w 3421107"/>
                <a:gd name="connsiteY13" fmla="*/ 735807 h 949472"/>
                <a:gd name="connsiteX14" fmla="*/ 1772911 w 3421107"/>
                <a:gd name="connsiteY14" fmla="*/ 757238 h 949472"/>
                <a:gd name="connsiteX15" fmla="*/ 1636221 w 3421107"/>
                <a:gd name="connsiteY15" fmla="*/ 713856 h 949472"/>
                <a:gd name="connsiteX16" fmla="*/ 1505253 w 3421107"/>
                <a:gd name="connsiteY16" fmla="*/ 621408 h 949472"/>
                <a:gd name="connsiteX17" fmla="*/ 1398525 w 3421107"/>
                <a:gd name="connsiteY17" fmla="*/ 596655 h 949472"/>
                <a:gd name="connsiteX18" fmla="*/ 1268413 w 3421107"/>
                <a:gd name="connsiteY18" fmla="*/ 592346 h 949472"/>
                <a:gd name="connsiteX19" fmla="*/ 1132614 w 3421107"/>
                <a:gd name="connsiteY19" fmla="*/ 662843 h 949472"/>
                <a:gd name="connsiteX20" fmla="*/ 998487 w 3421107"/>
                <a:gd name="connsiteY20" fmla="*/ 708366 h 949472"/>
                <a:gd name="connsiteX21" fmla="*/ 319785 w 3421107"/>
                <a:gd name="connsiteY21" fmla="*/ 885813 h 949472"/>
                <a:gd name="connsiteX22" fmla="*/ 13884 w 3421107"/>
                <a:gd name="connsiteY22" fmla="*/ 947627 h 949472"/>
                <a:gd name="connsiteX23" fmla="*/ 8531 w 3421107"/>
                <a:gd name="connsiteY23" fmla="*/ 862632 h 949472"/>
                <a:gd name="connsiteX24" fmla="*/ 394603 w 3421107"/>
                <a:gd name="connsiteY24" fmla="*/ 806979 h 949472"/>
                <a:gd name="connsiteX25" fmla="*/ 702975 w 3421107"/>
                <a:gd name="connsiteY25" fmla="*/ 721658 h 949472"/>
                <a:gd name="connsiteX26" fmla="*/ 871828 w 3421107"/>
                <a:gd name="connsiteY26" fmla="*/ 666166 h 949472"/>
                <a:gd name="connsiteX27" fmla="*/ 1021981 w 3421107"/>
                <a:gd name="connsiteY27" fmla="*/ 619043 h 949472"/>
                <a:gd name="connsiteX28" fmla="*/ 1321680 w 3421107"/>
                <a:gd name="connsiteY28" fmla="*/ 498594 h 949472"/>
                <a:gd name="connsiteX29" fmla="*/ 1428898 w 3421107"/>
                <a:gd name="connsiteY29" fmla="*/ 494918 h 949472"/>
                <a:gd name="connsiteX30" fmla="*/ 1528670 w 3421107"/>
                <a:gd name="connsiteY30" fmla="*/ 555705 h 949472"/>
                <a:gd name="connsiteX31" fmla="*/ 1621934 w 3421107"/>
                <a:gd name="connsiteY31" fmla="*/ 621908 h 949472"/>
                <a:gd name="connsiteX32" fmla="*/ 1712386 w 3421107"/>
                <a:gd name="connsiteY32" fmla="*/ 680534 h 949472"/>
                <a:gd name="connsiteX33" fmla="*/ 1908643 w 3421107"/>
                <a:gd name="connsiteY33" fmla="*/ 685800 h 949472"/>
                <a:gd name="connsiteX34" fmla="*/ 2030843 w 3421107"/>
                <a:gd name="connsiteY34" fmla="*/ 653782 h 949472"/>
                <a:gd name="connsiteX35" fmla="*/ 2109904 w 3421107"/>
                <a:gd name="connsiteY35" fmla="*/ 610124 h 949472"/>
                <a:gd name="connsiteX36" fmla="*/ 2240781 w 3421107"/>
                <a:gd name="connsiteY36" fmla="*/ 541594 h 949472"/>
                <a:gd name="connsiteX37" fmla="*/ 2326432 w 3421107"/>
                <a:gd name="connsiteY37" fmla="*/ 521018 h 949472"/>
                <a:gd name="connsiteX38" fmla="*/ 2425002 w 3421107"/>
                <a:gd name="connsiteY38" fmla="*/ 541441 h 949472"/>
                <a:gd name="connsiteX39" fmla="*/ 2591962 w 3421107"/>
                <a:gd name="connsiteY39" fmla="*/ 513504 h 949472"/>
                <a:gd name="connsiteX40" fmla="*/ 2675405 w 3421107"/>
                <a:gd name="connsiteY40" fmla="*/ 490538 h 949472"/>
                <a:gd name="connsiteX41" fmla="*/ 2759120 w 3421107"/>
                <a:gd name="connsiteY41" fmla="*/ 468735 h 949472"/>
                <a:gd name="connsiteX42" fmla="*/ 2853999 w 3421107"/>
                <a:gd name="connsiteY42" fmla="*/ 414338 h 949472"/>
                <a:gd name="connsiteX43" fmla="*/ 2963536 w 3421107"/>
                <a:gd name="connsiteY43" fmla="*/ 361950 h 949472"/>
                <a:gd name="connsiteX44" fmla="*/ 3046384 w 3421107"/>
                <a:gd name="connsiteY44" fmla="*/ 263103 h 949472"/>
                <a:gd name="connsiteX45" fmla="*/ 3168898 w 3421107"/>
                <a:gd name="connsiteY45" fmla="*/ 152670 h 949472"/>
                <a:gd name="connsiteX46" fmla="*/ 3275480 w 3421107"/>
                <a:gd name="connsiteY46" fmla="*/ 114300 h 949472"/>
                <a:gd name="connsiteX47" fmla="*/ 3332631 w 3421107"/>
                <a:gd name="connsiteY47" fmla="*/ 69056 h 949472"/>
                <a:gd name="connsiteX48" fmla="*/ 3394542 w 3421107"/>
                <a:gd name="connsiteY48" fmla="*/ 0 h 949472"/>
                <a:gd name="connsiteX0" fmla="*/ 3394542 w 3421107"/>
                <a:gd name="connsiteY0" fmla="*/ 0 h 949472"/>
                <a:gd name="connsiteX1" fmla="*/ 3421107 w 3421107"/>
                <a:gd name="connsiteY1" fmla="*/ 71808 h 949472"/>
                <a:gd name="connsiteX2" fmla="*/ 3344536 w 3421107"/>
                <a:gd name="connsiteY2" fmla="*/ 145257 h 949472"/>
                <a:gd name="connsiteX3" fmla="*/ 3219842 w 3421107"/>
                <a:gd name="connsiteY3" fmla="*/ 191545 h 949472"/>
                <a:gd name="connsiteX4" fmla="*/ 3153167 w 3421107"/>
                <a:gd name="connsiteY4" fmla="*/ 253700 h 949472"/>
                <a:gd name="connsiteX5" fmla="*/ 3011161 w 3421107"/>
                <a:gd name="connsiteY5" fmla="*/ 414338 h 949472"/>
                <a:gd name="connsiteX6" fmla="*/ 2882574 w 3421107"/>
                <a:gd name="connsiteY6" fmla="*/ 476250 h 949472"/>
                <a:gd name="connsiteX7" fmla="*/ 2775418 w 3421107"/>
                <a:gd name="connsiteY7" fmla="*/ 538163 h 949472"/>
                <a:gd name="connsiteX8" fmla="*/ 2642068 w 3421107"/>
                <a:gd name="connsiteY8" fmla="*/ 569119 h 949472"/>
                <a:gd name="connsiteX9" fmla="*/ 2571921 w 3421107"/>
                <a:gd name="connsiteY9" fmla="*/ 593662 h 949472"/>
                <a:gd name="connsiteX10" fmla="*/ 2477762 w 3421107"/>
                <a:gd name="connsiteY10" fmla="*/ 604096 h 949472"/>
                <a:gd name="connsiteX11" fmla="*/ 2320969 w 3421107"/>
                <a:gd name="connsiteY11" fmla="*/ 601373 h 949472"/>
                <a:gd name="connsiteX12" fmla="*/ 2176456 w 3421107"/>
                <a:gd name="connsiteY12" fmla="*/ 660133 h 949472"/>
                <a:gd name="connsiteX13" fmla="*/ 1951505 w 3421107"/>
                <a:gd name="connsiteY13" fmla="*/ 735807 h 949472"/>
                <a:gd name="connsiteX14" fmla="*/ 1772911 w 3421107"/>
                <a:gd name="connsiteY14" fmla="*/ 757238 h 949472"/>
                <a:gd name="connsiteX15" fmla="*/ 1636221 w 3421107"/>
                <a:gd name="connsiteY15" fmla="*/ 713856 h 949472"/>
                <a:gd name="connsiteX16" fmla="*/ 1505253 w 3421107"/>
                <a:gd name="connsiteY16" fmla="*/ 621408 h 949472"/>
                <a:gd name="connsiteX17" fmla="*/ 1398525 w 3421107"/>
                <a:gd name="connsiteY17" fmla="*/ 596655 h 949472"/>
                <a:gd name="connsiteX18" fmla="*/ 1268413 w 3421107"/>
                <a:gd name="connsiteY18" fmla="*/ 592346 h 949472"/>
                <a:gd name="connsiteX19" fmla="*/ 1132614 w 3421107"/>
                <a:gd name="connsiteY19" fmla="*/ 662843 h 949472"/>
                <a:gd name="connsiteX20" fmla="*/ 998487 w 3421107"/>
                <a:gd name="connsiteY20" fmla="*/ 708366 h 949472"/>
                <a:gd name="connsiteX21" fmla="*/ 319785 w 3421107"/>
                <a:gd name="connsiteY21" fmla="*/ 885813 h 949472"/>
                <a:gd name="connsiteX22" fmla="*/ 13884 w 3421107"/>
                <a:gd name="connsiteY22" fmla="*/ 947627 h 949472"/>
                <a:gd name="connsiteX23" fmla="*/ 8531 w 3421107"/>
                <a:gd name="connsiteY23" fmla="*/ 862632 h 949472"/>
                <a:gd name="connsiteX24" fmla="*/ 394603 w 3421107"/>
                <a:gd name="connsiteY24" fmla="*/ 806979 h 949472"/>
                <a:gd name="connsiteX25" fmla="*/ 702975 w 3421107"/>
                <a:gd name="connsiteY25" fmla="*/ 721658 h 949472"/>
                <a:gd name="connsiteX26" fmla="*/ 871828 w 3421107"/>
                <a:gd name="connsiteY26" fmla="*/ 666166 h 949472"/>
                <a:gd name="connsiteX27" fmla="*/ 1021981 w 3421107"/>
                <a:gd name="connsiteY27" fmla="*/ 619043 h 949472"/>
                <a:gd name="connsiteX28" fmla="*/ 1321680 w 3421107"/>
                <a:gd name="connsiteY28" fmla="*/ 498594 h 949472"/>
                <a:gd name="connsiteX29" fmla="*/ 1428898 w 3421107"/>
                <a:gd name="connsiteY29" fmla="*/ 494918 h 949472"/>
                <a:gd name="connsiteX30" fmla="*/ 1528670 w 3421107"/>
                <a:gd name="connsiteY30" fmla="*/ 555705 h 949472"/>
                <a:gd name="connsiteX31" fmla="*/ 1621934 w 3421107"/>
                <a:gd name="connsiteY31" fmla="*/ 621908 h 949472"/>
                <a:gd name="connsiteX32" fmla="*/ 1712386 w 3421107"/>
                <a:gd name="connsiteY32" fmla="*/ 680534 h 949472"/>
                <a:gd name="connsiteX33" fmla="*/ 1908643 w 3421107"/>
                <a:gd name="connsiteY33" fmla="*/ 685800 h 949472"/>
                <a:gd name="connsiteX34" fmla="*/ 2030843 w 3421107"/>
                <a:gd name="connsiteY34" fmla="*/ 653782 h 949472"/>
                <a:gd name="connsiteX35" fmla="*/ 2109904 w 3421107"/>
                <a:gd name="connsiteY35" fmla="*/ 610124 h 949472"/>
                <a:gd name="connsiteX36" fmla="*/ 2240781 w 3421107"/>
                <a:gd name="connsiteY36" fmla="*/ 541594 h 949472"/>
                <a:gd name="connsiteX37" fmla="*/ 2326432 w 3421107"/>
                <a:gd name="connsiteY37" fmla="*/ 521018 h 949472"/>
                <a:gd name="connsiteX38" fmla="*/ 2425002 w 3421107"/>
                <a:gd name="connsiteY38" fmla="*/ 541441 h 949472"/>
                <a:gd name="connsiteX39" fmla="*/ 2591962 w 3421107"/>
                <a:gd name="connsiteY39" fmla="*/ 513504 h 949472"/>
                <a:gd name="connsiteX40" fmla="*/ 2675405 w 3421107"/>
                <a:gd name="connsiteY40" fmla="*/ 490538 h 949472"/>
                <a:gd name="connsiteX41" fmla="*/ 2759120 w 3421107"/>
                <a:gd name="connsiteY41" fmla="*/ 468735 h 949472"/>
                <a:gd name="connsiteX42" fmla="*/ 2853999 w 3421107"/>
                <a:gd name="connsiteY42" fmla="*/ 414338 h 949472"/>
                <a:gd name="connsiteX43" fmla="*/ 2963536 w 3421107"/>
                <a:gd name="connsiteY43" fmla="*/ 361950 h 949472"/>
                <a:gd name="connsiteX44" fmla="*/ 3046384 w 3421107"/>
                <a:gd name="connsiteY44" fmla="*/ 263103 h 949472"/>
                <a:gd name="connsiteX45" fmla="*/ 3168898 w 3421107"/>
                <a:gd name="connsiteY45" fmla="*/ 152670 h 949472"/>
                <a:gd name="connsiteX46" fmla="*/ 3275480 w 3421107"/>
                <a:gd name="connsiteY46" fmla="*/ 114300 h 949472"/>
                <a:gd name="connsiteX47" fmla="*/ 3332631 w 3421107"/>
                <a:gd name="connsiteY47" fmla="*/ 69056 h 949472"/>
                <a:gd name="connsiteX48" fmla="*/ 3394542 w 3421107"/>
                <a:gd name="connsiteY48" fmla="*/ 0 h 949472"/>
                <a:gd name="connsiteX0" fmla="*/ 3394542 w 3421107"/>
                <a:gd name="connsiteY0" fmla="*/ 0 h 949472"/>
                <a:gd name="connsiteX1" fmla="*/ 3421107 w 3421107"/>
                <a:gd name="connsiteY1" fmla="*/ 71808 h 949472"/>
                <a:gd name="connsiteX2" fmla="*/ 3344536 w 3421107"/>
                <a:gd name="connsiteY2" fmla="*/ 145257 h 949472"/>
                <a:gd name="connsiteX3" fmla="*/ 3219842 w 3421107"/>
                <a:gd name="connsiteY3" fmla="*/ 191545 h 949472"/>
                <a:gd name="connsiteX4" fmla="*/ 3153167 w 3421107"/>
                <a:gd name="connsiteY4" fmla="*/ 253700 h 949472"/>
                <a:gd name="connsiteX5" fmla="*/ 3011161 w 3421107"/>
                <a:gd name="connsiteY5" fmla="*/ 414338 h 949472"/>
                <a:gd name="connsiteX6" fmla="*/ 2882574 w 3421107"/>
                <a:gd name="connsiteY6" fmla="*/ 476250 h 949472"/>
                <a:gd name="connsiteX7" fmla="*/ 2775418 w 3421107"/>
                <a:gd name="connsiteY7" fmla="*/ 538163 h 949472"/>
                <a:gd name="connsiteX8" fmla="*/ 2642068 w 3421107"/>
                <a:gd name="connsiteY8" fmla="*/ 569119 h 949472"/>
                <a:gd name="connsiteX9" fmla="*/ 2571921 w 3421107"/>
                <a:gd name="connsiteY9" fmla="*/ 593662 h 949472"/>
                <a:gd name="connsiteX10" fmla="*/ 2477762 w 3421107"/>
                <a:gd name="connsiteY10" fmla="*/ 604096 h 949472"/>
                <a:gd name="connsiteX11" fmla="*/ 2320969 w 3421107"/>
                <a:gd name="connsiteY11" fmla="*/ 601373 h 949472"/>
                <a:gd name="connsiteX12" fmla="*/ 2176456 w 3421107"/>
                <a:gd name="connsiteY12" fmla="*/ 660133 h 949472"/>
                <a:gd name="connsiteX13" fmla="*/ 1951505 w 3421107"/>
                <a:gd name="connsiteY13" fmla="*/ 735807 h 949472"/>
                <a:gd name="connsiteX14" fmla="*/ 1772911 w 3421107"/>
                <a:gd name="connsiteY14" fmla="*/ 757238 h 949472"/>
                <a:gd name="connsiteX15" fmla="*/ 1636221 w 3421107"/>
                <a:gd name="connsiteY15" fmla="*/ 713856 h 949472"/>
                <a:gd name="connsiteX16" fmla="*/ 1505253 w 3421107"/>
                <a:gd name="connsiteY16" fmla="*/ 621408 h 949472"/>
                <a:gd name="connsiteX17" fmla="*/ 1398525 w 3421107"/>
                <a:gd name="connsiteY17" fmla="*/ 596655 h 949472"/>
                <a:gd name="connsiteX18" fmla="*/ 1268413 w 3421107"/>
                <a:gd name="connsiteY18" fmla="*/ 592346 h 949472"/>
                <a:gd name="connsiteX19" fmla="*/ 1132614 w 3421107"/>
                <a:gd name="connsiteY19" fmla="*/ 662843 h 949472"/>
                <a:gd name="connsiteX20" fmla="*/ 998487 w 3421107"/>
                <a:gd name="connsiteY20" fmla="*/ 708366 h 949472"/>
                <a:gd name="connsiteX21" fmla="*/ 319785 w 3421107"/>
                <a:gd name="connsiteY21" fmla="*/ 885813 h 949472"/>
                <a:gd name="connsiteX22" fmla="*/ 13884 w 3421107"/>
                <a:gd name="connsiteY22" fmla="*/ 947627 h 949472"/>
                <a:gd name="connsiteX23" fmla="*/ 8531 w 3421107"/>
                <a:gd name="connsiteY23" fmla="*/ 862632 h 949472"/>
                <a:gd name="connsiteX24" fmla="*/ 394603 w 3421107"/>
                <a:gd name="connsiteY24" fmla="*/ 806979 h 949472"/>
                <a:gd name="connsiteX25" fmla="*/ 702975 w 3421107"/>
                <a:gd name="connsiteY25" fmla="*/ 721658 h 949472"/>
                <a:gd name="connsiteX26" fmla="*/ 871828 w 3421107"/>
                <a:gd name="connsiteY26" fmla="*/ 666166 h 949472"/>
                <a:gd name="connsiteX27" fmla="*/ 1021981 w 3421107"/>
                <a:gd name="connsiteY27" fmla="*/ 619043 h 949472"/>
                <a:gd name="connsiteX28" fmla="*/ 1321680 w 3421107"/>
                <a:gd name="connsiteY28" fmla="*/ 498594 h 949472"/>
                <a:gd name="connsiteX29" fmla="*/ 1428898 w 3421107"/>
                <a:gd name="connsiteY29" fmla="*/ 494918 h 949472"/>
                <a:gd name="connsiteX30" fmla="*/ 1528670 w 3421107"/>
                <a:gd name="connsiteY30" fmla="*/ 555705 h 949472"/>
                <a:gd name="connsiteX31" fmla="*/ 1621934 w 3421107"/>
                <a:gd name="connsiteY31" fmla="*/ 621908 h 949472"/>
                <a:gd name="connsiteX32" fmla="*/ 1712386 w 3421107"/>
                <a:gd name="connsiteY32" fmla="*/ 680534 h 949472"/>
                <a:gd name="connsiteX33" fmla="*/ 1908643 w 3421107"/>
                <a:gd name="connsiteY33" fmla="*/ 685800 h 949472"/>
                <a:gd name="connsiteX34" fmla="*/ 2030843 w 3421107"/>
                <a:gd name="connsiteY34" fmla="*/ 653782 h 949472"/>
                <a:gd name="connsiteX35" fmla="*/ 2109904 w 3421107"/>
                <a:gd name="connsiteY35" fmla="*/ 610124 h 949472"/>
                <a:gd name="connsiteX36" fmla="*/ 2240781 w 3421107"/>
                <a:gd name="connsiteY36" fmla="*/ 541594 h 949472"/>
                <a:gd name="connsiteX37" fmla="*/ 2326432 w 3421107"/>
                <a:gd name="connsiteY37" fmla="*/ 521018 h 949472"/>
                <a:gd name="connsiteX38" fmla="*/ 2425002 w 3421107"/>
                <a:gd name="connsiteY38" fmla="*/ 541441 h 949472"/>
                <a:gd name="connsiteX39" fmla="*/ 2591962 w 3421107"/>
                <a:gd name="connsiteY39" fmla="*/ 513504 h 949472"/>
                <a:gd name="connsiteX40" fmla="*/ 2675405 w 3421107"/>
                <a:gd name="connsiteY40" fmla="*/ 490538 h 949472"/>
                <a:gd name="connsiteX41" fmla="*/ 2759120 w 3421107"/>
                <a:gd name="connsiteY41" fmla="*/ 468735 h 949472"/>
                <a:gd name="connsiteX42" fmla="*/ 2853999 w 3421107"/>
                <a:gd name="connsiteY42" fmla="*/ 414338 h 949472"/>
                <a:gd name="connsiteX43" fmla="*/ 2963536 w 3421107"/>
                <a:gd name="connsiteY43" fmla="*/ 361950 h 949472"/>
                <a:gd name="connsiteX44" fmla="*/ 3046384 w 3421107"/>
                <a:gd name="connsiteY44" fmla="*/ 263103 h 949472"/>
                <a:gd name="connsiteX45" fmla="*/ 3168898 w 3421107"/>
                <a:gd name="connsiteY45" fmla="*/ 152670 h 949472"/>
                <a:gd name="connsiteX46" fmla="*/ 3275480 w 3421107"/>
                <a:gd name="connsiteY46" fmla="*/ 114300 h 949472"/>
                <a:gd name="connsiteX47" fmla="*/ 3332631 w 3421107"/>
                <a:gd name="connsiteY47" fmla="*/ 69056 h 949472"/>
                <a:gd name="connsiteX48" fmla="*/ 3394542 w 3421107"/>
                <a:gd name="connsiteY48" fmla="*/ 0 h 949472"/>
                <a:gd name="connsiteX0" fmla="*/ 3394542 w 3421107"/>
                <a:gd name="connsiteY0" fmla="*/ 0 h 946266"/>
                <a:gd name="connsiteX1" fmla="*/ 3421107 w 3421107"/>
                <a:gd name="connsiteY1" fmla="*/ 71808 h 946266"/>
                <a:gd name="connsiteX2" fmla="*/ 3344536 w 3421107"/>
                <a:gd name="connsiteY2" fmla="*/ 145257 h 946266"/>
                <a:gd name="connsiteX3" fmla="*/ 3219842 w 3421107"/>
                <a:gd name="connsiteY3" fmla="*/ 191545 h 946266"/>
                <a:gd name="connsiteX4" fmla="*/ 3153167 w 3421107"/>
                <a:gd name="connsiteY4" fmla="*/ 253700 h 946266"/>
                <a:gd name="connsiteX5" fmla="*/ 3011161 w 3421107"/>
                <a:gd name="connsiteY5" fmla="*/ 414338 h 946266"/>
                <a:gd name="connsiteX6" fmla="*/ 2882574 w 3421107"/>
                <a:gd name="connsiteY6" fmla="*/ 476250 h 946266"/>
                <a:gd name="connsiteX7" fmla="*/ 2775418 w 3421107"/>
                <a:gd name="connsiteY7" fmla="*/ 538163 h 946266"/>
                <a:gd name="connsiteX8" fmla="*/ 2642068 w 3421107"/>
                <a:gd name="connsiteY8" fmla="*/ 569119 h 946266"/>
                <a:gd name="connsiteX9" fmla="*/ 2571921 w 3421107"/>
                <a:gd name="connsiteY9" fmla="*/ 593662 h 946266"/>
                <a:gd name="connsiteX10" fmla="*/ 2477762 w 3421107"/>
                <a:gd name="connsiteY10" fmla="*/ 604096 h 946266"/>
                <a:gd name="connsiteX11" fmla="*/ 2320969 w 3421107"/>
                <a:gd name="connsiteY11" fmla="*/ 601373 h 946266"/>
                <a:gd name="connsiteX12" fmla="*/ 2176456 w 3421107"/>
                <a:gd name="connsiteY12" fmla="*/ 660133 h 946266"/>
                <a:gd name="connsiteX13" fmla="*/ 1951505 w 3421107"/>
                <a:gd name="connsiteY13" fmla="*/ 735807 h 946266"/>
                <a:gd name="connsiteX14" fmla="*/ 1772911 w 3421107"/>
                <a:gd name="connsiteY14" fmla="*/ 757238 h 946266"/>
                <a:gd name="connsiteX15" fmla="*/ 1636221 w 3421107"/>
                <a:gd name="connsiteY15" fmla="*/ 713856 h 946266"/>
                <a:gd name="connsiteX16" fmla="*/ 1505253 w 3421107"/>
                <a:gd name="connsiteY16" fmla="*/ 621408 h 946266"/>
                <a:gd name="connsiteX17" fmla="*/ 1398525 w 3421107"/>
                <a:gd name="connsiteY17" fmla="*/ 596655 h 946266"/>
                <a:gd name="connsiteX18" fmla="*/ 1268413 w 3421107"/>
                <a:gd name="connsiteY18" fmla="*/ 592346 h 946266"/>
                <a:gd name="connsiteX19" fmla="*/ 1132614 w 3421107"/>
                <a:gd name="connsiteY19" fmla="*/ 662843 h 946266"/>
                <a:gd name="connsiteX20" fmla="*/ 998487 w 3421107"/>
                <a:gd name="connsiteY20" fmla="*/ 708366 h 946266"/>
                <a:gd name="connsiteX21" fmla="*/ 319785 w 3421107"/>
                <a:gd name="connsiteY21" fmla="*/ 885813 h 946266"/>
                <a:gd name="connsiteX22" fmla="*/ 13884 w 3421107"/>
                <a:gd name="connsiteY22" fmla="*/ 944290 h 946266"/>
                <a:gd name="connsiteX23" fmla="*/ 8531 w 3421107"/>
                <a:gd name="connsiteY23" fmla="*/ 862632 h 946266"/>
                <a:gd name="connsiteX24" fmla="*/ 394603 w 3421107"/>
                <a:gd name="connsiteY24" fmla="*/ 806979 h 946266"/>
                <a:gd name="connsiteX25" fmla="*/ 702975 w 3421107"/>
                <a:gd name="connsiteY25" fmla="*/ 721658 h 946266"/>
                <a:gd name="connsiteX26" fmla="*/ 871828 w 3421107"/>
                <a:gd name="connsiteY26" fmla="*/ 666166 h 946266"/>
                <a:gd name="connsiteX27" fmla="*/ 1021981 w 3421107"/>
                <a:gd name="connsiteY27" fmla="*/ 619043 h 946266"/>
                <a:gd name="connsiteX28" fmla="*/ 1321680 w 3421107"/>
                <a:gd name="connsiteY28" fmla="*/ 498594 h 946266"/>
                <a:gd name="connsiteX29" fmla="*/ 1428898 w 3421107"/>
                <a:gd name="connsiteY29" fmla="*/ 494918 h 946266"/>
                <a:gd name="connsiteX30" fmla="*/ 1528670 w 3421107"/>
                <a:gd name="connsiteY30" fmla="*/ 555705 h 946266"/>
                <a:gd name="connsiteX31" fmla="*/ 1621934 w 3421107"/>
                <a:gd name="connsiteY31" fmla="*/ 621908 h 946266"/>
                <a:gd name="connsiteX32" fmla="*/ 1712386 w 3421107"/>
                <a:gd name="connsiteY32" fmla="*/ 680534 h 946266"/>
                <a:gd name="connsiteX33" fmla="*/ 1908643 w 3421107"/>
                <a:gd name="connsiteY33" fmla="*/ 685800 h 946266"/>
                <a:gd name="connsiteX34" fmla="*/ 2030843 w 3421107"/>
                <a:gd name="connsiteY34" fmla="*/ 653782 h 946266"/>
                <a:gd name="connsiteX35" fmla="*/ 2109904 w 3421107"/>
                <a:gd name="connsiteY35" fmla="*/ 610124 h 946266"/>
                <a:gd name="connsiteX36" fmla="*/ 2240781 w 3421107"/>
                <a:gd name="connsiteY36" fmla="*/ 541594 h 946266"/>
                <a:gd name="connsiteX37" fmla="*/ 2326432 w 3421107"/>
                <a:gd name="connsiteY37" fmla="*/ 521018 h 946266"/>
                <a:gd name="connsiteX38" fmla="*/ 2425002 w 3421107"/>
                <a:gd name="connsiteY38" fmla="*/ 541441 h 946266"/>
                <a:gd name="connsiteX39" fmla="*/ 2591962 w 3421107"/>
                <a:gd name="connsiteY39" fmla="*/ 513504 h 946266"/>
                <a:gd name="connsiteX40" fmla="*/ 2675405 w 3421107"/>
                <a:gd name="connsiteY40" fmla="*/ 490538 h 946266"/>
                <a:gd name="connsiteX41" fmla="*/ 2759120 w 3421107"/>
                <a:gd name="connsiteY41" fmla="*/ 468735 h 946266"/>
                <a:gd name="connsiteX42" fmla="*/ 2853999 w 3421107"/>
                <a:gd name="connsiteY42" fmla="*/ 414338 h 946266"/>
                <a:gd name="connsiteX43" fmla="*/ 2963536 w 3421107"/>
                <a:gd name="connsiteY43" fmla="*/ 361950 h 946266"/>
                <a:gd name="connsiteX44" fmla="*/ 3046384 w 3421107"/>
                <a:gd name="connsiteY44" fmla="*/ 263103 h 946266"/>
                <a:gd name="connsiteX45" fmla="*/ 3168898 w 3421107"/>
                <a:gd name="connsiteY45" fmla="*/ 152670 h 946266"/>
                <a:gd name="connsiteX46" fmla="*/ 3275480 w 3421107"/>
                <a:gd name="connsiteY46" fmla="*/ 114300 h 946266"/>
                <a:gd name="connsiteX47" fmla="*/ 3332631 w 3421107"/>
                <a:gd name="connsiteY47" fmla="*/ 69056 h 946266"/>
                <a:gd name="connsiteX48" fmla="*/ 3394542 w 3421107"/>
                <a:gd name="connsiteY48" fmla="*/ 0 h 946266"/>
                <a:gd name="connsiteX0" fmla="*/ 3394542 w 3421107"/>
                <a:gd name="connsiteY0" fmla="*/ 0 h 946265"/>
                <a:gd name="connsiteX1" fmla="*/ 3421107 w 3421107"/>
                <a:gd name="connsiteY1" fmla="*/ 71808 h 946265"/>
                <a:gd name="connsiteX2" fmla="*/ 3344536 w 3421107"/>
                <a:gd name="connsiteY2" fmla="*/ 145257 h 946265"/>
                <a:gd name="connsiteX3" fmla="*/ 3219842 w 3421107"/>
                <a:gd name="connsiteY3" fmla="*/ 191545 h 946265"/>
                <a:gd name="connsiteX4" fmla="*/ 3153167 w 3421107"/>
                <a:gd name="connsiteY4" fmla="*/ 253700 h 946265"/>
                <a:gd name="connsiteX5" fmla="*/ 3011161 w 3421107"/>
                <a:gd name="connsiteY5" fmla="*/ 414338 h 946265"/>
                <a:gd name="connsiteX6" fmla="*/ 2882574 w 3421107"/>
                <a:gd name="connsiteY6" fmla="*/ 476250 h 946265"/>
                <a:gd name="connsiteX7" fmla="*/ 2775418 w 3421107"/>
                <a:gd name="connsiteY7" fmla="*/ 538163 h 946265"/>
                <a:gd name="connsiteX8" fmla="*/ 2642068 w 3421107"/>
                <a:gd name="connsiteY8" fmla="*/ 569119 h 946265"/>
                <a:gd name="connsiteX9" fmla="*/ 2571921 w 3421107"/>
                <a:gd name="connsiteY9" fmla="*/ 593662 h 946265"/>
                <a:gd name="connsiteX10" fmla="*/ 2477762 w 3421107"/>
                <a:gd name="connsiteY10" fmla="*/ 604096 h 946265"/>
                <a:gd name="connsiteX11" fmla="*/ 2320969 w 3421107"/>
                <a:gd name="connsiteY11" fmla="*/ 601373 h 946265"/>
                <a:gd name="connsiteX12" fmla="*/ 2176456 w 3421107"/>
                <a:gd name="connsiteY12" fmla="*/ 660133 h 946265"/>
                <a:gd name="connsiteX13" fmla="*/ 1951505 w 3421107"/>
                <a:gd name="connsiteY13" fmla="*/ 735807 h 946265"/>
                <a:gd name="connsiteX14" fmla="*/ 1772911 w 3421107"/>
                <a:gd name="connsiteY14" fmla="*/ 757238 h 946265"/>
                <a:gd name="connsiteX15" fmla="*/ 1636221 w 3421107"/>
                <a:gd name="connsiteY15" fmla="*/ 713856 h 946265"/>
                <a:gd name="connsiteX16" fmla="*/ 1505253 w 3421107"/>
                <a:gd name="connsiteY16" fmla="*/ 621408 h 946265"/>
                <a:gd name="connsiteX17" fmla="*/ 1398525 w 3421107"/>
                <a:gd name="connsiteY17" fmla="*/ 569958 h 946265"/>
                <a:gd name="connsiteX18" fmla="*/ 1268413 w 3421107"/>
                <a:gd name="connsiteY18" fmla="*/ 592346 h 946265"/>
                <a:gd name="connsiteX19" fmla="*/ 1132614 w 3421107"/>
                <a:gd name="connsiteY19" fmla="*/ 662843 h 946265"/>
                <a:gd name="connsiteX20" fmla="*/ 998487 w 3421107"/>
                <a:gd name="connsiteY20" fmla="*/ 708366 h 946265"/>
                <a:gd name="connsiteX21" fmla="*/ 319785 w 3421107"/>
                <a:gd name="connsiteY21" fmla="*/ 885813 h 946265"/>
                <a:gd name="connsiteX22" fmla="*/ 13884 w 3421107"/>
                <a:gd name="connsiteY22" fmla="*/ 944290 h 946265"/>
                <a:gd name="connsiteX23" fmla="*/ 8531 w 3421107"/>
                <a:gd name="connsiteY23" fmla="*/ 862632 h 946265"/>
                <a:gd name="connsiteX24" fmla="*/ 394603 w 3421107"/>
                <a:gd name="connsiteY24" fmla="*/ 806979 h 946265"/>
                <a:gd name="connsiteX25" fmla="*/ 702975 w 3421107"/>
                <a:gd name="connsiteY25" fmla="*/ 721658 h 946265"/>
                <a:gd name="connsiteX26" fmla="*/ 871828 w 3421107"/>
                <a:gd name="connsiteY26" fmla="*/ 666166 h 946265"/>
                <a:gd name="connsiteX27" fmla="*/ 1021981 w 3421107"/>
                <a:gd name="connsiteY27" fmla="*/ 619043 h 946265"/>
                <a:gd name="connsiteX28" fmla="*/ 1321680 w 3421107"/>
                <a:gd name="connsiteY28" fmla="*/ 498594 h 946265"/>
                <a:gd name="connsiteX29" fmla="*/ 1428898 w 3421107"/>
                <a:gd name="connsiteY29" fmla="*/ 494918 h 946265"/>
                <a:gd name="connsiteX30" fmla="*/ 1528670 w 3421107"/>
                <a:gd name="connsiteY30" fmla="*/ 555705 h 946265"/>
                <a:gd name="connsiteX31" fmla="*/ 1621934 w 3421107"/>
                <a:gd name="connsiteY31" fmla="*/ 621908 h 946265"/>
                <a:gd name="connsiteX32" fmla="*/ 1712386 w 3421107"/>
                <a:gd name="connsiteY32" fmla="*/ 680534 h 946265"/>
                <a:gd name="connsiteX33" fmla="*/ 1908643 w 3421107"/>
                <a:gd name="connsiteY33" fmla="*/ 685800 h 946265"/>
                <a:gd name="connsiteX34" fmla="*/ 2030843 w 3421107"/>
                <a:gd name="connsiteY34" fmla="*/ 653782 h 946265"/>
                <a:gd name="connsiteX35" fmla="*/ 2109904 w 3421107"/>
                <a:gd name="connsiteY35" fmla="*/ 610124 h 946265"/>
                <a:gd name="connsiteX36" fmla="*/ 2240781 w 3421107"/>
                <a:gd name="connsiteY36" fmla="*/ 541594 h 946265"/>
                <a:gd name="connsiteX37" fmla="*/ 2326432 w 3421107"/>
                <a:gd name="connsiteY37" fmla="*/ 521018 h 946265"/>
                <a:gd name="connsiteX38" fmla="*/ 2425002 w 3421107"/>
                <a:gd name="connsiteY38" fmla="*/ 541441 h 946265"/>
                <a:gd name="connsiteX39" fmla="*/ 2591962 w 3421107"/>
                <a:gd name="connsiteY39" fmla="*/ 513504 h 946265"/>
                <a:gd name="connsiteX40" fmla="*/ 2675405 w 3421107"/>
                <a:gd name="connsiteY40" fmla="*/ 490538 h 946265"/>
                <a:gd name="connsiteX41" fmla="*/ 2759120 w 3421107"/>
                <a:gd name="connsiteY41" fmla="*/ 468735 h 946265"/>
                <a:gd name="connsiteX42" fmla="*/ 2853999 w 3421107"/>
                <a:gd name="connsiteY42" fmla="*/ 414338 h 946265"/>
                <a:gd name="connsiteX43" fmla="*/ 2963536 w 3421107"/>
                <a:gd name="connsiteY43" fmla="*/ 361950 h 946265"/>
                <a:gd name="connsiteX44" fmla="*/ 3046384 w 3421107"/>
                <a:gd name="connsiteY44" fmla="*/ 263103 h 946265"/>
                <a:gd name="connsiteX45" fmla="*/ 3168898 w 3421107"/>
                <a:gd name="connsiteY45" fmla="*/ 152670 h 946265"/>
                <a:gd name="connsiteX46" fmla="*/ 3275480 w 3421107"/>
                <a:gd name="connsiteY46" fmla="*/ 114300 h 946265"/>
                <a:gd name="connsiteX47" fmla="*/ 3332631 w 3421107"/>
                <a:gd name="connsiteY47" fmla="*/ 69056 h 946265"/>
                <a:gd name="connsiteX48" fmla="*/ 3394542 w 3421107"/>
                <a:gd name="connsiteY48" fmla="*/ 0 h 946265"/>
                <a:gd name="connsiteX0" fmla="*/ 3394542 w 3421107"/>
                <a:gd name="connsiteY0" fmla="*/ 0 h 945861"/>
                <a:gd name="connsiteX1" fmla="*/ 3421107 w 3421107"/>
                <a:gd name="connsiteY1" fmla="*/ 71808 h 945861"/>
                <a:gd name="connsiteX2" fmla="*/ 3344536 w 3421107"/>
                <a:gd name="connsiteY2" fmla="*/ 145257 h 945861"/>
                <a:gd name="connsiteX3" fmla="*/ 3219842 w 3421107"/>
                <a:gd name="connsiteY3" fmla="*/ 191545 h 945861"/>
                <a:gd name="connsiteX4" fmla="*/ 3153167 w 3421107"/>
                <a:gd name="connsiteY4" fmla="*/ 253700 h 945861"/>
                <a:gd name="connsiteX5" fmla="*/ 3011161 w 3421107"/>
                <a:gd name="connsiteY5" fmla="*/ 414338 h 945861"/>
                <a:gd name="connsiteX6" fmla="*/ 2882574 w 3421107"/>
                <a:gd name="connsiteY6" fmla="*/ 476250 h 945861"/>
                <a:gd name="connsiteX7" fmla="*/ 2775418 w 3421107"/>
                <a:gd name="connsiteY7" fmla="*/ 538163 h 945861"/>
                <a:gd name="connsiteX8" fmla="*/ 2642068 w 3421107"/>
                <a:gd name="connsiteY8" fmla="*/ 569119 h 945861"/>
                <a:gd name="connsiteX9" fmla="*/ 2571921 w 3421107"/>
                <a:gd name="connsiteY9" fmla="*/ 593662 h 945861"/>
                <a:gd name="connsiteX10" fmla="*/ 2477762 w 3421107"/>
                <a:gd name="connsiteY10" fmla="*/ 604096 h 945861"/>
                <a:gd name="connsiteX11" fmla="*/ 2320969 w 3421107"/>
                <a:gd name="connsiteY11" fmla="*/ 601373 h 945861"/>
                <a:gd name="connsiteX12" fmla="*/ 2176456 w 3421107"/>
                <a:gd name="connsiteY12" fmla="*/ 660133 h 945861"/>
                <a:gd name="connsiteX13" fmla="*/ 1951505 w 3421107"/>
                <a:gd name="connsiteY13" fmla="*/ 735807 h 945861"/>
                <a:gd name="connsiteX14" fmla="*/ 1772911 w 3421107"/>
                <a:gd name="connsiteY14" fmla="*/ 757238 h 945861"/>
                <a:gd name="connsiteX15" fmla="*/ 1636221 w 3421107"/>
                <a:gd name="connsiteY15" fmla="*/ 713856 h 945861"/>
                <a:gd name="connsiteX16" fmla="*/ 1505253 w 3421107"/>
                <a:gd name="connsiteY16" fmla="*/ 621408 h 945861"/>
                <a:gd name="connsiteX17" fmla="*/ 1398525 w 3421107"/>
                <a:gd name="connsiteY17" fmla="*/ 569958 h 945861"/>
                <a:gd name="connsiteX18" fmla="*/ 1268413 w 3421107"/>
                <a:gd name="connsiteY18" fmla="*/ 592346 h 945861"/>
                <a:gd name="connsiteX19" fmla="*/ 1132614 w 3421107"/>
                <a:gd name="connsiteY19" fmla="*/ 662843 h 945861"/>
                <a:gd name="connsiteX20" fmla="*/ 757970 w 3421107"/>
                <a:gd name="connsiteY20" fmla="*/ 771770 h 945861"/>
                <a:gd name="connsiteX21" fmla="*/ 319785 w 3421107"/>
                <a:gd name="connsiteY21" fmla="*/ 885813 h 945861"/>
                <a:gd name="connsiteX22" fmla="*/ 13884 w 3421107"/>
                <a:gd name="connsiteY22" fmla="*/ 944290 h 945861"/>
                <a:gd name="connsiteX23" fmla="*/ 8531 w 3421107"/>
                <a:gd name="connsiteY23" fmla="*/ 862632 h 945861"/>
                <a:gd name="connsiteX24" fmla="*/ 394603 w 3421107"/>
                <a:gd name="connsiteY24" fmla="*/ 806979 h 945861"/>
                <a:gd name="connsiteX25" fmla="*/ 702975 w 3421107"/>
                <a:gd name="connsiteY25" fmla="*/ 721658 h 945861"/>
                <a:gd name="connsiteX26" fmla="*/ 871828 w 3421107"/>
                <a:gd name="connsiteY26" fmla="*/ 666166 h 945861"/>
                <a:gd name="connsiteX27" fmla="*/ 1021981 w 3421107"/>
                <a:gd name="connsiteY27" fmla="*/ 619043 h 945861"/>
                <a:gd name="connsiteX28" fmla="*/ 1321680 w 3421107"/>
                <a:gd name="connsiteY28" fmla="*/ 498594 h 945861"/>
                <a:gd name="connsiteX29" fmla="*/ 1428898 w 3421107"/>
                <a:gd name="connsiteY29" fmla="*/ 494918 h 945861"/>
                <a:gd name="connsiteX30" fmla="*/ 1528670 w 3421107"/>
                <a:gd name="connsiteY30" fmla="*/ 555705 h 945861"/>
                <a:gd name="connsiteX31" fmla="*/ 1621934 w 3421107"/>
                <a:gd name="connsiteY31" fmla="*/ 621908 h 945861"/>
                <a:gd name="connsiteX32" fmla="*/ 1712386 w 3421107"/>
                <a:gd name="connsiteY32" fmla="*/ 680534 h 945861"/>
                <a:gd name="connsiteX33" fmla="*/ 1908643 w 3421107"/>
                <a:gd name="connsiteY33" fmla="*/ 685800 h 945861"/>
                <a:gd name="connsiteX34" fmla="*/ 2030843 w 3421107"/>
                <a:gd name="connsiteY34" fmla="*/ 653782 h 945861"/>
                <a:gd name="connsiteX35" fmla="*/ 2109904 w 3421107"/>
                <a:gd name="connsiteY35" fmla="*/ 610124 h 945861"/>
                <a:gd name="connsiteX36" fmla="*/ 2240781 w 3421107"/>
                <a:gd name="connsiteY36" fmla="*/ 541594 h 945861"/>
                <a:gd name="connsiteX37" fmla="*/ 2326432 w 3421107"/>
                <a:gd name="connsiteY37" fmla="*/ 521018 h 945861"/>
                <a:gd name="connsiteX38" fmla="*/ 2425002 w 3421107"/>
                <a:gd name="connsiteY38" fmla="*/ 541441 h 945861"/>
                <a:gd name="connsiteX39" fmla="*/ 2591962 w 3421107"/>
                <a:gd name="connsiteY39" fmla="*/ 513504 h 945861"/>
                <a:gd name="connsiteX40" fmla="*/ 2675405 w 3421107"/>
                <a:gd name="connsiteY40" fmla="*/ 490538 h 945861"/>
                <a:gd name="connsiteX41" fmla="*/ 2759120 w 3421107"/>
                <a:gd name="connsiteY41" fmla="*/ 468735 h 945861"/>
                <a:gd name="connsiteX42" fmla="*/ 2853999 w 3421107"/>
                <a:gd name="connsiteY42" fmla="*/ 414338 h 945861"/>
                <a:gd name="connsiteX43" fmla="*/ 2963536 w 3421107"/>
                <a:gd name="connsiteY43" fmla="*/ 361950 h 945861"/>
                <a:gd name="connsiteX44" fmla="*/ 3046384 w 3421107"/>
                <a:gd name="connsiteY44" fmla="*/ 263103 h 945861"/>
                <a:gd name="connsiteX45" fmla="*/ 3168898 w 3421107"/>
                <a:gd name="connsiteY45" fmla="*/ 152670 h 945861"/>
                <a:gd name="connsiteX46" fmla="*/ 3275480 w 3421107"/>
                <a:gd name="connsiteY46" fmla="*/ 114300 h 945861"/>
                <a:gd name="connsiteX47" fmla="*/ 3332631 w 3421107"/>
                <a:gd name="connsiteY47" fmla="*/ 69056 h 945861"/>
                <a:gd name="connsiteX48" fmla="*/ 3394542 w 3421107"/>
                <a:gd name="connsiteY48" fmla="*/ 0 h 945861"/>
                <a:gd name="connsiteX0" fmla="*/ 3386011 w 3412576"/>
                <a:gd name="connsiteY0" fmla="*/ 0 h 947993"/>
                <a:gd name="connsiteX1" fmla="*/ 3412576 w 3412576"/>
                <a:gd name="connsiteY1" fmla="*/ 71808 h 947993"/>
                <a:gd name="connsiteX2" fmla="*/ 3336005 w 3412576"/>
                <a:gd name="connsiteY2" fmla="*/ 145257 h 947993"/>
                <a:gd name="connsiteX3" fmla="*/ 3211311 w 3412576"/>
                <a:gd name="connsiteY3" fmla="*/ 191545 h 947993"/>
                <a:gd name="connsiteX4" fmla="*/ 3144636 w 3412576"/>
                <a:gd name="connsiteY4" fmla="*/ 253700 h 947993"/>
                <a:gd name="connsiteX5" fmla="*/ 3002630 w 3412576"/>
                <a:gd name="connsiteY5" fmla="*/ 414338 h 947993"/>
                <a:gd name="connsiteX6" fmla="*/ 2874043 w 3412576"/>
                <a:gd name="connsiteY6" fmla="*/ 476250 h 947993"/>
                <a:gd name="connsiteX7" fmla="*/ 2766887 w 3412576"/>
                <a:gd name="connsiteY7" fmla="*/ 538163 h 947993"/>
                <a:gd name="connsiteX8" fmla="*/ 2633537 w 3412576"/>
                <a:gd name="connsiteY8" fmla="*/ 569119 h 947993"/>
                <a:gd name="connsiteX9" fmla="*/ 2563390 w 3412576"/>
                <a:gd name="connsiteY9" fmla="*/ 593662 h 947993"/>
                <a:gd name="connsiteX10" fmla="*/ 2469231 w 3412576"/>
                <a:gd name="connsiteY10" fmla="*/ 604096 h 947993"/>
                <a:gd name="connsiteX11" fmla="*/ 2312438 w 3412576"/>
                <a:gd name="connsiteY11" fmla="*/ 601373 h 947993"/>
                <a:gd name="connsiteX12" fmla="*/ 2167925 w 3412576"/>
                <a:gd name="connsiteY12" fmla="*/ 660133 h 947993"/>
                <a:gd name="connsiteX13" fmla="*/ 1942974 w 3412576"/>
                <a:gd name="connsiteY13" fmla="*/ 735807 h 947993"/>
                <a:gd name="connsiteX14" fmla="*/ 1764380 w 3412576"/>
                <a:gd name="connsiteY14" fmla="*/ 757238 h 947993"/>
                <a:gd name="connsiteX15" fmla="*/ 1627690 w 3412576"/>
                <a:gd name="connsiteY15" fmla="*/ 713856 h 947993"/>
                <a:gd name="connsiteX16" fmla="*/ 1496722 w 3412576"/>
                <a:gd name="connsiteY16" fmla="*/ 621408 h 947993"/>
                <a:gd name="connsiteX17" fmla="*/ 1389994 w 3412576"/>
                <a:gd name="connsiteY17" fmla="*/ 569958 h 947993"/>
                <a:gd name="connsiteX18" fmla="*/ 1259882 w 3412576"/>
                <a:gd name="connsiteY18" fmla="*/ 592346 h 947993"/>
                <a:gd name="connsiteX19" fmla="*/ 1124083 w 3412576"/>
                <a:gd name="connsiteY19" fmla="*/ 662843 h 947993"/>
                <a:gd name="connsiteX20" fmla="*/ 749439 w 3412576"/>
                <a:gd name="connsiteY20" fmla="*/ 771770 h 947993"/>
                <a:gd name="connsiteX21" fmla="*/ 311254 w 3412576"/>
                <a:gd name="connsiteY21" fmla="*/ 885813 h 947993"/>
                <a:gd name="connsiteX22" fmla="*/ 90780 w 3412576"/>
                <a:gd name="connsiteY22" fmla="*/ 929197 h 947993"/>
                <a:gd name="connsiteX23" fmla="*/ 5353 w 3412576"/>
                <a:gd name="connsiteY23" fmla="*/ 944290 h 947993"/>
                <a:gd name="connsiteX24" fmla="*/ 0 w 3412576"/>
                <a:gd name="connsiteY24" fmla="*/ 862632 h 947993"/>
                <a:gd name="connsiteX25" fmla="*/ 386072 w 3412576"/>
                <a:gd name="connsiteY25" fmla="*/ 806979 h 947993"/>
                <a:gd name="connsiteX26" fmla="*/ 694444 w 3412576"/>
                <a:gd name="connsiteY26" fmla="*/ 721658 h 947993"/>
                <a:gd name="connsiteX27" fmla="*/ 863297 w 3412576"/>
                <a:gd name="connsiteY27" fmla="*/ 666166 h 947993"/>
                <a:gd name="connsiteX28" fmla="*/ 1013450 w 3412576"/>
                <a:gd name="connsiteY28" fmla="*/ 619043 h 947993"/>
                <a:gd name="connsiteX29" fmla="*/ 1313149 w 3412576"/>
                <a:gd name="connsiteY29" fmla="*/ 498594 h 947993"/>
                <a:gd name="connsiteX30" fmla="*/ 1420367 w 3412576"/>
                <a:gd name="connsiteY30" fmla="*/ 494918 h 947993"/>
                <a:gd name="connsiteX31" fmla="*/ 1520139 w 3412576"/>
                <a:gd name="connsiteY31" fmla="*/ 555705 h 947993"/>
                <a:gd name="connsiteX32" fmla="*/ 1613403 w 3412576"/>
                <a:gd name="connsiteY32" fmla="*/ 621908 h 947993"/>
                <a:gd name="connsiteX33" fmla="*/ 1703855 w 3412576"/>
                <a:gd name="connsiteY33" fmla="*/ 680534 h 947993"/>
                <a:gd name="connsiteX34" fmla="*/ 1900112 w 3412576"/>
                <a:gd name="connsiteY34" fmla="*/ 685800 h 947993"/>
                <a:gd name="connsiteX35" fmla="*/ 2022312 w 3412576"/>
                <a:gd name="connsiteY35" fmla="*/ 653782 h 947993"/>
                <a:gd name="connsiteX36" fmla="*/ 2101373 w 3412576"/>
                <a:gd name="connsiteY36" fmla="*/ 610124 h 947993"/>
                <a:gd name="connsiteX37" fmla="*/ 2232250 w 3412576"/>
                <a:gd name="connsiteY37" fmla="*/ 541594 h 947993"/>
                <a:gd name="connsiteX38" fmla="*/ 2317901 w 3412576"/>
                <a:gd name="connsiteY38" fmla="*/ 521018 h 947993"/>
                <a:gd name="connsiteX39" fmla="*/ 2416471 w 3412576"/>
                <a:gd name="connsiteY39" fmla="*/ 541441 h 947993"/>
                <a:gd name="connsiteX40" fmla="*/ 2583431 w 3412576"/>
                <a:gd name="connsiteY40" fmla="*/ 513504 h 947993"/>
                <a:gd name="connsiteX41" fmla="*/ 2666874 w 3412576"/>
                <a:gd name="connsiteY41" fmla="*/ 490538 h 947993"/>
                <a:gd name="connsiteX42" fmla="*/ 2750589 w 3412576"/>
                <a:gd name="connsiteY42" fmla="*/ 468735 h 947993"/>
                <a:gd name="connsiteX43" fmla="*/ 2845468 w 3412576"/>
                <a:gd name="connsiteY43" fmla="*/ 414338 h 947993"/>
                <a:gd name="connsiteX44" fmla="*/ 2955005 w 3412576"/>
                <a:gd name="connsiteY44" fmla="*/ 361950 h 947993"/>
                <a:gd name="connsiteX45" fmla="*/ 3037853 w 3412576"/>
                <a:gd name="connsiteY45" fmla="*/ 263103 h 947993"/>
                <a:gd name="connsiteX46" fmla="*/ 3160367 w 3412576"/>
                <a:gd name="connsiteY46" fmla="*/ 152670 h 947993"/>
                <a:gd name="connsiteX47" fmla="*/ 3266949 w 3412576"/>
                <a:gd name="connsiteY47" fmla="*/ 114300 h 947993"/>
                <a:gd name="connsiteX48" fmla="*/ 3324100 w 3412576"/>
                <a:gd name="connsiteY48" fmla="*/ 69056 h 947993"/>
                <a:gd name="connsiteX49" fmla="*/ 3386011 w 3412576"/>
                <a:gd name="connsiteY49" fmla="*/ 0 h 947993"/>
                <a:gd name="connsiteX0" fmla="*/ 3386011 w 3412576"/>
                <a:gd name="connsiteY0" fmla="*/ 0 h 946098"/>
                <a:gd name="connsiteX1" fmla="*/ 3412576 w 3412576"/>
                <a:gd name="connsiteY1" fmla="*/ 71808 h 946098"/>
                <a:gd name="connsiteX2" fmla="*/ 3336005 w 3412576"/>
                <a:gd name="connsiteY2" fmla="*/ 145257 h 946098"/>
                <a:gd name="connsiteX3" fmla="*/ 3211311 w 3412576"/>
                <a:gd name="connsiteY3" fmla="*/ 191545 h 946098"/>
                <a:gd name="connsiteX4" fmla="*/ 3144636 w 3412576"/>
                <a:gd name="connsiteY4" fmla="*/ 253700 h 946098"/>
                <a:gd name="connsiteX5" fmla="*/ 3002630 w 3412576"/>
                <a:gd name="connsiteY5" fmla="*/ 414338 h 946098"/>
                <a:gd name="connsiteX6" fmla="*/ 2874043 w 3412576"/>
                <a:gd name="connsiteY6" fmla="*/ 476250 h 946098"/>
                <a:gd name="connsiteX7" fmla="*/ 2766887 w 3412576"/>
                <a:gd name="connsiteY7" fmla="*/ 538163 h 946098"/>
                <a:gd name="connsiteX8" fmla="*/ 2633537 w 3412576"/>
                <a:gd name="connsiteY8" fmla="*/ 569119 h 946098"/>
                <a:gd name="connsiteX9" fmla="*/ 2563390 w 3412576"/>
                <a:gd name="connsiteY9" fmla="*/ 593662 h 946098"/>
                <a:gd name="connsiteX10" fmla="*/ 2469231 w 3412576"/>
                <a:gd name="connsiteY10" fmla="*/ 604096 h 946098"/>
                <a:gd name="connsiteX11" fmla="*/ 2312438 w 3412576"/>
                <a:gd name="connsiteY11" fmla="*/ 601373 h 946098"/>
                <a:gd name="connsiteX12" fmla="*/ 2167925 w 3412576"/>
                <a:gd name="connsiteY12" fmla="*/ 660133 h 946098"/>
                <a:gd name="connsiteX13" fmla="*/ 1942974 w 3412576"/>
                <a:gd name="connsiteY13" fmla="*/ 735807 h 946098"/>
                <a:gd name="connsiteX14" fmla="*/ 1764380 w 3412576"/>
                <a:gd name="connsiteY14" fmla="*/ 757238 h 946098"/>
                <a:gd name="connsiteX15" fmla="*/ 1627690 w 3412576"/>
                <a:gd name="connsiteY15" fmla="*/ 713856 h 946098"/>
                <a:gd name="connsiteX16" fmla="*/ 1496722 w 3412576"/>
                <a:gd name="connsiteY16" fmla="*/ 621408 h 946098"/>
                <a:gd name="connsiteX17" fmla="*/ 1389994 w 3412576"/>
                <a:gd name="connsiteY17" fmla="*/ 569958 h 946098"/>
                <a:gd name="connsiteX18" fmla="*/ 1259882 w 3412576"/>
                <a:gd name="connsiteY18" fmla="*/ 592346 h 946098"/>
                <a:gd name="connsiteX19" fmla="*/ 1124083 w 3412576"/>
                <a:gd name="connsiteY19" fmla="*/ 662843 h 946098"/>
                <a:gd name="connsiteX20" fmla="*/ 749439 w 3412576"/>
                <a:gd name="connsiteY20" fmla="*/ 771770 h 946098"/>
                <a:gd name="connsiteX21" fmla="*/ 311254 w 3412576"/>
                <a:gd name="connsiteY21" fmla="*/ 885813 h 946098"/>
                <a:gd name="connsiteX22" fmla="*/ 84100 w 3412576"/>
                <a:gd name="connsiteY22" fmla="*/ 902501 h 946098"/>
                <a:gd name="connsiteX23" fmla="*/ 5353 w 3412576"/>
                <a:gd name="connsiteY23" fmla="*/ 944290 h 946098"/>
                <a:gd name="connsiteX24" fmla="*/ 0 w 3412576"/>
                <a:gd name="connsiteY24" fmla="*/ 862632 h 946098"/>
                <a:gd name="connsiteX25" fmla="*/ 386072 w 3412576"/>
                <a:gd name="connsiteY25" fmla="*/ 806979 h 946098"/>
                <a:gd name="connsiteX26" fmla="*/ 694444 w 3412576"/>
                <a:gd name="connsiteY26" fmla="*/ 721658 h 946098"/>
                <a:gd name="connsiteX27" fmla="*/ 863297 w 3412576"/>
                <a:gd name="connsiteY27" fmla="*/ 666166 h 946098"/>
                <a:gd name="connsiteX28" fmla="*/ 1013450 w 3412576"/>
                <a:gd name="connsiteY28" fmla="*/ 619043 h 946098"/>
                <a:gd name="connsiteX29" fmla="*/ 1313149 w 3412576"/>
                <a:gd name="connsiteY29" fmla="*/ 498594 h 946098"/>
                <a:gd name="connsiteX30" fmla="*/ 1420367 w 3412576"/>
                <a:gd name="connsiteY30" fmla="*/ 494918 h 946098"/>
                <a:gd name="connsiteX31" fmla="*/ 1520139 w 3412576"/>
                <a:gd name="connsiteY31" fmla="*/ 555705 h 946098"/>
                <a:gd name="connsiteX32" fmla="*/ 1613403 w 3412576"/>
                <a:gd name="connsiteY32" fmla="*/ 621908 h 946098"/>
                <a:gd name="connsiteX33" fmla="*/ 1703855 w 3412576"/>
                <a:gd name="connsiteY33" fmla="*/ 680534 h 946098"/>
                <a:gd name="connsiteX34" fmla="*/ 1900112 w 3412576"/>
                <a:gd name="connsiteY34" fmla="*/ 685800 h 946098"/>
                <a:gd name="connsiteX35" fmla="*/ 2022312 w 3412576"/>
                <a:gd name="connsiteY35" fmla="*/ 653782 h 946098"/>
                <a:gd name="connsiteX36" fmla="*/ 2101373 w 3412576"/>
                <a:gd name="connsiteY36" fmla="*/ 610124 h 946098"/>
                <a:gd name="connsiteX37" fmla="*/ 2232250 w 3412576"/>
                <a:gd name="connsiteY37" fmla="*/ 541594 h 946098"/>
                <a:gd name="connsiteX38" fmla="*/ 2317901 w 3412576"/>
                <a:gd name="connsiteY38" fmla="*/ 521018 h 946098"/>
                <a:gd name="connsiteX39" fmla="*/ 2416471 w 3412576"/>
                <a:gd name="connsiteY39" fmla="*/ 541441 h 946098"/>
                <a:gd name="connsiteX40" fmla="*/ 2583431 w 3412576"/>
                <a:gd name="connsiteY40" fmla="*/ 513504 h 946098"/>
                <a:gd name="connsiteX41" fmla="*/ 2666874 w 3412576"/>
                <a:gd name="connsiteY41" fmla="*/ 490538 h 946098"/>
                <a:gd name="connsiteX42" fmla="*/ 2750589 w 3412576"/>
                <a:gd name="connsiteY42" fmla="*/ 468735 h 946098"/>
                <a:gd name="connsiteX43" fmla="*/ 2845468 w 3412576"/>
                <a:gd name="connsiteY43" fmla="*/ 414338 h 946098"/>
                <a:gd name="connsiteX44" fmla="*/ 2955005 w 3412576"/>
                <a:gd name="connsiteY44" fmla="*/ 361950 h 946098"/>
                <a:gd name="connsiteX45" fmla="*/ 3037853 w 3412576"/>
                <a:gd name="connsiteY45" fmla="*/ 263103 h 946098"/>
                <a:gd name="connsiteX46" fmla="*/ 3160367 w 3412576"/>
                <a:gd name="connsiteY46" fmla="*/ 152670 h 946098"/>
                <a:gd name="connsiteX47" fmla="*/ 3266949 w 3412576"/>
                <a:gd name="connsiteY47" fmla="*/ 114300 h 946098"/>
                <a:gd name="connsiteX48" fmla="*/ 3324100 w 3412576"/>
                <a:gd name="connsiteY48" fmla="*/ 69056 h 946098"/>
                <a:gd name="connsiteX49" fmla="*/ 3386011 w 3412576"/>
                <a:gd name="connsiteY49" fmla="*/ 0 h 946098"/>
                <a:gd name="connsiteX0" fmla="*/ 3389653 w 3416218"/>
                <a:gd name="connsiteY0" fmla="*/ 0 h 924212"/>
                <a:gd name="connsiteX1" fmla="*/ 3416218 w 3416218"/>
                <a:gd name="connsiteY1" fmla="*/ 71808 h 924212"/>
                <a:gd name="connsiteX2" fmla="*/ 3339647 w 3416218"/>
                <a:gd name="connsiteY2" fmla="*/ 145257 h 924212"/>
                <a:gd name="connsiteX3" fmla="*/ 3214953 w 3416218"/>
                <a:gd name="connsiteY3" fmla="*/ 191545 h 924212"/>
                <a:gd name="connsiteX4" fmla="*/ 3148278 w 3416218"/>
                <a:gd name="connsiteY4" fmla="*/ 253700 h 924212"/>
                <a:gd name="connsiteX5" fmla="*/ 3006272 w 3416218"/>
                <a:gd name="connsiteY5" fmla="*/ 414338 h 924212"/>
                <a:gd name="connsiteX6" fmla="*/ 2877685 w 3416218"/>
                <a:gd name="connsiteY6" fmla="*/ 476250 h 924212"/>
                <a:gd name="connsiteX7" fmla="*/ 2770529 w 3416218"/>
                <a:gd name="connsiteY7" fmla="*/ 538163 h 924212"/>
                <a:gd name="connsiteX8" fmla="*/ 2637179 w 3416218"/>
                <a:gd name="connsiteY8" fmla="*/ 569119 h 924212"/>
                <a:gd name="connsiteX9" fmla="*/ 2567032 w 3416218"/>
                <a:gd name="connsiteY9" fmla="*/ 593662 h 924212"/>
                <a:gd name="connsiteX10" fmla="*/ 2472873 w 3416218"/>
                <a:gd name="connsiteY10" fmla="*/ 604096 h 924212"/>
                <a:gd name="connsiteX11" fmla="*/ 2316080 w 3416218"/>
                <a:gd name="connsiteY11" fmla="*/ 601373 h 924212"/>
                <a:gd name="connsiteX12" fmla="*/ 2171567 w 3416218"/>
                <a:gd name="connsiteY12" fmla="*/ 660133 h 924212"/>
                <a:gd name="connsiteX13" fmla="*/ 1946616 w 3416218"/>
                <a:gd name="connsiteY13" fmla="*/ 735807 h 924212"/>
                <a:gd name="connsiteX14" fmla="*/ 1768022 w 3416218"/>
                <a:gd name="connsiteY14" fmla="*/ 757238 h 924212"/>
                <a:gd name="connsiteX15" fmla="*/ 1631332 w 3416218"/>
                <a:gd name="connsiteY15" fmla="*/ 713856 h 924212"/>
                <a:gd name="connsiteX16" fmla="*/ 1500364 w 3416218"/>
                <a:gd name="connsiteY16" fmla="*/ 621408 h 924212"/>
                <a:gd name="connsiteX17" fmla="*/ 1393636 w 3416218"/>
                <a:gd name="connsiteY17" fmla="*/ 569958 h 924212"/>
                <a:gd name="connsiteX18" fmla="*/ 1263524 w 3416218"/>
                <a:gd name="connsiteY18" fmla="*/ 592346 h 924212"/>
                <a:gd name="connsiteX19" fmla="*/ 1127725 w 3416218"/>
                <a:gd name="connsiteY19" fmla="*/ 662843 h 924212"/>
                <a:gd name="connsiteX20" fmla="*/ 753081 w 3416218"/>
                <a:gd name="connsiteY20" fmla="*/ 771770 h 924212"/>
                <a:gd name="connsiteX21" fmla="*/ 314896 w 3416218"/>
                <a:gd name="connsiteY21" fmla="*/ 885813 h 924212"/>
                <a:gd name="connsiteX22" fmla="*/ 87742 w 3416218"/>
                <a:gd name="connsiteY22" fmla="*/ 902501 h 924212"/>
                <a:gd name="connsiteX23" fmla="*/ 2314 w 3416218"/>
                <a:gd name="connsiteY23" fmla="*/ 920930 h 924212"/>
                <a:gd name="connsiteX24" fmla="*/ 3642 w 3416218"/>
                <a:gd name="connsiteY24" fmla="*/ 862632 h 924212"/>
                <a:gd name="connsiteX25" fmla="*/ 389714 w 3416218"/>
                <a:gd name="connsiteY25" fmla="*/ 806979 h 924212"/>
                <a:gd name="connsiteX26" fmla="*/ 698086 w 3416218"/>
                <a:gd name="connsiteY26" fmla="*/ 721658 h 924212"/>
                <a:gd name="connsiteX27" fmla="*/ 866939 w 3416218"/>
                <a:gd name="connsiteY27" fmla="*/ 666166 h 924212"/>
                <a:gd name="connsiteX28" fmla="*/ 1017092 w 3416218"/>
                <a:gd name="connsiteY28" fmla="*/ 619043 h 924212"/>
                <a:gd name="connsiteX29" fmla="*/ 1316791 w 3416218"/>
                <a:gd name="connsiteY29" fmla="*/ 498594 h 924212"/>
                <a:gd name="connsiteX30" fmla="*/ 1424009 w 3416218"/>
                <a:gd name="connsiteY30" fmla="*/ 494918 h 924212"/>
                <a:gd name="connsiteX31" fmla="*/ 1523781 w 3416218"/>
                <a:gd name="connsiteY31" fmla="*/ 555705 h 924212"/>
                <a:gd name="connsiteX32" fmla="*/ 1617045 w 3416218"/>
                <a:gd name="connsiteY32" fmla="*/ 621908 h 924212"/>
                <a:gd name="connsiteX33" fmla="*/ 1707497 w 3416218"/>
                <a:gd name="connsiteY33" fmla="*/ 680534 h 924212"/>
                <a:gd name="connsiteX34" fmla="*/ 1903754 w 3416218"/>
                <a:gd name="connsiteY34" fmla="*/ 685800 h 924212"/>
                <a:gd name="connsiteX35" fmla="*/ 2025954 w 3416218"/>
                <a:gd name="connsiteY35" fmla="*/ 653782 h 924212"/>
                <a:gd name="connsiteX36" fmla="*/ 2105015 w 3416218"/>
                <a:gd name="connsiteY36" fmla="*/ 610124 h 924212"/>
                <a:gd name="connsiteX37" fmla="*/ 2235892 w 3416218"/>
                <a:gd name="connsiteY37" fmla="*/ 541594 h 924212"/>
                <a:gd name="connsiteX38" fmla="*/ 2321543 w 3416218"/>
                <a:gd name="connsiteY38" fmla="*/ 521018 h 924212"/>
                <a:gd name="connsiteX39" fmla="*/ 2420113 w 3416218"/>
                <a:gd name="connsiteY39" fmla="*/ 541441 h 924212"/>
                <a:gd name="connsiteX40" fmla="*/ 2587073 w 3416218"/>
                <a:gd name="connsiteY40" fmla="*/ 513504 h 924212"/>
                <a:gd name="connsiteX41" fmla="*/ 2670516 w 3416218"/>
                <a:gd name="connsiteY41" fmla="*/ 490538 h 924212"/>
                <a:gd name="connsiteX42" fmla="*/ 2754231 w 3416218"/>
                <a:gd name="connsiteY42" fmla="*/ 468735 h 924212"/>
                <a:gd name="connsiteX43" fmla="*/ 2849110 w 3416218"/>
                <a:gd name="connsiteY43" fmla="*/ 414338 h 924212"/>
                <a:gd name="connsiteX44" fmla="*/ 2958647 w 3416218"/>
                <a:gd name="connsiteY44" fmla="*/ 361950 h 924212"/>
                <a:gd name="connsiteX45" fmla="*/ 3041495 w 3416218"/>
                <a:gd name="connsiteY45" fmla="*/ 263103 h 924212"/>
                <a:gd name="connsiteX46" fmla="*/ 3164009 w 3416218"/>
                <a:gd name="connsiteY46" fmla="*/ 152670 h 924212"/>
                <a:gd name="connsiteX47" fmla="*/ 3270591 w 3416218"/>
                <a:gd name="connsiteY47" fmla="*/ 114300 h 924212"/>
                <a:gd name="connsiteX48" fmla="*/ 3327742 w 3416218"/>
                <a:gd name="connsiteY48" fmla="*/ 69056 h 924212"/>
                <a:gd name="connsiteX49" fmla="*/ 3389653 w 3416218"/>
                <a:gd name="connsiteY49" fmla="*/ 0 h 924212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316791 w 3416218"/>
                <a:gd name="connsiteY29" fmla="*/ 498594 h 926767"/>
                <a:gd name="connsiteX30" fmla="*/ 1424009 w 3416218"/>
                <a:gd name="connsiteY30" fmla="*/ 49491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313451 w 3416218"/>
                <a:gd name="connsiteY29" fmla="*/ 475234 h 926767"/>
                <a:gd name="connsiteX30" fmla="*/ 1424009 w 3416218"/>
                <a:gd name="connsiteY30" fmla="*/ 49491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313451 w 3416218"/>
                <a:gd name="connsiteY29" fmla="*/ 475234 h 926767"/>
                <a:gd name="connsiteX30" fmla="*/ 1400625 w 3416218"/>
                <a:gd name="connsiteY30" fmla="*/ 441525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300089 w 3416218"/>
                <a:gd name="connsiteY29" fmla="*/ 458547 h 926767"/>
                <a:gd name="connsiteX30" fmla="*/ 1400625 w 3416218"/>
                <a:gd name="connsiteY30" fmla="*/ 441525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300089 w 3416218"/>
                <a:gd name="connsiteY29" fmla="*/ 458547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2614 w 3416218"/>
                <a:gd name="connsiteY35" fmla="*/ 627086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2614 w 3416218"/>
                <a:gd name="connsiteY35" fmla="*/ 627086 h 926767"/>
                <a:gd name="connsiteX36" fmla="*/ 2108355 w 3416218"/>
                <a:gd name="connsiteY36" fmla="*/ 570079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2614 w 3416218"/>
                <a:gd name="connsiteY35" fmla="*/ 627086 h 926767"/>
                <a:gd name="connsiteX36" fmla="*/ 2108355 w 3416218"/>
                <a:gd name="connsiteY36" fmla="*/ 570079 h 926767"/>
                <a:gd name="connsiteX37" fmla="*/ 2175762 w 3416218"/>
                <a:gd name="connsiteY37" fmla="*/ 521571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83615 w 3416218"/>
                <a:gd name="connsiteY17" fmla="*/ 529913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2614 w 3416218"/>
                <a:gd name="connsiteY35" fmla="*/ 627086 h 926767"/>
                <a:gd name="connsiteX36" fmla="*/ 2108355 w 3416218"/>
                <a:gd name="connsiteY36" fmla="*/ 570079 h 926767"/>
                <a:gd name="connsiteX37" fmla="*/ 2175762 w 3416218"/>
                <a:gd name="connsiteY37" fmla="*/ 521571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83615 w 3416218"/>
                <a:gd name="connsiteY17" fmla="*/ 529913 h 926767"/>
                <a:gd name="connsiteX18" fmla="*/ 1263524 w 3416218"/>
                <a:gd name="connsiteY18" fmla="*/ 592346 h 926767"/>
                <a:gd name="connsiteX19" fmla="*/ 1064255 w 3416218"/>
                <a:gd name="connsiteY19" fmla="*/ 662842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2614 w 3416218"/>
                <a:gd name="connsiteY35" fmla="*/ 627086 h 926767"/>
                <a:gd name="connsiteX36" fmla="*/ 2108355 w 3416218"/>
                <a:gd name="connsiteY36" fmla="*/ 570079 h 926767"/>
                <a:gd name="connsiteX37" fmla="*/ 2175762 w 3416218"/>
                <a:gd name="connsiteY37" fmla="*/ 521571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416218" h="926767">
                  <a:moveTo>
                    <a:pt x="3389653" y="0"/>
                  </a:moveTo>
                  <a:lnTo>
                    <a:pt x="3416218" y="71808"/>
                  </a:lnTo>
                  <a:lnTo>
                    <a:pt x="3339647" y="145257"/>
                  </a:lnTo>
                  <a:lnTo>
                    <a:pt x="3214953" y="191545"/>
                  </a:lnTo>
                  <a:lnTo>
                    <a:pt x="3148278" y="253700"/>
                  </a:lnTo>
                  <a:cubicBezTo>
                    <a:pt x="3100943" y="307246"/>
                    <a:pt x="3051371" y="377246"/>
                    <a:pt x="3006272" y="414338"/>
                  </a:cubicBezTo>
                  <a:cubicBezTo>
                    <a:pt x="2961173" y="451430"/>
                    <a:pt x="2916976" y="455613"/>
                    <a:pt x="2877685" y="476250"/>
                  </a:cubicBezTo>
                  <a:cubicBezTo>
                    <a:pt x="2838395" y="496888"/>
                    <a:pt x="2810613" y="522685"/>
                    <a:pt x="2770529" y="538163"/>
                  </a:cubicBezTo>
                  <a:cubicBezTo>
                    <a:pt x="2730445" y="553641"/>
                    <a:pt x="2671095" y="561956"/>
                    <a:pt x="2637179" y="569119"/>
                  </a:cubicBezTo>
                  <a:lnTo>
                    <a:pt x="2567032" y="593662"/>
                  </a:lnTo>
                  <a:cubicBezTo>
                    <a:pt x="2543650" y="601843"/>
                    <a:pt x="2514698" y="602811"/>
                    <a:pt x="2472873" y="604096"/>
                  </a:cubicBezTo>
                  <a:cubicBezTo>
                    <a:pt x="2431048" y="605381"/>
                    <a:pt x="2370055" y="588276"/>
                    <a:pt x="2316080" y="601373"/>
                  </a:cubicBezTo>
                  <a:cubicBezTo>
                    <a:pt x="2262105" y="614470"/>
                    <a:pt x="2233144" y="637727"/>
                    <a:pt x="2171567" y="660133"/>
                  </a:cubicBezTo>
                  <a:cubicBezTo>
                    <a:pt x="2109990" y="682539"/>
                    <a:pt x="2010116" y="725885"/>
                    <a:pt x="1946616" y="735807"/>
                  </a:cubicBezTo>
                  <a:lnTo>
                    <a:pt x="1768022" y="757238"/>
                  </a:lnTo>
                  <a:cubicBezTo>
                    <a:pt x="1708491" y="764382"/>
                    <a:pt x="1675385" y="719809"/>
                    <a:pt x="1631332" y="713856"/>
                  </a:cubicBezTo>
                  <a:lnTo>
                    <a:pt x="1500364" y="621408"/>
                  </a:lnTo>
                  <a:cubicBezTo>
                    <a:pt x="1464646" y="609105"/>
                    <a:pt x="1423088" y="534757"/>
                    <a:pt x="1383615" y="529913"/>
                  </a:cubicBezTo>
                  <a:cubicBezTo>
                    <a:pt x="1344142" y="525069"/>
                    <a:pt x="1297655" y="573296"/>
                    <a:pt x="1263524" y="592346"/>
                  </a:cubicBezTo>
                  <a:lnTo>
                    <a:pt x="1064255" y="662842"/>
                  </a:lnTo>
                  <a:cubicBezTo>
                    <a:pt x="1030124" y="681892"/>
                    <a:pt x="877974" y="734608"/>
                    <a:pt x="753081" y="771770"/>
                  </a:cubicBezTo>
                  <a:cubicBezTo>
                    <a:pt x="628188" y="808932"/>
                    <a:pt x="425786" y="861800"/>
                    <a:pt x="314896" y="885813"/>
                  </a:cubicBezTo>
                  <a:cubicBezTo>
                    <a:pt x="204006" y="909826"/>
                    <a:pt x="138725" y="906104"/>
                    <a:pt x="87742" y="915850"/>
                  </a:cubicBezTo>
                  <a:cubicBezTo>
                    <a:pt x="36759" y="925596"/>
                    <a:pt x="17444" y="932024"/>
                    <a:pt x="2314" y="920930"/>
                  </a:cubicBezTo>
                  <a:cubicBezTo>
                    <a:pt x="-12816" y="909836"/>
                    <a:pt x="53071" y="850478"/>
                    <a:pt x="3642" y="862632"/>
                  </a:cubicBezTo>
                  <a:lnTo>
                    <a:pt x="389714" y="806979"/>
                  </a:lnTo>
                  <a:cubicBezTo>
                    <a:pt x="409558" y="791898"/>
                    <a:pt x="618549" y="745127"/>
                    <a:pt x="698086" y="721658"/>
                  </a:cubicBezTo>
                  <a:cubicBezTo>
                    <a:pt x="777624" y="698189"/>
                    <a:pt x="798739" y="686049"/>
                    <a:pt x="866939" y="666166"/>
                  </a:cubicBezTo>
                  <a:cubicBezTo>
                    <a:pt x="920331" y="647121"/>
                    <a:pt x="956594" y="621388"/>
                    <a:pt x="1020434" y="592347"/>
                  </a:cubicBezTo>
                  <a:cubicBezTo>
                    <a:pt x="1084274" y="563306"/>
                    <a:pt x="1191070" y="517612"/>
                    <a:pt x="1249981" y="491919"/>
                  </a:cubicBezTo>
                  <a:cubicBezTo>
                    <a:pt x="1308892" y="466226"/>
                    <a:pt x="1328268" y="427557"/>
                    <a:pt x="1373901" y="438188"/>
                  </a:cubicBezTo>
                  <a:cubicBezTo>
                    <a:pt x="1419534" y="448819"/>
                    <a:pt x="1483257" y="525085"/>
                    <a:pt x="1523781" y="555705"/>
                  </a:cubicBezTo>
                  <a:cubicBezTo>
                    <a:pt x="1564305" y="586325"/>
                    <a:pt x="1588653" y="600547"/>
                    <a:pt x="1617045" y="621908"/>
                  </a:cubicBezTo>
                  <a:cubicBezTo>
                    <a:pt x="1653877" y="631439"/>
                    <a:pt x="1682540" y="644857"/>
                    <a:pt x="1727541" y="650500"/>
                  </a:cubicBezTo>
                  <a:cubicBezTo>
                    <a:pt x="1772542" y="656143"/>
                    <a:pt x="1837872" y="659669"/>
                    <a:pt x="1887051" y="655767"/>
                  </a:cubicBezTo>
                  <a:cubicBezTo>
                    <a:pt x="1936230" y="651865"/>
                    <a:pt x="1981881" y="637759"/>
                    <a:pt x="2022614" y="627086"/>
                  </a:cubicBezTo>
                  <a:lnTo>
                    <a:pt x="2108355" y="570079"/>
                  </a:lnTo>
                  <a:cubicBezTo>
                    <a:pt x="2163711" y="546045"/>
                    <a:pt x="2140231" y="529748"/>
                    <a:pt x="2175762" y="521571"/>
                  </a:cubicBezTo>
                  <a:cubicBezTo>
                    <a:pt x="2211293" y="513394"/>
                    <a:pt x="2280818" y="517706"/>
                    <a:pt x="2321543" y="521018"/>
                  </a:cubicBezTo>
                  <a:cubicBezTo>
                    <a:pt x="2362268" y="524330"/>
                    <a:pt x="2375858" y="542693"/>
                    <a:pt x="2420113" y="541441"/>
                  </a:cubicBezTo>
                  <a:cubicBezTo>
                    <a:pt x="2464368" y="540189"/>
                    <a:pt x="2545339" y="521988"/>
                    <a:pt x="2587073" y="513504"/>
                  </a:cubicBezTo>
                  <a:cubicBezTo>
                    <a:pt x="2614887" y="503344"/>
                    <a:pt x="2642656" y="497999"/>
                    <a:pt x="2670516" y="490538"/>
                  </a:cubicBezTo>
                  <a:cubicBezTo>
                    <a:pt x="2698376" y="483077"/>
                    <a:pt x="2724465" y="481435"/>
                    <a:pt x="2754231" y="468735"/>
                  </a:cubicBezTo>
                  <a:cubicBezTo>
                    <a:pt x="2783997" y="456035"/>
                    <a:pt x="2812598" y="431801"/>
                    <a:pt x="2849110" y="414338"/>
                  </a:cubicBezTo>
                  <a:lnTo>
                    <a:pt x="2958647" y="361950"/>
                  </a:lnTo>
                  <a:cubicBezTo>
                    <a:pt x="2990711" y="336744"/>
                    <a:pt x="3000657" y="299914"/>
                    <a:pt x="3041495" y="263103"/>
                  </a:cubicBezTo>
                  <a:lnTo>
                    <a:pt x="3164009" y="152670"/>
                  </a:lnTo>
                  <a:cubicBezTo>
                    <a:pt x="3202192" y="127870"/>
                    <a:pt x="3244397" y="133350"/>
                    <a:pt x="3270591" y="114300"/>
                  </a:cubicBezTo>
                  <a:cubicBezTo>
                    <a:pt x="3296785" y="95250"/>
                    <a:pt x="3307898" y="88106"/>
                    <a:pt x="3327742" y="69056"/>
                  </a:cubicBezTo>
                  <a:cubicBezTo>
                    <a:pt x="3347586" y="50006"/>
                    <a:pt x="3376159" y="794"/>
                    <a:pt x="3389653" y="0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41" name="Freeform 39">
              <a:extLst>
                <a:ext uri="{FF2B5EF4-FFF2-40B4-BE49-F238E27FC236}">
                  <a16:creationId xmlns:a16="http://schemas.microsoft.com/office/drawing/2014/main" id="{F756DE4D-56E4-4AFA-9EFE-29D521109ADE}"/>
                </a:ext>
              </a:extLst>
            </p:cNvPr>
            <p:cNvSpPr/>
            <p:nvPr/>
          </p:nvSpPr>
          <p:spPr bwMode="auto">
            <a:xfrm>
              <a:off x="3559655" y="1434962"/>
              <a:ext cx="2451479" cy="653654"/>
            </a:xfrm>
            <a:custGeom>
              <a:avLst/>
              <a:gdLst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54831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54831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40769 w 2419350"/>
                <a:gd name="connsiteY30" fmla="*/ 78581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0143 w 2419350"/>
                <a:gd name="connsiteY16" fmla="*/ 631031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45244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16682 w 2419350"/>
                <a:gd name="connsiteY2" fmla="*/ 790575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69056 w 2419350"/>
                <a:gd name="connsiteY1" fmla="*/ 838199 h 904875"/>
                <a:gd name="connsiteX2" fmla="*/ 116682 w 2419350"/>
                <a:gd name="connsiteY2" fmla="*/ 790575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0106 w 2419350"/>
                <a:gd name="connsiteY49" fmla="*/ 721518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33350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33350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78594 w 2419350"/>
                <a:gd name="connsiteY3" fmla="*/ 719137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78594 w 2419350"/>
                <a:gd name="connsiteY3" fmla="*/ 719137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52437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514539"/>
                <a:gd name="connsiteY0" fmla="*/ 897731 h 897731"/>
                <a:gd name="connsiteX1" fmla="*/ 164245 w 2514539"/>
                <a:gd name="connsiteY1" fmla="*/ 831055 h 897731"/>
                <a:gd name="connsiteX2" fmla="*/ 211871 w 2514539"/>
                <a:gd name="connsiteY2" fmla="*/ 783431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14539"/>
                <a:gd name="connsiteY0" fmla="*/ 897731 h 897731"/>
                <a:gd name="connsiteX1" fmla="*/ 159235 w 2514539"/>
                <a:gd name="connsiteY1" fmla="*/ 811015 h 897731"/>
                <a:gd name="connsiteX2" fmla="*/ 211871 w 2514539"/>
                <a:gd name="connsiteY2" fmla="*/ 783431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14539"/>
                <a:gd name="connsiteY0" fmla="*/ 897731 h 897731"/>
                <a:gd name="connsiteX1" fmla="*/ 159235 w 2514539"/>
                <a:gd name="connsiteY1" fmla="*/ 811015 h 897731"/>
                <a:gd name="connsiteX2" fmla="*/ 214376 w 2514539"/>
                <a:gd name="connsiteY2" fmla="*/ 770906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52113"/>
                <a:gd name="connsiteY0" fmla="*/ 897731 h 897731"/>
                <a:gd name="connsiteX1" fmla="*/ 196809 w 2552113"/>
                <a:gd name="connsiteY1" fmla="*/ 811015 h 897731"/>
                <a:gd name="connsiteX2" fmla="*/ 251950 w 2552113"/>
                <a:gd name="connsiteY2" fmla="*/ 770906 h 897731"/>
                <a:gd name="connsiteX3" fmla="*/ 311357 w 2552113"/>
                <a:gd name="connsiteY3" fmla="*/ 719137 h 897731"/>
                <a:gd name="connsiteX4" fmla="*/ 375651 w 2552113"/>
                <a:gd name="connsiteY4" fmla="*/ 673893 h 897731"/>
                <a:gd name="connsiteX5" fmla="*/ 456613 w 2552113"/>
                <a:gd name="connsiteY5" fmla="*/ 628650 h 897731"/>
                <a:gd name="connsiteX6" fmla="*/ 506619 w 2552113"/>
                <a:gd name="connsiteY6" fmla="*/ 611981 h 897731"/>
                <a:gd name="connsiteX7" fmla="*/ 566151 w 2552113"/>
                <a:gd name="connsiteY7" fmla="*/ 616743 h 897731"/>
                <a:gd name="connsiteX8" fmla="*/ 620920 w 2552113"/>
                <a:gd name="connsiteY8" fmla="*/ 647700 h 897731"/>
                <a:gd name="connsiteX9" fmla="*/ 680451 w 2552113"/>
                <a:gd name="connsiteY9" fmla="*/ 666750 h 897731"/>
                <a:gd name="connsiteX10" fmla="*/ 754269 w 2552113"/>
                <a:gd name="connsiteY10" fmla="*/ 685800 h 897731"/>
                <a:gd name="connsiteX11" fmla="*/ 820944 w 2552113"/>
                <a:gd name="connsiteY11" fmla="*/ 695325 h 897731"/>
                <a:gd name="connsiteX12" fmla="*/ 906669 w 2552113"/>
                <a:gd name="connsiteY12" fmla="*/ 683418 h 897731"/>
                <a:gd name="connsiteX13" fmla="*/ 992394 w 2552113"/>
                <a:gd name="connsiteY13" fmla="*/ 673893 h 897731"/>
                <a:gd name="connsiteX14" fmla="*/ 1111457 w 2552113"/>
                <a:gd name="connsiteY14" fmla="*/ 657225 h 897731"/>
                <a:gd name="connsiteX15" fmla="*/ 1197182 w 2552113"/>
                <a:gd name="connsiteY15" fmla="*/ 640556 h 897731"/>
                <a:gd name="connsiteX16" fmla="*/ 1282906 w 2552113"/>
                <a:gd name="connsiteY16" fmla="*/ 623887 h 897731"/>
                <a:gd name="connsiteX17" fmla="*/ 1373394 w 2552113"/>
                <a:gd name="connsiteY17" fmla="*/ 609600 h 897731"/>
                <a:gd name="connsiteX18" fmla="*/ 1487694 w 2552113"/>
                <a:gd name="connsiteY18" fmla="*/ 583406 h 897731"/>
                <a:gd name="connsiteX19" fmla="*/ 1590088 w 2552113"/>
                <a:gd name="connsiteY19" fmla="*/ 545306 h 897731"/>
                <a:gd name="connsiteX20" fmla="*/ 1702007 w 2552113"/>
                <a:gd name="connsiteY20" fmla="*/ 514350 h 897731"/>
                <a:gd name="connsiteX21" fmla="*/ 1799638 w 2552113"/>
                <a:gd name="connsiteY21" fmla="*/ 485775 h 897731"/>
                <a:gd name="connsiteX22" fmla="*/ 1861551 w 2552113"/>
                <a:gd name="connsiteY22" fmla="*/ 478631 h 897731"/>
                <a:gd name="connsiteX23" fmla="*/ 1921082 w 2552113"/>
                <a:gd name="connsiteY23" fmla="*/ 450056 h 897731"/>
                <a:gd name="connsiteX24" fmla="*/ 2002044 w 2552113"/>
                <a:gd name="connsiteY24" fmla="*/ 407193 h 897731"/>
                <a:gd name="connsiteX25" fmla="*/ 2063957 w 2552113"/>
                <a:gd name="connsiteY25" fmla="*/ 371475 h 897731"/>
                <a:gd name="connsiteX26" fmla="*/ 2147301 w 2552113"/>
                <a:gd name="connsiteY26" fmla="*/ 323849 h 897731"/>
                <a:gd name="connsiteX27" fmla="*/ 2228263 w 2552113"/>
                <a:gd name="connsiteY27" fmla="*/ 257175 h 897731"/>
                <a:gd name="connsiteX28" fmla="*/ 2321132 w 2552113"/>
                <a:gd name="connsiteY28" fmla="*/ 169068 h 897731"/>
                <a:gd name="connsiteX29" fmla="*/ 2406857 w 2552113"/>
                <a:gd name="connsiteY29" fmla="*/ 102393 h 897731"/>
                <a:gd name="connsiteX30" fmla="*/ 2468770 w 2552113"/>
                <a:gd name="connsiteY30" fmla="*/ 59531 h 897731"/>
                <a:gd name="connsiteX31" fmla="*/ 2499726 w 2552113"/>
                <a:gd name="connsiteY31" fmla="*/ 30956 h 897731"/>
                <a:gd name="connsiteX32" fmla="*/ 2530681 w 2552113"/>
                <a:gd name="connsiteY32" fmla="*/ 0 h 897731"/>
                <a:gd name="connsiteX33" fmla="*/ 2552113 w 2552113"/>
                <a:gd name="connsiteY33" fmla="*/ 61911 h 897731"/>
                <a:gd name="connsiteX34" fmla="*/ 2499726 w 2552113"/>
                <a:gd name="connsiteY34" fmla="*/ 109537 h 897731"/>
                <a:gd name="connsiteX35" fmla="*/ 2433051 w 2552113"/>
                <a:gd name="connsiteY35" fmla="*/ 142875 h 897731"/>
                <a:gd name="connsiteX36" fmla="*/ 2354469 w 2552113"/>
                <a:gd name="connsiteY36" fmla="*/ 207168 h 897731"/>
                <a:gd name="connsiteX37" fmla="*/ 2297320 w 2552113"/>
                <a:gd name="connsiteY37" fmla="*/ 259556 h 897731"/>
                <a:gd name="connsiteX38" fmla="*/ 2228263 w 2552113"/>
                <a:gd name="connsiteY38" fmla="*/ 330993 h 897731"/>
                <a:gd name="connsiteX39" fmla="*/ 2142538 w 2552113"/>
                <a:gd name="connsiteY39" fmla="*/ 388143 h 897731"/>
                <a:gd name="connsiteX40" fmla="*/ 2033001 w 2552113"/>
                <a:gd name="connsiteY40" fmla="*/ 452437 h 897731"/>
                <a:gd name="connsiteX41" fmla="*/ 1932988 w 2552113"/>
                <a:gd name="connsiteY41" fmla="*/ 495300 h 897731"/>
                <a:gd name="connsiteX42" fmla="*/ 1861551 w 2552113"/>
                <a:gd name="connsiteY42" fmla="*/ 528637 h 897731"/>
                <a:gd name="connsiteX43" fmla="*/ 1759157 w 2552113"/>
                <a:gd name="connsiteY43" fmla="*/ 557212 h 897731"/>
                <a:gd name="connsiteX44" fmla="*/ 1637714 w 2552113"/>
                <a:gd name="connsiteY44" fmla="*/ 588168 h 897731"/>
                <a:gd name="connsiteX45" fmla="*/ 1494838 w 2552113"/>
                <a:gd name="connsiteY45" fmla="*/ 623887 h 897731"/>
                <a:gd name="connsiteX46" fmla="*/ 1371013 w 2552113"/>
                <a:gd name="connsiteY46" fmla="*/ 659606 h 897731"/>
                <a:gd name="connsiteX47" fmla="*/ 1251951 w 2552113"/>
                <a:gd name="connsiteY47" fmla="*/ 685800 h 897731"/>
                <a:gd name="connsiteX48" fmla="*/ 1135269 w 2552113"/>
                <a:gd name="connsiteY48" fmla="*/ 704850 h 897731"/>
                <a:gd name="connsiteX49" fmla="*/ 987632 w 2552113"/>
                <a:gd name="connsiteY49" fmla="*/ 728661 h 897731"/>
                <a:gd name="connsiteX50" fmla="*/ 866188 w 2552113"/>
                <a:gd name="connsiteY50" fmla="*/ 738187 h 897731"/>
                <a:gd name="connsiteX51" fmla="*/ 759032 w 2552113"/>
                <a:gd name="connsiteY51" fmla="*/ 731043 h 897731"/>
                <a:gd name="connsiteX52" fmla="*/ 630444 w 2552113"/>
                <a:gd name="connsiteY52" fmla="*/ 700087 h 897731"/>
                <a:gd name="connsiteX53" fmla="*/ 559007 w 2552113"/>
                <a:gd name="connsiteY53" fmla="*/ 673893 h 897731"/>
                <a:gd name="connsiteX54" fmla="*/ 523288 w 2552113"/>
                <a:gd name="connsiteY54" fmla="*/ 661988 h 897731"/>
                <a:gd name="connsiteX55" fmla="*/ 444707 w 2552113"/>
                <a:gd name="connsiteY55" fmla="*/ 683418 h 897731"/>
                <a:gd name="connsiteX56" fmla="*/ 420894 w 2552113"/>
                <a:gd name="connsiteY56" fmla="*/ 700087 h 897731"/>
                <a:gd name="connsiteX57" fmla="*/ 351838 w 2552113"/>
                <a:gd name="connsiteY57" fmla="*/ 752475 h 897731"/>
                <a:gd name="connsiteX58" fmla="*/ 273257 w 2552113"/>
                <a:gd name="connsiteY58" fmla="*/ 831056 h 897731"/>
                <a:gd name="connsiteX59" fmla="*/ 242301 w 2552113"/>
                <a:gd name="connsiteY59" fmla="*/ 869156 h 897731"/>
                <a:gd name="connsiteX60" fmla="*/ 211344 w 2552113"/>
                <a:gd name="connsiteY60" fmla="*/ 895350 h 897731"/>
                <a:gd name="connsiteX61" fmla="*/ 0 w 2552113"/>
                <a:gd name="connsiteY61" fmla="*/ 897731 h 897731"/>
                <a:gd name="connsiteX0" fmla="*/ 0 w 2574658"/>
                <a:gd name="connsiteY0" fmla="*/ 897731 h 897731"/>
                <a:gd name="connsiteX1" fmla="*/ 219354 w 2574658"/>
                <a:gd name="connsiteY1" fmla="*/ 811015 h 897731"/>
                <a:gd name="connsiteX2" fmla="*/ 274495 w 2574658"/>
                <a:gd name="connsiteY2" fmla="*/ 770906 h 897731"/>
                <a:gd name="connsiteX3" fmla="*/ 333902 w 2574658"/>
                <a:gd name="connsiteY3" fmla="*/ 719137 h 897731"/>
                <a:gd name="connsiteX4" fmla="*/ 398196 w 2574658"/>
                <a:gd name="connsiteY4" fmla="*/ 673893 h 897731"/>
                <a:gd name="connsiteX5" fmla="*/ 479158 w 2574658"/>
                <a:gd name="connsiteY5" fmla="*/ 628650 h 897731"/>
                <a:gd name="connsiteX6" fmla="*/ 529164 w 2574658"/>
                <a:gd name="connsiteY6" fmla="*/ 611981 h 897731"/>
                <a:gd name="connsiteX7" fmla="*/ 588696 w 2574658"/>
                <a:gd name="connsiteY7" fmla="*/ 616743 h 897731"/>
                <a:gd name="connsiteX8" fmla="*/ 643465 w 2574658"/>
                <a:gd name="connsiteY8" fmla="*/ 647700 h 897731"/>
                <a:gd name="connsiteX9" fmla="*/ 702996 w 2574658"/>
                <a:gd name="connsiteY9" fmla="*/ 666750 h 897731"/>
                <a:gd name="connsiteX10" fmla="*/ 776814 w 2574658"/>
                <a:gd name="connsiteY10" fmla="*/ 685800 h 897731"/>
                <a:gd name="connsiteX11" fmla="*/ 843489 w 2574658"/>
                <a:gd name="connsiteY11" fmla="*/ 695325 h 897731"/>
                <a:gd name="connsiteX12" fmla="*/ 929214 w 2574658"/>
                <a:gd name="connsiteY12" fmla="*/ 683418 h 897731"/>
                <a:gd name="connsiteX13" fmla="*/ 1014939 w 2574658"/>
                <a:gd name="connsiteY13" fmla="*/ 673893 h 897731"/>
                <a:gd name="connsiteX14" fmla="*/ 1134002 w 2574658"/>
                <a:gd name="connsiteY14" fmla="*/ 657225 h 897731"/>
                <a:gd name="connsiteX15" fmla="*/ 1219727 w 2574658"/>
                <a:gd name="connsiteY15" fmla="*/ 640556 h 897731"/>
                <a:gd name="connsiteX16" fmla="*/ 1305451 w 2574658"/>
                <a:gd name="connsiteY16" fmla="*/ 623887 h 897731"/>
                <a:gd name="connsiteX17" fmla="*/ 1395939 w 2574658"/>
                <a:gd name="connsiteY17" fmla="*/ 609600 h 897731"/>
                <a:gd name="connsiteX18" fmla="*/ 1510239 w 2574658"/>
                <a:gd name="connsiteY18" fmla="*/ 583406 h 897731"/>
                <a:gd name="connsiteX19" fmla="*/ 1612633 w 2574658"/>
                <a:gd name="connsiteY19" fmla="*/ 545306 h 897731"/>
                <a:gd name="connsiteX20" fmla="*/ 1724552 w 2574658"/>
                <a:gd name="connsiteY20" fmla="*/ 514350 h 897731"/>
                <a:gd name="connsiteX21" fmla="*/ 1822183 w 2574658"/>
                <a:gd name="connsiteY21" fmla="*/ 485775 h 897731"/>
                <a:gd name="connsiteX22" fmla="*/ 1884096 w 2574658"/>
                <a:gd name="connsiteY22" fmla="*/ 478631 h 897731"/>
                <a:gd name="connsiteX23" fmla="*/ 1943627 w 2574658"/>
                <a:gd name="connsiteY23" fmla="*/ 450056 h 897731"/>
                <a:gd name="connsiteX24" fmla="*/ 2024589 w 2574658"/>
                <a:gd name="connsiteY24" fmla="*/ 407193 h 897731"/>
                <a:gd name="connsiteX25" fmla="*/ 2086502 w 2574658"/>
                <a:gd name="connsiteY25" fmla="*/ 371475 h 897731"/>
                <a:gd name="connsiteX26" fmla="*/ 2169846 w 2574658"/>
                <a:gd name="connsiteY26" fmla="*/ 323849 h 897731"/>
                <a:gd name="connsiteX27" fmla="*/ 2250808 w 2574658"/>
                <a:gd name="connsiteY27" fmla="*/ 257175 h 897731"/>
                <a:gd name="connsiteX28" fmla="*/ 2343677 w 2574658"/>
                <a:gd name="connsiteY28" fmla="*/ 169068 h 897731"/>
                <a:gd name="connsiteX29" fmla="*/ 2429402 w 2574658"/>
                <a:gd name="connsiteY29" fmla="*/ 102393 h 897731"/>
                <a:gd name="connsiteX30" fmla="*/ 2491315 w 2574658"/>
                <a:gd name="connsiteY30" fmla="*/ 59531 h 897731"/>
                <a:gd name="connsiteX31" fmla="*/ 2522271 w 2574658"/>
                <a:gd name="connsiteY31" fmla="*/ 30956 h 897731"/>
                <a:gd name="connsiteX32" fmla="*/ 2553226 w 2574658"/>
                <a:gd name="connsiteY32" fmla="*/ 0 h 897731"/>
                <a:gd name="connsiteX33" fmla="*/ 2574658 w 2574658"/>
                <a:gd name="connsiteY33" fmla="*/ 61911 h 897731"/>
                <a:gd name="connsiteX34" fmla="*/ 2522271 w 2574658"/>
                <a:gd name="connsiteY34" fmla="*/ 109537 h 897731"/>
                <a:gd name="connsiteX35" fmla="*/ 2455596 w 2574658"/>
                <a:gd name="connsiteY35" fmla="*/ 142875 h 897731"/>
                <a:gd name="connsiteX36" fmla="*/ 2377014 w 2574658"/>
                <a:gd name="connsiteY36" fmla="*/ 207168 h 897731"/>
                <a:gd name="connsiteX37" fmla="*/ 2319865 w 2574658"/>
                <a:gd name="connsiteY37" fmla="*/ 259556 h 897731"/>
                <a:gd name="connsiteX38" fmla="*/ 2250808 w 2574658"/>
                <a:gd name="connsiteY38" fmla="*/ 330993 h 897731"/>
                <a:gd name="connsiteX39" fmla="*/ 2165083 w 2574658"/>
                <a:gd name="connsiteY39" fmla="*/ 388143 h 897731"/>
                <a:gd name="connsiteX40" fmla="*/ 2055546 w 2574658"/>
                <a:gd name="connsiteY40" fmla="*/ 452437 h 897731"/>
                <a:gd name="connsiteX41" fmla="*/ 1955533 w 2574658"/>
                <a:gd name="connsiteY41" fmla="*/ 495300 h 897731"/>
                <a:gd name="connsiteX42" fmla="*/ 1884096 w 2574658"/>
                <a:gd name="connsiteY42" fmla="*/ 528637 h 897731"/>
                <a:gd name="connsiteX43" fmla="*/ 1781702 w 2574658"/>
                <a:gd name="connsiteY43" fmla="*/ 557212 h 897731"/>
                <a:gd name="connsiteX44" fmla="*/ 1660259 w 2574658"/>
                <a:gd name="connsiteY44" fmla="*/ 588168 h 897731"/>
                <a:gd name="connsiteX45" fmla="*/ 1517383 w 2574658"/>
                <a:gd name="connsiteY45" fmla="*/ 623887 h 897731"/>
                <a:gd name="connsiteX46" fmla="*/ 1393558 w 2574658"/>
                <a:gd name="connsiteY46" fmla="*/ 659606 h 897731"/>
                <a:gd name="connsiteX47" fmla="*/ 1274496 w 2574658"/>
                <a:gd name="connsiteY47" fmla="*/ 685800 h 897731"/>
                <a:gd name="connsiteX48" fmla="*/ 1157814 w 2574658"/>
                <a:gd name="connsiteY48" fmla="*/ 704850 h 897731"/>
                <a:gd name="connsiteX49" fmla="*/ 1010177 w 2574658"/>
                <a:gd name="connsiteY49" fmla="*/ 728661 h 897731"/>
                <a:gd name="connsiteX50" fmla="*/ 888733 w 2574658"/>
                <a:gd name="connsiteY50" fmla="*/ 738187 h 897731"/>
                <a:gd name="connsiteX51" fmla="*/ 781577 w 2574658"/>
                <a:gd name="connsiteY51" fmla="*/ 731043 h 897731"/>
                <a:gd name="connsiteX52" fmla="*/ 652989 w 2574658"/>
                <a:gd name="connsiteY52" fmla="*/ 700087 h 897731"/>
                <a:gd name="connsiteX53" fmla="*/ 581552 w 2574658"/>
                <a:gd name="connsiteY53" fmla="*/ 673893 h 897731"/>
                <a:gd name="connsiteX54" fmla="*/ 545833 w 2574658"/>
                <a:gd name="connsiteY54" fmla="*/ 661988 h 897731"/>
                <a:gd name="connsiteX55" fmla="*/ 467252 w 2574658"/>
                <a:gd name="connsiteY55" fmla="*/ 683418 h 897731"/>
                <a:gd name="connsiteX56" fmla="*/ 443439 w 2574658"/>
                <a:gd name="connsiteY56" fmla="*/ 700087 h 897731"/>
                <a:gd name="connsiteX57" fmla="*/ 374383 w 2574658"/>
                <a:gd name="connsiteY57" fmla="*/ 752475 h 897731"/>
                <a:gd name="connsiteX58" fmla="*/ 295802 w 2574658"/>
                <a:gd name="connsiteY58" fmla="*/ 831056 h 897731"/>
                <a:gd name="connsiteX59" fmla="*/ 264846 w 2574658"/>
                <a:gd name="connsiteY59" fmla="*/ 869156 h 897731"/>
                <a:gd name="connsiteX60" fmla="*/ 233889 w 2574658"/>
                <a:gd name="connsiteY60" fmla="*/ 895350 h 897731"/>
                <a:gd name="connsiteX61" fmla="*/ 0 w 2574658"/>
                <a:gd name="connsiteY61" fmla="*/ 897731 h 897731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264846 w 2574658"/>
                <a:gd name="connsiteY59" fmla="*/ 869156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25999 w 2574658"/>
                <a:gd name="connsiteY17" fmla="*/ 554491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25999 w 2574658"/>
                <a:gd name="connsiteY17" fmla="*/ 554491 h 900360"/>
                <a:gd name="connsiteX18" fmla="*/ 1507734 w 2574658"/>
                <a:gd name="connsiteY18" fmla="*/ 52328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639034 w 2574658"/>
                <a:gd name="connsiteY20" fmla="*/ 529613 h 900360"/>
                <a:gd name="connsiteX21" fmla="*/ 1724552 w 2574658"/>
                <a:gd name="connsiteY21" fmla="*/ 514350 h 900360"/>
                <a:gd name="connsiteX22" fmla="*/ 1822183 w 2574658"/>
                <a:gd name="connsiteY22" fmla="*/ 485775 h 900360"/>
                <a:gd name="connsiteX23" fmla="*/ 1884096 w 2574658"/>
                <a:gd name="connsiteY23" fmla="*/ 478631 h 900360"/>
                <a:gd name="connsiteX24" fmla="*/ 1943627 w 2574658"/>
                <a:gd name="connsiteY24" fmla="*/ 450056 h 900360"/>
                <a:gd name="connsiteX25" fmla="*/ 2024589 w 2574658"/>
                <a:gd name="connsiteY25" fmla="*/ 407193 h 900360"/>
                <a:gd name="connsiteX26" fmla="*/ 2086502 w 2574658"/>
                <a:gd name="connsiteY26" fmla="*/ 371475 h 900360"/>
                <a:gd name="connsiteX27" fmla="*/ 2169846 w 2574658"/>
                <a:gd name="connsiteY27" fmla="*/ 323849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8816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649054 w 2574658"/>
                <a:gd name="connsiteY20" fmla="*/ 514583 h 900360"/>
                <a:gd name="connsiteX21" fmla="*/ 1724552 w 2574658"/>
                <a:gd name="connsiteY21" fmla="*/ 514350 h 900360"/>
                <a:gd name="connsiteX22" fmla="*/ 1822183 w 2574658"/>
                <a:gd name="connsiteY22" fmla="*/ 485775 h 900360"/>
                <a:gd name="connsiteX23" fmla="*/ 1884096 w 2574658"/>
                <a:gd name="connsiteY23" fmla="*/ 478631 h 900360"/>
                <a:gd name="connsiteX24" fmla="*/ 1943627 w 2574658"/>
                <a:gd name="connsiteY24" fmla="*/ 450056 h 900360"/>
                <a:gd name="connsiteX25" fmla="*/ 2024589 w 2574658"/>
                <a:gd name="connsiteY25" fmla="*/ 407193 h 900360"/>
                <a:gd name="connsiteX26" fmla="*/ 2086502 w 2574658"/>
                <a:gd name="connsiteY26" fmla="*/ 371475 h 900360"/>
                <a:gd name="connsiteX27" fmla="*/ 2169846 w 2574658"/>
                <a:gd name="connsiteY27" fmla="*/ 323849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8816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55220 w 2574658"/>
                <a:gd name="connsiteY19" fmla="*/ 53027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7814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250808 w 2574658"/>
                <a:gd name="connsiteY28" fmla="*/ 257175 h 900360"/>
                <a:gd name="connsiteX29" fmla="*/ 2331146 w 2574658"/>
                <a:gd name="connsiteY29" fmla="*/ 144011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7814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5 w 2574658"/>
                <a:gd name="connsiteY10" fmla="*/ 588916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80156 w 2574658"/>
                <a:gd name="connsiteY10" fmla="*/ 639029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80156 w 2574658"/>
                <a:gd name="connsiteY10" fmla="*/ 639029 h 900360"/>
                <a:gd name="connsiteX11" fmla="*/ 843490 w 2574658"/>
                <a:gd name="connsiteY11" fmla="*/ 671940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676263 w 2574658"/>
                <a:gd name="connsiteY9" fmla="*/ 563183 h 900360"/>
                <a:gd name="connsiteX10" fmla="*/ 780156 w 2574658"/>
                <a:gd name="connsiteY10" fmla="*/ 639029 h 900360"/>
                <a:gd name="connsiteX11" fmla="*/ 843490 w 2574658"/>
                <a:gd name="connsiteY11" fmla="*/ 671940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00025 w 2574658"/>
                <a:gd name="connsiteY8" fmla="*/ 530771 h 900360"/>
                <a:gd name="connsiteX9" fmla="*/ 676263 w 2574658"/>
                <a:gd name="connsiteY9" fmla="*/ 563183 h 900360"/>
                <a:gd name="connsiteX10" fmla="*/ 780156 w 2574658"/>
                <a:gd name="connsiteY10" fmla="*/ 639029 h 900360"/>
                <a:gd name="connsiteX11" fmla="*/ 843490 w 2574658"/>
                <a:gd name="connsiteY11" fmla="*/ 671940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00025 w 2574658"/>
                <a:gd name="connsiteY8" fmla="*/ 530771 h 900360"/>
                <a:gd name="connsiteX9" fmla="*/ 676263 w 2574658"/>
                <a:gd name="connsiteY9" fmla="*/ 563183 h 900360"/>
                <a:gd name="connsiteX10" fmla="*/ 780156 w 2574658"/>
                <a:gd name="connsiteY10" fmla="*/ 639029 h 900360"/>
                <a:gd name="connsiteX11" fmla="*/ 843490 w 2574658"/>
                <a:gd name="connsiteY11" fmla="*/ 671940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600025 w 2574658"/>
                <a:gd name="connsiteY7" fmla="*/ 530771 h 900360"/>
                <a:gd name="connsiteX8" fmla="*/ 676263 w 2574658"/>
                <a:gd name="connsiteY8" fmla="*/ 563183 h 900360"/>
                <a:gd name="connsiteX9" fmla="*/ 780156 w 2574658"/>
                <a:gd name="connsiteY9" fmla="*/ 639029 h 900360"/>
                <a:gd name="connsiteX10" fmla="*/ 843490 w 2574658"/>
                <a:gd name="connsiteY10" fmla="*/ 671940 h 900360"/>
                <a:gd name="connsiteX11" fmla="*/ 929214 w 2574658"/>
                <a:gd name="connsiteY11" fmla="*/ 683418 h 900360"/>
                <a:gd name="connsiteX12" fmla="*/ 1014939 w 2574658"/>
                <a:gd name="connsiteY12" fmla="*/ 673893 h 900360"/>
                <a:gd name="connsiteX13" fmla="*/ 1136507 w 2574658"/>
                <a:gd name="connsiteY13" fmla="*/ 652215 h 900360"/>
                <a:gd name="connsiteX14" fmla="*/ 1232252 w 2574658"/>
                <a:gd name="connsiteY14" fmla="*/ 625525 h 900360"/>
                <a:gd name="connsiteX15" fmla="*/ 1315471 w 2574658"/>
                <a:gd name="connsiteY15" fmla="*/ 578798 h 900360"/>
                <a:gd name="connsiteX16" fmla="*/ 1418485 w 2574658"/>
                <a:gd name="connsiteY16" fmla="*/ 531946 h 900360"/>
                <a:gd name="connsiteX17" fmla="*/ 1490199 w 2574658"/>
                <a:gd name="connsiteY17" fmla="*/ 520782 h 900360"/>
                <a:gd name="connsiteX18" fmla="*/ 1675260 w 2574658"/>
                <a:gd name="connsiteY18" fmla="*/ 522762 h 900360"/>
                <a:gd name="connsiteX19" fmla="*/ 1724552 w 2574658"/>
                <a:gd name="connsiteY19" fmla="*/ 514350 h 900360"/>
                <a:gd name="connsiteX20" fmla="*/ 1822183 w 2574658"/>
                <a:gd name="connsiteY20" fmla="*/ 485775 h 900360"/>
                <a:gd name="connsiteX21" fmla="*/ 1884096 w 2574658"/>
                <a:gd name="connsiteY21" fmla="*/ 468611 h 900360"/>
                <a:gd name="connsiteX22" fmla="*/ 1943627 w 2574658"/>
                <a:gd name="connsiteY22" fmla="*/ 450056 h 900360"/>
                <a:gd name="connsiteX23" fmla="*/ 2024589 w 2574658"/>
                <a:gd name="connsiteY23" fmla="*/ 407193 h 900360"/>
                <a:gd name="connsiteX24" fmla="*/ 2086502 w 2574658"/>
                <a:gd name="connsiteY24" fmla="*/ 371475 h 900360"/>
                <a:gd name="connsiteX25" fmla="*/ 2169846 w 2574658"/>
                <a:gd name="connsiteY25" fmla="*/ 323849 h 900360"/>
                <a:gd name="connsiteX26" fmla="*/ 2243010 w 2574658"/>
                <a:gd name="connsiteY26" fmla="*/ 238036 h 900360"/>
                <a:gd name="connsiteX27" fmla="*/ 2331146 w 2574658"/>
                <a:gd name="connsiteY27" fmla="*/ 144011 h 900360"/>
                <a:gd name="connsiteX28" fmla="*/ 2426897 w 2574658"/>
                <a:gd name="connsiteY28" fmla="*/ 89865 h 900360"/>
                <a:gd name="connsiteX29" fmla="*/ 2491315 w 2574658"/>
                <a:gd name="connsiteY29" fmla="*/ 59531 h 900360"/>
                <a:gd name="connsiteX30" fmla="*/ 2522271 w 2574658"/>
                <a:gd name="connsiteY30" fmla="*/ 30956 h 900360"/>
                <a:gd name="connsiteX31" fmla="*/ 2553226 w 2574658"/>
                <a:gd name="connsiteY31" fmla="*/ 0 h 900360"/>
                <a:gd name="connsiteX32" fmla="*/ 2574658 w 2574658"/>
                <a:gd name="connsiteY32" fmla="*/ 61911 h 900360"/>
                <a:gd name="connsiteX33" fmla="*/ 2522271 w 2574658"/>
                <a:gd name="connsiteY33" fmla="*/ 109537 h 900360"/>
                <a:gd name="connsiteX34" fmla="*/ 2455596 w 2574658"/>
                <a:gd name="connsiteY34" fmla="*/ 142875 h 900360"/>
                <a:gd name="connsiteX35" fmla="*/ 2372003 w 2574658"/>
                <a:gd name="connsiteY35" fmla="*/ 199651 h 900360"/>
                <a:gd name="connsiteX36" fmla="*/ 2319865 w 2574658"/>
                <a:gd name="connsiteY36" fmla="*/ 259556 h 900360"/>
                <a:gd name="connsiteX37" fmla="*/ 2250808 w 2574658"/>
                <a:gd name="connsiteY37" fmla="*/ 330993 h 900360"/>
                <a:gd name="connsiteX38" fmla="*/ 2165083 w 2574658"/>
                <a:gd name="connsiteY38" fmla="*/ 388143 h 900360"/>
                <a:gd name="connsiteX39" fmla="*/ 2055546 w 2574658"/>
                <a:gd name="connsiteY39" fmla="*/ 452437 h 900360"/>
                <a:gd name="connsiteX40" fmla="*/ 1955533 w 2574658"/>
                <a:gd name="connsiteY40" fmla="*/ 495300 h 900360"/>
                <a:gd name="connsiteX41" fmla="*/ 1884096 w 2574658"/>
                <a:gd name="connsiteY41" fmla="*/ 528637 h 900360"/>
                <a:gd name="connsiteX42" fmla="*/ 1781702 w 2574658"/>
                <a:gd name="connsiteY42" fmla="*/ 557212 h 900360"/>
                <a:gd name="connsiteX43" fmla="*/ 1660259 w 2574658"/>
                <a:gd name="connsiteY43" fmla="*/ 578148 h 900360"/>
                <a:gd name="connsiteX44" fmla="*/ 1534918 w 2574658"/>
                <a:gd name="connsiteY44" fmla="*/ 576292 h 900360"/>
                <a:gd name="connsiteX45" fmla="*/ 1408587 w 2574658"/>
                <a:gd name="connsiteY45" fmla="*/ 604495 h 900360"/>
                <a:gd name="connsiteX46" fmla="*/ 1274496 w 2574658"/>
                <a:gd name="connsiteY46" fmla="*/ 685800 h 900360"/>
                <a:gd name="connsiteX47" fmla="*/ 1157814 w 2574658"/>
                <a:gd name="connsiteY47" fmla="*/ 704850 h 900360"/>
                <a:gd name="connsiteX48" fmla="*/ 1010177 w 2574658"/>
                <a:gd name="connsiteY48" fmla="*/ 728661 h 900360"/>
                <a:gd name="connsiteX49" fmla="*/ 888733 w 2574658"/>
                <a:gd name="connsiteY49" fmla="*/ 738187 h 900360"/>
                <a:gd name="connsiteX50" fmla="*/ 781577 w 2574658"/>
                <a:gd name="connsiteY50" fmla="*/ 731043 h 900360"/>
                <a:gd name="connsiteX51" fmla="*/ 652989 w 2574658"/>
                <a:gd name="connsiteY51" fmla="*/ 700087 h 900360"/>
                <a:gd name="connsiteX52" fmla="*/ 581552 w 2574658"/>
                <a:gd name="connsiteY52" fmla="*/ 673893 h 900360"/>
                <a:gd name="connsiteX53" fmla="*/ 545833 w 2574658"/>
                <a:gd name="connsiteY53" fmla="*/ 661988 h 900360"/>
                <a:gd name="connsiteX54" fmla="*/ 484787 w 2574658"/>
                <a:gd name="connsiteY54" fmla="*/ 683418 h 900360"/>
                <a:gd name="connsiteX55" fmla="*/ 443439 w 2574658"/>
                <a:gd name="connsiteY55" fmla="*/ 700087 h 900360"/>
                <a:gd name="connsiteX56" fmla="*/ 374383 w 2574658"/>
                <a:gd name="connsiteY56" fmla="*/ 752475 h 900360"/>
                <a:gd name="connsiteX57" fmla="*/ 295802 w 2574658"/>
                <a:gd name="connsiteY57" fmla="*/ 831056 h 900360"/>
                <a:gd name="connsiteX58" fmla="*/ 177172 w 2574658"/>
                <a:gd name="connsiteY58" fmla="*/ 896711 h 900360"/>
                <a:gd name="connsiteX59" fmla="*/ 133689 w 2574658"/>
                <a:gd name="connsiteY59" fmla="*/ 900360 h 900360"/>
                <a:gd name="connsiteX60" fmla="*/ 0 w 2574658"/>
                <a:gd name="connsiteY60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02432 w 2574658"/>
                <a:gd name="connsiteY6" fmla="*/ 508414 h 900360"/>
                <a:gd name="connsiteX7" fmla="*/ 600025 w 2574658"/>
                <a:gd name="connsiteY7" fmla="*/ 530771 h 900360"/>
                <a:gd name="connsiteX8" fmla="*/ 676263 w 2574658"/>
                <a:gd name="connsiteY8" fmla="*/ 563183 h 900360"/>
                <a:gd name="connsiteX9" fmla="*/ 780156 w 2574658"/>
                <a:gd name="connsiteY9" fmla="*/ 639029 h 900360"/>
                <a:gd name="connsiteX10" fmla="*/ 843490 w 2574658"/>
                <a:gd name="connsiteY10" fmla="*/ 671940 h 900360"/>
                <a:gd name="connsiteX11" fmla="*/ 929214 w 2574658"/>
                <a:gd name="connsiteY11" fmla="*/ 683418 h 900360"/>
                <a:gd name="connsiteX12" fmla="*/ 1014939 w 2574658"/>
                <a:gd name="connsiteY12" fmla="*/ 673893 h 900360"/>
                <a:gd name="connsiteX13" fmla="*/ 1136507 w 2574658"/>
                <a:gd name="connsiteY13" fmla="*/ 652215 h 900360"/>
                <a:gd name="connsiteX14" fmla="*/ 1232252 w 2574658"/>
                <a:gd name="connsiteY14" fmla="*/ 625525 h 900360"/>
                <a:gd name="connsiteX15" fmla="*/ 1315471 w 2574658"/>
                <a:gd name="connsiteY15" fmla="*/ 578798 h 900360"/>
                <a:gd name="connsiteX16" fmla="*/ 1418485 w 2574658"/>
                <a:gd name="connsiteY16" fmla="*/ 531946 h 900360"/>
                <a:gd name="connsiteX17" fmla="*/ 1490199 w 2574658"/>
                <a:gd name="connsiteY17" fmla="*/ 520782 h 900360"/>
                <a:gd name="connsiteX18" fmla="*/ 1675260 w 2574658"/>
                <a:gd name="connsiteY18" fmla="*/ 522762 h 900360"/>
                <a:gd name="connsiteX19" fmla="*/ 1724552 w 2574658"/>
                <a:gd name="connsiteY19" fmla="*/ 514350 h 900360"/>
                <a:gd name="connsiteX20" fmla="*/ 1822183 w 2574658"/>
                <a:gd name="connsiteY20" fmla="*/ 485775 h 900360"/>
                <a:gd name="connsiteX21" fmla="*/ 1884096 w 2574658"/>
                <a:gd name="connsiteY21" fmla="*/ 468611 h 900360"/>
                <a:gd name="connsiteX22" fmla="*/ 1943627 w 2574658"/>
                <a:gd name="connsiteY22" fmla="*/ 450056 h 900360"/>
                <a:gd name="connsiteX23" fmla="*/ 2024589 w 2574658"/>
                <a:gd name="connsiteY23" fmla="*/ 407193 h 900360"/>
                <a:gd name="connsiteX24" fmla="*/ 2086502 w 2574658"/>
                <a:gd name="connsiteY24" fmla="*/ 371475 h 900360"/>
                <a:gd name="connsiteX25" fmla="*/ 2169846 w 2574658"/>
                <a:gd name="connsiteY25" fmla="*/ 323849 h 900360"/>
                <a:gd name="connsiteX26" fmla="*/ 2243010 w 2574658"/>
                <a:gd name="connsiteY26" fmla="*/ 238036 h 900360"/>
                <a:gd name="connsiteX27" fmla="*/ 2331146 w 2574658"/>
                <a:gd name="connsiteY27" fmla="*/ 144011 h 900360"/>
                <a:gd name="connsiteX28" fmla="*/ 2426897 w 2574658"/>
                <a:gd name="connsiteY28" fmla="*/ 89865 h 900360"/>
                <a:gd name="connsiteX29" fmla="*/ 2491315 w 2574658"/>
                <a:gd name="connsiteY29" fmla="*/ 59531 h 900360"/>
                <a:gd name="connsiteX30" fmla="*/ 2522271 w 2574658"/>
                <a:gd name="connsiteY30" fmla="*/ 30956 h 900360"/>
                <a:gd name="connsiteX31" fmla="*/ 2553226 w 2574658"/>
                <a:gd name="connsiteY31" fmla="*/ 0 h 900360"/>
                <a:gd name="connsiteX32" fmla="*/ 2574658 w 2574658"/>
                <a:gd name="connsiteY32" fmla="*/ 61911 h 900360"/>
                <a:gd name="connsiteX33" fmla="*/ 2522271 w 2574658"/>
                <a:gd name="connsiteY33" fmla="*/ 109537 h 900360"/>
                <a:gd name="connsiteX34" fmla="*/ 2455596 w 2574658"/>
                <a:gd name="connsiteY34" fmla="*/ 142875 h 900360"/>
                <a:gd name="connsiteX35" fmla="*/ 2372003 w 2574658"/>
                <a:gd name="connsiteY35" fmla="*/ 199651 h 900360"/>
                <a:gd name="connsiteX36" fmla="*/ 2319865 w 2574658"/>
                <a:gd name="connsiteY36" fmla="*/ 259556 h 900360"/>
                <a:gd name="connsiteX37" fmla="*/ 2250808 w 2574658"/>
                <a:gd name="connsiteY37" fmla="*/ 330993 h 900360"/>
                <a:gd name="connsiteX38" fmla="*/ 2165083 w 2574658"/>
                <a:gd name="connsiteY38" fmla="*/ 388143 h 900360"/>
                <a:gd name="connsiteX39" fmla="*/ 2055546 w 2574658"/>
                <a:gd name="connsiteY39" fmla="*/ 452437 h 900360"/>
                <a:gd name="connsiteX40" fmla="*/ 1955533 w 2574658"/>
                <a:gd name="connsiteY40" fmla="*/ 495300 h 900360"/>
                <a:gd name="connsiteX41" fmla="*/ 1884096 w 2574658"/>
                <a:gd name="connsiteY41" fmla="*/ 528637 h 900360"/>
                <a:gd name="connsiteX42" fmla="*/ 1781702 w 2574658"/>
                <a:gd name="connsiteY42" fmla="*/ 557212 h 900360"/>
                <a:gd name="connsiteX43" fmla="*/ 1660259 w 2574658"/>
                <a:gd name="connsiteY43" fmla="*/ 578148 h 900360"/>
                <a:gd name="connsiteX44" fmla="*/ 1534918 w 2574658"/>
                <a:gd name="connsiteY44" fmla="*/ 576292 h 900360"/>
                <a:gd name="connsiteX45" fmla="*/ 1408587 w 2574658"/>
                <a:gd name="connsiteY45" fmla="*/ 604495 h 900360"/>
                <a:gd name="connsiteX46" fmla="*/ 1274496 w 2574658"/>
                <a:gd name="connsiteY46" fmla="*/ 685800 h 900360"/>
                <a:gd name="connsiteX47" fmla="*/ 1157814 w 2574658"/>
                <a:gd name="connsiteY47" fmla="*/ 704850 h 900360"/>
                <a:gd name="connsiteX48" fmla="*/ 1010177 w 2574658"/>
                <a:gd name="connsiteY48" fmla="*/ 728661 h 900360"/>
                <a:gd name="connsiteX49" fmla="*/ 888733 w 2574658"/>
                <a:gd name="connsiteY49" fmla="*/ 738187 h 900360"/>
                <a:gd name="connsiteX50" fmla="*/ 781577 w 2574658"/>
                <a:gd name="connsiteY50" fmla="*/ 731043 h 900360"/>
                <a:gd name="connsiteX51" fmla="*/ 652989 w 2574658"/>
                <a:gd name="connsiteY51" fmla="*/ 700087 h 900360"/>
                <a:gd name="connsiteX52" fmla="*/ 581552 w 2574658"/>
                <a:gd name="connsiteY52" fmla="*/ 673893 h 900360"/>
                <a:gd name="connsiteX53" fmla="*/ 545833 w 2574658"/>
                <a:gd name="connsiteY53" fmla="*/ 661988 h 900360"/>
                <a:gd name="connsiteX54" fmla="*/ 484787 w 2574658"/>
                <a:gd name="connsiteY54" fmla="*/ 683418 h 900360"/>
                <a:gd name="connsiteX55" fmla="*/ 443439 w 2574658"/>
                <a:gd name="connsiteY55" fmla="*/ 700087 h 900360"/>
                <a:gd name="connsiteX56" fmla="*/ 374383 w 2574658"/>
                <a:gd name="connsiteY56" fmla="*/ 752475 h 900360"/>
                <a:gd name="connsiteX57" fmla="*/ 295802 w 2574658"/>
                <a:gd name="connsiteY57" fmla="*/ 831056 h 900360"/>
                <a:gd name="connsiteX58" fmla="*/ 177172 w 2574658"/>
                <a:gd name="connsiteY58" fmla="*/ 896711 h 900360"/>
                <a:gd name="connsiteX59" fmla="*/ 133689 w 2574658"/>
                <a:gd name="connsiteY59" fmla="*/ 900360 h 900360"/>
                <a:gd name="connsiteX60" fmla="*/ 0 w 2574658"/>
                <a:gd name="connsiteY60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25694 w 2574658"/>
                <a:gd name="connsiteY5" fmla="*/ 505037 h 900360"/>
                <a:gd name="connsiteX6" fmla="*/ 502432 w 2574658"/>
                <a:gd name="connsiteY6" fmla="*/ 508414 h 900360"/>
                <a:gd name="connsiteX7" fmla="*/ 600025 w 2574658"/>
                <a:gd name="connsiteY7" fmla="*/ 530771 h 900360"/>
                <a:gd name="connsiteX8" fmla="*/ 676263 w 2574658"/>
                <a:gd name="connsiteY8" fmla="*/ 563183 h 900360"/>
                <a:gd name="connsiteX9" fmla="*/ 780156 w 2574658"/>
                <a:gd name="connsiteY9" fmla="*/ 639029 h 900360"/>
                <a:gd name="connsiteX10" fmla="*/ 843490 w 2574658"/>
                <a:gd name="connsiteY10" fmla="*/ 671940 h 900360"/>
                <a:gd name="connsiteX11" fmla="*/ 929214 w 2574658"/>
                <a:gd name="connsiteY11" fmla="*/ 683418 h 900360"/>
                <a:gd name="connsiteX12" fmla="*/ 1014939 w 2574658"/>
                <a:gd name="connsiteY12" fmla="*/ 673893 h 900360"/>
                <a:gd name="connsiteX13" fmla="*/ 1136507 w 2574658"/>
                <a:gd name="connsiteY13" fmla="*/ 652215 h 900360"/>
                <a:gd name="connsiteX14" fmla="*/ 1232252 w 2574658"/>
                <a:gd name="connsiteY14" fmla="*/ 625525 h 900360"/>
                <a:gd name="connsiteX15" fmla="*/ 1315471 w 2574658"/>
                <a:gd name="connsiteY15" fmla="*/ 578798 h 900360"/>
                <a:gd name="connsiteX16" fmla="*/ 1418485 w 2574658"/>
                <a:gd name="connsiteY16" fmla="*/ 531946 h 900360"/>
                <a:gd name="connsiteX17" fmla="*/ 1490199 w 2574658"/>
                <a:gd name="connsiteY17" fmla="*/ 520782 h 900360"/>
                <a:gd name="connsiteX18" fmla="*/ 1675260 w 2574658"/>
                <a:gd name="connsiteY18" fmla="*/ 522762 h 900360"/>
                <a:gd name="connsiteX19" fmla="*/ 1724552 w 2574658"/>
                <a:gd name="connsiteY19" fmla="*/ 514350 h 900360"/>
                <a:gd name="connsiteX20" fmla="*/ 1822183 w 2574658"/>
                <a:gd name="connsiteY20" fmla="*/ 485775 h 900360"/>
                <a:gd name="connsiteX21" fmla="*/ 1884096 w 2574658"/>
                <a:gd name="connsiteY21" fmla="*/ 468611 h 900360"/>
                <a:gd name="connsiteX22" fmla="*/ 1943627 w 2574658"/>
                <a:gd name="connsiteY22" fmla="*/ 450056 h 900360"/>
                <a:gd name="connsiteX23" fmla="*/ 2024589 w 2574658"/>
                <a:gd name="connsiteY23" fmla="*/ 407193 h 900360"/>
                <a:gd name="connsiteX24" fmla="*/ 2086502 w 2574658"/>
                <a:gd name="connsiteY24" fmla="*/ 371475 h 900360"/>
                <a:gd name="connsiteX25" fmla="*/ 2169846 w 2574658"/>
                <a:gd name="connsiteY25" fmla="*/ 323849 h 900360"/>
                <a:gd name="connsiteX26" fmla="*/ 2243010 w 2574658"/>
                <a:gd name="connsiteY26" fmla="*/ 238036 h 900360"/>
                <a:gd name="connsiteX27" fmla="*/ 2331146 w 2574658"/>
                <a:gd name="connsiteY27" fmla="*/ 144011 h 900360"/>
                <a:gd name="connsiteX28" fmla="*/ 2426897 w 2574658"/>
                <a:gd name="connsiteY28" fmla="*/ 89865 h 900360"/>
                <a:gd name="connsiteX29" fmla="*/ 2491315 w 2574658"/>
                <a:gd name="connsiteY29" fmla="*/ 59531 h 900360"/>
                <a:gd name="connsiteX30" fmla="*/ 2522271 w 2574658"/>
                <a:gd name="connsiteY30" fmla="*/ 30956 h 900360"/>
                <a:gd name="connsiteX31" fmla="*/ 2553226 w 2574658"/>
                <a:gd name="connsiteY31" fmla="*/ 0 h 900360"/>
                <a:gd name="connsiteX32" fmla="*/ 2574658 w 2574658"/>
                <a:gd name="connsiteY32" fmla="*/ 61911 h 900360"/>
                <a:gd name="connsiteX33" fmla="*/ 2522271 w 2574658"/>
                <a:gd name="connsiteY33" fmla="*/ 109537 h 900360"/>
                <a:gd name="connsiteX34" fmla="*/ 2455596 w 2574658"/>
                <a:gd name="connsiteY34" fmla="*/ 142875 h 900360"/>
                <a:gd name="connsiteX35" fmla="*/ 2372003 w 2574658"/>
                <a:gd name="connsiteY35" fmla="*/ 199651 h 900360"/>
                <a:gd name="connsiteX36" fmla="*/ 2319865 w 2574658"/>
                <a:gd name="connsiteY36" fmla="*/ 259556 h 900360"/>
                <a:gd name="connsiteX37" fmla="*/ 2250808 w 2574658"/>
                <a:gd name="connsiteY37" fmla="*/ 330993 h 900360"/>
                <a:gd name="connsiteX38" fmla="*/ 2165083 w 2574658"/>
                <a:gd name="connsiteY38" fmla="*/ 388143 h 900360"/>
                <a:gd name="connsiteX39" fmla="*/ 2055546 w 2574658"/>
                <a:gd name="connsiteY39" fmla="*/ 452437 h 900360"/>
                <a:gd name="connsiteX40" fmla="*/ 1955533 w 2574658"/>
                <a:gd name="connsiteY40" fmla="*/ 495300 h 900360"/>
                <a:gd name="connsiteX41" fmla="*/ 1884096 w 2574658"/>
                <a:gd name="connsiteY41" fmla="*/ 528637 h 900360"/>
                <a:gd name="connsiteX42" fmla="*/ 1781702 w 2574658"/>
                <a:gd name="connsiteY42" fmla="*/ 557212 h 900360"/>
                <a:gd name="connsiteX43" fmla="*/ 1660259 w 2574658"/>
                <a:gd name="connsiteY43" fmla="*/ 578148 h 900360"/>
                <a:gd name="connsiteX44" fmla="*/ 1534918 w 2574658"/>
                <a:gd name="connsiteY44" fmla="*/ 576292 h 900360"/>
                <a:gd name="connsiteX45" fmla="*/ 1408587 w 2574658"/>
                <a:gd name="connsiteY45" fmla="*/ 604495 h 900360"/>
                <a:gd name="connsiteX46" fmla="*/ 1274496 w 2574658"/>
                <a:gd name="connsiteY46" fmla="*/ 685800 h 900360"/>
                <a:gd name="connsiteX47" fmla="*/ 1157814 w 2574658"/>
                <a:gd name="connsiteY47" fmla="*/ 704850 h 900360"/>
                <a:gd name="connsiteX48" fmla="*/ 1010177 w 2574658"/>
                <a:gd name="connsiteY48" fmla="*/ 728661 h 900360"/>
                <a:gd name="connsiteX49" fmla="*/ 888733 w 2574658"/>
                <a:gd name="connsiteY49" fmla="*/ 738187 h 900360"/>
                <a:gd name="connsiteX50" fmla="*/ 781577 w 2574658"/>
                <a:gd name="connsiteY50" fmla="*/ 731043 h 900360"/>
                <a:gd name="connsiteX51" fmla="*/ 652989 w 2574658"/>
                <a:gd name="connsiteY51" fmla="*/ 700087 h 900360"/>
                <a:gd name="connsiteX52" fmla="*/ 581552 w 2574658"/>
                <a:gd name="connsiteY52" fmla="*/ 673893 h 900360"/>
                <a:gd name="connsiteX53" fmla="*/ 545833 w 2574658"/>
                <a:gd name="connsiteY53" fmla="*/ 661988 h 900360"/>
                <a:gd name="connsiteX54" fmla="*/ 484787 w 2574658"/>
                <a:gd name="connsiteY54" fmla="*/ 683418 h 900360"/>
                <a:gd name="connsiteX55" fmla="*/ 443439 w 2574658"/>
                <a:gd name="connsiteY55" fmla="*/ 700087 h 900360"/>
                <a:gd name="connsiteX56" fmla="*/ 374383 w 2574658"/>
                <a:gd name="connsiteY56" fmla="*/ 752475 h 900360"/>
                <a:gd name="connsiteX57" fmla="*/ 295802 w 2574658"/>
                <a:gd name="connsiteY57" fmla="*/ 831056 h 900360"/>
                <a:gd name="connsiteX58" fmla="*/ 177172 w 2574658"/>
                <a:gd name="connsiteY58" fmla="*/ 896711 h 900360"/>
                <a:gd name="connsiteX59" fmla="*/ 133689 w 2574658"/>
                <a:gd name="connsiteY59" fmla="*/ 900360 h 900360"/>
                <a:gd name="connsiteX60" fmla="*/ 0 w 2574658"/>
                <a:gd name="connsiteY60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28025 w 2574658"/>
                <a:gd name="connsiteY4" fmla="*/ 577009 h 900360"/>
                <a:gd name="connsiteX5" fmla="*/ 425694 w 2574658"/>
                <a:gd name="connsiteY5" fmla="*/ 505037 h 900360"/>
                <a:gd name="connsiteX6" fmla="*/ 502432 w 2574658"/>
                <a:gd name="connsiteY6" fmla="*/ 508414 h 900360"/>
                <a:gd name="connsiteX7" fmla="*/ 600025 w 2574658"/>
                <a:gd name="connsiteY7" fmla="*/ 530771 h 900360"/>
                <a:gd name="connsiteX8" fmla="*/ 676263 w 2574658"/>
                <a:gd name="connsiteY8" fmla="*/ 563183 h 900360"/>
                <a:gd name="connsiteX9" fmla="*/ 780156 w 2574658"/>
                <a:gd name="connsiteY9" fmla="*/ 639029 h 900360"/>
                <a:gd name="connsiteX10" fmla="*/ 843490 w 2574658"/>
                <a:gd name="connsiteY10" fmla="*/ 671940 h 900360"/>
                <a:gd name="connsiteX11" fmla="*/ 929214 w 2574658"/>
                <a:gd name="connsiteY11" fmla="*/ 683418 h 900360"/>
                <a:gd name="connsiteX12" fmla="*/ 1014939 w 2574658"/>
                <a:gd name="connsiteY12" fmla="*/ 673893 h 900360"/>
                <a:gd name="connsiteX13" fmla="*/ 1136507 w 2574658"/>
                <a:gd name="connsiteY13" fmla="*/ 652215 h 900360"/>
                <a:gd name="connsiteX14" fmla="*/ 1232252 w 2574658"/>
                <a:gd name="connsiteY14" fmla="*/ 625525 h 900360"/>
                <a:gd name="connsiteX15" fmla="*/ 1315471 w 2574658"/>
                <a:gd name="connsiteY15" fmla="*/ 578798 h 900360"/>
                <a:gd name="connsiteX16" fmla="*/ 1418485 w 2574658"/>
                <a:gd name="connsiteY16" fmla="*/ 531946 h 900360"/>
                <a:gd name="connsiteX17" fmla="*/ 1490199 w 2574658"/>
                <a:gd name="connsiteY17" fmla="*/ 520782 h 900360"/>
                <a:gd name="connsiteX18" fmla="*/ 1675260 w 2574658"/>
                <a:gd name="connsiteY18" fmla="*/ 522762 h 900360"/>
                <a:gd name="connsiteX19" fmla="*/ 1724552 w 2574658"/>
                <a:gd name="connsiteY19" fmla="*/ 514350 h 900360"/>
                <a:gd name="connsiteX20" fmla="*/ 1822183 w 2574658"/>
                <a:gd name="connsiteY20" fmla="*/ 485775 h 900360"/>
                <a:gd name="connsiteX21" fmla="*/ 1884096 w 2574658"/>
                <a:gd name="connsiteY21" fmla="*/ 468611 h 900360"/>
                <a:gd name="connsiteX22" fmla="*/ 1943627 w 2574658"/>
                <a:gd name="connsiteY22" fmla="*/ 450056 h 900360"/>
                <a:gd name="connsiteX23" fmla="*/ 2024589 w 2574658"/>
                <a:gd name="connsiteY23" fmla="*/ 407193 h 900360"/>
                <a:gd name="connsiteX24" fmla="*/ 2086502 w 2574658"/>
                <a:gd name="connsiteY24" fmla="*/ 371475 h 900360"/>
                <a:gd name="connsiteX25" fmla="*/ 2169846 w 2574658"/>
                <a:gd name="connsiteY25" fmla="*/ 323849 h 900360"/>
                <a:gd name="connsiteX26" fmla="*/ 2243010 w 2574658"/>
                <a:gd name="connsiteY26" fmla="*/ 238036 h 900360"/>
                <a:gd name="connsiteX27" fmla="*/ 2331146 w 2574658"/>
                <a:gd name="connsiteY27" fmla="*/ 144011 h 900360"/>
                <a:gd name="connsiteX28" fmla="*/ 2426897 w 2574658"/>
                <a:gd name="connsiteY28" fmla="*/ 89865 h 900360"/>
                <a:gd name="connsiteX29" fmla="*/ 2491315 w 2574658"/>
                <a:gd name="connsiteY29" fmla="*/ 59531 h 900360"/>
                <a:gd name="connsiteX30" fmla="*/ 2522271 w 2574658"/>
                <a:gd name="connsiteY30" fmla="*/ 30956 h 900360"/>
                <a:gd name="connsiteX31" fmla="*/ 2553226 w 2574658"/>
                <a:gd name="connsiteY31" fmla="*/ 0 h 900360"/>
                <a:gd name="connsiteX32" fmla="*/ 2574658 w 2574658"/>
                <a:gd name="connsiteY32" fmla="*/ 61911 h 900360"/>
                <a:gd name="connsiteX33" fmla="*/ 2522271 w 2574658"/>
                <a:gd name="connsiteY33" fmla="*/ 109537 h 900360"/>
                <a:gd name="connsiteX34" fmla="*/ 2455596 w 2574658"/>
                <a:gd name="connsiteY34" fmla="*/ 142875 h 900360"/>
                <a:gd name="connsiteX35" fmla="*/ 2372003 w 2574658"/>
                <a:gd name="connsiteY35" fmla="*/ 199651 h 900360"/>
                <a:gd name="connsiteX36" fmla="*/ 2319865 w 2574658"/>
                <a:gd name="connsiteY36" fmla="*/ 259556 h 900360"/>
                <a:gd name="connsiteX37" fmla="*/ 2250808 w 2574658"/>
                <a:gd name="connsiteY37" fmla="*/ 330993 h 900360"/>
                <a:gd name="connsiteX38" fmla="*/ 2165083 w 2574658"/>
                <a:gd name="connsiteY38" fmla="*/ 388143 h 900360"/>
                <a:gd name="connsiteX39" fmla="*/ 2055546 w 2574658"/>
                <a:gd name="connsiteY39" fmla="*/ 452437 h 900360"/>
                <a:gd name="connsiteX40" fmla="*/ 1955533 w 2574658"/>
                <a:gd name="connsiteY40" fmla="*/ 495300 h 900360"/>
                <a:gd name="connsiteX41" fmla="*/ 1884096 w 2574658"/>
                <a:gd name="connsiteY41" fmla="*/ 528637 h 900360"/>
                <a:gd name="connsiteX42" fmla="*/ 1781702 w 2574658"/>
                <a:gd name="connsiteY42" fmla="*/ 557212 h 900360"/>
                <a:gd name="connsiteX43" fmla="*/ 1660259 w 2574658"/>
                <a:gd name="connsiteY43" fmla="*/ 578148 h 900360"/>
                <a:gd name="connsiteX44" fmla="*/ 1534918 w 2574658"/>
                <a:gd name="connsiteY44" fmla="*/ 576292 h 900360"/>
                <a:gd name="connsiteX45" fmla="*/ 1408587 w 2574658"/>
                <a:gd name="connsiteY45" fmla="*/ 604495 h 900360"/>
                <a:gd name="connsiteX46" fmla="*/ 1274496 w 2574658"/>
                <a:gd name="connsiteY46" fmla="*/ 685800 h 900360"/>
                <a:gd name="connsiteX47" fmla="*/ 1157814 w 2574658"/>
                <a:gd name="connsiteY47" fmla="*/ 704850 h 900360"/>
                <a:gd name="connsiteX48" fmla="*/ 1010177 w 2574658"/>
                <a:gd name="connsiteY48" fmla="*/ 728661 h 900360"/>
                <a:gd name="connsiteX49" fmla="*/ 888733 w 2574658"/>
                <a:gd name="connsiteY49" fmla="*/ 738187 h 900360"/>
                <a:gd name="connsiteX50" fmla="*/ 781577 w 2574658"/>
                <a:gd name="connsiteY50" fmla="*/ 731043 h 900360"/>
                <a:gd name="connsiteX51" fmla="*/ 652989 w 2574658"/>
                <a:gd name="connsiteY51" fmla="*/ 700087 h 900360"/>
                <a:gd name="connsiteX52" fmla="*/ 581552 w 2574658"/>
                <a:gd name="connsiteY52" fmla="*/ 673893 h 900360"/>
                <a:gd name="connsiteX53" fmla="*/ 545833 w 2574658"/>
                <a:gd name="connsiteY53" fmla="*/ 661988 h 900360"/>
                <a:gd name="connsiteX54" fmla="*/ 484787 w 2574658"/>
                <a:gd name="connsiteY54" fmla="*/ 683418 h 900360"/>
                <a:gd name="connsiteX55" fmla="*/ 443439 w 2574658"/>
                <a:gd name="connsiteY55" fmla="*/ 700087 h 900360"/>
                <a:gd name="connsiteX56" fmla="*/ 374383 w 2574658"/>
                <a:gd name="connsiteY56" fmla="*/ 752475 h 900360"/>
                <a:gd name="connsiteX57" fmla="*/ 295802 w 2574658"/>
                <a:gd name="connsiteY57" fmla="*/ 831056 h 900360"/>
                <a:gd name="connsiteX58" fmla="*/ 177172 w 2574658"/>
                <a:gd name="connsiteY58" fmla="*/ 896711 h 900360"/>
                <a:gd name="connsiteX59" fmla="*/ 133689 w 2574658"/>
                <a:gd name="connsiteY59" fmla="*/ 900360 h 900360"/>
                <a:gd name="connsiteX60" fmla="*/ 0 w 2574658"/>
                <a:gd name="connsiteY60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193556 w 2574658"/>
                <a:gd name="connsiteY3" fmla="*/ 622251 h 900360"/>
                <a:gd name="connsiteX4" fmla="*/ 328025 w 2574658"/>
                <a:gd name="connsiteY4" fmla="*/ 577009 h 900360"/>
                <a:gd name="connsiteX5" fmla="*/ 425694 w 2574658"/>
                <a:gd name="connsiteY5" fmla="*/ 505037 h 900360"/>
                <a:gd name="connsiteX6" fmla="*/ 502432 w 2574658"/>
                <a:gd name="connsiteY6" fmla="*/ 508414 h 900360"/>
                <a:gd name="connsiteX7" fmla="*/ 600025 w 2574658"/>
                <a:gd name="connsiteY7" fmla="*/ 530771 h 900360"/>
                <a:gd name="connsiteX8" fmla="*/ 676263 w 2574658"/>
                <a:gd name="connsiteY8" fmla="*/ 563183 h 900360"/>
                <a:gd name="connsiteX9" fmla="*/ 780156 w 2574658"/>
                <a:gd name="connsiteY9" fmla="*/ 639029 h 900360"/>
                <a:gd name="connsiteX10" fmla="*/ 843490 w 2574658"/>
                <a:gd name="connsiteY10" fmla="*/ 671940 h 900360"/>
                <a:gd name="connsiteX11" fmla="*/ 929214 w 2574658"/>
                <a:gd name="connsiteY11" fmla="*/ 683418 h 900360"/>
                <a:gd name="connsiteX12" fmla="*/ 1014939 w 2574658"/>
                <a:gd name="connsiteY12" fmla="*/ 673893 h 900360"/>
                <a:gd name="connsiteX13" fmla="*/ 1136507 w 2574658"/>
                <a:gd name="connsiteY13" fmla="*/ 652215 h 900360"/>
                <a:gd name="connsiteX14" fmla="*/ 1232252 w 2574658"/>
                <a:gd name="connsiteY14" fmla="*/ 625525 h 900360"/>
                <a:gd name="connsiteX15" fmla="*/ 1315471 w 2574658"/>
                <a:gd name="connsiteY15" fmla="*/ 578798 h 900360"/>
                <a:gd name="connsiteX16" fmla="*/ 1418485 w 2574658"/>
                <a:gd name="connsiteY16" fmla="*/ 531946 h 900360"/>
                <a:gd name="connsiteX17" fmla="*/ 1490199 w 2574658"/>
                <a:gd name="connsiteY17" fmla="*/ 520782 h 900360"/>
                <a:gd name="connsiteX18" fmla="*/ 1675260 w 2574658"/>
                <a:gd name="connsiteY18" fmla="*/ 522762 h 900360"/>
                <a:gd name="connsiteX19" fmla="*/ 1724552 w 2574658"/>
                <a:gd name="connsiteY19" fmla="*/ 514350 h 900360"/>
                <a:gd name="connsiteX20" fmla="*/ 1822183 w 2574658"/>
                <a:gd name="connsiteY20" fmla="*/ 485775 h 900360"/>
                <a:gd name="connsiteX21" fmla="*/ 1884096 w 2574658"/>
                <a:gd name="connsiteY21" fmla="*/ 468611 h 900360"/>
                <a:gd name="connsiteX22" fmla="*/ 1943627 w 2574658"/>
                <a:gd name="connsiteY22" fmla="*/ 450056 h 900360"/>
                <a:gd name="connsiteX23" fmla="*/ 2024589 w 2574658"/>
                <a:gd name="connsiteY23" fmla="*/ 407193 h 900360"/>
                <a:gd name="connsiteX24" fmla="*/ 2086502 w 2574658"/>
                <a:gd name="connsiteY24" fmla="*/ 371475 h 900360"/>
                <a:gd name="connsiteX25" fmla="*/ 2169846 w 2574658"/>
                <a:gd name="connsiteY25" fmla="*/ 323849 h 900360"/>
                <a:gd name="connsiteX26" fmla="*/ 2243010 w 2574658"/>
                <a:gd name="connsiteY26" fmla="*/ 238036 h 900360"/>
                <a:gd name="connsiteX27" fmla="*/ 2331146 w 2574658"/>
                <a:gd name="connsiteY27" fmla="*/ 144011 h 900360"/>
                <a:gd name="connsiteX28" fmla="*/ 2426897 w 2574658"/>
                <a:gd name="connsiteY28" fmla="*/ 89865 h 900360"/>
                <a:gd name="connsiteX29" fmla="*/ 2491315 w 2574658"/>
                <a:gd name="connsiteY29" fmla="*/ 59531 h 900360"/>
                <a:gd name="connsiteX30" fmla="*/ 2522271 w 2574658"/>
                <a:gd name="connsiteY30" fmla="*/ 30956 h 900360"/>
                <a:gd name="connsiteX31" fmla="*/ 2553226 w 2574658"/>
                <a:gd name="connsiteY31" fmla="*/ 0 h 900360"/>
                <a:gd name="connsiteX32" fmla="*/ 2574658 w 2574658"/>
                <a:gd name="connsiteY32" fmla="*/ 61911 h 900360"/>
                <a:gd name="connsiteX33" fmla="*/ 2522271 w 2574658"/>
                <a:gd name="connsiteY33" fmla="*/ 109537 h 900360"/>
                <a:gd name="connsiteX34" fmla="*/ 2455596 w 2574658"/>
                <a:gd name="connsiteY34" fmla="*/ 142875 h 900360"/>
                <a:gd name="connsiteX35" fmla="*/ 2372003 w 2574658"/>
                <a:gd name="connsiteY35" fmla="*/ 199651 h 900360"/>
                <a:gd name="connsiteX36" fmla="*/ 2319865 w 2574658"/>
                <a:gd name="connsiteY36" fmla="*/ 259556 h 900360"/>
                <a:gd name="connsiteX37" fmla="*/ 2250808 w 2574658"/>
                <a:gd name="connsiteY37" fmla="*/ 330993 h 900360"/>
                <a:gd name="connsiteX38" fmla="*/ 2165083 w 2574658"/>
                <a:gd name="connsiteY38" fmla="*/ 388143 h 900360"/>
                <a:gd name="connsiteX39" fmla="*/ 2055546 w 2574658"/>
                <a:gd name="connsiteY39" fmla="*/ 452437 h 900360"/>
                <a:gd name="connsiteX40" fmla="*/ 1955533 w 2574658"/>
                <a:gd name="connsiteY40" fmla="*/ 495300 h 900360"/>
                <a:gd name="connsiteX41" fmla="*/ 1884096 w 2574658"/>
                <a:gd name="connsiteY41" fmla="*/ 528637 h 900360"/>
                <a:gd name="connsiteX42" fmla="*/ 1781702 w 2574658"/>
                <a:gd name="connsiteY42" fmla="*/ 557212 h 900360"/>
                <a:gd name="connsiteX43" fmla="*/ 1660259 w 2574658"/>
                <a:gd name="connsiteY43" fmla="*/ 578148 h 900360"/>
                <a:gd name="connsiteX44" fmla="*/ 1534918 w 2574658"/>
                <a:gd name="connsiteY44" fmla="*/ 576292 h 900360"/>
                <a:gd name="connsiteX45" fmla="*/ 1408587 w 2574658"/>
                <a:gd name="connsiteY45" fmla="*/ 604495 h 900360"/>
                <a:gd name="connsiteX46" fmla="*/ 1274496 w 2574658"/>
                <a:gd name="connsiteY46" fmla="*/ 685800 h 900360"/>
                <a:gd name="connsiteX47" fmla="*/ 1157814 w 2574658"/>
                <a:gd name="connsiteY47" fmla="*/ 704850 h 900360"/>
                <a:gd name="connsiteX48" fmla="*/ 1010177 w 2574658"/>
                <a:gd name="connsiteY48" fmla="*/ 728661 h 900360"/>
                <a:gd name="connsiteX49" fmla="*/ 888733 w 2574658"/>
                <a:gd name="connsiteY49" fmla="*/ 738187 h 900360"/>
                <a:gd name="connsiteX50" fmla="*/ 781577 w 2574658"/>
                <a:gd name="connsiteY50" fmla="*/ 731043 h 900360"/>
                <a:gd name="connsiteX51" fmla="*/ 652989 w 2574658"/>
                <a:gd name="connsiteY51" fmla="*/ 700087 h 900360"/>
                <a:gd name="connsiteX52" fmla="*/ 581552 w 2574658"/>
                <a:gd name="connsiteY52" fmla="*/ 673893 h 900360"/>
                <a:gd name="connsiteX53" fmla="*/ 545833 w 2574658"/>
                <a:gd name="connsiteY53" fmla="*/ 661988 h 900360"/>
                <a:gd name="connsiteX54" fmla="*/ 484787 w 2574658"/>
                <a:gd name="connsiteY54" fmla="*/ 683418 h 900360"/>
                <a:gd name="connsiteX55" fmla="*/ 443439 w 2574658"/>
                <a:gd name="connsiteY55" fmla="*/ 700087 h 900360"/>
                <a:gd name="connsiteX56" fmla="*/ 374383 w 2574658"/>
                <a:gd name="connsiteY56" fmla="*/ 752475 h 900360"/>
                <a:gd name="connsiteX57" fmla="*/ 295802 w 2574658"/>
                <a:gd name="connsiteY57" fmla="*/ 831056 h 900360"/>
                <a:gd name="connsiteX58" fmla="*/ 177172 w 2574658"/>
                <a:gd name="connsiteY58" fmla="*/ 896711 h 900360"/>
                <a:gd name="connsiteX59" fmla="*/ 133689 w 2574658"/>
                <a:gd name="connsiteY59" fmla="*/ 900360 h 900360"/>
                <a:gd name="connsiteX60" fmla="*/ 0 w 2574658"/>
                <a:gd name="connsiteY60" fmla="*/ 897731 h 900360"/>
                <a:gd name="connsiteX0" fmla="*/ 106441 w 2681099"/>
                <a:gd name="connsiteY0" fmla="*/ 897731 h 900360"/>
                <a:gd name="connsiteX1" fmla="*/ 325795 w 2681099"/>
                <a:gd name="connsiteY1" fmla="*/ 811015 h 900360"/>
                <a:gd name="connsiteX2" fmla="*/ 0 w 2681099"/>
                <a:gd name="connsiteY2" fmla="*/ 700746 h 900360"/>
                <a:gd name="connsiteX3" fmla="*/ 299997 w 2681099"/>
                <a:gd name="connsiteY3" fmla="*/ 622251 h 900360"/>
                <a:gd name="connsiteX4" fmla="*/ 434466 w 2681099"/>
                <a:gd name="connsiteY4" fmla="*/ 577009 h 900360"/>
                <a:gd name="connsiteX5" fmla="*/ 532135 w 2681099"/>
                <a:gd name="connsiteY5" fmla="*/ 505037 h 900360"/>
                <a:gd name="connsiteX6" fmla="*/ 608873 w 2681099"/>
                <a:gd name="connsiteY6" fmla="*/ 508414 h 900360"/>
                <a:gd name="connsiteX7" fmla="*/ 706466 w 2681099"/>
                <a:gd name="connsiteY7" fmla="*/ 530771 h 900360"/>
                <a:gd name="connsiteX8" fmla="*/ 782704 w 2681099"/>
                <a:gd name="connsiteY8" fmla="*/ 563183 h 900360"/>
                <a:gd name="connsiteX9" fmla="*/ 886597 w 2681099"/>
                <a:gd name="connsiteY9" fmla="*/ 639029 h 900360"/>
                <a:gd name="connsiteX10" fmla="*/ 949931 w 2681099"/>
                <a:gd name="connsiteY10" fmla="*/ 671940 h 900360"/>
                <a:gd name="connsiteX11" fmla="*/ 1035655 w 2681099"/>
                <a:gd name="connsiteY11" fmla="*/ 683418 h 900360"/>
                <a:gd name="connsiteX12" fmla="*/ 1121380 w 2681099"/>
                <a:gd name="connsiteY12" fmla="*/ 673893 h 900360"/>
                <a:gd name="connsiteX13" fmla="*/ 1242948 w 2681099"/>
                <a:gd name="connsiteY13" fmla="*/ 652215 h 900360"/>
                <a:gd name="connsiteX14" fmla="*/ 1338693 w 2681099"/>
                <a:gd name="connsiteY14" fmla="*/ 625525 h 900360"/>
                <a:gd name="connsiteX15" fmla="*/ 1421912 w 2681099"/>
                <a:gd name="connsiteY15" fmla="*/ 578798 h 900360"/>
                <a:gd name="connsiteX16" fmla="*/ 1524926 w 2681099"/>
                <a:gd name="connsiteY16" fmla="*/ 531946 h 900360"/>
                <a:gd name="connsiteX17" fmla="*/ 1596640 w 2681099"/>
                <a:gd name="connsiteY17" fmla="*/ 520782 h 900360"/>
                <a:gd name="connsiteX18" fmla="*/ 1781701 w 2681099"/>
                <a:gd name="connsiteY18" fmla="*/ 522762 h 900360"/>
                <a:gd name="connsiteX19" fmla="*/ 1830993 w 2681099"/>
                <a:gd name="connsiteY19" fmla="*/ 514350 h 900360"/>
                <a:gd name="connsiteX20" fmla="*/ 1928624 w 2681099"/>
                <a:gd name="connsiteY20" fmla="*/ 485775 h 900360"/>
                <a:gd name="connsiteX21" fmla="*/ 1990537 w 2681099"/>
                <a:gd name="connsiteY21" fmla="*/ 468611 h 900360"/>
                <a:gd name="connsiteX22" fmla="*/ 2050068 w 2681099"/>
                <a:gd name="connsiteY22" fmla="*/ 450056 h 900360"/>
                <a:gd name="connsiteX23" fmla="*/ 2131030 w 2681099"/>
                <a:gd name="connsiteY23" fmla="*/ 407193 h 900360"/>
                <a:gd name="connsiteX24" fmla="*/ 2192943 w 2681099"/>
                <a:gd name="connsiteY24" fmla="*/ 371475 h 900360"/>
                <a:gd name="connsiteX25" fmla="*/ 2276287 w 2681099"/>
                <a:gd name="connsiteY25" fmla="*/ 323849 h 900360"/>
                <a:gd name="connsiteX26" fmla="*/ 2349451 w 2681099"/>
                <a:gd name="connsiteY26" fmla="*/ 238036 h 900360"/>
                <a:gd name="connsiteX27" fmla="*/ 2437587 w 2681099"/>
                <a:gd name="connsiteY27" fmla="*/ 144011 h 900360"/>
                <a:gd name="connsiteX28" fmla="*/ 2533338 w 2681099"/>
                <a:gd name="connsiteY28" fmla="*/ 89865 h 900360"/>
                <a:gd name="connsiteX29" fmla="*/ 2597756 w 2681099"/>
                <a:gd name="connsiteY29" fmla="*/ 59531 h 900360"/>
                <a:gd name="connsiteX30" fmla="*/ 2628712 w 2681099"/>
                <a:gd name="connsiteY30" fmla="*/ 30956 h 900360"/>
                <a:gd name="connsiteX31" fmla="*/ 2659667 w 2681099"/>
                <a:gd name="connsiteY31" fmla="*/ 0 h 900360"/>
                <a:gd name="connsiteX32" fmla="*/ 2681099 w 2681099"/>
                <a:gd name="connsiteY32" fmla="*/ 61911 h 900360"/>
                <a:gd name="connsiteX33" fmla="*/ 2628712 w 2681099"/>
                <a:gd name="connsiteY33" fmla="*/ 109537 h 900360"/>
                <a:gd name="connsiteX34" fmla="*/ 2562037 w 2681099"/>
                <a:gd name="connsiteY34" fmla="*/ 142875 h 900360"/>
                <a:gd name="connsiteX35" fmla="*/ 2478444 w 2681099"/>
                <a:gd name="connsiteY35" fmla="*/ 199651 h 900360"/>
                <a:gd name="connsiteX36" fmla="*/ 2426306 w 2681099"/>
                <a:gd name="connsiteY36" fmla="*/ 259556 h 900360"/>
                <a:gd name="connsiteX37" fmla="*/ 2357249 w 2681099"/>
                <a:gd name="connsiteY37" fmla="*/ 330993 h 900360"/>
                <a:gd name="connsiteX38" fmla="*/ 2271524 w 2681099"/>
                <a:gd name="connsiteY38" fmla="*/ 388143 h 900360"/>
                <a:gd name="connsiteX39" fmla="*/ 2161987 w 2681099"/>
                <a:gd name="connsiteY39" fmla="*/ 452437 h 900360"/>
                <a:gd name="connsiteX40" fmla="*/ 2061974 w 2681099"/>
                <a:gd name="connsiteY40" fmla="*/ 495300 h 900360"/>
                <a:gd name="connsiteX41" fmla="*/ 1990537 w 2681099"/>
                <a:gd name="connsiteY41" fmla="*/ 528637 h 900360"/>
                <a:gd name="connsiteX42" fmla="*/ 1888143 w 2681099"/>
                <a:gd name="connsiteY42" fmla="*/ 557212 h 900360"/>
                <a:gd name="connsiteX43" fmla="*/ 1766700 w 2681099"/>
                <a:gd name="connsiteY43" fmla="*/ 578148 h 900360"/>
                <a:gd name="connsiteX44" fmla="*/ 1641359 w 2681099"/>
                <a:gd name="connsiteY44" fmla="*/ 576292 h 900360"/>
                <a:gd name="connsiteX45" fmla="*/ 1515028 w 2681099"/>
                <a:gd name="connsiteY45" fmla="*/ 604495 h 900360"/>
                <a:gd name="connsiteX46" fmla="*/ 1380937 w 2681099"/>
                <a:gd name="connsiteY46" fmla="*/ 685800 h 900360"/>
                <a:gd name="connsiteX47" fmla="*/ 1264255 w 2681099"/>
                <a:gd name="connsiteY47" fmla="*/ 704850 h 900360"/>
                <a:gd name="connsiteX48" fmla="*/ 1116618 w 2681099"/>
                <a:gd name="connsiteY48" fmla="*/ 728661 h 900360"/>
                <a:gd name="connsiteX49" fmla="*/ 995174 w 2681099"/>
                <a:gd name="connsiteY49" fmla="*/ 738187 h 900360"/>
                <a:gd name="connsiteX50" fmla="*/ 888018 w 2681099"/>
                <a:gd name="connsiteY50" fmla="*/ 731043 h 900360"/>
                <a:gd name="connsiteX51" fmla="*/ 759430 w 2681099"/>
                <a:gd name="connsiteY51" fmla="*/ 700087 h 900360"/>
                <a:gd name="connsiteX52" fmla="*/ 687993 w 2681099"/>
                <a:gd name="connsiteY52" fmla="*/ 673893 h 900360"/>
                <a:gd name="connsiteX53" fmla="*/ 652274 w 2681099"/>
                <a:gd name="connsiteY53" fmla="*/ 661988 h 900360"/>
                <a:gd name="connsiteX54" fmla="*/ 591228 w 2681099"/>
                <a:gd name="connsiteY54" fmla="*/ 683418 h 900360"/>
                <a:gd name="connsiteX55" fmla="*/ 549880 w 2681099"/>
                <a:gd name="connsiteY55" fmla="*/ 700087 h 900360"/>
                <a:gd name="connsiteX56" fmla="*/ 480824 w 2681099"/>
                <a:gd name="connsiteY56" fmla="*/ 752475 h 900360"/>
                <a:gd name="connsiteX57" fmla="*/ 402243 w 2681099"/>
                <a:gd name="connsiteY57" fmla="*/ 831056 h 900360"/>
                <a:gd name="connsiteX58" fmla="*/ 283613 w 2681099"/>
                <a:gd name="connsiteY58" fmla="*/ 896711 h 900360"/>
                <a:gd name="connsiteX59" fmla="*/ 240130 w 2681099"/>
                <a:gd name="connsiteY59" fmla="*/ 900360 h 900360"/>
                <a:gd name="connsiteX60" fmla="*/ 106441 w 2681099"/>
                <a:gd name="connsiteY60" fmla="*/ 897731 h 900360"/>
                <a:gd name="connsiteX0" fmla="*/ 388807 w 2963465"/>
                <a:gd name="connsiteY0" fmla="*/ 897731 h 900360"/>
                <a:gd name="connsiteX1" fmla="*/ 0 w 2963465"/>
                <a:gd name="connsiteY1" fmla="*/ 777607 h 900360"/>
                <a:gd name="connsiteX2" fmla="*/ 282366 w 2963465"/>
                <a:gd name="connsiteY2" fmla="*/ 700746 h 900360"/>
                <a:gd name="connsiteX3" fmla="*/ 582363 w 2963465"/>
                <a:gd name="connsiteY3" fmla="*/ 622251 h 900360"/>
                <a:gd name="connsiteX4" fmla="*/ 716832 w 2963465"/>
                <a:gd name="connsiteY4" fmla="*/ 577009 h 900360"/>
                <a:gd name="connsiteX5" fmla="*/ 814501 w 2963465"/>
                <a:gd name="connsiteY5" fmla="*/ 505037 h 900360"/>
                <a:gd name="connsiteX6" fmla="*/ 891239 w 2963465"/>
                <a:gd name="connsiteY6" fmla="*/ 508414 h 900360"/>
                <a:gd name="connsiteX7" fmla="*/ 988832 w 2963465"/>
                <a:gd name="connsiteY7" fmla="*/ 530771 h 900360"/>
                <a:gd name="connsiteX8" fmla="*/ 1065070 w 2963465"/>
                <a:gd name="connsiteY8" fmla="*/ 563183 h 900360"/>
                <a:gd name="connsiteX9" fmla="*/ 1168963 w 2963465"/>
                <a:gd name="connsiteY9" fmla="*/ 639029 h 900360"/>
                <a:gd name="connsiteX10" fmla="*/ 1232297 w 2963465"/>
                <a:gd name="connsiteY10" fmla="*/ 671940 h 900360"/>
                <a:gd name="connsiteX11" fmla="*/ 1318021 w 2963465"/>
                <a:gd name="connsiteY11" fmla="*/ 683418 h 900360"/>
                <a:gd name="connsiteX12" fmla="*/ 1403746 w 2963465"/>
                <a:gd name="connsiteY12" fmla="*/ 673893 h 900360"/>
                <a:gd name="connsiteX13" fmla="*/ 1525314 w 2963465"/>
                <a:gd name="connsiteY13" fmla="*/ 652215 h 900360"/>
                <a:gd name="connsiteX14" fmla="*/ 1621059 w 2963465"/>
                <a:gd name="connsiteY14" fmla="*/ 625525 h 900360"/>
                <a:gd name="connsiteX15" fmla="*/ 1704278 w 2963465"/>
                <a:gd name="connsiteY15" fmla="*/ 578798 h 900360"/>
                <a:gd name="connsiteX16" fmla="*/ 1807292 w 2963465"/>
                <a:gd name="connsiteY16" fmla="*/ 531946 h 900360"/>
                <a:gd name="connsiteX17" fmla="*/ 1879006 w 2963465"/>
                <a:gd name="connsiteY17" fmla="*/ 520782 h 900360"/>
                <a:gd name="connsiteX18" fmla="*/ 2064067 w 2963465"/>
                <a:gd name="connsiteY18" fmla="*/ 522762 h 900360"/>
                <a:gd name="connsiteX19" fmla="*/ 2113359 w 2963465"/>
                <a:gd name="connsiteY19" fmla="*/ 514350 h 900360"/>
                <a:gd name="connsiteX20" fmla="*/ 2210990 w 2963465"/>
                <a:gd name="connsiteY20" fmla="*/ 485775 h 900360"/>
                <a:gd name="connsiteX21" fmla="*/ 2272903 w 2963465"/>
                <a:gd name="connsiteY21" fmla="*/ 468611 h 900360"/>
                <a:gd name="connsiteX22" fmla="*/ 2332434 w 2963465"/>
                <a:gd name="connsiteY22" fmla="*/ 450056 h 900360"/>
                <a:gd name="connsiteX23" fmla="*/ 2413396 w 2963465"/>
                <a:gd name="connsiteY23" fmla="*/ 407193 h 900360"/>
                <a:gd name="connsiteX24" fmla="*/ 2475309 w 2963465"/>
                <a:gd name="connsiteY24" fmla="*/ 371475 h 900360"/>
                <a:gd name="connsiteX25" fmla="*/ 2558653 w 2963465"/>
                <a:gd name="connsiteY25" fmla="*/ 323849 h 900360"/>
                <a:gd name="connsiteX26" fmla="*/ 2631817 w 2963465"/>
                <a:gd name="connsiteY26" fmla="*/ 238036 h 900360"/>
                <a:gd name="connsiteX27" fmla="*/ 2719953 w 2963465"/>
                <a:gd name="connsiteY27" fmla="*/ 144011 h 900360"/>
                <a:gd name="connsiteX28" fmla="*/ 2815704 w 2963465"/>
                <a:gd name="connsiteY28" fmla="*/ 89865 h 900360"/>
                <a:gd name="connsiteX29" fmla="*/ 2880122 w 2963465"/>
                <a:gd name="connsiteY29" fmla="*/ 59531 h 900360"/>
                <a:gd name="connsiteX30" fmla="*/ 2911078 w 2963465"/>
                <a:gd name="connsiteY30" fmla="*/ 30956 h 900360"/>
                <a:gd name="connsiteX31" fmla="*/ 2942033 w 2963465"/>
                <a:gd name="connsiteY31" fmla="*/ 0 h 900360"/>
                <a:gd name="connsiteX32" fmla="*/ 2963465 w 2963465"/>
                <a:gd name="connsiteY32" fmla="*/ 61911 h 900360"/>
                <a:gd name="connsiteX33" fmla="*/ 2911078 w 2963465"/>
                <a:gd name="connsiteY33" fmla="*/ 109537 h 900360"/>
                <a:gd name="connsiteX34" fmla="*/ 2844403 w 2963465"/>
                <a:gd name="connsiteY34" fmla="*/ 142875 h 900360"/>
                <a:gd name="connsiteX35" fmla="*/ 2760810 w 2963465"/>
                <a:gd name="connsiteY35" fmla="*/ 199651 h 900360"/>
                <a:gd name="connsiteX36" fmla="*/ 2708672 w 2963465"/>
                <a:gd name="connsiteY36" fmla="*/ 259556 h 900360"/>
                <a:gd name="connsiteX37" fmla="*/ 2639615 w 2963465"/>
                <a:gd name="connsiteY37" fmla="*/ 330993 h 900360"/>
                <a:gd name="connsiteX38" fmla="*/ 2553890 w 2963465"/>
                <a:gd name="connsiteY38" fmla="*/ 388143 h 900360"/>
                <a:gd name="connsiteX39" fmla="*/ 2444353 w 2963465"/>
                <a:gd name="connsiteY39" fmla="*/ 452437 h 900360"/>
                <a:gd name="connsiteX40" fmla="*/ 2344340 w 2963465"/>
                <a:gd name="connsiteY40" fmla="*/ 495300 h 900360"/>
                <a:gd name="connsiteX41" fmla="*/ 2272903 w 2963465"/>
                <a:gd name="connsiteY41" fmla="*/ 528637 h 900360"/>
                <a:gd name="connsiteX42" fmla="*/ 2170509 w 2963465"/>
                <a:gd name="connsiteY42" fmla="*/ 557212 h 900360"/>
                <a:gd name="connsiteX43" fmla="*/ 2049066 w 2963465"/>
                <a:gd name="connsiteY43" fmla="*/ 578148 h 900360"/>
                <a:gd name="connsiteX44" fmla="*/ 1923725 w 2963465"/>
                <a:gd name="connsiteY44" fmla="*/ 576292 h 900360"/>
                <a:gd name="connsiteX45" fmla="*/ 1797394 w 2963465"/>
                <a:gd name="connsiteY45" fmla="*/ 604495 h 900360"/>
                <a:gd name="connsiteX46" fmla="*/ 1663303 w 2963465"/>
                <a:gd name="connsiteY46" fmla="*/ 685800 h 900360"/>
                <a:gd name="connsiteX47" fmla="*/ 1546621 w 2963465"/>
                <a:gd name="connsiteY47" fmla="*/ 704850 h 900360"/>
                <a:gd name="connsiteX48" fmla="*/ 1398984 w 2963465"/>
                <a:gd name="connsiteY48" fmla="*/ 728661 h 900360"/>
                <a:gd name="connsiteX49" fmla="*/ 1277540 w 2963465"/>
                <a:gd name="connsiteY49" fmla="*/ 738187 h 900360"/>
                <a:gd name="connsiteX50" fmla="*/ 1170384 w 2963465"/>
                <a:gd name="connsiteY50" fmla="*/ 731043 h 900360"/>
                <a:gd name="connsiteX51" fmla="*/ 1041796 w 2963465"/>
                <a:gd name="connsiteY51" fmla="*/ 700087 h 900360"/>
                <a:gd name="connsiteX52" fmla="*/ 970359 w 2963465"/>
                <a:gd name="connsiteY52" fmla="*/ 673893 h 900360"/>
                <a:gd name="connsiteX53" fmla="*/ 934640 w 2963465"/>
                <a:gd name="connsiteY53" fmla="*/ 661988 h 900360"/>
                <a:gd name="connsiteX54" fmla="*/ 873594 w 2963465"/>
                <a:gd name="connsiteY54" fmla="*/ 683418 h 900360"/>
                <a:gd name="connsiteX55" fmla="*/ 832246 w 2963465"/>
                <a:gd name="connsiteY55" fmla="*/ 700087 h 900360"/>
                <a:gd name="connsiteX56" fmla="*/ 763190 w 2963465"/>
                <a:gd name="connsiteY56" fmla="*/ 752475 h 900360"/>
                <a:gd name="connsiteX57" fmla="*/ 684609 w 2963465"/>
                <a:gd name="connsiteY57" fmla="*/ 831056 h 900360"/>
                <a:gd name="connsiteX58" fmla="*/ 565979 w 2963465"/>
                <a:gd name="connsiteY58" fmla="*/ 896711 h 900360"/>
                <a:gd name="connsiteX59" fmla="*/ 522496 w 2963465"/>
                <a:gd name="connsiteY59" fmla="*/ 900360 h 900360"/>
                <a:gd name="connsiteX60" fmla="*/ 388807 w 2963465"/>
                <a:gd name="connsiteY60" fmla="*/ 897731 h 900360"/>
                <a:gd name="connsiteX0" fmla="*/ 0 w 3416726"/>
                <a:gd name="connsiteY0" fmla="*/ 881025 h 900360"/>
                <a:gd name="connsiteX1" fmla="*/ 453261 w 3416726"/>
                <a:gd name="connsiteY1" fmla="*/ 777607 h 900360"/>
                <a:gd name="connsiteX2" fmla="*/ 735627 w 3416726"/>
                <a:gd name="connsiteY2" fmla="*/ 700746 h 900360"/>
                <a:gd name="connsiteX3" fmla="*/ 1035624 w 3416726"/>
                <a:gd name="connsiteY3" fmla="*/ 622251 h 900360"/>
                <a:gd name="connsiteX4" fmla="*/ 1170093 w 3416726"/>
                <a:gd name="connsiteY4" fmla="*/ 577009 h 900360"/>
                <a:gd name="connsiteX5" fmla="*/ 1267762 w 3416726"/>
                <a:gd name="connsiteY5" fmla="*/ 505037 h 900360"/>
                <a:gd name="connsiteX6" fmla="*/ 1344500 w 3416726"/>
                <a:gd name="connsiteY6" fmla="*/ 508414 h 900360"/>
                <a:gd name="connsiteX7" fmla="*/ 1442093 w 3416726"/>
                <a:gd name="connsiteY7" fmla="*/ 530771 h 900360"/>
                <a:gd name="connsiteX8" fmla="*/ 1518331 w 3416726"/>
                <a:gd name="connsiteY8" fmla="*/ 563183 h 900360"/>
                <a:gd name="connsiteX9" fmla="*/ 1622224 w 3416726"/>
                <a:gd name="connsiteY9" fmla="*/ 639029 h 900360"/>
                <a:gd name="connsiteX10" fmla="*/ 1685558 w 3416726"/>
                <a:gd name="connsiteY10" fmla="*/ 671940 h 900360"/>
                <a:gd name="connsiteX11" fmla="*/ 1771282 w 3416726"/>
                <a:gd name="connsiteY11" fmla="*/ 683418 h 900360"/>
                <a:gd name="connsiteX12" fmla="*/ 1857007 w 3416726"/>
                <a:gd name="connsiteY12" fmla="*/ 673893 h 900360"/>
                <a:gd name="connsiteX13" fmla="*/ 1978575 w 3416726"/>
                <a:gd name="connsiteY13" fmla="*/ 652215 h 900360"/>
                <a:gd name="connsiteX14" fmla="*/ 2074320 w 3416726"/>
                <a:gd name="connsiteY14" fmla="*/ 625525 h 900360"/>
                <a:gd name="connsiteX15" fmla="*/ 2157539 w 3416726"/>
                <a:gd name="connsiteY15" fmla="*/ 578798 h 900360"/>
                <a:gd name="connsiteX16" fmla="*/ 2260553 w 3416726"/>
                <a:gd name="connsiteY16" fmla="*/ 531946 h 900360"/>
                <a:gd name="connsiteX17" fmla="*/ 2332267 w 3416726"/>
                <a:gd name="connsiteY17" fmla="*/ 520782 h 900360"/>
                <a:gd name="connsiteX18" fmla="*/ 2517328 w 3416726"/>
                <a:gd name="connsiteY18" fmla="*/ 522762 h 900360"/>
                <a:gd name="connsiteX19" fmla="*/ 2566620 w 3416726"/>
                <a:gd name="connsiteY19" fmla="*/ 514350 h 900360"/>
                <a:gd name="connsiteX20" fmla="*/ 2664251 w 3416726"/>
                <a:gd name="connsiteY20" fmla="*/ 485775 h 900360"/>
                <a:gd name="connsiteX21" fmla="*/ 2726164 w 3416726"/>
                <a:gd name="connsiteY21" fmla="*/ 468611 h 900360"/>
                <a:gd name="connsiteX22" fmla="*/ 2785695 w 3416726"/>
                <a:gd name="connsiteY22" fmla="*/ 450056 h 900360"/>
                <a:gd name="connsiteX23" fmla="*/ 2866657 w 3416726"/>
                <a:gd name="connsiteY23" fmla="*/ 407193 h 900360"/>
                <a:gd name="connsiteX24" fmla="*/ 2928570 w 3416726"/>
                <a:gd name="connsiteY24" fmla="*/ 371475 h 900360"/>
                <a:gd name="connsiteX25" fmla="*/ 3011914 w 3416726"/>
                <a:gd name="connsiteY25" fmla="*/ 323849 h 900360"/>
                <a:gd name="connsiteX26" fmla="*/ 3085078 w 3416726"/>
                <a:gd name="connsiteY26" fmla="*/ 238036 h 900360"/>
                <a:gd name="connsiteX27" fmla="*/ 3173214 w 3416726"/>
                <a:gd name="connsiteY27" fmla="*/ 144011 h 900360"/>
                <a:gd name="connsiteX28" fmla="*/ 3268965 w 3416726"/>
                <a:gd name="connsiteY28" fmla="*/ 89865 h 900360"/>
                <a:gd name="connsiteX29" fmla="*/ 3333383 w 3416726"/>
                <a:gd name="connsiteY29" fmla="*/ 59531 h 900360"/>
                <a:gd name="connsiteX30" fmla="*/ 3364339 w 3416726"/>
                <a:gd name="connsiteY30" fmla="*/ 30956 h 900360"/>
                <a:gd name="connsiteX31" fmla="*/ 3395294 w 3416726"/>
                <a:gd name="connsiteY31" fmla="*/ 0 h 900360"/>
                <a:gd name="connsiteX32" fmla="*/ 3416726 w 3416726"/>
                <a:gd name="connsiteY32" fmla="*/ 61911 h 900360"/>
                <a:gd name="connsiteX33" fmla="*/ 3364339 w 3416726"/>
                <a:gd name="connsiteY33" fmla="*/ 109537 h 900360"/>
                <a:gd name="connsiteX34" fmla="*/ 3297664 w 3416726"/>
                <a:gd name="connsiteY34" fmla="*/ 142875 h 900360"/>
                <a:gd name="connsiteX35" fmla="*/ 3214071 w 3416726"/>
                <a:gd name="connsiteY35" fmla="*/ 199651 h 900360"/>
                <a:gd name="connsiteX36" fmla="*/ 3161933 w 3416726"/>
                <a:gd name="connsiteY36" fmla="*/ 259556 h 900360"/>
                <a:gd name="connsiteX37" fmla="*/ 3092876 w 3416726"/>
                <a:gd name="connsiteY37" fmla="*/ 330993 h 900360"/>
                <a:gd name="connsiteX38" fmla="*/ 3007151 w 3416726"/>
                <a:gd name="connsiteY38" fmla="*/ 388143 h 900360"/>
                <a:gd name="connsiteX39" fmla="*/ 2897614 w 3416726"/>
                <a:gd name="connsiteY39" fmla="*/ 452437 h 900360"/>
                <a:gd name="connsiteX40" fmla="*/ 2797601 w 3416726"/>
                <a:gd name="connsiteY40" fmla="*/ 495300 h 900360"/>
                <a:gd name="connsiteX41" fmla="*/ 2726164 w 3416726"/>
                <a:gd name="connsiteY41" fmla="*/ 528637 h 900360"/>
                <a:gd name="connsiteX42" fmla="*/ 2623770 w 3416726"/>
                <a:gd name="connsiteY42" fmla="*/ 557212 h 900360"/>
                <a:gd name="connsiteX43" fmla="*/ 2502327 w 3416726"/>
                <a:gd name="connsiteY43" fmla="*/ 578148 h 900360"/>
                <a:gd name="connsiteX44" fmla="*/ 2376986 w 3416726"/>
                <a:gd name="connsiteY44" fmla="*/ 576292 h 900360"/>
                <a:gd name="connsiteX45" fmla="*/ 2250655 w 3416726"/>
                <a:gd name="connsiteY45" fmla="*/ 604495 h 900360"/>
                <a:gd name="connsiteX46" fmla="*/ 2116564 w 3416726"/>
                <a:gd name="connsiteY46" fmla="*/ 685800 h 900360"/>
                <a:gd name="connsiteX47" fmla="*/ 1999882 w 3416726"/>
                <a:gd name="connsiteY47" fmla="*/ 704850 h 900360"/>
                <a:gd name="connsiteX48" fmla="*/ 1852245 w 3416726"/>
                <a:gd name="connsiteY48" fmla="*/ 728661 h 900360"/>
                <a:gd name="connsiteX49" fmla="*/ 1730801 w 3416726"/>
                <a:gd name="connsiteY49" fmla="*/ 738187 h 900360"/>
                <a:gd name="connsiteX50" fmla="*/ 1623645 w 3416726"/>
                <a:gd name="connsiteY50" fmla="*/ 731043 h 900360"/>
                <a:gd name="connsiteX51" fmla="*/ 1495057 w 3416726"/>
                <a:gd name="connsiteY51" fmla="*/ 700087 h 900360"/>
                <a:gd name="connsiteX52" fmla="*/ 1423620 w 3416726"/>
                <a:gd name="connsiteY52" fmla="*/ 673893 h 900360"/>
                <a:gd name="connsiteX53" fmla="*/ 1387901 w 3416726"/>
                <a:gd name="connsiteY53" fmla="*/ 661988 h 900360"/>
                <a:gd name="connsiteX54" fmla="*/ 1326855 w 3416726"/>
                <a:gd name="connsiteY54" fmla="*/ 683418 h 900360"/>
                <a:gd name="connsiteX55" fmla="*/ 1285507 w 3416726"/>
                <a:gd name="connsiteY55" fmla="*/ 700087 h 900360"/>
                <a:gd name="connsiteX56" fmla="*/ 1216451 w 3416726"/>
                <a:gd name="connsiteY56" fmla="*/ 752475 h 900360"/>
                <a:gd name="connsiteX57" fmla="*/ 1137870 w 3416726"/>
                <a:gd name="connsiteY57" fmla="*/ 831056 h 900360"/>
                <a:gd name="connsiteX58" fmla="*/ 1019240 w 3416726"/>
                <a:gd name="connsiteY58" fmla="*/ 896711 h 900360"/>
                <a:gd name="connsiteX59" fmla="*/ 975757 w 3416726"/>
                <a:gd name="connsiteY59" fmla="*/ 900360 h 900360"/>
                <a:gd name="connsiteX60" fmla="*/ 0 w 3416726"/>
                <a:gd name="connsiteY60" fmla="*/ 881025 h 900360"/>
                <a:gd name="connsiteX0" fmla="*/ 0 w 3416726"/>
                <a:gd name="connsiteY0" fmla="*/ 881025 h 900360"/>
                <a:gd name="connsiteX1" fmla="*/ 453261 w 3416726"/>
                <a:gd name="connsiteY1" fmla="*/ 777607 h 900360"/>
                <a:gd name="connsiteX2" fmla="*/ 735627 w 3416726"/>
                <a:gd name="connsiteY2" fmla="*/ 700746 h 900360"/>
                <a:gd name="connsiteX3" fmla="*/ 1035624 w 3416726"/>
                <a:gd name="connsiteY3" fmla="*/ 622251 h 900360"/>
                <a:gd name="connsiteX4" fmla="*/ 1170093 w 3416726"/>
                <a:gd name="connsiteY4" fmla="*/ 577009 h 900360"/>
                <a:gd name="connsiteX5" fmla="*/ 1267762 w 3416726"/>
                <a:gd name="connsiteY5" fmla="*/ 505037 h 900360"/>
                <a:gd name="connsiteX6" fmla="*/ 1344500 w 3416726"/>
                <a:gd name="connsiteY6" fmla="*/ 508414 h 900360"/>
                <a:gd name="connsiteX7" fmla="*/ 1442093 w 3416726"/>
                <a:gd name="connsiteY7" fmla="*/ 530771 h 900360"/>
                <a:gd name="connsiteX8" fmla="*/ 1518331 w 3416726"/>
                <a:gd name="connsiteY8" fmla="*/ 563183 h 900360"/>
                <a:gd name="connsiteX9" fmla="*/ 1622224 w 3416726"/>
                <a:gd name="connsiteY9" fmla="*/ 639029 h 900360"/>
                <a:gd name="connsiteX10" fmla="*/ 1685558 w 3416726"/>
                <a:gd name="connsiteY10" fmla="*/ 671940 h 900360"/>
                <a:gd name="connsiteX11" fmla="*/ 1771282 w 3416726"/>
                <a:gd name="connsiteY11" fmla="*/ 683418 h 900360"/>
                <a:gd name="connsiteX12" fmla="*/ 1857007 w 3416726"/>
                <a:gd name="connsiteY12" fmla="*/ 673893 h 900360"/>
                <a:gd name="connsiteX13" fmla="*/ 1978575 w 3416726"/>
                <a:gd name="connsiteY13" fmla="*/ 652215 h 900360"/>
                <a:gd name="connsiteX14" fmla="*/ 2074320 w 3416726"/>
                <a:gd name="connsiteY14" fmla="*/ 625525 h 900360"/>
                <a:gd name="connsiteX15" fmla="*/ 2157539 w 3416726"/>
                <a:gd name="connsiteY15" fmla="*/ 578798 h 900360"/>
                <a:gd name="connsiteX16" fmla="*/ 2260553 w 3416726"/>
                <a:gd name="connsiteY16" fmla="*/ 531946 h 900360"/>
                <a:gd name="connsiteX17" fmla="*/ 2332267 w 3416726"/>
                <a:gd name="connsiteY17" fmla="*/ 520782 h 900360"/>
                <a:gd name="connsiteX18" fmla="*/ 2517328 w 3416726"/>
                <a:gd name="connsiteY18" fmla="*/ 522762 h 900360"/>
                <a:gd name="connsiteX19" fmla="*/ 2566620 w 3416726"/>
                <a:gd name="connsiteY19" fmla="*/ 514350 h 900360"/>
                <a:gd name="connsiteX20" fmla="*/ 2664251 w 3416726"/>
                <a:gd name="connsiteY20" fmla="*/ 485775 h 900360"/>
                <a:gd name="connsiteX21" fmla="*/ 2726164 w 3416726"/>
                <a:gd name="connsiteY21" fmla="*/ 468611 h 900360"/>
                <a:gd name="connsiteX22" fmla="*/ 2785695 w 3416726"/>
                <a:gd name="connsiteY22" fmla="*/ 450056 h 900360"/>
                <a:gd name="connsiteX23" fmla="*/ 2866657 w 3416726"/>
                <a:gd name="connsiteY23" fmla="*/ 407193 h 900360"/>
                <a:gd name="connsiteX24" fmla="*/ 2928570 w 3416726"/>
                <a:gd name="connsiteY24" fmla="*/ 371475 h 900360"/>
                <a:gd name="connsiteX25" fmla="*/ 3011914 w 3416726"/>
                <a:gd name="connsiteY25" fmla="*/ 323849 h 900360"/>
                <a:gd name="connsiteX26" fmla="*/ 3085078 w 3416726"/>
                <a:gd name="connsiteY26" fmla="*/ 238036 h 900360"/>
                <a:gd name="connsiteX27" fmla="*/ 3173214 w 3416726"/>
                <a:gd name="connsiteY27" fmla="*/ 144011 h 900360"/>
                <a:gd name="connsiteX28" fmla="*/ 3268965 w 3416726"/>
                <a:gd name="connsiteY28" fmla="*/ 89865 h 900360"/>
                <a:gd name="connsiteX29" fmla="*/ 3333383 w 3416726"/>
                <a:gd name="connsiteY29" fmla="*/ 59531 h 900360"/>
                <a:gd name="connsiteX30" fmla="*/ 3364339 w 3416726"/>
                <a:gd name="connsiteY30" fmla="*/ 30956 h 900360"/>
                <a:gd name="connsiteX31" fmla="*/ 3395294 w 3416726"/>
                <a:gd name="connsiteY31" fmla="*/ 0 h 900360"/>
                <a:gd name="connsiteX32" fmla="*/ 3416726 w 3416726"/>
                <a:gd name="connsiteY32" fmla="*/ 61911 h 900360"/>
                <a:gd name="connsiteX33" fmla="*/ 3364339 w 3416726"/>
                <a:gd name="connsiteY33" fmla="*/ 109537 h 900360"/>
                <a:gd name="connsiteX34" fmla="*/ 3297664 w 3416726"/>
                <a:gd name="connsiteY34" fmla="*/ 142875 h 900360"/>
                <a:gd name="connsiteX35" fmla="*/ 3214071 w 3416726"/>
                <a:gd name="connsiteY35" fmla="*/ 199651 h 900360"/>
                <a:gd name="connsiteX36" fmla="*/ 3161933 w 3416726"/>
                <a:gd name="connsiteY36" fmla="*/ 259556 h 900360"/>
                <a:gd name="connsiteX37" fmla="*/ 3092876 w 3416726"/>
                <a:gd name="connsiteY37" fmla="*/ 330993 h 900360"/>
                <a:gd name="connsiteX38" fmla="*/ 3007151 w 3416726"/>
                <a:gd name="connsiteY38" fmla="*/ 388143 h 900360"/>
                <a:gd name="connsiteX39" fmla="*/ 2897614 w 3416726"/>
                <a:gd name="connsiteY39" fmla="*/ 452437 h 900360"/>
                <a:gd name="connsiteX40" fmla="*/ 2797601 w 3416726"/>
                <a:gd name="connsiteY40" fmla="*/ 495300 h 900360"/>
                <a:gd name="connsiteX41" fmla="*/ 2726164 w 3416726"/>
                <a:gd name="connsiteY41" fmla="*/ 528637 h 900360"/>
                <a:gd name="connsiteX42" fmla="*/ 2623770 w 3416726"/>
                <a:gd name="connsiteY42" fmla="*/ 557212 h 900360"/>
                <a:gd name="connsiteX43" fmla="*/ 2502327 w 3416726"/>
                <a:gd name="connsiteY43" fmla="*/ 578148 h 900360"/>
                <a:gd name="connsiteX44" fmla="*/ 2376986 w 3416726"/>
                <a:gd name="connsiteY44" fmla="*/ 576292 h 900360"/>
                <a:gd name="connsiteX45" fmla="*/ 2250655 w 3416726"/>
                <a:gd name="connsiteY45" fmla="*/ 604495 h 900360"/>
                <a:gd name="connsiteX46" fmla="*/ 2116564 w 3416726"/>
                <a:gd name="connsiteY46" fmla="*/ 685800 h 900360"/>
                <a:gd name="connsiteX47" fmla="*/ 1999882 w 3416726"/>
                <a:gd name="connsiteY47" fmla="*/ 704850 h 900360"/>
                <a:gd name="connsiteX48" fmla="*/ 1852245 w 3416726"/>
                <a:gd name="connsiteY48" fmla="*/ 728661 h 900360"/>
                <a:gd name="connsiteX49" fmla="*/ 1730801 w 3416726"/>
                <a:gd name="connsiteY49" fmla="*/ 738187 h 900360"/>
                <a:gd name="connsiteX50" fmla="*/ 1623645 w 3416726"/>
                <a:gd name="connsiteY50" fmla="*/ 731043 h 900360"/>
                <a:gd name="connsiteX51" fmla="*/ 1495057 w 3416726"/>
                <a:gd name="connsiteY51" fmla="*/ 700087 h 900360"/>
                <a:gd name="connsiteX52" fmla="*/ 1423620 w 3416726"/>
                <a:gd name="connsiteY52" fmla="*/ 673893 h 900360"/>
                <a:gd name="connsiteX53" fmla="*/ 1387901 w 3416726"/>
                <a:gd name="connsiteY53" fmla="*/ 661988 h 900360"/>
                <a:gd name="connsiteX54" fmla="*/ 1326855 w 3416726"/>
                <a:gd name="connsiteY54" fmla="*/ 683418 h 900360"/>
                <a:gd name="connsiteX55" fmla="*/ 1285507 w 3416726"/>
                <a:gd name="connsiteY55" fmla="*/ 700087 h 900360"/>
                <a:gd name="connsiteX56" fmla="*/ 1132913 w 3416726"/>
                <a:gd name="connsiteY56" fmla="*/ 688998 h 900360"/>
                <a:gd name="connsiteX57" fmla="*/ 1137870 w 3416726"/>
                <a:gd name="connsiteY57" fmla="*/ 831056 h 900360"/>
                <a:gd name="connsiteX58" fmla="*/ 1019240 w 3416726"/>
                <a:gd name="connsiteY58" fmla="*/ 896711 h 900360"/>
                <a:gd name="connsiteX59" fmla="*/ 975757 w 3416726"/>
                <a:gd name="connsiteY59" fmla="*/ 900360 h 900360"/>
                <a:gd name="connsiteX60" fmla="*/ 0 w 3416726"/>
                <a:gd name="connsiteY60" fmla="*/ 881025 h 900360"/>
                <a:gd name="connsiteX0" fmla="*/ 0 w 3416726"/>
                <a:gd name="connsiteY0" fmla="*/ 881025 h 900360"/>
                <a:gd name="connsiteX1" fmla="*/ 453261 w 3416726"/>
                <a:gd name="connsiteY1" fmla="*/ 777607 h 900360"/>
                <a:gd name="connsiteX2" fmla="*/ 735627 w 3416726"/>
                <a:gd name="connsiteY2" fmla="*/ 700746 h 900360"/>
                <a:gd name="connsiteX3" fmla="*/ 1035624 w 3416726"/>
                <a:gd name="connsiteY3" fmla="*/ 622251 h 900360"/>
                <a:gd name="connsiteX4" fmla="*/ 1170093 w 3416726"/>
                <a:gd name="connsiteY4" fmla="*/ 577009 h 900360"/>
                <a:gd name="connsiteX5" fmla="*/ 1267762 w 3416726"/>
                <a:gd name="connsiteY5" fmla="*/ 505037 h 900360"/>
                <a:gd name="connsiteX6" fmla="*/ 1344500 w 3416726"/>
                <a:gd name="connsiteY6" fmla="*/ 508414 h 900360"/>
                <a:gd name="connsiteX7" fmla="*/ 1442093 w 3416726"/>
                <a:gd name="connsiteY7" fmla="*/ 530771 h 900360"/>
                <a:gd name="connsiteX8" fmla="*/ 1518331 w 3416726"/>
                <a:gd name="connsiteY8" fmla="*/ 563183 h 900360"/>
                <a:gd name="connsiteX9" fmla="*/ 1622224 w 3416726"/>
                <a:gd name="connsiteY9" fmla="*/ 639029 h 900360"/>
                <a:gd name="connsiteX10" fmla="*/ 1685558 w 3416726"/>
                <a:gd name="connsiteY10" fmla="*/ 671940 h 900360"/>
                <a:gd name="connsiteX11" fmla="*/ 1771282 w 3416726"/>
                <a:gd name="connsiteY11" fmla="*/ 683418 h 900360"/>
                <a:gd name="connsiteX12" fmla="*/ 1857007 w 3416726"/>
                <a:gd name="connsiteY12" fmla="*/ 673893 h 900360"/>
                <a:gd name="connsiteX13" fmla="*/ 1978575 w 3416726"/>
                <a:gd name="connsiteY13" fmla="*/ 652215 h 900360"/>
                <a:gd name="connsiteX14" fmla="*/ 2074320 w 3416726"/>
                <a:gd name="connsiteY14" fmla="*/ 625525 h 900360"/>
                <a:gd name="connsiteX15" fmla="*/ 2157539 w 3416726"/>
                <a:gd name="connsiteY15" fmla="*/ 578798 h 900360"/>
                <a:gd name="connsiteX16" fmla="*/ 2260553 w 3416726"/>
                <a:gd name="connsiteY16" fmla="*/ 531946 h 900360"/>
                <a:gd name="connsiteX17" fmla="*/ 2332267 w 3416726"/>
                <a:gd name="connsiteY17" fmla="*/ 520782 h 900360"/>
                <a:gd name="connsiteX18" fmla="*/ 2517328 w 3416726"/>
                <a:gd name="connsiteY18" fmla="*/ 522762 h 900360"/>
                <a:gd name="connsiteX19" fmla="*/ 2566620 w 3416726"/>
                <a:gd name="connsiteY19" fmla="*/ 514350 h 900360"/>
                <a:gd name="connsiteX20" fmla="*/ 2664251 w 3416726"/>
                <a:gd name="connsiteY20" fmla="*/ 485775 h 900360"/>
                <a:gd name="connsiteX21" fmla="*/ 2726164 w 3416726"/>
                <a:gd name="connsiteY21" fmla="*/ 468611 h 900360"/>
                <a:gd name="connsiteX22" fmla="*/ 2785695 w 3416726"/>
                <a:gd name="connsiteY22" fmla="*/ 450056 h 900360"/>
                <a:gd name="connsiteX23" fmla="*/ 2866657 w 3416726"/>
                <a:gd name="connsiteY23" fmla="*/ 407193 h 900360"/>
                <a:gd name="connsiteX24" fmla="*/ 2928570 w 3416726"/>
                <a:gd name="connsiteY24" fmla="*/ 371475 h 900360"/>
                <a:gd name="connsiteX25" fmla="*/ 3011914 w 3416726"/>
                <a:gd name="connsiteY25" fmla="*/ 323849 h 900360"/>
                <a:gd name="connsiteX26" fmla="*/ 3085078 w 3416726"/>
                <a:gd name="connsiteY26" fmla="*/ 238036 h 900360"/>
                <a:gd name="connsiteX27" fmla="*/ 3173214 w 3416726"/>
                <a:gd name="connsiteY27" fmla="*/ 144011 h 900360"/>
                <a:gd name="connsiteX28" fmla="*/ 3268965 w 3416726"/>
                <a:gd name="connsiteY28" fmla="*/ 89865 h 900360"/>
                <a:gd name="connsiteX29" fmla="*/ 3333383 w 3416726"/>
                <a:gd name="connsiteY29" fmla="*/ 59531 h 900360"/>
                <a:gd name="connsiteX30" fmla="*/ 3364339 w 3416726"/>
                <a:gd name="connsiteY30" fmla="*/ 30956 h 900360"/>
                <a:gd name="connsiteX31" fmla="*/ 3395294 w 3416726"/>
                <a:gd name="connsiteY31" fmla="*/ 0 h 900360"/>
                <a:gd name="connsiteX32" fmla="*/ 3416726 w 3416726"/>
                <a:gd name="connsiteY32" fmla="*/ 61911 h 900360"/>
                <a:gd name="connsiteX33" fmla="*/ 3364339 w 3416726"/>
                <a:gd name="connsiteY33" fmla="*/ 109537 h 900360"/>
                <a:gd name="connsiteX34" fmla="*/ 3297664 w 3416726"/>
                <a:gd name="connsiteY34" fmla="*/ 142875 h 900360"/>
                <a:gd name="connsiteX35" fmla="*/ 3214071 w 3416726"/>
                <a:gd name="connsiteY35" fmla="*/ 199651 h 900360"/>
                <a:gd name="connsiteX36" fmla="*/ 3161933 w 3416726"/>
                <a:gd name="connsiteY36" fmla="*/ 259556 h 900360"/>
                <a:gd name="connsiteX37" fmla="*/ 3092876 w 3416726"/>
                <a:gd name="connsiteY37" fmla="*/ 330993 h 900360"/>
                <a:gd name="connsiteX38" fmla="*/ 3007151 w 3416726"/>
                <a:gd name="connsiteY38" fmla="*/ 388143 h 900360"/>
                <a:gd name="connsiteX39" fmla="*/ 2897614 w 3416726"/>
                <a:gd name="connsiteY39" fmla="*/ 452437 h 900360"/>
                <a:gd name="connsiteX40" fmla="*/ 2797601 w 3416726"/>
                <a:gd name="connsiteY40" fmla="*/ 495300 h 900360"/>
                <a:gd name="connsiteX41" fmla="*/ 2726164 w 3416726"/>
                <a:gd name="connsiteY41" fmla="*/ 528637 h 900360"/>
                <a:gd name="connsiteX42" fmla="*/ 2623770 w 3416726"/>
                <a:gd name="connsiteY42" fmla="*/ 557212 h 900360"/>
                <a:gd name="connsiteX43" fmla="*/ 2502327 w 3416726"/>
                <a:gd name="connsiteY43" fmla="*/ 578148 h 900360"/>
                <a:gd name="connsiteX44" fmla="*/ 2376986 w 3416726"/>
                <a:gd name="connsiteY44" fmla="*/ 576292 h 900360"/>
                <a:gd name="connsiteX45" fmla="*/ 2250655 w 3416726"/>
                <a:gd name="connsiteY45" fmla="*/ 604495 h 900360"/>
                <a:gd name="connsiteX46" fmla="*/ 2116564 w 3416726"/>
                <a:gd name="connsiteY46" fmla="*/ 685800 h 900360"/>
                <a:gd name="connsiteX47" fmla="*/ 1999882 w 3416726"/>
                <a:gd name="connsiteY47" fmla="*/ 704850 h 900360"/>
                <a:gd name="connsiteX48" fmla="*/ 1852245 w 3416726"/>
                <a:gd name="connsiteY48" fmla="*/ 728661 h 900360"/>
                <a:gd name="connsiteX49" fmla="*/ 1730801 w 3416726"/>
                <a:gd name="connsiteY49" fmla="*/ 738187 h 900360"/>
                <a:gd name="connsiteX50" fmla="*/ 1623645 w 3416726"/>
                <a:gd name="connsiteY50" fmla="*/ 731043 h 900360"/>
                <a:gd name="connsiteX51" fmla="*/ 1495057 w 3416726"/>
                <a:gd name="connsiteY51" fmla="*/ 700087 h 900360"/>
                <a:gd name="connsiteX52" fmla="*/ 1423620 w 3416726"/>
                <a:gd name="connsiteY52" fmla="*/ 673893 h 900360"/>
                <a:gd name="connsiteX53" fmla="*/ 1387901 w 3416726"/>
                <a:gd name="connsiteY53" fmla="*/ 661988 h 900360"/>
                <a:gd name="connsiteX54" fmla="*/ 1326855 w 3416726"/>
                <a:gd name="connsiteY54" fmla="*/ 683418 h 900360"/>
                <a:gd name="connsiteX55" fmla="*/ 1285507 w 3416726"/>
                <a:gd name="connsiteY55" fmla="*/ 700087 h 900360"/>
                <a:gd name="connsiteX56" fmla="*/ 1132913 w 3416726"/>
                <a:gd name="connsiteY56" fmla="*/ 688998 h 900360"/>
                <a:gd name="connsiteX57" fmla="*/ 1007550 w 3416726"/>
                <a:gd name="connsiteY57" fmla="*/ 760898 h 900360"/>
                <a:gd name="connsiteX58" fmla="*/ 1019240 w 3416726"/>
                <a:gd name="connsiteY58" fmla="*/ 896711 h 900360"/>
                <a:gd name="connsiteX59" fmla="*/ 975757 w 3416726"/>
                <a:gd name="connsiteY59" fmla="*/ 900360 h 900360"/>
                <a:gd name="connsiteX60" fmla="*/ 0 w 3416726"/>
                <a:gd name="connsiteY60" fmla="*/ 881025 h 900360"/>
                <a:gd name="connsiteX0" fmla="*/ 0 w 3416726"/>
                <a:gd name="connsiteY0" fmla="*/ 881025 h 900360"/>
                <a:gd name="connsiteX1" fmla="*/ 453261 w 3416726"/>
                <a:gd name="connsiteY1" fmla="*/ 777607 h 900360"/>
                <a:gd name="connsiteX2" fmla="*/ 735627 w 3416726"/>
                <a:gd name="connsiteY2" fmla="*/ 700746 h 900360"/>
                <a:gd name="connsiteX3" fmla="*/ 1035624 w 3416726"/>
                <a:gd name="connsiteY3" fmla="*/ 622251 h 900360"/>
                <a:gd name="connsiteX4" fmla="*/ 1170093 w 3416726"/>
                <a:gd name="connsiteY4" fmla="*/ 577009 h 900360"/>
                <a:gd name="connsiteX5" fmla="*/ 1267762 w 3416726"/>
                <a:gd name="connsiteY5" fmla="*/ 505037 h 900360"/>
                <a:gd name="connsiteX6" fmla="*/ 1344500 w 3416726"/>
                <a:gd name="connsiteY6" fmla="*/ 508414 h 900360"/>
                <a:gd name="connsiteX7" fmla="*/ 1442093 w 3416726"/>
                <a:gd name="connsiteY7" fmla="*/ 530771 h 900360"/>
                <a:gd name="connsiteX8" fmla="*/ 1518331 w 3416726"/>
                <a:gd name="connsiteY8" fmla="*/ 563183 h 900360"/>
                <a:gd name="connsiteX9" fmla="*/ 1622224 w 3416726"/>
                <a:gd name="connsiteY9" fmla="*/ 639029 h 900360"/>
                <a:gd name="connsiteX10" fmla="*/ 1685558 w 3416726"/>
                <a:gd name="connsiteY10" fmla="*/ 671940 h 900360"/>
                <a:gd name="connsiteX11" fmla="*/ 1771282 w 3416726"/>
                <a:gd name="connsiteY11" fmla="*/ 683418 h 900360"/>
                <a:gd name="connsiteX12" fmla="*/ 1857007 w 3416726"/>
                <a:gd name="connsiteY12" fmla="*/ 673893 h 900360"/>
                <a:gd name="connsiteX13" fmla="*/ 1978575 w 3416726"/>
                <a:gd name="connsiteY13" fmla="*/ 652215 h 900360"/>
                <a:gd name="connsiteX14" fmla="*/ 2074320 w 3416726"/>
                <a:gd name="connsiteY14" fmla="*/ 625525 h 900360"/>
                <a:gd name="connsiteX15" fmla="*/ 2157539 w 3416726"/>
                <a:gd name="connsiteY15" fmla="*/ 578798 h 900360"/>
                <a:gd name="connsiteX16" fmla="*/ 2260553 w 3416726"/>
                <a:gd name="connsiteY16" fmla="*/ 531946 h 900360"/>
                <a:gd name="connsiteX17" fmla="*/ 2332267 w 3416726"/>
                <a:gd name="connsiteY17" fmla="*/ 520782 h 900360"/>
                <a:gd name="connsiteX18" fmla="*/ 2517328 w 3416726"/>
                <a:gd name="connsiteY18" fmla="*/ 522762 h 900360"/>
                <a:gd name="connsiteX19" fmla="*/ 2566620 w 3416726"/>
                <a:gd name="connsiteY19" fmla="*/ 514350 h 900360"/>
                <a:gd name="connsiteX20" fmla="*/ 2664251 w 3416726"/>
                <a:gd name="connsiteY20" fmla="*/ 485775 h 900360"/>
                <a:gd name="connsiteX21" fmla="*/ 2726164 w 3416726"/>
                <a:gd name="connsiteY21" fmla="*/ 468611 h 900360"/>
                <a:gd name="connsiteX22" fmla="*/ 2785695 w 3416726"/>
                <a:gd name="connsiteY22" fmla="*/ 450056 h 900360"/>
                <a:gd name="connsiteX23" fmla="*/ 2866657 w 3416726"/>
                <a:gd name="connsiteY23" fmla="*/ 407193 h 900360"/>
                <a:gd name="connsiteX24" fmla="*/ 2928570 w 3416726"/>
                <a:gd name="connsiteY24" fmla="*/ 371475 h 900360"/>
                <a:gd name="connsiteX25" fmla="*/ 3011914 w 3416726"/>
                <a:gd name="connsiteY25" fmla="*/ 323849 h 900360"/>
                <a:gd name="connsiteX26" fmla="*/ 3085078 w 3416726"/>
                <a:gd name="connsiteY26" fmla="*/ 238036 h 900360"/>
                <a:gd name="connsiteX27" fmla="*/ 3173214 w 3416726"/>
                <a:gd name="connsiteY27" fmla="*/ 144011 h 900360"/>
                <a:gd name="connsiteX28" fmla="*/ 3268965 w 3416726"/>
                <a:gd name="connsiteY28" fmla="*/ 89865 h 900360"/>
                <a:gd name="connsiteX29" fmla="*/ 3333383 w 3416726"/>
                <a:gd name="connsiteY29" fmla="*/ 59531 h 900360"/>
                <a:gd name="connsiteX30" fmla="*/ 3364339 w 3416726"/>
                <a:gd name="connsiteY30" fmla="*/ 30956 h 900360"/>
                <a:gd name="connsiteX31" fmla="*/ 3395294 w 3416726"/>
                <a:gd name="connsiteY31" fmla="*/ 0 h 900360"/>
                <a:gd name="connsiteX32" fmla="*/ 3416726 w 3416726"/>
                <a:gd name="connsiteY32" fmla="*/ 61911 h 900360"/>
                <a:gd name="connsiteX33" fmla="*/ 3364339 w 3416726"/>
                <a:gd name="connsiteY33" fmla="*/ 109537 h 900360"/>
                <a:gd name="connsiteX34" fmla="*/ 3297664 w 3416726"/>
                <a:gd name="connsiteY34" fmla="*/ 142875 h 900360"/>
                <a:gd name="connsiteX35" fmla="*/ 3214071 w 3416726"/>
                <a:gd name="connsiteY35" fmla="*/ 199651 h 900360"/>
                <a:gd name="connsiteX36" fmla="*/ 3161933 w 3416726"/>
                <a:gd name="connsiteY36" fmla="*/ 259556 h 900360"/>
                <a:gd name="connsiteX37" fmla="*/ 3092876 w 3416726"/>
                <a:gd name="connsiteY37" fmla="*/ 330993 h 900360"/>
                <a:gd name="connsiteX38" fmla="*/ 3007151 w 3416726"/>
                <a:gd name="connsiteY38" fmla="*/ 388143 h 900360"/>
                <a:gd name="connsiteX39" fmla="*/ 2897614 w 3416726"/>
                <a:gd name="connsiteY39" fmla="*/ 452437 h 900360"/>
                <a:gd name="connsiteX40" fmla="*/ 2797601 w 3416726"/>
                <a:gd name="connsiteY40" fmla="*/ 495300 h 900360"/>
                <a:gd name="connsiteX41" fmla="*/ 2726164 w 3416726"/>
                <a:gd name="connsiteY41" fmla="*/ 528637 h 900360"/>
                <a:gd name="connsiteX42" fmla="*/ 2623770 w 3416726"/>
                <a:gd name="connsiteY42" fmla="*/ 557212 h 900360"/>
                <a:gd name="connsiteX43" fmla="*/ 2502327 w 3416726"/>
                <a:gd name="connsiteY43" fmla="*/ 578148 h 900360"/>
                <a:gd name="connsiteX44" fmla="*/ 2376986 w 3416726"/>
                <a:gd name="connsiteY44" fmla="*/ 576292 h 900360"/>
                <a:gd name="connsiteX45" fmla="*/ 2250655 w 3416726"/>
                <a:gd name="connsiteY45" fmla="*/ 604495 h 900360"/>
                <a:gd name="connsiteX46" fmla="*/ 2116564 w 3416726"/>
                <a:gd name="connsiteY46" fmla="*/ 685800 h 900360"/>
                <a:gd name="connsiteX47" fmla="*/ 1999882 w 3416726"/>
                <a:gd name="connsiteY47" fmla="*/ 704850 h 900360"/>
                <a:gd name="connsiteX48" fmla="*/ 1852245 w 3416726"/>
                <a:gd name="connsiteY48" fmla="*/ 728661 h 900360"/>
                <a:gd name="connsiteX49" fmla="*/ 1730801 w 3416726"/>
                <a:gd name="connsiteY49" fmla="*/ 738187 h 900360"/>
                <a:gd name="connsiteX50" fmla="*/ 1623645 w 3416726"/>
                <a:gd name="connsiteY50" fmla="*/ 731043 h 900360"/>
                <a:gd name="connsiteX51" fmla="*/ 1495057 w 3416726"/>
                <a:gd name="connsiteY51" fmla="*/ 700087 h 900360"/>
                <a:gd name="connsiteX52" fmla="*/ 1423620 w 3416726"/>
                <a:gd name="connsiteY52" fmla="*/ 673893 h 900360"/>
                <a:gd name="connsiteX53" fmla="*/ 1387901 w 3416726"/>
                <a:gd name="connsiteY53" fmla="*/ 661988 h 900360"/>
                <a:gd name="connsiteX54" fmla="*/ 1326855 w 3416726"/>
                <a:gd name="connsiteY54" fmla="*/ 683418 h 900360"/>
                <a:gd name="connsiteX55" fmla="*/ 1285507 w 3416726"/>
                <a:gd name="connsiteY55" fmla="*/ 700087 h 900360"/>
                <a:gd name="connsiteX56" fmla="*/ 1132913 w 3416726"/>
                <a:gd name="connsiteY56" fmla="*/ 688998 h 900360"/>
                <a:gd name="connsiteX57" fmla="*/ 1007550 w 3416726"/>
                <a:gd name="connsiteY57" fmla="*/ 760898 h 900360"/>
                <a:gd name="connsiteX58" fmla="*/ 918994 w 3416726"/>
                <a:gd name="connsiteY58" fmla="*/ 813190 h 900360"/>
                <a:gd name="connsiteX59" fmla="*/ 975757 w 3416726"/>
                <a:gd name="connsiteY59" fmla="*/ 900360 h 900360"/>
                <a:gd name="connsiteX60" fmla="*/ 0 w 3416726"/>
                <a:gd name="connsiteY60" fmla="*/ 881025 h 900360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35627 w 3416726"/>
                <a:gd name="connsiteY2" fmla="*/ 700746 h 881025"/>
                <a:gd name="connsiteX3" fmla="*/ 1035624 w 3416726"/>
                <a:gd name="connsiteY3" fmla="*/ 622251 h 881025"/>
                <a:gd name="connsiteX4" fmla="*/ 1170093 w 3416726"/>
                <a:gd name="connsiteY4" fmla="*/ 577009 h 881025"/>
                <a:gd name="connsiteX5" fmla="*/ 1267762 w 3416726"/>
                <a:gd name="connsiteY5" fmla="*/ 505037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5507 w 3416726"/>
                <a:gd name="connsiteY55" fmla="*/ 700087 h 881025"/>
                <a:gd name="connsiteX56" fmla="*/ 1132913 w 3416726"/>
                <a:gd name="connsiteY56" fmla="*/ 688998 h 881025"/>
                <a:gd name="connsiteX57" fmla="*/ 1007550 w 3416726"/>
                <a:gd name="connsiteY57" fmla="*/ 760898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1024810"/>
                <a:gd name="connsiteX1" fmla="*/ 453261 w 3416726"/>
                <a:gd name="connsiteY1" fmla="*/ 777607 h 1024810"/>
                <a:gd name="connsiteX2" fmla="*/ 718920 w 3416726"/>
                <a:gd name="connsiteY2" fmla="*/ 1024810 h 1024810"/>
                <a:gd name="connsiteX3" fmla="*/ 1035624 w 3416726"/>
                <a:gd name="connsiteY3" fmla="*/ 622251 h 1024810"/>
                <a:gd name="connsiteX4" fmla="*/ 1170093 w 3416726"/>
                <a:gd name="connsiteY4" fmla="*/ 577009 h 1024810"/>
                <a:gd name="connsiteX5" fmla="*/ 1267762 w 3416726"/>
                <a:gd name="connsiteY5" fmla="*/ 505037 h 1024810"/>
                <a:gd name="connsiteX6" fmla="*/ 1344500 w 3416726"/>
                <a:gd name="connsiteY6" fmla="*/ 508414 h 1024810"/>
                <a:gd name="connsiteX7" fmla="*/ 1442093 w 3416726"/>
                <a:gd name="connsiteY7" fmla="*/ 530771 h 1024810"/>
                <a:gd name="connsiteX8" fmla="*/ 1518331 w 3416726"/>
                <a:gd name="connsiteY8" fmla="*/ 563183 h 1024810"/>
                <a:gd name="connsiteX9" fmla="*/ 1622224 w 3416726"/>
                <a:gd name="connsiteY9" fmla="*/ 639029 h 1024810"/>
                <a:gd name="connsiteX10" fmla="*/ 1685558 w 3416726"/>
                <a:gd name="connsiteY10" fmla="*/ 671940 h 1024810"/>
                <a:gd name="connsiteX11" fmla="*/ 1771282 w 3416726"/>
                <a:gd name="connsiteY11" fmla="*/ 683418 h 1024810"/>
                <a:gd name="connsiteX12" fmla="*/ 1857007 w 3416726"/>
                <a:gd name="connsiteY12" fmla="*/ 673893 h 1024810"/>
                <a:gd name="connsiteX13" fmla="*/ 1978575 w 3416726"/>
                <a:gd name="connsiteY13" fmla="*/ 652215 h 1024810"/>
                <a:gd name="connsiteX14" fmla="*/ 2074320 w 3416726"/>
                <a:gd name="connsiteY14" fmla="*/ 625525 h 1024810"/>
                <a:gd name="connsiteX15" fmla="*/ 2157539 w 3416726"/>
                <a:gd name="connsiteY15" fmla="*/ 578798 h 1024810"/>
                <a:gd name="connsiteX16" fmla="*/ 2260553 w 3416726"/>
                <a:gd name="connsiteY16" fmla="*/ 531946 h 1024810"/>
                <a:gd name="connsiteX17" fmla="*/ 2332267 w 3416726"/>
                <a:gd name="connsiteY17" fmla="*/ 520782 h 1024810"/>
                <a:gd name="connsiteX18" fmla="*/ 2517328 w 3416726"/>
                <a:gd name="connsiteY18" fmla="*/ 522762 h 1024810"/>
                <a:gd name="connsiteX19" fmla="*/ 2566620 w 3416726"/>
                <a:gd name="connsiteY19" fmla="*/ 514350 h 1024810"/>
                <a:gd name="connsiteX20" fmla="*/ 2664251 w 3416726"/>
                <a:gd name="connsiteY20" fmla="*/ 485775 h 1024810"/>
                <a:gd name="connsiteX21" fmla="*/ 2726164 w 3416726"/>
                <a:gd name="connsiteY21" fmla="*/ 468611 h 1024810"/>
                <a:gd name="connsiteX22" fmla="*/ 2785695 w 3416726"/>
                <a:gd name="connsiteY22" fmla="*/ 450056 h 1024810"/>
                <a:gd name="connsiteX23" fmla="*/ 2866657 w 3416726"/>
                <a:gd name="connsiteY23" fmla="*/ 407193 h 1024810"/>
                <a:gd name="connsiteX24" fmla="*/ 2928570 w 3416726"/>
                <a:gd name="connsiteY24" fmla="*/ 371475 h 1024810"/>
                <a:gd name="connsiteX25" fmla="*/ 3011914 w 3416726"/>
                <a:gd name="connsiteY25" fmla="*/ 323849 h 1024810"/>
                <a:gd name="connsiteX26" fmla="*/ 3085078 w 3416726"/>
                <a:gd name="connsiteY26" fmla="*/ 238036 h 1024810"/>
                <a:gd name="connsiteX27" fmla="*/ 3173214 w 3416726"/>
                <a:gd name="connsiteY27" fmla="*/ 144011 h 1024810"/>
                <a:gd name="connsiteX28" fmla="*/ 3268965 w 3416726"/>
                <a:gd name="connsiteY28" fmla="*/ 89865 h 1024810"/>
                <a:gd name="connsiteX29" fmla="*/ 3333383 w 3416726"/>
                <a:gd name="connsiteY29" fmla="*/ 59531 h 1024810"/>
                <a:gd name="connsiteX30" fmla="*/ 3364339 w 3416726"/>
                <a:gd name="connsiteY30" fmla="*/ 30956 h 1024810"/>
                <a:gd name="connsiteX31" fmla="*/ 3395294 w 3416726"/>
                <a:gd name="connsiteY31" fmla="*/ 0 h 1024810"/>
                <a:gd name="connsiteX32" fmla="*/ 3416726 w 3416726"/>
                <a:gd name="connsiteY32" fmla="*/ 61911 h 1024810"/>
                <a:gd name="connsiteX33" fmla="*/ 3364339 w 3416726"/>
                <a:gd name="connsiteY33" fmla="*/ 109537 h 1024810"/>
                <a:gd name="connsiteX34" fmla="*/ 3297664 w 3416726"/>
                <a:gd name="connsiteY34" fmla="*/ 142875 h 1024810"/>
                <a:gd name="connsiteX35" fmla="*/ 3214071 w 3416726"/>
                <a:gd name="connsiteY35" fmla="*/ 199651 h 1024810"/>
                <a:gd name="connsiteX36" fmla="*/ 3161933 w 3416726"/>
                <a:gd name="connsiteY36" fmla="*/ 259556 h 1024810"/>
                <a:gd name="connsiteX37" fmla="*/ 3092876 w 3416726"/>
                <a:gd name="connsiteY37" fmla="*/ 330993 h 1024810"/>
                <a:gd name="connsiteX38" fmla="*/ 3007151 w 3416726"/>
                <a:gd name="connsiteY38" fmla="*/ 388143 h 1024810"/>
                <a:gd name="connsiteX39" fmla="*/ 2897614 w 3416726"/>
                <a:gd name="connsiteY39" fmla="*/ 452437 h 1024810"/>
                <a:gd name="connsiteX40" fmla="*/ 2797601 w 3416726"/>
                <a:gd name="connsiteY40" fmla="*/ 495300 h 1024810"/>
                <a:gd name="connsiteX41" fmla="*/ 2726164 w 3416726"/>
                <a:gd name="connsiteY41" fmla="*/ 528637 h 1024810"/>
                <a:gd name="connsiteX42" fmla="*/ 2623770 w 3416726"/>
                <a:gd name="connsiteY42" fmla="*/ 557212 h 1024810"/>
                <a:gd name="connsiteX43" fmla="*/ 2502327 w 3416726"/>
                <a:gd name="connsiteY43" fmla="*/ 578148 h 1024810"/>
                <a:gd name="connsiteX44" fmla="*/ 2376986 w 3416726"/>
                <a:gd name="connsiteY44" fmla="*/ 576292 h 1024810"/>
                <a:gd name="connsiteX45" fmla="*/ 2250655 w 3416726"/>
                <a:gd name="connsiteY45" fmla="*/ 604495 h 1024810"/>
                <a:gd name="connsiteX46" fmla="*/ 2116564 w 3416726"/>
                <a:gd name="connsiteY46" fmla="*/ 685800 h 1024810"/>
                <a:gd name="connsiteX47" fmla="*/ 1999882 w 3416726"/>
                <a:gd name="connsiteY47" fmla="*/ 704850 h 1024810"/>
                <a:gd name="connsiteX48" fmla="*/ 1852245 w 3416726"/>
                <a:gd name="connsiteY48" fmla="*/ 728661 h 1024810"/>
                <a:gd name="connsiteX49" fmla="*/ 1730801 w 3416726"/>
                <a:gd name="connsiteY49" fmla="*/ 738187 h 1024810"/>
                <a:gd name="connsiteX50" fmla="*/ 1623645 w 3416726"/>
                <a:gd name="connsiteY50" fmla="*/ 731043 h 1024810"/>
                <a:gd name="connsiteX51" fmla="*/ 1495057 w 3416726"/>
                <a:gd name="connsiteY51" fmla="*/ 700087 h 1024810"/>
                <a:gd name="connsiteX52" fmla="*/ 1423620 w 3416726"/>
                <a:gd name="connsiteY52" fmla="*/ 673893 h 1024810"/>
                <a:gd name="connsiteX53" fmla="*/ 1387901 w 3416726"/>
                <a:gd name="connsiteY53" fmla="*/ 661988 h 1024810"/>
                <a:gd name="connsiteX54" fmla="*/ 1326855 w 3416726"/>
                <a:gd name="connsiteY54" fmla="*/ 683418 h 1024810"/>
                <a:gd name="connsiteX55" fmla="*/ 1285507 w 3416726"/>
                <a:gd name="connsiteY55" fmla="*/ 700087 h 1024810"/>
                <a:gd name="connsiteX56" fmla="*/ 1132913 w 3416726"/>
                <a:gd name="connsiteY56" fmla="*/ 688998 h 1024810"/>
                <a:gd name="connsiteX57" fmla="*/ 1007550 w 3416726"/>
                <a:gd name="connsiteY57" fmla="*/ 760898 h 1024810"/>
                <a:gd name="connsiteX58" fmla="*/ 918994 w 3416726"/>
                <a:gd name="connsiteY58" fmla="*/ 813190 h 1024810"/>
                <a:gd name="connsiteX59" fmla="*/ 307448 w 3416726"/>
                <a:gd name="connsiteY59" fmla="*/ 880314 h 1024810"/>
                <a:gd name="connsiteX60" fmla="*/ 0 w 3416726"/>
                <a:gd name="connsiteY60" fmla="*/ 881025 h 1024810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70093 w 3416726"/>
                <a:gd name="connsiteY4" fmla="*/ 577009 h 881025"/>
                <a:gd name="connsiteX5" fmla="*/ 1267762 w 3416726"/>
                <a:gd name="connsiteY5" fmla="*/ 505037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5507 w 3416726"/>
                <a:gd name="connsiteY55" fmla="*/ 700087 h 881025"/>
                <a:gd name="connsiteX56" fmla="*/ 1132913 w 3416726"/>
                <a:gd name="connsiteY56" fmla="*/ 688998 h 881025"/>
                <a:gd name="connsiteX57" fmla="*/ 1007550 w 3416726"/>
                <a:gd name="connsiteY57" fmla="*/ 760898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60068 w 3416726"/>
                <a:gd name="connsiteY4" fmla="*/ 573668 h 881025"/>
                <a:gd name="connsiteX5" fmla="*/ 1267762 w 3416726"/>
                <a:gd name="connsiteY5" fmla="*/ 505037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5507 w 3416726"/>
                <a:gd name="connsiteY55" fmla="*/ 700087 h 881025"/>
                <a:gd name="connsiteX56" fmla="*/ 1132913 w 3416726"/>
                <a:gd name="connsiteY56" fmla="*/ 688998 h 881025"/>
                <a:gd name="connsiteX57" fmla="*/ 1007550 w 3416726"/>
                <a:gd name="connsiteY57" fmla="*/ 760898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60068 w 3416726"/>
                <a:gd name="connsiteY4" fmla="*/ 573668 h 881025"/>
                <a:gd name="connsiteX5" fmla="*/ 1267762 w 3416726"/>
                <a:gd name="connsiteY5" fmla="*/ 515060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5507 w 3416726"/>
                <a:gd name="connsiteY55" fmla="*/ 700087 h 881025"/>
                <a:gd name="connsiteX56" fmla="*/ 1132913 w 3416726"/>
                <a:gd name="connsiteY56" fmla="*/ 688998 h 881025"/>
                <a:gd name="connsiteX57" fmla="*/ 1007550 w 3416726"/>
                <a:gd name="connsiteY57" fmla="*/ 760898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60068 w 3416726"/>
                <a:gd name="connsiteY4" fmla="*/ 573668 h 881025"/>
                <a:gd name="connsiteX5" fmla="*/ 1267762 w 3416726"/>
                <a:gd name="connsiteY5" fmla="*/ 515060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2165 w 3416726"/>
                <a:gd name="connsiteY55" fmla="*/ 613224 h 881025"/>
                <a:gd name="connsiteX56" fmla="*/ 1132913 w 3416726"/>
                <a:gd name="connsiteY56" fmla="*/ 688998 h 881025"/>
                <a:gd name="connsiteX57" fmla="*/ 1007550 w 3416726"/>
                <a:gd name="connsiteY57" fmla="*/ 760898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60068 w 3416726"/>
                <a:gd name="connsiteY4" fmla="*/ 573668 h 881025"/>
                <a:gd name="connsiteX5" fmla="*/ 1267762 w 3416726"/>
                <a:gd name="connsiteY5" fmla="*/ 515060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2165 w 3416726"/>
                <a:gd name="connsiteY55" fmla="*/ 613224 h 881025"/>
                <a:gd name="connsiteX56" fmla="*/ 1132913 w 3416726"/>
                <a:gd name="connsiteY56" fmla="*/ 688998 h 881025"/>
                <a:gd name="connsiteX57" fmla="*/ 987500 w 3416726"/>
                <a:gd name="connsiteY57" fmla="*/ 720807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60068 w 3416726"/>
                <a:gd name="connsiteY4" fmla="*/ 573668 h 881025"/>
                <a:gd name="connsiteX5" fmla="*/ 1267762 w 3416726"/>
                <a:gd name="connsiteY5" fmla="*/ 515060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2165 w 3416726"/>
                <a:gd name="connsiteY55" fmla="*/ 613224 h 881025"/>
                <a:gd name="connsiteX56" fmla="*/ 1132913 w 3416726"/>
                <a:gd name="connsiteY56" fmla="*/ 688998 h 881025"/>
                <a:gd name="connsiteX57" fmla="*/ 987500 w 3416726"/>
                <a:gd name="connsiteY57" fmla="*/ 720807 h 881025"/>
                <a:gd name="connsiteX58" fmla="*/ 711819 w 3416726"/>
                <a:gd name="connsiteY58" fmla="*/ 783121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9998 w 3426724"/>
                <a:gd name="connsiteY0" fmla="*/ 881025 h 950473"/>
                <a:gd name="connsiteX1" fmla="*/ 463259 w 3426724"/>
                <a:gd name="connsiteY1" fmla="*/ 777607 h 950473"/>
                <a:gd name="connsiteX2" fmla="*/ 762334 w 3426724"/>
                <a:gd name="connsiteY2" fmla="*/ 700746 h 950473"/>
                <a:gd name="connsiteX3" fmla="*/ 1045622 w 3426724"/>
                <a:gd name="connsiteY3" fmla="*/ 622251 h 950473"/>
                <a:gd name="connsiteX4" fmla="*/ 1170066 w 3426724"/>
                <a:gd name="connsiteY4" fmla="*/ 573668 h 950473"/>
                <a:gd name="connsiteX5" fmla="*/ 1277760 w 3426724"/>
                <a:gd name="connsiteY5" fmla="*/ 515060 h 950473"/>
                <a:gd name="connsiteX6" fmla="*/ 1354498 w 3426724"/>
                <a:gd name="connsiteY6" fmla="*/ 508414 h 950473"/>
                <a:gd name="connsiteX7" fmla="*/ 1452091 w 3426724"/>
                <a:gd name="connsiteY7" fmla="*/ 530771 h 950473"/>
                <a:gd name="connsiteX8" fmla="*/ 1528329 w 3426724"/>
                <a:gd name="connsiteY8" fmla="*/ 563183 h 950473"/>
                <a:gd name="connsiteX9" fmla="*/ 1632222 w 3426724"/>
                <a:gd name="connsiteY9" fmla="*/ 639029 h 950473"/>
                <a:gd name="connsiteX10" fmla="*/ 1695556 w 3426724"/>
                <a:gd name="connsiteY10" fmla="*/ 671940 h 950473"/>
                <a:gd name="connsiteX11" fmla="*/ 1781280 w 3426724"/>
                <a:gd name="connsiteY11" fmla="*/ 683418 h 950473"/>
                <a:gd name="connsiteX12" fmla="*/ 1867005 w 3426724"/>
                <a:gd name="connsiteY12" fmla="*/ 673893 h 950473"/>
                <a:gd name="connsiteX13" fmla="*/ 1988573 w 3426724"/>
                <a:gd name="connsiteY13" fmla="*/ 652215 h 950473"/>
                <a:gd name="connsiteX14" fmla="*/ 2084318 w 3426724"/>
                <a:gd name="connsiteY14" fmla="*/ 625525 h 950473"/>
                <a:gd name="connsiteX15" fmla="*/ 2167537 w 3426724"/>
                <a:gd name="connsiteY15" fmla="*/ 578798 h 950473"/>
                <a:gd name="connsiteX16" fmla="*/ 2270551 w 3426724"/>
                <a:gd name="connsiteY16" fmla="*/ 531946 h 950473"/>
                <a:gd name="connsiteX17" fmla="*/ 2342265 w 3426724"/>
                <a:gd name="connsiteY17" fmla="*/ 520782 h 950473"/>
                <a:gd name="connsiteX18" fmla="*/ 2527326 w 3426724"/>
                <a:gd name="connsiteY18" fmla="*/ 522762 h 950473"/>
                <a:gd name="connsiteX19" fmla="*/ 2576618 w 3426724"/>
                <a:gd name="connsiteY19" fmla="*/ 514350 h 950473"/>
                <a:gd name="connsiteX20" fmla="*/ 2674249 w 3426724"/>
                <a:gd name="connsiteY20" fmla="*/ 485775 h 950473"/>
                <a:gd name="connsiteX21" fmla="*/ 2736162 w 3426724"/>
                <a:gd name="connsiteY21" fmla="*/ 468611 h 950473"/>
                <a:gd name="connsiteX22" fmla="*/ 2795693 w 3426724"/>
                <a:gd name="connsiteY22" fmla="*/ 450056 h 950473"/>
                <a:gd name="connsiteX23" fmla="*/ 2876655 w 3426724"/>
                <a:gd name="connsiteY23" fmla="*/ 407193 h 950473"/>
                <a:gd name="connsiteX24" fmla="*/ 2938568 w 3426724"/>
                <a:gd name="connsiteY24" fmla="*/ 371475 h 950473"/>
                <a:gd name="connsiteX25" fmla="*/ 3021912 w 3426724"/>
                <a:gd name="connsiteY25" fmla="*/ 323849 h 950473"/>
                <a:gd name="connsiteX26" fmla="*/ 3095076 w 3426724"/>
                <a:gd name="connsiteY26" fmla="*/ 238036 h 950473"/>
                <a:gd name="connsiteX27" fmla="*/ 3183212 w 3426724"/>
                <a:gd name="connsiteY27" fmla="*/ 144011 h 950473"/>
                <a:gd name="connsiteX28" fmla="*/ 3278963 w 3426724"/>
                <a:gd name="connsiteY28" fmla="*/ 89865 h 950473"/>
                <a:gd name="connsiteX29" fmla="*/ 3343381 w 3426724"/>
                <a:gd name="connsiteY29" fmla="*/ 59531 h 950473"/>
                <a:gd name="connsiteX30" fmla="*/ 3374337 w 3426724"/>
                <a:gd name="connsiteY30" fmla="*/ 30956 h 950473"/>
                <a:gd name="connsiteX31" fmla="*/ 3405292 w 3426724"/>
                <a:gd name="connsiteY31" fmla="*/ 0 h 950473"/>
                <a:gd name="connsiteX32" fmla="*/ 3426724 w 3426724"/>
                <a:gd name="connsiteY32" fmla="*/ 61911 h 950473"/>
                <a:gd name="connsiteX33" fmla="*/ 3374337 w 3426724"/>
                <a:gd name="connsiteY33" fmla="*/ 109537 h 950473"/>
                <a:gd name="connsiteX34" fmla="*/ 3307662 w 3426724"/>
                <a:gd name="connsiteY34" fmla="*/ 142875 h 950473"/>
                <a:gd name="connsiteX35" fmla="*/ 3224069 w 3426724"/>
                <a:gd name="connsiteY35" fmla="*/ 199651 h 950473"/>
                <a:gd name="connsiteX36" fmla="*/ 3171931 w 3426724"/>
                <a:gd name="connsiteY36" fmla="*/ 259556 h 950473"/>
                <a:gd name="connsiteX37" fmla="*/ 3102874 w 3426724"/>
                <a:gd name="connsiteY37" fmla="*/ 330993 h 950473"/>
                <a:gd name="connsiteX38" fmla="*/ 3017149 w 3426724"/>
                <a:gd name="connsiteY38" fmla="*/ 388143 h 950473"/>
                <a:gd name="connsiteX39" fmla="*/ 2907612 w 3426724"/>
                <a:gd name="connsiteY39" fmla="*/ 452437 h 950473"/>
                <a:gd name="connsiteX40" fmla="*/ 2807599 w 3426724"/>
                <a:gd name="connsiteY40" fmla="*/ 495300 h 950473"/>
                <a:gd name="connsiteX41" fmla="*/ 2736162 w 3426724"/>
                <a:gd name="connsiteY41" fmla="*/ 528637 h 950473"/>
                <a:gd name="connsiteX42" fmla="*/ 2633768 w 3426724"/>
                <a:gd name="connsiteY42" fmla="*/ 557212 h 950473"/>
                <a:gd name="connsiteX43" fmla="*/ 2512325 w 3426724"/>
                <a:gd name="connsiteY43" fmla="*/ 578148 h 950473"/>
                <a:gd name="connsiteX44" fmla="*/ 2386984 w 3426724"/>
                <a:gd name="connsiteY44" fmla="*/ 576292 h 950473"/>
                <a:gd name="connsiteX45" fmla="*/ 2260653 w 3426724"/>
                <a:gd name="connsiteY45" fmla="*/ 604495 h 950473"/>
                <a:gd name="connsiteX46" fmla="*/ 2126562 w 3426724"/>
                <a:gd name="connsiteY46" fmla="*/ 685800 h 950473"/>
                <a:gd name="connsiteX47" fmla="*/ 2009880 w 3426724"/>
                <a:gd name="connsiteY47" fmla="*/ 704850 h 950473"/>
                <a:gd name="connsiteX48" fmla="*/ 1862243 w 3426724"/>
                <a:gd name="connsiteY48" fmla="*/ 728661 h 950473"/>
                <a:gd name="connsiteX49" fmla="*/ 1740799 w 3426724"/>
                <a:gd name="connsiteY49" fmla="*/ 738187 h 950473"/>
                <a:gd name="connsiteX50" fmla="*/ 1633643 w 3426724"/>
                <a:gd name="connsiteY50" fmla="*/ 731043 h 950473"/>
                <a:gd name="connsiteX51" fmla="*/ 1505055 w 3426724"/>
                <a:gd name="connsiteY51" fmla="*/ 700087 h 950473"/>
                <a:gd name="connsiteX52" fmla="*/ 1433618 w 3426724"/>
                <a:gd name="connsiteY52" fmla="*/ 673893 h 950473"/>
                <a:gd name="connsiteX53" fmla="*/ 1397899 w 3426724"/>
                <a:gd name="connsiteY53" fmla="*/ 661988 h 950473"/>
                <a:gd name="connsiteX54" fmla="*/ 1336853 w 3426724"/>
                <a:gd name="connsiteY54" fmla="*/ 683418 h 950473"/>
                <a:gd name="connsiteX55" fmla="*/ 1292163 w 3426724"/>
                <a:gd name="connsiteY55" fmla="*/ 613224 h 950473"/>
                <a:gd name="connsiteX56" fmla="*/ 1142911 w 3426724"/>
                <a:gd name="connsiteY56" fmla="*/ 688998 h 950473"/>
                <a:gd name="connsiteX57" fmla="*/ 997498 w 3426724"/>
                <a:gd name="connsiteY57" fmla="*/ 720807 h 950473"/>
                <a:gd name="connsiteX58" fmla="*/ 721817 w 3426724"/>
                <a:gd name="connsiteY58" fmla="*/ 783121 h 950473"/>
                <a:gd name="connsiteX59" fmla="*/ 0 w 3426724"/>
                <a:gd name="connsiteY59" fmla="*/ 950473 h 950473"/>
                <a:gd name="connsiteX60" fmla="*/ 9998 w 3426724"/>
                <a:gd name="connsiteY60" fmla="*/ 881025 h 950473"/>
                <a:gd name="connsiteX0" fmla="*/ 9998 w 3426724"/>
                <a:gd name="connsiteY0" fmla="*/ 881025 h 950473"/>
                <a:gd name="connsiteX1" fmla="*/ 463259 w 3426724"/>
                <a:gd name="connsiteY1" fmla="*/ 777607 h 950473"/>
                <a:gd name="connsiteX2" fmla="*/ 762334 w 3426724"/>
                <a:gd name="connsiteY2" fmla="*/ 700746 h 950473"/>
                <a:gd name="connsiteX3" fmla="*/ 1045622 w 3426724"/>
                <a:gd name="connsiteY3" fmla="*/ 622251 h 950473"/>
                <a:gd name="connsiteX4" fmla="*/ 1170066 w 3426724"/>
                <a:gd name="connsiteY4" fmla="*/ 573668 h 950473"/>
                <a:gd name="connsiteX5" fmla="*/ 1277760 w 3426724"/>
                <a:gd name="connsiteY5" fmla="*/ 515060 h 950473"/>
                <a:gd name="connsiteX6" fmla="*/ 1354498 w 3426724"/>
                <a:gd name="connsiteY6" fmla="*/ 508414 h 950473"/>
                <a:gd name="connsiteX7" fmla="*/ 1452091 w 3426724"/>
                <a:gd name="connsiteY7" fmla="*/ 530771 h 950473"/>
                <a:gd name="connsiteX8" fmla="*/ 1528329 w 3426724"/>
                <a:gd name="connsiteY8" fmla="*/ 563183 h 950473"/>
                <a:gd name="connsiteX9" fmla="*/ 1632222 w 3426724"/>
                <a:gd name="connsiteY9" fmla="*/ 639029 h 950473"/>
                <a:gd name="connsiteX10" fmla="*/ 1695556 w 3426724"/>
                <a:gd name="connsiteY10" fmla="*/ 671940 h 950473"/>
                <a:gd name="connsiteX11" fmla="*/ 1781280 w 3426724"/>
                <a:gd name="connsiteY11" fmla="*/ 683418 h 950473"/>
                <a:gd name="connsiteX12" fmla="*/ 1867005 w 3426724"/>
                <a:gd name="connsiteY12" fmla="*/ 673893 h 950473"/>
                <a:gd name="connsiteX13" fmla="*/ 1988573 w 3426724"/>
                <a:gd name="connsiteY13" fmla="*/ 652215 h 950473"/>
                <a:gd name="connsiteX14" fmla="*/ 2084318 w 3426724"/>
                <a:gd name="connsiteY14" fmla="*/ 625525 h 950473"/>
                <a:gd name="connsiteX15" fmla="*/ 2167537 w 3426724"/>
                <a:gd name="connsiteY15" fmla="*/ 578798 h 950473"/>
                <a:gd name="connsiteX16" fmla="*/ 2270551 w 3426724"/>
                <a:gd name="connsiteY16" fmla="*/ 531946 h 950473"/>
                <a:gd name="connsiteX17" fmla="*/ 2342265 w 3426724"/>
                <a:gd name="connsiteY17" fmla="*/ 520782 h 950473"/>
                <a:gd name="connsiteX18" fmla="*/ 2527326 w 3426724"/>
                <a:gd name="connsiteY18" fmla="*/ 522762 h 950473"/>
                <a:gd name="connsiteX19" fmla="*/ 2576618 w 3426724"/>
                <a:gd name="connsiteY19" fmla="*/ 514350 h 950473"/>
                <a:gd name="connsiteX20" fmla="*/ 2674249 w 3426724"/>
                <a:gd name="connsiteY20" fmla="*/ 485775 h 950473"/>
                <a:gd name="connsiteX21" fmla="*/ 2736162 w 3426724"/>
                <a:gd name="connsiteY21" fmla="*/ 468611 h 950473"/>
                <a:gd name="connsiteX22" fmla="*/ 2795693 w 3426724"/>
                <a:gd name="connsiteY22" fmla="*/ 450056 h 950473"/>
                <a:gd name="connsiteX23" fmla="*/ 2876655 w 3426724"/>
                <a:gd name="connsiteY23" fmla="*/ 407193 h 950473"/>
                <a:gd name="connsiteX24" fmla="*/ 2938568 w 3426724"/>
                <a:gd name="connsiteY24" fmla="*/ 371475 h 950473"/>
                <a:gd name="connsiteX25" fmla="*/ 3021912 w 3426724"/>
                <a:gd name="connsiteY25" fmla="*/ 323849 h 950473"/>
                <a:gd name="connsiteX26" fmla="*/ 3095076 w 3426724"/>
                <a:gd name="connsiteY26" fmla="*/ 238036 h 950473"/>
                <a:gd name="connsiteX27" fmla="*/ 3183212 w 3426724"/>
                <a:gd name="connsiteY27" fmla="*/ 144011 h 950473"/>
                <a:gd name="connsiteX28" fmla="*/ 3278963 w 3426724"/>
                <a:gd name="connsiteY28" fmla="*/ 89865 h 950473"/>
                <a:gd name="connsiteX29" fmla="*/ 3343381 w 3426724"/>
                <a:gd name="connsiteY29" fmla="*/ 59531 h 950473"/>
                <a:gd name="connsiteX30" fmla="*/ 3374337 w 3426724"/>
                <a:gd name="connsiteY30" fmla="*/ 30956 h 950473"/>
                <a:gd name="connsiteX31" fmla="*/ 3405292 w 3426724"/>
                <a:gd name="connsiteY31" fmla="*/ 0 h 950473"/>
                <a:gd name="connsiteX32" fmla="*/ 3426724 w 3426724"/>
                <a:gd name="connsiteY32" fmla="*/ 61911 h 950473"/>
                <a:gd name="connsiteX33" fmla="*/ 3374337 w 3426724"/>
                <a:gd name="connsiteY33" fmla="*/ 109537 h 950473"/>
                <a:gd name="connsiteX34" fmla="*/ 3307662 w 3426724"/>
                <a:gd name="connsiteY34" fmla="*/ 142875 h 950473"/>
                <a:gd name="connsiteX35" fmla="*/ 3224069 w 3426724"/>
                <a:gd name="connsiteY35" fmla="*/ 199651 h 950473"/>
                <a:gd name="connsiteX36" fmla="*/ 3171931 w 3426724"/>
                <a:gd name="connsiteY36" fmla="*/ 259556 h 950473"/>
                <a:gd name="connsiteX37" fmla="*/ 3102874 w 3426724"/>
                <a:gd name="connsiteY37" fmla="*/ 330993 h 950473"/>
                <a:gd name="connsiteX38" fmla="*/ 3017149 w 3426724"/>
                <a:gd name="connsiteY38" fmla="*/ 388143 h 950473"/>
                <a:gd name="connsiteX39" fmla="*/ 2907612 w 3426724"/>
                <a:gd name="connsiteY39" fmla="*/ 452437 h 950473"/>
                <a:gd name="connsiteX40" fmla="*/ 2807599 w 3426724"/>
                <a:gd name="connsiteY40" fmla="*/ 495300 h 950473"/>
                <a:gd name="connsiteX41" fmla="*/ 2736162 w 3426724"/>
                <a:gd name="connsiteY41" fmla="*/ 528637 h 950473"/>
                <a:gd name="connsiteX42" fmla="*/ 2633768 w 3426724"/>
                <a:gd name="connsiteY42" fmla="*/ 557212 h 950473"/>
                <a:gd name="connsiteX43" fmla="*/ 2512325 w 3426724"/>
                <a:gd name="connsiteY43" fmla="*/ 578148 h 950473"/>
                <a:gd name="connsiteX44" fmla="*/ 2386984 w 3426724"/>
                <a:gd name="connsiteY44" fmla="*/ 576292 h 950473"/>
                <a:gd name="connsiteX45" fmla="*/ 2260653 w 3426724"/>
                <a:gd name="connsiteY45" fmla="*/ 604495 h 950473"/>
                <a:gd name="connsiteX46" fmla="*/ 2126562 w 3426724"/>
                <a:gd name="connsiteY46" fmla="*/ 685800 h 950473"/>
                <a:gd name="connsiteX47" fmla="*/ 2009880 w 3426724"/>
                <a:gd name="connsiteY47" fmla="*/ 704850 h 950473"/>
                <a:gd name="connsiteX48" fmla="*/ 1862243 w 3426724"/>
                <a:gd name="connsiteY48" fmla="*/ 728661 h 950473"/>
                <a:gd name="connsiteX49" fmla="*/ 1740799 w 3426724"/>
                <a:gd name="connsiteY49" fmla="*/ 738187 h 950473"/>
                <a:gd name="connsiteX50" fmla="*/ 1633643 w 3426724"/>
                <a:gd name="connsiteY50" fmla="*/ 731043 h 950473"/>
                <a:gd name="connsiteX51" fmla="*/ 1505055 w 3426724"/>
                <a:gd name="connsiteY51" fmla="*/ 700087 h 950473"/>
                <a:gd name="connsiteX52" fmla="*/ 1433618 w 3426724"/>
                <a:gd name="connsiteY52" fmla="*/ 673893 h 950473"/>
                <a:gd name="connsiteX53" fmla="*/ 1397899 w 3426724"/>
                <a:gd name="connsiteY53" fmla="*/ 661988 h 950473"/>
                <a:gd name="connsiteX54" fmla="*/ 1336853 w 3426724"/>
                <a:gd name="connsiteY54" fmla="*/ 683418 h 950473"/>
                <a:gd name="connsiteX55" fmla="*/ 1292163 w 3426724"/>
                <a:gd name="connsiteY55" fmla="*/ 613224 h 950473"/>
                <a:gd name="connsiteX56" fmla="*/ 1149595 w 3426724"/>
                <a:gd name="connsiteY56" fmla="*/ 655590 h 950473"/>
                <a:gd name="connsiteX57" fmla="*/ 997498 w 3426724"/>
                <a:gd name="connsiteY57" fmla="*/ 720807 h 950473"/>
                <a:gd name="connsiteX58" fmla="*/ 721817 w 3426724"/>
                <a:gd name="connsiteY58" fmla="*/ 783121 h 950473"/>
                <a:gd name="connsiteX59" fmla="*/ 0 w 3426724"/>
                <a:gd name="connsiteY59" fmla="*/ 950473 h 950473"/>
                <a:gd name="connsiteX60" fmla="*/ 9998 w 3426724"/>
                <a:gd name="connsiteY60" fmla="*/ 881025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08423 w 3430092"/>
                <a:gd name="connsiteY51" fmla="*/ 700087 h 950473"/>
                <a:gd name="connsiteX52" fmla="*/ 1436986 w 3430092"/>
                <a:gd name="connsiteY52" fmla="*/ 673893 h 950473"/>
                <a:gd name="connsiteX53" fmla="*/ 1401267 w 3430092"/>
                <a:gd name="connsiteY53" fmla="*/ 661988 h 950473"/>
                <a:gd name="connsiteX54" fmla="*/ 1340221 w 3430092"/>
                <a:gd name="connsiteY54" fmla="*/ 683418 h 950473"/>
                <a:gd name="connsiteX55" fmla="*/ 1295531 w 3430092"/>
                <a:gd name="connsiteY55" fmla="*/ 613224 h 950473"/>
                <a:gd name="connsiteX56" fmla="*/ 1152963 w 3430092"/>
                <a:gd name="connsiteY56" fmla="*/ 655590 h 950473"/>
                <a:gd name="connsiteX57" fmla="*/ 1000866 w 3430092"/>
                <a:gd name="connsiteY57" fmla="*/ 720807 h 950473"/>
                <a:gd name="connsiteX58" fmla="*/ 725185 w 3430092"/>
                <a:gd name="connsiteY58" fmla="*/ 783121 h 950473"/>
                <a:gd name="connsiteX59" fmla="*/ 3368 w 3430092"/>
                <a:gd name="connsiteY59" fmla="*/ 950473 h 950473"/>
                <a:gd name="connsiteX60" fmla="*/ 0 w 3430092"/>
                <a:gd name="connsiteY60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08423 w 3430092"/>
                <a:gd name="connsiteY51" fmla="*/ 700087 h 950473"/>
                <a:gd name="connsiteX52" fmla="*/ 1436986 w 3430092"/>
                <a:gd name="connsiteY52" fmla="*/ 673893 h 950473"/>
                <a:gd name="connsiteX53" fmla="*/ 1401267 w 3430092"/>
                <a:gd name="connsiteY53" fmla="*/ 661988 h 950473"/>
                <a:gd name="connsiteX54" fmla="*/ 1390344 w 3430092"/>
                <a:gd name="connsiteY54" fmla="*/ 579851 h 950473"/>
                <a:gd name="connsiteX55" fmla="*/ 1295531 w 3430092"/>
                <a:gd name="connsiteY55" fmla="*/ 613224 h 950473"/>
                <a:gd name="connsiteX56" fmla="*/ 1152963 w 3430092"/>
                <a:gd name="connsiteY56" fmla="*/ 655590 h 950473"/>
                <a:gd name="connsiteX57" fmla="*/ 1000866 w 3430092"/>
                <a:gd name="connsiteY57" fmla="*/ 720807 h 950473"/>
                <a:gd name="connsiteX58" fmla="*/ 725185 w 3430092"/>
                <a:gd name="connsiteY58" fmla="*/ 783121 h 950473"/>
                <a:gd name="connsiteX59" fmla="*/ 3368 w 3430092"/>
                <a:gd name="connsiteY59" fmla="*/ 950473 h 950473"/>
                <a:gd name="connsiteX60" fmla="*/ 0 w 3430092"/>
                <a:gd name="connsiteY60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08423 w 3430092"/>
                <a:gd name="connsiteY51" fmla="*/ 700087 h 950473"/>
                <a:gd name="connsiteX52" fmla="*/ 1436986 w 3430092"/>
                <a:gd name="connsiteY52" fmla="*/ 673893 h 950473"/>
                <a:gd name="connsiteX53" fmla="*/ 1458075 w 3430092"/>
                <a:gd name="connsiteY53" fmla="*/ 631920 h 950473"/>
                <a:gd name="connsiteX54" fmla="*/ 1390344 w 3430092"/>
                <a:gd name="connsiteY54" fmla="*/ 579851 h 950473"/>
                <a:gd name="connsiteX55" fmla="*/ 1295531 w 3430092"/>
                <a:gd name="connsiteY55" fmla="*/ 613224 h 950473"/>
                <a:gd name="connsiteX56" fmla="*/ 1152963 w 3430092"/>
                <a:gd name="connsiteY56" fmla="*/ 655590 h 950473"/>
                <a:gd name="connsiteX57" fmla="*/ 1000866 w 3430092"/>
                <a:gd name="connsiteY57" fmla="*/ 720807 h 950473"/>
                <a:gd name="connsiteX58" fmla="*/ 725185 w 3430092"/>
                <a:gd name="connsiteY58" fmla="*/ 783121 h 950473"/>
                <a:gd name="connsiteX59" fmla="*/ 3368 w 3430092"/>
                <a:gd name="connsiteY59" fmla="*/ 950473 h 950473"/>
                <a:gd name="connsiteX60" fmla="*/ 0 w 3430092"/>
                <a:gd name="connsiteY60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08423 w 3430092"/>
                <a:gd name="connsiteY51" fmla="*/ 700087 h 950473"/>
                <a:gd name="connsiteX52" fmla="*/ 1557282 w 3430092"/>
                <a:gd name="connsiteY52" fmla="*/ 653847 h 950473"/>
                <a:gd name="connsiteX53" fmla="*/ 1458075 w 3430092"/>
                <a:gd name="connsiteY53" fmla="*/ 631920 h 950473"/>
                <a:gd name="connsiteX54" fmla="*/ 1390344 w 3430092"/>
                <a:gd name="connsiteY54" fmla="*/ 579851 h 950473"/>
                <a:gd name="connsiteX55" fmla="*/ 1295531 w 3430092"/>
                <a:gd name="connsiteY55" fmla="*/ 613224 h 950473"/>
                <a:gd name="connsiteX56" fmla="*/ 1152963 w 3430092"/>
                <a:gd name="connsiteY56" fmla="*/ 655590 h 950473"/>
                <a:gd name="connsiteX57" fmla="*/ 1000866 w 3430092"/>
                <a:gd name="connsiteY57" fmla="*/ 720807 h 950473"/>
                <a:gd name="connsiteX58" fmla="*/ 725185 w 3430092"/>
                <a:gd name="connsiteY58" fmla="*/ 783121 h 950473"/>
                <a:gd name="connsiteX59" fmla="*/ 3368 w 3430092"/>
                <a:gd name="connsiteY59" fmla="*/ 950473 h 950473"/>
                <a:gd name="connsiteX60" fmla="*/ 0 w 3430092"/>
                <a:gd name="connsiteY60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57282 w 3430092"/>
                <a:gd name="connsiteY51" fmla="*/ 653847 h 950473"/>
                <a:gd name="connsiteX52" fmla="*/ 1458075 w 3430092"/>
                <a:gd name="connsiteY52" fmla="*/ 631920 h 950473"/>
                <a:gd name="connsiteX53" fmla="*/ 1390344 w 3430092"/>
                <a:gd name="connsiteY53" fmla="*/ 579851 h 950473"/>
                <a:gd name="connsiteX54" fmla="*/ 1295531 w 3430092"/>
                <a:gd name="connsiteY54" fmla="*/ 613224 h 950473"/>
                <a:gd name="connsiteX55" fmla="*/ 1152963 w 3430092"/>
                <a:gd name="connsiteY55" fmla="*/ 655590 h 950473"/>
                <a:gd name="connsiteX56" fmla="*/ 1000866 w 3430092"/>
                <a:gd name="connsiteY56" fmla="*/ 720807 h 950473"/>
                <a:gd name="connsiteX57" fmla="*/ 725185 w 3430092"/>
                <a:gd name="connsiteY57" fmla="*/ 783121 h 950473"/>
                <a:gd name="connsiteX58" fmla="*/ 3368 w 3430092"/>
                <a:gd name="connsiteY58" fmla="*/ 950473 h 950473"/>
                <a:gd name="connsiteX59" fmla="*/ 0 w 3430092"/>
                <a:gd name="connsiteY59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50598 w 3430092"/>
                <a:gd name="connsiteY51" fmla="*/ 663870 h 950473"/>
                <a:gd name="connsiteX52" fmla="*/ 1458075 w 3430092"/>
                <a:gd name="connsiteY52" fmla="*/ 631920 h 950473"/>
                <a:gd name="connsiteX53" fmla="*/ 1390344 w 3430092"/>
                <a:gd name="connsiteY53" fmla="*/ 579851 h 950473"/>
                <a:gd name="connsiteX54" fmla="*/ 1295531 w 3430092"/>
                <a:gd name="connsiteY54" fmla="*/ 613224 h 950473"/>
                <a:gd name="connsiteX55" fmla="*/ 1152963 w 3430092"/>
                <a:gd name="connsiteY55" fmla="*/ 655590 h 950473"/>
                <a:gd name="connsiteX56" fmla="*/ 1000866 w 3430092"/>
                <a:gd name="connsiteY56" fmla="*/ 720807 h 950473"/>
                <a:gd name="connsiteX57" fmla="*/ 725185 w 3430092"/>
                <a:gd name="connsiteY57" fmla="*/ 783121 h 950473"/>
                <a:gd name="connsiteX58" fmla="*/ 3368 w 3430092"/>
                <a:gd name="connsiteY58" fmla="*/ 950473 h 950473"/>
                <a:gd name="connsiteX59" fmla="*/ 0 w 3430092"/>
                <a:gd name="connsiteY59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50598 w 3430092"/>
                <a:gd name="connsiteY51" fmla="*/ 663870 h 950473"/>
                <a:gd name="connsiteX52" fmla="*/ 1471441 w 3430092"/>
                <a:gd name="connsiteY52" fmla="*/ 621899 h 950473"/>
                <a:gd name="connsiteX53" fmla="*/ 1390344 w 3430092"/>
                <a:gd name="connsiteY53" fmla="*/ 579851 h 950473"/>
                <a:gd name="connsiteX54" fmla="*/ 1295531 w 3430092"/>
                <a:gd name="connsiteY54" fmla="*/ 613224 h 950473"/>
                <a:gd name="connsiteX55" fmla="*/ 1152963 w 3430092"/>
                <a:gd name="connsiteY55" fmla="*/ 655590 h 950473"/>
                <a:gd name="connsiteX56" fmla="*/ 1000866 w 3430092"/>
                <a:gd name="connsiteY56" fmla="*/ 720807 h 950473"/>
                <a:gd name="connsiteX57" fmla="*/ 725185 w 3430092"/>
                <a:gd name="connsiteY57" fmla="*/ 783121 h 950473"/>
                <a:gd name="connsiteX58" fmla="*/ 3368 w 3430092"/>
                <a:gd name="connsiteY58" fmla="*/ 950473 h 950473"/>
                <a:gd name="connsiteX59" fmla="*/ 0 w 3430092"/>
                <a:gd name="connsiteY59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50598 w 3430092"/>
                <a:gd name="connsiteY51" fmla="*/ 663870 h 950473"/>
                <a:gd name="connsiteX52" fmla="*/ 1471441 w 3430092"/>
                <a:gd name="connsiteY52" fmla="*/ 621899 h 950473"/>
                <a:gd name="connsiteX53" fmla="*/ 1390344 w 3430092"/>
                <a:gd name="connsiteY53" fmla="*/ 579851 h 950473"/>
                <a:gd name="connsiteX54" fmla="*/ 1305556 w 3430092"/>
                <a:gd name="connsiteY54" fmla="*/ 593178 h 950473"/>
                <a:gd name="connsiteX55" fmla="*/ 1152963 w 3430092"/>
                <a:gd name="connsiteY55" fmla="*/ 655590 h 950473"/>
                <a:gd name="connsiteX56" fmla="*/ 1000866 w 3430092"/>
                <a:gd name="connsiteY56" fmla="*/ 720807 h 950473"/>
                <a:gd name="connsiteX57" fmla="*/ 725185 w 3430092"/>
                <a:gd name="connsiteY57" fmla="*/ 783121 h 950473"/>
                <a:gd name="connsiteX58" fmla="*/ 3368 w 3430092"/>
                <a:gd name="connsiteY58" fmla="*/ 950473 h 950473"/>
                <a:gd name="connsiteX59" fmla="*/ 0 w 3430092"/>
                <a:gd name="connsiteY59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498391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50598 w 3430092"/>
                <a:gd name="connsiteY51" fmla="*/ 663870 h 950473"/>
                <a:gd name="connsiteX52" fmla="*/ 1471441 w 3430092"/>
                <a:gd name="connsiteY52" fmla="*/ 621899 h 950473"/>
                <a:gd name="connsiteX53" fmla="*/ 1390344 w 3430092"/>
                <a:gd name="connsiteY53" fmla="*/ 579851 h 950473"/>
                <a:gd name="connsiteX54" fmla="*/ 1305556 w 3430092"/>
                <a:gd name="connsiteY54" fmla="*/ 593178 h 950473"/>
                <a:gd name="connsiteX55" fmla="*/ 1152963 w 3430092"/>
                <a:gd name="connsiteY55" fmla="*/ 655590 h 950473"/>
                <a:gd name="connsiteX56" fmla="*/ 1000866 w 3430092"/>
                <a:gd name="connsiteY56" fmla="*/ 720807 h 950473"/>
                <a:gd name="connsiteX57" fmla="*/ 725185 w 3430092"/>
                <a:gd name="connsiteY57" fmla="*/ 783121 h 950473"/>
                <a:gd name="connsiteX58" fmla="*/ 3368 w 3430092"/>
                <a:gd name="connsiteY58" fmla="*/ 950473 h 950473"/>
                <a:gd name="connsiteX59" fmla="*/ 0 w 3430092"/>
                <a:gd name="connsiteY59" fmla="*/ 871002 h 950473"/>
                <a:gd name="connsiteX0" fmla="*/ 0 w 3426751"/>
                <a:gd name="connsiteY0" fmla="*/ 847618 h 950473"/>
                <a:gd name="connsiteX1" fmla="*/ 463286 w 3426751"/>
                <a:gd name="connsiteY1" fmla="*/ 777607 h 950473"/>
                <a:gd name="connsiteX2" fmla="*/ 762361 w 3426751"/>
                <a:gd name="connsiteY2" fmla="*/ 700746 h 950473"/>
                <a:gd name="connsiteX3" fmla="*/ 1045649 w 3426751"/>
                <a:gd name="connsiteY3" fmla="*/ 622251 h 950473"/>
                <a:gd name="connsiteX4" fmla="*/ 1170093 w 3426751"/>
                <a:gd name="connsiteY4" fmla="*/ 573668 h 950473"/>
                <a:gd name="connsiteX5" fmla="*/ 1277787 w 3426751"/>
                <a:gd name="connsiteY5" fmla="*/ 515060 h 950473"/>
                <a:gd name="connsiteX6" fmla="*/ 1354525 w 3426751"/>
                <a:gd name="connsiteY6" fmla="*/ 498391 h 950473"/>
                <a:gd name="connsiteX7" fmla="*/ 1452118 w 3426751"/>
                <a:gd name="connsiteY7" fmla="*/ 530771 h 950473"/>
                <a:gd name="connsiteX8" fmla="*/ 1528356 w 3426751"/>
                <a:gd name="connsiteY8" fmla="*/ 563183 h 950473"/>
                <a:gd name="connsiteX9" fmla="*/ 1632249 w 3426751"/>
                <a:gd name="connsiteY9" fmla="*/ 639029 h 950473"/>
                <a:gd name="connsiteX10" fmla="*/ 1695583 w 3426751"/>
                <a:gd name="connsiteY10" fmla="*/ 671940 h 950473"/>
                <a:gd name="connsiteX11" fmla="*/ 1781307 w 3426751"/>
                <a:gd name="connsiteY11" fmla="*/ 683418 h 950473"/>
                <a:gd name="connsiteX12" fmla="*/ 1867032 w 3426751"/>
                <a:gd name="connsiteY12" fmla="*/ 673893 h 950473"/>
                <a:gd name="connsiteX13" fmla="*/ 1988600 w 3426751"/>
                <a:gd name="connsiteY13" fmla="*/ 652215 h 950473"/>
                <a:gd name="connsiteX14" fmla="*/ 2084345 w 3426751"/>
                <a:gd name="connsiteY14" fmla="*/ 625525 h 950473"/>
                <a:gd name="connsiteX15" fmla="*/ 2167564 w 3426751"/>
                <a:gd name="connsiteY15" fmla="*/ 578798 h 950473"/>
                <a:gd name="connsiteX16" fmla="*/ 2270578 w 3426751"/>
                <a:gd name="connsiteY16" fmla="*/ 531946 h 950473"/>
                <a:gd name="connsiteX17" fmla="*/ 2342292 w 3426751"/>
                <a:gd name="connsiteY17" fmla="*/ 520782 h 950473"/>
                <a:gd name="connsiteX18" fmla="*/ 2527353 w 3426751"/>
                <a:gd name="connsiteY18" fmla="*/ 522762 h 950473"/>
                <a:gd name="connsiteX19" fmla="*/ 2576645 w 3426751"/>
                <a:gd name="connsiteY19" fmla="*/ 514350 h 950473"/>
                <a:gd name="connsiteX20" fmla="*/ 2674276 w 3426751"/>
                <a:gd name="connsiteY20" fmla="*/ 485775 h 950473"/>
                <a:gd name="connsiteX21" fmla="*/ 2736189 w 3426751"/>
                <a:gd name="connsiteY21" fmla="*/ 468611 h 950473"/>
                <a:gd name="connsiteX22" fmla="*/ 2795720 w 3426751"/>
                <a:gd name="connsiteY22" fmla="*/ 450056 h 950473"/>
                <a:gd name="connsiteX23" fmla="*/ 2876682 w 3426751"/>
                <a:gd name="connsiteY23" fmla="*/ 407193 h 950473"/>
                <a:gd name="connsiteX24" fmla="*/ 2938595 w 3426751"/>
                <a:gd name="connsiteY24" fmla="*/ 371475 h 950473"/>
                <a:gd name="connsiteX25" fmla="*/ 3021939 w 3426751"/>
                <a:gd name="connsiteY25" fmla="*/ 323849 h 950473"/>
                <a:gd name="connsiteX26" fmla="*/ 3095103 w 3426751"/>
                <a:gd name="connsiteY26" fmla="*/ 238036 h 950473"/>
                <a:gd name="connsiteX27" fmla="*/ 3183239 w 3426751"/>
                <a:gd name="connsiteY27" fmla="*/ 144011 h 950473"/>
                <a:gd name="connsiteX28" fmla="*/ 3278990 w 3426751"/>
                <a:gd name="connsiteY28" fmla="*/ 89865 h 950473"/>
                <a:gd name="connsiteX29" fmla="*/ 3343408 w 3426751"/>
                <a:gd name="connsiteY29" fmla="*/ 59531 h 950473"/>
                <a:gd name="connsiteX30" fmla="*/ 3374364 w 3426751"/>
                <a:gd name="connsiteY30" fmla="*/ 30956 h 950473"/>
                <a:gd name="connsiteX31" fmla="*/ 3405319 w 3426751"/>
                <a:gd name="connsiteY31" fmla="*/ 0 h 950473"/>
                <a:gd name="connsiteX32" fmla="*/ 3426751 w 3426751"/>
                <a:gd name="connsiteY32" fmla="*/ 61911 h 950473"/>
                <a:gd name="connsiteX33" fmla="*/ 3374364 w 3426751"/>
                <a:gd name="connsiteY33" fmla="*/ 109537 h 950473"/>
                <a:gd name="connsiteX34" fmla="*/ 3307689 w 3426751"/>
                <a:gd name="connsiteY34" fmla="*/ 142875 h 950473"/>
                <a:gd name="connsiteX35" fmla="*/ 3224096 w 3426751"/>
                <a:gd name="connsiteY35" fmla="*/ 199651 h 950473"/>
                <a:gd name="connsiteX36" fmla="*/ 3171958 w 3426751"/>
                <a:gd name="connsiteY36" fmla="*/ 259556 h 950473"/>
                <a:gd name="connsiteX37" fmla="*/ 3102901 w 3426751"/>
                <a:gd name="connsiteY37" fmla="*/ 330993 h 950473"/>
                <a:gd name="connsiteX38" fmla="*/ 3017176 w 3426751"/>
                <a:gd name="connsiteY38" fmla="*/ 388143 h 950473"/>
                <a:gd name="connsiteX39" fmla="*/ 2907639 w 3426751"/>
                <a:gd name="connsiteY39" fmla="*/ 452437 h 950473"/>
                <a:gd name="connsiteX40" fmla="*/ 2807626 w 3426751"/>
                <a:gd name="connsiteY40" fmla="*/ 495300 h 950473"/>
                <a:gd name="connsiteX41" fmla="*/ 2736189 w 3426751"/>
                <a:gd name="connsiteY41" fmla="*/ 528637 h 950473"/>
                <a:gd name="connsiteX42" fmla="*/ 2633795 w 3426751"/>
                <a:gd name="connsiteY42" fmla="*/ 557212 h 950473"/>
                <a:gd name="connsiteX43" fmla="*/ 2512352 w 3426751"/>
                <a:gd name="connsiteY43" fmla="*/ 578148 h 950473"/>
                <a:gd name="connsiteX44" fmla="*/ 2387011 w 3426751"/>
                <a:gd name="connsiteY44" fmla="*/ 576292 h 950473"/>
                <a:gd name="connsiteX45" fmla="*/ 2260680 w 3426751"/>
                <a:gd name="connsiteY45" fmla="*/ 604495 h 950473"/>
                <a:gd name="connsiteX46" fmla="*/ 2126589 w 3426751"/>
                <a:gd name="connsiteY46" fmla="*/ 685800 h 950473"/>
                <a:gd name="connsiteX47" fmla="*/ 2009907 w 3426751"/>
                <a:gd name="connsiteY47" fmla="*/ 704850 h 950473"/>
                <a:gd name="connsiteX48" fmla="*/ 1862270 w 3426751"/>
                <a:gd name="connsiteY48" fmla="*/ 728661 h 950473"/>
                <a:gd name="connsiteX49" fmla="*/ 1740826 w 3426751"/>
                <a:gd name="connsiteY49" fmla="*/ 738187 h 950473"/>
                <a:gd name="connsiteX50" fmla="*/ 1633670 w 3426751"/>
                <a:gd name="connsiteY50" fmla="*/ 731043 h 950473"/>
                <a:gd name="connsiteX51" fmla="*/ 1547257 w 3426751"/>
                <a:gd name="connsiteY51" fmla="*/ 663870 h 950473"/>
                <a:gd name="connsiteX52" fmla="*/ 1468100 w 3426751"/>
                <a:gd name="connsiteY52" fmla="*/ 621899 h 950473"/>
                <a:gd name="connsiteX53" fmla="*/ 1387003 w 3426751"/>
                <a:gd name="connsiteY53" fmla="*/ 579851 h 950473"/>
                <a:gd name="connsiteX54" fmla="*/ 1302215 w 3426751"/>
                <a:gd name="connsiteY54" fmla="*/ 593178 h 950473"/>
                <a:gd name="connsiteX55" fmla="*/ 1149622 w 3426751"/>
                <a:gd name="connsiteY55" fmla="*/ 655590 h 950473"/>
                <a:gd name="connsiteX56" fmla="*/ 997525 w 3426751"/>
                <a:gd name="connsiteY56" fmla="*/ 720807 h 950473"/>
                <a:gd name="connsiteX57" fmla="*/ 721844 w 3426751"/>
                <a:gd name="connsiteY57" fmla="*/ 783121 h 950473"/>
                <a:gd name="connsiteX58" fmla="*/ 27 w 3426751"/>
                <a:gd name="connsiteY58" fmla="*/ 950473 h 950473"/>
                <a:gd name="connsiteX59" fmla="*/ 0 w 3426751"/>
                <a:gd name="connsiteY59" fmla="*/ 847618 h 950473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83432 w 3440090"/>
                <a:gd name="connsiteY4" fmla="*/ 573668 h 917065"/>
                <a:gd name="connsiteX5" fmla="*/ 1291126 w 3440090"/>
                <a:gd name="connsiteY5" fmla="*/ 515060 h 917065"/>
                <a:gd name="connsiteX6" fmla="*/ 1367864 w 3440090"/>
                <a:gd name="connsiteY6" fmla="*/ 498391 h 917065"/>
                <a:gd name="connsiteX7" fmla="*/ 1465457 w 3440090"/>
                <a:gd name="connsiteY7" fmla="*/ 530771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83432 w 3440090"/>
                <a:gd name="connsiteY4" fmla="*/ 573668 h 917065"/>
                <a:gd name="connsiteX5" fmla="*/ 1291126 w 3440090"/>
                <a:gd name="connsiteY5" fmla="*/ 515060 h 917065"/>
                <a:gd name="connsiteX6" fmla="*/ 1397939 w 3440090"/>
                <a:gd name="connsiteY6" fmla="*/ 434916 h 917065"/>
                <a:gd name="connsiteX7" fmla="*/ 1465457 w 3440090"/>
                <a:gd name="connsiteY7" fmla="*/ 530771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83432 w 3440090"/>
                <a:gd name="connsiteY4" fmla="*/ 573668 h 917065"/>
                <a:gd name="connsiteX5" fmla="*/ 1291126 w 3440090"/>
                <a:gd name="connsiteY5" fmla="*/ 515060 h 917065"/>
                <a:gd name="connsiteX6" fmla="*/ 1391256 w 3440090"/>
                <a:gd name="connsiteY6" fmla="*/ 485029 h 917065"/>
                <a:gd name="connsiteX7" fmla="*/ 1465457 w 3440090"/>
                <a:gd name="connsiteY7" fmla="*/ 530771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83432 w 3440090"/>
                <a:gd name="connsiteY4" fmla="*/ 573668 h 917065"/>
                <a:gd name="connsiteX5" fmla="*/ 1291126 w 3440090"/>
                <a:gd name="connsiteY5" fmla="*/ 515060 h 917065"/>
                <a:gd name="connsiteX6" fmla="*/ 1387915 w 3440090"/>
                <a:gd name="connsiteY6" fmla="*/ 458302 h 917065"/>
                <a:gd name="connsiteX7" fmla="*/ 1465457 w 3440090"/>
                <a:gd name="connsiteY7" fmla="*/ 530771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83432 w 3440090"/>
                <a:gd name="connsiteY4" fmla="*/ 573668 h 917065"/>
                <a:gd name="connsiteX5" fmla="*/ 1291126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66723 w 3440090"/>
                <a:gd name="connsiteY4" fmla="*/ 560305 h 917065"/>
                <a:gd name="connsiteX5" fmla="*/ 1291126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91126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81101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81101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81101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81101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81101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5 w 3440090"/>
                <a:gd name="connsiteY56" fmla="*/ 700763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67735 w 3440090"/>
                <a:gd name="connsiteY5" fmla="*/ 501697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5 w 3440090"/>
                <a:gd name="connsiteY56" fmla="*/ 700763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67735 w 3440090"/>
                <a:gd name="connsiteY5" fmla="*/ 501697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5 w 3440090"/>
                <a:gd name="connsiteY56" fmla="*/ 700763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67735 w 3440090"/>
                <a:gd name="connsiteY5" fmla="*/ 501697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5 w 3440090"/>
                <a:gd name="connsiteY56" fmla="*/ 700763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67735 w 3440090"/>
                <a:gd name="connsiteY5" fmla="*/ 501697 h 917065"/>
                <a:gd name="connsiteX6" fmla="*/ 1374549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5 w 3440090"/>
                <a:gd name="connsiteY56" fmla="*/ 700763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440090" h="917065">
                  <a:moveTo>
                    <a:pt x="13339" y="847618"/>
                  </a:moveTo>
                  <a:lnTo>
                    <a:pt x="476625" y="777607"/>
                  </a:lnTo>
                  <a:lnTo>
                    <a:pt x="775700" y="700746"/>
                  </a:lnTo>
                  <a:lnTo>
                    <a:pt x="1052305" y="608887"/>
                  </a:lnTo>
                  <a:lnTo>
                    <a:pt x="1166723" y="560305"/>
                  </a:lnTo>
                  <a:lnTo>
                    <a:pt x="1267735" y="501697"/>
                  </a:lnTo>
                  <a:lnTo>
                    <a:pt x="1374549" y="458302"/>
                  </a:lnTo>
                  <a:cubicBezTo>
                    <a:pt x="1394693" y="441989"/>
                    <a:pt x="1447624" y="509950"/>
                    <a:pt x="1475482" y="527430"/>
                  </a:cubicBezTo>
                  <a:cubicBezTo>
                    <a:pt x="1503340" y="544910"/>
                    <a:pt x="1521851" y="556833"/>
                    <a:pt x="1541695" y="563183"/>
                  </a:cubicBezTo>
                  <a:cubicBezTo>
                    <a:pt x="1566301" y="569533"/>
                    <a:pt x="1620982" y="632679"/>
                    <a:pt x="1645588" y="639029"/>
                  </a:cubicBezTo>
                  <a:cubicBezTo>
                    <a:pt x="1670194" y="643395"/>
                    <a:pt x="1684079" y="664542"/>
                    <a:pt x="1708922" y="671940"/>
                  </a:cubicBezTo>
                  <a:cubicBezTo>
                    <a:pt x="1733765" y="679338"/>
                    <a:pt x="1766071" y="686990"/>
                    <a:pt x="1794646" y="683418"/>
                  </a:cubicBezTo>
                  <a:lnTo>
                    <a:pt x="1880371" y="673893"/>
                  </a:lnTo>
                  <a:cubicBezTo>
                    <a:pt x="1914920" y="668693"/>
                    <a:pt x="1965720" y="660276"/>
                    <a:pt x="2001939" y="652215"/>
                  </a:cubicBezTo>
                  <a:cubicBezTo>
                    <a:pt x="2038158" y="644154"/>
                    <a:pt x="2067857" y="637761"/>
                    <a:pt x="2097684" y="625525"/>
                  </a:cubicBezTo>
                  <a:cubicBezTo>
                    <a:pt x="2127929" y="614959"/>
                    <a:pt x="2149864" y="594394"/>
                    <a:pt x="2180903" y="578798"/>
                  </a:cubicBezTo>
                  <a:cubicBezTo>
                    <a:pt x="2211942" y="563202"/>
                    <a:pt x="2254796" y="541615"/>
                    <a:pt x="2283917" y="531946"/>
                  </a:cubicBezTo>
                  <a:cubicBezTo>
                    <a:pt x="2313038" y="522277"/>
                    <a:pt x="2312835" y="522313"/>
                    <a:pt x="2355631" y="520782"/>
                  </a:cubicBezTo>
                  <a:cubicBezTo>
                    <a:pt x="2398427" y="519251"/>
                    <a:pt x="2501633" y="523834"/>
                    <a:pt x="2540692" y="522762"/>
                  </a:cubicBezTo>
                  <a:cubicBezTo>
                    <a:pt x="2579751" y="521690"/>
                    <a:pt x="2565497" y="520514"/>
                    <a:pt x="2589984" y="514350"/>
                  </a:cubicBezTo>
                  <a:cubicBezTo>
                    <a:pt x="2614471" y="508186"/>
                    <a:pt x="2661024" y="493398"/>
                    <a:pt x="2687615" y="485775"/>
                  </a:cubicBezTo>
                  <a:cubicBezTo>
                    <a:pt x="2714206" y="478152"/>
                    <a:pt x="2729684" y="474796"/>
                    <a:pt x="2749528" y="468611"/>
                  </a:cubicBezTo>
                  <a:lnTo>
                    <a:pt x="2809059" y="450056"/>
                  </a:lnTo>
                  <a:lnTo>
                    <a:pt x="2890021" y="407193"/>
                  </a:lnTo>
                  <a:lnTo>
                    <a:pt x="2951934" y="371475"/>
                  </a:lnTo>
                  <a:cubicBezTo>
                    <a:pt x="2976937" y="358775"/>
                    <a:pt x="3009193" y="346089"/>
                    <a:pt x="3035278" y="323849"/>
                  </a:cubicBezTo>
                  <a:cubicBezTo>
                    <a:pt x="3061363" y="301609"/>
                    <a:pt x="3081559" y="268009"/>
                    <a:pt x="3108442" y="238036"/>
                  </a:cubicBezTo>
                  <a:cubicBezTo>
                    <a:pt x="3135325" y="208063"/>
                    <a:pt x="3165930" y="168706"/>
                    <a:pt x="3196578" y="144011"/>
                  </a:cubicBezTo>
                  <a:cubicBezTo>
                    <a:pt x="3227226" y="119316"/>
                    <a:pt x="3265634" y="103945"/>
                    <a:pt x="3292329" y="89865"/>
                  </a:cubicBezTo>
                  <a:cubicBezTo>
                    <a:pt x="3319024" y="75785"/>
                    <a:pt x="3340852" y="69349"/>
                    <a:pt x="3356747" y="59531"/>
                  </a:cubicBezTo>
                  <a:cubicBezTo>
                    <a:pt x="3372642" y="49713"/>
                    <a:pt x="3377385" y="40878"/>
                    <a:pt x="3387703" y="30956"/>
                  </a:cubicBezTo>
                  <a:cubicBezTo>
                    <a:pt x="3398021" y="21034"/>
                    <a:pt x="3406752" y="15081"/>
                    <a:pt x="3418658" y="0"/>
                  </a:cubicBezTo>
                  <a:lnTo>
                    <a:pt x="3440090" y="61911"/>
                  </a:lnTo>
                  <a:lnTo>
                    <a:pt x="3387703" y="109537"/>
                  </a:lnTo>
                  <a:cubicBezTo>
                    <a:pt x="3367859" y="123031"/>
                    <a:pt x="3346073" y="127856"/>
                    <a:pt x="3321028" y="142875"/>
                  </a:cubicBezTo>
                  <a:cubicBezTo>
                    <a:pt x="3295983" y="157894"/>
                    <a:pt x="3256485" y="182188"/>
                    <a:pt x="3237435" y="199651"/>
                  </a:cubicBezTo>
                  <a:lnTo>
                    <a:pt x="3185297" y="259556"/>
                  </a:lnTo>
                  <a:cubicBezTo>
                    <a:pt x="3164263" y="280193"/>
                    <a:pt x="3142037" y="309562"/>
                    <a:pt x="3116240" y="330993"/>
                  </a:cubicBezTo>
                  <a:cubicBezTo>
                    <a:pt x="3090443" y="352424"/>
                    <a:pt x="3063059" y="369093"/>
                    <a:pt x="3030515" y="388143"/>
                  </a:cubicBezTo>
                  <a:lnTo>
                    <a:pt x="2920978" y="452437"/>
                  </a:lnTo>
                  <a:lnTo>
                    <a:pt x="2820965" y="495300"/>
                  </a:lnTo>
                  <a:cubicBezTo>
                    <a:pt x="2792390" y="509191"/>
                    <a:pt x="2778500" y="518318"/>
                    <a:pt x="2749528" y="528637"/>
                  </a:cubicBezTo>
                  <a:cubicBezTo>
                    <a:pt x="2720556" y="538956"/>
                    <a:pt x="2685234" y="548481"/>
                    <a:pt x="2647134" y="557212"/>
                  </a:cubicBezTo>
                  <a:lnTo>
                    <a:pt x="2525691" y="578148"/>
                  </a:lnTo>
                  <a:cubicBezTo>
                    <a:pt x="2485210" y="585127"/>
                    <a:pt x="2442295" y="571901"/>
                    <a:pt x="2400350" y="576292"/>
                  </a:cubicBezTo>
                  <a:cubicBezTo>
                    <a:pt x="2358405" y="580683"/>
                    <a:pt x="2317423" y="586244"/>
                    <a:pt x="2274019" y="604495"/>
                  </a:cubicBezTo>
                  <a:lnTo>
                    <a:pt x="2139928" y="685800"/>
                  </a:lnTo>
                  <a:lnTo>
                    <a:pt x="2023246" y="704850"/>
                  </a:lnTo>
                  <a:lnTo>
                    <a:pt x="1875609" y="728661"/>
                  </a:lnTo>
                  <a:cubicBezTo>
                    <a:pt x="1830762" y="734217"/>
                    <a:pt x="1792265" y="737790"/>
                    <a:pt x="1754165" y="738187"/>
                  </a:cubicBezTo>
                  <a:cubicBezTo>
                    <a:pt x="1716065" y="738584"/>
                    <a:pt x="1682728" y="733424"/>
                    <a:pt x="1647009" y="731043"/>
                  </a:cubicBezTo>
                  <a:lnTo>
                    <a:pt x="1560596" y="663870"/>
                  </a:lnTo>
                  <a:cubicBezTo>
                    <a:pt x="1543927" y="657123"/>
                    <a:pt x="1515389" y="639800"/>
                    <a:pt x="1488123" y="621899"/>
                  </a:cubicBezTo>
                  <a:cubicBezTo>
                    <a:pt x="1460857" y="603998"/>
                    <a:pt x="1410783" y="550909"/>
                    <a:pt x="1397000" y="556465"/>
                  </a:cubicBezTo>
                  <a:lnTo>
                    <a:pt x="1315554" y="579815"/>
                  </a:lnTo>
                  <a:lnTo>
                    <a:pt x="1162961" y="655590"/>
                  </a:lnTo>
                  <a:cubicBezTo>
                    <a:pt x="1138355" y="677418"/>
                    <a:pt x="1082161" y="679508"/>
                    <a:pt x="1010865" y="700763"/>
                  </a:cubicBezTo>
                  <a:cubicBezTo>
                    <a:pt x="939569" y="722018"/>
                    <a:pt x="762202" y="771570"/>
                    <a:pt x="735183" y="783121"/>
                  </a:cubicBezTo>
                  <a:lnTo>
                    <a:pt x="0" y="917065"/>
                  </a:lnTo>
                  <a:lnTo>
                    <a:pt x="13339" y="847618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42" name="Freeform 40">
              <a:extLst>
                <a:ext uri="{FF2B5EF4-FFF2-40B4-BE49-F238E27FC236}">
                  <a16:creationId xmlns:a16="http://schemas.microsoft.com/office/drawing/2014/main" id="{D8FD6593-9C60-4DED-8168-E514321856E8}"/>
                </a:ext>
              </a:extLst>
            </p:cNvPr>
            <p:cNvSpPr/>
            <p:nvPr/>
          </p:nvSpPr>
          <p:spPr bwMode="auto">
            <a:xfrm>
              <a:off x="3562332" y="1479016"/>
              <a:ext cx="2459516" cy="638982"/>
            </a:xfrm>
            <a:custGeom>
              <a:avLst/>
              <a:gdLst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88281 w 2352675"/>
                <a:gd name="connsiteY34" fmla="*/ 547688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0961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88281 w 2352675"/>
                <a:gd name="connsiteY34" fmla="*/ 547688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076450 w 2352675"/>
                <a:gd name="connsiteY22" fmla="*/ 223838 h 840581"/>
                <a:gd name="connsiteX23" fmla="*/ 2135981 w 2352675"/>
                <a:gd name="connsiteY23" fmla="*/ 145256 h 840581"/>
                <a:gd name="connsiteX24" fmla="*/ 2205037 w 2352675"/>
                <a:gd name="connsiteY24" fmla="*/ 92869 h 840581"/>
                <a:gd name="connsiteX25" fmla="*/ 2278856 w 2352675"/>
                <a:gd name="connsiteY25" fmla="*/ 52388 h 840581"/>
                <a:gd name="connsiteX26" fmla="*/ 2345531 w 2352675"/>
                <a:gd name="connsiteY26" fmla="*/ 0 h 840581"/>
                <a:gd name="connsiteX27" fmla="*/ 2352675 w 2352675"/>
                <a:gd name="connsiteY27" fmla="*/ 42863 h 840581"/>
                <a:gd name="connsiteX28" fmla="*/ 2255043 w 2352675"/>
                <a:gd name="connsiteY28" fmla="*/ 109538 h 840581"/>
                <a:gd name="connsiteX29" fmla="*/ 2185987 w 2352675"/>
                <a:gd name="connsiteY29" fmla="*/ 161925 h 840581"/>
                <a:gd name="connsiteX30" fmla="*/ 2128837 w 2352675"/>
                <a:gd name="connsiteY30" fmla="*/ 250031 h 840581"/>
                <a:gd name="connsiteX31" fmla="*/ 2000250 w 2352675"/>
                <a:gd name="connsiteY31" fmla="*/ 338138 h 840581"/>
                <a:gd name="connsiteX32" fmla="*/ 1893093 w 2352675"/>
                <a:gd name="connsiteY32" fmla="*/ 404813 h 840581"/>
                <a:gd name="connsiteX33" fmla="*/ 1771650 w 2352675"/>
                <a:gd name="connsiteY33" fmla="*/ 476250 h 840581"/>
                <a:gd name="connsiteX34" fmla="*/ 1659731 w 2352675"/>
                <a:gd name="connsiteY34" fmla="*/ 523875 h 840581"/>
                <a:gd name="connsiteX35" fmla="*/ 1490662 w 2352675"/>
                <a:gd name="connsiteY35" fmla="*/ 557213 h 840581"/>
                <a:gd name="connsiteX36" fmla="*/ 1376362 w 2352675"/>
                <a:gd name="connsiteY36" fmla="*/ 588169 h 840581"/>
                <a:gd name="connsiteX37" fmla="*/ 1226343 w 2352675"/>
                <a:gd name="connsiteY37" fmla="*/ 631031 h 840581"/>
                <a:gd name="connsiteX38" fmla="*/ 1069181 w 2352675"/>
                <a:gd name="connsiteY38" fmla="*/ 664369 h 840581"/>
                <a:gd name="connsiteX39" fmla="*/ 933450 w 2352675"/>
                <a:gd name="connsiteY39" fmla="*/ 692944 h 840581"/>
                <a:gd name="connsiteX40" fmla="*/ 752475 w 2352675"/>
                <a:gd name="connsiteY40" fmla="*/ 719138 h 840581"/>
                <a:gd name="connsiteX41" fmla="*/ 611981 w 2352675"/>
                <a:gd name="connsiteY41" fmla="*/ 726281 h 840581"/>
                <a:gd name="connsiteX42" fmla="*/ 473868 w 2352675"/>
                <a:gd name="connsiteY42" fmla="*/ 702469 h 840581"/>
                <a:gd name="connsiteX43" fmla="*/ 366712 w 2352675"/>
                <a:gd name="connsiteY43" fmla="*/ 673894 h 840581"/>
                <a:gd name="connsiteX44" fmla="*/ 295275 w 2352675"/>
                <a:gd name="connsiteY44" fmla="*/ 652463 h 840581"/>
                <a:gd name="connsiteX45" fmla="*/ 233362 w 2352675"/>
                <a:gd name="connsiteY45" fmla="*/ 676275 h 840581"/>
                <a:gd name="connsiteX46" fmla="*/ 166687 w 2352675"/>
                <a:gd name="connsiteY46" fmla="*/ 742950 h 840581"/>
                <a:gd name="connsiteX47" fmla="*/ 97631 w 2352675"/>
                <a:gd name="connsiteY47" fmla="*/ 802481 h 840581"/>
                <a:gd name="connsiteX48" fmla="*/ 71437 w 2352675"/>
                <a:gd name="connsiteY48" fmla="*/ 840581 h 840581"/>
                <a:gd name="connsiteX49" fmla="*/ 0 w 2352675"/>
                <a:gd name="connsiteY49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90612 w 2352675"/>
                <a:gd name="connsiteY37" fmla="*/ 669131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90612 w 2352675"/>
                <a:gd name="connsiteY37" fmla="*/ 669131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146586 w 2427824"/>
                <a:gd name="connsiteY47" fmla="*/ 840581 h 843086"/>
                <a:gd name="connsiteX48" fmla="*/ 0 w 2427824"/>
                <a:gd name="connsiteY48" fmla="*/ 843086 h 843086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96486 w 2427824"/>
                <a:gd name="connsiteY47" fmla="*/ 843086 h 843086"/>
                <a:gd name="connsiteX48" fmla="*/ 0 w 2427824"/>
                <a:gd name="connsiteY48" fmla="*/ 843086 h 843086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96486 w 2427824"/>
                <a:gd name="connsiteY47" fmla="*/ 843086 h 843086"/>
                <a:gd name="connsiteX48" fmla="*/ 0 w 2427824"/>
                <a:gd name="connsiteY48" fmla="*/ 843086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0166 w 2430329"/>
                <a:gd name="connsiteY12" fmla="*/ 621506 h 843086"/>
                <a:gd name="connsiteX13" fmla="*/ 1263516 w 2430329"/>
                <a:gd name="connsiteY13" fmla="*/ 590550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3516 w 2430329"/>
                <a:gd name="connsiteY13" fmla="*/ 590550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0097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2744 w 2430329"/>
                <a:gd name="connsiteY36" fmla="*/ 590449 h 843086"/>
                <a:gd name="connsiteX37" fmla="*/ 1303997 w 2430329"/>
                <a:gd name="connsiteY37" fmla="*/ 60097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3997 w 2430329"/>
                <a:gd name="connsiteY37" fmla="*/ 60097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2853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35292 w 2430329"/>
                <a:gd name="connsiteY4" fmla="*/ 524703 h 843086"/>
                <a:gd name="connsiteX5" fmla="*/ 396741 w 2430329"/>
                <a:gd name="connsiteY5" fmla="*/ 52853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59520 w 2430329"/>
                <a:gd name="connsiteY3" fmla="*/ 556616 h 843086"/>
                <a:gd name="connsiteX4" fmla="*/ 335292 w 2430329"/>
                <a:gd name="connsiteY4" fmla="*/ 524703 h 843086"/>
                <a:gd name="connsiteX5" fmla="*/ 396741 w 2430329"/>
                <a:gd name="connsiteY5" fmla="*/ 52853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175645 w 2430329"/>
                <a:gd name="connsiteY2" fmla="*/ 578486 h 843086"/>
                <a:gd name="connsiteX3" fmla="*/ 259520 w 2430329"/>
                <a:gd name="connsiteY3" fmla="*/ 556616 h 843086"/>
                <a:gd name="connsiteX4" fmla="*/ 335292 w 2430329"/>
                <a:gd name="connsiteY4" fmla="*/ 524703 h 843086"/>
                <a:gd name="connsiteX5" fmla="*/ 396741 w 2430329"/>
                <a:gd name="connsiteY5" fmla="*/ 52853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53171 w 2430329"/>
                <a:gd name="connsiteY1" fmla="*/ 650856 h 843086"/>
                <a:gd name="connsiteX2" fmla="*/ 175645 w 2430329"/>
                <a:gd name="connsiteY2" fmla="*/ 578486 h 843086"/>
                <a:gd name="connsiteX3" fmla="*/ 259520 w 2430329"/>
                <a:gd name="connsiteY3" fmla="*/ 556616 h 843086"/>
                <a:gd name="connsiteX4" fmla="*/ 335292 w 2430329"/>
                <a:gd name="connsiteY4" fmla="*/ 524703 h 843086"/>
                <a:gd name="connsiteX5" fmla="*/ 396741 w 2430329"/>
                <a:gd name="connsiteY5" fmla="*/ 52853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527208"/>
                <a:gd name="connsiteY0" fmla="*/ 663617 h 843086"/>
                <a:gd name="connsiteX1" fmla="*/ 150050 w 2527208"/>
                <a:gd name="connsiteY1" fmla="*/ 650856 h 843086"/>
                <a:gd name="connsiteX2" fmla="*/ 272524 w 2527208"/>
                <a:gd name="connsiteY2" fmla="*/ 578486 h 843086"/>
                <a:gd name="connsiteX3" fmla="*/ 356399 w 2527208"/>
                <a:gd name="connsiteY3" fmla="*/ 556616 h 843086"/>
                <a:gd name="connsiteX4" fmla="*/ 432171 w 2527208"/>
                <a:gd name="connsiteY4" fmla="*/ 524703 h 843086"/>
                <a:gd name="connsiteX5" fmla="*/ 493620 w 2527208"/>
                <a:gd name="connsiteY5" fmla="*/ 528533 h 843086"/>
                <a:gd name="connsiteX6" fmla="*/ 575044 w 2527208"/>
                <a:gd name="connsiteY6" fmla="*/ 574269 h 843086"/>
                <a:gd name="connsiteX7" fmla="*/ 672215 w 2527208"/>
                <a:gd name="connsiteY7" fmla="*/ 632430 h 843086"/>
                <a:gd name="connsiteX8" fmla="*/ 769845 w 2527208"/>
                <a:gd name="connsiteY8" fmla="*/ 673894 h 843086"/>
                <a:gd name="connsiteX9" fmla="*/ 855570 w 2527208"/>
                <a:gd name="connsiteY9" fmla="*/ 678656 h 843086"/>
                <a:gd name="connsiteX10" fmla="*/ 948439 w 2527208"/>
                <a:gd name="connsiteY10" fmla="*/ 664369 h 843086"/>
                <a:gd name="connsiteX11" fmla="*/ 1086551 w 2527208"/>
                <a:gd name="connsiteY11" fmla="*/ 642938 h 843086"/>
                <a:gd name="connsiteX12" fmla="*/ 1234560 w 2527208"/>
                <a:gd name="connsiteY12" fmla="*/ 606475 h 843086"/>
                <a:gd name="connsiteX13" fmla="*/ 1362897 w 2527208"/>
                <a:gd name="connsiteY13" fmla="*/ 530431 h 843086"/>
                <a:gd name="connsiteX14" fmla="*/ 1483850 w 2527208"/>
                <a:gd name="connsiteY14" fmla="*/ 517381 h 843086"/>
                <a:gd name="connsiteX15" fmla="*/ 1617570 w 2527208"/>
                <a:gd name="connsiteY15" fmla="*/ 516731 h 843086"/>
                <a:gd name="connsiteX16" fmla="*/ 1760445 w 2527208"/>
                <a:gd name="connsiteY16" fmla="*/ 476250 h 843086"/>
                <a:gd name="connsiteX17" fmla="*/ 1846170 w 2527208"/>
                <a:gd name="connsiteY17" fmla="*/ 457200 h 843086"/>
                <a:gd name="connsiteX18" fmla="*/ 1967614 w 2527208"/>
                <a:gd name="connsiteY18" fmla="*/ 402431 h 843086"/>
                <a:gd name="connsiteX19" fmla="*/ 2072389 w 2527208"/>
                <a:gd name="connsiteY19" fmla="*/ 342900 h 843086"/>
                <a:gd name="connsiteX20" fmla="*/ 2189070 w 2527208"/>
                <a:gd name="connsiteY20" fmla="*/ 269081 h 843086"/>
                <a:gd name="connsiteX21" fmla="*/ 2243839 w 2527208"/>
                <a:gd name="connsiteY21" fmla="*/ 214313 h 843086"/>
                <a:gd name="connsiteX22" fmla="*/ 2310514 w 2527208"/>
                <a:gd name="connsiteY22" fmla="*/ 135239 h 843086"/>
                <a:gd name="connsiteX23" fmla="*/ 2384581 w 2527208"/>
                <a:gd name="connsiteY23" fmla="*/ 85356 h 843086"/>
                <a:gd name="connsiteX24" fmla="*/ 2451008 w 2527208"/>
                <a:gd name="connsiteY24" fmla="*/ 45244 h 843086"/>
                <a:gd name="connsiteX25" fmla="*/ 2512921 w 2527208"/>
                <a:gd name="connsiteY25" fmla="*/ 0 h 843086"/>
                <a:gd name="connsiteX26" fmla="*/ 2527208 w 2527208"/>
                <a:gd name="connsiteY26" fmla="*/ 42863 h 843086"/>
                <a:gd name="connsiteX27" fmla="*/ 2449493 w 2527208"/>
                <a:gd name="connsiteY27" fmla="*/ 114177 h 843086"/>
                <a:gd name="connsiteX28" fmla="*/ 2362901 w 2527208"/>
                <a:gd name="connsiteY28" fmla="*/ 171450 h 843086"/>
                <a:gd name="connsiteX29" fmla="*/ 2298360 w 2527208"/>
                <a:gd name="connsiteY29" fmla="*/ 245640 h 843086"/>
                <a:gd name="connsiteX30" fmla="*/ 2174783 w 2527208"/>
                <a:gd name="connsiteY30" fmla="*/ 338138 h 843086"/>
                <a:gd name="connsiteX31" fmla="*/ 2067626 w 2527208"/>
                <a:gd name="connsiteY31" fmla="*/ 404813 h 843086"/>
                <a:gd name="connsiteX32" fmla="*/ 1946183 w 2527208"/>
                <a:gd name="connsiteY32" fmla="*/ 476250 h 843086"/>
                <a:gd name="connsiteX33" fmla="*/ 1834264 w 2527208"/>
                <a:gd name="connsiteY33" fmla="*/ 523875 h 843086"/>
                <a:gd name="connsiteX34" fmla="*/ 1665195 w 2527208"/>
                <a:gd name="connsiteY34" fmla="*/ 557213 h 843086"/>
                <a:gd name="connsiteX35" fmla="*/ 1555905 w 2527208"/>
                <a:gd name="connsiteY35" fmla="*/ 568134 h 843086"/>
                <a:gd name="connsiteX36" fmla="*/ 1487119 w 2527208"/>
                <a:gd name="connsiteY36" fmla="*/ 577924 h 843086"/>
                <a:gd name="connsiteX37" fmla="*/ 1403381 w 2527208"/>
                <a:gd name="connsiteY37" fmla="*/ 590951 h 843086"/>
                <a:gd name="connsiteX38" fmla="*/ 1270156 w 2527208"/>
                <a:gd name="connsiteY38" fmla="*/ 661617 h 843086"/>
                <a:gd name="connsiteX39" fmla="*/ 1107983 w 2527208"/>
                <a:gd name="connsiteY39" fmla="*/ 692944 h 843086"/>
                <a:gd name="connsiteX40" fmla="*/ 898433 w 2527208"/>
                <a:gd name="connsiteY40" fmla="*/ 728663 h 843086"/>
                <a:gd name="connsiteX41" fmla="*/ 786514 w 2527208"/>
                <a:gd name="connsiteY41" fmla="*/ 726281 h 843086"/>
                <a:gd name="connsiteX42" fmla="*/ 648401 w 2527208"/>
                <a:gd name="connsiteY42" fmla="*/ 702469 h 843086"/>
                <a:gd name="connsiteX43" fmla="*/ 541245 w 2527208"/>
                <a:gd name="connsiteY43" fmla="*/ 673894 h 843086"/>
                <a:gd name="connsiteX44" fmla="*/ 469808 w 2527208"/>
                <a:gd name="connsiteY44" fmla="*/ 652463 h 843086"/>
                <a:gd name="connsiteX45" fmla="*/ 415039 w 2527208"/>
                <a:gd name="connsiteY45" fmla="*/ 690563 h 843086"/>
                <a:gd name="connsiteX46" fmla="*/ 341220 w 2527208"/>
                <a:gd name="connsiteY46" fmla="*/ 742950 h 843086"/>
                <a:gd name="connsiteX47" fmla="*/ 286452 w 2527208"/>
                <a:gd name="connsiteY47" fmla="*/ 802481 h 843086"/>
                <a:gd name="connsiteX48" fmla="*/ 195870 w 2527208"/>
                <a:gd name="connsiteY48" fmla="*/ 843086 h 843086"/>
                <a:gd name="connsiteX49" fmla="*/ 0 w 2527208"/>
                <a:gd name="connsiteY49" fmla="*/ 663617 h 843086"/>
                <a:gd name="connsiteX0" fmla="*/ 913229 w 3440437"/>
                <a:gd name="connsiteY0" fmla="*/ 663617 h 883153"/>
                <a:gd name="connsiteX1" fmla="*/ 1063279 w 3440437"/>
                <a:gd name="connsiteY1" fmla="*/ 650856 h 883153"/>
                <a:gd name="connsiteX2" fmla="*/ 1185753 w 3440437"/>
                <a:gd name="connsiteY2" fmla="*/ 578486 h 883153"/>
                <a:gd name="connsiteX3" fmla="*/ 1269628 w 3440437"/>
                <a:gd name="connsiteY3" fmla="*/ 556616 h 883153"/>
                <a:gd name="connsiteX4" fmla="*/ 1345400 w 3440437"/>
                <a:gd name="connsiteY4" fmla="*/ 524703 h 883153"/>
                <a:gd name="connsiteX5" fmla="*/ 1406849 w 3440437"/>
                <a:gd name="connsiteY5" fmla="*/ 528533 h 883153"/>
                <a:gd name="connsiteX6" fmla="*/ 1488273 w 3440437"/>
                <a:gd name="connsiteY6" fmla="*/ 574269 h 883153"/>
                <a:gd name="connsiteX7" fmla="*/ 1585444 w 3440437"/>
                <a:gd name="connsiteY7" fmla="*/ 632430 h 883153"/>
                <a:gd name="connsiteX8" fmla="*/ 1683074 w 3440437"/>
                <a:gd name="connsiteY8" fmla="*/ 673894 h 883153"/>
                <a:gd name="connsiteX9" fmla="*/ 1768799 w 3440437"/>
                <a:gd name="connsiteY9" fmla="*/ 678656 h 883153"/>
                <a:gd name="connsiteX10" fmla="*/ 1861668 w 3440437"/>
                <a:gd name="connsiteY10" fmla="*/ 664369 h 883153"/>
                <a:gd name="connsiteX11" fmla="*/ 1999780 w 3440437"/>
                <a:gd name="connsiteY11" fmla="*/ 642938 h 883153"/>
                <a:gd name="connsiteX12" fmla="*/ 2147789 w 3440437"/>
                <a:gd name="connsiteY12" fmla="*/ 606475 h 883153"/>
                <a:gd name="connsiteX13" fmla="*/ 2276126 w 3440437"/>
                <a:gd name="connsiteY13" fmla="*/ 530431 h 883153"/>
                <a:gd name="connsiteX14" fmla="*/ 2397079 w 3440437"/>
                <a:gd name="connsiteY14" fmla="*/ 517381 h 883153"/>
                <a:gd name="connsiteX15" fmla="*/ 2530799 w 3440437"/>
                <a:gd name="connsiteY15" fmla="*/ 516731 h 883153"/>
                <a:gd name="connsiteX16" fmla="*/ 2673674 w 3440437"/>
                <a:gd name="connsiteY16" fmla="*/ 476250 h 883153"/>
                <a:gd name="connsiteX17" fmla="*/ 2759399 w 3440437"/>
                <a:gd name="connsiteY17" fmla="*/ 457200 h 883153"/>
                <a:gd name="connsiteX18" fmla="*/ 2880843 w 3440437"/>
                <a:gd name="connsiteY18" fmla="*/ 402431 h 883153"/>
                <a:gd name="connsiteX19" fmla="*/ 2985618 w 3440437"/>
                <a:gd name="connsiteY19" fmla="*/ 342900 h 883153"/>
                <a:gd name="connsiteX20" fmla="*/ 3102299 w 3440437"/>
                <a:gd name="connsiteY20" fmla="*/ 269081 h 883153"/>
                <a:gd name="connsiteX21" fmla="*/ 3157068 w 3440437"/>
                <a:gd name="connsiteY21" fmla="*/ 214313 h 883153"/>
                <a:gd name="connsiteX22" fmla="*/ 3223743 w 3440437"/>
                <a:gd name="connsiteY22" fmla="*/ 135239 h 883153"/>
                <a:gd name="connsiteX23" fmla="*/ 3297810 w 3440437"/>
                <a:gd name="connsiteY23" fmla="*/ 85356 h 883153"/>
                <a:gd name="connsiteX24" fmla="*/ 3364237 w 3440437"/>
                <a:gd name="connsiteY24" fmla="*/ 45244 h 883153"/>
                <a:gd name="connsiteX25" fmla="*/ 3426150 w 3440437"/>
                <a:gd name="connsiteY25" fmla="*/ 0 h 883153"/>
                <a:gd name="connsiteX26" fmla="*/ 3440437 w 3440437"/>
                <a:gd name="connsiteY26" fmla="*/ 42863 h 883153"/>
                <a:gd name="connsiteX27" fmla="*/ 3362722 w 3440437"/>
                <a:gd name="connsiteY27" fmla="*/ 114177 h 883153"/>
                <a:gd name="connsiteX28" fmla="*/ 3276130 w 3440437"/>
                <a:gd name="connsiteY28" fmla="*/ 171450 h 883153"/>
                <a:gd name="connsiteX29" fmla="*/ 3211589 w 3440437"/>
                <a:gd name="connsiteY29" fmla="*/ 245640 h 883153"/>
                <a:gd name="connsiteX30" fmla="*/ 3088012 w 3440437"/>
                <a:gd name="connsiteY30" fmla="*/ 338138 h 883153"/>
                <a:gd name="connsiteX31" fmla="*/ 2980855 w 3440437"/>
                <a:gd name="connsiteY31" fmla="*/ 404813 h 883153"/>
                <a:gd name="connsiteX32" fmla="*/ 2859412 w 3440437"/>
                <a:gd name="connsiteY32" fmla="*/ 476250 h 883153"/>
                <a:gd name="connsiteX33" fmla="*/ 2747493 w 3440437"/>
                <a:gd name="connsiteY33" fmla="*/ 523875 h 883153"/>
                <a:gd name="connsiteX34" fmla="*/ 2578424 w 3440437"/>
                <a:gd name="connsiteY34" fmla="*/ 557213 h 883153"/>
                <a:gd name="connsiteX35" fmla="*/ 2469134 w 3440437"/>
                <a:gd name="connsiteY35" fmla="*/ 568134 h 883153"/>
                <a:gd name="connsiteX36" fmla="*/ 2400348 w 3440437"/>
                <a:gd name="connsiteY36" fmla="*/ 577924 h 883153"/>
                <a:gd name="connsiteX37" fmla="*/ 2316610 w 3440437"/>
                <a:gd name="connsiteY37" fmla="*/ 590951 h 883153"/>
                <a:gd name="connsiteX38" fmla="*/ 2183385 w 3440437"/>
                <a:gd name="connsiteY38" fmla="*/ 661617 h 883153"/>
                <a:gd name="connsiteX39" fmla="*/ 2021212 w 3440437"/>
                <a:gd name="connsiteY39" fmla="*/ 692944 h 883153"/>
                <a:gd name="connsiteX40" fmla="*/ 1811662 w 3440437"/>
                <a:gd name="connsiteY40" fmla="*/ 728663 h 883153"/>
                <a:gd name="connsiteX41" fmla="*/ 1699743 w 3440437"/>
                <a:gd name="connsiteY41" fmla="*/ 726281 h 883153"/>
                <a:gd name="connsiteX42" fmla="*/ 1561630 w 3440437"/>
                <a:gd name="connsiteY42" fmla="*/ 702469 h 883153"/>
                <a:gd name="connsiteX43" fmla="*/ 1454474 w 3440437"/>
                <a:gd name="connsiteY43" fmla="*/ 673894 h 883153"/>
                <a:gd name="connsiteX44" fmla="*/ 1383037 w 3440437"/>
                <a:gd name="connsiteY44" fmla="*/ 652463 h 883153"/>
                <a:gd name="connsiteX45" fmla="*/ 1328268 w 3440437"/>
                <a:gd name="connsiteY45" fmla="*/ 690563 h 883153"/>
                <a:gd name="connsiteX46" fmla="*/ 1254449 w 3440437"/>
                <a:gd name="connsiteY46" fmla="*/ 742950 h 883153"/>
                <a:gd name="connsiteX47" fmla="*/ 1199681 w 3440437"/>
                <a:gd name="connsiteY47" fmla="*/ 802481 h 883153"/>
                <a:gd name="connsiteX48" fmla="*/ 0 w 3440437"/>
                <a:gd name="connsiteY48" fmla="*/ 883153 h 883153"/>
                <a:gd name="connsiteX49" fmla="*/ 913229 w 3440437"/>
                <a:gd name="connsiteY49" fmla="*/ 663617 h 883153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85993 w 3443393"/>
                <a:gd name="connsiteY44" fmla="*/ 652463 h 946056"/>
                <a:gd name="connsiteX45" fmla="*/ 1331224 w 3443393"/>
                <a:gd name="connsiteY45" fmla="*/ 690563 h 946056"/>
                <a:gd name="connsiteX46" fmla="*/ 1257405 w 3443393"/>
                <a:gd name="connsiteY46" fmla="*/ 742950 h 946056"/>
                <a:gd name="connsiteX47" fmla="*/ 0 w 3443393"/>
                <a:gd name="connsiteY47" fmla="*/ 946056 h 946056"/>
                <a:gd name="connsiteX48" fmla="*/ 2956 w 3443393"/>
                <a:gd name="connsiteY48" fmla="*/ 883153 h 946056"/>
                <a:gd name="connsiteX49" fmla="*/ 916185 w 3443393"/>
                <a:gd name="connsiteY49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85993 w 3443393"/>
                <a:gd name="connsiteY44" fmla="*/ 652463 h 946056"/>
                <a:gd name="connsiteX45" fmla="*/ 1331224 w 3443393"/>
                <a:gd name="connsiteY45" fmla="*/ 690563 h 946056"/>
                <a:gd name="connsiteX46" fmla="*/ 666109 w 3443393"/>
                <a:gd name="connsiteY46" fmla="*/ 786355 h 946056"/>
                <a:gd name="connsiteX47" fmla="*/ 0 w 3443393"/>
                <a:gd name="connsiteY47" fmla="*/ 946056 h 946056"/>
                <a:gd name="connsiteX48" fmla="*/ 2956 w 3443393"/>
                <a:gd name="connsiteY48" fmla="*/ 883153 h 946056"/>
                <a:gd name="connsiteX49" fmla="*/ 916185 w 3443393"/>
                <a:gd name="connsiteY49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85993 w 3443393"/>
                <a:gd name="connsiteY44" fmla="*/ 652463 h 946056"/>
                <a:gd name="connsiteX45" fmla="*/ 950390 w 3443393"/>
                <a:gd name="connsiteY45" fmla="*/ 723953 h 946056"/>
                <a:gd name="connsiteX46" fmla="*/ 666109 w 3443393"/>
                <a:gd name="connsiteY46" fmla="*/ 786355 h 946056"/>
                <a:gd name="connsiteX47" fmla="*/ 0 w 3443393"/>
                <a:gd name="connsiteY47" fmla="*/ 946056 h 946056"/>
                <a:gd name="connsiteX48" fmla="*/ 2956 w 3443393"/>
                <a:gd name="connsiteY48" fmla="*/ 883153 h 946056"/>
                <a:gd name="connsiteX49" fmla="*/ 916185 w 3443393"/>
                <a:gd name="connsiteY49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950390 w 3443393"/>
                <a:gd name="connsiteY45" fmla="*/ 723953 h 946056"/>
                <a:gd name="connsiteX46" fmla="*/ 666109 w 3443393"/>
                <a:gd name="connsiteY46" fmla="*/ 786355 h 946056"/>
                <a:gd name="connsiteX47" fmla="*/ 0 w 3443393"/>
                <a:gd name="connsiteY47" fmla="*/ 946056 h 946056"/>
                <a:gd name="connsiteX48" fmla="*/ 2956 w 3443393"/>
                <a:gd name="connsiteY48" fmla="*/ 883153 h 946056"/>
                <a:gd name="connsiteX49" fmla="*/ 916185 w 3443393"/>
                <a:gd name="connsiteY49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2219 w 3443393"/>
                <a:gd name="connsiteY45" fmla="*/ 650917 h 946056"/>
                <a:gd name="connsiteX46" fmla="*/ 950390 w 3443393"/>
                <a:gd name="connsiteY46" fmla="*/ 723953 h 946056"/>
                <a:gd name="connsiteX47" fmla="*/ 666109 w 3443393"/>
                <a:gd name="connsiteY47" fmla="*/ 786355 h 946056"/>
                <a:gd name="connsiteX48" fmla="*/ 0 w 3443393"/>
                <a:gd name="connsiteY48" fmla="*/ 946056 h 946056"/>
                <a:gd name="connsiteX49" fmla="*/ 2956 w 3443393"/>
                <a:gd name="connsiteY49" fmla="*/ 883153 h 946056"/>
                <a:gd name="connsiteX50" fmla="*/ 916185 w 3443393"/>
                <a:gd name="connsiteY50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54256 h 946056"/>
                <a:gd name="connsiteX46" fmla="*/ 950390 w 3443393"/>
                <a:gd name="connsiteY46" fmla="*/ 723953 h 946056"/>
                <a:gd name="connsiteX47" fmla="*/ 666109 w 3443393"/>
                <a:gd name="connsiteY47" fmla="*/ 786355 h 946056"/>
                <a:gd name="connsiteX48" fmla="*/ 0 w 3443393"/>
                <a:gd name="connsiteY48" fmla="*/ 946056 h 946056"/>
                <a:gd name="connsiteX49" fmla="*/ 2956 w 3443393"/>
                <a:gd name="connsiteY49" fmla="*/ 883153 h 946056"/>
                <a:gd name="connsiteX50" fmla="*/ 916185 w 3443393"/>
                <a:gd name="connsiteY50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54256 h 946056"/>
                <a:gd name="connsiteX46" fmla="*/ 896940 w 3443393"/>
                <a:gd name="connsiteY46" fmla="*/ 730630 h 946056"/>
                <a:gd name="connsiteX47" fmla="*/ 666109 w 3443393"/>
                <a:gd name="connsiteY47" fmla="*/ 786355 h 946056"/>
                <a:gd name="connsiteX48" fmla="*/ 0 w 3443393"/>
                <a:gd name="connsiteY48" fmla="*/ 946056 h 946056"/>
                <a:gd name="connsiteX49" fmla="*/ 2956 w 3443393"/>
                <a:gd name="connsiteY49" fmla="*/ 883153 h 946056"/>
                <a:gd name="connsiteX50" fmla="*/ 916185 w 3443393"/>
                <a:gd name="connsiteY50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54256 h 946056"/>
                <a:gd name="connsiteX46" fmla="*/ 1088570 w 3443393"/>
                <a:gd name="connsiteY46" fmla="*/ 694323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54256 h 946056"/>
                <a:gd name="connsiteX46" fmla="*/ 1088570 w 3443393"/>
                <a:gd name="connsiteY46" fmla="*/ 694323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54256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40900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80813 w 3443393"/>
                <a:gd name="connsiteY43" fmla="*/ 643844 h 946056"/>
                <a:gd name="connsiteX44" fmla="*/ 1365949 w 3443393"/>
                <a:gd name="connsiteY44" fmla="*/ 615735 h 946056"/>
                <a:gd name="connsiteX45" fmla="*/ 1235561 w 3443393"/>
                <a:gd name="connsiteY45" fmla="*/ 640900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80813 w 3443393"/>
                <a:gd name="connsiteY43" fmla="*/ 643844 h 946056"/>
                <a:gd name="connsiteX44" fmla="*/ 1372630 w 3443393"/>
                <a:gd name="connsiteY44" fmla="*/ 609056 h 946056"/>
                <a:gd name="connsiteX45" fmla="*/ 1235561 w 3443393"/>
                <a:gd name="connsiteY45" fmla="*/ 640900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69243 w 3443393"/>
                <a:gd name="connsiteY3" fmla="*/ 536581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80813 w 3443393"/>
                <a:gd name="connsiteY43" fmla="*/ 643844 h 946056"/>
                <a:gd name="connsiteX44" fmla="*/ 1372630 w 3443393"/>
                <a:gd name="connsiteY44" fmla="*/ 609056 h 946056"/>
                <a:gd name="connsiteX45" fmla="*/ 1235561 w 3443393"/>
                <a:gd name="connsiteY45" fmla="*/ 640900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2895 w 3443393"/>
                <a:gd name="connsiteY1" fmla="*/ 630822 h 946056"/>
                <a:gd name="connsiteX2" fmla="*/ 1188709 w 3443393"/>
                <a:gd name="connsiteY2" fmla="*/ 578486 h 946056"/>
                <a:gd name="connsiteX3" fmla="*/ 1269243 w 3443393"/>
                <a:gd name="connsiteY3" fmla="*/ 536581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80813 w 3443393"/>
                <a:gd name="connsiteY43" fmla="*/ 643844 h 946056"/>
                <a:gd name="connsiteX44" fmla="*/ 1372630 w 3443393"/>
                <a:gd name="connsiteY44" fmla="*/ 609056 h 946056"/>
                <a:gd name="connsiteX45" fmla="*/ 1235561 w 3443393"/>
                <a:gd name="connsiteY45" fmla="*/ 640900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23251 w 3450459"/>
                <a:gd name="connsiteY0" fmla="*/ 663617 h 946056"/>
                <a:gd name="connsiteX1" fmla="*/ 1069961 w 3450459"/>
                <a:gd name="connsiteY1" fmla="*/ 630822 h 946056"/>
                <a:gd name="connsiteX2" fmla="*/ 1195775 w 3450459"/>
                <a:gd name="connsiteY2" fmla="*/ 578486 h 946056"/>
                <a:gd name="connsiteX3" fmla="*/ 1276309 w 3450459"/>
                <a:gd name="connsiteY3" fmla="*/ 536581 h 946056"/>
                <a:gd name="connsiteX4" fmla="*/ 1355422 w 3450459"/>
                <a:gd name="connsiteY4" fmla="*/ 524703 h 946056"/>
                <a:gd name="connsiteX5" fmla="*/ 1416871 w 3450459"/>
                <a:gd name="connsiteY5" fmla="*/ 528533 h 946056"/>
                <a:gd name="connsiteX6" fmla="*/ 1498295 w 3450459"/>
                <a:gd name="connsiteY6" fmla="*/ 574269 h 946056"/>
                <a:gd name="connsiteX7" fmla="*/ 1595466 w 3450459"/>
                <a:gd name="connsiteY7" fmla="*/ 632430 h 946056"/>
                <a:gd name="connsiteX8" fmla="*/ 1693096 w 3450459"/>
                <a:gd name="connsiteY8" fmla="*/ 673894 h 946056"/>
                <a:gd name="connsiteX9" fmla="*/ 1778821 w 3450459"/>
                <a:gd name="connsiteY9" fmla="*/ 678656 h 946056"/>
                <a:gd name="connsiteX10" fmla="*/ 1871690 w 3450459"/>
                <a:gd name="connsiteY10" fmla="*/ 664369 h 946056"/>
                <a:gd name="connsiteX11" fmla="*/ 2009802 w 3450459"/>
                <a:gd name="connsiteY11" fmla="*/ 642938 h 946056"/>
                <a:gd name="connsiteX12" fmla="*/ 2157811 w 3450459"/>
                <a:gd name="connsiteY12" fmla="*/ 606475 h 946056"/>
                <a:gd name="connsiteX13" fmla="*/ 2286148 w 3450459"/>
                <a:gd name="connsiteY13" fmla="*/ 530431 h 946056"/>
                <a:gd name="connsiteX14" fmla="*/ 2407101 w 3450459"/>
                <a:gd name="connsiteY14" fmla="*/ 517381 h 946056"/>
                <a:gd name="connsiteX15" fmla="*/ 2540821 w 3450459"/>
                <a:gd name="connsiteY15" fmla="*/ 516731 h 946056"/>
                <a:gd name="connsiteX16" fmla="*/ 2683696 w 3450459"/>
                <a:gd name="connsiteY16" fmla="*/ 476250 h 946056"/>
                <a:gd name="connsiteX17" fmla="*/ 2769421 w 3450459"/>
                <a:gd name="connsiteY17" fmla="*/ 457200 h 946056"/>
                <a:gd name="connsiteX18" fmla="*/ 2890865 w 3450459"/>
                <a:gd name="connsiteY18" fmla="*/ 402431 h 946056"/>
                <a:gd name="connsiteX19" fmla="*/ 2995640 w 3450459"/>
                <a:gd name="connsiteY19" fmla="*/ 342900 h 946056"/>
                <a:gd name="connsiteX20" fmla="*/ 3112321 w 3450459"/>
                <a:gd name="connsiteY20" fmla="*/ 269081 h 946056"/>
                <a:gd name="connsiteX21" fmla="*/ 3167090 w 3450459"/>
                <a:gd name="connsiteY21" fmla="*/ 214313 h 946056"/>
                <a:gd name="connsiteX22" fmla="*/ 3233765 w 3450459"/>
                <a:gd name="connsiteY22" fmla="*/ 135239 h 946056"/>
                <a:gd name="connsiteX23" fmla="*/ 3307832 w 3450459"/>
                <a:gd name="connsiteY23" fmla="*/ 85356 h 946056"/>
                <a:gd name="connsiteX24" fmla="*/ 3374259 w 3450459"/>
                <a:gd name="connsiteY24" fmla="*/ 45244 h 946056"/>
                <a:gd name="connsiteX25" fmla="*/ 3436172 w 3450459"/>
                <a:gd name="connsiteY25" fmla="*/ 0 h 946056"/>
                <a:gd name="connsiteX26" fmla="*/ 3450459 w 3450459"/>
                <a:gd name="connsiteY26" fmla="*/ 42863 h 946056"/>
                <a:gd name="connsiteX27" fmla="*/ 3372744 w 3450459"/>
                <a:gd name="connsiteY27" fmla="*/ 114177 h 946056"/>
                <a:gd name="connsiteX28" fmla="*/ 3286152 w 3450459"/>
                <a:gd name="connsiteY28" fmla="*/ 171450 h 946056"/>
                <a:gd name="connsiteX29" fmla="*/ 3221611 w 3450459"/>
                <a:gd name="connsiteY29" fmla="*/ 245640 h 946056"/>
                <a:gd name="connsiteX30" fmla="*/ 3098034 w 3450459"/>
                <a:gd name="connsiteY30" fmla="*/ 338138 h 946056"/>
                <a:gd name="connsiteX31" fmla="*/ 2990877 w 3450459"/>
                <a:gd name="connsiteY31" fmla="*/ 404813 h 946056"/>
                <a:gd name="connsiteX32" fmla="*/ 2869434 w 3450459"/>
                <a:gd name="connsiteY32" fmla="*/ 476250 h 946056"/>
                <a:gd name="connsiteX33" fmla="*/ 2757515 w 3450459"/>
                <a:gd name="connsiteY33" fmla="*/ 523875 h 946056"/>
                <a:gd name="connsiteX34" fmla="*/ 2588446 w 3450459"/>
                <a:gd name="connsiteY34" fmla="*/ 557213 h 946056"/>
                <a:gd name="connsiteX35" fmla="*/ 2479156 w 3450459"/>
                <a:gd name="connsiteY35" fmla="*/ 568134 h 946056"/>
                <a:gd name="connsiteX36" fmla="*/ 2410370 w 3450459"/>
                <a:gd name="connsiteY36" fmla="*/ 577924 h 946056"/>
                <a:gd name="connsiteX37" fmla="*/ 2326632 w 3450459"/>
                <a:gd name="connsiteY37" fmla="*/ 590951 h 946056"/>
                <a:gd name="connsiteX38" fmla="*/ 2193407 w 3450459"/>
                <a:gd name="connsiteY38" fmla="*/ 661617 h 946056"/>
                <a:gd name="connsiteX39" fmla="*/ 2031234 w 3450459"/>
                <a:gd name="connsiteY39" fmla="*/ 692944 h 946056"/>
                <a:gd name="connsiteX40" fmla="*/ 1821684 w 3450459"/>
                <a:gd name="connsiteY40" fmla="*/ 728663 h 946056"/>
                <a:gd name="connsiteX41" fmla="*/ 1709765 w 3450459"/>
                <a:gd name="connsiteY41" fmla="*/ 726281 h 946056"/>
                <a:gd name="connsiteX42" fmla="*/ 1571652 w 3450459"/>
                <a:gd name="connsiteY42" fmla="*/ 702469 h 946056"/>
                <a:gd name="connsiteX43" fmla="*/ 1487879 w 3450459"/>
                <a:gd name="connsiteY43" fmla="*/ 643844 h 946056"/>
                <a:gd name="connsiteX44" fmla="*/ 1379696 w 3450459"/>
                <a:gd name="connsiteY44" fmla="*/ 609056 h 946056"/>
                <a:gd name="connsiteX45" fmla="*/ 1242627 w 3450459"/>
                <a:gd name="connsiteY45" fmla="*/ 640900 h 946056"/>
                <a:gd name="connsiteX46" fmla="*/ 1105659 w 3450459"/>
                <a:gd name="connsiteY46" fmla="*/ 707679 h 946056"/>
                <a:gd name="connsiteX47" fmla="*/ 904006 w 3450459"/>
                <a:gd name="connsiteY47" fmla="*/ 730630 h 946056"/>
                <a:gd name="connsiteX48" fmla="*/ 673175 w 3450459"/>
                <a:gd name="connsiteY48" fmla="*/ 786355 h 946056"/>
                <a:gd name="connsiteX49" fmla="*/ 7066 w 3450459"/>
                <a:gd name="connsiteY49" fmla="*/ 946056 h 946056"/>
                <a:gd name="connsiteX50" fmla="*/ 0 w 3450459"/>
                <a:gd name="connsiteY50" fmla="*/ 839746 h 946056"/>
                <a:gd name="connsiteX51" fmla="*/ 923251 w 3450459"/>
                <a:gd name="connsiteY51" fmla="*/ 663617 h 946056"/>
                <a:gd name="connsiteX0" fmla="*/ 923251 w 3450459"/>
                <a:gd name="connsiteY0" fmla="*/ 663617 h 895971"/>
                <a:gd name="connsiteX1" fmla="*/ 1069961 w 3450459"/>
                <a:gd name="connsiteY1" fmla="*/ 630822 h 895971"/>
                <a:gd name="connsiteX2" fmla="*/ 1195775 w 3450459"/>
                <a:gd name="connsiteY2" fmla="*/ 578486 h 895971"/>
                <a:gd name="connsiteX3" fmla="*/ 1276309 w 3450459"/>
                <a:gd name="connsiteY3" fmla="*/ 536581 h 895971"/>
                <a:gd name="connsiteX4" fmla="*/ 1355422 w 3450459"/>
                <a:gd name="connsiteY4" fmla="*/ 524703 h 895971"/>
                <a:gd name="connsiteX5" fmla="*/ 1416871 w 3450459"/>
                <a:gd name="connsiteY5" fmla="*/ 528533 h 895971"/>
                <a:gd name="connsiteX6" fmla="*/ 1498295 w 3450459"/>
                <a:gd name="connsiteY6" fmla="*/ 574269 h 895971"/>
                <a:gd name="connsiteX7" fmla="*/ 1595466 w 3450459"/>
                <a:gd name="connsiteY7" fmla="*/ 632430 h 895971"/>
                <a:gd name="connsiteX8" fmla="*/ 1693096 w 3450459"/>
                <a:gd name="connsiteY8" fmla="*/ 673894 h 895971"/>
                <a:gd name="connsiteX9" fmla="*/ 1778821 w 3450459"/>
                <a:gd name="connsiteY9" fmla="*/ 678656 h 895971"/>
                <a:gd name="connsiteX10" fmla="*/ 1871690 w 3450459"/>
                <a:gd name="connsiteY10" fmla="*/ 664369 h 895971"/>
                <a:gd name="connsiteX11" fmla="*/ 2009802 w 3450459"/>
                <a:gd name="connsiteY11" fmla="*/ 642938 h 895971"/>
                <a:gd name="connsiteX12" fmla="*/ 2157811 w 3450459"/>
                <a:gd name="connsiteY12" fmla="*/ 606475 h 895971"/>
                <a:gd name="connsiteX13" fmla="*/ 2286148 w 3450459"/>
                <a:gd name="connsiteY13" fmla="*/ 530431 h 895971"/>
                <a:gd name="connsiteX14" fmla="*/ 2407101 w 3450459"/>
                <a:gd name="connsiteY14" fmla="*/ 517381 h 895971"/>
                <a:gd name="connsiteX15" fmla="*/ 2540821 w 3450459"/>
                <a:gd name="connsiteY15" fmla="*/ 516731 h 895971"/>
                <a:gd name="connsiteX16" fmla="*/ 2683696 w 3450459"/>
                <a:gd name="connsiteY16" fmla="*/ 476250 h 895971"/>
                <a:gd name="connsiteX17" fmla="*/ 2769421 w 3450459"/>
                <a:gd name="connsiteY17" fmla="*/ 457200 h 895971"/>
                <a:gd name="connsiteX18" fmla="*/ 2890865 w 3450459"/>
                <a:gd name="connsiteY18" fmla="*/ 402431 h 895971"/>
                <a:gd name="connsiteX19" fmla="*/ 2995640 w 3450459"/>
                <a:gd name="connsiteY19" fmla="*/ 342900 h 895971"/>
                <a:gd name="connsiteX20" fmla="*/ 3112321 w 3450459"/>
                <a:gd name="connsiteY20" fmla="*/ 269081 h 895971"/>
                <a:gd name="connsiteX21" fmla="*/ 3167090 w 3450459"/>
                <a:gd name="connsiteY21" fmla="*/ 214313 h 895971"/>
                <a:gd name="connsiteX22" fmla="*/ 3233765 w 3450459"/>
                <a:gd name="connsiteY22" fmla="*/ 135239 h 895971"/>
                <a:gd name="connsiteX23" fmla="*/ 3307832 w 3450459"/>
                <a:gd name="connsiteY23" fmla="*/ 85356 h 895971"/>
                <a:gd name="connsiteX24" fmla="*/ 3374259 w 3450459"/>
                <a:gd name="connsiteY24" fmla="*/ 45244 h 895971"/>
                <a:gd name="connsiteX25" fmla="*/ 3436172 w 3450459"/>
                <a:gd name="connsiteY25" fmla="*/ 0 h 895971"/>
                <a:gd name="connsiteX26" fmla="*/ 3450459 w 3450459"/>
                <a:gd name="connsiteY26" fmla="*/ 42863 h 895971"/>
                <a:gd name="connsiteX27" fmla="*/ 3372744 w 3450459"/>
                <a:gd name="connsiteY27" fmla="*/ 114177 h 895971"/>
                <a:gd name="connsiteX28" fmla="*/ 3286152 w 3450459"/>
                <a:gd name="connsiteY28" fmla="*/ 171450 h 895971"/>
                <a:gd name="connsiteX29" fmla="*/ 3221611 w 3450459"/>
                <a:gd name="connsiteY29" fmla="*/ 245640 h 895971"/>
                <a:gd name="connsiteX30" fmla="*/ 3098034 w 3450459"/>
                <a:gd name="connsiteY30" fmla="*/ 338138 h 895971"/>
                <a:gd name="connsiteX31" fmla="*/ 2990877 w 3450459"/>
                <a:gd name="connsiteY31" fmla="*/ 404813 h 895971"/>
                <a:gd name="connsiteX32" fmla="*/ 2869434 w 3450459"/>
                <a:gd name="connsiteY32" fmla="*/ 476250 h 895971"/>
                <a:gd name="connsiteX33" fmla="*/ 2757515 w 3450459"/>
                <a:gd name="connsiteY33" fmla="*/ 523875 h 895971"/>
                <a:gd name="connsiteX34" fmla="*/ 2588446 w 3450459"/>
                <a:gd name="connsiteY34" fmla="*/ 557213 h 895971"/>
                <a:gd name="connsiteX35" fmla="*/ 2479156 w 3450459"/>
                <a:gd name="connsiteY35" fmla="*/ 568134 h 895971"/>
                <a:gd name="connsiteX36" fmla="*/ 2410370 w 3450459"/>
                <a:gd name="connsiteY36" fmla="*/ 577924 h 895971"/>
                <a:gd name="connsiteX37" fmla="*/ 2326632 w 3450459"/>
                <a:gd name="connsiteY37" fmla="*/ 590951 h 895971"/>
                <a:gd name="connsiteX38" fmla="*/ 2193407 w 3450459"/>
                <a:gd name="connsiteY38" fmla="*/ 661617 h 895971"/>
                <a:gd name="connsiteX39" fmla="*/ 2031234 w 3450459"/>
                <a:gd name="connsiteY39" fmla="*/ 692944 h 895971"/>
                <a:gd name="connsiteX40" fmla="*/ 1821684 w 3450459"/>
                <a:gd name="connsiteY40" fmla="*/ 728663 h 895971"/>
                <a:gd name="connsiteX41" fmla="*/ 1709765 w 3450459"/>
                <a:gd name="connsiteY41" fmla="*/ 726281 h 895971"/>
                <a:gd name="connsiteX42" fmla="*/ 1571652 w 3450459"/>
                <a:gd name="connsiteY42" fmla="*/ 702469 h 895971"/>
                <a:gd name="connsiteX43" fmla="*/ 1487879 w 3450459"/>
                <a:gd name="connsiteY43" fmla="*/ 643844 h 895971"/>
                <a:gd name="connsiteX44" fmla="*/ 1379696 w 3450459"/>
                <a:gd name="connsiteY44" fmla="*/ 609056 h 895971"/>
                <a:gd name="connsiteX45" fmla="*/ 1242627 w 3450459"/>
                <a:gd name="connsiteY45" fmla="*/ 640900 h 895971"/>
                <a:gd name="connsiteX46" fmla="*/ 1105659 w 3450459"/>
                <a:gd name="connsiteY46" fmla="*/ 707679 h 895971"/>
                <a:gd name="connsiteX47" fmla="*/ 904006 w 3450459"/>
                <a:gd name="connsiteY47" fmla="*/ 730630 h 895971"/>
                <a:gd name="connsiteX48" fmla="*/ 673175 w 3450459"/>
                <a:gd name="connsiteY48" fmla="*/ 786355 h 895971"/>
                <a:gd name="connsiteX49" fmla="*/ 13747 w 3450459"/>
                <a:gd name="connsiteY49" fmla="*/ 895971 h 895971"/>
                <a:gd name="connsiteX50" fmla="*/ 0 w 3450459"/>
                <a:gd name="connsiteY50" fmla="*/ 839746 h 895971"/>
                <a:gd name="connsiteX51" fmla="*/ 923251 w 3450459"/>
                <a:gd name="connsiteY51" fmla="*/ 663617 h 895971"/>
                <a:gd name="connsiteX0" fmla="*/ 923251 w 3450459"/>
                <a:gd name="connsiteY0" fmla="*/ 663617 h 895971"/>
                <a:gd name="connsiteX1" fmla="*/ 1069961 w 3450459"/>
                <a:gd name="connsiteY1" fmla="*/ 630822 h 895971"/>
                <a:gd name="connsiteX2" fmla="*/ 1195775 w 3450459"/>
                <a:gd name="connsiteY2" fmla="*/ 578486 h 895971"/>
                <a:gd name="connsiteX3" fmla="*/ 1276309 w 3450459"/>
                <a:gd name="connsiteY3" fmla="*/ 536581 h 895971"/>
                <a:gd name="connsiteX4" fmla="*/ 1355422 w 3450459"/>
                <a:gd name="connsiteY4" fmla="*/ 524703 h 895971"/>
                <a:gd name="connsiteX5" fmla="*/ 1416871 w 3450459"/>
                <a:gd name="connsiteY5" fmla="*/ 528533 h 895971"/>
                <a:gd name="connsiteX6" fmla="*/ 1498295 w 3450459"/>
                <a:gd name="connsiteY6" fmla="*/ 574269 h 895971"/>
                <a:gd name="connsiteX7" fmla="*/ 1595466 w 3450459"/>
                <a:gd name="connsiteY7" fmla="*/ 632430 h 895971"/>
                <a:gd name="connsiteX8" fmla="*/ 1693096 w 3450459"/>
                <a:gd name="connsiteY8" fmla="*/ 673894 h 895971"/>
                <a:gd name="connsiteX9" fmla="*/ 1778821 w 3450459"/>
                <a:gd name="connsiteY9" fmla="*/ 678656 h 895971"/>
                <a:gd name="connsiteX10" fmla="*/ 1871690 w 3450459"/>
                <a:gd name="connsiteY10" fmla="*/ 664369 h 895971"/>
                <a:gd name="connsiteX11" fmla="*/ 2009802 w 3450459"/>
                <a:gd name="connsiteY11" fmla="*/ 642938 h 895971"/>
                <a:gd name="connsiteX12" fmla="*/ 2157811 w 3450459"/>
                <a:gd name="connsiteY12" fmla="*/ 606475 h 895971"/>
                <a:gd name="connsiteX13" fmla="*/ 2286148 w 3450459"/>
                <a:gd name="connsiteY13" fmla="*/ 530431 h 895971"/>
                <a:gd name="connsiteX14" fmla="*/ 2407101 w 3450459"/>
                <a:gd name="connsiteY14" fmla="*/ 517381 h 895971"/>
                <a:gd name="connsiteX15" fmla="*/ 2540821 w 3450459"/>
                <a:gd name="connsiteY15" fmla="*/ 516731 h 895971"/>
                <a:gd name="connsiteX16" fmla="*/ 2683696 w 3450459"/>
                <a:gd name="connsiteY16" fmla="*/ 476250 h 895971"/>
                <a:gd name="connsiteX17" fmla="*/ 2769421 w 3450459"/>
                <a:gd name="connsiteY17" fmla="*/ 457200 h 895971"/>
                <a:gd name="connsiteX18" fmla="*/ 2890865 w 3450459"/>
                <a:gd name="connsiteY18" fmla="*/ 402431 h 895971"/>
                <a:gd name="connsiteX19" fmla="*/ 2995640 w 3450459"/>
                <a:gd name="connsiteY19" fmla="*/ 342900 h 895971"/>
                <a:gd name="connsiteX20" fmla="*/ 3112321 w 3450459"/>
                <a:gd name="connsiteY20" fmla="*/ 269081 h 895971"/>
                <a:gd name="connsiteX21" fmla="*/ 3167090 w 3450459"/>
                <a:gd name="connsiteY21" fmla="*/ 214313 h 895971"/>
                <a:gd name="connsiteX22" fmla="*/ 3233765 w 3450459"/>
                <a:gd name="connsiteY22" fmla="*/ 135239 h 895971"/>
                <a:gd name="connsiteX23" fmla="*/ 3307832 w 3450459"/>
                <a:gd name="connsiteY23" fmla="*/ 85356 h 895971"/>
                <a:gd name="connsiteX24" fmla="*/ 3374259 w 3450459"/>
                <a:gd name="connsiteY24" fmla="*/ 45244 h 895971"/>
                <a:gd name="connsiteX25" fmla="*/ 3436172 w 3450459"/>
                <a:gd name="connsiteY25" fmla="*/ 0 h 895971"/>
                <a:gd name="connsiteX26" fmla="*/ 3450459 w 3450459"/>
                <a:gd name="connsiteY26" fmla="*/ 42863 h 895971"/>
                <a:gd name="connsiteX27" fmla="*/ 3372744 w 3450459"/>
                <a:gd name="connsiteY27" fmla="*/ 114177 h 895971"/>
                <a:gd name="connsiteX28" fmla="*/ 3286152 w 3450459"/>
                <a:gd name="connsiteY28" fmla="*/ 171450 h 895971"/>
                <a:gd name="connsiteX29" fmla="*/ 3221611 w 3450459"/>
                <a:gd name="connsiteY29" fmla="*/ 245640 h 895971"/>
                <a:gd name="connsiteX30" fmla="*/ 3098034 w 3450459"/>
                <a:gd name="connsiteY30" fmla="*/ 338138 h 895971"/>
                <a:gd name="connsiteX31" fmla="*/ 2990877 w 3450459"/>
                <a:gd name="connsiteY31" fmla="*/ 404813 h 895971"/>
                <a:gd name="connsiteX32" fmla="*/ 2869434 w 3450459"/>
                <a:gd name="connsiteY32" fmla="*/ 476250 h 895971"/>
                <a:gd name="connsiteX33" fmla="*/ 2757515 w 3450459"/>
                <a:gd name="connsiteY33" fmla="*/ 523875 h 895971"/>
                <a:gd name="connsiteX34" fmla="*/ 2588446 w 3450459"/>
                <a:gd name="connsiteY34" fmla="*/ 557213 h 895971"/>
                <a:gd name="connsiteX35" fmla="*/ 2479156 w 3450459"/>
                <a:gd name="connsiteY35" fmla="*/ 568134 h 895971"/>
                <a:gd name="connsiteX36" fmla="*/ 2410370 w 3450459"/>
                <a:gd name="connsiteY36" fmla="*/ 577924 h 895971"/>
                <a:gd name="connsiteX37" fmla="*/ 2326632 w 3450459"/>
                <a:gd name="connsiteY37" fmla="*/ 590951 h 895971"/>
                <a:gd name="connsiteX38" fmla="*/ 2193407 w 3450459"/>
                <a:gd name="connsiteY38" fmla="*/ 661617 h 895971"/>
                <a:gd name="connsiteX39" fmla="*/ 2031234 w 3450459"/>
                <a:gd name="connsiteY39" fmla="*/ 692944 h 895971"/>
                <a:gd name="connsiteX40" fmla="*/ 1821684 w 3450459"/>
                <a:gd name="connsiteY40" fmla="*/ 728663 h 895971"/>
                <a:gd name="connsiteX41" fmla="*/ 1709765 w 3450459"/>
                <a:gd name="connsiteY41" fmla="*/ 726281 h 895971"/>
                <a:gd name="connsiteX42" fmla="*/ 1571652 w 3450459"/>
                <a:gd name="connsiteY42" fmla="*/ 702469 h 895971"/>
                <a:gd name="connsiteX43" fmla="*/ 1487879 w 3450459"/>
                <a:gd name="connsiteY43" fmla="*/ 643844 h 895971"/>
                <a:gd name="connsiteX44" fmla="*/ 1379696 w 3450459"/>
                <a:gd name="connsiteY44" fmla="*/ 609056 h 895971"/>
                <a:gd name="connsiteX45" fmla="*/ 1242627 w 3450459"/>
                <a:gd name="connsiteY45" fmla="*/ 640900 h 895971"/>
                <a:gd name="connsiteX46" fmla="*/ 1105659 w 3450459"/>
                <a:gd name="connsiteY46" fmla="*/ 690983 h 895971"/>
                <a:gd name="connsiteX47" fmla="*/ 904006 w 3450459"/>
                <a:gd name="connsiteY47" fmla="*/ 730630 h 895971"/>
                <a:gd name="connsiteX48" fmla="*/ 673175 w 3450459"/>
                <a:gd name="connsiteY48" fmla="*/ 786355 h 895971"/>
                <a:gd name="connsiteX49" fmla="*/ 13747 w 3450459"/>
                <a:gd name="connsiteY49" fmla="*/ 895971 h 895971"/>
                <a:gd name="connsiteX50" fmla="*/ 0 w 3450459"/>
                <a:gd name="connsiteY50" fmla="*/ 839746 h 895971"/>
                <a:gd name="connsiteX51" fmla="*/ 923251 w 3450459"/>
                <a:gd name="connsiteY51" fmla="*/ 663617 h 895971"/>
                <a:gd name="connsiteX0" fmla="*/ 923251 w 3450459"/>
                <a:gd name="connsiteY0" fmla="*/ 663617 h 895971"/>
                <a:gd name="connsiteX1" fmla="*/ 1069961 w 3450459"/>
                <a:gd name="connsiteY1" fmla="*/ 630822 h 895971"/>
                <a:gd name="connsiteX2" fmla="*/ 1195775 w 3450459"/>
                <a:gd name="connsiteY2" fmla="*/ 578486 h 895971"/>
                <a:gd name="connsiteX3" fmla="*/ 1276309 w 3450459"/>
                <a:gd name="connsiteY3" fmla="*/ 536581 h 895971"/>
                <a:gd name="connsiteX4" fmla="*/ 1358762 w 3450459"/>
                <a:gd name="connsiteY4" fmla="*/ 477957 h 895971"/>
                <a:gd name="connsiteX5" fmla="*/ 1416871 w 3450459"/>
                <a:gd name="connsiteY5" fmla="*/ 528533 h 895971"/>
                <a:gd name="connsiteX6" fmla="*/ 1498295 w 3450459"/>
                <a:gd name="connsiteY6" fmla="*/ 574269 h 895971"/>
                <a:gd name="connsiteX7" fmla="*/ 1595466 w 3450459"/>
                <a:gd name="connsiteY7" fmla="*/ 632430 h 895971"/>
                <a:gd name="connsiteX8" fmla="*/ 1693096 w 3450459"/>
                <a:gd name="connsiteY8" fmla="*/ 673894 h 895971"/>
                <a:gd name="connsiteX9" fmla="*/ 1778821 w 3450459"/>
                <a:gd name="connsiteY9" fmla="*/ 678656 h 895971"/>
                <a:gd name="connsiteX10" fmla="*/ 1871690 w 3450459"/>
                <a:gd name="connsiteY10" fmla="*/ 664369 h 895971"/>
                <a:gd name="connsiteX11" fmla="*/ 2009802 w 3450459"/>
                <a:gd name="connsiteY11" fmla="*/ 642938 h 895971"/>
                <a:gd name="connsiteX12" fmla="*/ 2157811 w 3450459"/>
                <a:gd name="connsiteY12" fmla="*/ 606475 h 895971"/>
                <a:gd name="connsiteX13" fmla="*/ 2286148 w 3450459"/>
                <a:gd name="connsiteY13" fmla="*/ 530431 h 895971"/>
                <a:gd name="connsiteX14" fmla="*/ 2407101 w 3450459"/>
                <a:gd name="connsiteY14" fmla="*/ 517381 h 895971"/>
                <a:gd name="connsiteX15" fmla="*/ 2540821 w 3450459"/>
                <a:gd name="connsiteY15" fmla="*/ 516731 h 895971"/>
                <a:gd name="connsiteX16" fmla="*/ 2683696 w 3450459"/>
                <a:gd name="connsiteY16" fmla="*/ 476250 h 895971"/>
                <a:gd name="connsiteX17" fmla="*/ 2769421 w 3450459"/>
                <a:gd name="connsiteY17" fmla="*/ 457200 h 895971"/>
                <a:gd name="connsiteX18" fmla="*/ 2890865 w 3450459"/>
                <a:gd name="connsiteY18" fmla="*/ 402431 h 895971"/>
                <a:gd name="connsiteX19" fmla="*/ 2995640 w 3450459"/>
                <a:gd name="connsiteY19" fmla="*/ 342900 h 895971"/>
                <a:gd name="connsiteX20" fmla="*/ 3112321 w 3450459"/>
                <a:gd name="connsiteY20" fmla="*/ 269081 h 895971"/>
                <a:gd name="connsiteX21" fmla="*/ 3167090 w 3450459"/>
                <a:gd name="connsiteY21" fmla="*/ 214313 h 895971"/>
                <a:gd name="connsiteX22" fmla="*/ 3233765 w 3450459"/>
                <a:gd name="connsiteY22" fmla="*/ 135239 h 895971"/>
                <a:gd name="connsiteX23" fmla="*/ 3307832 w 3450459"/>
                <a:gd name="connsiteY23" fmla="*/ 85356 h 895971"/>
                <a:gd name="connsiteX24" fmla="*/ 3374259 w 3450459"/>
                <a:gd name="connsiteY24" fmla="*/ 45244 h 895971"/>
                <a:gd name="connsiteX25" fmla="*/ 3436172 w 3450459"/>
                <a:gd name="connsiteY25" fmla="*/ 0 h 895971"/>
                <a:gd name="connsiteX26" fmla="*/ 3450459 w 3450459"/>
                <a:gd name="connsiteY26" fmla="*/ 42863 h 895971"/>
                <a:gd name="connsiteX27" fmla="*/ 3372744 w 3450459"/>
                <a:gd name="connsiteY27" fmla="*/ 114177 h 895971"/>
                <a:gd name="connsiteX28" fmla="*/ 3286152 w 3450459"/>
                <a:gd name="connsiteY28" fmla="*/ 171450 h 895971"/>
                <a:gd name="connsiteX29" fmla="*/ 3221611 w 3450459"/>
                <a:gd name="connsiteY29" fmla="*/ 245640 h 895971"/>
                <a:gd name="connsiteX30" fmla="*/ 3098034 w 3450459"/>
                <a:gd name="connsiteY30" fmla="*/ 338138 h 895971"/>
                <a:gd name="connsiteX31" fmla="*/ 2990877 w 3450459"/>
                <a:gd name="connsiteY31" fmla="*/ 404813 h 895971"/>
                <a:gd name="connsiteX32" fmla="*/ 2869434 w 3450459"/>
                <a:gd name="connsiteY32" fmla="*/ 476250 h 895971"/>
                <a:gd name="connsiteX33" fmla="*/ 2757515 w 3450459"/>
                <a:gd name="connsiteY33" fmla="*/ 523875 h 895971"/>
                <a:gd name="connsiteX34" fmla="*/ 2588446 w 3450459"/>
                <a:gd name="connsiteY34" fmla="*/ 557213 h 895971"/>
                <a:gd name="connsiteX35" fmla="*/ 2479156 w 3450459"/>
                <a:gd name="connsiteY35" fmla="*/ 568134 h 895971"/>
                <a:gd name="connsiteX36" fmla="*/ 2410370 w 3450459"/>
                <a:gd name="connsiteY36" fmla="*/ 577924 h 895971"/>
                <a:gd name="connsiteX37" fmla="*/ 2326632 w 3450459"/>
                <a:gd name="connsiteY37" fmla="*/ 590951 h 895971"/>
                <a:gd name="connsiteX38" fmla="*/ 2193407 w 3450459"/>
                <a:gd name="connsiteY38" fmla="*/ 661617 h 895971"/>
                <a:gd name="connsiteX39" fmla="*/ 2031234 w 3450459"/>
                <a:gd name="connsiteY39" fmla="*/ 692944 h 895971"/>
                <a:gd name="connsiteX40" fmla="*/ 1821684 w 3450459"/>
                <a:gd name="connsiteY40" fmla="*/ 728663 h 895971"/>
                <a:gd name="connsiteX41" fmla="*/ 1709765 w 3450459"/>
                <a:gd name="connsiteY41" fmla="*/ 726281 h 895971"/>
                <a:gd name="connsiteX42" fmla="*/ 1571652 w 3450459"/>
                <a:gd name="connsiteY42" fmla="*/ 702469 h 895971"/>
                <a:gd name="connsiteX43" fmla="*/ 1487879 w 3450459"/>
                <a:gd name="connsiteY43" fmla="*/ 643844 h 895971"/>
                <a:gd name="connsiteX44" fmla="*/ 1379696 w 3450459"/>
                <a:gd name="connsiteY44" fmla="*/ 609056 h 895971"/>
                <a:gd name="connsiteX45" fmla="*/ 1242627 w 3450459"/>
                <a:gd name="connsiteY45" fmla="*/ 640900 h 895971"/>
                <a:gd name="connsiteX46" fmla="*/ 1105659 w 3450459"/>
                <a:gd name="connsiteY46" fmla="*/ 690983 h 895971"/>
                <a:gd name="connsiteX47" fmla="*/ 904006 w 3450459"/>
                <a:gd name="connsiteY47" fmla="*/ 730630 h 895971"/>
                <a:gd name="connsiteX48" fmla="*/ 673175 w 3450459"/>
                <a:gd name="connsiteY48" fmla="*/ 786355 h 895971"/>
                <a:gd name="connsiteX49" fmla="*/ 13747 w 3450459"/>
                <a:gd name="connsiteY49" fmla="*/ 895971 h 895971"/>
                <a:gd name="connsiteX50" fmla="*/ 0 w 3450459"/>
                <a:gd name="connsiteY50" fmla="*/ 839746 h 895971"/>
                <a:gd name="connsiteX51" fmla="*/ 923251 w 3450459"/>
                <a:gd name="connsiteY51" fmla="*/ 663617 h 895971"/>
                <a:gd name="connsiteX0" fmla="*/ 923251 w 3450459"/>
                <a:gd name="connsiteY0" fmla="*/ 663617 h 895971"/>
                <a:gd name="connsiteX1" fmla="*/ 1069961 w 3450459"/>
                <a:gd name="connsiteY1" fmla="*/ 630822 h 895971"/>
                <a:gd name="connsiteX2" fmla="*/ 1195775 w 3450459"/>
                <a:gd name="connsiteY2" fmla="*/ 578486 h 895971"/>
                <a:gd name="connsiteX3" fmla="*/ 1276309 w 3450459"/>
                <a:gd name="connsiteY3" fmla="*/ 536581 h 895971"/>
                <a:gd name="connsiteX4" fmla="*/ 1358762 w 3450459"/>
                <a:gd name="connsiteY4" fmla="*/ 477957 h 895971"/>
                <a:gd name="connsiteX5" fmla="*/ 1440255 w 3450459"/>
                <a:gd name="connsiteY5" fmla="*/ 495144 h 895971"/>
                <a:gd name="connsiteX6" fmla="*/ 1498295 w 3450459"/>
                <a:gd name="connsiteY6" fmla="*/ 574269 h 895971"/>
                <a:gd name="connsiteX7" fmla="*/ 1595466 w 3450459"/>
                <a:gd name="connsiteY7" fmla="*/ 632430 h 895971"/>
                <a:gd name="connsiteX8" fmla="*/ 1693096 w 3450459"/>
                <a:gd name="connsiteY8" fmla="*/ 673894 h 895971"/>
                <a:gd name="connsiteX9" fmla="*/ 1778821 w 3450459"/>
                <a:gd name="connsiteY9" fmla="*/ 678656 h 895971"/>
                <a:gd name="connsiteX10" fmla="*/ 1871690 w 3450459"/>
                <a:gd name="connsiteY10" fmla="*/ 664369 h 895971"/>
                <a:gd name="connsiteX11" fmla="*/ 2009802 w 3450459"/>
                <a:gd name="connsiteY11" fmla="*/ 642938 h 895971"/>
                <a:gd name="connsiteX12" fmla="*/ 2157811 w 3450459"/>
                <a:gd name="connsiteY12" fmla="*/ 606475 h 895971"/>
                <a:gd name="connsiteX13" fmla="*/ 2286148 w 3450459"/>
                <a:gd name="connsiteY13" fmla="*/ 530431 h 895971"/>
                <a:gd name="connsiteX14" fmla="*/ 2407101 w 3450459"/>
                <a:gd name="connsiteY14" fmla="*/ 517381 h 895971"/>
                <a:gd name="connsiteX15" fmla="*/ 2540821 w 3450459"/>
                <a:gd name="connsiteY15" fmla="*/ 516731 h 895971"/>
                <a:gd name="connsiteX16" fmla="*/ 2683696 w 3450459"/>
                <a:gd name="connsiteY16" fmla="*/ 476250 h 895971"/>
                <a:gd name="connsiteX17" fmla="*/ 2769421 w 3450459"/>
                <a:gd name="connsiteY17" fmla="*/ 457200 h 895971"/>
                <a:gd name="connsiteX18" fmla="*/ 2890865 w 3450459"/>
                <a:gd name="connsiteY18" fmla="*/ 402431 h 895971"/>
                <a:gd name="connsiteX19" fmla="*/ 2995640 w 3450459"/>
                <a:gd name="connsiteY19" fmla="*/ 342900 h 895971"/>
                <a:gd name="connsiteX20" fmla="*/ 3112321 w 3450459"/>
                <a:gd name="connsiteY20" fmla="*/ 269081 h 895971"/>
                <a:gd name="connsiteX21" fmla="*/ 3167090 w 3450459"/>
                <a:gd name="connsiteY21" fmla="*/ 214313 h 895971"/>
                <a:gd name="connsiteX22" fmla="*/ 3233765 w 3450459"/>
                <a:gd name="connsiteY22" fmla="*/ 135239 h 895971"/>
                <a:gd name="connsiteX23" fmla="*/ 3307832 w 3450459"/>
                <a:gd name="connsiteY23" fmla="*/ 85356 h 895971"/>
                <a:gd name="connsiteX24" fmla="*/ 3374259 w 3450459"/>
                <a:gd name="connsiteY24" fmla="*/ 45244 h 895971"/>
                <a:gd name="connsiteX25" fmla="*/ 3436172 w 3450459"/>
                <a:gd name="connsiteY25" fmla="*/ 0 h 895971"/>
                <a:gd name="connsiteX26" fmla="*/ 3450459 w 3450459"/>
                <a:gd name="connsiteY26" fmla="*/ 42863 h 895971"/>
                <a:gd name="connsiteX27" fmla="*/ 3372744 w 3450459"/>
                <a:gd name="connsiteY27" fmla="*/ 114177 h 895971"/>
                <a:gd name="connsiteX28" fmla="*/ 3286152 w 3450459"/>
                <a:gd name="connsiteY28" fmla="*/ 171450 h 895971"/>
                <a:gd name="connsiteX29" fmla="*/ 3221611 w 3450459"/>
                <a:gd name="connsiteY29" fmla="*/ 245640 h 895971"/>
                <a:gd name="connsiteX30" fmla="*/ 3098034 w 3450459"/>
                <a:gd name="connsiteY30" fmla="*/ 338138 h 895971"/>
                <a:gd name="connsiteX31" fmla="*/ 2990877 w 3450459"/>
                <a:gd name="connsiteY31" fmla="*/ 404813 h 895971"/>
                <a:gd name="connsiteX32" fmla="*/ 2869434 w 3450459"/>
                <a:gd name="connsiteY32" fmla="*/ 476250 h 895971"/>
                <a:gd name="connsiteX33" fmla="*/ 2757515 w 3450459"/>
                <a:gd name="connsiteY33" fmla="*/ 523875 h 895971"/>
                <a:gd name="connsiteX34" fmla="*/ 2588446 w 3450459"/>
                <a:gd name="connsiteY34" fmla="*/ 557213 h 895971"/>
                <a:gd name="connsiteX35" fmla="*/ 2479156 w 3450459"/>
                <a:gd name="connsiteY35" fmla="*/ 568134 h 895971"/>
                <a:gd name="connsiteX36" fmla="*/ 2410370 w 3450459"/>
                <a:gd name="connsiteY36" fmla="*/ 577924 h 895971"/>
                <a:gd name="connsiteX37" fmla="*/ 2326632 w 3450459"/>
                <a:gd name="connsiteY37" fmla="*/ 590951 h 895971"/>
                <a:gd name="connsiteX38" fmla="*/ 2193407 w 3450459"/>
                <a:gd name="connsiteY38" fmla="*/ 661617 h 895971"/>
                <a:gd name="connsiteX39" fmla="*/ 2031234 w 3450459"/>
                <a:gd name="connsiteY39" fmla="*/ 692944 h 895971"/>
                <a:gd name="connsiteX40" fmla="*/ 1821684 w 3450459"/>
                <a:gd name="connsiteY40" fmla="*/ 728663 h 895971"/>
                <a:gd name="connsiteX41" fmla="*/ 1709765 w 3450459"/>
                <a:gd name="connsiteY41" fmla="*/ 726281 h 895971"/>
                <a:gd name="connsiteX42" fmla="*/ 1571652 w 3450459"/>
                <a:gd name="connsiteY42" fmla="*/ 702469 h 895971"/>
                <a:gd name="connsiteX43" fmla="*/ 1487879 w 3450459"/>
                <a:gd name="connsiteY43" fmla="*/ 643844 h 895971"/>
                <a:gd name="connsiteX44" fmla="*/ 1379696 w 3450459"/>
                <a:gd name="connsiteY44" fmla="*/ 609056 h 895971"/>
                <a:gd name="connsiteX45" fmla="*/ 1242627 w 3450459"/>
                <a:gd name="connsiteY45" fmla="*/ 640900 h 895971"/>
                <a:gd name="connsiteX46" fmla="*/ 1105659 w 3450459"/>
                <a:gd name="connsiteY46" fmla="*/ 690983 h 895971"/>
                <a:gd name="connsiteX47" fmla="*/ 904006 w 3450459"/>
                <a:gd name="connsiteY47" fmla="*/ 730630 h 895971"/>
                <a:gd name="connsiteX48" fmla="*/ 673175 w 3450459"/>
                <a:gd name="connsiteY48" fmla="*/ 786355 h 895971"/>
                <a:gd name="connsiteX49" fmla="*/ 13747 w 3450459"/>
                <a:gd name="connsiteY49" fmla="*/ 895971 h 895971"/>
                <a:gd name="connsiteX50" fmla="*/ 0 w 3450459"/>
                <a:gd name="connsiteY50" fmla="*/ 839746 h 895971"/>
                <a:gd name="connsiteX51" fmla="*/ 923251 w 3450459"/>
                <a:gd name="connsiteY51" fmla="*/ 663617 h 895971"/>
                <a:gd name="connsiteX0" fmla="*/ 923251 w 3450459"/>
                <a:gd name="connsiteY0" fmla="*/ 663617 h 895971"/>
                <a:gd name="connsiteX1" fmla="*/ 1069961 w 3450459"/>
                <a:gd name="connsiteY1" fmla="*/ 630822 h 895971"/>
                <a:gd name="connsiteX2" fmla="*/ 1195775 w 3450459"/>
                <a:gd name="connsiteY2" fmla="*/ 578486 h 895971"/>
                <a:gd name="connsiteX3" fmla="*/ 1276309 w 3450459"/>
                <a:gd name="connsiteY3" fmla="*/ 536581 h 895971"/>
                <a:gd name="connsiteX4" fmla="*/ 1358762 w 3450459"/>
                <a:gd name="connsiteY4" fmla="*/ 477957 h 895971"/>
                <a:gd name="connsiteX5" fmla="*/ 1440255 w 3450459"/>
                <a:gd name="connsiteY5" fmla="*/ 495144 h 895971"/>
                <a:gd name="connsiteX6" fmla="*/ 1521680 w 3450459"/>
                <a:gd name="connsiteY6" fmla="*/ 564252 h 895971"/>
                <a:gd name="connsiteX7" fmla="*/ 1595466 w 3450459"/>
                <a:gd name="connsiteY7" fmla="*/ 632430 h 895971"/>
                <a:gd name="connsiteX8" fmla="*/ 1693096 w 3450459"/>
                <a:gd name="connsiteY8" fmla="*/ 673894 h 895971"/>
                <a:gd name="connsiteX9" fmla="*/ 1778821 w 3450459"/>
                <a:gd name="connsiteY9" fmla="*/ 678656 h 895971"/>
                <a:gd name="connsiteX10" fmla="*/ 1871690 w 3450459"/>
                <a:gd name="connsiteY10" fmla="*/ 664369 h 895971"/>
                <a:gd name="connsiteX11" fmla="*/ 2009802 w 3450459"/>
                <a:gd name="connsiteY11" fmla="*/ 642938 h 895971"/>
                <a:gd name="connsiteX12" fmla="*/ 2157811 w 3450459"/>
                <a:gd name="connsiteY12" fmla="*/ 606475 h 895971"/>
                <a:gd name="connsiteX13" fmla="*/ 2286148 w 3450459"/>
                <a:gd name="connsiteY13" fmla="*/ 530431 h 895971"/>
                <a:gd name="connsiteX14" fmla="*/ 2407101 w 3450459"/>
                <a:gd name="connsiteY14" fmla="*/ 517381 h 895971"/>
                <a:gd name="connsiteX15" fmla="*/ 2540821 w 3450459"/>
                <a:gd name="connsiteY15" fmla="*/ 516731 h 895971"/>
                <a:gd name="connsiteX16" fmla="*/ 2683696 w 3450459"/>
                <a:gd name="connsiteY16" fmla="*/ 476250 h 895971"/>
                <a:gd name="connsiteX17" fmla="*/ 2769421 w 3450459"/>
                <a:gd name="connsiteY17" fmla="*/ 457200 h 895971"/>
                <a:gd name="connsiteX18" fmla="*/ 2890865 w 3450459"/>
                <a:gd name="connsiteY18" fmla="*/ 402431 h 895971"/>
                <a:gd name="connsiteX19" fmla="*/ 2995640 w 3450459"/>
                <a:gd name="connsiteY19" fmla="*/ 342900 h 895971"/>
                <a:gd name="connsiteX20" fmla="*/ 3112321 w 3450459"/>
                <a:gd name="connsiteY20" fmla="*/ 269081 h 895971"/>
                <a:gd name="connsiteX21" fmla="*/ 3167090 w 3450459"/>
                <a:gd name="connsiteY21" fmla="*/ 214313 h 895971"/>
                <a:gd name="connsiteX22" fmla="*/ 3233765 w 3450459"/>
                <a:gd name="connsiteY22" fmla="*/ 135239 h 895971"/>
                <a:gd name="connsiteX23" fmla="*/ 3307832 w 3450459"/>
                <a:gd name="connsiteY23" fmla="*/ 85356 h 895971"/>
                <a:gd name="connsiteX24" fmla="*/ 3374259 w 3450459"/>
                <a:gd name="connsiteY24" fmla="*/ 45244 h 895971"/>
                <a:gd name="connsiteX25" fmla="*/ 3436172 w 3450459"/>
                <a:gd name="connsiteY25" fmla="*/ 0 h 895971"/>
                <a:gd name="connsiteX26" fmla="*/ 3450459 w 3450459"/>
                <a:gd name="connsiteY26" fmla="*/ 42863 h 895971"/>
                <a:gd name="connsiteX27" fmla="*/ 3372744 w 3450459"/>
                <a:gd name="connsiteY27" fmla="*/ 114177 h 895971"/>
                <a:gd name="connsiteX28" fmla="*/ 3286152 w 3450459"/>
                <a:gd name="connsiteY28" fmla="*/ 171450 h 895971"/>
                <a:gd name="connsiteX29" fmla="*/ 3221611 w 3450459"/>
                <a:gd name="connsiteY29" fmla="*/ 245640 h 895971"/>
                <a:gd name="connsiteX30" fmla="*/ 3098034 w 3450459"/>
                <a:gd name="connsiteY30" fmla="*/ 338138 h 895971"/>
                <a:gd name="connsiteX31" fmla="*/ 2990877 w 3450459"/>
                <a:gd name="connsiteY31" fmla="*/ 404813 h 895971"/>
                <a:gd name="connsiteX32" fmla="*/ 2869434 w 3450459"/>
                <a:gd name="connsiteY32" fmla="*/ 476250 h 895971"/>
                <a:gd name="connsiteX33" fmla="*/ 2757515 w 3450459"/>
                <a:gd name="connsiteY33" fmla="*/ 523875 h 895971"/>
                <a:gd name="connsiteX34" fmla="*/ 2588446 w 3450459"/>
                <a:gd name="connsiteY34" fmla="*/ 557213 h 895971"/>
                <a:gd name="connsiteX35" fmla="*/ 2479156 w 3450459"/>
                <a:gd name="connsiteY35" fmla="*/ 568134 h 895971"/>
                <a:gd name="connsiteX36" fmla="*/ 2410370 w 3450459"/>
                <a:gd name="connsiteY36" fmla="*/ 577924 h 895971"/>
                <a:gd name="connsiteX37" fmla="*/ 2326632 w 3450459"/>
                <a:gd name="connsiteY37" fmla="*/ 590951 h 895971"/>
                <a:gd name="connsiteX38" fmla="*/ 2193407 w 3450459"/>
                <a:gd name="connsiteY38" fmla="*/ 661617 h 895971"/>
                <a:gd name="connsiteX39" fmla="*/ 2031234 w 3450459"/>
                <a:gd name="connsiteY39" fmla="*/ 692944 h 895971"/>
                <a:gd name="connsiteX40" fmla="*/ 1821684 w 3450459"/>
                <a:gd name="connsiteY40" fmla="*/ 728663 h 895971"/>
                <a:gd name="connsiteX41" fmla="*/ 1709765 w 3450459"/>
                <a:gd name="connsiteY41" fmla="*/ 726281 h 895971"/>
                <a:gd name="connsiteX42" fmla="*/ 1571652 w 3450459"/>
                <a:gd name="connsiteY42" fmla="*/ 702469 h 895971"/>
                <a:gd name="connsiteX43" fmla="*/ 1487879 w 3450459"/>
                <a:gd name="connsiteY43" fmla="*/ 643844 h 895971"/>
                <a:gd name="connsiteX44" fmla="*/ 1379696 w 3450459"/>
                <a:gd name="connsiteY44" fmla="*/ 609056 h 895971"/>
                <a:gd name="connsiteX45" fmla="*/ 1242627 w 3450459"/>
                <a:gd name="connsiteY45" fmla="*/ 640900 h 895971"/>
                <a:gd name="connsiteX46" fmla="*/ 1105659 w 3450459"/>
                <a:gd name="connsiteY46" fmla="*/ 690983 h 895971"/>
                <a:gd name="connsiteX47" fmla="*/ 904006 w 3450459"/>
                <a:gd name="connsiteY47" fmla="*/ 730630 h 895971"/>
                <a:gd name="connsiteX48" fmla="*/ 673175 w 3450459"/>
                <a:gd name="connsiteY48" fmla="*/ 786355 h 895971"/>
                <a:gd name="connsiteX49" fmla="*/ 13747 w 3450459"/>
                <a:gd name="connsiteY49" fmla="*/ 895971 h 895971"/>
                <a:gd name="connsiteX50" fmla="*/ 0 w 3450459"/>
                <a:gd name="connsiteY50" fmla="*/ 839746 h 895971"/>
                <a:gd name="connsiteX51" fmla="*/ 923251 w 3450459"/>
                <a:gd name="connsiteY51" fmla="*/ 663617 h 89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450459" h="895971">
                  <a:moveTo>
                    <a:pt x="923251" y="663617"/>
                  </a:moveTo>
                  <a:lnTo>
                    <a:pt x="1069961" y="630822"/>
                  </a:lnTo>
                  <a:lnTo>
                    <a:pt x="1195775" y="578486"/>
                  </a:lnTo>
                  <a:lnTo>
                    <a:pt x="1276309" y="536581"/>
                  </a:lnTo>
                  <a:cubicBezTo>
                    <a:pt x="1294565" y="524278"/>
                    <a:pt x="1331438" y="484863"/>
                    <a:pt x="1358762" y="477957"/>
                  </a:cubicBezTo>
                  <a:cubicBezTo>
                    <a:pt x="1386086" y="471051"/>
                    <a:pt x="1410886" y="483238"/>
                    <a:pt x="1440255" y="495144"/>
                  </a:cubicBezTo>
                  <a:lnTo>
                    <a:pt x="1521680" y="564252"/>
                  </a:lnTo>
                  <a:lnTo>
                    <a:pt x="1595466" y="632430"/>
                  </a:lnTo>
                  <a:lnTo>
                    <a:pt x="1693096" y="673894"/>
                  </a:lnTo>
                  <a:lnTo>
                    <a:pt x="1778821" y="678656"/>
                  </a:lnTo>
                  <a:lnTo>
                    <a:pt x="1871690" y="664369"/>
                  </a:lnTo>
                  <a:lnTo>
                    <a:pt x="2009802" y="642938"/>
                  </a:lnTo>
                  <a:lnTo>
                    <a:pt x="2157811" y="606475"/>
                  </a:lnTo>
                  <a:cubicBezTo>
                    <a:pt x="2203931" y="582796"/>
                    <a:pt x="2240028" y="554110"/>
                    <a:pt x="2286148" y="530431"/>
                  </a:cubicBezTo>
                  <a:cubicBezTo>
                    <a:pt x="2327696" y="515582"/>
                    <a:pt x="2364656" y="519664"/>
                    <a:pt x="2407101" y="517381"/>
                  </a:cubicBezTo>
                  <a:cubicBezTo>
                    <a:pt x="2449547" y="515098"/>
                    <a:pt x="2494722" y="523586"/>
                    <a:pt x="2540821" y="516731"/>
                  </a:cubicBezTo>
                  <a:cubicBezTo>
                    <a:pt x="2586920" y="509876"/>
                    <a:pt x="2636071" y="489744"/>
                    <a:pt x="2683696" y="476250"/>
                  </a:cubicBezTo>
                  <a:cubicBezTo>
                    <a:pt x="2731321" y="462756"/>
                    <a:pt x="2734893" y="469503"/>
                    <a:pt x="2769421" y="457200"/>
                  </a:cubicBezTo>
                  <a:lnTo>
                    <a:pt x="2890865" y="402431"/>
                  </a:lnTo>
                  <a:cubicBezTo>
                    <a:pt x="2925790" y="382587"/>
                    <a:pt x="2958731" y="365125"/>
                    <a:pt x="2995640" y="342900"/>
                  </a:cubicBezTo>
                  <a:cubicBezTo>
                    <a:pt x="3032549" y="320675"/>
                    <a:pt x="3093271" y="284956"/>
                    <a:pt x="3112321" y="269081"/>
                  </a:cubicBezTo>
                  <a:cubicBezTo>
                    <a:pt x="3131371" y="253206"/>
                    <a:pt x="3148040" y="230188"/>
                    <a:pt x="3167090" y="214313"/>
                  </a:cubicBezTo>
                  <a:lnTo>
                    <a:pt x="3233765" y="135239"/>
                  </a:lnTo>
                  <a:cubicBezTo>
                    <a:pt x="3257222" y="113746"/>
                    <a:pt x="3285690" y="98727"/>
                    <a:pt x="3307832" y="85356"/>
                  </a:cubicBezTo>
                  <a:lnTo>
                    <a:pt x="3374259" y="45244"/>
                  </a:lnTo>
                  <a:lnTo>
                    <a:pt x="3436172" y="0"/>
                  </a:lnTo>
                  <a:lnTo>
                    <a:pt x="3450459" y="42863"/>
                  </a:lnTo>
                  <a:cubicBezTo>
                    <a:pt x="3439888" y="61893"/>
                    <a:pt x="3400129" y="92746"/>
                    <a:pt x="3372744" y="114177"/>
                  </a:cubicBezTo>
                  <a:cubicBezTo>
                    <a:pt x="3345360" y="135608"/>
                    <a:pt x="3311341" y="149540"/>
                    <a:pt x="3286152" y="171450"/>
                  </a:cubicBezTo>
                  <a:cubicBezTo>
                    <a:pt x="3260963" y="193361"/>
                    <a:pt x="3252964" y="217859"/>
                    <a:pt x="3221611" y="245640"/>
                  </a:cubicBezTo>
                  <a:cubicBezTo>
                    <a:pt x="3190258" y="273421"/>
                    <a:pt x="3137325" y="312341"/>
                    <a:pt x="3098034" y="338138"/>
                  </a:cubicBezTo>
                  <a:lnTo>
                    <a:pt x="2990877" y="404813"/>
                  </a:lnTo>
                  <a:lnTo>
                    <a:pt x="2869434" y="476250"/>
                  </a:lnTo>
                  <a:cubicBezTo>
                    <a:pt x="2830540" y="496094"/>
                    <a:pt x="2804346" y="510381"/>
                    <a:pt x="2757515" y="523875"/>
                  </a:cubicBezTo>
                  <a:cubicBezTo>
                    <a:pt x="2710684" y="537369"/>
                    <a:pt x="2634839" y="549837"/>
                    <a:pt x="2588446" y="557213"/>
                  </a:cubicBezTo>
                  <a:cubicBezTo>
                    <a:pt x="2542053" y="564590"/>
                    <a:pt x="2508835" y="564682"/>
                    <a:pt x="2479156" y="568134"/>
                  </a:cubicBezTo>
                  <a:cubicBezTo>
                    <a:pt x="2449477" y="571586"/>
                    <a:pt x="2432464" y="579669"/>
                    <a:pt x="2410370" y="577924"/>
                  </a:cubicBezTo>
                  <a:cubicBezTo>
                    <a:pt x="2381622" y="585606"/>
                    <a:pt x="2362792" y="577002"/>
                    <a:pt x="2326632" y="590951"/>
                  </a:cubicBezTo>
                  <a:cubicBezTo>
                    <a:pt x="2290472" y="604900"/>
                    <a:pt x="2242640" y="644618"/>
                    <a:pt x="2193407" y="661617"/>
                  </a:cubicBezTo>
                  <a:cubicBezTo>
                    <a:pt x="2144174" y="678616"/>
                    <a:pt x="2092353" y="683022"/>
                    <a:pt x="2031234" y="692944"/>
                  </a:cubicBezTo>
                  <a:cubicBezTo>
                    <a:pt x="1973687" y="703660"/>
                    <a:pt x="1875262" y="723107"/>
                    <a:pt x="1821684" y="728663"/>
                  </a:cubicBezTo>
                  <a:cubicBezTo>
                    <a:pt x="1768106" y="734219"/>
                    <a:pt x="1751437" y="730647"/>
                    <a:pt x="1709765" y="726281"/>
                  </a:cubicBezTo>
                  <a:cubicBezTo>
                    <a:pt x="1668093" y="721915"/>
                    <a:pt x="1612530" y="711200"/>
                    <a:pt x="1571652" y="702469"/>
                  </a:cubicBezTo>
                  <a:lnTo>
                    <a:pt x="1487879" y="643844"/>
                  </a:lnTo>
                  <a:cubicBezTo>
                    <a:pt x="1458114" y="635510"/>
                    <a:pt x="1420571" y="609547"/>
                    <a:pt x="1379696" y="609056"/>
                  </a:cubicBezTo>
                  <a:cubicBezTo>
                    <a:pt x="1338821" y="608565"/>
                    <a:pt x="1288857" y="627802"/>
                    <a:pt x="1242627" y="640900"/>
                  </a:cubicBezTo>
                  <a:cubicBezTo>
                    <a:pt x="1196397" y="653998"/>
                    <a:pt x="1162096" y="676028"/>
                    <a:pt x="1105659" y="690983"/>
                  </a:cubicBezTo>
                  <a:cubicBezTo>
                    <a:pt x="1049222" y="705938"/>
                    <a:pt x="976087" y="714735"/>
                    <a:pt x="904006" y="730630"/>
                  </a:cubicBezTo>
                  <a:cubicBezTo>
                    <a:pt x="831925" y="746525"/>
                    <a:pt x="821551" y="758798"/>
                    <a:pt x="673175" y="786355"/>
                  </a:cubicBezTo>
                  <a:cubicBezTo>
                    <a:pt x="524799" y="813912"/>
                    <a:pt x="233556" y="859432"/>
                    <a:pt x="13747" y="895971"/>
                  </a:cubicBezTo>
                  <a:lnTo>
                    <a:pt x="0" y="839746"/>
                  </a:lnTo>
                  <a:lnTo>
                    <a:pt x="923251" y="663617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43" name="Freeform 41">
              <a:extLst>
                <a:ext uri="{FF2B5EF4-FFF2-40B4-BE49-F238E27FC236}">
                  <a16:creationId xmlns:a16="http://schemas.microsoft.com/office/drawing/2014/main" id="{2FB6EEA3-9E83-470F-A8B2-8CB9370B1E98}"/>
                </a:ext>
              </a:extLst>
            </p:cNvPr>
            <p:cNvSpPr/>
            <p:nvPr/>
          </p:nvSpPr>
          <p:spPr bwMode="auto">
            <a:xfrm>
              <a:off x="3564642" y="1507590"/>
              <a:ext cx="2470303" cy="640429"/>
            </a:xfrm>
            <a:custGeom>
              <a:avLst/>
              <a:gdLst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119312 w 2295525"/>
                <a:gd name="connsiteY24" fmla="*/ 159544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6338 w 2295525"/>
                <a:gd name="connsiteY38" fmla="*/ 645319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9262 w 2295525"/>
                <a:gd name="connsiteY20" fmla="*/ 428625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9262 w 2295525"/>
                <a:gd name="connsiteY20" fmla="*/ 428625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5493 w 2295525"/>
                <a:gd name="connsiteY23" fmla="*/ 214313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1125 w 2302668"/>
                <a:gd name="connsiteY17" fmla="*/ 531019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1125 w 2302668"/>
                <a:gd name="connsiteY17" fmla="*/ 531019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5882 w 2302668"/>
                <a:gd name="connsiteY37" fmla="*/ 595312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188119 w 2302668"/>
                <a:gd name="connsiteY46" fmla="*/ 692945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76832 w 2302668"/>
                <a:gd name="connsiteY15" fmla="*/ 55810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810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8109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0593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0593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40243"/>
                <a:gd name="connsiteY0" fmla="*/ 802606 h 802606"/>
                <a:gd name="connsiteX1" fmla="*/ 75675 w 2340243"/>
                <a:gd name="connsiteY1" fmla="*/ 759619 h 802606"/>
                <a:gd name="connsiteX2" fmla="*/ 142350 w 2340243"/>
                <a:gd name="connsiteY2" fmla="*/ 692944 h 802606"/>
                <a:gd name="connsiteX3" fmla="*/ 201881 w 2340243"/>
                <a:gd name="connsiteY3" fmla="*/ 645319 h 802606"/>
                <a:gd name="connsiteX4" fmla="*/ 251887 w 2340243"/>
                <a:gd name="connsiteY4" fmla="*/ 614363 h 802606"/>
                <a:gd name="connsiteX5" fmla="*/ 292369 w 2340243"/>
                <a:gd name="connsiteY5" fmla="*/ 609600 h 802606"/>
                <a:gd name="connsiteX6" fmla="*/ 337612 w 2340243"/>
                <a:gd name="connsiteY6" fmla="*/ 628650 h 802606"/>
                <a:gd name="connsiteX7" fmla="*/ 416194 w 2340243"/>
                <a:gd name="connsiteY7" fmla="*/ 657225 h 802606"/>
                <a:gd name="connsiteX8" fmla="*/ 482869 w 2340243"/>
                <a:gd name="connsiteY8" fmla="*/ 669132 h 802606"/>
                <a:gd name="connsiteX9" fmla="*/ 580500 w 2340243"/>
                <a:gd name="connsiteY9" fmla="*/ 685800 h 802606"/>
                <a:gd name="connsiteX10" fmla="*/ 670987 w 2340243"/>
                <a:gd name="connsiteY10" fmla="*/ 688182 h 802606"/>
                <a:gd name="connsiteX11" fmla="*/ 773381 w 2340243"/>
                <a:gd name="connsiteY11" fmla="*/ 669132 h 802606"/>
                <a:gd name="connsiteX12" fmla="*/ 892444 w 2340243"/>
                <a:gd name="connsiteY12" fmla="*/ 652463 h 802606"/>
                <a:gd name="connsiteX13" fmla="*/ 994837 w 2340243"/>
                <a:gd name="connsiteY13" fmla="*/ 633413 h 802606"/>
                <a:gd name="connsiteX14" fmla="*/ 1109386 w 2340243"/>
                <a:gd name="connsiteY14" fmla="*/ 601838 h 802606"/>
                <a:gd name="connsiteX15" fmla="*/ 1214407 w 2340243"/>
                <a:gd name="connsiteY15" fmla="*/ 550593 h 802606"/>
                <a:gd name="connsiteX16" fmla="*/ 1309936 w 2340243"/>
                <a:gd name="connsiteY16" fmla="*/ 530153 h 802606"/>
                <a:gd name="connsiteX17" fmla="*/ 1421081 w 2340243"/>
                <a:gd name="connsiteY17" fmla="*/ 521494 h 802606"/>
                <a:gd name="connsiteX18" fmla="*/ 1506806 w 2340243"/>
                <a:gd name="connsiteY18" fmla="*/ 504825 h 802606"/>
                <a:gd name="connsiteX19" fmla="*/ 1625869 w 2340243"/>
                <a:gd name="connsiteY19" fmla="*/ 481013 h 802606"/>
                <a:gd name="connsiteX20" fmla="*/ 1763980 w 2340243"/>
                <a:gd name="connsiteY20" fmla="*/ 421481 h 802606"/>
                <a:gd name="connsiteX21" fmla="*/ 1873519 w 2340243"/>
                <a:gd name="connsiteY21" fmla="*/ 357188 h 802606"/>
                <a:gd name="connsiteX22" fmla="*/ 2011631 w 2340243"/>
                <a:gd name="connsiteY22" fmla="*/ 266701 h 802606"/>
                <a:gd name="connsiteX23" fmla="*/ 2071161 w 2340243"/>
                <a:gd name="connsiteY23" fmla="*/ 223838 h 802606"/>
                <a:gd name="connsiteX24" fmla="*/ 2083068 w 2340243"/>
                <a:gd name="connsiteY24" fmla="*/ 214313 h 802606"/>
                <a:gd name="connsiteX25" fmla="*/ 2135456 w 2340243"/>
                <a:gd name="connsiteY25" fmla="*/ 154782 h 802606"/>
                <a:gd name="connsiteX26" fmla="*/ 2180700 w 2340243"/>
                <a:gd name="connsiteY26" fmla="*/ 107157 h 802606"/>
                <a:gd name="connsiteX27" fmla="*/ 2256900 w 2340243"/>
                <a:gd name="connsiteY27" fmla="*/ 57150 h 802606"/>
                <a:gd name="connsiteX28" fmla="*/ 2323575 w 2340243"/>
                <a:gd name="connsiteY28" fmla="*/ 0 h 802606"/>
                <a:gd name="connsiteX29" fmla="*/ 2340243 w 2340243"/>
                <a:gd name="connsiteY29" fmla="*/ 59532 h 802606"/>
                <a:gd name="connsiteX30" fmla="*/ 2275950 w 2340243"/>
                <a:gd name="connsiteY30" fmla="*/ 104775 h 802606"/>
                <a:gd name="connsiteX31" fmla="*/ 2209275 w 2340243"/>
                <a:gd name="connsiteY31" fmla="*/ 164307 h 802606"/>
                <a:gd name="connsiteX32" fmla="*/ 2135456 w 2340243"/>
                <a:gd name="connsiteY32" fmla="*/ 247650 h 802606"/>
                <a:gd name="connsiteX33" fmla="*/ 2018775 w 2340243"/>
                <a:gd name="connsiteY33" fmla="*/ 326231 h 802606"/>
                <a:gd name="connsiteX34" fmla="*/ 1933050 w 2340243"/>
                <a:gd name="connsiteY34" fmla="*/ 381000 h 802606"/>
                <a:gd name="connsiteX35" fmla="*/ 1821131 w 2340243"/>
                <a:gd name="connsiteY35" fmla="*/ 450057 h 802606"/>
                <a:gd name="connsiteX36" fmla="*/ 1699687 w 2340243"/>
                <a:gd name="connsiteY36" fmla="*/ 509588 h 802606"/>
                <a:gd name="connsiteX37" fmla="*/ 1540143 w 2340243"/>
                <a:gd name="connsiteY37" fmla="*/ 557213 h 802606"/>
                <a:gd name="connsiteX38" fmla="*/ 1528237 w 2340243"/>
                <a:gd name="connsiteY38" fmla="*/ 550069 h 802606"/>
                <a:gd name="connsiteX39" fmla="*/ 1373457 w 2340243"/>
                <a:gd name="connsiteY39" fmla="*/ 595312 h 802606"/>
                <a:gd name="connsiteX40" fmla="*/ 1209150 w 2340243"/>
                <a:gd name="connsiteY40" fmla="*/ 638176 h 802606"/>
                <a:gd name="connsiteX41" fmla="*/ 1042462 w 2340243"/>
                <a:gd name="connsiteY41" fmla="*/ 676275 h 802606"/>
                <a:gd name="connsiteX42" fmla="*/ 818625 w 2340243"/>
                <a:gd name="connsiteY42" fmla="*/ 721520 h 802606"/>
                <a:gd name="connsiteX43" fmla="*/ 654319 w 2340243"/>
                <a:gd name="connsiteY43" fmla="*/ 733425 h 802606"/>
                <a:gd name="connsiteX44" fmla="*/ 575737 w 2340243"/>
                <a:gd name="connsiteY44" fmla="*/ 728663 h 802606"/>
                <a:gd name="connsiteX45" fmla="*/ 459056 w 2340243"/>
                <a:gd name="connsiteY45" fmla="*/ 711994 h 802606"/>
                <a:gd name="connsiteX46" fmla="*/ 347137 w 2340243"/>
                <a:gd name="connsiteY46" fmla="*/ 683419 h 802606"/>
                <a:gd name="connsiteX47" fmla="*/ 225694 w 2340243"/>
                <a:gd name="connsiteY47" fmla="*/ 692945 h 802606"/>
                <a:gd name="connsiteX48" fmla="*/ 159019 w 2340243"/>
                <a:gd name="connsiteY48" fmla="*/ 750094 h 802606"/>
                <a:gd name="connsiteX49" fmla="*/ 116156 w 2340243"/>
                <a:gd name="connsiteY49" fmla="*/ 797719 h 802606"/>
                <a:gd name="connsiteX50" fmla="*/ 0 w 2340243"/>
                <a:gd name="connsiteY50" fmla="*/ 802606 h 802606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601838 h 802729"/>
                <a:gd name="connsiteX15" fmla="*/ 1214407 w 2340243"/>
                <a:gd name="connsiteY15" fmla="*/ 550593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60183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57656 w 2340243"/>
                <a:gd name="connsiteY6" fmla="*/ 588597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57656 w 2340243"/>
                <a:gd name="connsiteY6" fmla="*/ 588597 h 802729"/>
                <a:gd name="connsiteX7" fmla="*/ 416195 w 2340243"/>
                <a:gd name="connsiteY7" fmla="*/ 637197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68984 w 2340243"/>
                <a:gd name="connsiteY5" fmla="*/ 569547 h 802729"/>
                <a:gd name="connsiteX6" fmla="*/ 357656 w 2340243"/>
                <a:gd name="connsiteY6" fmla="*/ 588597 h 802729"/>
                <a:gd name="connsiteX7" fmla="*/ 416195 w 2340243"/>
                <a:gd name="connsiteY7" fmla="*/ 637197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188413 w 2340243"/>
                <a:gd name="connsiteY4" fmla="*/ 580986 h 802729"/>
                <a:gd name="connsiteX5" fmla="*/ 268984 w 2340243"/>
                <a:gd name="connsiteY5" fmla="*/ 569547 h 802729"/>
                <a:gd name="connsiteX6" fmla="*/ 357656 w 2340243"/>
                <a:gd name="connsiteY6" fmla="*/ 588597 h 802729"/>
                <a:gd name="connsiteX7" fmla="*/ 416195 w 2340243"/>
                <a:gd name="connsiteY7" fmla="*/ 637197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104998 w 2340243"/>
                <a:gd name="connsiteY3" fmla="*/ 598591 h 802729"/>
                <a:gd name="connsiteX4" fmla="*/ 188413 w 2340243"/>
                <a:gd name="connsiteY4" fmla="*/ 580986 h 802729"/>
                <a:gd name="connsiteX5" fmla="*/ 268984 w 2340243"/>
                <a:gd name="connsiteY5" fmla="*/ 569547 h 802729"/>
                <a:gd name="connsiteX6" fmla="*/ 357656 w 2340243"/>
                <a:gd name="connsiteY6" fmla="*/ 588597 h 802729"/>
                <a:gd name="connsiteX7" fmla="*/ 416195 w 2340243"/>
                <a:gd name="connsiteY7" fmla="*/ 637197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32103 w 2340243"/>
                <a:gd name="connsiteY2" fmla="*/ 626189 h 802729"/>
                <a:gd name="connsiteX3" fmla="*/ 104998 w 2340243"/>
                <a:gd name="connsiteY3" fmla="*/ 598591 h 802729"/>
                <a:gd name="connsiteX4" fmla="*/ 188413 w 2340243"/>
                <a:gd name="connsiteY4" fmla="*/ 580986 h 802729"/>
                <a:gd name="connsiteX5" fmla="*/ 268984 w 2340243"/>
                <a:gd name="connsiteY5" fmla="*/ 569547 h 802729"/>
                <a:gd name="connsiteX6" fmla="*/ 357656 w 2340243"/>
                <a:gd name="connsiteY6" fmla="*/ 588597 h 802729"/>
                <a:gd name="connsiteX7" fmla="*/ 416195 w 2340243"/>
                <a:gd name="connsiteY7" fmla="*/ 637197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67981 w 2408224"/>
                <a:gd name="connsiteY0" fmla="*/ 802606 h 802729"/>
                <a:gd name="connsiteX1" fmla="*/ 0 w 2408224"/>
                <a:gd name="connsiteY1" fmla="*/ 676175 h 802729"/>
                <a:gd name="connsiteX2" fmla="*/ 100084 w 2408224"/>
                <a:gd name="connsiteY2" fmla="*/ 626189 h 802729"/>
                <a:gd name="connsiteX3" fmla="*/ 172979 w 2408224"/>
                <a:gd name="connsiteY3" fmla="*/ 598591 h 802729"/>
                <a:gd name="connsiteX4" fmla="*/ 256394 w 2408224"/>
                <a:gd name="connsiteY4" fmla="*/ 580986 h 802729"/>
                <a:gd name="connsiteX5" fmla="*/ 336965 w 2408224"/>
                <a:gd name="connsiteY5" fmla="*/ 569547 h 802729"/>
                <a:gd name="connsiteX6" fmla="*/ 425637 w 2408224"/>
                <a:gd name="connsiteY6" fmla="*/ 588597 h 802729"/>
                <a:gd name="connsiteX7" fmla="*/ 484176 w 2408224"/>
                <a:gd name="connsiteY7" fmla="*/ 637197 h 802729"/>
                <a:gd name="connsiteX8" fmla="*/ 550850 w 2408224"/>
                <a:gd name="connsiteY8" fmla="*/ 669132 h 802729"/>
                <a:gd name="connsiteX9" fmla="*/ 648481 w 2408224"/>
                <a:gd name="connsiteY9" fmla="*/ 685800 h 802729"/>
                <a:gd name="connsiteX10" fmla="*/ 738968 w 2408224"/>
                <a:gd name="connsiteY10" fmla="*/ 688182 h 802729"/>
                <a:gd name="connsiteX11" fmla="*/ 841362 w 2408224"/>
                <a:gd name="connsiteY11" fmla="*/ 669132 h 802729"/>
                <a:gd name="connsiteX12" fmla="*/ 960425 w 2408224"/>
                <a:gd name="connsiteY12" fmla="*/ 652463 h 802729"/>
                <a:gd name="connsiteX13" fmla="*/ 1062818 w 2408224"/>
                <a:gd name="connsiteY13" fmla="*/ 633413 h 802729"/>
                <a:gd name="connsiteX14" fmla="*/ 1177367 w 2408224"/>
                <a:gd name="connsiteY14" fmla="*/ 591818 h 802729"/>
                <a:gd name="connsiteX15" fmla="*/ 1269863 w 2408224"/>
                <a:gd name="connsiteY15" fmla="*/ 548089 h 802729"/>
                <a:gd name="connsiteX16" fmla="*/ 1377917 w 2408224"/>
                <a:gd name="connsiteY16" fmla="*/ 530153 h 802729"/>
                <a:gd name="connsiteX17" fmla="*/ 1489062 w 2408224"/>
                <a:gd name="connsiteY17" fmla="*/ 521494 h 802729"/>
                <a:gd name="connsiteX18" fmla="*/ 1574787 w 2408224"/>
                <a:gd name="connsiteY18" fmla="*/ 504825 h 802729"/>
                <a:gd name="connsiteX19" fmla="*/ 1693850 w 2408224"/>
                <a:gd name="connsiteY19" fmla="*/ 481013 h 802729"/>
                <a:gd name="connsiteX20" fmla="*/ 1831961 w 2408224"/>
                <a:gd name="connsiteY20" fmla="*/ 421481 h 802729"/>
                <a:gd name="connsiteX21" fmla="*/ 1941500 w 2408224"/>
                <a:gd name="connsiteY21" fmla="*/ 357188 h 802729"/>
                <a:gd name="connsiteX22" fmla="*/ 2079612 w 2408224"/>
                <a:gd name="connsiteY22" fmla="*/ 266701 h 802729"/>
                <a:gd name="connsiteX23" fmla="*/ 2151049 w 2408224"/>
                <a:gd name="connsiteY23" fmla="*/ 214313 h 802729"/>
                <a:gd name="connsiteX24" fmla="*/ 2203437 w 2408224"/>
                <a:gd name="connsiteY24" fmla="*/ 154782 h 802729"/>
                <a:gd name="connsiteX25" fmla="*/ 2248681 w 2408224"/>
                <a:gd name="connsiteY25" fmla="*/ 107157 h 802729"/>
                <a:gd name="connsiteX26" fmla="*/ 2324881 w 2408224"/>
                <a:gd name="connsiteY26" fmla="*/ 57150 h 802729"/>
                <a:gd name="connsiteX27" fmla="*/ 2391556 w 2408224"/>
                <a:gd name="connsiteY27" fmla="*/ 0 h 802729"/>
                <a:gd name="connsiteX28" fmla="*/ 2408224 w 2408224"/>
                <a:gd name="connsiteY28" fmla="*/ 59532 h 802729"/>
                <a:gd name="connsiteX29" fmla="*/ 2343931 w 2408224"/>
                <a:gd name="connsiteY29" fmla="*/ 104775 h 802729"/>
                <a:gd name="connsiteX30" fmla="*/ 2277256 w 2408224"/>
                <a:gd name="connsiteY30" fmla="*/ 164307 h 802729"/>
                <a:gd name="connsiteX31" fmla="*/ 2203437 w 2408224"/>
                <a:gd name="connsiteY31" fmla="*/ 247650 h 802729"/>
                <a:gd name="connsiteX32" fmla="*/ 2086756 w 2408224"/>
                <a:gd name="connsiteY32" fmla="*/ 326231 h 802729"/>
                <a:gd name="connsiteX33" fmla="*/ 2001031 w 2408224"/>
                <a:gd name="connsiteY33" fmla="*/ 381000 h 802729"/>
                <a:gd name="connsiteX34" fmla="*/ 1889112 w 2408224"/>
                <a:gd name="connsiteY34" fmla="*/ 450057 h 802729"/>
                <a:gd name="connsiteX35" fmla="*/ 1767668 w 2408224"/>
                <a:gd name="connsiteY35" fmla="*/ 509588 h 802729"/>
                <a:gd name="connsiteX36" fmla="*/ 1608124 w 2408224"/>
                <a:gd name="connsiteY36" fmla="*/ 557213 h 802729"/>
                <a:gd name="connsiteX37" fmla="*/ 1596218 w 2408224"/>
                <a:gd name="connsiteY37" fmla="*/ 550069 h 802729"/>
                <a:gd name="connsiteX38" fmla="*/ 1441438 w 2408224"/>
                <a:gd name="connsiteY38" fmla="*/ 595312 h 802729"/>
                <a:gd name="connsiteX39" fmla="*/ 1277131 w 2408224"/>
                <a:gd name="connsiteY39" fmla="*/ 638176 h 802729"/>
                <a:gd name="connsiteX40" fmla="*/ 1110443 w 2408224"/>
                <a:gd name="connsiteY40" fmla="*/ 676275 h 802729"/>
                <a:gd name="connsiteX41" fmla="*/ 886606 w 2408224"/>
                <a:gd name="connsiteY41" fmla="*/ 721520 h 802729"/>
                <a:gd name="connsiteX42" fmla="*/ 722300 w 2408224"/>
                <a:gd name="connsiteY42" fmla="*/ 733425 h 802729"/>
                <a:gd name="connsiteX43" fmla="*/ 643718 w 2408224"/>
                <a:gd name="connsiteY43" fmla="*/ 728663 h 802729"/>
                <a:gd name="connsiteX44" fmla="*/ 527037 w 2408224"/>
                <a:gd name="connsiteY44" fmla="*/ 711994 h 802729"/>
                <a:gd name="connsiteX45" fmla="*/ 415118 w 2408224"/>
                <a:gd name="connsiteY45" fmla="*/ 683419 h 802729"/>
                <a:gd name="connsiteX46" fmla="*/ 293675 w 2408224"/>
                <a:gd name="connsiteY46" fmla="*/ 692945 h 802729"/>
                <a:gd name="connsiteX47" fmla="*/ 227000 w 2408224"/>
                <a:gd name="connsiteY47" fmla="*/ 750094 h 802729"/>
                <a:gd name="connsiteX48" fmla="*/ 159087 w 2408224"/>
                <a:gd name="connsiteY48" fmla="*/ 802729 h 802729"/>
                <a:gd name="connsiteX49" fmla="*/ 67981 w 2408224"/>
                <a:gd name="connsiteY49" fmla="*/ 802606 h 802729"/>
                <a:gd name="connsiteX0" fmla="*/ 0 w 2567419"/>
                <a:gd name="connsiteY0" fmla="*/ 682447 h 802729"/>
                <a:gd name="connsiteX1" fmla="*/ 159195 w 2567419"/>
                <a:gd name="connsiteY1" fmla="*/ 676175 h 802729"/>
                <a:gd name="connsiteX2" fmla="*/ 259279 w 2567419"/>
                <a:gd name="connsiteY2" fmla="*/ 626189 h 802729"/>
                <a:gd name="connsiteX3" fmla="*/ 332174 w 2567419"/>
                <a:gd name="connsiteY3" fmla="*/ 598591 h 802729"/>
                <a:gd name="connsiteX4" fmla="*/ 415589 w 2567419"/>
                <a:gd name="connsiteY4" fmla="*/ 580986 h 802729"/>
                <a:gd name="connsiteX5" fmla="*/ 496160 w 2567419"/>
                <a:gd name="connsiteY5" fmla="*/ 569547 h 802729"/>
                <a:gd name="connsiteX6" fmla="*/ 584832 w 2567419"/>
                <a:gd name="connsiteY6" fmla="*/ 588597 h 802729"/>
                <a:gd name="connsiteX7" fmla="*/ 643371 w 2567419"/>
                <a:gd name="connsiteY7" fmla="*/ 637197 h 802729"/>
                <a:gd name="connsiteX8" fmla="*/ 710045 w 2567419"/>
                <a:gd name="connsiteY8" fmla="*/ 669132 h 802729"/>
                <a:gd name="connsiteX9" fmla="*/ 807676 w 2567419"/>
                <a:gd name="connsiteY9" fmla="*/ 685800 h 802729"/>
                <a:gd name="connsiteX10" fmla="*/ 898163 w 2567419"/>
                <a:gd name="connsiteY10" fmla="*/ 688182 h 802729"/>
                <a:gd name="connsiteX11" fmla="*/ 1000557 w 2567419"/>
                <a:gd name="connsiteY11" fmla="*/ 669132 h 802729"/>
                <a:gd name="connsiteX12" fmla="*/ 1119620 w 2567419"/>
                <a:gd name="connsiteY12" fmla="*/ 652463 h 802729"/>
                <a:gd name="connsiteX13" fmla="*/ 1222013 w 2567419"/>
                <a:gd name="connsiteY13" fmla="*/ 633413 h 802729"/>
                <a:gd name="connsiteX14" fmla="*/ 1336562 w 2567419"/>
                <a:gd name="connsiteY14" fmla="*/ 591818 h 802729"/>
                <a:gd name="connsiteX15" fmla="*/ 1429058 w 2567419"/>
                <a:gd name="connsiteY15" fmla="*/ 548089 h 802729"/>
                <a:gd name="connsiteX16" fmla="*/ 1537112 w 2567419"/>
                <a:gd name="connsiteY16" fmla="*/ 530153 h 802729"/>
                <a:gd name="connsiteX17" fmla="*/ 1648257 w 2567419"/>
                <a:gd name="connsiteY17" fmla="*/ 521494 h 802729"/>
                <a:gd name="connsiteX18" fmla="*/ 1733982 w 2567419"/>
                <a:gd name="connsiteY18" fmla="*/ 504825 h 802729"/>
                <a:gd name="connsiteX19" fmla="*/ 1853045 w 2567419"/>
                <a:gd name="connsiteY19" fmla="*/ 481013 h 802729"/>
                <a:gd name="connsiteX20" fmla="*/ 1991156 w 2567419"/>
                <a:gd name="connsiteY20" fmla="*/ 421481 h 802729"/>
                <a:gd name="connsiteX21" fmla="*/ 2100695 w 2567419"/>
                <a:gd name="connsiteY21" fmla="*/ 357188 h 802729"/>
                <a:gd name="connsiteX22" fmla="*/ 2238807 w 2567419"/>
                <a:gd name="connsiteY22" fmla="*/ 266701 h 802729"/>
                <a:gd name="connsiteX23" fmla="*/ 2310244 w 2567419"/>
                <a:gd name="connsiteY23" fmla="*/ 214313 h 802729"/>
                <a:gd name="connsiteX24" fmla="*/ 2362632 w 2567419"/>
                <a:gd name="connsiteY24" fmla="*/ 154782 h 802729"/>
                <a:gd name="connsiteX25" fmla="*/ 2407876 w 2567419"/>
                <a:gd name="connsiteY25" fmla="*/ 107157 h 802729"/>
                <a:gd name="connsiteX26" fmla="*/ 2484076 w 2567419"/>
                <a:gd name="connsiteY26" fmla="*/ 57150 h 802729"/>
                <a:gd name="connsiteX27" fmla="*/ 2550751 w 2567419"/>
                <a:gd name="connsiteY27" fmla="*/ 0 h 802729"/>
                <a:gd name="connsiteX28" fmla="*/ 2567419 w 2567419"/>
                <a:gd name="connsiteY28" fmla="*/ 59532 h 802729"/>
                <a:gd name="connsiteX29" fmla="*/ 2503126 w 2567419"/>
                <a:gd name="connsiteY29" fmla="*/ 104775 h 802729"/>
                <a:gd name="connsiteX30" fmla="*/ 2436451 w 2567419"/>
                <a:gd name="connsiteY30" fmla="*/ 164307 h 802729"/>
                <a:gd name="connsiteX31" fmla="*/ 2362632 w 2567419"/>
                <a:gd name="connsiteY31" fmla="*/ 247650 h 802729"/>
                <a:gd name="connsiteX32" fmla="*/ 2245951 w 2567419"/>
                <a:gd name="connsiteY32" fmla="*/ 326231 h 802729"/>
                <a:gd name="connsiteX33" fmla="*/ 2160226 w 2567419"/>
                <a:gd name="connsiteY33" fmla="*/ 381000 h 802729"/>
                <a:gd name="connsiteX34" fmla="*/ 2048307 w 2567419"/>
                <a:gd name="connsiteY34" fmla="*/ 450057 h 802729"/>
                <a:gd name="connsiteX35" fmla="*/ 1926863 w 2567419"/>
                <a:gd name="connsiteY35" fmla="*/ 509588 h 802729"/>
                <a:gd name="connsiteX36" fmla="*/ 1767319 w 2567419"/>
                <a:gd name="connsiteY36" fmla="*/ 557213 h 802729"/>
                <a:gd name="connsiteX37" fmla="*/ 1755413 w 2567419"/>
                <a:gd name="connsiteY37" fmla="*/ 550069 h 802729"/>
                <a:gd name="connsiteX38" fmla="*/ 1600633 w 2567419"/>
                <a:gd name="connsiteY38" fmla="*/ 595312 h 802729"/>
                <a:gd name="connsiteX39" fmla="*/ 1436326 w 2567419"/>
                <a:gd name="connsiteY39" fmla="*/ 638176 h 802729"/>
                <a:gd name="connsiteX40" fmla="*/ 1269638 w 2567419"/>
                <a:gd name="connsiteY40" fmla="*/ 676275 h 802729"/>
                <a:gd name="connsiteX41" fmla="*/ 1045801 w 2567419"/>
                <a:gd name="connsiteY41" fmla="*/ 721520 h 802729"/>
                <a:gd name="connsiteX42" fmla="*/ 881495 w 2567419"/>
                <a:gd name="connsiteY42" fmla="*/ 733425 h 802729"/>
                <a:gd name="connsiteX43" fmla="*/ 802913 w 2567419"/>
                <a:gd name="connsiteY43" fmla="*/ 728663 h 802729"/>
                <a:gd name="connsiteX44" fmla="*/ 686232 w 2567419"/>
                <a:gd name="connsiteY44" fmla="*/ 711994 h 802729"/>
                <a:gd name="connsiteX45" fmla="*/ 574313 w 2567419"/>
                <a:gd name="connsiteY45" fmla="*/ 683419 h 802729"/>
                <a:gd name="connsiteX46" fmla="*/ 452870 w 2567419"/>
                <a:gd name="connsiteY46" fmla="*/ 692945 h 802729"/>
                <a:gd name="connsiteX47" fmla="*/ 386195 w 2567419"/>
                <a:gd name="connsiteY47" fmla="*/ 750094 h 802729"/>
                <a:gd name="connsiteX48" fmla="*/ 318282 w 2567419"/>
                <a:gd name="connsiteY48" fmla="*/ 802729 h 802729"/>
                <a:gd name="connsiteX49" fmla="*/ 0 w 2567419"/>
                <a:gd name="connsiteY49" fmla="*/ 682447 h 802729"/>
                <a:gd name="connsiteX0" fmla="*/ 182840 w 2750259"/>
                <a:gd name="connsiteY0" fmla="*/ 682447 h 750094"/>
                <a:gd name="connsiteX1" fmla="*/ 342035 w 2750259"/>
                <a:gd name="connsiteY1" fmla="*/ 676175 h 750094"/>
                <a:gd name="connsiteX2" fmla="*/ 442119 w 2750259"/>
                <a:gd name="connsiteY2" fmla="*/ 626189 h 750094"/>
                <a:gd name="connsiteX3" fmla="*/ 515014 w 2750259"/>
                <a:gd name="connsiteY3" fmla="*/ 598591 h 750094"/>
                <a:gd name="connsiteX4" fmla="*/ 598429 w 2750259"/>
                <a:gd name="connsiteY4" fmla="*/ 580986 h 750094"/>
                <a:gd name="connsiteX5" fmla="*/ 679000 w 2750259"/>
                <a:gd name="connsiteY5" fmla="*/ 569547 h 750094"/>
                <a:gd name="connsiteX6" fmla="*/ 767672 w 2750259"/>
                <a:gd name="connsiteY6" fmla="*/ 588597 h 750094"/>
                <a:gd name="connsiteX7" fmla="*/ 826211 w 2750259"/>
                <a:gd name="connsiteY7" fmla="*/ 637197 h 750094"/>
                <a:gd name="connsiteX8" fmla="*/ 892885 w 2750259"/>
                <a:gd name="connsiteY8" fmla="*/ 669132 h 750094"/>
                <a:gd name="connsiteX9" fmla="*/ 990516 w 2750259"/>
                <a:gd name="connsiteY9" fmla="*/ 685800 h 750094"/>
                <a:gd name="connsiteX10" fmla="*/ 1081003 w 2750259"/>
                <a:gd name="connsiteY10" fmla="*/ 688182 h 750094"/>
                <a:gd name="connsiteX11" fmla="*/ 1183397 w 2750259"/>
                <a:gd name="connsiteY11" fmla="*/ 669132 h 750094"/>
                <a:gd name="connsiteX12" fmla="*/ 1302460 w 2750259"/>
                <a:gd name="connsiteY12" fmla="*/ 652463 h 750094"/>
                <a:gd name="connsiteX13" fmla="*/ 1404853 w 2750259"/>
                <a:gd name="connsiteY13" fmla="*/ 633413 h 750094"/>
                <a:gd name="connsiteX14" fmla="*/ 1519402 w 2750259"/>
                <a:gd name="connsiteY14" fmla="*/ 591818 h 750094"/>
                <a:gd name="connsiteX15" fmla="*/ 1611898 w 2750259"/>
                <a:gd name="connsiteY15" fmla="*/ 548089 h 750094"/>
                <a:gd name="connsiteX16" fmla="*/ 1719952 w 2750259"/>
                <a:gd name="connsiteY16" fmla="*/ 530153 h 750094"/>
                <a:gd name="connsiteX17" fmla="*/ 1831097 w 2750259"/>
                <a:gd name="connsiteY17" fmla="*/ 521494 h 750094"/>
                <a:gd name="connsiteX18" fmla="*/ 1916822 w 2750259"/>
                <a:gd name="connsiteY18" fmla="*/ 504825 h 750094"/>
                <a:gd name="connsiteX19" fmla="*/ 2035885 w 2750259"/>
                <a:gd name="connsiteY19" fmla="*/ 481013 h 750094"/>
                <a:gd name="connsiteX20" fmla="*/ 2173996 w 2750259"/>
                <a:gd name="connsiteY20" fmla="*/ 421481 h 750094"/>
                <a:gd name="connsiteX21" fmla="*/ 2283535 w 2750259"/>
                <a:gd name="connsiteY21" fmla="*/ 357188 h 750094"/>
                <a:gd name="connsiteX22" fmla="*/ 2421647 w 2750259"/>
                <a:gd name="connsiteY22" fmla="*/ 266701 h 750094"/>
                <a:gd name="connsiteX23" fmla="*/ 2493084 w 2750259"/>
                <a:gd name="connsiteY23" fmla="*/ 214313 h 750094"/>
                <a:gd name="connsiteX24" fmla="*/ 2545472 w 2750259"/>
                <a:gd name="connsiteY24" fmla="*/ 154782 h 750094"/>
                <a:gd name="connsiteX25" fmla="*/ 2590716 w 2750259"/>
                <a:gd name="connsiteY25" fmla="*/ 107157 h 750094"/>
                <a:gd name="connsiteX26" fmla="*/ 2666916 w 2750259"/>
                <a:gd name="connsiteY26" fmla="*/ 57150 h 750094"/>
                <a:gd name="connsiteX27" fmla="*/ 2733591 w 2750259"/>
                <a:gd name="connsiteY27" fmla="*/ 0 h 750094"/>
                <a:gd name="connsiteX28" fmla="*/ 2750259 w 2750259"/>
                <a:gd name="connsiteY28" fmla="*/ 59532 h 750094"/>
                <a:gd name="connsiteX29" fmla="*/ 2685966 w 2750259"/>
                <a:gd name="connsiteY29" fmla="*/ 104775 h 750094"/>
                <a:gd name="connsiteX30" fmla="*/ 2619291 w 2750259"/>
                <a:gd name="connsiteY30" fmla="*/ 164307 h 750094"/>
                <a:gd name="connsiteX31" fmla="*/ 2545472 w 2750259"/>
                <a:gd name="connsiteY31" fmla="*/ 247650 h 750094"/>
                <a:gd name="connsiteX32" fmla="*/ 2428791 w 2750259"/>
                <a:gd name="connsiteY32" fmla="*/ 326231 h 750094"/>
                <a:gd name="connsiteX33" fmla="*/ 2343066 w 2750259"/>
                <a:gd name="connsiteY33" fmla="*/ 381000 h 750094"/>
                <a:gd name="connsiteX34" fmla="*/ 2231147 w 2750259"/>
                <a:gd name="connsiteY34" fmla="*/ 450057 h 750094"/>
                <a:gd name="connsiteX35" fmla="*/ 2109703 w 2750259"/>
                <a:gd name="connsiteY35" fmla="*/ 509588 h 750094"/>
                <a:gd name="connsiteX36" fmla="*/ 1950159 w 2750259"/>
                <a:gd name="connsiteY36" fmla="*/ 557213 h 750094"/>
                <a:gd name="connsiteX37" fmla="*/ 1938253 w 2750259"/>
                <a:gd name="connsiteY37" fmla="*/ 550069 h 750094"/>
                <a:gd name="connsiteX38" fmla="*/ 1783473 w 2750259"/>
                <a:gd name="connsiteY38" fmla="*/ 595312 h 750094"/>
                <a:gd name="connsiteX39" fmla="*/ 1619166 w 2750259"/>
                <a:gd name="connsiteY39" fmla="*/ 638176 h 750094"/>
                <a:gd name="connsiteX40" fmla="*/ 1452478 w 2750259"/>
                <a:gd name="connsiteY40" fmla="*/ 676275 h 750094"/>
                <a:gd name="connsiteX41" fmla="*/ 1228641 w 2750259"/>
                <a:gd name="connsiteY41" fmla="*/ 721520 h 750094"/>
                <a:gd name="connsiteX42" fmla="*/ 1064335 w 2750259"/>
                <a:gd name="connsiteY42" fmla="*/ 733425 h 750094"/>
                <a:gd name="connsiteX43" fmla="*/ 985753 w 2750259"/>
                <a:gd name="connsiteY43" fmla="*/ 728663 h 750094"/>
                <a:gd name="connsiteX44" fmla="*/ 869072 w 2750259"/>
                <a:gd name="connsiteY44" fmla="*/ 711994 h 750094"/>
                <a:gd name="connsiteX45" fmla="*/ 757153 w 2750259"/>
                <a:gd name="connsiteY45" fmla="*/ 683419 h 750094"/>
                <a:gd name="connsiteX46" fmla="*/ 635710 w 2750259"/>
                <a:gd name="connsiteY46" fmla="*/ 692945 h 750094"/>
                <a:gd name="connsiteX47" fmla="*/ 569035 w 2750259"/>
                <a:gd name="connsiteY47" fmla="*/ 750094 h 750094"/>
                <a:gd name="connsiteX48" fmla="*/ 0 w 2750259"/>
                <a:gd name="connsiteY48" fmla="*/ 729299 h 750094"/>
                <a:gd name="connsiteX49" fmla="*/ 182840 w 2750259"/>
                <a:gd name="connsiteY49" fmla="*/ 682447 h 750094"/>
                <a:gd name="connsiteX0" fmla="*/ 515826 w 3083245"/>
                <a:gd name="connsiteY0" fmla="*/ 682447 h 783471"/>
                <a:gd name="connsiteX1" fmla="*/ 675021 w 3083245"/>
                <a:gd name="connsiteY1" fmla="*/ 676175 h 783471"/>
                <a:gd name="connsiteX2" fmla="*/ 775105 w 3083245"/>
                <a:gd name="connsiteY2" fmla="*/ 626189 h 783471"/>
                <a:gd name="connsiteX3" fmla="*/ 848000 w 3083245"/>
                <a:gd name="connsiteY3" fmla="*/ 598591 h 783471"/>
                <a:gd name="connsiteX4" fmla="*/ 931415 w 3083245"/>
                <a:gd name="connsiteY4" fmla="*/ 580986 h 783471"/>
                <a:gd name="connsiteX5" fmla="*/ 1011986 w 3083245"/>
                <a:gd name="connsiteY5" fmla="*/ 569547 h 783471"/>
                <a:gd name="connsiteX6" fmla="*/ 1100658 w 3083245"/>
                <a:gd name="connsiteY6" fmla="*/ 588597 h 783471"/>
                <a:gd name="connsiteX7" fmla="*/ 1159197 w 3083245"/>
                <a:gd name="connsiteY7" fmla="*/ 637197 h 783471"/>
                <a:gd name="connsiteX8" fmla="*/ 1225871 w 3083245"/>
                <a:gd name="connsiteY8" fmla="*/ 669132 h 783471"/>
                <a:gd name="connsiteX9" fmla="*/ 1323502 w 3083245"/>
                <a:gd name="connsiteY9" fmla="*/ 685800 h 783471"/>
                <a:gd name="connsiteX10" fmla="*/ 1413989 w 3083245"/>
                <a:gd name="connsiteY10" fmla="*/ 688182 h 783471"/>
                <a:gd name="connsiteX11" fmla="*/ 1516383 w 3083245"/>
                <a:gd name="connsiteY11" fmla="*/ 669132 h 783471"/>
                <a:gd name="connsiteX12" fmla="*/ 1635446 w 3083245"/>
                <a:gd name="connsiteY12" fmla="*/ 652463 h 783471"/>
                <a:gd name="connsiteX13" fmla="*/ 1737839 w 3083245"/>
                <a:gd name="connsiteY13" fmla="*/ 633413 h 783471"/>
                <a:gd name="connsiteX14" fmla="*/ 1852388 w 3083245"/>
                <a:gd name="connsiteY14" fmla="*/ 591818 h 783471"/>
                <a:gd name="connsiteX15" fmla="*/ 1944884 w 3083245"/>
                <a:gd name="connsiteY15" fmla="*/ 548089 h 783471"/>
                <a:gd name="connsiteX16" fmla="*/ 2052938 w 3083245"/>
                <a:gd name="connsiteY16" fmla="*/ 530153 h 783471"/>
                <a:gd name="connsiteX17" fmla="*/ 2164083 w 3083245"/>
                <a:gd name="connsiteY17" fmla="*/ 521494 h 783471"/>
                <a:gd name="connsiteX18" fmla="*/ 2249808 w 3083245"/>
                <a:gd name="connsiteY18" fmla="*/ 504825 h 783471"/>
                <a:gd name="connsiteX19" fmla="*/ 2368871 w 3083245"/>
                <a:gd name="connsiteY19" fmla="*/ 481013 h 783471"/>
                <a:gd name="connsiteX20" fmla="*/ 2506982 w 3083245"/>
                <a:gd name="connsiteY20" fmla="*/ 421481 h 783471"/>
                <a:gd name="connsiteX21" fmla="*/ 2616521 w 3083245"/>
                <a:gd name="connsiteY21" fmla="*/ 357188 h 783471"/>
                <a:gd name="connsiteX22" fmla="*/ 2754633 w 3083245"/>
                <a:gd name="connsiteY22" fmla="*/ 266701 h 783471"/>
                <a:gd name="connsiteX23" fmla="*/ 2826070 w 3083245"/>
                <a:gd name="connsiteY23" fmla="*/ 214313 h 783471"/>
                <a:gd name="connsiteX24" fmla="*/ 2878458 w 3083245"/>
                <a:gd name="connsiteY24" fmla="*/ 154782 h 783471"/>
                <a:gd name="connsiteX25" fmla="*/ 2923702 w 3083245"/>
                <a:gd name="connsiteY25" fmla="*/ 107157 h 783471"/>
                <a:gd name="connsiteX26" fmla="*/ 2999902 w 3083245"/>
                <a:gd name="connsiteY26" fmla="*/ 57150 h 783471"/>
                <a:gd name="connsiteX27" fmla="*/ 3066577 w 3083245"/>
                <a:gd name="connsiteY27" fmla="*/ 0 h 783471"/>
                <a:gd name="connsiteX28" fmla="*/ 3083245 w 3083245"/>
                <a:gd name="connsiteY28" fmla="*/ 59532 h 783471"/>
                <a:gd name="connsiteX29" fmla="*/ 3018952 w 3083245"/>
                <a:gd name="connsiteY29" fmla="*/ 104775 h 783471"/>
                <a:gd name="connsiteX30" fmla="*/ 2952277 w 3083245"/>
                <a:gd name="connsiteY30" fmla="*/ 164307 h 783471"/>
                <a:gd name="connsiteX31" fmla="*/ 2878458 w 3083245"/>
                <a:gd name="connsiteY31" fmla="*/ 247650 h 783471"/>
                <a:gd name="connsiteX32" fmla="*/ 2761777 w 3083245"/>
                <a:gd name="connsiteY32" fmla="*/ 326231 h 783471"/>
                <a:gd name="connsiteX33" fmla="*/ 2676052 w 3083245"/>
                <a:gd name="connsiteY33" fmla="*/ 381000 h 783471"/>
                <a:gd name="connsiteX34" fmla="*/ 2564133 w 3083245"/>
                <a:gd name="connsiteY34" fmla="*/ 450057 h 783471"/>
                <a:gd name="connsiteX35" fmla="*/ 2442689 w 3083245"/>
                <a:gd name="connsiteY35" fmla="*/ 509588 h 783471"/>
                <a:gd name="connsiteX36" fmla="*/ 2283145 w 3083245"/>
                <a:gd name="connsiteY36" fmla="*/ 557213 h 783471"/>
                <a:gd name="connsiteX37" fmla="*/ 2271239 w 3083245"/>
                <a:gd name="connsiteY37" fmla="*/ 550069 h 783471"/>
                <a:gd name="connsiteX38" fmla="*/ 2116459 w 3083245"/>
                <a:gd name="connsiteY38" fmla="*/ 595312 h 783471"/>
                <a:gd name="connsiteX39" fmla="*/ 1952152 w 3083245"/>
                <a:gd name="connsiteY39" fmla="*/ 638176 h 783471"/>
                <a:gd name="connsiteX40" fmla="*/ 1785464 w 3083245"/>
                <a:gd name="connsiteY40" fmla="*/ 676275 h 783471"/>
                <a:gd name="connsiteX41" fmla="*/ 1561627 w 3083245"/>
                <a:gd name="connsiteY41" fmla="*/ 721520 h 783471"/>
                <a:gd name="connsiteX42" fmla="*/ 1397321 w 3083245"/>
                <a:gd name="connsiteY42" fmla="*/ 733425 h 783471"/>
                <a:gd name="connsiteX43" fmla="*/ 1318739 w 3083245"/>
                <a:gd name="connsiteY43" fmla="*/ 728663 h 783471"/>
                <a:gd name="connsiteX44" fmla="*/ 1202058 w 3083245"/>
                <a:gd name="connsiteY44" fmla="*/ 711994 h 783471"/>
                <a:gd name="connsiteX45" fmla="*/ 1090139 w 3083245"/>
                <a:gd name="connsiteY45" fmla="*/ 683419 h 783471"/>
                <a:gd name="connsiteX46" fmla="*/ 968696 w 3083245"/>
                <a:gd name="connsiteY46" fmla="*/ 692945 h 783471"/>
                <a:gd name="connsiteX47" fmla="*/ 0 w 3083245"/>
                <a:gd name="connsiteY47" fmla="*/ 783471 h 783471"/>
                <a:gd name="connsiteX48" fmla="*/ 332986 w 3083245"/>
                <a:gd name="connsiteY48" fmla="*/ 729299 h 783471"/>
                <a:gd name="connsiteX49" fmla="*/ 515826 w 3083245"/>
                <a:gd name="connsiteY49" fmla="*/ 682447 h 783471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61683 w 3454789"/>
                <a:gd name="connsiteY45" fmla="*/ 683419 h 841356"/>
                <a:gd name="connsiteX46" fmla="*/ 571 w 3454789"/>
                <a:gd name="connsiteY46" fmla="*/ 839806 h 841356"/>
                <a:gd name="connsiteX47" fmla="*/ 371544 w 3454789"/>
                <a:gd name="connsiteY47" fmla="*/ 783471 h 841356"/>
                <a:gd name="connsiteX48" fmla="*/ 704530 w 3454789"/>
                <a:gd name="connsiteY48" fmla="*/ 729299 h 841356"/>
                <a:gd name="connsiteX49" fmla="*/ 887370 w 3454789"/>
                <a:gd name="connsiteY49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571 w 3454789"/>
                <a:gd name="connsiteY46" fmla="*/ 839806 h 841356"/>
                <a:gd name="connsiteX47" fmla="*/ 371544 w 3454789"/>
                <a:gd name="connsiteY47" fmla="*/ 783471 h 841356"/>
                <a:gd name="connsiteX48" fmla="*/ 704530 w 3454789"/>
                <a:gd name="connsiteY48" fmla="*/ 729299 h 841356"/>
                <a:gd name="connsiteX49" fmla="*/ 887370 w 3454789"/>
                <a:gd name="connsiteY49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571 w 3454789"/>
                <a:gd name="connsiteY47" fmla="*/ 839806 h 841356"/>
                <a:gd name="connsiteX48" fmla="*/ 371544 w 3454789"/>
                <a:gd name="connsiteY48" fmla="*/ 783471 h 841356"/>
                <a:gd name="connsiteX49" fmla="*/ 704530 w 3454789"/>
                <a:gd name="connsiteY49" fmla="*/ 729299 h 841356"/>
                <a:gd name="connsiteX50" fmla="*/ 887370 w 3454789"/>
                <a:gd name="connsiteY50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198408 w 3454789"/>
                <a:gd name="connsiteY47" fmla="*/ 684061 h 841356"/>
                <a:gd name="connsiteX48" fmla="*/ 571 w 3454789"/>
                <a:gd name="connsiteY48" fmla="*/ 839806 h 841356"/>
                <a:gd name="connsiteX49" fmla="*/ 371544 w 3454789"/>
                <a:gd name="connsiteY49" fmla="*/ 783471 h 841356"/>
                <a:gd name="connsiteX50" fmla="*/ 704530 w 3454789"/>
                <a:gd name="connsiteY50" fmla="*/ 729299 h 841356"/>
                <a:gd name="connsiteX51" fmla="*/ 887370 w 3454789"/>
                <a:gd name="connsiteY51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265225 w 3454789"/>
                <a:gd name="connsiteY47" fmla="*/ 664035 h 841356"/>
                <a:gd name="connsiteX48" fmla="*/ 571 w 3454789"/>
                <a:gd name="connsiteY48" fmla="*/ 839806 h 841356"/>
                <a:gd name="connsiteX49" fmla="*/ 371544 w 3454789"/>
                <a:gd name="connsiteY49" fmla="*/ 783471 h 841356"/>
                <a:gd name="connsiteX50" fmla="*/ 704530 w 3454789"/>
                <a:gd name="connsiteY50" fmla="*/ 729299 h 841356"/>
                <a:gd name="connsiteX51" fmla="*/ 887370 w 3454789"/>
                <a:gd name="connsiteY51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265225 w 3454789"/>
                <a:gd name="connsiteY47" fmla="*/ 664035 h 841356"/>
                <a:gd name="connsiteX48" fmla="*/ 917780 w 3454789"/>
                <a:gd name="connsiteY48" fmla="*/ 717439 h 841356"/>
                <a:gd name="connsiteX49" fmla="*/ 571 w 3454789"/>
                <a:gd name="connsiteY49" fmla="*/ 839806 h 841356"/>
                <a:gd name="connsiteX50" fmla="*/ 371544 w 3454789"/>
                <a:gd name="connsiteY50" fmla="*/ 783471 h 841356"/>
                <a:gd name="connsiteX51" fmla="*/ 704530 w 3454789"/>
                <a:gd name="connsiteY51" fmla="*/ 729299 h 841356"/>
                <a:gd name="connsiteX52" fmla="*/ 887370 w 3454789"/>
                <a:gd name="connsiteY52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265225 w 3454789"/>
                <a:gd name="connsiteY47" fmla="*/ 664035 h 841356"/>
                <a:gd name="connsiteX48" fmla="*/ 917780 w 3454789"/>
                <a:gd name="connsiteY48" fmla="*/ 717439 h 841356"/>
                <a:gd name="connsiteX49" fmla="*/ 917780 w 3454789"/>
                <a:gd name="connsiteY49" fmla="*/ 717439 h 841356"/>
                <a:gd name="connsiteX50" fmla="*/ 571 w 3454789"/>
                <a:gd name="connsiteY50" fmla="*/ 839806 h 841356"/>
                <a:gd name="connsiteX51" fmla="*/ 371544 w 3454789"/>
                <a:gd name="connsiteY51" fmla="*/ 783471 h 841356"/>
                <a:gd name="connsiteX52" fmla="*/ 704530 w 3454789"/>
                <a:gd name="connsiteY52" fmla="*/ 729299 h 841356"/>
                <a:gd name="connsiteX53" fmla="*/ 887370 w 3454789"/>
                <a:gd name="connsiteY53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265225 w 3454789"/>
                <a:gd name="connsiteY47" fmla="*/ 664035 h 841356"/>
                <a:gd name="connsiteX48" fmla="*/ 917780 w 3454789"/>
                <a:gd name="connsiteY48" fmla="*/ 717439 h 841356"/>
                <a:gd name="connsiteX49" fmla="*/ 917780 w 3454789"/>
                <a:gd name="connsiteY49" fmla="*/ 764167 h 841356"/>
                <a:gd name="connsiteX50" fmla="*/ 571 w 3454789"/>
                <a:gd name="connsiteY50" fmla="*/ 839806 h 841356"/>
                <a:gd name="connsiteX51" fmla="*/ 371544 w 3454789"/>
                <a:gd name="connsiteY51" fmla="*/ 783471 h 841356"/>
                <a:gd name="connsiteX52" fmla="*/ 704530 w 3454789"/>
                <a:gd name="connsiteY52" fmla="*/ 729299 h 841356"/>
                <a:gd name="connsiteX53" fmla="*/ 887370 w 3454789"/>
                <a:gd name="connsiteY53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265225 w 3454789"/>
                <a:gd name="connsiteY47" fmla="*/ 664035 h 841356"/>
                <a:gd name="connsiteX48" fmla="*/ 1034709 w 3454789"/>
                <a:gd name="connsiteY48" fmla="*/ 727453 h 841356"/>
                <a:gd name="connsiteX49" fmla="*/ 917780 w 3454789"/>
                <a:gd name="connsiteY49" fmla="*/ 764167 h 841356"/>
                <a:gd name="connsiteX50" fmla="*/ 571 w 3454789"/>
                <a:gd name="connsiteY50" fmla="*/ 839806 h 841356"/>
                <a:gd name="connsiteX51" fmla="*/ 371544 w 3454789"/>
                <a:gd name="connsiteY51" fmla="*/ 783471 h 841356"/>
                <a:gd name="connsiteX52" fmla="*/ 704530 w 3454789"/>
                <a:gd name="connsiteY52" fmla="*/ 729299 h 841356"/>
                <a:gd name="connsiteX53" fmla="*/ 887370 w 3454789"/>
                <a:gd name="connsiteY53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325359 w 3454789"/>
                <a:gd name="connsiteY47" fmla="*/ 637333 h 841356"/>
                <a:gd name="connsiteX48" fmla="*/ 1034709 w 3454789"/>
                <a:gd name="connsiteY48" fmla="*/ 727453 h 841356"/>
                <a:gd name="connsiteX49" fmla="*/ 917780 w 3454789"/>
                <a:gd name="connsiteY49" fmla="*/ 764167 h 841356"/>
                <a:gd name="connsiteX50" fmla="*/ 571 w 3454789"/>
                <a:gd name="connsiteY50" fmla="*/ 839806 h 841356"/>
                <a:gd name="connsiteX51" fmla="*/ 371544 w 3454789"/>
                <a:gd name="connsiteY51" fmla="*/ 783471 h 841356"/>
                <a:gd name="connsiteX52" fmla="*/ 704530 w 3454789"/>
                <a:gd name="connsiteY52" fmla="*/ 729299 h 841356"/>
                <a:gd name="connsiteX53" fmla="*/ 887370 w 3454789"/>
                <a:gd name="connsiteY53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325359 w 3454789"/>
                <a:gd name="connsiteY47" fmla="*/ 637333 h 841356"/>
                <a:gd name="connsiteX48" fmla="*/ 1034709 w 3454789"/>
                <a:gd name="connsiteY48" fmla="*/ 727453 h 841356"/>
                <a:gd name="connsiteX49" fmla="*/ 897735 w 3454789"/>
                <a:gd name="connsiteY49" fmla="*/ 767504 h 841356"/>
                <a:gd name="connsiteX50" fmla="*/ 571 w 3454789"/>
                <a:gd name="connsiteY50" fmla="*/ 839806 h 841356"/>
                <a:gd name="connsiteX51" fmla="*/ 371544 w 3454789"/>
                <a:gd name="connsiteY51" fmla="*/ 783471 h 841356"/>
                <a:gd name="connsiteX52" fmla="*/ 704530 w 3454789"/>
                <a:gd name="connsiteY52" fmla="*/ 729299 h 841356"/>
                <a:gd name="connsiteX53" fmla="*/ 887370 w 3454789"/>
                <a:gd name="connsiteY53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325359 w 3454789"/>
                <a:gd name="connsiteY47" fmla="*/ 637333 h 841356"/>
                <a:gd name="connsiteX48" fmla="*/ 1034709 w 3454789"/>
                <a:gd name="connsiteY48" fmla="*/ 727453 h 841356"/>
                <a:gd name="connsiteX49" fmla="*/ 897735 w 3454789"/>
                <a:gd name="connsiteY49" fmla="*/ 767504 h 841356"/>
                <a:gd name="connsiteX50" fmla="*/ 373226 w 3454789"/>
                <a:gd name="connsiteY50" fmla="*/ 814233 h 841356"/>
                <a:gd name="connsiteX51" fmla="*/ 571 w 3454789"/>
                <a:gd name="connsiteY51" fmla="*/ 839806 h 841356"/>
                <a:gd name="connsiteX52" fmla="*/ 371544 w 3454789"/>
                <a:gd name="connsiteY52" fmla="*/ 783471 h 841356"/>
                <a:gd name="connsiteX53" fmla="*/ 704530 w 3454789"/>
                <a:gd name="connsiteY53" fmla="*/ 729299 h 841356"/>
                <a:gd name="connsiteX54" fmla="*/ 887370 w 3454789"/>
                <a:gd name="connsiteY54" fmla="*/ 682447 h 841356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08702 w 3465756"/>
                <a:gd name="connsiteY49" fmla="*/ 767504 h 897677"/>
                <a:gd name="connsiteX50" fmla="*/ 0 w 3465756"/>
                <a:gd name="connsiteY50" fmla="*/ 897677 h 897677"/>
                <a:gd name="connsiteX51" fmla="*/ 11538 w 3465756"/>
                <a:gd name="connsiteY51" fmla="*/ 839806 h 897677"/>
                <a:gd name="connsiteX52" fmla="*/ 382511 w 3465756"/>
                <a:gd name="connsiteY52" fmla="*/ 783471 h 897677"/>
                <a:gd name="connsiteX53" fmla="*/ 715497 w 3465756"/>
                <a:gd name="connsiteY53" fmla="*/ 729299 h 897677"/>
                <a:gd name="connsiteX54" fmla="*/ 898337 w 3465756"/>
                <a:gd name="connsiteY54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0 w 3465756"/>
                <a:gd name="connsiteY50" fmla="*/ 897677 h 897677"/>
                <a:gd name="connsiteX51" fmla="*/ 11538 w 3465756"/>
                <a:gd name="connsiteY51" fmla="*/ 839806 h 897677"/>
                <a:gd name="connsiteX52" fmla="*/ 382511 w 3465756"/>
                <a:gd name="connsiteY52" fmla="*/ 783471 h 897677"/>
                <a:gd name="connsiteX53" fmla="*/ 715497 w 3465756"/>
                <a:gd name="connsiteY53" fmla="*/ 729299 h 897677"/>
                <a:gd name="connsiteX54" fmla="*/ 898337 w 3465756"/>
                <a:gd name="connsiteY54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521169 w 3465756"/>
                <a:gd name="connsiteY50" fmla="*/ 807559 h 897677"/>
                <a:gd name="connsiteX51" fmla="*/ 0 w 3465756"/>
                <a:gd name="connsiteY51" fmla="*/ 897677 h 897677"/>
                <a:gd name="connsiteX52" fmla="*/ 11538 w 3465756"/>
                <a:gd name="connsiteY52" fmla="*/ 839806 h 897677"/>
                <a:gd name="connsiteX53" fmla="*/ 382511 w 3465756"/>
                <a:gd name="connsiteY53" fmla="*/ 783471 h 897677"/>
                <a:gd name="connsiteX54" fmla="*/ 715497 w 3465756"/>
                <a:gd name="connsiteY54" fmla="*/ 729299 h 897677"/>
                <a:gd name="connsiteX55" fmla="*/ 898337 w 3465756"/>
                <a:gd name="connsiteY55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531192 w 3465756"/>
                <a:gd name="connsiteY50" fmla="*/ 810896 h 897677"/>
                <a:gd name="connsiteX51" fmla="*/ 0 w 3465756"/>
                <a:gd name="connsiteY51" fmla="*/ 897677 h 897677"/>
                <a:gd name="connsiteX52" fmla="*/ 11538 w 3465756"/>
                <a:gd name="connsiteY52" fmla="*/ 839806 h 897677"/>
                <a:gd name="connsiteX53" fmla="*/ 382511 w 3465756"/>
                <a:gd name="connsiteY53" fmla="*/ 783471 h 897677"/>
                <a:gd name="connsiteX54" fmla="*/ 715497 w 3465756"/>
                <a:gd name="connsiteY54" fmla="*/ 729299 h 897677"/>
                <a:gd name="connsiteX55" fmla="*/ 898337 w 3465756"/>
                <a:gd name="connsiteY55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531192 w 3465756"/>
                <a:gd name="connsiteY50" fmla="*/ 810896 h 897677"/>
                <a:gd name="connsiteX51" fmla="*/ 0 w 3465756"/>
                <a:gd name="connsiteY51" fmla="*/ 897677 h 897677"/>
                <a:gd name="connsiteX52" fmla="*/ 1515 w 3465756"/>
                <a:gd name="connsiteY52" fmla="*/ 839806 h 897677"/>
                <a:gd name="connsiteX53" fmla="*/ 382511 w 3465756"/>
                <a:gd name="connsiteY53" fmla="*/ 783471 h 897677"/>
                <a:gd name="connsiteX54" fmla="*/ 715497 w 3465756"/>
                <a:gd name="connsiteY54" fmla="*/ 729299 h 897677"/>
                <a:gd name="connsiteX55" fmla="*/ 898337 w 3465756"/>
                <a:gd name="connsiteY55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798456 w 3465756"/>
                <a:gd name="connsiteY50" fmla="*/ 767506 h 897677"/>
                <a:gd name="connsiteX51" fmla="*/ 531192 w 3465756"/>
                <a:gd name="connsiteY51" fmla="*/ 810896 h 897677"/>
                <a:gd name="connsiteX52" fmla="*/ 0 w 3465756"/>
                <a:gd name="connsiteY52" fmla="*/ 897677 h 897677"/>
                <a:gd name="connsiteX53" fmla="*/ 1515 w 3465756"/>
                <a:gd name="connsiteY53" fmla="*/ 839806 h 897677"/>
                <a:gd name="connsiteX54" fmla="*/ 382511 w 3465756"/>
                <a:gd name="connsiteY54" fmla="*/ 783471 h 897677"/>
                <a:gd name="connsiteX55" fmla="*/ 715497 w 3465756"/>
                <a:gd name="connsiteY55" fmla="*/ 729299 h 897677"/>
                <a:gd name="connsiteX56" fmla="*/ 898337 w 3465756"/>
                <a:gd name="connsiteY56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798456 w 3465756"/>
                <a:gd name="connsiteY50" fmla="*/ 767506 h 897677"/>
                <a:gd name="connsiteX51" fmla="*/ 798456 w 3465756"/>
                <a:gd name="connsiteY51" fmla="*/ 767506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045676 w 3465756"/>
                <a:gd name="connsiteY47" fmla="*/ 727453 h 897677"/>
                <a:gd name="connsiteX48" fmla="*/ 918725 w 3465756"/>
                <a:gd name="connsiteY48" fmla="*/ 734127 h 897677"/>
                <a:gd name="connsiteX49" fmla="*/ 798456 w 3465756"/>
                <a:gd name="connsiteY49" fmla="*/ 767506 h 897677"/>
                <a:gd name="connsiteX50" fmla="*/ 721617 w 3465756"/>
                <a:gd name="connsiteY50" fmla="*/ 780857 h 897677"/>
                <a:gd name="connsiteX51" fmla="*/ 531192 w 3465756"/>
                <a:gd name="connsiteY51" fmla="*/ 810896 h 897677"/>
                <a:gd name="connsiteX52" fmla="*/ 0 w 3465756"/>
                <a:gd name="connsiteY52" fmla="*/ 897677 h 897677"/>
                <a:gd name="connsiteX53" fmla="*/ 1515 w 3465756"/>
                <a:gd name="connsiteY53" fmla="*/ 839806 h 897677"/>
                <a:gd name="connsiteX54" fmla="*/ 382511 w 3465756"/>
                <a:gd name="connsiteY54" fmla="*/ 783471 h 897677"/>
                <a:gd name="connsiteX55" fmla="*/ 715497 w 3465756"/>
                <a:gd name="connsiteY55" fmla="*/ 729299 h 897677"/>
                <a:gd name="connsiteX56" fmla="*/ 898337 w 3465756"/>
                <a:gd name="connsiteY56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29646 w 3465756"/>
                <a:gd name="connsiteY46" fmla="*/ 667372 h 897677"/>
                <a:gd name="connsiteX47" fmla="*/ 1209375 w 3465756"/>
                <a:gd name="connsiteY47" fmla="*/ 684061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29646 w 3465756"/>
                <a:gd name="connsiteY46" fmla="*/ 667372 h 897677"/>
                <a:gd name="connsiteX47" fmla="*/ 1209375 w 3465756"/>
                <a:gd name="connsiteY47" fmla="*/ 684061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87816 w 3465756"/>
                <a:gd name="connsiteY5" fmla="*/ 519480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79828 w 3465756"/>
                <a:gd name="connsiteY6" fmla="*/ 578583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79828 w 3465756"/>
                <a:gd name="connsiteY6" fmla="*/ 578583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79828 w 3465756"/>
                <a:gd name="connsiteY6" fmla="*/ 578583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79828 w 3465756"/>
                <a:gd name="connsiteY6" fmla="*/ 578583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79828 w 3465756"/>
                <a:gd name="connsiteY6" fmla="*/ 578583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93121 w 3465756"/>
                <a:gd name="connsiteY46" fmla="*/ 610631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465756" h="897677">
                  <a:moveTo>
                    <a:pt x="898337" y="682447"/>
                  </a:moveTo>
                  <a:lnTo>
                    <a:pt x="1054192" y="649473"/>
                  </a:lnTo>
                  <a:lnTo>
                    <a:pt x="1157616" y="626189"/>
                  </a:lnTo>
                  <a:cubicBezTo>
                    <a:pt x="1178650" y="607139"/>
                    <a:pt x="1204459" y="610575"/>
                    <a:pt x="1230511" y="598591"/>
                  </a:cubicBezTo>
                  <a:cubicBezTo>
                    <a:pt x="1256563" y="586607"/>
                    <a:pt x="1289296" y="565884"/>
                    <a:pt x="1313926" y="554283"/>
                  </a:cubicBezTo>
                  <a:lnTo>
                    <a:pt x="1387816" y="519480"/>
                  </a:lnTo>
                  <a:cubicBezTo>
                    <a:pt x="1415466" y="523530"/>
                    <a:pt x="1459201" y="559045"/>
                    <a:pt x="1479828" y="578583"/>
                  </a:cubicBezTo>
                  <a:lnTo>
                    <a:pt x="1541708" y="637197"/>
                  </a:lnTo>
                  <a:lnTo>
                    <a:pt x="1608382" y="669132"/>
                  </a:lnTo>
                  <a:lnTo>
                    <a:pt x="1706013" y="685800"/>
                  </a:lnTo>
                  <a:lnTo>
                    <a:pt x="1796500" y="688182"/>
                  </a:lnTo>
                  <a:lnTo>
                    <a:pt x="1898894" y="669132"/>
                  </a:lnTo>
                  <a:lnTo>
                    <a:pt x="2017957" y="652463"/>
                  </a:lnTo>
                  <a:lnTo>
                    <a:pt x="2120350" y="633413"/>
                  </a:lnTo>
                  <a:cubicBezTo>
                    <a:pt x="2156507" y="623305"/>
                    <a:pt x="2200392" y="606039"/>
                    <a:pt x="2234899" y="591818"/>
                  </a:cubicBezTo>
                  <a:cubicBezTo>
                    <a:pt x="2269406" y="577597"/>
                    <a:pt x="2293970" y="558366"/>
                    <a:pt x="2327395" y="548089"/>
                  </a:cubicBezTo>
                  <a:cubicBezTo>
                    <a:pt x="2360820" y="537812"/>
                    <a:pt x="2398916" y="534585"/>
                    <a:pt x="2435449" y="530153"/>
                  </a:cubicBezTo>
                  <a:cubicBezTo>
                    <a:pt x="2471982" y="525721"/>
                    <a:pt x="2513782" y="525715"/>
                    <a:pt x="2546594" y="521494"/>
                  </a:cubicBezTo>
                  <a:cubicBezTo>
                    <a:pt x="2579406" y="517273"/>
                    <a:pt x="2602950" y="513556"/>
                    <a:pt x="2632319" y="504825"/>
                  </a:cubicBezTo>
                  <a:cubicBezTo>
                    <a:pt x="2666847" y="496491"/>
                    <a:pt x="2708520" y="494904"/>
                    <a:pt x="2751382" y="481013"/>
                  </a:cubicBezTo>
                  <a:cubicBezTo>
                    <a:pt x="2794244" y="467122"/>
                    <a:pt x="2848218" y="442119"/>
                    <a:pt x="2889493" y="421481"/>
                  </a:cubicBezTo>
                  <a:cubicBezTo>
                    <a:pt x="2930768" y="400844"/>
                    <a:pt x="2956963" y="382985"/>
                    <a:pt x="2999032" y="357188"/>
                  </a:cubicBezTo>
                  <a:lnTo>
                    <a:pt x="3137144" y="266701"/>
                  </a:lnTo>
                  <a:cubicBezTo>
                    <a:pt x="3172069" y="242889"/>
                    <a:pt x="3187944" y="232966"/>
                    <a:pt x="3208581" y="214313"/>
                  </a:cubicBezTo>
                  <a:cubicBezTo>
                    <a:pt x="3229218" y="195660"/>
                    <a:pt x="3244697" y="172641"/>
                    <a:pt x="3260969" y="154782"/>
                  </a:cubicBezTo>
                  <a:cubicBezTo>
                    <a:pt x="3277241" y="136923"/>
                    <a:pt x="3285972" y="123429"/>
                    <a:pt x="3306213" y="107157"/>
                  </a:cubicBezTo>
                  <a:lnTo>
                    <a:pt x="3382413" y="57150"/>
                  </a:lnTo>
                  <a:lnTo>
                    <a:pt x="3449088" y="0"/>
                  </a:lnTo>
                  <a:lnTo>
                    <a:pt x="3465756" y="59532"/>
                  </a:lnTo>
                  <a:lnTo>
                    <a:pt x="3401463" y="104775"/>
                  </a:lnTo>
                  <a:lnTo>
                    <a:pt x="3334788" y="164307"/>
                  </a:lnTo>
                  <a:cubicBezTo>
                    <a:pt x="3311372" y="188120"/>
                    <a:pt x="3292719" y="220663"/>
                    <a:pt x="3260969" y="247650"/>
                  </a:cubicBezTo>
                  <a:cubicBezTo>
                    <a:pt x="3229219" y="274637"/>
                    <a:pt x="3172863" y="307975"/>
                    <a:pt x="3144288" y="326231"/>
                  </a:cubicBezTo>
                  <a:lnTo>
                    <a:pt x="3058563" y="381000"/>
                  </a:lnTo>
                  <a:lnTo>
                    <a:pt x="2946644" y="450057"/>
                  </a:lnTo>
                  <a:cubicBezTo>
                    <a:pt x="2907750" y="471488"/>
                    <a:pt x="2872031" y="491729"/>
                    <a:pt x="2825200" y="509588"/>
                  </a:cubicBezTo>
                  <a:cubicBezTo>
                    <a:pt x="2778369" y="527447"/>
                    <a:pt x="2694231" y="550466"/>
                    <a:pt x="2665656" y="557213"/>
                  </a:cubicBezTo>
                  <a:cubicBezTo>
                    <a:pt x="2637081" y="563960"/>
                    <a:pt x="2681531" y="543719"/>
                    <a:pt x="2653750" y="550069"/>
                  </a:cubicBezTo>
                  <a:cubicBezTo>
                    <a:pt x="2625969" y="556419"/>
                    <a:pt x="2552151" y="580628"/>
                    <a:pt x="2498970" y="595312"/>
                  </a:cubicBezTo>
                  <a:cubicBezTo>
                    <a:pt x="2445789" y="609996"/>
                    <a:pt x="2389829" y="624682"/>
                    <a:pt x="2334663" y="638176"/>
                  </a:cubicBezTo>
                  <a:cubicBezTo>
                    <a:pt x="2279497" y="651670"/>
                    <a:pt x="2237428" y="662781"/>
                    <a:pt x="2167975" y="676275"/>
                  </a:cubicBezTo>
                  <a:cubicBezTo>
                    <a:pt x="2098919" y="690959"/>
                    <a:pt x="2008828" y="711995"/>
                    <a:pt x="1944138" y="721520"/>
                  </a:cubicBezTo>
                  <a:cubicBezTo>
                    <a:pt x="1879448" y="731045"/>
                    <a:pt x="1820313" y="732235"/>
                    <a:pt x="1779832" y="733425"/>
                  </a:cubicBezTo>
                  <a:cubicBezTo>
                    <a:pt x="1739351" y="734615"/>
                    <a:pt x="1733794" y="732235"/>
                    <a:pt x="1701250" y="728663"/>
                  </a:cubicBezTo>
                  <a:lnTo>
                    <a:pt x="1584569" y="711994"/>
                  </a:lnTo>
                  <a:lnTo>
                    <a:pt x="1462629" y="653378"/>
                  </a:lnTo>
                  <a:cubicBezTo>
                    <a:pt x="1420142" y="645941"/>
                    <a:pt x="1435330" y="605517"/>
                    <a:pt x="1393121" y="610631"/>
                  </a:cubicBezTo>
                  <a:cubicBezTo>
                    <a:pt x="1350912" y="615745"/>
                    <a:pt x="1256703" y="674048"/>
                    <a:pt x="1209375" y="684061"/>
                  </a:cubicBezTo>
                  <a:lnTo>
                    <a:pt x="1075743" y="704088"/>
                  </a:lnTo>
                  <a:lnTo>
                    <a:pt x="918725" y="734127"/>
                  </a:lnTo>
                  <a:lnTo>
                    <a:pt x="798456" y="767506"/>
                  </a:lnTo>
                  <a:lnTo>
                    <a:pt x="721617" y="780857"/>
                  </a:lnTo>
                  <a:lnTo>
                    <a:pt x="531192" y="810896"/>
                  </a:lnTo>
                  <a:lnTo>
                    <a:pt x="0" y="897677"/>
                  </a:lnTo>
                  <a:lnTo>
                    <a:pt x="1515" y="839806"/>
                  </a:lnTo>
                  <a:cubicBezTo>
                    <a:pt x="-16344" y="854094"/>
                    <a:pt x="400767" y="764421"/>
                    <a:pt x="382511" y="783471"/>
                  </a:cubicBezTo>
                  <a:lnTo>
                    <a:pt x="715497" y="729299"/>
                  </a:lnTo>
                  <a:lnTo>
                    <a:pt x="898337" y="682447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44" name="Freeform 42">
              <a:extLst>
                <a:ext uri="{FF2B5EF4-FFF2-40B4-BE49-F238E27FC236}">
                  <a16:creationId xmlns:a16="http://schemas.microsoft.com/office/drawing/2014/main" id="{57206E2F-E8ED-4BD9-B639-250E74165C49}"/>
                </a:ext>
              </a:extLst>
            </p:cNvPr>
            <p:cNvSpPr/>
            <p:nvPr/>
          </p:nvSpPr>
          <p:spPr bwMode="auto">
            <a:xfrm>
              <a:off x="3560658" y="1548071"/>
              <a:ext cx="2488575" cy="619124"/>
            </a:xfrm>
            <a:custGeom>
              <a:avLst/>
              <a:gdLst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97632 w 2240757"/>
                <a:gd name="connsiteY38" fmla="*/ 681038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104775 w 2240757"/>
                <a:gd name="connsiteY38" fmla="*/ 683419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104775 w 2240757"/>
                <a:gd name="connsiteY38" fmla="*/ 683419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04775 w 2240757"/>
                <a:gd name="connsiteY38" fmla="*/ 68341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04775 w 2240757"/>
                <a:gd name="connsiteY38" fmla="*/ 683419 h 747713"/>
                <a:gd name="connsiteX39" fmla="*/ 111919 w 2240757"/>
                <a:gd name="connsiteY39" fmla="*/ 700089 h 747713"/>
                <a:gd name="connsiteX40" fmla="*/ 69057 w 2240757"/>
                <a:gd name="connsiteY40" fmla="*/ 747713 h 747713"/>
                <a:gd name="connsiteX41" fmla="*/ 0 w 2240757"/>
                <a:gd name="connsiteY41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04838 w 2240757"/>
                <a:gd name="connsiteY7" fmla="*/ 676276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04838 w 2240757"/>
                <a:gd name="connsiteY7" fmla="*/ 676276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11919 w 2240757"/>
                <a:gd name="connsiteY37" fmla="*/ 700089 h 747713"/>
                <a:gd name="connsiteX38" fmla="*/ 69057 w 2240757"/>
                <a:gd name="connsiteY38" fmla="*/ 747713 h 747713"/>
                <a:gd name="connsiteX39" fmla="*/ 0 w 2240757"/>
                <a:gd name="connsiteY39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9442 w 2240757"/>
                <a:gd name="connsiteY29" fmla="*/ 592065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9442 w 2240757"/>
                <a:gd name="connsiteY29" fmla="*/ 592065 h 747713"/>
                <a:gd name="connsiteX30" fmla="*/ 1009650 w 2240757"/>
                <a:gd name="connsiteY30" fmla="*/ 656854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19817 w 2255786"/>
                <a:gd name="connsiteY35" fmla="*/ 671513 h 747713"/>
                <a:gd name="connsiteX36" fmla="*/ 126948 w 2255786"/>
                <a:gd name="connsiteY36" fmla="*/ 700089 h 747713"/>
                <a:gd name="connsiteX37" fmla="*/ 84086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19817 w 2255786"/>
                <a:gd name="connsiteY35" fmla="*/ 67151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7925 w 2255786"/>
                <a:gd name="connsiteY3" fmla="*/ 622442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82675 w 2255786"/>
                <a:gd name="connsiteY2" fmla="*/ 577177 h 747713"/>
                <a:gd name="connsiteX3" fmla="*/ 277925 w 2255786"/>
                <a:gd name="connsiteY3" fmla="*/ 622442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61175 w 2255786"/>
                <a:gd name="connsiteY1" fmla="*/ 587127 h 747713"/>
                <a:gd name="connsiteX2" fmla="*/ 182675 w 2255786"/>
                <a:gd name="connsiteY2" fmla="*/ 577177 h 747713"/>
                <a:gd name="connsiteX3" fmla="*/ 277925 w 2255786"/>
                <a:gd name="connsiteY3" fmla="*/ 622442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305878"/>
                <a:gd name="connsiteY0" fmla="*/ 649486 h 747713"/>
                <a:gd name="connsiteX1" fmla="*/ 111267 w 2305878"/>
                <a:gd name="connsiteY1" fmla="*/ 587127 h 747713"/>
                <a:gd name="connsiteX2" fmla="*/ 232767 w 2305878"/>
                <a:gd name="connsiteY2" fmla="*/ 577177 h 747713"/>
                <a:gd name="connsiteX3" fmla="*/ 328017 w 2305878"/>
                <a:gd name="connsiteY3" fmla="*/ 622442 h 747713"/>
                <a:gd name="connsiteX4" fmla="*/ 400878 w 2305878"/>
                <a:gd name="connsiteY4" fmla="*/ 650082 h 747713"/>
                <a:gd name="connsiteX5" fmla="*/ 522321 w 2305878"/>
                <a:gd name="connsiteY5" fmla="*/ 669132 h 747713"/>
                <a:gd name="connsiteX6" fmla="*/ 686628 w 2305878"/>
                <a:gd name="connsiteY6" fmla="*/ 666751 h 747713"/>
                <a:gd name="connsiteX7" fmla="*/ 841409 w 2305878"/>
                <a:gd name="connsiteY7" fmla="*/ 647700 h 747713"/>
                <a:gd name="connsiteX8" fmla="*/ 1010478 w 2305878"/>
                <a:gd name="connsiteY8" fmla="*/ 614363 h 747713"/>
                <a:gd name="connsiteX9" fmla="*/ 1215389 w 2305878"/>
                <a:gd name="connsiteY9" fmla="*/ 534173 h 747713"/>
                <a:gd name="connsiteX10" fmla="*/ 1367665 w 2305878"/>
                <a:gd name="connsiteY10" fmla="*/ 516732 h 747713"/>
                <a:gd name="connsiteX11" fmla="*/ 1493871 w 2305878"/>
                <a:gd name="connsiteY11" fmla="*/ 492919 h 747713"/>
                <a:gd name="connsiteX12" fmla="*/ 1615315 w 2305878"/>
                <a:gd name="connsiteY12" fmla="*/ 464344 h 747713"/>
                <a:gd name="connsiteX13" fmla="*/ 1743903 w 2305878"/>
                <a:gd name="connsiteY13" fmla="*/ 409575 h 747713"/>
                <a:gd name="connsiteX14" fmla="*/ 1886778 w 2305878"/>
                <a:gd name="connsiteY14" fmla="*/ 321469 h 747713"/>
                <a:gd name="connsiteX15" fmla="*/ 2017746 w 2305878"/>
                <a:gd name="connsiteY15" fmla="*/ 230982 h 747713"/>
                <a:gd name="connsiteX16" fmla="*/ 2103471 w 2305878"/>
                <a:gd name="connsiteY16" fmla="*/ 171451 h 747713"/>
                <a:gd name="connsiteX17" fmla="*/ 2179671 w 2305878"/>
                <a:gd name="connsiteY17" fmla="*/ 80963 h 747713"/>
                <a:gd name="connsiteX18" fmla="*/ 2251109 w 2305878"/>
                <a:gd name="connsiteY18" fmla="*/ 26194 h 747713"/>
                <a:gd name="connsiteX19" fmla="*/ 2289210 w 2305878"/>
                <a:gd name="connsiteY19" fmla="*/ 0 h 747713"/>
                <a:gd name="connsiteX20" fmla="*/ 2305878 w 2305878"/>
                <a:gd name="connsiteY20" fmla="*/ 54769 h 747713"/>
                <a:gd name="connsiteX21" fmla="*/ 2234440 w 2305878"/>
                <a:gd name="connsiteY21" fmla="*/ 102394 h 747713"/>
                <a:gd name="connsiteX22" fmla="*/ 2167765 w 2305878"/>
                <a:gd name="connsiteY22" fmla="*/ 178594 h 747713"/>
                <a:gd name="connsiteX23" fmla="*/ 2093947 w 2305878"/>
                <a:gd name="connsiteY23" fmla="*/ 247650 h 747713"/>
                <a:gd name="connsiteX24" fmla="*/ 1982027 w 2305878"/>
                <a:gd name="connsiteY24" fmla="*/ 321469 h 747713"/>
                <a:gd name="connsiteX25" fmla="*/ 1870109 w 2305878"/>
                <a:gd name="connsiteY25" fmla="*/ 395288 h 747713"/>
                <a:gd name="connsiteX26" fmla="*/ 1729615 w 2305878"/>
                <a:gd name="connsiteY26" fmla="*/ 473869 h 747713"/>
                <a:gd name="connsiteX27" fmla="*/ 1591503 w 2305878"/>
                <a:gd name="connsiteY27" fmla="*/ 519113 h 747713"/>
                <a:gd name="connsiteX28" fmla="*/ 1465296 w 2305878"/>
                <a:gd name="connsiteY28" fmla="*/ 545307 h 747713"/>
                <a:gd name="connsiteX29" fmla="*/ 1234563 w 2305878"/>
                <a:gd name="connsiteY29" fmla="*/ 592065 h 747713"/>
                <a:gd name="connsiteX30" fmla="*/ 1074771 w 2305878"/>
                <a:gd name="connsiteY30" fmla="*/ 656854 h 747713"/>
                <a:gd name="connsiteX31" fmla="*/ 908084 w 2305878"/>
                <a:gd name="connsiteY31" fmla="*/ 702469 h 747713"/>
                <a:gd name="connsiteX32" fmla="*/ 739015 w 2305878"/>
                <a:gd name="connsiteY32" fmla="*/ 721519 h 747713"/>
                <a:gd name="connsiteX33" fmla="*/ 524703 w 2305878"/>
                <a:gd name="connsiteY33" fmla="*/ 719138 h 747713"/>
                <a:gd name="connsiteX34" fmla="*/ 369922 w 2305878"/>
                <a:gd name="connsiteY34" fmla="*/ 704850 h 747713"/>
                <a:gd name="connsiteX35" fmla="*/ 259889 w 2305878"/>
                <a:gd name="connsiteY35" fmla="*/ 666503 h 747713"/>
                <a:gd name="connsiteX36" fmla="*/ 177040 w 2305878"/>
                <a:gd name="connsiteY36" fmla="*/ 700089 h 747713"/>
                <a:gd name="connsiteX37" fmla="*/ 121653 w 2305878"/>
                <a:gd name="connsiteY37" fmla="*/ 747713 h 747713"/>
                <a:gd name="connsiteX38" fmla="*/ 0 w 2305878"/>
                <a:gd name="connsiteY38" fmla="*/ 649486 h 747713"/>
                <a:gd name="connsiteX0" fmla="*/ 1150670 w 3456548"/>
                <a:gd name="connsiteY0" fmla="*/ 649486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1150670 w 3456548"/>
                <a:gd name="connsiteY38" fmla="*/ 649486 h 1011414"/>
                <a:gd name="connsiteX0" fmla="*/ 1150670 w 3456548"/>
                <a:gd name="connsiteY0" fmla="*/ 649486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46759 w 3456548"/>
                <a:gd name="connsiteY38" fmla="*/ 810957 h 1011414"/>
                <a:gd name="connsiteX39" fmla="*/ 1150670 w 3456548"/>
                <a:gd name="connsiteY39" fmla="*/ 649486 h 1011414"/>
                <a:gd name="connsiteX0" fmla="*/ 1150670 w 3456548"/>
                <a:gd name="connsiteY0" fmla="*/ 649486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20044 w 3456548"/>
                <a:gd name="connsiteY38" fmla="*/ 734184 h 1011414"/>
                <a:gd name="connsiteX39" fmla="*/ 1150670 w 3456548"/>
                <a:gd name="connsiteY39" fmla="*/ 649486 h 1011414"/>
                <a:gd name="connsiteX0" fmla="*/ 1150670 w 3456548"/>
                <a:gd name="connsiteY0" fmla="*/ 649486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20044 w 3456548"/>
                <a:gd name="connsiteY38" fmla="*/ 734184 h 1011414"/>
                <a:gd name="connsiteX39" fmla="*/ 997399 w 3456548"/>
                <a:gd name="connsiteY39" fmla="*/ 674099 h 1011414"/>
                <a:gd name="connsiteX40" fmla="*/ 1150670 w 3456548"/>
                <a:gd name="connsiteY40" fmla="*/ 649486 h 1011414"/>
                <a:gd name="connsiteX0" fmla="*/ 1150670 w 3456548"/>
                <a:gd name="connsiteY0" fmla="*/ 649486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20044 w 3456548"/>
                <a:gd name="connsiteY38" fmla="*/ 734184 h 1011414"/>
                <a:gd name="connsiteX39" fmla="*/ 994060 w 3456548"/>
                <a:gd name="connsiteY39" fmla="*/ 657408 h 1011414"/>
                <a:gd name="connsiteX40" fmla="*/ 1150670 w 3456548"/>
                <a:gd name="connsiteY40" fmla="*/ 649486 h 1011414"/>
                <a:gd name="connsiteX0" fmla="*/ 1147331 w 3456548"/>
                <a:gd name="connsiteY0" fmla="*/ 636133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20044 w 3456548"/>
                <a:gd name="connsiteY38" fmla="*/ 734184 h 1011414"/>
                <a:gd name="connsiteX39" fmla="*/ 994060 w 3456548"/>
                <a:gd name="connsiteY39" fmla="*/ 657408 h 1011414"/>
                <a:gd name="connsiteX40" fmla="*/ 1147331 w 3456548"/>
                <a:gd name="connsiteY40" fmla="*/ 636133 h 1011414"/>
                <a:gd name="connsiteX0" fmla="*/ 1147331 w 3456548"/>
                <a:gd name="connsiteY0" fmla="*/ 636133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20044 w 3456548"/>
                <a:gd name="connsiteY38" fmla="*/ 734184 h 1011414"/>
                <a:gd name="connsiteX39" fmla="*/ 994060 w 3456548"/>
                <a:gd name="connsiteY39" fmla="*/ 657408 h 1011414"/>
                <a:gd name="connsiteX40" fmla="*/ 1147331 w 3456548"/>
                <a:gd name="connsiteY40" fmla="*/ 636133 h 1011414"/>
                <a:gd name="connsiteX0" fmla="*/ 1147331 w 3456548"/>
                <a:gd name="connsiteY0" fmla="*/ 636133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229331 w 3456548"/>
                <a:gd name="connsiteY38" fmla="*/ 911098 h 1011414"/>
                <a:gd name="connsiteX39" fmla="*/ 620044 w 3456548"/>
                <a:gd name="connsiteY39" fmla="*/ 734184 h 1011414"/>
                <a:gd name="connsiteX40" fmla="*/ 994060 w 3456548"/>
                <a:gd name="connsiteY40" fmla="*/ 657408 h 1011414"/>
                <a:gd name="connsiteX41" fmla="*/ 1147331 w 3456548"/>
                <a:gd name="connsiteY41" fmla="*/ 636133 h 1011414"/>
                <a:gd name="connsiteX0" fmla="*/ 1175138 w 3484355"/>
                <a:gd name="connsiteY0" fmla="*/ 636133 h 1011414"/>
                <a:gd name="connsiteX1" fmla="*/ 1289744 w 3484355"/>
                <a:gd name="connsiteY1" fmla="*/ 587127 h 1011414"/>
                <a:gd name="connsiteX2" fmla="*/ 1411244 w 3484355"/>
                <a:gd name="connsiteY2" fmla="*/ 577177 h 1011414"/>
                <a:gd name="connsiteX3" fmla="*/ 1506494 w 3484355"/>
                <a:gd name="connsiteY3" fmla="*/ 622442 h 1011414"/>
                <a:gd name="connsiteX4" fmla="*/ 1579355 w 3484355"/>
                <a:gd name="connsiteY4" fmla="*/ 650082 h 1011414"/>
                <a:gd name="connsiteX5" fmla="*/ 1700798 w 3484355"/>
                <a:gd name="connsiteY5" fmla="*/ 669132 h 1011414"/>
                <a:gd name="connsiteX6" fmla="*/ 1865105 w 3484355"/>
                <a:gd name="connsiteY6" fmla="*/ 666751 h 1011414"/>
                <a:gd name="connsiteX7" fmla="*/ 2019886 w 3484355"/>
                <a:gd name="connsiteY7" fmla="*/ 647700 h 1011414"/>
                <a:gd name="connsiteX8" fmla="*/ 2188955 w 3484355"/>
                <a:gd name="connsiteY8" fmla="*/ 614363 h 1011414"/>
                <a:gd name="connsiteX9" fmla="*/ 2393866 w 3484355"/>
                <a:gd name="connsiteY9" fmla="*/ 534173 h 1011414"/>
                <a:gd name="connsiteX10" fmla="*/ 2546142 w 3484355"/>
                <a:gd name="connsiteY10" fmla="*/ 516732 h 1011414"/>
                <a:gd name="connsiteX11" fmla="*/ 2672348 w 3484355"/>
                <a:gd name="connsiteY11" fmla="*/ 492919 h 1011414"/>
                <a:gd name="connsiteX12" fmla="*/ 2793792 w 3484355"/>
                <a:gd name="connsiteY12" fmla="*/ 464344 h 1011414"/>
                <a:gd name="connsiteX13" fmla="*/ 2922380 w 3484355"/>
                <a:gd name="connsiteY13" fmla="*/ 409575 h 1011414"/>
                <a:gd name="connsiteX14" fmla="*/ 3065255 w 3484355"/>
                <a:gd name="connsiteY14" fmla="*/ 321469 h 1011414"/>
                <a:gd name="connsiteX15" fmla="*/ 3196223 w 3484355"/>
                <a:gd name="connsiteY15" fmla="*/ 230982 h 1011414"/>
                <a:gd name="connsiteX16" fmla="*/ 3281948 w 3484355"/>
                <a:gd name="connsiteY16" fmla="*/ 171451 h 1011414"/>
                <a:gd name="connsiteX17" fmla="*/ 3358148 w 3484355"/>
                <a:gd name="connsiteY17" fmla="*/ 80963 h 1011414"/>
                <a:gd name="connsiteX18" fmla="*/ 3429586 w 3484355"/>
                <a:gd name="connsiteY18" fmla="*/ 26194 h 1011414"/>
                <a:gd name="connsiteX19" fmla="*/ 3467687 w 3484355"/>
                <a:gd name="connsiteY19" fmla="*/ 0 h 1011414"/>
                <a:gd name="connsiteX20" fmla="*/ 3484355 w 3484355"/>
                <a:gd name="connsiteY20" fmla="*/ 54769 h 1011414"/>
                <a:gd name="connsiteX21" fmla="*/ 3412917 w 3484355"/>
                <a:gd name="connsiteY21" fmla="*/ 102394 h 1011414"/>
                <a:gd name="connsiteX22" fmla="*/ 3346242 w 3484355"/>
                <a:gd name="connsiteY22" fmla="*/ 178594 h 1011414"/>
                <a:gd name="connsiteX23" fmla="*/ 3272424 w 3484355"/>
                <a:gd name="connsiteY23" fmla="*/ 247650 h 1011414"/>
                <a:gd name="connsiteX24" fmla="*/ 3160504 w 3484355"/>
                <a:gd name="connsiteY24" fmla="*/ 321469 h 1011414"/>
                <a:gd name="connsiteX25" fmla="*/ 3048586 w 3484355"/>
                <a:gd name="connsiteY25" fmla="*/ 395288 h 1011414"/>
                <a:gd name="connsiteX26" fmla="*/ 2908092 w 3484355"/>
                <a:gd name="connsiteY26" fmla="*/ 473869 h 1011414"/>
                <a:gd name="connsiteX27" fmla="*/ 2769980 w 3484355"/>
                <a:gd name="connsiteY27" fmla="*/ 519113 h 1011414"/>
                <a:gd name="connsiteX28" fmla="*/ 2643773 w 3484355"/>
                <a:gd name="connsiteY28" fmla="*/ 545307 h 1011414"/>
                <a:gd name="connsiteX29" fmla="*/ 2413040 w 3484355"/>
                <a:gd name="connsiteY29" fmla="*/ 592065 h 1011414"/>
                <a:gd name="connsiteX30" fmla="*/ 2253248 w 3484355"/>
                <a:gd name="connsiteY30" fmla="*/ 656854 h 1011414"/>
                <a:gd name="connsiteX31" fmla="*/ 2086561 w 3484355"/>
                <a:gd name="connsiteY31" fmla="*/ 702469 h 1011414"/>
                <a:gd name="connsiteX32" fmla="*/ 1917492 w 3484355"/>
                <a:gd name="connsiteY32" fmla="*/ 721519 h 1011414"/>
                <a:gd name="connsiteX33" fmla="*/ 1703180 w 3484355"/>
                <a:gd name="connsiteY33" fmla="*/ 719138 h 1011414"/>
                <a:gd name="connsiteX34" fmla="*/ 1548399 w 3484355"/>
                <a:gd name="connsiteY34" fmla="*/ 704850 h 1011414"/>
                <a:gd name="connsiteX35" fmla="*/ 1438366 w 3484355"/>
                <a:gd name="connsiteY35" fmla="*/ 666503 h 1011414"/>
                <a:gd name="connsiteX36" fmla="*/ 1355517 w 3484355"/>
                <a:gd name="connsiteY36" fmla="*/ 700089 h 1011414"/>
                <a:gd name="connsiteX37" fmla="*/ 27807 w 3484355"/>
                <a:gd name="connsiteY37" fmla="*/ 1011414 h 1011414"/>
                <a:gd name="connsiteX38" fmla="*/ 0 w 3484355"/>
                <a:gd name="connsiteY38" fmla="*/ 830986 h 1011414"/>
                <a:gd name="connsiteX39" fmla="*/ 647851 w 3484355"/>
                <a:gd name="connsiteY39" fmla="*/ 734184 h 1011414"/>
                <a:gd name="connsiteX40" fmla="*/ 1021867 w 3484355"/>
                <a:gd name="connsiteY40" fmla="*/ 657408 h 1011414"/>
                <a:gd name="connsiteX41" fmla="*/ 1175138 w 3484355"/>
                <a:gd name="connsiteY41" fmla="*/ 636133 h 1011414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43953 w 3489942"/>
                <a:gd name="connsiteY35" fmla="*/ 666503 h 867880"/>
                <a:gd name="connsiteX36" fmla="*/ 1361104 w 3489942"/>
                <a:gd name="connsiteY36" fmla="*/ 700089 h 867880"/>
                <a:gd name="connsiteX37" fmla="*/ 0 w 3489942"/>
                <a:gd name="connsiteY37" fmla="*/ 867880 h 867880"/>
                <a:gd name="connsiteX38" fmla="*/ 5587 w 3489942"/>
                <a:gd name="connsiteY38" fmla="*/ 830986 h 867880"/>
                <a:gd name="connsiteX39" fmla="*/ 653438 w 3489942"/>
                <a:gd name="connsiteY39" fmla="*/ 734184 h 867880"/>
                <a:gd name="connsiteX40" fmla="*/ 1027454 w 3489942"/>
                <a:gd name="connsiteY40" fmla="*/ 657408 h 867880"/>
                <a:gd name="connsiteX41" fmla="*/ 1180725 w 3489942"/>
                <a:gd name="connsiteY41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43953 w 3489942"/>
                <a:gd name="connsiteY35" fmla="*/ 666503 h 867880"/>
                <a:gd name="connsiteX36" fmla="*/ 1361104 w 3489942"/>
                <a:gd name="connsiteY36" fmla="*/ 700089 h 867880"/>
                <a:gd name="connsiteX37" fmla="*/ 539897 w 3489942"/>
                <a:gd name="connsiteY37" fmla="*/ 804282 h 867880"/>
                <a:gd name="connsiteX38" fmla="*/ 0 w 3489942"/>
                <a:gd name="connsiteY38" fmla="*/ 867880 h 867880"/>
                <a:gd name="connsiteX39" fmla="*/ 5587 w 3489942"/>
                <a:gd name="connsiteY39" fmla="*/ 830986 h 867880"/>
                <a:gd name="connsiteX40" fmla="*/ 653438 w 3489942"/>
                <a:gd name="connsiteY40" fmla="*/ 734184 h 867880"/>
                <a:gd name="connsiteX41" fmla="*/ 1027454 w 3489942"/>
                <a:gd name="connsiteY41" fmla="*/ 657408 h 867880"/>
                <a:gd name="connsiteX42" fmla="*/ 1180725 w 3489942"/>
                <a:gd name="connsiteY42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43953 w 3489942"/>
                <a:gd name="connsiteY35" fmla="*/ 666503 h 867880"/>
                <a:gd name="connsiteX36" fmla="*/ 1361104 w 3489942"/>
                <a:gd name="connsiteY36" fmla="*/ 700089 h 867880"/>
                <a:gd name="connsiteX37" fmla="*/ 930611 w 3489942"/>
                <a:gd name="connsiteY37" fmla="*/ 750874 h 867880"/>
                <a:gd name="connsiteX38" fmla="*/ 539897 w 3489942"/>
                <a:gd name="connsiteY38" fmla="*/ 804282 h 867880"/>
                <a:gd name="connsiteX39" fmla="*/ 0 w 3489942"/>
                <a:gd name="connsiteY39" fmla="*/ 867880 h 867880"/>
                <a:gd name="connsiteX40" fmla="*/ 5587 w 3489942"/>
                <a:gd name="connsiteY40" fmla="*/ 830986 h 867880"/>
                <a:gd name="connsiteX41" fmla="*/ 653438 w 3489942"/>
                <a:gd name="connsiteY41" fmla="*/ 734184 h 867880"/>
                <a:gd name="connsiteX42" fmla="*/ 1027454 w 3489942"/>
                <a:gd name="connsiteY42" fmla="*/ 657408 h 867880"/>
                <a:gd name="connsiteX43" fmla="*/ 1180725 w 3489942"/>
                <a:gd name="connsiteY43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43953 w 3489942"/>
                <a:gd name="connsiteY35" fmla="*/ 666503 h 867880"/>
                <a:gd name="connsiteX36" fmla="*/ 1361104 w 3489942"/>
                <a:gd name="connsiteY36" fmla="*/ 700089 h 867880"/>
                <a:gd name="connsiteX37" fmla="*/ 937290 w 3489942"/>
                <a:gd name="connsiteY37" fmla="*/ 734185 h 867880"/>
                <a:gd name="connsiteX38" fmla="*/ 539897 w 3489942"/>
                <a:gd name="connsiteY38" fmla="*/ 804282 h 867880"/>
                <a:gd name="connsiteX39" fmla="*/ 0 w 3489942"/>
                <a:gd name="connsiteY39" fmla="*/ 867880 h 867880"/>
                <a:gd name="connsiteX40" fmla="*/ 5587 w 3489942"/>
                <a:gd name="connsiteY40" fmla="*/ 830986 h 867880"/>
                <a:gd name="connsiteX41" fmla="*/ 653438 w 3489942"/>
                <a:gd name="connsiteY41" fmla="*/ 734184 h 867880"/>
                <a:gd name="connsiteX42" fmla="*/ 1027454 w 3489942"/>
                <a:gd name="connsiteY42" fmla="*/ 657408 h 867880"/>
                <a:gd name="connsiteX43" fmla="*/ 1180725 w 3489942"/>
                <a:gd name="connsiteY43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61104 w 3489942"/>
                <a:gd name="connsiteY36" fmla="*/ 700089 h 867880"/>
                <a:gd name="connsiteX37" fmla="*/ 937290 w 3489942"/>
                <a:gd name="connsiteY37" fmla="*/ 734185 h 867880"/>
                <a:gd name="connsiteX38" fmla="*/ 539897 w 3489942"/>
                <a:gd name="connsiteY38" fmla="*/ 804282 h 867880"/>
                <a:gd name="connsiteX39" fmla="*/ 0 w 3489942"/>
                <a:gd name="connsiteY39" fmla="*/ 867880 h 867880"/>
                <a:gd name="connsiteX40" fmla="*/ 5587 w 3489942"/>
                <a:gd name="connsiteY40" fmla="*/ 830986 h 867880"/>
                <a:gd name="connsiteX41" fmla="*/ 653438 w 3489942"/>
                <a:gd name="connsiteY41" fmla="*/ 734184 h 867880"/>
                <a:gd name="connsiteX42" fmla="*/ 1027454 w 3489942"/>
                <a:gd name="connsiteY42" fmla="*/ 657408 h 867880"/>
                <a:gd name="connsiteX43" fmla="*/ 1180725 w 3489942"/>
                <a:gd name="connsiteY43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51085 w 3489942"/>
                <a:gd name="connsiteY36" fmla="*/ 646681 h 867880"/>
                <a:gd name="connsiteX37" fmla="*/ 937290 w 3489942"/>
                <a:gd name="connsiteY37" fmla="*/ 734185 h 867880"/>
                <a:gd name="connsiteX38" fmla="*/ 539897 w 3489942"/>
                <a:gd name="connsiteY38" fmla="*/ 804282 h 867880"/>
                <a:gd name="connsiteX39" fmla="*/ 0 w 3489942"/>
                <a:gd name="connsiteY39" fmla="*/ 867880 h 867880"/>
                <a:gd name="connsiteX40" fmla="*/ 5587 w 3489942"/>
                <a:gd name="connsiteY40" fmla="*/ 830986 h 867880"/>
                <a:gd name="connsiteX41" fmla="*/ 653438 w 3489942"/>
                <a:gd name="connsiteY41" fmla="*/ 734184 h 867880"/>
                <a:gd name="connsiteX42" fmla="*/ 1027454 w 3489942"/>
                <a:gd name="connsiteY42" fmla="*/ 657408 h 867880"/>
                <a:gd name="connsiteX43" fmla="*/ 1180725 w 3489942"/>
                <a:gd name="connsiteY43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51085 w 3489942"/>
                <a:gd name="connsiteY36" fmla="*/ 646681 h 867880"/>
                <a:gd name="connsiteX37" fmla="*/ 1184407 w 3489942"/>
                <a:gd name="connsiteY37" fmla="*/ 687452 h 867880"/>
                <a:gd name="connsiteX38" fmla="*/ 937290 w 3489942"/>
                <a:gd name="connsiteY38" fmla="*/ 734185 h 867880"/>
                <a:gd name="connsiteX39" fmla="*/ 539897 w 3489942"/>
                <a:gd name="connsiteY39" fmla="*/ 804282 h 867880"/>
                <a:gd name="connsiteX40" fmla="*/ 0 w 3489942"/>
                <a:gd name="connsiteY40" fmla="*/ 867880 h 867880"/>
                <a:gd name="connsiteX41" fmla="*/ 5587 w 3489942"/>
                <a:gd name="connsiteY41" fmla="*/ 830986 h 867880"/>
                <a:gd name="connsiteX42" fmla="*/ 653438 w 3489942"/>
                <a:gd name="connsiteY42" fmla="*/ 734184 h 867880"/>
                <a:gd name="connsiteX43" fmla="*/ 1027454 w 3489942"/>
                <a:gd name="connsiteY43" fmla="*/ 657408 h 867880"/>
                <a:gd name="connsiteX44" fmla="*/ 1180725 w 3489942"/>
                <a:gd name="connsiteY44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51085 w 3489942"/>
                <a:gd name="connsiteY36" fmla="*/ 646681 h 867880"/>
                <a:gd name="connsiteX37" fmla="*/ 1184407 w 3489942"/>
                <a:gd name="connsiteY37" fmla="*/ 697466 h 867880"/>
                <a:gd name="connsiteX38" fmla="*/ 937290 w 3489942"/>
                <a:gd name="connsiteY38" fmla="*/ 734185 h 867880"/>
                <a:gd name="connsiteX39" fmla="*/ 539897 w 3489942"/>
                <a:gd name="connsiteY39" fmla="*/ 804282 h 867880"/>
                <a:gd name="connsiteX40" fmla="*/ 0 w 3489942"/>
                <a:gd name="connsiteY40" fmla="*/ 867880 h 867880"/>
                <a:gd name="connsiteX41" fmla="*/ 5587 w 3489942"/>
                <a:gd name="connsiteY41" fmla="*/ 830986 h 867880"/>
                <a:gd name="connsiteX42" fmla="*/ 653438 w 3489942"/>
                <a:gd name="connsiteY42" fmla="*/ 734184 h 867880"/>
                <a:gd name="connsiteX43" fmla="*/ 1027454 w 3489942"/>
                <a:gd name="connsiteY43" fmla="*/ 657408 h 867880"/>
                <a:gd name="connsiteX44" fmla="*/ 1180725 w 3489942"/>
                <a:gd name="connsiteY44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390116 w 3489942"/>
                <a:gd name="connsiteY2" fmla="*/ 547136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51085 w 3489942"/>
                <a:gd name="connsiteY36" fmla="*/ 646681 h 867880"/>
                <a:gd name="connsiteX37" fmla="*/ 1184407 w 3489942"/>
                <a:gd name="connsiteY37" fmla="*/ 697466 h 867880"/>
                <a:gd name="connsiteX38" fmla="*/ 937290 w 3489942"/>
                <a:gd name="connsiteY38" fmla="*/ 734185 h 867880"/>
                <a:gd name="connsiteX39" fmla="*/ 539897 w 3489942"/>
                <a:gd name="connsiteY39" fmla="*/ 804282 h 867880"/>
                <a:gd name="connsiteX40" fmla="*/ 0 w 3489942"/>
                <a:gd name="connsiteY40" fmla="*/ 867880 h 867880"/>
                <a:gd name="connsiteX41" fmla="*/ 5587 w 3489942"/>
                <a:gd name="connsiteY41" fmla="*/ 830986 h 867880"/>
                <a:gd name="connsiteX42" fmla="*/ 653438 w 3489942"/>
                <a:gd name="connsiteY42" fmla="*/ 734184 h 867880"/>
                <a:gd name="connsiteX43" fmla="*/ 1027454 w 3489942"/>
                <a:gd name="connsiteY43" fmla="*/ 657408 h 867880"/>
                <a:gd name="connsiteX44" fmla="*/ 1180725 w 3489942"/>
                <a:gd name="connsiteY44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390116 w 3489942"/>
                <a:gd name="connsiteY2" fmla="*/ 547136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91451 w 3489942"/>
                <a:gd name="connsiteY36" fmla="*/ 607340 h 867880"/>
                <a:gd name="connsiteX37" fmla="*/ 1351085 w 3489942"/>
                <a:gd name="connsiteY37" fmla="*/ 646681 h 867880"/>
                <a:gd name="connsiteX38" fmla="*/ 1184407 w 3489942"/>
                <a:gd name="connsiteY38" fmla="*/ 697466 h 867880"/>
                <a:gd name="connsiteX39" fmla="*/ 937290 w 3489942"/>
                <a:gd name="connsiteY39" fmla="*/ 734185 h 867880"/>
                <a:gd name="connsiteX40" fmla="*/ 539897 w 3489942"/>
                <a:gd name="connsiteY40" fmla="*/ 804282 h 867880"/>
                <a:gd name="connsiteX41" fmla="*/ 0 w 3489942"/>
                <a:gd name="connsiteY41" fmla="*/ 867880 h 867880"/>
                <a:gd name="connsiteX42" fmla="*/ 5587 w 3489942"/>
                <a:gd name="connsiteY42" fmla="*/ 830986 h 867880"/>
                <a:gd name="connsiteX43" fmla="*/ 653438 w 3489942"/>
                <a:gd name="connsiteY43" fmla="*/ 734184 h 867880"/>
                <a:gd name="connsiteX44" fmla="*/ 1027454 w 3489942"/>
                <a:gd name="connsiteY44" fmla="*/ 657408 h 867880"/>
                <a:gd name="connsiteX45" fmla="*/ 1180725 w 3489942"/>
                <a:gd name="connsiteY45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390116 w 3489942"/>
                <a:gd name="connsiteY2" fmla="*/ 547136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91451 w 3489942"/>
                <a:gd name="connsiteY36" fmla="*/ 607340 h 867880"/>
                <a:gd name="connsiteX37" fmla="*/ 1337727 w 3489942"/>
                <a:gd name="connsiteY37" fmla="*/ 650018 h 867880"/>
                <a:gd name="connsiteX38" fmla="*/ 1184407 w 3489942"/>
                <a:gd name="connsiteY38" fmla="*/ 697466 h 867880"/>
                <a:gd name="connsiteX39" fmla="*/ 937290 w 3489942"/>
                <a:gd name="connsiteY39" fmla="*/ 734185 h 867880"/>
                <a:gd name="connsiteX40" fmla="*/ 539897 w 3489942"/>
                <a:gd name="connsiteY40" fmla="*/ 804282 h 867880"/>
                <a:gd name="connsiteX41" fmla="*/ 0 w 3489942"/>
                <a:gd name="connsiteY41" fmla="*/ 867880 h 867880"/>
                <a:gd name="connsiteX42" fmla="*/ 5587 w 3489942"/>
                <a:gd name="connsiteY42" fmla="*/ 830986 h 867880"/>
                <a:gd name="connsiteX43" fmla="*/ 653438 w 3489942"/>
                <a:gd name="connsiteY43" fmla="*/ 734184 h 867880"/>
                <a:gd name="connsiteX44" fmla="*/ 1027454 w 3489942"/>
                <a:gd name="connsiteY44" fmla="*/ 657408 h 867880"/>
                <a:gd name="connsiteX45" fmla="*/ 1180725 w 3489942"/>
                <a:gd name="connsiteY45" fmla="*/ 636133 h 86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489942" h="867880">
                  <a:moveTo>
                    <a:pt x="1180725" y="636133"/>
                  </a:moveTo>
                  <a:cubicBezTo>
                    <a:pt x="1225371" y="624419"/>
                    <a:pt x="1260433" y="601960"/>
                    <a:pt x="1295331" y="587127"/>
                  </a:cubicBezTo>
                  <a:cubicBezTo>
                    <a:pt x="1330229" y="572294"/>
                    <a:pt x="1353991" y="541250"/>
                    <a:pt x="1390116" y="547136"/>
                  </a:cubicBezTo>
                  <a:cubicBezTo>
                    <a:pt x="1426241" y="553022"/>
                    <a:pt x="1480331" y="612917"/>
                    <a:pt x="1512081" y="622442"/>
                  </a:cubicBezTo>
                  <a:cubicBezTo>
                    <a:pt x="1537481" y="627205"/>
                    <a:pt x="1552558" y="642300"/>
                    <a:pt x="1584942" y="650082"/>
                  </a:cubicBezTo>
                  <a:cubicBezTo>
                    <a:pt x="1617326" y="657864"/>
                    <a:pt x="1665904" y="662782"/>
                    <a:pt x="1706385" y="669132"/>
                  </a:cubicBezTo>
                  <a:cubicBezTo>
                    <a:pt x="1751232" y="673498"/>
                    <a:pt x="1817511" y="670323"/>
                    <a:pt x="1870692" y="666751"/>
                  </a:cubicBezTo>
                  <a:cubicBezTo>
                    <a:pt x="1923873" y="663179"/>
                    <a:pt x="1968720" y="658019"/>
                    <a:pt x="2025473" y="647700"/>
                  </a:cubicBezTo>
                  <a:lnTo>
                    <a:pt x="2194542" y="614363"/>
                  </a:lnTo>
                  <a:cubicBezTo>
                    <a:pt x="2256872" y="595442"/>
                    <a:pt x="2339922" y="550445"/>
                    <a:pt x="2399453" y="534173"/>
                  </a:cubicBezTo>
                  <a:cubicBezTo>
                    <a:pt x="2458984" y="517901"/>
                    <a:pt x="2505315" y="523608"/>
                    <a:pt x="2551729" y="516732"/>
                  </a:cubicBezTo>
                  <a:lnTo>
                    <a:pt x="2677935" y="492919"/>
                  </a:lnTo>
                  <a:lnTo>
                    <a:pt x="2799379" y="464344"/>
                  </a:lnTo>
                  <a:lnTo>
                    <a:pt x="2927967" y="409575"/>
                  </a:lnTo>
                  <a:lnTo>
                    <a:pt x="3070842" y="321469"/>
                  </a:lnTo>
                  <a:lnTo>
                    <a:pt x="3201810" y="230982"/>
                  </a:lnTo>
                  <a:lnTo>
                    <a:pt x="3287535" y="171451"/>
                  </a:lnTo>
                  <a:cubicBezTo>
                    <a:pt x="3314522" y="146448"/>
                    <a:pt x="3339129" y="105172"/>
                    <a:pt x="3363735" y="80963"/>
                  </a:cubicBezTo>
                  <a:cubicBezTo>
                    <a:pt x="3388341" y="56754"/>
                    <a:pt x="3415726" y="39688"/>
                    <a:pt x="3435173" y="26194"/>
                  </a:cubicBezTo>
                  <a:lnTo>
                    <a:pt x="3473274" y="0"/>
                  </a:lnTo>
                  <a:lnTo>
                    <a:pt x="3489942" y="54769"/>
                  </a:lnTo>
                  <a:cubicBezTo>
                    <a:pt x="3480814" y="71835"/>
                    <a:pt x="3441523" y="81757"/>
                    <a:pt x="3418504" y="102394"/>
                  </a:cubicBezTo>
                  <a:cubicBezTo>
                    <a:pt x="3395485" y="123031"/>
                    <a:pt x="3374848" y="152797"/>
                    <a:pt x="3351829" y="178594"/>
                  </a:cubicBezTo>
                  <a:cubicBezTo>
                    <a:pt x="3327223" y="201613"/>
                    <a:pt x="3308967" y="223838"/>
                    <a:pt x="3278011" y="247650"/>
                  </a:cubicBezTo>
                  <a:cubicBezTo>
                    <a:pt x="3247055" y="271463"/>
                    <a:pt x="3203397" y="296863"/>
                    <a:pt x="3166091" y="321469"/>
                  </a:cubicBezTo>
                  <a:lnTo>
                    <a:pt x="3054173" y="395288"/>
                  </a:lnTo>
                  <a:lnTo>
                    <a:pt x="2913679" y="473869"/>
                  </a:lnTo>
                  <a:lnTo>
                    <a:pt x="2775567" y="519113"/>
                  </a:lnTo>
                  <a:lnTo>
                    <a:pt x="2649360" y="545307"/>
                  </a:lnTo>
                  <a:lnTo>
                    <a:pt x="2418627" y="592065"/>
                  </a:lnTo>
                  <a:cubicBezTo>
                    <a:pt x="2353540" y="611909"/>
                    <a:pt x="2313248" y="638453"/>
                    <a:pt x="2258835" y="656854"/>
                  </a:cubicBezTo>
                  <a:cubicBezTo>
                    <a:pt x="2204422" y="675255"/>
                    <a:pt x="2148107" y="691692"/>
                    <a:pt x="2092148" y="702469"/>
                  </a:cubicBezTo>
                  <a:cubicBezTo>
                    <a:pt x="2036189" y="713246"/>
                    <a:pt x="1986976" y="718741"/>
                    <a:pt x="1923079" y="721519"/>
                  </a:cubicBezTo>
                  <a:cubicBezTo>
                    <a:pt x="1859182" y="724297"/>
                    <a:pt x="1770282" y="721916"/>
                    <a:pt x="1708767" y="719138"/>
                  </a:cubicBezTo>
                  <a:cubicBezTo>
                    <a:pt x="1647252" y="716360"/>
                    <a:pt x="1605580" y="709613"/>
                    <a:pt x="1553986" y="704850"/>
                  </a:cubicBezTo>
                  <a:cubicBezTo>
                    <a:pt x="1511521" y="696913"/>
                    <a:pt x="1464363" y="662727"/>
                    <a:pt x="1437274" y="646475"/>
                  </a:cubicBezTo>
                  <a:cubicBezTo>
                    <a:pt x="1410185" y="630223"/>
                    <a:pt x="1405816" y="607306"/>
                    <a:pt x="1391451" y="607340"/>
                  </a:cubicBezTo>
                  <a:cubicBezTo>
                    <a:pt x="1377086" y="607374"/>
                    <a:pt x="1368895" y="640004"/>
                    <a:pt x="1337727" y="650018"/>
                  </a:cubicBezTo>
                  <a:cubicBezTo>
                    <a:pt x="1306559" y="660032"/>
                    <a:pt x="1253373" y="682882"/>
                    <a:pt x="1184407" y="697466"/>
                  </a:cubicBezTo>
                  <a:cubicBezTo>
                    <a:pt x="1115441" y="712050"/>
                    <a:pt x="1044708" y="714713"/>
                    <a:pt x="937290" y="734185"/>
                  </a:cubicBezTo>
                  <a:lnTo>
                    <a:pt x="539897" y="804282"/>
                  </a:lnTo>
                  <a:cubicBezTo>
                    <a:pt x="384795" y="823783"/>
                    <a:pt x="89052" y="863429"/>
                    <a:pt x="0" y="867880"/>
                  </a:cubicBezTo>
                  <a:lnTo>
                    <a:pt x="5587" y="830986"/>
                  </a:lnTo>
                  <a:lnTo>
                    <a:pt x="653438" y="734184"/>
                  </a:lnTo>
                  <a:lnTo>
                    <a:pt x="1027454" y="657408"/>
                  </a:lnTo>
                  <a:cubicBezTo>
                    <a:pt x="1115335" y="641066"/>
                    <a:pt x="1136079" y="647847"/>
                    <a:pt x="1180725" y="636133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48" name="Freeform 46">
              <a:extLst>
                <a:ext uri="{FF2B5EF4-FFF2-40B4-BE49-F238E27FC236}">
                  <a16:creationId xmlns:a16="http://schemas.microsoft.com/office/drawing/2014/main" id="{023200A4-54FC-43B1-8247-20E2CCACDD1A}"/>
                </a:ext>
              </a:extLst>
            </p:cNvPr>
            <p:cNvSpPr/>
            <p:nvPr/>
          </p:nvSpPr>
          <p:spPr bwMode="auto">
            <a:xfrm>
              <a:off x="5783724" y="307440"/>
              <a:ext cx="740569" cy="2147888"/>
            </a:xfrm>
            <a:custGeom>
              <a:avLst/>
              <a:gdLst>
                <a:gd name="connsiteX0" fmla="*/ 738187 w 738187"/>
                <a:gd name="connsiteY0" fmla="*/ 2495550 h 2495550"/>
                <a:gd name="connsiteX1" fmla="*/ 352425 w 738187"/>
                <a:gd name="connsiteY1" fmla="*/ 1747837 h 2495550"/>
                <a:gd name="connsiteX2" fmla="*/ 123825 w 738187"/>
                <a:gd name="connsiteY2" fmla="*/ 809625 h 2495550"/>
                <a:gd name="connsiteX3" fmla="*/ 0 w 738187"/>
                <a:gd name="connsiteY3" fmla="*/ 0 h 2495550"/>
                <a:gd name="connsiteX4" fmla="*/ 0 w 738187"/>
                <a:gd name="connsiteY4" fmla="*/ 0 h 2495550"/>
                <a:gd name="connsiteX0" fmla="*/ 1038807 w 1038807"/>
                <a:gd name="connsiteY0" fmla="*/ 3013369 h 3013369"/>
                <a:gd name="connsiteX1" fmla="*/ 352425 w 1038807"/>
                <a:gd name="connsiteY1" fmla="*/ 1747837 h 3013369"/>
                <a:gd name="connsiteX2" fmla="*/ 123825 w 1038807"/>
                <a:gd name="connsiteY2" fmla="*/ 809625 h 3013369"/>
                <a:gd name="connsiteX3" fmla="*/ 0 w 1038807"/>
                <a:gd name="connsiteY3" fmla="*/ 0 h 3013369"/>
                <a:gd name="connsiteX4" fmla="*/ 0 w 1038807"/>
                <a:gd name="connsiteY4" fmla="*/ 0 h 3013369"/>
                <a:gd name="connsiteX0" fmla="*/ 1038807 w 1038807"/>
                <a:gd name="connsiteY0" fmla="*/ 3013369 h 3013369"/>
                <a:gd name="connsiteX1" fmla="*/ 508055 w 1038807"/>
                <a:gd name="connsiteY1" fmla="*/ 2061072 h 3013369"/>
                <a:gd name="connsiteX2" fmla="*/ 352425 w 1038807"/>
                <a:gd name="connsiteY2" fmla="*/ 1747837 h 3013369"/>
                <a:gd name="connsiteX3" fmla="*/ 123825 w 1038807"/>
                <a:gd name="connsiteY3" fmla="*/ 809625 h 3013369"/>
                <a:gd name="connsiteX4" fmla="*/ 0 w 1038807"/>
                <a:gd name="connsiteY4" fmla="*/ 0 h 3013369"/>
                <a:gd name="connsiteX5" fmla="*/ 0 w 1038807"/>
                <a:gd name="connsiteY5" fmla="*/ 0 h 3013369"/>
                <a:gd name="connsiteX0" fmla="*/ 1038807 w 1038807"/>
                <a:gd name="connsiteY0" fmla="*/ 3013369 h 3013369"/>
                <a:gd name="connsiteX1" fmla="*/ 514735 w 1038807"/>
                <a:gd name="connsiteY1" fmla="*/ 2107844 h 3013369"/>
                <a:gd name="connsiteX2" fmla="*/ 352425 w 1038807"/>
                <a:gd name="connsiteY2" fmla="*/ 1747837 h 3013369"/>
                <a:gd name="connsiteX3" fmla="*/ 123825 w 1038807"/>
                <a:gd name="connsiteY3" fmla="*/ 809625 h 3013369"/>
                <a:gd name="connsiteX4" fmla="*/ 0 w 1038807"/>
                <a:gd name="connsiteY4" fmla="*/ 0 h 3013369"/>
                <a:gd name="connsiteX5" fmla="*/ 0 w 1038807"/>
                <a:gd name="connsiteY5" fmla="*/ 0 h 30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38807" h="3013369">
                  <a:moveTo>
                    <a:pt x="1038807" y="3013369"/>
                  </a:moveTo>
                  <a:cubicBezTo>
                    <a:pt x="950348" y="2854653"/>
                    <a:pt x="629132" y="2318766"/>
                    <a:pt x="514735" y="2107844"/>
                  </a:cubicBezTo>
                  <a:cubicBezTo>
                    <a:pt x="400338" y="1896922"/>
                    <a:pt x="417577" y="1964207"/>
                    <a:pt x="352425" y="1747837"/>
                  </a:cubicBezTo>
                  <a:cubicBezTo>
                    <a:pt x="287273" y="1531467"/>
                    <a:pt x="182562" y="1100931"/>
                    <a:pt x="123825" y="809625"/>
                  </a:cubicBezTo>
                  <a:cubicBezTo>
                    <a:pt x="65087" y="518319"/>
                    <a:pt x="0" y="0"/>
                    <a:pt x="0" y="0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49" name="Freeform 48">
              <a:extLst>
                <a:ext uri="{FF2B5EF4-FFF2-40B4-BE49-F238E27FC236}">
                  <a16:creationId xmlns:a16="http://schemas.microsoft.com/office/drawing/2014/main" id="{67B0E4C0-FC85-4EA4-9019-C16B19A4CA8C}"/>
                </a:ext>
              </a:extLst>
            </p:cNvPr>
            <p:cNvSpPr/>
            <p:nvPr/>
          </p:nvSpPr>
          <p:spPr bwMode="auto">
            <a:xfrm>
              <a:off x="7730396" y="727730"/>
              <a:ext cx="715783" cy="1008460"/>
            </a:xfrm>
            <a:custGeom>
              <a:avLst/>
              <a:gdLst>
                <a:gd name="connsiteX0" fmla="*/ 316707 w 950119"/>
                <a:gd name="connsiteY0" fmla="*/ 1521618 h 1521618"/>
                <a:gd name="connsiteX1" fmla="*/ 223838 w 950119"/>
                <a:gd name="connsiteY1" fmla="*/ 1404937 h 1521618"/>
                <a:gd name="connsiteX2" fmla="*/ 138113 w 950119"/>
                <a:gd name="connsiteY2" fmla="*/ 1283493 h 1521618"/>
                <a:gd name="connsiteX3" fmla="*/ 45244 w 950119"/>
                <a:gd name="connsiteY3" fmla="*/ 1138237 h 1521618"/>
                <a:gd name="connsiteX4" fmla="*/ 0 w 950119"/>
                <a:gd name="connsiteY4" fmla="*/ 1054893 h 1521618"/>
                <a:gd name="connsiteX5" fmla="*/ 45244 w 950119"/>
                <a:gd name="connsiteY5" fmla="*/ 954881 h 1521618"/>
                <a:gd name="connsiteX6" fmla="*/ 90488 w 950119"/>
                <a:gd name="connsiteY6" fmla="*/ 873918 h 1521618"/>
                <a:gd name="connsiteX7" fmla="*/ 152400 w 950119"/>
                <a:gd name="connsiteY7" fmla="*/ 812006 h 1521618"/>
                <a:gd name="connsiteX8" fmla="*/ 226219 w 950119"/>
                <a:gd name="connsiteY8" fmla="*/ 785812 h 1521618"/>
                <a:gd name="connsiteX9" fmla="*/ 283369 w 950119"/>
                <a:gd name="connsiteY9" fmla="*/ 819150 h 1521618"/>
                <a:gd name="connsiteX10" fmla="*/ 373857 w 950119"/>
                <a:gd name="connsiteY10" fmla="*/ 859631 h 1521618"/>
                <a:gd name="connsiteX11" fmla="*/ 435769 w 950119"/>
                <a:gd name="connsiteY11" fmla="*/ 819150 h 1521618"/>
                <a:gd name="connsiteX12" fmla="*/ 502444 w 950119"/>
                <a:gd name="connsiteY12" fmla="*/ 692943 h 1521618"/>
                <a:gd name="connsiteX13" fmla="*/ 595313 w 950119"/>
                <a:gd name="connsiteY13" fmla="*/ 421481 h 1521618"/>
                <a:gd name="connsiteX14" fmla="*/ 645319 w 950119"/>
                <a:gd name="connsiteY14" fmla="*/ 250031 h 1521618"/>
                <a:gd name="connsiteX15" fmla="*/ 669132 w 950119"/>
                <a:gd name="connsiteY15" fmla="*/ 214312 h 1521618"/>
                <a:gd name="connsiteX16" fmla="*/ 683419 w 950119"/>
                <a:gd name="connsiteY16" fmla="*/ 211931 h 1521618"/>
                <a:gd name="connsiteX17" fmla="*/ 704850 w 950119"/>
                <a:gd name="connsiteY17" fmla="*/ 164306 h 1521618"/>
                <a:gd name="connsiteX18" fmla="*/ 711994 w 950119"/>
                <a:gd name="connsiteY18" fmla="*/ 140493 h 1521618"/>
                <a:gd name="connsiteX19" fmla="*/ 747713 w 950119"/>
                <a:gd name="connsiteY19" fmla="*/ 140493 h 1521618"/>
                <a:gd name="connsiteX20" fmla="*/ 764382 w 950119"/>
                <a:gd name="connsiteY20" fmla="*/ 109537 h 1521618"/>
                <a:gd name="connsiteX21" fmla="*/ 795338 w 950119"/>
                <a:gd name="connsiteY21" fmla="*/ 66675 h 1521618"/>
                <a:gd name="connsiteX22" fmla="*/ 831057 w 950119"/>
                <a:gd name="connsiteY22" fmla="*/ 0 h 1521618"/>
                <a:gd name="connsiteX23" fmla="*/ 852488 w 950119"/>
                <a:gd name="connsiteY23" fmla="*/ 64293 h 1521618"/>
                <a:gd name="connsiteX24" fmla="*/ 871538 w 950119"/>
                <a:gd name="connsiteY24" fmla="*/ 116681 h 1521618"/>
                <a:gd name="connsiteX25" fmla="*/ 904875 w 950119"/>
                <a:gd name="connsiteY25" fmla="*/ 173831 h 1521618"/>
                <a:gd name="connsiteX26" fmla="*/ 931069 w 950119"/>
                <a:gd name="connsiteY26" fmla="*/ 428625 h 1521618"/>
                <a:gd name="connsiteX27" fmla="*/ 950119 w 950119"/>
                <a:gd name="connsiteY27" fmla="*/ 666750 h 1521618"/>
                <a:gd name="connsiteX28" fmla="*/ 888207 w 950119"/>
                <a:gd name="connsiteY28" fmla="*/ 862012 h 1521618"/>
                <a:gd name="connsiteX29" fmla="*/ 807244 w 950119"/>
                <a:gd name="connsiteY29" fmla="*/ 1040606 h 1521618"/>
                <a:gd name="connsiteX30" fmla="*/ 700088 w 950119"/>
                <a:gd name="connsiteY30" fmla="*/ 1202531 h 1521618"/>
                <a:gd name="connsiteX31" fmla="*/ 602457 w 950119"/>
                <a:gd name="connsiteY31" fmla="*/ 1323975 h 1521618"/>
                <a:gd name="connsiteX32" fmla="*/ 483394 w 950119"/>
                <a:gd name="connsiteY32" fmla="*/ 1307306 h 1521618"/>
                <a:gd name="connsiteX33" fmla="*/ 395288 w 950119"/>
                <a:gd name="connsiteY33" fmla="*/ 1281112 h 1521618"/>
                <a:gd name="connsiteX34" fmla="*/ 323850 w 950119"/>
                <a:gd name="connsiteY34" fmla="*/ 1388268 h 1521618"/>
                <a:gd name="connsiteX35" fmla="*/ 276225 w 950119"/>
                <a:gd name="connsiteY35" fmla="*/ 1473993 h 1521618"/>
                <a:gd name="connsiteX0" fmla="*/ 223838 w 950119"/>
                <a:gd name="connsiteY0" fmla="*/ 1404937 h 1473993"/>
                <a:gd name="connsiteX1" fmla="*/ 138113 w 950119"/>
                <a:gd name="connsiteY1" fmla="*/ 1283493 h 1473993"/>
                <a:gd name="connsiteX2" fmla="*/ 45244 w 950119"/>
                <a:gd name="connsiteY2" fmla="*/ 1138237 h 1473993"/>
                <a:gd name="connsiteX3" fmla="*/ 0 w 950119"/>
                <a:gd name="connsiteY3" fmla="*/ 1054893 h 1473993"/>
                <a:gd name="connsiteX4" fmla="*/ 45244 w 950119"/>
                <a:gd name="connsiteY4" fmla="*/ 954881 h 1473993"/>
                <a:gd name="connsiteX5" fmla="*/ 90488 w 950119"/>
                <a:gd name="connsiteY5" fmla="*/ 873918 h 1473993"/>
                <a:gd name="connsiteX6" fmla="*/ 152400 w 950119"/>
                <a:gd name="connsiteY6" fmla="*/ 812006 h 1473993"/>
                <a:gd name="connsiteX7" fmla="*/ 226219 w 950119"/>
                <a:gd name="connsiteY7" fmla="*/ 785812 h 1473993"/>
                <a:gd name="connsiteX8" fmla="*/ 283369 w 950119"/>
                <a:gd name="connsiteY8" fmla="*/ 819150 h 1473993"/>
                <a:gd name="connsiteX9" fmla="*/ 373857 w 950119"/>
                <a:gd name="connsiteY9" fmla="*/ 859631 h 1473993"/>
                <a:gd name="connsiteX10" fmla="*/ 435769 w 950119"/>
                <a:gd name="connsiteY10" fmla="*/ 819150 h 1473993"/>
                <a:gd name="connsiteX11" fmla="*/ 502444 w 950119"/>
                <a:gd name="connsiteY11" fmla="*/ 692943 h 1473993"/>
                <a:gd name="connsiteX12" fmla="*/ 595313 w 950119"/>
                <a:gd name="connsiteY12" fmla="*/ 421481 h 1473993"/>
                <a:gd name="connsiteX13" fmla="*/ 645319 w 950119"/>
                <a:gd name="connsiteY13" fmla="*/ 250031 h 1473993"/>
                <a:gd name="connsiteX14" fmla="*/ 669132 w 950119"/>
                <a:gd name="connsiteY14" fmla="*/ 214312 h 1473993"/>
                <a:gd name="connsiteX15" fmla="*/ 683419 w 950119"/>
                <a:gd name="connsiteY15" fmla="*/ 211931 h 1473993"/>
                <a:gd name="connsiteX16" fmla="*/ 704850 w 950119"/>
                <a:gd name="connsiteY16" fmla="*/ 164306 h 1473993"/>
                <a:gd name="connsiteX17" fmla="*/ 711994 w 950119"/>
                <a:gd name="connsiteY17" fmla="*/ 140493 h 1473993"/>
                <a:gd name="connsiteX18" fmla="*/ 747713 w 950119"/>
                <a:gd name="connsiteY18" fmla="*/ 140493 h 1473993"/>
                <a:gd name="connsiteX19" fmla="*/ 764382 w 950119"/>
                <a:gd name="connsiteY19" fmla="*/ 109537 h 1473993"/>
                <a:gd name="connsiteX20" fmla="*/ 795338 w 950119"/>
                <a:gd name="connsiteY20" fmla="*/ 66675 h 1473993"/>
                <a:gd name="connsiteX21" fmla="*/ 831057 w 950119"/>
                <a:gd name="connsiteY21" fmla="*/ 0 h 1473993"/>
                <a:gd name="connsiteX22" fmla="*/ 852488 w 950119"/>
                <a:gd name="connsiteY22" fmla="*/ 64293 h 1473993"/>
                <a:gd name="connsiteX23" fmla="*/ 871538 w 950119"/>
                <a:gd name="connsiteY23" fmla="*/ 116681 h 1473993"/>
                <a:gd name="connsiteX24" fmla="*/ 904875 w 950119"/>
                <a:gd name="connsiteY24" fmla="*/ 173831 h 1473993"/>
                <a:gd name="connsiteX25" fmla="*/ 931069 w 950119"/>
                <a:gd name="connsiteY25" fmla="*/ 428625 h 1473993"/>
                <a:gd name="connsiteX26" fmla="*/ 950119 w 950119"/>
                <a:gd name="connsiteY26" fmla="*/ 666750 h 1473993"/>
                <a:gd name="connsiteX27" fmla="*/ 888207 w 950119"/>
                <a:gd name="connsiteY27" fmla="*/ 862012 h 1473993"/>
                <a:gd name="connsiteX28" fmla="*/ 807244 w 950119"/>
                <a:gd name="connsiteY28" fmla="*/ 1040606 h 1473993"/>
                <a:gd name="connsiteX29" fmla="*/ 700088 w 950119"/>
                <a:gd name="connsiteY29" fmla="*/ 1202531 h 1473993"/>
                <a:gd name="connsiteX30" fmla="*/ 602457 w 950119"/>
                <a:gd name="connsiteY30" fmla="*/ 1323975 h 1473993"/>
                <a:gd name="connsiteX31" fmla="*/ 483394 w 950119"/>
                <a:gd name="connsiteY31" fmla="*/ 1307306 h 1473993"/>
                <a:gd name="connsiteX32" fmla="*/ 395288 w 950119"/>
                <a:gd name="connsiteY32" fmla="*/ 1281112 h 1473993"/>
                <a:gd name="connsiteX33" fmla="*/ 323850 w 950119"/>
                <a:gd name="connsiteY33" fmla="*/ 1388268 h 1473993"/>
                <a:gd name="connsiteX34" fmla="*/ 276225 w 950119"/>
                <a:gd name="connsiteY34" fmla="*/ 1473993 h 1473993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9 h 1412082"/>
                <a:gd name="connsiteX1" fmla="*/ 138113 w 950119"/>
                <a:gd name="connsiteY1" fmla="*/ 1283495 h 1412082"/>
                <a:gd name="connsiteX2" fmla="*/ 45244 w 950119"/>
                <a:gd name="connsiteY2" fmla="*/ 1138239 h 1412082"/>
                <a:gd name="connsiteX3" fmla="*/ 0 w 950119"/>
                <a:gd name="connsiteY3" fmla="*/ 1054895 h 1412082"/>
                <a:gd name="connsiteX4" fmla="*/ 45244 w 950119"/>
                <a:gd name="connsiteY4" fmla="*/ 954883 h 1412082"/>
                <a:gd name="connsiteX5" fmla="*/ 90488 w 950119"/>
                <a:gd name="connsiteY5" fmla="*/ 873920 h 1412082"/>
                <a:gd name="connsiteX6" fmla="*/ 152400 w 950119"/>
                <a:gd name="connsiteY6" fmla="*/ 812008 h 1412082"/>
                <a:gd name="connsiteX7" fmla="*/ 226219 w 950119"/>
                <a:gd name="connsiteY7" fmla="*/ 785814 h 1412082"/>
                <a:gd name="connsiteX8" fmla="*/ 283369 w 950119"/>
                <a:gd name="connsiteY8" fmla="*/ 819152 h 1412082"/>
                <a:gd name="connsiteX9" fmla="*/ 373857 w 950119"/>
                <a:gd name="connsiteY9" fmla="*/ 859633 h 1412082"/>
                <a:gd name="connsiteX10" fmla="*/ 435769 w 950119"/>
                <a:gd name="connsiteY10" fmla="*/ 819152 h 1412082"/>
                <a:gd name="connsiteX11" fmla="*/ 502444 w 950119"/>
                <a:gd name="connsiteY11" fmla="*/ 692945 h 1412082"/>
                <a:gd name="connsiteX12" fmla="*/ 595313 w 950119"/>
                <a:gd name="connsiteY12" fmla="*/ 421483 h 1412082"/>
                <a:gd name="connsiteX13" fmla="*/ 645319 w 950119"/>
                <a:gd name="connsiteY13" fmla="*/ 250033 h 1412082"/>
                <a:gd name="connsiteX14" fmla="*/ 669132 w 950119"/>
                <a:gd name="connsiteY14" fmla="*/ 214314 h 1412082"/>
                <a:gd name="connsiteX15" fmla="*/ 683419 w 950119"/>
                <a:gd name="connsiteY15" fmla="*/ 211933 h 1412082"/>
                <a:gd name="connsiteX16" fmla="*/ 704850 w 950119"/>
                <a:gd name="connsiteY16" fmla="*/ 164308 h 1412082"/>
                <a:gd name="connsiteX17" fmla="*/ 711994 w 950119"/>
                <a:gd name="connsiteY17" fmla="*/ 140495 h 1412082"/>
                <a:gd name="connsiteX18" fmla="*/ 747713 w 950119"/>
                <a:gd name="connsiteY18" fmla="*/ 140495 h 1412082"/>
                <a:gd name="connsiteX19" fmla="*/ 764382 w 950119"/>
                <a:gd name="connsiteY19" fmla="*/ 109539 h 1412082"/>
                <a:gd name="connsiteX20" fmla="*/ 795338 w 950119"/>
                <a:gd name="connsiteY20" fmla="*/ 66677 h 1412082"/>
                <a:gd name="connsiteX21" fmla="*/ 831057 w 950119"/>
                <a:gd name="connsiteY21" fmla="*/ 2 h 1412082"/>
                <a:gd name="connsiteX22" fmla="*/ 852488 w 950119"/>
                <a:gd name="connsiteY22" fmla="*/ 64295 h 1412082"/>
                <a:gd name="connsiteX23" fmla="*/ 871538 w 950119"/>
                <a:gd name="connsiteY23" fmla="*/ 116683 h 1412082"/>
                <a:gd name="connsiteX24" fmla="*/ 904875 w 950119"/>
                <a:gd name="connsiteY24" fmla="*/ 173833 h 1412082"/>
                <a:gd name="connsiteX25" fmla="*/ 931069 w 950119"/>
                <a:gd name="connsiteY25" fmla="*/ 428627 h 1412082"/>
                <a:gd name="connsiteX26" fmla="*/ 950119 w 950119"/>
                <a:gd name="connsiteY26" fmla="*/ 666752 h 1412082"/>
                <a:gd name="connsiteX27" fmla="*/ 888207 w 950119"/>
                <a:gd name="connsiteY27" fmla="*/ 862014 h 1412082"/>
                <a:gd name="connsiteX28" fmla="*/ 807244 w 950119"/>
                <a:gd name="connsiteY28" fmla="*/ 1040608 h 1412082"/>
                <a:gd name="connsiteX29" fmla="*/ 711994 w 950119"/>
                <a:gd name="connsiteY29" fmla="*/ 1207295 h 1412082"/>
                <a:gd name="connsiteX30" fmla="*/ 602457 w 950119"/>
                <a:gd name="connsiteY30" fmla="*/ 1323977 h 1412082"/>
                <a:gd name="connsiteX31" fmla="*/ 483394 w 950119"/>
                <a:gd name="connsiteY31" fmla="*/ 1307308 h 1412082"/>
                <a:gd name="connsiteX32" fmla="*/ 395288 w 950119"/>
                <a:gd name="connsiteY32" fmla="*/ 1281114 h 1412082"/>
                <a:gd name="connsiteX33" fmla="*/ 323850 w 950119"/>
                <a:gd name="connsiteY33" fmla="*/ 1388270 h 1412082"/>
                <a:gd name="connsiteX34" fmla="*/ 228600 w 950119"/>
                <a:gd name="connsiteY34" fmla="*/ 1412082 h 1412082"/>
                <a:gd name="connsiteX35" fmla="*/ 223838 w 950119"/>
                <a:gd name="connsiteY35" fmla="*/ 1404939 h 1412082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88131 w 950119"/>
                <a:gd name="connsiteY33" fmla="*/ 13501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95275 w 950119"/>
                <a:gd name="connsiteY33" fmla="*/ 1359704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8600 w 950119"/>
                <a:gd name="connsiteY0" fmla="*/ 1412091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95275 w 950119"/>
                <a:gd name="connsiteY33" fmla="*/ 1359704 h 1412091"/>
                <a:gd name="connsiteX34" fmla="*/ 228600 w 950119"/>
                <a:gd name="connsiteY34" fmla="*/ 1412091 h 1412091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73857 w 950119"/>
                <a:gd name="connsiteY9" fmla="*/ 859642 h 1419234"/>
                <a:gd name="connsiteX10" fmla="*/ 435769 w 950119"/>
                <a:gd name="connsiteY10" fmla="*/ 819161 h 1419234"/>
                <a:gd name="connsiteX11" fmla="*/ 502444 w 950119"/>
                <a:gd name="connsiteY11" fmla="*/ 692954 h 1419234"/>
                <a:gd name="connsiteX12" fmla="*/ 595313 w 950119"/>
                <a:gd name="connsiteY12" fmla="*/ 421492 h 1419234"/>
                <a:gd name="connsiteX13" fmla="*/ 645319 w 950119"/>
                <a:gd name="connsiteY13" fmla="*/ 250042 h 1419234"/>
                <a:gd name="connsiteX14" fmla="*/ 669132 w 950119"/>
                <a:gd name="connsiteY14" fmla="*/ 214323 h 1419234"/>
                <a:gd name="connsiteX15" fmla="*/ 683419 w 950119"/>
                <a:gd name="connsiteY15" fmla="*/ 211942 h 1419234"/>
                <a:gd name="connsiteX16" fmla="*/ 704850 w 950119"/>
                <a:gd name="connsiteY16" fmla="*/ 164317 h 1419234"/>
                <a:gd name="connsiteX17" fmla="*/ 711994 w 950119"/>
                <a:gd name="connsiteY17" fmla="*/ 140504 h 1419234"/>
                <a:gd name="connsiteX18" fmla="*/ 747713 w 950119"/>
                <a:gd name="connsiteY18" fmla="*/ 140504 h 1419234"/>
                <a:gd name="connsiteX19" fmla="*/ 764382 w 950119"/>
                <a:gd name="connsiteY19" fmla="*/ 109548 h 1419234"/>
                <a:gd name="connsiteX20" fmla="*/ 792956 w 950119"/>
                <a:gd name="connsiteY20" fmla="*/ 59542 h 1419234"/>
                <a:gd name="connsiteX21" fmla="*/ 831057 w 950119"/>
                <a:gd name="connsiteY21" fmla="*/ 11 h 1419234"/>
                <a:gd name="connsiteX22" fmla="*/ 852488 w 950119"/>
                <a:gd name="connsiteY22" fmla="*/ 64304 h 1419234"/>
                <a:gd name="connsiteX23" fmla="*/ 871538 w 950119"/>
                <a:gd name="connsiteY23" fmla="*/ 116692 h 1419234"/>
                <a:gd name="connsiteX24" fmla="*/ 904875 w 950119"/>
                <a:gd name="connsiteY24" fmla="*/ 173842 h 1419234"/>
                <a:gd name="connsiteX25" fmla="*/ 931069 w 950119"/>
                <a:gd name="connsiteY25" fmla="*/ 428636 h 1419234"/>
                <a:gd name="connsiteX26" fmla="*/ 950119 w 950119"/>
                <a:gd name="connsiteY26" fmla="*/ 666761 h 1419234"/>
                <a:gd name="connsiteX27" fmla="*/ 888207 w 950119"/>
                <a:gd name="connsiteY27" fmla="*/ 862023 h 1419234"/>
                <a:gd name="connsiteX28" fmla="*/ 807244 w 950119"/>
                <a:gd name="connsiteY28" fmla="*/ 1040617 h 1419234"/>
                <a:gd name="connsiteX29" fmla="*/ 711994 w 950119"/>
                <a:gd name="connsiteY29" fmla="*/ 1207304 h 1419234"/>
                <a:gd name="connsiteX30" fmla="*/ 602457 w 950119"/>
                <a:gd name="connsiteY30" fmla="*/ 1323986 h 1419234"/>
                <a:gd name="connsiteX31" fmla="*/ 483394 w 950119"/>
                <a:gd name="connsiteY31" fmla="*/ 1307317 h 1419234"/>
                <a:gd name="connsiteX32" fmla="*/ 395288 w 950119"/>
                <a:gd name="connsiteY32" fmla="*/ 1281123 h 1419234"/>
                <a:gd name="connsiteX33" fmla="*/ 295275 w 950119"/>
                <a:gd name="connsiteY33" fmla="*/ 1359704 h 1419234"/>
                <a:gd name="connsiteX34" fmla="*/ 238125 w 950119"/>
                <a:gd name="connsiteY34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35769 w 950119"/>
                <a:gd name="connsiteY11" fmla="*/ 819161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35769 w 950119"/>
                <a:gd name="connsiteY11" fmla="*/ 819161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7162 w 950119"/>
                <a:gd name="connsiteY6" fmla="*/ 807254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7162 w 950119"/>
                <a:gd name="connsiteY6" fmla="*/ 807254 h 1419234"/>
                <a:gd name="connsiteX7" fmla="*/ 228600 w 950119"/>
                <a:gd name="connsiteY7" fmla="*/ 778679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47613"/>
                <a:gd name="connsiteY0" fmla="*/ 1419234 h 1419234"/>
                <a:gd name="connsiteX1" fmla="*/ 138113 w 947613"/>
                <a:gd name="connsiteY1" fmla="*/ 1283504 h 1419234"/>
                <a:gd name="connsiteX2" fmla="*/ 45244 w 947613"/>
                <a:gd name="connsiteY2" fmla="*/ 1138248 h 1419234"/>
                <a:gd name="connsiteX3" fmla="*/ 0 w 947613"/>
                <a:gd name="connsiteY3" fmla="*/ 1054904 h 1419234"/>
                <a:gd name="connsiteX4" fmla="*/ 45244 w 947613"/>
                <a:gd name="connsiteY4" fmla="*/ 954892 h 1419234"/>
                <a:gd name="connsiteX5" fmla="*/ 90488 w 947613"/>
                <a:gd name="connsiteY5" fmla="*/ 873929 h 1419234"/>
                <a:gd name="connsiteX6" fmla="*/ 157162 w 947613"/>
                <a:gd name="connsiteY6" fmla="*/ 807254 h 1419234"/>
                <a:gd name="connsiteX7" fmla="*/ 228600 w 947613"/>
                <a:gd name="connsiteY7" fmla="*/ 778679 h 1419234"/>
                <a:gd name="connsiteX8" fmla="*/ 283369 w 947613"/>
                <a:gd name="connsiteY8" fmla="*/ 819161 h 1419234"/>
                <a:gd name="connsiteX9" fmla="*/ 330994 w 947613"/>
                <a:gd name="connsiteY9" fmla="*/ 840593 h 1419234"/>
                <a:gd name="connsiteX10" fmla="*/ 373857 w 947613"/>
                <a:gd name="connsiteY10" fmla="*/ 859642 h 1419234"/>
                <a:gd name="connsiteX11" fmla="*/ 416719 w 947613"/>
                <a:gd name="connsiteY11" fmla="*/ 840592 h 1419234"/>
                <a:gd name="connsiteX12" fmla="*/ 502444 w 947613"/>
                <a:gd name="connsiteY12" fmla="*/ 692954 h 1419234"/>
                <a:gd name="connsiteX13" fmla="*/ 595313 w 947613"/>
                <a:gd name="connsiteY13" fmla="*/ 421492 h 1419234"/>
                <a:gd name="connsiteX14" fmla="*/ 645319 w 947613"/>
                <a:gd name="connsiteY14" fmla="*/ 250042 h 1419234"/>
                <a:gd name="connsiteX15" fmla="*/ 669132 w 947613"/>
                <a:gd name="connsiteY15" fmla="*/ 214323 h 1419234"/>
                <a:gd name="connsiteX16" fmla="*/ 683419 w 947613"/>
                <a:gd name="connsiteY16" fmla="*/ 211942 h 1419234"/>
                <a:gd name="connsiteX17" fmla="*/ 704850 w 947613"/>
                <a:gd name="connsiteY17" fmla="*/ 164317 h 1419234"/>
                <a:gd name="connsiteX18" fmla="*/ 711994 w 947613"/>
                <a:gd name="connsiteY18" fmla="*/ 140504 h 1419234"/>
                <a:gd name="connsiteX19" fmla="*/ 747713 w 947613"/>
                <a:gd name="connsiteY19" fmla="*/ 140504 h 1419234"/>
                <a:gd name="connsiteX20" fmla="*/ 764382 w 947613"/>
                <a:gd name="connsiteY20" fmla="*/ 109548 h 1419234"/>
                <a:gd name="connsiteX21" fmla="*/ 792956 w 947613"/>
                <a:gd name="connsiteY21" fmla="*/ 59542 h 1419234"/>
                <a:gd name="connsiteX22" fmla="*/ 831057 w 947613"/>
                <a:gd name="connsiteY22" fmla="*/ 11 h 1419234"/>
                <a:gd name="connsiteX23" fmla="*/ 852488 w 947613"/>
                <a:gd name="connsiteY23" fmla="*/ 64304 h 1419234"/>
                <a:gd name="connsiteX24" fmla="*/ 871538 w 947613"/>
                <a:gd name="connsiteY24" fmla="*/ 116692 h 1419234"/>
                <a:gd name="connsiteX25" fmla="*/ 904875 w 947613"/>
                <a:gd name="connsiteY25" fmla="*/ 173842 h 1419234"/>
                <a:gd name="connsiteX26" fmla="*/ 931069 w 947613"/>
                <a:gd name="connsiteY26" fmla="*/ 428636 h 1419234"/>
                <a:gd name="connsiteX27" fmla="*/ 947613 w 947613"/>
                <a:gd name="connsiteY27" fmla="*/ 666761 h 1419234"/>
                <a:gd name="connsiteX28" fmla="*/ 888207 w 947613"/>
                <a:gd name="connsiteY28" fmla="*/ 862023 h 1419234"/>
                <a:gd name="connsiteX29" fmla="*/ 807244 w 947613"/>
                <a:gd name="connsiteY29" fmla="*/ 1040617 h 1419234"/>
                <a:gd name="connsiteX30" fmla="*/ 711994 w 947613"/>
                <a:gd name="connsiteY30" fmla="*/ 1207304 h 1419234"/>
                <a:gd name="connsiteX31" fmla="*/ 602457 w 947613"/>
                <a:gd name="connsiteY31" fmla="*/ 1323986 h 1419234"/>
                <a:gd name="connsiteX32" fmla="*/ 483394 w 947613"/>
                <a:gd name="connsiteY32" fmla="*/ 1307317 h 1419234"/>
                <a:gd name="connsiteX33" fmla="*/ 395288 w 947613"/>
                <a:gd name="connsiteY33" fmla="*/ 1281123 h 1419234"/>
                <a:gd name="connsiteX34" fmla="*/ 295275 w 947613"/>
                <a:gd name="connsiteY34" fmla="*/ 1359704 h 1419234"/>
                <a:gd name="connsiteX35" fmla="*/ 238125 w 947613"/>
                <a:gd name="connsiteY35" fmla="*/ 1419234 h 1419234"/>
                <a:gd name="connsiteX0" fmla="*/ 238125 w 947642"/>
                <a:gd name="connsiteY0" fmla="*/ 1419234 h 1419234"/>
                <a:gd name="connsiteX1" fmla="*/ 138113 w 947642"/>
                <a:gd name="connsiteY1" fmla="*/ 1283504 h 1419234"/>
                <a:gd name="connsiteX2" fmla="*/ 45244 w 947642"/>
                <a:gd name="connsiteY2" fmla="*/ 1138248 h 1419234"/>
                <a:gd name="connsiteX3" fmla="*/ 0 w 947642"/>
                <a:gd name="connsiteY3" fmla="*/ 1054904 h 1419234"/>
                <a:gd name="connsiteX4" fmla="*/ 45244 w 947642"/>
                <a:gd name="connsiteY4" fmla="*/ 954892 h 1419234"/>
                <a:gd name="connsiteX5" fmla="*/ 90488 w 947642"/>
                <a:gd name="connsiteY5" fmla="*/ 873929 h 1419234"/>
                <a:gd name="connsiteX6" fmla="*/ 157162 w 947642"/>
                <a:gd name="connsiteY6" fmla="*/ 807254 h 1419234"/>
                <a:gd name="connsiteX7" fmla="*/ 228600 w 947642"/>
                <a:gd name="connsiteY7" fmla="*/ 778679 h 1419234"/>
                <a:gd name="connsiteX8" fmla="*/ 283369 w 947642"/>
                <a:gd name="connsiteY8" fmla="*/ 819161 h 1419234"/>
                <a:gd name="connsiteX9" fmla="*/ 330994 w 947642"/>
                <a:gd name="connsiteY9" fmla="*/ 840593 h 1419234"/>
                <a:gd name="connsiteX10" fmla="*/ 373857 w 947642"/>
                <a:gd name="connsiteY10" fmla="*/ 859642 h 1419234"/>
                <a:gd name="connsiteX11" fmla="*/ 416719 w 947642"/>
                <a:gd name="connsiteY11" fmla="*/ 840592 h 1419234"/>
                <a:gd name="connsiteX12" fmla="*/ 502444 w 947642"/>
                <a:gd name="connsiteY12" fmla="*/ 692954 h 1419234"/>
                <a:gd name="connsiteX13" fmla="*/ 595313 w 947642"/>
                <a:gd name="connsiteY13" fmla="*/ 421492 h 1419234"/>
                <a:gd name="connsiteX14" fmla="*/ 645319 w 947642"/>
                <a:gd name="connsiteY14" fmla="*/ 250042 h 1419234"/>
                <a:gd name="connsiteX15" fmla="*/ 669132 w 947642"/>
                <a:gd name="connsiteY15" fmla="*/ 214323 h 1419234"/>
                <a:gd name="connsiteX16" fmla="*/ 683419 w 947642"/>
                <a:gd name="connsiteY16" fmla="*/ 211942 h 1419234"/>
                <a:gd name="connsiteX17" fmla="*/ 704850 w 947642"/>
                <a:gd name="connsiteY17" fmla="*/ 164317 h 1419234"/>
                <a:gd name="connsiteX18" fmla="*/ 711994 w 947642"/>
                <a:gd name="connsiteY18" fmla="*/ 140504 h 1419234"/>
                <a:gd name="connsiteX19" fmla="*/ 747713 w 947642"/>
                <a:gd name="connsiteY19" fmla="*/ 140504 h 1419234"/>
                <a:gd name="connsiteX20" fmla="*/ 764382 w 947642"/>
                <a:gd name="connsiteY20" fmla="*/ 109548 h 1419234"/>
                <a:gd name="connsiteX21" fmla="*/ 792956 w 947642"/>
                <a:gd name="connsiteY21" fmla="*/ 59542 h 1419234"/>
                <a:gd name="connsiteX22" fmla="*/ 831057 w 947642"/>
                <a:gd name="connsiteY22" fmla="*/ 11 h 1419234"/>
                <a:gd name="connsiteX23" fmla="*/ 852488 w 947642"/>
                <a:gd name="connsiteY23" fmla="*/ 64304 h 1419234"/>
                <a:gd name="connsiteX24" fmla="*/ 871538 w 947642"/>
                <a:gd name="connsiteY24" fmla="*/ 116692 h 1419234"/>
                <a:gd name="connsiteX25" fmla="*/ 904875 w 947642"/>
                <a:gd name="connsiteY25" fmla="*/ 173842 h 1419234"/>
                <a:gd name="connsiteX26" fmla="*/ 931069 w 947642"/>
                <a:gd name="connsiteY26" fmla="*/ 428636 h 1419234"/>
                <a:gd name="connsiteX27" fmla="*/ 947613 w 947642"/>
                <a:gd name="connsiteY27" fmla="*/ 666761 h 1419234"/>
                <a:gd name="connsiteX28" fmla="*/ 933706 w 947642"/>
                <a:gd name="connsiteY28" fmla="*/ 731154 h 1419234"/>
                <a:gd name="connsiteX29" fmla="*/ 888207 w 947642"/>
                <a:gd name="connsiteY29" fmla="*/ 862023 h 1419234"/>
                <a:gd name="connsiteX30" fmla="*/ 807244 w 947642"/>
                <a:gd name="connsiteY30" fmla="*/ 1040617 h 1419234"/>
                <a:gd name="connsiteX31" fmla="*/ 711994 w 947642"/>
                <a:gd name="connsiteY31" fmla="*/ 1207304 h 1419234"/>
                <a:gd name="connsiteX32" fmla="*/ 602457 w 947642"/>
                <a:gd name="connsiteY32" fmla="*/ 1323986 h 1419234"/>
                <a:gd name="connsiteX33" fmla="*/ 483394 w 947642"/>
                <a:gd name="connsiteY33" fmla="*/ 1307317 h 1419234"/>
                <a:gd name="connsiteX34" fmla="*/ 395288 w 947642"/>
                <a:gd name="connsiteY34" fmla="*/ 1281123 h 1419234"/>
                <a:gd name="connsiteX35" fmla="*/ 295275 w 947642"/>
                <a:gd name="connsiteY35" fmla="*/ 1359704 h 1419234"/>
                <a:gd name="connsiteX36" fmla="*/ 238125 w 947642"/>
                <a:gd name="connsiteY36" fmla="*/ 1419234 h 1419234"/>
                <a:gd name="connsiteX0" fmla="*/ 238125 w 977930"/>
                <a:gd name="connsiteY0" fmla="*/ 1419234 h 1419234"/>
                <a:gd name="connsiteX1" fmla="*/ 138113 w 977930"/>
                <a:gd name="connsiteY1" fmla="*/ 1283504 h 1419234"/>
                <a:gd name="connsiteX2" fmla="*/ 45244 w 977930"/>
                <a:gd name="connsiteY2" fmla="*/ 1138248 h 1419234"/>
                <a:gd name="connsiteX3" fmla="*/ 0 w 977930"/>
                <a:gd name="connsiteY3" fmla="*/ 1054904 h 1419234"/>
                <a:gd name="connsiteX4" fmla="*/ 45244 w 977930"/>
                <a:gd name="connsiteY4" fmla="*/ 954892 h 1419234"/>
                <a:gd name="connsiteX5" fmla="*/ 90488 w 977930"/>
                <a:gd name="connsiteY5" fmla="*/ 873929 h 1419234"/>
                <a:gd name="connsiteX6" fmla="*/ 157162 w 977930"/>
                <a:gd name="connsiteY6" fmla="*/ 807254 h 1419234"/>
                <a:gd name="connsiteX7" fmla="*/ 228600 w 977930"/>
                <a:gd name="connsiteY7" fmla="*/ 778679 h 1419234"/>
                <a:gd name="connsiteX8" fmla="*/ 283369 w 977930"/>
                <a:gd name="connsiteY8" fmla="*/ 819161 h 1419234"/>
                <a:gd name="connsiteX9" fmla="*/ 330994 w 977930"/>
                <a:gd name="connsiteY9" fmla="*/ 840593 h 1419234"/>
                <a:gd name="connsiteX10" fmla="*/ 373857 w 977930"/>
                <a:gd name="connsiteY10" fmla="*/ 859642 h 1419234"/>
                <a:gd name="connsiteX11" fmla="*/ 416719 w 977930"/>
                <a:gd name="connsiteY11" fmla="*/ 840592 h 1419234"/>
                <a:gd name="connsiteX12" fmla="*/ 502444 w 977930"/>
                <a:gd name="connsiteY12" fmla="*/ 692954 h 1419234"/>
                <a:gd name="connsiteX13" fmla="*/ 595313 w 977930"/>
                <a:gd name="connsiteY13" fmla="*/ 421492 h 1419234"/>
                <a:gd name="connsiteX14" fmla="*/ 645319 w 977930"/>
                <a:gd name="connsiteY14" fmla="*/ 250042 h 1419234"/>
                <a:gd name="connsiteX15" fmla="*/ 669132 w 977930"/>
                <a:gd name="connsiteY15" fmla="*/ 214323 h 1419234"/>
                <a:gd name="connsiteX16" fmla="*/ 683419 w 977930"/>
                <a:gd name="connsiteY16" fmla="*/ 211942 h 1419234"/>
                <a:gd name="connsiteX17" fmla="*/ 704850 w 977930"/>
                <a:gd name="connsiteY17" fmla="*/ 164317 h 1419234"/>
                <a:gd name="connsiteX18" fmla="*/ 711994 w 977930"/>
                <a:gd name="connsiteY18" fmla="*/ 140504 h 1419234"/>
                <a:gd name="connsiteX19" fmla="*/ 747713 w 977930"/>
                <a:gd name="connsiteY19" fmla="*/ 140504 h 1419234"/>
                <a:gd name="connsiteX20" fmla="*/ 764382 w 977930"/>
                <a:gd name="connsiteY20" fmla="*/ 109548 h 1419234"/>
                <a:gd name="connsiteX21" fmla="*/ 792956 w 977930"/>
                <a:gd name="connsiteY21" fmla="*/ 59542 h 1419234"/>
                <a:gd name="connsiteX22" fmla="*/ 831057 w 977930"/>
                <a:gd name="connsiteY22" fmla="*/ 11 h 1419234"/>
                <a:gd name="connsiteX23" fmla="*/ 852488 w 977930"/>
                <a:gd name="connsiteY23" fmla="*/ 64304 h 1419234"/>
                <a:gd name="connsiteX24" fmla="*/ 871538 w 977930"/>
                <a:gd name="connsiteY24" fmla="*/ 116692 h 1419234"/>
                <a:gd name="connsiteX25" fmla="*/ 904875 w 977930"/>
                <a:gd name="connsiteY25" fmla="*/ 173842 h 1419234"/>
                <a:gd name="connsiteX26" fmla="*/ 931069 w 977930"/>
                <a:gd name="connsiteY26" fmla="*/ 428636 h 1419234"/>
                <a:gd name="connsiteX27" fmla="*/ 947613 w 977930"/>
                <a:gd name="connsiteY27" fmla="*/ 666761 h 1419234"/>
                <a:gd name="connsiteX28" fmla="*/ 976290 w 977930"/>
                <a:gd name="connsiteY28" fmla="*/ 786264 h 1419234"/>
                <a:gd name="connsiteX29" fmla="*/ 888207 w 977930"/>
                <a:gd name="connsiteY29" fmla="*/ 862023 h 1419234"/>
                <a:gd name="connsiteX30" fmla="*/ 807244 w 977930"/>
                <a:gd name="connsiteY30" fmla="*/ 1040617 h 1419234"/>
                <a:gd name="connsiteX31" fmla="*/ 711994 w 977930"/>
                <a:gd name="connsiteY31" fmla="*/ 1207304 h 1419234"/>
                <a:gd name="connsiteX32" fmla="*/ 602457 w 977930"/>
                <a:gd name="connsiteY32" fmla="*/ 1323986 h 1419234"/>
                <a:gd name="connsiteX33" fmla="*/ 483394 w 977930"/>
                <a:gd name="connsiteY33" fmla="*/ 1307317 h 1419234"/>
                <a:gd name="connsiteX34" fmla="*/ 395288 w 977930"/>
                <a:gd name="connsiteY34" fmla="*/ 1281123 h 1419234"/>
                <a:gd name="connsiteX35" fmla="*/ 295275 w 977930"/>
                <a:gd name="connsiteY35" fmla="*/ 1359704 h 1419234"/>
                <a:gd name="connsiteX36" fmla="*/ 238125 w 977930"/>
                <a:gd name="connsiteY36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07244 w 978753"/>
                <a:gd name="connsiteY30" fmla="*/ 1040617 h 1419234"/>
                <a:gd name="connsiteX31" fmla="*/ 711994 w 978753"/>
                <a:gd name="connsiteY31" fmla="*/ 1207304 h 1419234"/>
                <a:gd name="connsiteX32" fmla="*/ 602457 w 978753"/>
                <a:gd name="connsiteY32" fmla="*/ 1323986 h 1419234"/>
                <a:gd name="connsiteX33" fmla="*/ 483394 w 978753"/>
                <a:gd name="connsiteY33" fmla="*/ 1307317 h 1419234"/>
                <a:gd name="connsiteX34" fmla="*/ 395288 w 978753"/>
                <a:gd name="connsiteY34" fmla="*/ 1281123 h 1419234"/>
                <a:gd name="connsiteX35" fmla="*/ 295275 w 978753"/>
                <a:gd name="connsiteY35" fmla="*/ 1359704 h 1419234"/>
                <a:gd name="connsiteX36" fmla="*/ 238125 w 978753"/>
                <a:gd name="connsiteY36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46031 w 978753"/>
                <a:gd name="connsiteY30" fmla="*/ 956603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1123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61061 w 978753"/>
                <a:gd name="connsiteY30" fmla="*/ 954098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1123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61061 w 978753"/>
                <a:gd name="connsiteY30" fmla="*/ 954098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8639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28105 w 978753"/>
                <a:gd name="connsiteY0" fmla="*/ 1414223 h 1414223"/>
                <a:gd name="connsiteX1" fmla="*/ 138113 w 978753"/>
                <a:gd name="connsiteY1" fmla="*/ 1283504 h 1414223"/>
                <a:gd name="connsiteX2" fmla="*/ 45244 w 978753"/>
                <a:gd name="connsiteY2" fmla="*/ 1138248 h 1414223"/>
                <a:gd name="connsiteX3" fmla="*/ 0 w 978753"/>
                <a:gd name="connsiteY3" fmla="*/ 1054904 h 1414223"/>
                <a:gd name="connsiteX4" fmla="*/ 45244 w 978753"/>
                <a:gd name="connsiteY4" fmla="*/ 954892 h 1414223"/>
                <a:gd name="connsiteX5" fmla="*/ 90488 w 978753"/>
                <a:gd name="connsiteY5" fmla="*/ 873929 h 1414223"/>
                <a:gd name="connsiteX6" fmla="*/ 157162 w 978753"/>
                <a:gd name="connsiteY6" fmla="*/ 807254 h 1414223"/>
                <a:gd name="connsiteX7" fmla="*/ 228600 w 978753"/>
                <a:gd name="connsiteY7" fmla="*/ 778679 h 1414223"/>
                <a:gd name="connsiteX8" fmla="*/ 283369 w 978753"/>
                <a:gd name="connsiteY8" fmla="*/ 819161 h 1414223"/>
                <a:gd name="connsiteX9" fmla="*/ 330994 w 978753"/>
                <a:gd name="connsiteY9" fmla="*/ 840593 h 1414223"/>
                <a:gd name="connsiteX10" fmla="*/ 373857 w 978753"/>
                <a:gd name="connsiteY10" fmla="*/ 859642 h 1414223"/>
                <a:gd name="connsiteX11" fmla="*/ 416719 w 978753"/>
                <a:gd name="connsiteY11" fmla="*/ 840592 h 1414223"/>
                <a:gd name="connsiteX12" fmla="*/ 502444 w 978753"/>
                <a:gd name="connsiteY12" fmla="*/ 692954 h 1414223"/>
                <a:gd name="connsiteX13" fmla="*/ 595313 w 978753"/>
                <a:gd name="connsiteY13" fmla="*/ 421492 h 1414223"/>
                <a:gd name="connsiteX14" fmla="*/ 645319 w 978753"/>
                <a:gd name="connsiteY14" fmla="*/ 250042 h 1414223"/>
                <a:gd name="connsiteX15" fmla="*/ 669132 w 978753"/>
                <a:gd name="connsiteY15" fmla="*/ 214323 h 1414223"/>
                <a:gd name="connsiteX16" fmla="*/ 683419 w 978753"/>
                <a:gd name="connsiteY16" fmla="*/ 211942 h 1414223"/>
                <a:gd name="connsiteX17" fmla="*/ 704850 w 978753"/>
                <a:gd name="connsiteY17" fmla="*/ 164317 h 1414223"/>
                <a:gd name="connsiteX18" fmla="*/ 711994 w 978753"/>
                <a:gd name="connsiteY18" fmla="*/ 140504 h 1414223"/>
                <a:gd name="connsiteX19" fmla="*/ 747713 w 978753"/>
                <a:gd name="connsiteY19" fmla="*/ 140504 h 1414223"/>
                <a:gd name="connsiteX20" fmla="*/ 764382 w 978753"/>
                <a:gd name="connsiteY20" fmla="*/ 109548 h 1414223"/>
                <a:gd name="connsiteX21" fmla="*/ 792956 w 978753"/>
                <a:gd name="connsiteY21" fmla="*/ 59542 h 1414223"/>
                <a:gd name="connsiteX22" fmla="*/ 831057 w 978753"/>
                <a:gd name="connsiteY22" fmla="*/ 11 h 1414223"/>
                <a:gd name="connsiteX23" fmla="*/ 852488 w 978753"/>
                <a:gd name="connsiteY23" fmla="*/ 64304 h 1414223"/>
                <a:gd name="connsiteX24" fmla="*/ 871538 w 978753"/>
                <a:gd name="connsiteY24" fmla="*/ 116692 h 1414223"/>
                <a:gd name="connsiteX25" fmla="*/ 904875 w 978753"/>
                <a:gd name="connsiteY25" fmla="*/ 173842 h 1414223"/>
                <a:gd name="connsiteX26" fmla="*/ 931069 w 978753"/>
                <a:gd name="connsiteY26" fmla="*/ 428636 h 1414223"/>
                <a:gd name="connsiteX27" fmla="*/ 962643 w 978753"/>
                <a:gd name="connsiteY27" fmla="*/ 666761 h 1414223"/>
                <a:gd name="connsiteX28" fmla="*/ 976290 w 978753"/>
                <a:gd name="connsiteY28" fmla="*/ 786264 h 1414223"/>
                <a:gd name="connsiteX29" fmla="*/ 888207 w 978753"/>
                <a:gd name="connsiteY29" fmla="*/ 862023 h 1414223"/>
                <a:gd name="connsiteX30" fmla="*/ 861061 w 978753"/>
                <a:gd name="connsiteY30" fmla="*/ 954098 h 1414223"/>
                <a:gd name="connsiteX31" fmla="*/ 807244 w 978753"/>
                <a:gd name="connsiteY31" fmla="*/ 1040617 h 1414223"/>
                <a:gd name="connsiteX32" fmla="*/ 711994 w 978753"/>
                <a:gd name="connsiteY32" fmla="*/ 1207304 h 1414223"/>
                <a:gd name="connsiteX33" fmla="*/ 602457 w 978753"/>
                <a:gd name="connsiteY33" fmla="*/ 1323986 h 1414223"/>
                <a:gd name="connsiteX34" fmla="*/ 483394 w 978753"/>
                <a:gd name="connsiteY34" fmla="*/ 1307317 h 1414223"/>
                <a:gd name="connsiteX35" fmla="*/ 395288 w 978753"/>
                <a:gd name="connsiteY35" fmla="*/ 1288639 h 1414223"/>
                <a:gd name="connsiteX36" fmla="*/ 295275 w 978753"/>
                <a:gd name="connsiteY36" fmla="*/ 1359704 h 1414223"/>
                <a:gd name="connsiteX37" fmla="*/ 228105 w 978753"/>
                <a:gd name="connsiteY37" fmla="*/ 1414223 h 1414223"/>
                <a:gd name="connsiteX0" fmla="*/ 228105 w 978753"/>
                <a:gd name="connsiteY0" fmla="*/ 1414223 h 1414223"/>
                <a:gd name="connsiteX1" fmla="*/ 138113 w 978753"/>
                <a:gd name="connsiteY1" fmla="*/ 1283504 h 1414223"/>
                <a:gd name="connsiteX2" fmla="*/ 45244 w 978753"/>
                <a:gd name="connsiteY2" fmla="*/ 1138248 h 1414223"/>
                <a:gd name="connsiteX3" fmla="*/ 0 w 978753"/>
                <a:gd name="connsiteY3" fmla="*/ 1049895 h 1414223"/>
                <a:gd name="connsiteX4" fmla="*/ 45244 w 978753"/>
                <a:gd name="connsiteY4" fmla="*/ 954892 h 1414223"/>
                <a:gd name="connsiteX5" fmla="*/ 90488 w 978753"/>
                <a:gd name="connsiteY5" fmla="*/ 873929 h 1414223"/>
                <a:gd name="connsiteX6" fmla="*/ 157162 w 978753"/>
                <a:gd name="connsiteY6" fmla="*/ 807254 h 1414223"/>
                <a:gd name="connsiteX7" fmla="*/ 228600 w 978753"/>
                <a:gd name="connsiteY7" fmla="*/ 778679 h 1414223"/>
                <a:gd name="connsiteX8" fmla="*/ 283369 w 978753"/>
                <a:gd name="connsiteY8" fmla="*/ 819161 h 1414223"/>
                <a:gd name="connsiteX9" fmla="*/ 330994 w 978753"/>
                <a:gd name="connsiteY9" fmla="*/ 840593 h 1414223"/>
                <a:gd name="connsiteX10" fmla="*/ 373857 w 978753"/>
                <a:gd name="connsiteY10" fmla="*/ 859642 h 1414223"/>
                <a:gd name="connsiteX11" fmla="*/ 416719 w 978753"/>
                <a:gd name="connsiteY11" fmla="*/ 840592 h 1414223"/>
                <a:gd name="connsiteX12" fmla="*/ 502444 w 978753"/>
                <a:gd name="connsiteY12" fmla="*/ 692954 h 1414223"/>
                <a:gd name="connsiteX13" fmla="*/ 595313 w 978753"/>
                <a:gd name="connsiteY13" fmla="*/ 421492 h 1414223"/>
                <a:gd name="connsiteX14" fmla="*/ 645319 w 978753"/>
                <a:gd name="connsiteY14" fmla="*/ 250042 h 1414223"/>
                <a:gd name="connsiteX15" fmla="*/ 669132 w 978753"/>
                <a:gd name="connsiteY15" fmla="*/ 214323 h 1414223"/>
                <a:gd name="connsiteX16" fmla="*/ 683419 w 978753"/>
                <a:gd name="connsiteY16" fmla="*/ 211942 h 1414223"/>
                <a:gd name="connsiteX17" fmla="*/ 704850 w 978753"/>
                <a:gd name="connsiteY17" fmla="*/ 164317 h 1414223"/>
                <a:gd name="connsiteX18" fmla="*/ 711994 w 978753"/>
                <a:gd name="connsiteY18" fmla="*/ 140504 h 1414223"/>
                <a:gd name="connsiteX19" fmla="*/ 747713 w 978753"/>
                <a:gd name="connsiteY19" fmla="*/ 140504 h 1414223"/>
                <a:gd name="connsiteX20" fmla="*/ 764382 w 978753"/>
                <a:gd name="connsiteY20" fmla="*/ 109548 h 1414223"/>
                <a:gd name="connsiteX21" fmla="*/ 792956 w 978753"/>
                <a:gd name="connsiteY21" fmla="*/ 59542 h 1414223"/>
                <a:gd name="connsiteX22" fmla="*/ 831057 w 978753"/>
                <a:gd name="connsiteY22" fmla="*/ 11 h 1414223"/>
                <a:gd name="connsiteX23" fmla="*/ 852488 w 978753"/>
                <a:gd name="connsiteY23" fmla="*/ 64304 h 1414223"/>
                <a:gd name="connsiteX24" fmla="*/ 871538 w 978753"/>
                <a:gd name="connsiteY24" fmla="*/ 116692 h 1414223"/>
                <a:gd name="connsiteX25" fmla="*/ 904875 w 978753"/>
                <a:gd name="connsiteY25" fmla="*/ 173842 h 1414223"/>
                <a:gd name="connsiteX26" fmla="*/ 931069 w 978753"/>
                <a:gd name="connsiteY26" fmla="*/ 428636 h 1414223"/>
                <a:gd name="connsiteX27" fmla="*/ 962643 w 978753"/>
                <a:gd name="connsiteY27" fmla="*/ 666761 h 1414223"/>
                <a:gd name="connsiteX28" fmla="*/ 976290 w 978753"/>
                <a:gd name="connsiteY28" fmla="*/ 786264 h 1414223"/>
                <a:gd name="connsiteX29" fmla="*/ 888207 w 978753"/>
                <a:gd name="connsiteY29" fmla="*/ 862023 h 1414223"/>
                <a:gd name="connsiteX30" fmla="*/ 861061 w 978753"/>
                <a:gd name="connsiteY30" fmla="*/ 954098 h 1414223"/>
                <a:gd name="connsiteX31" fmla="*/ 807244 w 978753"/>
                <a:gd name="connsiteY31" fmla="*/ 1040617 h 1414223"/>
                <a:gd name="connsiteX32" fmla="*/ 711994 w 978753"/>
                <a:gd name="connsiteY32" fmla="*/ 1207304 h 1414223"/>
                <a:gd name="connsiteX33" fmla="*/ 602457 w 978753"/>
                <a:gd name="connsiteY33" fmla="*/ 1323986 h 1414223"/>
                <a:gd name="connsiteX34" fmla="*/ 483394 w 978753"/>
                <a:gd name="connsiteY34" fmla="*/ 1307317 h 1414223"/>
                <a:gd name="connsiteX35" fmla="*/ 395288 w 978753"/>
                <a:gd name="connsiteY35" fmla="*/ 1288639 h 1414223"/>
                <a:gd name="connsiteX36" fmla="*/ 295275 w 978753"/>
                <a:gd name="connsiteY36" fmla="*/ 1359704 h 1414223"/>
                <a:gd name="connsiteX37" fmla="*/ 228105 w 978753"/>
                <a:gd name="connsiteY37" fmla="*/ 1414223 h 1414223"/>
                <a:gd name="connsiteX0" fmla="*/ 238125 w 988773"/>
                <a:gd name="connsiteY0" fmla="*/ 1414223 h 1414223"/>
                <a:gd name="connsiteX1" fmla="*/ 148133 w 988773"/>
                <a:gd name="connsiteY1" fmla="*/ 1283504 h 1414223"/>
                <a:gd name="connsiteX2" fmla="*/ 55264 w 988773"/>
                <a:gd name="connsiteY2" fmla="*/ 1138248 h 1414223"/>
                <a:gd name="connsiteX3" fmla="*/ 0 w 988773"/>
                <a:gd name="connsiteY3" fmla="*/ 1034865 h 1414223"/>
                <a:gd name="connsiteX4" fmla="*/ 55264 w 988773"/>
                <a:gd name="connsiteY4" fmla="*/ 954892 h 1414223"/>
                <a:gd name="connsiteX5" fmla="*/ 100508 w 988773"/>
                <a:gd name="connsiteY5" fmla="*/ 873929 h 1414223"/>
                <a:gd name="connsiteX6" fmla="*/ 167182 w 988773"/>
                <a:gd name="connsiteY6" fmla="*/ 807254 h 1414223"/>
                <a:gd name="connsiteX7" fmla="*/ 238620 w 988773"/>
                <a:gd name="connsiteY7" fmla="*/ 778679 h 1414223"/>
                <a:gd name="connsiteX8" fmla="*/ 293389 w 988773"/>
                <a:gd name="connsiteY8" fmla="*/ 819161 h 1414223"/>
                <a:gd name="connsiteX9" fmla="*/ 341014 w 988773"/>
                <a:gd name="connsiteY9" fmla="*/ 840593 h 1414223"/>
                <a:gd name="connsiteX10" fmla="*/ 383877 w 988773"/>
                <a:gd name="connsiteY10" fmla="*/ 859642 h 1414223"/>
                <a:gd name="connsiteX11" fmla="*/ 426739 w 988773"/>
                <a:gd name="connsiteY11" fmla="*/ 840592 h 1414223"/>
                <a:gd name="connsiteX12" fmla="*/ 512464 w 988773"/>
                <a:gd name="connsiteY12" fmla="*/ 692954 h 1414223"/>
                <a:gd name="connsiteX13" fmla="*/ 605333 w 988773"/>
                <a:gd name="connsiteY13" fmla="*/ 421492 h 1414223"/>
                <a:gd name="connsiteX14" fmla="*/ 655339 w 988773"/>
                <a:gd name="connsiteY14" fmla="*/ 250042 h 1414223"/>
                <a:gd name="connsiteX15" fmla="*/ 679152 w 988773"/>
                <a:gd name="connsiteY15" fmla="*/ 214323 h 1414223"/>
                <a:gd name="connsiteX16" fmla="*/ 693439 w 988773"/>
                <a:gd name="connsiteY16" fmla="*/ 211942 h 1414223"/>
                <a:gd name="connsiteX17" fmla="*/ 714870 w 988773"/>
                <a:gd name="connsiteY17" fmla="*/ 164317 h 1414223"/>
                <a:gd name="connsiteX18" fmla="*/ 722014 w 988773"/>
                <a:gd name="connsiteY18" fmla="*/ 140504 h 1414223"/>
                <a:gd name="connsiteX19" fmla="*/ 757733 w 988773"/>
                <a:gd name="connsiteY19" fmla="*/ 140504 h 1414223"/>
                <a:gd name="connsiteX20" fmla="*/ 774402 w 988773"/>
                <a:gd name="connsiteY20" fmla="*/ 109548 h 1414223"/>
                <a:gd name="connsiteX21" fmla="*/ 802976 w 988773"/>
                <a:gd name="connsiteY21" fmla="*/ 59542 h 1414223"/>
                <a:gd name="connsiteX22" fmla="*/ 841077 w 988773"/>
                <a:gd name="connsiteY22" fmla="*/ 11 h 1414223"/>
                <a:gd name="connsiteX23" fmla="*/ 862508 w 988773"/>
                <a:gd name="connsiteY23" fmla="*/ 64304 h 1414223"/>
                <a:gd name="connsiteX24" fmla="*/ 881558 w 988773"/>
                <a:gd name="connsiteY24" fmla="*/ 116692 h 1414223"/>
                <a:gd name="connsiteX25" fmla="*/ 914895 w 988773"/>
                <a:gd name="connsiteY25" fmla="*/ 173842 h 1414223"/>
                <a:gd name="connsiteX26" fmla="*/ 941089 w 988773"/>
                <a:gd name="connsiteY26" fmla="*/ 428636 h 1414223"/>
                <a:gd name="connsiteX27" fmla="*/ 972663 w 988773"/>
                <a:gd name="connsiteY27" fmla="*/ 666761 h 1414223"/>
                <a:gd name="connsiteX28" fmla="*/ 986310 w 988773"/>
                <a:gd name="connsiteY28" fmla="*/ 786264 h 1414223"/>
                <a:gd name="connsiteX29" fmla="*/ 898227 w 988773"/>
                <a:gd name="connsiteY29" fmla="*/ 862023 h 1414223"/>
                <a:gd name="connsiteX30" fmla="*/ 871081 w 988773"/>
                <a:gd name="connsiteY30" fmla="*/ 954098 h 1414223"/>
                <a:gd name="connsiteX31" fmla="*/ 817264 w 988773"/>
                <a:gd name="connsiteY31" fmla="*/ 1040617 h 1414223"/>
                <a:gd name="connsiteX32" fmla="*/ 722014 w 988773"/>
                <a:gd name="connsiteY32" fmla="*/ 1207304 h 1414223"/>
                <a:gd name="connsiteX33" fmla="*/ 612477 w 988773"/>
                <a:gd name="connsiteY33" fmla="*/ 1323986 h 1414223"/>
                <a:gd name="connsiteX34" fmla="*/ 493414 w 988773"/>
                <a:gd name="connsiteY34" fmla="*/ 1307317 h 1414223"/>
                <a:gd name="connsiteX35" fmla="*/ 405308 w 988773"/>
                <a:gd name="connsiteY35" fmla="*/ 1288639 h 1414223"/>
                <a:gd name="connsiteX36" fmla="*/ 305295 w 988773"/>
                <a:gd name="connsiteY36" fmla="*/ 1359704 h 1414223"/>
                <a:gd name="connsiteX37" fmla="*/ 238125 w 988773"/>
                <a:gd name="connsiteY37" fmla="*/ 1414223 h 1414223"/>
                <a:gd name="connsiteX0" fmla="*/ 238125 w 988773"/>
                <a:gd name="connsiteY0" fmla="*/ 1414223 h 1414223"/>
                <a:gd name="connsiteX1" fmla="*/ 148133 w 988773"/>
                <a:gd name="connsiteY1" fmla="*/ 1283504 h 1414223"/>
                <a:gd name="connsiteX2" fmla="*/ 55264 w 988773"/>
                <a:gd name="connsiteY2" fmla="*/ 1138248 h 1414223"/>
                <a:gd name="connsiteX3" fmla="*/ 0 w 988773"/>
                <a:gd name="connsiteY3" fmla="*/ 1034865 h 1414223"/>
                <a:gd name="connsiteX4" fmla="*/ 55264 w 988773"/>
                <a:gd name="connsiteY4" fmla="*/ 954892 h 1414223"/>
                <a:gd name="connsiteX5" fmla="*/ 100508 w 988773"/>
                <a:gd name="connsiteY5" fmla="*/ 873929 h 1414223"/>
                <a:gd name="connsiteX6" fmla="*/ 167182 w 988773"/>
                <a:gd name="connsiteY6" fmla="*/ 807254 h 1414223"/>
                <a:gd name="connsiteX7" fmla="*/ 238620 w 988773"/>
                <a:gd name="connsiteY7" fmla="*/ 778679 h 1414223"/>
                <a:gd name="connsiteX8" fmla="*/ 300905 w 988773"/>
                <a:gd name="connsiteY8" fmla="*/ 806636 h 1414223"/>
                <a:gd name="connsiteX9" fmla="*/ 341014 w 988773"/>
                <a:gd name="connsiteY9" fmla="*/ 840593 h 1414223"/>
                <a:gd name="connsiteX10" fmla="*/ 383877 w 988773"/>
                <a:gd name="connsiteY10" fmla="*/ 859642 h 1414223"/>
                <a:gd name="connsiteX11" fmla="*/ 426739 w 988773"/>
                <a:gd name="connsiteY11" fmla="*/ 840592 h 1414223"/>
                <a:gd name="connsiteX12" fmla="*/ 512464 w 988773"/>
                <a:gd name="connsiteY12" fmla="*/ 692954 h 1414223"/>
                <a:gd name="connsiteX13" fmla="*/ 605333 w 988773"/>
                <a:gd name="connsiteY13" fmla="*/ 421492 h 1414223"/>
                <a:gd name="connsiteX14" fmla="*/ 655339 w 988773"/>
                <a:gd name="connsiteY14" fmla="*/ 250042 h 1414223"/>
                <a:gd name="connsiteX15" fmla="*/ 679152 w 988773"/>
                <a:gd name="connsiteY15" fmla="*/ 214323 h 1414223"/>
                <a:gd name="connsiteX16" fmla="*/ 693439 w 988773"/>
                <a:gd name="connsiteY16" fmla="*/ 211942 h 1414223"/>
                <a:gd name="connsiteX17" fmla="*/ 714870 w 988773"/>
                <a:gd name="connsiteY17" fmla="*/ 164317 h 1414223"/>
                <a:gd name="connsiteX18" fmla="*/ 722014 w 988773"/>
                <a:gd name="connsiteY18" fmla="*/ 140504 h 1414223"/>
                <a:gd name="connsiteX19" fmla="*/ 757733 w 988773"/>
                <a:gd name="connsiteY19" fmla="*/ 140504 h 1414223"/>
                <a:gd name="connsiteX20" fmla="*/ 774402 w 988773"/>
                <a:gd name="connsiteY20" fmla="*/ 109548 h 1414223"/>
                <a:gd name="connsiteX21" fmla="*/ 802976 w 988773"/>
                <a:gd name="connsiteY21" fmla="*/ 59542 h 1414223"/>
                <a:gd name="connsiteX22" fmla="*/ 841077 w 988773"/>
                <a:gd name="connsiteY22" fmla="*/ 11 h 1414223"/>
                <a:gd name="connsiteX23" fmla="*/ 862508 w 988773"/>
                <a:gd name="connsiteY23" fmla="*/ 64304 h 1414223"/>
                <a:gd name="connsiteX24" fmla="*/ 881558 w 988773"/>
                <a:gd name="connsiteY24" fmla="*/ 116692 h 1414223"/>
                <a:gd name="connsiteX25" fmla="*/ 914895 w 988773"/>
                <a:gd name="connsiteY25" fmla="*/ 173842 h 1414223"/>
                <a:gd name="connsiteX26" fmla="*/ 941089 w 988773"/>
                <a:gd name="connsiteY26" fmla="*/ 428636 h 1414223"/>
                <a:gd name="connsiteX27" fmla="*/ 972663 w 988773"/>
                <a:gd name="connsiteY27" fmla="*/ 666761 h 1414223"/>
                <a:gd name="connsiteX28" fmla="*/ 986310 w 988773"/>
                <a:gd name="connsiteY28" fmla="*/ 786264 h 1414223"/>
                <a:gd name="connsiteX29" fmla="*/ 898227 w 988773"/>
                <a:gd name="connsiteY29" fmla="*/ 862023 h 1414223"/>
                <a:gd name="connsiteX30" fmla="*/ 871081 w 988773"/>
                <a:gd name="connsiteY30" fmla="*/ 954098 h 1414223"/>
                <a:gd name="connsiteX31" fmla="*/ 817264 w 988773"/>
                <a:gd name="connsiteY31" fmla="*/ 1040617 h 1414223"/>
                <a:gd name="connsiteX32" fmla="*/ 722014 w 988773"/>
                <a:gd name="connsiteY32" fmla="*/ 1207304 h 1414223"/>
                <a:gd name="connsiteX33" fmla="*/ 612477 w 988773"/>
                <a:gd name="connsiteY33" fmla="*/ 1323986 h 1414223"/>
                <a:gd name="connsiteX34" fmla="*/ 493414 w 988773"/>
                <a:gd name="connsiteY34" fmla="*/ 1307317 h 1414223"/>
                <a:gd name="connsiteX35" fmla="*/ 405308 w 988773"/>
                <a:gd name="connsiteY35" fmla="*/ 1288639 h 1414223"/>
                <a:gd name="connsiteX36" fmla="*/ 305295 w 988773"/>
                <a:gd name="connsiteY36" fmla="*/ 1359704 h 1414223"/>
                <a:gd name="connsiteX37" fmla="*/ 238125 w 988773"/>
                <a:gd name="connsiteY37" fmla="*/ 1414223 h 1414223"/>
                <a:gd name="connsiteX0" fmla="*/ 238125 w 988095"/>
                <a:gd name="connsiteY0" fmla="*/ 1414223 h 1414223"/>
                <a:gd name="connsiteX1" fmla="*/ 148133 w 988095"/>
                <a:gd name="connsiteY1" fmla="*/ 1283504 h 1414223"/>
                <a:gd name="connsiteX2" fmla="*/ 55264 w 988095"/>
                <a:gd name="connsiteY2" fmla="*/ 1138248 h 1414223"/>
                <a:gd name="connsiteX3" fmla="*/ 0 w 988095"/>
                <a:gd name="connsiteY3" fmla="*/ 1034865 h 1414223"/>
                <a:gd name="connsiteX4" fmla="*/ 55264 w 988095"/>
                <a:gd name="connsiteY4" fmla="*/ 954892 h 1414223"/>
                <a:gd name="connsiteX5" fmla="*/ 100508 w 988095"/>
                <a:gd name="connsiteY5" fmla="*/ 873929 h 1414223"/>
                <a:gd name="connsiteX6" fmla="*/ 167182 w 988095"/>
                <a:gd name="connsiteY6" fmla="*/ 807254 h 1414223"/>
                <a:gd name="connsiteX7" fmla="*/ 238620 w 988095"/>
                <a:gd name="connsiteY7" fmla="*/ 778679 h 1414223"/>
                <a:gd name="connsiteX8" fmla="*/ 300905 w 988095"/>
                <a:gd name="connsiteY8" fmla="*/ 806636 h 1414223"/>
                <a:gd name="connsiteX9" fmla="*/ 341014 w 988095"/>
                <a:gd name="connsiteY9" fmla="*/ 840593 h 1414223"/>
                <a:gd name="connsiteX10" fmla="*/ 383877 w 988095"/>
                <a:gd name="connsiteY10" fmla="*/ 859642 h 1414223"/>
                <a:gd name="connsiteX11" fmla="*/ 426739 w 988095"/>
                <a:gd name="connsiteY11" fmla="*/ 840592 h 1414223"/>
                <a:gd name="connsiteX12" fmla="*/ 512464 w 988095"/>
                <a:gd name="connsiteY12" fmla="*/ 692954 h 1414223"/>
                <a:gd name="connsiteX13" fmla="*/ 605333 w 988095"/>
                <a:gd name="connsiteY13" fmla="*/ 421492 h 1414223"/>
                <a:gd name="connsiteX14" fmla="*/ 655339 w 988095"/>
                <a:gd name="connsiteY14" fmla="*/ 250042 h 1414223"/>
                <a:gd name="connsiteX15" fmla="*/ 679152 w 988095"/>
                <a:gd name="connsiteY15" fmla="*/ 214323 h 1414223"/>
                <a:gd name="connsiteX16" fmla="*/ 693439 w 988095"/>
                <a:gd name="connsiteY16" fmla="*/ 211942 h 1414223"/>
                <a:gd name="connsiteX17" fmla="*/ 714870 w 988095"/>
                <a:gd name="connsiteY17" fmla="*/ 164317 h 1414223"/>
                <a:gd name="connsiteX18" fmla="*/ 722014 w 988095"/>
                <a:gd name="connsiteY18" fmla="*/ 140504 h 1414223"/>
                <a:gd name="connsiteX19" fmla="*/ 757733 w 988095"/>
                <a:gd name="connsiteY19" fmla="*/ 140504 h 1414223"/>
                <a:gd name="connsiteX20" fmla="*/ 774402 w 988095"/>
                <a:gd name="connsiteY20" fmla="*/ 109548 h 1414223"/>
                <a:gd name="connsiteX21" fmla="*/ 802976 w 988095"/>
                <a:gd name="connsiteY21" fmla="*/ 59542 h 1414223"/>
                <a:gd name="connsiteX22" fmla="*/ 841077 w 988095"/>
                <a:gd name="connsiteY22" fmla="*/ 11 h 1414223"/>
                <a:gd name="connsiteX23" fmla="*/ 862508 w 988095"/>
                <a:gd name="connsiteY23" fmla="*/ 64304 h 1414223"/>
                <a:gd name="connsiteX24" fmla="*/ 881558 w 988095"/>
                <a:gd name="connsiteY24" fmla="*/ 116692 h 1414223"/>
                <a:gd name="connsiteX25" fmla="*/ 914895 w 988095"/>
                <a:gd name="connsiteY25" fmla="*/ 173842 h 1414223"/>
                <a:gd name="connsiteX26" fmla="*/ 941089 w 988095"/>
                <a:gd name="connsiteY26" fmla="*/ 428636 h 1414223"/>
                <a:gd name="connsiteX27" fmla="*/ 972663 w 988095"/>
                <a:gd name="connsiteY27" fmla="*/ 666761 h 1414223"/>
                <a:gd name="connsiteX28" fmla="*/ 986310 w 988095"/>
                <a:gd name="connsiteY28" fmla="*/ 786264 h 1414223"/>
                <a:gd name="connsiteX29" fmla="*/ 924951 w 988095"/>
                <a:gd name="connsiteY29" fmla="*/ 815273 h 1414223"/>
                <a:gd name="connsiteX30" fmla="*/ 871081 w 988095"/>
                <a:gd name="connsiteY30" fmla="*/ 954098 h 1414223"/>
                <a:gd name="connsiteX31" fmla="*/ 817264 w 988095"/>
                <a:gd name="connsiteY31" fmla="*/ 1040617 h 1414223"/>
                <a:gd name="connsiteX32" fmla="*/ 722014 w 988095"/>
                <a:gd name="connsiteY32" fmla="*/ 1207304 h 1414223"/>
                <a:gd name="connsiteX33" fmla="*/ 612477 w 988095"/>
                <a:gd name="connsiteY33" fmla="*/ 1323986 h 1414223"/>
                <a:gd name="connsiteX34" fmla="*/ 493414 w 988095"/>
                <a:gd name="connsiteY34" fmla="*/ 1307317 h 1414223"/>
                <a:gd name="connsiteX35" fmla="*/ 405308 w 988095"/>
                <a:gd name="connsiteY35" fmla="*/ 1288639 h 1414223"/>
                <a:gd name="connsiteX36" fmla="*/ 305295 w 988095"/>
                <a:gd name="connsiteY36" fmla="*/ 1359704 h 1414223"/>
                <a:gd name="connsiteX37" fmla="*/ 238125 w 988095"/>
                <a:gd name="connsiteY37" fmla="*/ 1414223 h 1414223"/>
                <a:gd name="connsiteX0" fmla="*/ 238125 w 1004110"/>
                <a:gd name="connsiteY0" fmla="*/ 1414223 h 1414223"/>
                <a:gd name="connsiteX1" fmla="*/ 148133 w 1004110"/>
                <a:gd name="connsiteY1" fmla="*/ 1283504 h 1414223"/>
                <a:gd name="connsiteX2" fmla="*/ 55264 w 1004110"/>
                <a:gd name="connsiteY2" fmla="*/ 1138248 h 1414223"/>
                <a:gd name="connsiteX3" fmla="*/ 0 w 1004110"/>
                <a:gd name="connsiteY3" fmla="*/ 1034865 h 1414223"/>
                <a:gd name="connsiteX4" fmla="*/ 55264 w 1004110"/>
                <a:gd name="connsiteY4" fmla="*/ 954892 h 1414223"/>
                <a:gd name="connsiteX5" fmla="*/ 100508 w 1004110"/>
                <a:gd name="connsiteY5" fmla="*/ 873929 h 1414223"/>
                <a:gd name="connsiteX6" fmla="*/ 167182 w 1004110"/>
                <a:gd name="connsiteY6" fmla="*/ 807254 h 1414223"/>
                <a:gd name="connsiteX7" fmla="*/ 238620 w 1004110"/>
                <a:gd name="connsiteY7" fmla="*/ 778679 h 1414223"/>
                <a:gd name="connsiteX8" fmla="*/ 300905 w 1004110"/>
                <a:gd name="connsiteY8" fmla="*/ 806636 h 1414223"/>
                <a:gd name="connsiteX9" fmla="*/ 341014 w 1004110"/>
                <a:gd name="connsiteY9" fmla="*/ 840593 h 1414223"/>
                <a:gd name="connsiteX10" fmla="*/ 383877 w 1004110"/>
                <a:gd name="connsiteY10" fmla="*/ 859642 h 1414223"/>
                <a:gd name="connsiteX11" fmla="*/ 426739 w 1004110"/>
                <a:gd name="connsiteY11" fmla="*/ 840592 h 1414223"/>
                <a:gd name="connsiteX12" fmla="*/ 512464 w 1004110"/>
                <a:gd name="connsiteY12" fmla="*/ 692954 h 1414223"/>
                <a:gd name="connsiteX13" fmla="*/ 605333 w 1004110"/>
                <a:gd name="connsiteY13" fmla="*/ 421492 h 1414223"/>
                <a:gd name="connsiteX14" fmla="*/ 655339 w 1004110"/>
                <a:gd name="connsiteY14" fmla="*/ 250042 h 1414223"/>
                <a:gd name="connsiteX15" fmla="*/ 679152 w 1004110"/>
                <a:gd name="connsiteY15" fmla="*/ 214323 h 1414223"/>
                <a:gd name="connsiteX16" fmla="*/ 693439 w 1004110"/>
                <a:gd name="connsiteY16" fmla="*/ 211942 h 1414223"/>
                <a:gd name="connsiteX17" fmla="*/ 714870 w 1004110"/>
                <a:gd name="connsiteY17" fmla="*/ 164317 h 1414223"/>
                <a:gd name="connsiteX18" fmla="*/ 722014 w 1004110"/>
                <a:gd name="connsiteY18" fmla="*/ 140504 h 1414223"/>
                <a:gd name="connsiteX19" fmla="*/ 757733 w 1004110"/>
                <a:gd name="connsiteY19" fmla="*/ 140504 h 1414223"/>
                <a:gd name="connsiteX20" fmla="*/ 774402 w 1004110"/>
                <a:gd name="connsiteY20" fmla="*/ 109548 h 1414223"/>
                <a:gd name="connsiteX21" fmla="*/ 802976 w 1004110"/>
                <a:gd name="connsiteY21" fmla="*/ 59542 h 1414223"/>
                <a:gd name="connsiteX22" fmla="*/ 841077 w 1004110"/>
                <a:gd name="connsiteY22" fmla="*/ 11 h 1414223"/>
                <a:gd name="connsiteX23" fmla="*/ 862508 w 1004110"/>
                <a:gd name="connsiteY23" fmla="*/ 64304 h 1414223"/>
                <a:gd name="connsiteX24" fmla="*/ 881558 w 1004110"/>
                <a:gd name="connsiteY24" fmla="*/ 116692 h 1414223"/>
                <a:gd name="connsiteX25" fmla="*/ 914895 w 1004110"/>
                <a:gd name="connsiteY25" fmla="*/ 173842 h 1414223"/>
                <a:gd name="connsiteX26" fmla="*/ 941089 w 1004110"/>
                <a:gd name="connsiteY26" fmla="*/ 428636 h 1414223"/>
                <a:gd name="connsiteX27" fmla="*/ 972663 w 1004110"/>
                <a:gd name="connsiteY27" fmla="*/ 666761 h 1414223"/>
                <a:gd name="connsiteX28" fmla="*/ 1003013 w 1004110"/>
                <a:gd name="connsiteY28" fmla="*/ 826336 h 1414223"/>
                <a:gd name="connsiteX29" fmla="*/ 924951 w 1004110"/>
                <a:gd name="connsiteY29" fmla="*/ 815273 h 1414223"/>
                <a:gd name="connsiteX30" fmla="*/ 871081 w 1004110"/>
                <a:gd name="connsiteY30" fmla="*/ 954098 h 1414223"/>
                <a:gd name="connsiteX31" fmla="*/ 817264 w 1004110"/>
                <a:gd name="connsiteY31" fmla="*/ 1040617 h 1414223"/>
                <a:gd name="connsiteX32" fmla="*/ 722014 w 1004110"/>
                <a:gd name="connsiteY32" fmla="*/ 1207304 h 1414223"/>
                <a:gd name="connsiteX33" fmla="*/ 612477 w 1004110"/>
                <a:gd name="connsiteY33" fmla="*/ 1323986 h 1414223"/>
                <a:gd name="connsiteX34" fmla="*/ 493414 w 1004110"/>
                <a:gd name="connsiteY34" fmla="*/ 1307317 h 1414223"/>
                <a:gd name="connsiteX35" fmla="*/ 405308 w 1004110"/>
                <a:gd name="connsiteY35" fmla="*/ 1288639 h 1414223"/>
                <a:gd name="connsiteX36" fmla="*/ 305295 w 1004110"/>
                <a:gd name="connsiteY36" fmla="*/ 1359704 h 1414223"/>
                <a:gd name="connsiteX37" fmla="*/ 238125 w 1004110"/>
                <a:gd name="connsiteY37" fmla="*/ 1414223 h 1414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004110" h="1414223">
                  <a:moveTo>
                    <a:pt x="238125" y="1414223"/>
                  </a:moveTo>
                  <a:lnTo>
                    <a:pt x="148133" y="1283504"/>
                  </a:lnTo>
                  <a:lnTo>
                    <a:pt x="55264" y="1138248"/>
                  </a:lnTo>
                  <a:lnTo>
                    <a:pt x="0" y="1034865"/>
                  </a:lnTo>
                  <a:lnTo>
                    <a:pt x="55264" y="954892"/>
                  </a:lnTo>
                  <a:lnTo>
                    <a:pt x="100508" y="873929"/>
                  </a:lnTo>
                  <a:cubicBezTo>
                    <a:pt x="118367" y="850117"/>
                    <a:pt x="144164" y="823129"/>
                    <a:pt x="167182" y="807254"/>
                  </a:cubicBezTo>
                  <a:cubicBezTo>
                    <a:pt x="190200" y="791379"/>
                    <a:pt x="216333" y="778782"/>
                    <a:pt x="238620" y="778679"/>
                  </a:cubicBezTo>
                  <a:cubicBezTo>
                    <a:pt x="260907" y="778576"/>
                    <a:pt x="283443" y="797508"/>
                    <a:pt x="300905" y="806636"/>
                  </a:cubicBezTo>
                  <a:cubicBezTo>
                    <a:pt x="318367" y="815764"/>
                    <a:pt x="327185" y="831759"/>
                    <a:pt x="341014" y="840593"/>
                  </a:cubicBezTo>
                  <a:cubicBezTo>
                    <a:pt x="354843" y="849427"/>
                    <a:pt x="369590" y="859642"/>
                    <a:pt x="383877" y="859642"/>
                  </a:cubicBezTo>
                  <a:cubicBezTo>
                    <a:pt x="398164" y="859642"/>
                    <a:pt x="404514" y="882661"/>
                    <a:pt x="426739" y="840592"/>
                  </a:cubicBezTo>
                  <a:lnTo>
                    <a:pt x="512464" y="692954"/>
                  </a:lnTo>
                  <a:lnTo>
                    <a:pt x="605333" y="421492"/>
                  </a:lnTo>
                  <a:lnTo>
                    <a:pt x="655339" y="250042"/>
                  </a:lnTo>
                  <a:cubicBezTo>
                    <a:pt x="667642" y="215514"/>
                    <a:pt x="672802" y="220673"/>
                    <a:pt x="679152" y="214323"/>
                  </a:cubicBezTo>
                  <a:cubicBezTo>
                    <a:pt x="685502" y="207973"/>
                    <a:pt x="687486" y="220276"/>
                    <a:pt x="693439" y="211942"/>
                  </a:cubicBezTo>
                  <a:lnTo>
                    <a:pt x="714870" y="164317"/>
                  </a:lnTo>
                  <a:cubicBezTo>
                    <a:pt x="719632" y="152411"/>
                    <a:pt x="714870" y="144473"/>
                    <a:pt x="722014" y="140504"/>
                  </a:cubicBezTo>
                  <a:cubicBezTo>
                    <a:pt x="729158" y="136535"/>
                    <a:pt x="749002" y="145663"/>
                    <a:pt x="757733" y="140504"/>
                  </a:cubicBezTo>
                  <a:cubicBezTo>
                    <a:pt x="763289" y="130185"/>
                    <a:pt x="766862" y="123042"/>
                    <a:pt x="774402" y="109548"/>
                  </a:cubicBezTo>
                  <a:cubicBezTo>
                    <a:pt x="781942" y="96054"/>
                    <a:pt x="791864" y="77798"/>
                    <a:pt x="802976" y="59542"/>
                  </a:cubicBezTo>
                  <a:cubicBezTo>
                    <a:pt x="814089" y="41286"/>
                    <a:pt x="831155" y="-783"/>
                    <a:pt x="841077" y="11"/>
                  </a:cubicBezTo>
                  <a:cubicBezTo>
                    <a:pt x="850999" y="805"/>
                    <a:pt x="855761" y="44857"/>
                    <a:pt x="862508" y="64304"/>
                  </a:cubicBezTo>
                  <a:lnTo>
                    <a:pt x="881558" y="116692"/>
                  </a:lnTo>
                  <a:lnTo>
                    <a:pt x="914895" y="173842"/>
                  </a:lnTo>
                  <a:lnTo>
                    <a:pt x="941089" y="428636"/>
                  </a:lnTo>
                  <a:cubicBezTo>
                    <a:pt x="947439" y="508011"/>
                    <a:pt x="966313" y="587386"/>
                    <a:pt x="972663" y="666761"/>
                  </a:cubicBezTo>
                  <a:cubicBezTo>
                    <a:pt x="973102" y="717181"/>
                    <a:pt x="1010965" y="801584"/>
                    <a:pt x="1003013" y="826336"/>
                  </a:cubicBezTo>
                  <a:cubicBezTo>
                    <a:pt x="995061" y="851088"/>
                    <a:pt x="946940" y="793979"/>
                    <a:pt x="924951" y="815273"/>
                  </a:cubicBezTo>
                  <a:cubicBezTo>
                    <a:pt x="902962" y="836567"/>
                    <a:pt x="889029" y="916541"/>
                    <a:pt x="871081" y="954098"/>
                  </a:cubicBezTo>
                  <a:cubicBezTo>
                    <a:pt x="853133" y="991655"/>
                    <a:pt x="842108" y="998416"/>
                    <a:pt x="817264" y="1040617"/>
                  </a:cubicBezTo>
                  <a:cubicBezTo>
                    <a:pt x="792420" y="1082818"/>
                    <a:pt x="756145" y="1160076"/>
                    <a:pt x="722014" y="1207304"/>
                  </a:cubicBezTo>
                  <a:cubicBezTo>
                    <a:pt x="687883" y="1254532"/>
                    <a:pt x="650577" y="1307317"/>
                    <a:pt x="612477" y="1323986"/>
                  </a:cubicBezTo>
                  <a:cubicBezTo>
                    <a:pt x="574377" y="1340655"/>
                    <a:pt x="527942" y="1313208"/>
                    <a:pt x="493414" y="1307317"/>
                  </a:cubicBezTo>
                  <a:cubicBezTo>
                    <a:pt x="458886" y="1301426"/>
                    <a:pt x="436661" y="1279908"/>
                    <a:pt x="405308" y="1288639"/>
                  </a:cubicBezTo>
                  <a:cubicBezTo>
                    <a:pt x="373955" y="1297370"/>
                    <a:pt x="333159" y="1338773"/>
                    <a:pt x="305295" y="1359704"/>
                  </a:cubicBezTo>
                  <a:cubicBezTo>
                    <a:pt x="277431" y="1380635"/>
                    <a:pt x="257175" y="1394380"/>
                    <a:pt x="238125" y="1414223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0" name="Freeform 50">
              <a:extLst>
                <a:ext uri="{FF2B5EF4-FFF2-40B4-BE49-F238E27FC236}">
                  <a16:creationId xmlns:a16="http://schemas.microsoft.com/office/drawing/2014/main" id="{E45156ED-8857-49E2-94B5-03228716EE5C}"/>
                </a:ext>
              </a:extLst>
            </p:cNvPr>
            <p:cNvSpPr/>
            <p:nvPr/>
          </p:nvSpPr>
          <p:spPr bwMode="auto">
            <a:xfrm>
              <a:off x="7718491" y="908705"/>
              <a:ext cx="477440" cy="557212"/>
            </a:xfrm>
            <a:custGeom>
              <a:avLst/>
              <a:gdLst>
                <a:gd name="connsiteX0" fmla="*/ 0 w 631031"/>
                <a:gd name="connsiteY0" fmla="*/ 792956 h 792956"/>
                <a:gd name="connsiteX1" fmla="*/ 57150 w 631031"/>
                <a:gd name="connsiteY1" fmla="*/ 671512 h 792956"/>
                <a:gd name="connsiteX2" fmla="*/ 119062 w 631031"/>
                <a:gd name="connsiteY2" fmla="*/ 569119 h 792956"/>
                <a:gd name="connsiteX3" fmla="*/ 176212 w 631031"/>
                <a:gd name="connsiteY3" fmla="*/ 535781 h 792956"/>
                <a:gd name="connsiteX4" fmla="*/ 228600 w 631031"/>
                <a:gd name="connsiteY4" fmla="*/ 523875 h 792956"/>
                <a:gd name="connsiteX5" fmla="*/ 300037 w 631031"/>
                <a:gd name="connsiteY5" fmla="*/ 571500 h 792956"/>
                <a:gd name="connsiteX6" fmla="*/ 369094 w 631031"/>
                <a:gd name="connsiteY6" fmla="*/ 600075 h 792956"/>
                <a:gd name="connsiteX7" fmla="*/ 414337 w 631031"/>
                <a:gd name="connsiteY7" fmla="*/ 588169 h 792956"/>
                <a:gd name="connsiteX8" fmla="*/ 481012 w 631031"/>
                <a:gd name="connsiteY8" fmla="*/ 476250 h 792956"/>
                <a:gd name="connsiteX9" fmla="*/ 533400 w 631031"/>
                <a:gd name="connsiteY9" fmla="*/ 345281 h 792956"/>
                <a:gd name="connsiteX10" fmla="*/ 583406 w 631031"/>
                <a:gd name="connsiteY10" fmla="*/ 202406 h 792956"/>
                <a:gd name="connsiteX11" fmla="*/ 619125 w 631031"/>
                <a:gd name="connsiteY11" fmla="*/ 45244 h 792956"/>
                <a:gd name="connsiteX12" fmla="*/ 631031 w 631031"/>
                <a:gd name="connsiteY12" fmla="*/ 0 h 792956"/>
                <a:gd name="connsiteX13" fmla="*/ 607219 w 631031"/>
                <a:gd name="connsiteY13" fmla="*/ 9525 h 792956"/>
                <a:gd name="connsiteX14" fmla="*/ 573881 w 631031"/>
                <a:gd name="connsiteY14" fmla="*/ 109537 h 792956"/>
                <a:gd name="connsiteX15" fmla="*/ 533400 w 631031"/>
                <a:gd name="connsiteY15" fmla="*/ 238125 h 792956"/>
                <a:gd name="connsiteX16" fmla="*/ 488156 w 631031"/>
                <a:gd name="connsiteY16" fmla="*/ 388144 h 792956"/>
                <a:gd name="connsiteX17" fmla="*/ 438150 w 631031"/>
                <a:gd name="connsiteY17" fmla="*/ 490537 h 792956"/>
                <a:gd name="connsiteX18" fmla="*/ 395287 w 631031"/>
                <a:gd name="connsiteY18" fmla="*/ 552450 h 792956"/>
                <a:gd name="connsiteX19" fmla="*/ 330994 w 631031"/>
                <a:gd name="connsiteY19" fmla="*/ 552450 h 792956"/>
                <a:gd name="connsiteX20" fmla="*/ 283369 w 631031"/>
                <a:gd name="connsiteY20" fmla="*/ 516731 h 792956"/>
                <a:gd name="connsiteX21" fmla="*/ 204787 w 631031"/>
                <a:gd name="connsiteY21" fmla="*/ 497681 h 792956"/>
                <a:gd name="connsiteX22" fmla="*/ 138112 w 631031"/>
                <a:gd name="connsiteY22" fmla="*/ 519112 h 792956"/>
                <a:gd name="connsiteX23" fmla="*/ 71437 w 631031"/>
                <a:gd name="connsiteY23" fmla="*/ 588169 h 792956"/>
                <a:gd name="connsiteX24" fmla="*/ 14287 w 631031"/>
                <a:gd name="connsiteY24" fmla="*/ 690562 h 792956"/>
                <a:gd name="connsiteX25" fmla="*/ 0 w 63103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33387 w 650081"/>
                <a:gd name="connsiteY6" fmla="*/ 58816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45256 w 650081"/>
                <a:gd name="connsiteY2" fmla="*/ 573881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45256 w 650081"/>
                <a:gd name="connsiteY2" fmla="*/ 573881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45319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7224"/>
                <a:gd name="connsiteY0" fmla="*/ 792956 h 792956"/>
                <a:gd name="connsiteX1" fmla="*/ 76200 w 657224"/>
                <a:gd name="connsiteY1" fmla="*/ 671512 h 792956"/>
                <a:gd name="connsiteX2" fmla="*/ 145256 w 657224"/>
                <a:gd name="connsiteY2" fmla="*/ 573881 h 792956"/>
                <a:gd name="connsiteX3" fmla="*/ 195262 w 657224"/>
                <a:gd name="connsiteY3" fmla="*/ 535781 h 792956"/>
                <a:gd name="connsiteX4" fmla="*/ 247650 w 657224"/>
                <a:gd name="connsiteY4" fmla="*/ 523875 h 792956"/>
                <a:gd name="connsiteX5" fmla="*/ 319087 w 657224"/>
                <a:gd name="connsiteY5" fmla="*/ 571500 h 792956"/>
                <a:gd name="connsiteX6" fmla="*/ 411956 w 657224"/>
                <a:gd name="connsiteY6" fmla="*/ 609600 h 792956"/>
                <a:gd name="connsiteX7" fmla="*/ 500062 w 657224"/>
                <a:gd name="connsiteY7" fmla="*/ 476250 h 792956"/>
                <a:gd name="connsiteX8" fmla="*/ 552450 w 657224"/>
                <a:gd name="connsiteY8" fmla="*/ 345281 h 792956"/>
                <a:gd name="connsiteX9" fmla="*/ 602456 w 657224"/>
                <a:gd name="connsiteY9" fmla="*/ 202406 h 792956"/>
                <a:gd name="connsiteX10" fmla="*/ 645319 w 657224"/>
                <a:gd name="connsiteY10" fmla="*/ 45244 h 792956"/>
                <a:gd name="connsiteX11" fmla="*/ 657224 w 657224"/>
                <a:gd name="connsiteY11" fmla="*/ 0 h 792956"/>
                <a:gd name="connsiteX12" fmla="*/ 626269 w 657224"/>
                <a:gd name="connsiteY12" fmla="*/ 9525 h 792956"/>
                <a:gd name="connsiteX13" fmla="*/ 592931 w 657224"/>
                <a:gd name="connsiteY13" fmla="*/ 109537 h 792956"/>
                <a:gd name="connsiteX14" fmla="*/ 552450 w 657224"/>
                <a:gd name="connsiteY14" fmla="*/ 238125 h 792956"/>
                <a:gd name="connsiteX15" fmla="*/ 507206 w 657224"/>
                <a:gd name="connsiteY15" fmla="*/ 388144 h 792956"/>
                <a:gd name="connsiteX16" fmla="*/ 457200 w 657224"/>
                <a:gd name="connsiteY16" fmla="*/ 490537 h 792956"/>
                <a:gd name="connsiteX17" fmla="*/ 414337 w 657224"/>
                <a:gd name="connsiteY17" fmla="*/ 552450 h 792956"/>
                <a:gd name="connsiteX18" fmla="*/ 369094 w 657224"/>
                <a:gd name="connsiteY18" fmla="*/ 583406 h 792956"/>
                <a:gd name="connsiteX19" fmla="*/ 302419 w 657224"/>
                <a:gd name="connsiteY19" fmla="*/ 516731 h 792956"/>
                <a:gd name="connsiteX20" fmla="*/ 235744 w 657224"/>
                <a:gd name="connsiteY20" fmla="*/ 488156 h 792956"/>
                <a:gd name="connsiteX21" fmla="*/ 157162 w 657224"/>
                <a:gd name="connsiteY21" fmla="*/ 519112 h 792956"/>
                <a:gd name="connsiteX22" fmla="*/ 90487 w 657224"/>
                <a:gd name="connsiteY22" fmla="*/ 588169 h 792956"/>
                <a:gd name="connsiteX23" fmla="*/ 0 w 657224"/>
                <a:gd name="connsiteY23" fmla="*/ 761999 h 792956"/>
                <a:gd name="connsiteX24" fmla="*/ 19050 w 657224"/>
                <a:gd name="connsiteY24" fmla="*/ 792956 h 792956"/>
                <a:gd name="connsiteX0" fmla="*/ 19050 w 657224"/>
                <a:gd name="connsiteY0" fmla="*/ 800100 h 800100"/>
                <a:gd name="connsiteX1" fmla="*/ 76200 w 657224"/>
                <a:gd name="connsiteY1" fmla="*/ 678656 h 800100"/>
                <a:gd name="connsiteX2" fmla="*/ 145256 w 657224"/>
                <a:gd name="connsiteY2" fmla="*/ 581025 h 800100"/>
                <a:gd name="connsiteX3" fmla="*/ 195262 w 657224"/>
                <a:gd name="connsiteY3" fmla="*/ 542925 h 800100"/>
                <a:gd name="connsiteX4" fmla="*/ 247650 w 657224"/>
                <a:gd name="connsiteY4" fmla="*/ 531019 h 800100"/>
                <a:gd name="connsiteX5" fmla="*/ 319087 w 657224"/>
                <a:gd name="connsiteY5" fmla="*/ 578644 h 800100"/>
                <a:gd name="connsiteX6" fmla="*/ 411956 w 657224"/>
                <a:gd name="connsiteY6" fmla="*/ 616744 h 800100"/>
                <a:gd name="connsiteX7" fmla="*/ 500062 w 657224"/>
                <a:gd name="connsiteY7" fmla="*/ 483394 h 800100"/>
                <a:gd name="connsiteX8" fmla="*/ 552450 w 657224"/>
                <a:gd name="connsiteY8" fmla="*/ 352425 h 800100"/>
                <a:gd name="connsiteX9" fmla="*/ 602456 w 657224"/>
                <a:gd name="connsiteY9" fmla="*/ 209550 h 800100"/>
                <a:gd name="connsiteX10" fmla="*/ 645319 w 657224"/>
                <a:gd name="connsiteY10" fmla="*/ 52388 h 800100"/>
                <a:gd name="connsiteX11" fmla="*/ 657224 w 657224"/>
                <a:gd name="connsiteY11" fmla="*/ 7144 h 800100"/>
                <a:gd name="connsiteX12" fmla="*/ 635794 w 657224"/>
                <a:gd name="connsiteY12" fmla="*/ 0 h 800100"/>
                <a:gd name="connsiteX13" fmla="*/ 592931 w 657224"/>
                <a:gd name="connsiteY13" fmla="*/ 116681 h 800100"/>
                <a:gd name="connsiteX14" fmla="*/ 552450 w 657224"/>
                <a:gd name="connsiteY14" fmla="*/ 245269 h 800100"/>
                <a:gd name="connsiteX15" fmla="*/ 507206 w 657224"/>
                <a:gd name="connsiteY15" fmla="*/ 395288 h 800100"/>
                <a:gd name="connsiteX16" fmla="*/ 457200 w 657224"/>
                <a:gd name="connsiteY16" fmla="*/ 497681 h 800100"/>
                <a:gd name="connsiteX17" fmla="*/ 414337 w 657224"/>
                <a:gd name="connsiteY17" fmla="*/ 559594 h 800100"/>
                <a:gd name="connsiteX18" fmla="*/ 369094 w 657224"/>
                <a:gd name="connsiteY18" fmla="*/ 590550 h 800100"/>
                <a:gd name="connsiteX19" fmla="*/ 302419 w 657224"/>
                <a:gd name="connsiteY19" fmla="*/ 523875 h 800100"/>
                <a:gd name="connsiteX20" fmla="*/ 235744 w 657224"/>
                <a:gd name="connsiteY20" fmla="*/ 495300 h 800100"/>
                <a:gd name="connsiteX21" fmla="*/ 157162 w 657224"/>
                <a:gd name="connsiteY21" fmla="*/ 526256 h 800100"/>
                <a:gd name="connsiteX22" fmla="*/ 90487 w 657224"/>
                <a:gd name="connsiteY22" fmla="*/ 595313 h 800100"/>
                <a:gd name="connsiteX23" fmla="*/ 0 w 657224"/>
                <a:gd name="connsiteY23" fmla="*/ 769143 h 800100"/>
                <a:gd name="connsiteX24" fmla="*/ 19050 w 657224"/>
                <a:gd name="connsiteY24" fmla="*/ 800100 h 800100"/>
                <a:gd name="connsiteX0" fmla="*/ 31575 w 669749"/>
                <a:gd name="connsiteY0" fmla="*/ 800100 h 800100"/>
                <a:gd name="connsiteX1" fmla="*/ 88725 w 669749"/>
                <a:gd name="connsiteY1" fmla="*/ 678656 h 800100"/>
                <a:gd name="connsiteX2" fmla="*/ 157781 w 669749"/>
                <a:gd name="connsiteY2" fmla="*/ 581025 h 800100"/>
                <a:gd name="connsiteX3" fmla="*/ 207787 w 669749"/>
                <a:gd name="connsiteY3" fmla="*/ 542925 h 800100"/>
                <a:gd name="connsiteX4" fmla="*/ 260175 w 669749"/>
                <a:gd name="connsiteY4" fmla="*/ 531019 h 800100"/>
                <a:gd name="connsiteX5" fmla="*/ 331612 w 669749"/>
                <a:gd name="connsiteY5" fmla="*/ 578644 h 800100"/>
                <a:gd name="connsiteX6" fmla="*/ 424481 w 669749"/>
                <a:gd name="connsiteY6" fmla="*/ 616744 h 800100"/>
                <a:gd name="connsiteX7" fmla="*/ 512587 w 669749"/>
                <a:gd name="connsiteY7" fmla="*/ 483394 h 800100"/>
                <a:gd name="connsiteX8" fmla="*/ 564975 w 669749"/>
                <a:gd name="connsiteY8" fmla="*/ 352425 h 800100"/>
                <a:gd name="connsiteX9" fmla="*/ 614981 w 669749"/>
                <a:gd name="connsiteY9" fmla="*/ 209550 h 800100"/>
                <a:gd name="connsiteX10" fmla="*/ 657844 w 669749"/>
                <a:gd name="connsiteY10" fmla="*/ 52388 h 800100"/>
                <a:gd name="connsiteX11" fmla="*/ 669749 w 669749"/>
                <a:gd name="connsiteY11" fmla="*/ 7144 h 800100"/>
                <a:gd name="connsiteX12" fmla="*/ 648319 w 669749"/>
                <a:gd name="connsiteY12" fmla="*/ 0 h 800100"/>
                <a:gd name="connsiteX13" fmla="*/ 605456 w 669749"/>
                <a:gd name="connsiteY13" fmla="*/ 116681 h 800100"/>
                <a:gd name="connsiteX14" fmla="*/ 564975 w 669749"/>
                <a:gd name="connsiteY14" fmla="*/ 245269 h 800100"/>
                <a:gd name="connsiteX15" fmla="*/ 519731 w 669749"/>
                <a:gd name="connsiteY15" fmla="*/ 395288 h 800100"/>
                <a:gd name="connsiteX16" fmla="*/ 469725 w 669749"/>
                <a:gd name="connsiteY16" fmla="*/ 497681 h 800100"/>
                <a:gd name="connsiteX17" fmla="*/ 426862 w 669749"/>
                <a:gd name="connsiteY17" fmla="*/ 559594 h 800100"/>
                <a:gd name="connsiteX18" fmla="*/ 381619 w 669749"/>
                <a:gd name="connsiteY18" fmla="*/ 590550 h 800100"/>
                <a:gd name="connsiteX19" fmla="*/ 314944 w 669749"/>
                <a:gd name="connsiteY19" fmla="*/ 523875 h 800100"/>
                <a:gd name="connsiteX20" fmla="*/ 248269 w 669749"/>
                <a:gd name="connsiteY20" fmla="*/ 495300 h 800100"/>
                <a:gd name="connsiteX21" fmla="*/ 169687 w 669749"/>
                <a:gd name="connsiteY21" fmla="*/ 526256 h 800100"/>
                <a:gd name="connsiteX22" fmla="*/ 103012 w 669749"/>
                <a:gd name="connsiteY22" fmla="*/ 595313 h 800100"/>
                <a:gd name="connsiteX23" fmla="*/ 0 w 669749"/>
                <a:gd name="connsiteY23" fmla="*/ 759123 h 800100"/>
                <a:gd name="connsiteX24" fmla="*/ 31575 w 669749"/>
                <a:gd name="connsiteY24" fmla="*/ 800100 h 800100"/>
                <a:gd name="connsiteX0" fmla="*/ 19050 w 669749"/>
                <a:gd name="connsiteY0" fmla="*/ 782566 h 782566"/>
                <a:gd name="connsiteX1" fmla="*/ 88725 w 669749"/>
                <a:gd name="connsiteY1" fmla="*/ 678656 h 782566"/>
                <a:gd name="connsiteX2" fmla="*/ 157781 w 669749"/>
                <a:gd name="connsiteY2" fmla="*/ 581025 h 782566"/>
                <a:gd name="connsiteX3" fmla="*/ 207787 w 669749"/>
                <a:gd name="connsiteY3" fmla="*/ 542925 h 782566"/>
                <a:gd name="connsiteX4" fmla="*/ 260175 w 669749"/>
                <a:gd name="connsiteY4" fmla="*/ 531019 h 782566"/>
                <a:gd name="connsiteX5" fmla="*/ 331612 w 669749"/>
                <a:gd name="connsiteY5" fmla="*/ 578644 h 782566"/>
                <a:gd name="connsiteX6" fmla="*/ 424481 w 669749"/>
                <a:gd name="connsiteY6" fmla="*/ 616744 h 782566"/>
                <a:gd name="connsiteX7" fmla="*/ 512587 w 669749"/>
                <a:gd name="connsiteY7" fmla="*/ 483394 h 782566"/>
                <a:gd name="connsiteX8" fmla="*/ 564975 w 669749"/>
                <a:gd name="connsiteY8" fmla="*/ 352425 h 782566"/>
                <a:gd name="connsiteX9" fmla="*/ 614981 w 669749"/>
                <a:gd name="connsiteY9" fmla="*/ 209550 h 782566"/>
                <a:gd name="connsiteX10" fmla="*/ 657844 w 669749"/>
                <a:gd name="connsiteY10" fmla="*/ 52388 h 782566"/>
                <a:gd name="connsiteX11" fmla="*/ 669749 w 669749"/>
                <a:gd name="connsiteY11" fmla="*/ 7144 h 782566"/>
                <a:gd name="connsiteX12" fmla="*/ 648319 w 669749"/>
                <a:gd name="connsiteY12" fmla="*/ 0 h 782566"/>
                <a:gd name="connsiteX13" fmla="*/ 605456 w 669749"/>
                <a:gd name="connsiteY13" fmla="*/ 116681 h 782566"/>
                <a:gd name="connsiteX14" fmla="*/ 564975 w 669749"/>
                <a:gd name="connsiteY14" fmla="*/ 245269 h 782566"/>
                <a:gd name="connsiteX15" fmla="*/ 519731 w 669749"/>
                <a:gd name="connsiteY15" fmla="*/ 395288 h 782566"/>
                <a:gd name="connsiteX16" fmla="*/ 469725 w 669749"/>
                <a:gd name="connsiteY16" fmla="*/ 497681 h 782566"/>
                <a:gd name="connsiteX17" fmla="*/ 426862 w 669749"/>
                <a:gd name="connsiteY17" fmla="*/ 559594 h 782566"/>
                <a:gd name="connsiteX18" fmla="*/ 381619 w 669749"/>
                <a:gd name="connsiteY18" fmla="*/ 590550 h 782566"/>
                <a:gd name="connsiteX19" fmla="*/ 314944 w 669749"/>
                <a:gd name="connsiteY19" fmla="*/ 523875 h 782566"/>
                <a:gd name="connsiteX20" fmla="*/ 248269 w 669749"/>
                <a:gd name="connsiteY20" fmla="*/ 495300 h 782566"/>
                <a:gd name="connsiteX21" fmla="*/ 169687 w 669749"/>
                <a:gd name="connsiteY21" fmla="*/ 526256 h 782566"/>
                <a:gd name="connsiteX22" fmla="*/ 103012 w 669749"/>
                <a:gd name="connsiteY22" fmla="*/ 595313 h 782566"/>
                <a:gd name="connsiteX23" fmla="*/ 0 w 669749"/>
                <a:gd name="connsiteY23" fmla="*/ 759123 h 782566"/>
                <a:gd name="connsiteX24" fmla="*/ 19050 w 669749"/>
                <a:gd name="connsiteY24" fmla="*/ 782566 h 78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9749" h="782566">
                  <a:moveTo>
                    <a:pt x="19050" y="782566"/>
                  </a:moveTo>
                  <a:cubicBezTo>
                    <a:pt x="31750" y="767485"/>
                    <a:pt x="65603" y="712246"/>
                    <a:pt x="88725" y="678656"/>
                  </a:cubicBezTo>
                  <a:cubicBezTo>
                    <a:pt x="111847" y="645066"/>
                    <a:pt x="137937" y="603647"/>
                    <a:pt x="157781" y="581025"/>
                  </a:cubicBezTo>
                  <a:cubicBezTo>
                    <a:pt x="177625" y="558403"/>
                    <a:pt x="190721" y="551259"/>
                    <a:pt x="207787" y="542925"/>
                  </a:cubicBezTo>
                  <a:cubicBezTo>
                    <a:pt x="224853" y="534591"/>
                    <a:pt x="239537" y="525066"/>
                    <a:pt x="260175" y="531019"/>
                  </a:cubicBezTo>
                  <a:cubicBezTo>
                    <a:pt x="280813" y="536972"/>
                    <a:pt x="304228" y="564357"/>
                    <a:pt x="331612" y="578644"/>
                  </a:cubicBezTo>
                  <a:cubicBezTo>
                    <a:pt x="358996" y="592931"/>
                    <a:pt x="375268" y="667543"/>
                    <a:pt x="424481" y="616744"/>
                  </a:cubicBezTo>
                  <a:cubicBezTo>
                    <a:pt x="473694" y="565945"/>
                    <a:pt x="480043" y="527050"/>
                    <a:pt x="512587" y="483394"/>
                  </a:cubicBezTo>
                  <a:lnTo>
                    <a:pt x="564975" y="352425"/>
                  </a:lnTo>
                  <a:lnTo>
                    <a:pt x="614981" y="209550"/>
                  </a:lnTo>
                  <a:lnTo>
                    <a:pt x="657844" y="52388"/>
                  </a:lnTo>
                  <a:lnTo>
                    <a:pt x="669749" y="7144"/>
                  </a:lnTo>
                  <a:lnTo>
                    <a:pt x="648319" y="0"/>
                  </a:lnTo>
                  <a:lnTo>
                    <a:pt x="605456" y="116681"/>
                  </a:lnTo>
                  <a:lnTo>
                    <a:pt x="564975" y="245269"/>
                  </a:lnTo>
                  <a:lnTo>
                    <a:pt x="519731" y="395288"/>
                  </a:lnTo>
                  <a:lnTo>
                    <a:pt x="469725" y="497681"/>
                  </a:lnTo>
                  <a:lnTo>
                    <a:pt x="426862" y="559594"/>
                  </a:lnTo>
                  <a:cubicBezTo>
                    <a:pt x="409003" y="569913"/>
                    <a:pt x="400272" y="596503"/>
                    <a:pt x="381619" y="590550"/>
                  </a:cubicBezTo>
                  <a:cubicBezTo>
                    <a:pt x="362966" y="584597"/>
                    <a:pt x="335979" y="533003"/>
                    <a:pt x="314944" y="523875"/>
                  </a:cubicBezTo>
                  <a:cubicBezTo>
                    <a:pt x="293910" y="514747"/>
                    <a:pt x="272478" y="494903"/>
                    <a:pt x="248269" y="495300"/>
                  </a:cubicBezTo>
                  <a:cubicBezTo>
                    <a:pt x="224060" y="495697"/>
                    <a:pt x="193896" y="509587"/>
                    <a:pt x="169687" y="526256"/>
                  </a:cubicBezTo>
                  <a:cubicBezTo>
                    <a:pt x="145478" y="542925"/>
                    <a:pt x="129206" y="554832"/>
                    <a:pt x="103012" y="595313"/>
                  </a:cubicBezTo>
                  <a:lnTo>
                    <a:pt x="0" y="759123"/>
                  </a:lnTo>
                  <a:cubicBezTo>
                    <a:pt x="6350" y="769442"/>
                    <a:pt x="12700" y="772247"/>
                    <a:pt x="19050" y="782566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1" name="Freeform 51">
              <a:extLst>
                <a:ext uri="{FF2B5EF4-FFF2-40B4-BE49-F238E27FC236}">
                  <a16:creationId xmlns:a16="http://schemas.microsoft.com/office/drawing/2014/main" id="{76AD134D-F5F3-4FB1-B6FA-7F60F028E971}"/>
                </a:ext>
              </a:extLst>
            </p:cNvPr>
            <p:cNvSpPr/>
            <p:nvPr/>
          </p:nvSpPr>
          <p:spPr bwMode="auto">
            <a:xfrm>
              <a:off x="7433931" y="1269465"/>
              <a:ext cx="372666" cy="532209"/>
            </a:xfrm>
            <a:custGeom>
              <a:avLst/>
              <a:gdLst>
                <a:gd name="connsiteX0" fmla="*/ 285750 w 592931"/>
                <a:gd name="connsiteY0" fmla="*/ 0 h 883444"/>
                <a:gd name="connsiteX1" fmla="*/ 350044 w 592931"/>
                <a:gd name="connsiteY1" fmla="*/ 171450 h 883444"/>
                <a:gd name="connsiteX2" fmla="*/ 414338 w 592931"/>
                <a:gd name="connsiteY2" fmla="*/ 304800 h 883444"/>
                <a:gd name="connsiteX3" fmla="*/ 519113 w 592931"/>
                <a:gd name="connsiteY3" fmla="*/ 488157 h 883444"/>
                <a:gd name="connsiteX4" fmla="*/ 592931 w 592931"/>
                <a:gd name="connsiteY4" fmla="*/ 588169 h 883444"/>
                <a:gd name="connsiteX5" fmla="*/ 319088 w 592931"/>
                <a:gd name="connsiteY5" fmla="*/ 883444 h 883444"/>
                <a:gd name="connsiteX6" fmla="*/ 238125 w 592931"/>
                <a:gd name="connsiteY6" fmla="*/ 745332 h 883444"/>
                <a:gd name="connsiteX7" fmla="*/ 107156 w 592931"/>
                <a:gd name="connsiteY7" fmla="*/ 542925 h 883444"/>
                <a:gd name="connsiteX8" fmla="*/ 40481 w 592931"/>
                <a:gd name="connsiteY8" fmla="*/ 426244 h 883444"/>
                <a:gd name="connsiteX9" fmla="*/ 0 w 592931"/>
                <a:gd name="connsiteY9" fmla="*/ 326232 h 883444"/>
                <a:gd name="connsiteX10" fmla="*/ 176213 w 592931"/>
                <a:gd name="connsiteY10" fmla="*/ 133350 h 883444"/>
                <a:gd name="connsiteX11" fmla="*/ 285750 w 592931"/>
                <a:gd name="connsiteY11" fmla="*/ 0 h 883444"/>
                <a:gd name="connsiteX0" fmla="*/ 292894 w 600075"/>
                <a:gd name="connsiteY0" fmla="*/ 0 h 883444"/>
                <a:gd name="connsiteX1" fmla="*/ 357188 w 600075"/>
                <a:gd name="connsiteY1" fmla="*/ 171450 h 883444"/>
                <a:gd name="connsiteX2" fmla="*/ 421482 w 600075"/>
                <a:gd name="connsiteY2" fmla="*/ 304800 h 883444"/>
                <a:gd name="connsiteX3" fmla="*/ 526257 w 600075"/>
                <a:gd name="connsiteY3" fmla="*/ 488157 h 883444"/>
                <a:gd name="connsiteX4" fmla="*/ 600075 w 600075"/>
                <a:gd name="connsiteY4" fmla="*/ 588169 h 883444"/>
                <a:gd name="connsiteX5" fmla="*/ 326232 w 600075"/>
                <a:gd name="connsiteY5" fmla="*/ 883444 h 883444"/>
                <a:gd name="connsiteX6" fmla="*/ 245269 w 600075"/>
                <a:gd name="connsiteY6" fmla="*/ 745332 h 883444"/>
                <a:gd name="connsiteX7" fmla="*/ 114300 w 600075"/>
                <a:gd name="connsiteY7" fmla="*/ 542925 h 883444"/>
                <a:gd name="connsiteX8" fmla="*/ 47625 w 600075"/>
                <a:gd name="connsiteY8" fmla="*/ 426244 h 883444"/>
                <a:gd name="connsiteX9" fmla="*/ 0 w 600075"/>
                <a:gd name="connsiteY9" fmla="*/ 333375 h 883444"/>
                <a:gd name="connsiteX10" fmla="*/ 183357 w 600075"/>
                <a:gd name="connsiteY10" fmla="*/ 133350 h 883444"/>
                <a:gd name="connsiteX11" fmla="*/ 292894 w 600075"/>
                <a:gd name="connsiteY11" fmla="*/ 0 h 883444"/>
                <a:gd name="connsiteX0" fmla="*/ 292894 w 600075"/>
                <a:gd name="connsiteY0" fmla="*/ 0 h 881063"/>
                <a:gd name="connsiteX1" fmla="*/ 357188 w 600075"/>
                <a:gd name="connsiteY1" fmla="*/ 171450 h 881063"/>
                <a:gd name="connsiteX2" fmla="*/ 421482 w 600075"/>
                <a:gd name="connsiteY2" fmla="*/ 304800 h 881063"/>
                <a:gd name="connsiteX3" fmla="*/ 526257 w 600075"/>
                <a:gd name="connsiteY3" fmla="*/ 488157 h 881063"/>
                <a:gd name="connsiteX4" fmla="*/ 600075 w 600075"/>
                <a:gd name="connsiteY4" fmla="*/ 588169 h 881063"/>
                <a:gd name="connsiteX5" fmla="*/ 338138 w 600075"/>
                <a:gd name="connsiteY5" fmla="*/ 881063 h 881063"/>
                <a:gd name="connsiteX6" fmla="*/ 245269 w 600075"/>
                <a:gd name="connsiteY6" fmla="*/ 745332 h 881063"/>
                <a:gd name="connsiteX7" fmla="*/ 114300 w 600075"/>
                <a:gd name="connsiteY7" fmla="*/ 542925 h 881063"/>
                <a:gd name="connsiteX8" fmla="*/ 47625 w 600075"/>
                <a:gd name="connsiteY8" fmla="*/ 426244 h 881063"/>
                <a:gd name="connsiteX9" fmla="*/ 0 w 600075"/>
                <a:gd name="connsiteY9" fmla="*/ 333375 h 881063"/>
                <a:gd name="connsiteX10" fmla="*/ 183357 w 600075"/>
                <a:gd name="connsiteY10" fmla="*/ 133350 h 881063"/>
                <a:gd name="connsiteX11" fmla="*/ 292894 w 600075"/>
                <a:gd name="connsiteY11" fmla="*/ 0 h 881063"/>
                <a:gd name="connsiteX0" fmla="*/ 292894 w 600075"/>
                <a:gd name="connsiteY0" fmla="*/ 0 h 881063"/>
                <a:gd name="connsiteX1" fmla="*/ 357188 w 600075"/>
                <a:gd name="connsiteY1" fmla="*/ 171450 h 881063"/>
                <a:gd name="connsiteX2" fmla="*/ 421482 w 600075"/>
                <a:gd name="connsiteY2" fmla="*/ 304800 h 881063"/>
                <a:gd name="connsiteX3" fmla="*/ 540545 w 600075"/>
                <a:gd name="connsiteY3" fmla="*/ 488157 h 881063"/>
                <a:gd name="connsiteX4" fmla="*/ 600075 w 600075"/>
                <a:gd name="connsiteY4" fmla="*/ 588169 h 881063"/>
                <a:gd name="connsiteX5" fmla="*/ 338138 w 600075"/>
                <a:gd name="connsiteY5" fmla="*/ 881063 h 881063"/>
                <a:gd name="connsiteX6" fmla="*/ 245269 w 600075"/>
                <a:gd name="connsiteY6" fmla="*/ 745332 h 881063"/>
                <a:gd name="connsiteX7" fmla="*/ 114300 w 600075"/>
                <a:gd name="connsiteY7" fmla="*/ 542925 h 881063"/>
                <a:gd name="connsiteX8" fmla="*/ 47625 w 600075"/>
                <a:gd name="connsiteY8" fmla="*/ 426244 h 881063"/>
                <a:gd name="connsiteX9" fmla="*/ 0 w 600075"/>
                <a:gd name="connsiteY9" fmla="*/ 333375 h 881063"/>
                <a:gd name="connsiteX10" fmla="*/ 183357 w 600075"/>
                <a:gd name="connsiteY10" fmla="*/ 133350 h 881063"/>
                <a:gd name="connsiteX11" fmla="*/ 292894 w 600075"/>
                <a:gd name="connsiteY11" fmla="*/ 0 h 881063"/>
                <a:gd name="connsiteX0" fmla="*/ 292894 w 540545"/>
                <a:gd name="connsiteY0" fmla="*/ 0 h 881063"/>
                <a:gd name="connsiteX1" fmla="*/ 357188 w 540545"/>
                <a:gd name="connsiteY1" fmla="*/ 171450 h 881063"/>
                <a:gd name="connsiteX2" fmla="*/ 421482 w 540545"/>
                <a:gd name="connsiteY2" fmla="*/ 304800 h 881063"/>
                <a:gd name="connsiteX3" fmla="*/ 540545 w 540545"/>
                <a:gd name="connsiteY3" fmla="*/ 488157 h 881063"/>
                <a:gd name="connsiteX4" fmla="*/ 338138 w 540545"/>
                <a:gd name="connsiteY4" fmla="*/ 881063 h 881063"/>
                <a:gd name="connsiteX5" fmla="*/ 245269 w 540545"/>
                <a:gd name="connsiteY5" fmla="*/ 745332 h 881063"/>
                <a:gd name="connsiteX6" fmla="*/ 114300 w 540545"/>
                <a:gd name="connsiteY6" fmla="*/ 542925 h 881063"/>
                <a:gd name="connsiteX7" fmla="*/ 47625 w 540545"/>
                <a:gd name="connsiteY7" fmla="*/ 426244 h 881063"/>
                <a:gd name="connsiteX8" fmla="*/ 0 w 540545"/>
                <a:gd name="connsiteY8" fmla="*/ 333375 h 881063"/>
                <a:gd name="connsiteX9" fmla="*/ 183357 w 540545"/>
                <a:gd name="connsiteY9" fmla="*/ 133350 h 881063"/>
                <a:gd name="connsiteX10" fmla="*/ 292894 w 540545"/>
                <a:gd name="connsiteY10" fmla="*/ 0 h 881063"/>
                <a:gd name="connsiteX0" fmla="*/ 292894 w 540545"/>
                <a:gd name="connsiteY0" fmla="*/ 0 h 745332"/>
                <a:gd name="connsiteX1" fmla="*/ 357188 w 540545"/>
                <a:gd name="connsiteY1" fmla="*/ 171450 h 745332"/>
                <a:gd name="connsiteX2" fmla="*/ 421482 w 540545"/>
                <a:gd name="connsiteY2" fmla="*/ 304800 h 745332"/>
                <a:gd name="connsiteX3" fmla="*/ 540545 w 540545"/>
                <a:gd name="connsiteY3" fmla="*/ 488157 h 745332"/>
                <a:gd name="connsiteX4" fmla="*/ 245269 w 540545"/>
                <a:gd name="connsiteY4" fmla="*/ 745332 h 745332"/>
                <a:gd name="connsiteX5" fmla="*/ 114300 w 540545"/>
                <a:gd name="connsiteY5" fmla="*/ 542925 h 745332"/>
                <a:gd name="connsiteX6" fmla="*/ 47625 w 540545"/>
                <a:gd name="connsiteY6" fmla="*/ 426244 h 745332"/>
                <a:gd name="connsiteX7" fmla="*/ 0 w 540545"/>
                <a:gd name="connsiteY7" fmla="*/ 333375 h 745332"/>
                <a:gd name="connsiteX8" fmla="*/ 183357 w 540545"/>
                <a:gd name="connsiteY8" fmla="*/ 133350 h 745332"/>
                <a:gd name="connsiteX9" fmla="*/ 292894 w 540545"/>
                <a:gd name="connsiteY9" fmla="*/ 0 h 745332"/>
                <a:gd name="connsiteX0" fmla="*/ 292894 w 515495"/>
                <a:gd name="connsiteY0" fmla="*/ 0 h 745332"/>
                <a:gd name="connsiteX1" fmla="*/ 357188 w 515495"/>
                <a:gd name="connsiteY1" fmla="*/ 171450 h 745332"/>
                <a:gd name="connsiteX2" fmla="*/ 421482 w 515495"/>
                <a:gd name="connsiteY2" fmla="*/ 304800 h 745332"/>
                <a:gd name="connsiteX3" fmla="*/ 515495 w 515495"/>
                <a:gd name="connsiteY3" fmla="*/ 473126 h 745332"/>
                <a:gd name="connsiteX4" fmla="*/ 245269 w 515495"/>
                <a:gd name="connsiteY4" fmla="*/ 745332 h 745332"/>
                <a:gd name="connsiteX5" fmla="*/ 114300 w 515495"/>
                <a:gd name="connsiteY5" fmla="*/ 542925 h 745332"/>
                <a:gd name="connsiteX6" fmla="*/ 47625 w 515495"/>
                <a:gd name="connsiteY6" fmla="*/ 426244 h 745332"/>
                <a:gd name="connsiteX7" fmla="*/ 0 w 515495"/>
                <a:gd name="connsiteY7" fmla="*/ 333375 h 745332"/>
                <a:gd name="connsiteX8" fmla="*/ 183357 w 515495"/>
                <a:gd name="connsiteY8" fmla="*/ 133350 h 745332"/>
                <a:gd name="connsiteX9" fmla="*/ 292894 w 515495"/>
                <a:gd name="connsiteY9" fmla="*/ 0 h 745332"/>
                <a:gd name="connsiteX0" fmla="*/ 300408 w 523009"/>
                <a:gd name="connsiteY0" fmla="*/ 0 h 745332"/>
                <a:gd name="connsiteX1" fmla="*/ 364702 w 523009"/>
                <a:gd name="connsiteY1" fmla="*/ 171450 h 745332"/>
                <a:gd name="connsiteX2" fmla="*/ 428996 w 523009"/>
                <a:gd name="connsiteY2" fmla="*/ 304800 h 745332"/>
                <a:gd name="connsiteX3" fmla="*/ 523009 w 523009"/>
                <a:gd name="connsiteY3" fmla="*/ 473126 h 745332"/>
                <a:gd name="connsiteX4" fmla="*/ 252783 w 523009"/>
                <a:gd name="connsiteY4" fmla="*/ 745332 h 745332"/>
                <a:gd name="connsiteX5" fmla="*/ 121814 w 523009"/>
                <a:gd name="connsiteY5" fmla="*/ 542925 h 745332"/>
                <a:gd name="connsiteX6" fmla="*/ 55139 w 523009"/>
                <a:gd name="connsiteY6" fmla="*/ 426244 h 745332"/>
                <a:gd name="connsiteX7" fmla="*/ 0 w 523009"/>
                <a:gd name="connsiteY7" fmla="*/ 333375 h 745332"/>
                <a:gd name="connsiteX8" fmla="*/ 190871 w 523009"/>
                <a:gd name="connsiteY8" fmla="*/ 133350 h 745332"/>
                <a:gd name="connsiteX9" fmla="*/ 300408 w 523009"/>
                <a:gd name="connsiteY9" fmla="*/ 0 h 74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3009" h="745332">
                  <a:moveTo>
                    <a:pt x="300408" y="0"/>
                  </a:moveTo>
                  <a:lnTo>
                    <a:pt x="364702" y="171450"/>
                  </a:lnTo>
                  <a:lnTo>
                    <a:pt x="428996" y="304800"/>
                  </a:lnTo>
                  <a:lnTo>
                    <a:pt x="523009" y="473126"/>
                  </a:lnTo>
                  <a:lnTo>
                    <a:pt x="252783" y="745332"/>
                  </a:lnTo>
                  <a:lnTo>
                    <a:pt x="121814" y="542925"/>
                  </a:lnTo>
                  <a:lnTo>
                    <a:pt x="55139" y="426244"/>
                  </a:lnTo>
                  <a:lnTo>
                    <a:pt x="0" y="333375"/>
                  </a:lnTo>
                  <a:lnTo>
                    <a:pt x="190871" y="133350"/>
                  </a:lnTo>
                  <a:lnTo>
                    <a:pt x="300408" y="0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2" name="Freeform 52">
              <a:extLst>
                <a:ext uri="{FF2B5EF4-FFF2-40B4-BE49-F238E27FC236}">
                  <a16:creationId xmlns:a16="http://schemas.microsoft.com/office/drawing/2014/main" id="{2DD3C6C5-F858-4CAD-BCA9-7F401E254E84}"/>
                </a:ext>
              </a:extLst>
            </p:cNvPr>
            <p:cNvSpPr/>
            <p:nvPr/>
          </p:nvSpPr>
          <p:spPr bwMode="auto">
            <a:xfrm>
              <a:off x="7430359" y="1255178"/>
              <a:ext cx="217884" cy="247650"/>
            </a:xfrm>
            <a:custGeom>
              <a:avLst/>
              <a:gdLst>
                <a:gd name="connsiteX0" fmla="*/ 0 w 297657"/>
                <a:gd name="connsiteY0" fmla="*/ 347663 h 347663"/>
                <a:gd name="connsiteX1" fmla="*/ 145257 w 297657"/>
                <a:gd name="connsiteY1" fmla="*/ 192881 h 347663"/>
                <a:gd name="connsiteX2" fmla="*/ 297657 w 297657"/>
                <a:gd name="connsiteY2" fmla="*/ 19050 h 347663"/>
                <a:gd name="connsiteX3" fmla="*/ 278607 w 297657"/>
                <a:gd name="connsiteY3" fmla="*/ 0 h 347663"/>
                <a:gd name="connsiteX4" fmla="*/ 204788 w 297657"/>
                <a:gd name="connsiteY4" fmla="*/ 90488 h 347663"/>
                <a:gd name="connsiteX5" fmla="*/ 107157 w 297657"/>
                <a:gd name="connsiteY5" fmla="*/ 195263 h 347663"/>
                <a:gd name="connsiteX6" fmla="*/ 38100 w 297657"/>
                <a:gd name="connsiteY6" fmla="*/ 271463 h 347663"/>
                <a:gd name="connsiteX7" fmla="*/ 0 w 297657"/>
                <a:gd name="connsiteY7" fmla="*/ 347663 h 347663"/>
                <a:gd name="connsiteX0" fmla="*/ 11906 w 309563"/>
                <a:gd name="connsiteY0" fmla="*/ 347663 h 347663"/>
                <a:gd name="connsiteX1" fmla="*/ 157163 w 309563"/>
                <a:gd name="connsiteY1" fmla="*/ 192881 h 347663"/>
                <a:gd name="connsiteX2" fmla="*/ 309563 w 309563"/>
                <a:gd name="connsiteY2" fmla="*/ 19050 h 347663"/>
                <a:gd name="connsiteX3" fmla="*/ 290513 w 309563"/>
                <a:gd name="connsiteY3" fmla="*/ 0 h 347663"/>
                <a:gd name="connsiteX4" fmla="*/ 216694 w 309563"/>
                <a:gd name="connsiteY4" fmla="*/ 90488 h 347663"/>
                <a:gd name="connsiteX5" fmla="*/ 119063 w 309563"/>
                <a:gd name="connsiteY5" fmla="*/ 195263 h 347663"/>
                <a:gd name="connsiteX6" fmla="*/ 0 w 309563"/>
                <a:gd name="connsiteY6" fmla="*/ 333376 h 347663"/>
                <a:gd name="connsiteX7" fmla="*/ 11906 w 309563"/>
                <a:gd name="connsiteY7" fmla="*/ 347663 h 347663"/>
                <a:gd name="connsiteX0" fmla="*/ 11906 w 304800"/>
                <a:gd name="connsiteY0" fmla="*/ 347663 h 347663"/>
                <a:gd name="connsiteX1" fmla="*/ 157163 w 304800"/>
                <a:gd name="connsiteY1" fmla="*/ 192881 h 347663"/>
                <a:gd name="connsiteX2" fmla="*/ 304800 w 304800"/>
                <a:gd name="connsiteY2" fmla="*/ 26194 h 347663"/>
                <a:gd name="connsiteX3" fmla="*/ 290513 w 304800"/>
                <a:gd name="connsiteY3" fmla="*/ 0 h 347663"/>
                <a:gd name="connsiteX4" fmla="*/ 216694 w 304800"/>
                <a:gd name="connsiteY4" fmla="*/ 90488 h 347663"/>
                <a:gd name="connsiteX5" fmla="*/ 119063 w 304800"/>
                <a:gd name="connsiteY5" fmla="*/ 195263 h 347663"/>
                <a:gd name="connsiteX6" fmla="*/ 0 w 304800"/>
                <a:gd name="connsiteY6" fmla="*/ 333376 h 347663"/>
                <a:gd name="connsiteX7" fmla="*/ 11906 w 304800"/>
                <a:gd name="connsiteY7" fmla="*/ 347663 h 34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800" h="347663">
                  <a:moveTo>
                    <a:pt x="11906" y="347663"/>
                  </a:moveTo>
                  <a:lnTo>
                    <a:pt x="157163" y="192881"/>
                  </a:lnTo>
                  <a:lnTo>
                    <a:pt x="304800" y="26194"/>
                  </a:lnTo>
                  <a:lnTo>
                    <a:pt x="290513" y="0"/>
                  </a:lnTo>
                  <a:lnTo>
                    <a:pt x="216694" y="90488"/>
                  </a:lnTo>
                  <a:lnTo>
                    <a:pt x="119063" y="195263"/>
                  </a:lnTo>
                  <a:lnTo>
                    <a:pt x="0" y="333376"/>
                  </a:lnTo>
                  <a:lnTo>
                    <a:pt x="11906" y="347663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3" name="Freeform 53">
              <a:extLst>
                <a:ext uri="{FF2B5EF4-FFF2-40B4-BE49-F238E27FC236}">
                  <a16:creationId xmlns:a16="http://schemas.microsoft.com/office/drawing/2014/main" id="{F5849BC2-CE55-4A62-921C-0554E96A9CF7}"/>
                </a:ext>
              </a:extLst>
            </p:cNvPr>
            <p:cNvSpPr/>
            <p:nvPr/>
          </p:nvSpPr>
          <p:spPr bwMode="auto">
            <a:xfrm>
              <a:off x="7386306" y="1142068"/>
              <a:ext cx="258366" cy="348853"/>
            </a:xfrm>
            <a:custGeom>
              <a:avLst/>
              <a:gdLst>
                <a:gd name="connsiteX0" fmla="*/ 64293 w 361950"/>
                <a:gd name="connsiteY0" fmla="*/ 488156 h 488156"/>
                <a:gd name="connsiteX1" fmla="*/ 195262 w 361950"/>
                <a:gd name="connsiteY1" fmla="*/ 340518 h 488156"/>
                <a:gd name="connsiteX2" fmla="*/ 361950 w 361950"/>
                <a:gd name="connsiteY2" fmla="*/ 154781 h 488156"/>
                <a:gd name="connsiteX3" fmla="*/ 330993 w 361950"/>
                <a:gd name="connsiteY3" fmla="*/ 85725 h 488156"/>
                <a:gd name="connsiteX4" fmla="*/ 295275 w 361950"/>
                <a:gd name="connsiteY4" fmla="*/ 0 h 488156"/>
                <a:gd name="connsiteX5" fmla="*/ 211931 w 361950"/>
                <a:gd name="connsiteY5" fmla="*/ 135731 h 488156"/>
                <a:gd name="connsiteX6" fmla="*/ 142875 w 361950"/>
                <a:gd name="connsiteY6" fmla="*/ 216693 h 488156"/>
                <a:gd name="connsiteX7" fmla="*/ 66675 w 361950"/>
                <a:gd name="connsiteY7" fmla="*/ 288131 h 488156"/>
                <a:gd name="connsiteX8" fmla="*/ 0 w 361950"/>
                <a:gd name="connsiteY8" fmla="*/ 354806 h 488156"/>
                <a:gd name="connsiteX9" fmla="*/ 64293 w 361950"/>
                <a:gd name="connsiteY9" fmla="*/ 488156 h 48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1950" h="488156">
                  <a:moveTo>
                    <a:pt x="64293" y="488156"/>
                  </a:moveTo>
                  <a:lnTo>
                    <a:pt x="195262" y="340518"/>
                  </a:lnTo>
                  <a:lnTo>
                    <a:pt x="361950" y="154781"/>
                  </a:lnTo>
                  <a:lnTo>
                    <a:pt x="330993" y="85725"/>
                  </a:lnTo>
                  <a:lnTo>
                    <a:pt x="295275" y="0"/>
                  </a:lnTo>
                  <a:lnTo>
                    <a:pt x="211931" y="135731"/>
                  </a:lnTo>
                  <a:lnTo>
                    <a:pt x="142875" y="216693"/>
                  </a:lnTo>
                  <a:lnTo>
                    <a:pt x="66675" y="288131"/>
                  </a:lnTo>
                  <a:lnTo>
                    <a:pt x="0" y="354806"/>
                  </a:lnTo>
                  <a:lnTo>
                    <a:pt x="64293" y="488156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ZA" sz="700" dirty="0"/>
                <a:t>`</a:t>
              </a:r>
            </a:p>
          </p:txBody>
        </p:sp>
        <p:sp>
          <p:nvSpPr>
            <p:cNvPr id="554" name="Freeform 54">
              <a:extLst>
                <a:ext uri="{FF2B5EF4-FFF2-40B4-BE49-F238E27FC236}">
                  <a16:creationId xmlns:a16="http://schemas.microsoft.com/office/drawing/2014/main" id="{4F421B00-0565-4470-B1BE-4D6747CDDCEE}"/>
                </a:ext>
              </a:extLst>
            </p:cNvPr>
            <p:cNvSpPr/>
            <p:nvPr/>
          </p:nvSpPr>
          <p:spPr bwMode="auto">
            <a:xfrm>
              <a:off x="7345825" y="1105159"/>
              <a:ext cx="255985" cy="286940"/>
            </a:xfrm>
            <a:custGeom>
              <a:avLst/>
              <a:gdLst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7538 h 403275"/>
                <a:gd name="connsiteX1" fmla="*/ 61913 w 364331"/>
                <a:gd name="connsiteY1" fmla="*/ 403275 h 403275"/>
                <a:gd name="connsiteX2" fmla="*/ 169069 w 364331"/>
                <a:gd name="connsiteY2" fmla="*/ 296119 h 403275"/>
                <a:gd name="connsiteX3" fmla="*/ 264319 w 364331"/>
                <a:gd name="connsiteY3" fmla="*/ 200869 h 403275"/>
                <a:gd name="connsiteX4" fmla="*/ 364331 w 364331"/>
                <a:gd name="connsiteY4" fmla="*/ 60375 h 403275"/>
                <a:gd name="connsiteX5" fmla="*/ 342900 w 364331"/>
                <a:gd name="connsiteY5" fmla="*/ 844 h 403275"/>
                <a:gd name="connsiteX6" fmla="*/ 307181 w 364331"/>
                <a:gd name="connsiteY6" fmla="*/ 24657 h 403275"/>
                <a:gd name="connsiteX7" fmla="*/ 280988 w 364331"/>
                <a:gd name="connsiteY7" fmla="*/ 15132 h 403275"/>
                <a:gd name="connsiteX8" fmla="*/ 240506 w 364331"/>
                <a:gd name="connsiteY8" fmla="*/ 34182 h 403275"/>
                <a:gd name="connsiteX9" fmla="*/ 204788 w 364331"/>
                <a:gd name="connsiteY9" fmla="*/ 10369 h 403275"/>
                <a:gd name="connsiteX10" fmla="*/ 171450 w 364331"/>
                <a:gd name="connsiteY10" fmla="*/ 15132 h 403275"/>
                <a:gd name="connsiteX11" fmla="*/ 104775 w 364331"/>
                <a:gd name="connsiteY11" fmla="*/ 127050 h 403275"/>
                <a:gd name="connsiteX12" fmla="*/ 0 w 364331"/>
                <a:gd name="connsiteY12" fmla="*/ 217538 h 403275"/>
                <a:gd name="connsiteX0" fmla="*/ 0 w 364331"/>
                <a:gd name="connsiteY0" fmla="*/ 217538 h 403275"/>
                <a:gd name="connsiteX1" fmla="*/ 61913 w 364331"/>
                <a:gd name="connsiteY1" fmla="*/ 403275 h 403275"/>
                <a:gd name="connsiteX2" fmla="*/ 180975 w 364331"/>
                <a:gd name="connsiteY2" fmla="*/ 300882 h 403275"/>
                <a:gd name="connsiteX3" fmla="*/ 264319 w 364331"/>
                <a:gd name="connsiteY3" fmla="*/ 200869 h 403275"/>
                <a:gd name="connsiteX4" fmla="*/ 364331 w 364331"/>
                <a:gd name="connsiteY4" fmla="*/ 60375 h 403275"/>
                <a:gd name="connsiteX5" fmla="*/ 342900 w 364331"/>
                <a:gd name="connsiteY5" fmla="*/ 844 h 403275"/>
                <a:gd name="connsiteX6" fmla="*/ 307181 w 364331"/>
                <a:gd name="connsiteY6" fmla="*/ 24657 h 403275"/>
                <a:gd name="connsiteX7" fmla="*/ 280988 w 364331"/>
                <a:gd name="connsiteY7" fmla="*/ 15132 h 403275"/>
                <a:gd name="connsiteX8" fmla="*/ 240506 w 364331"/>
                <a:gd name="connsiteY8" fmla="*/ 34182 h 403275"/>
                <a:gd name="connsiteX9" fmla="*/ 204788 w 364331"/>
                <a:gd name="connsiteY9" fmla="*/ 10369 h 403275"/>
                <a:gd name="connsiteX10" fmla="*/ 171450 w 364331"/>
                <a:gd name="connsiteY10" fmla="*/ 15132 h 403275"/>
                <a:gd name="connsiteX11" fmla="*/ 104775 w 364331"/>
                <a:gd name="connsiteY11" fmla="*/ 127050 h 403275"/>
                <a:gd name="connsiteX12" fmla="*/ 0 w 364331"/>
                <a:gd name="connsiteY12" fmla="*/ 217538 h 403275"/>
                <a:gd name="connsiteX0" fmla="*/ 0 w 359568"/>
                <a:gd name="connsiteY0" fmla="*/ 229445 h 403275"/>
                <a:gd name="connsiteX1" fmla="*/ 57150 w 359568"/>
                <a:gd name="connsiteY1" fmla="*/ 403275 h 403275"/>
                <a:gd name="connsiteX2" fmla="*/ 176212 w 359568"/>
                <a:gd name="connsiteY2" fmla="*/ 300882 h 403275"/>
                <a:gd name="connsiteX3" fmla="*/ 259556 w 359568"/>
                <a:gd name="connsiteY3" fmla="*/ 200869 h 403275"/>
                <a:gd name="connsiteX4" fmla="*/ 359568 w 359568"/>
                <a:gd name="connsiteY4" fmla="*/ 60375 h 403275"/>
                <a:gd name="connsiteX5" fmla="*/ 338137 w 359568"/>
                <a:gd name="connsiteY5" fmla="*/ 844 h 403275"/>
                <a:gd name="connsiteX6" fmla="*/ 302418 w 359568"/>
                <a:gd name="connsiteY6" fmla="*/ 24657 h 403275"/>
                <a:gd name="connsiteX7" fmla="*/ 276225 w 359568"/>
                <a:gd name="connsiteY7" fmla="*/ 15132 h 403275"/>
                <a:gd name="connsiteX8" fmla="*/ 235743 w 359568"/>
                <a:gd name="connsiteY8" fmla="*/ 34182 h 403275"/>
                <a:gd name="connsiteX9" fmla="*/ 200025 w 359568"/>
                <a:gd name="connsiteY9" fmla="*/ 10369 h 403275"/>
                <a:gd name="connsiteX10" fmla="*/ 166687 w 359568"/>
                <a:gd name="connsiteY10" fmla="*/ 15132 h 403275"/>
                <a:gd name="connsiteX11" fmla="*/ 100012 w 359568"/>
                <a:gd name="connsiteY11" fmla="*/ 127050 h 403275"/>
                <a:gd name="connsiteX12" fmla="*/ 0 w 359568"/>
                <a:gd name="connsiteY12" fmla="*/ 229445 h 40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568" h="403275">
                  <a:moveTo>
                    <a:pt x="0" y="229445"/>
                  </a:moveTo>
                  <a:lnTo>
                    <a:pt x="57150" y="403275"/>
                  </a:lnTo>
                  <a:lnTo>
                    <a:pt x="176212" y="300882"/>
                  </a:lnTo>
                  <a:lnTo>
                    <a:pt x="259556" y="200869"/>
                  </a:lnTo>
                  <a:lnTo>
                    <a:pt x="359568" y="60375"/>
                  </a:lnTo>
                  <a:lnTo>
                    <a:pt x="338137" y="844"/>
                  </a:lnTo>
                  <a:cubicBezTo>
                    <a:pt x="328612" y="-5109"/>
                    <a:pt x="312737" y="22276"/>
                    <a:pt x="302418" y="24657"/>
                  </a:cubicBezTo>
                  <a:cubicBezTo>
                    <a:pt x="292099" y="27038"/>
                    <a:pt x="287337" y="13545"/>
                    <a:pt x="276225" y="15132"/>
                  </a:cubicBezTo>
                  <a:cubicBezTo>
                    <a:pt x="265113" y="16719"/>
                    <a:pt x="248443" y="34976"/>
                    <a:pt x="235743" y="34182"/>
                  </a:cubicBezTo>
                  <a:cubicBezTo>
                    <a:pt x="223043" y="33388"/>
                    <a:pt x="211534" y="13544"/>
                    <a:pt x="200025" y="10369"/>
                  </a:cubicBezTo>
                  <a:cubicBezTo>
                    <a:pt x="188516" y="7194"/>
                    <a:pt x="183356" y="-4315"/>
                    <a:pt x="166687" y="15132"/>
                  </a:cubicBezTo>
                  <a:lnTo>
                    <a:pt x="100012" y="127050"/>
                  </a:lnTo>
                  <a:lnTo>
                    <a:pt x="0" y="229445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5" name="Freeform 55">
              <a:extLst>
                <a:ext uri="{FF2B5EF4-FFF2-40B4-BE49-F238E27FC236}">
                  <a16:creationId xmlns:a16="http://schemas.microsoft.com/office/drawing/2014/main" id="{18BA2CDF-EFDA-40A8-8986-FFC53C592BC1}"/>
                </a:ext>
              </a:extLst>
            </p:cNvPr>
            <p:cNvSpPr/>
            <p:nvPr/>
          </p:nvSpPr>
          <p:spPr bwMode="auto">
            <a:xfrm>
              <a:off x="7329156" y="1093253"/>
              <a:ext cx="140494" cy="172640"/>
            </a:xfrm>
            <a:custGeom>
              <a:avLst/>
              <a:gdLst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45256 w 190500"/>
                <a:gd name="connsiteY2" fmla="*/ 35719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47638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33350 w 190500"/>
                <a:gd name="connsiteY2" fmla="*/ 40482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47638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33350 w 190500"/>
                <a:gd name="connsiteY2" fmla="*/ 40482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54782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42888"/>
                <a:gd name="connsiteX1" fmla="*/ 71438 w 197644"/>
                <a:gd name="connsiteY1" fmla="*/ 126207 h 242888"/>
                <a:gd name="connsiteX2" fmla="*/ 133350 w 197644"/>
                <a:gd name="connsiteY2" fmla="*/ 40482 h 242888"/>
                <a:gd name="connsiteX3" fmla="*/ 161925 w 197644"/>
                <a:gd name="connsiteY3" fmla="*/ 0 h 242888"/>
                <a:gd name="connsiteX4" fmla="*/ 197644 w 197644"/>
                <a:gd name="connsiteY4" fmla="*/ 23813 h 242888"/>
                <a:gd name="connsiteX5" fmla="*/ 154782 w 197644"/>
                <a:gd name="connsiteY5" fmla="*/ 104775 h 242888"/>
                <a:gd name="connsiteX6" fmla="*/ 85725 w 197644"/>
                <a:gd name="connsiteY6" fmla="*/ 185738 h 242888"/>
                <a:gd name="connsiteX7" fmla="*/ 23812 w 197644"/>
                <a:gd name="connsiteY7" fmla="*/ 242888 h 242888"/>
                <a:gd name="connsiteX8" fmla="*/ 0 w 197644"/>
                <a:gd name="connsiteY8" fmla="*/ 180975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644" h="242888">
                  <a:moveTo>
                    <a:pt x="0" y="180975"/>
                  </a:moveTo>
                  <a:lnTo>
                    <a:pt x="71438" y="126207"/>
                  </a:lnTo>
                  <a:cubicBezTo>
                    <a:pt x="93663" y="102792"/>
                    <a:pt x="118269" y="61517"/>
                    <a:pt x="133350" y="40482"/>
                  </a:cubicBezTo>
                  <a:cubicBezTo>
                    <a:pt x="148431" y="19447"/>
                    <a:pt x="151209" y="2778"/>
                    <a:pt x="161925" y="0"/>
                  </a:cubicBezTo>
                  <a:lnTo>
                    <a:pt x="197644" y="23813"/>
                  </a:lnTo>
                  <a:cubicBezTo>
                    <a:pt x="196454" y="41276"/>
                    <a:pt x="173435" y="77788"/>
                    <a:pt x="154782" y="104775"/>
                  </a:cubicBezTo>
                  <a:cubicBezTo>
                    <a:pt x="136129" y="131762"/>
                    <a:pt x="107553" y="162719"/>
                    <a:pt x="85725" y="185738"/>
                  </a:cubicBezTo>
                  <a:cubicBezTo>
                    <a:pt x="63897" y="208757"/>
                    <a:pt x="44450" y="223838"/>
                    <a:pt x="23812" y="242888"/>
                  </a:cubicBezTo>
                  <a:lnTo>
                    <a:pt x="0" y="180975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6" name="Freeform 56">
              <a:extLst>
                <a:ext uri="{FF2B5EF4-FFF2-40B4-BE49-F238E27FC236}">
                  <a16:creationId xmlns:a16="http://schemas.microsoft.com/office/drawing/2014/main" id="{9B79226A-3CFA-4409-AFE0-16EBF7A04124}"/>
                </a:ext>
              </a:extLst>
            </p:cNvPr>
            <p:cNvSpPr/>
            <p:nvPr/>
          </p:nvSpPr>
          <p:spPr bwMode="auto">
            <a:xfrm>
              <a:off x="7302962" y="1062296"/>
              <a:ext cx="138113" cy="160734"/>
            </a:xfrm>
            <a:custGeom>
              <a:avLst/>
              <a:gdLst>
                <a:gd name="connsiteX0" fmla="*/ 0 w 192882"/>
                <a:gd name="connsiteY0" fmla="*/ 97631 h 223837"/>
                <a:gd name="connsiteX1" fmla="*/ 40482 w 192882"/>
                <a:gd name="connsiteY1" fmla="*/ 223837 h 223837"/>
                <a:gd name="connsiteX2" fmla="*/ 111919 w 192882"/>
                <a:gd name="connsiteY2" fmla="*/ 164306 h 223837"/>
                <a:gd name="connsiteX3" fmla="*/ 164307 w 192882"/>
                <a:gd name="connsiteY3" fmla="*/ 102394 h 223837"/>
                <a:gd name="connsiteX4" fmla="*/ 192882 w 192882"/>
                <a:gd name="connsiteY4" fmla="*/ 45244 h 223837"/>
                <a:gd name="connsiteX5" fmla="*/ 152400 w 192882"/>
                <a:gd name="connsiteY5" fmla="*/ 0 h 223837"/>
                <a:gd name="connsiteX6" fmla="*/ 128588 w 192882"/>
                <a:gd name="connsiteY6" fmla="*/ 30956 h 223837"/>
                <a:gd name="connsiteX7" fmla="*/ 83344 w 192882"/>
                <a:gd name="connsiteY7" fmla="*/ 16669 h 223837"/>
                <a:gd name="connsiteX8" fmla="*/ 0 w 192882"/>
                <a:gd name="connsiteY8" fmla="*/ 97631 h 223837"/>
                <a:gd name="connsiteX0" fmla="*/ 0 w 192882"/>
                <a:gd name="connsiteY0" fmla="*/ 97763 h 223969"/>
                <a:gd name="connsiteX1" fmla="*/ 40482 w 192882"/>
                <a:gd name="connsiteY1" fmla="*/ 223969 h 223969"/>
                <a:gd name="connsiteX2" fmla="*/ 111919 w 192882"/>
                <a:gd name="connsiteY2" fmla="*/ 164438 h 223969"/>
                <a:gd name="connsiteX3" fmla="*/ 164307 w 192882"/>
                <a:gd name="connsiteY3" fmla="*/ 102526 h 223969"/>
                <a:gd name="connsiteX4" fmla="*/ 192882 w 192882"/>
                <a:gd name="connsiteY4" fmla="*/ 45376 h 223969"/>
                <a:gd name="connsiteX5" fmla="*/ 152400 w 192882"/>
                <a:gd name="connsiteY5" fmla="*/ 132 h 223969"/>
                <a:gd name="connsiteX6" fmla="*/ 128588 w 192882"/>
                <a:gd name="connsiteY6" fmla="*/ 31088 h 223969"/>
                <a:gd name="connsiteX7" fmla="*/ 83344 w 192882"/>
                <a:gd name="connsiteY7" fmla="*/ 16801 h 223969"/>
                <a:gd name="connsiteX8" fmla="*/ 0 w 192882"/>
                <a:gd name="connsiteY8" fmla="*/ 97763 h 223969"/>
                <a:gd name="connsiteX0" fmla="*/ 0 w 192882"/>
                <a:gd name="connsiteY0" fmla="*/ 97763 h 223969"/>
                <a:gd name="connsiteX1" fmla="*/ 40482 w 192882"/>
                <a:gd name="connsiteY1" fmla="*/ 223969 h 223969"/>
                <a:gd name="connsiteX2" fmla="*/ 111919 w 192882"/>
                <a:gd name="connsiteY2" fmla="*/ 164438 h 223969"/>
                <a:gd name="connsiteX3" fmla="*/ 164307 w 192882"/>
                <a:gd name="connsiteY3" fmla="*/ 102526 h 223969"/>
                <a:gd name="connsiteX4" fmla="*/ 192882 w 192882"/>
                <a:gd name="connsiteY4" fmla="*/ 45376 h 223969"/>
                <a:gd name="connsiteX5" fmla="*/ 152400 w 192882"/>
                <a:gd name="connsiteY5" fmla="*/ 132 h 223969"/>
                <a:gd name="connsiteX6" fmla="*/ 128588 w 192882"/>
                <a:gd name="connsiteY6" fmla="*/ 31088 h 223969"/>
                <a:gd name="connsiteX7" fmla="*/ 83344 w 192882"/>
                <a:gd name="connsiteY7" fmla="*/ 16801 h 223969"/>
                <a:gd name="connsiteX8" fmla="*/ 0 w 192882"/>
                <a:gd name="connsiteY8" fmla="*/ 97763 h 223969"/>
                <a:gd name="connsiteX0" fmla="*/ 0 w 192882"/>
                <a:gd name="connsiteY0" fmla="*/ 97763 h 225549"/>
                <a:gd name="connsiteX1" fmla="*/ 40482 w 192882"/>
                <a:gd name="connsiteY1" fmla="*/ 223969 h 225549"/>
                <a:gd name="connsiteX2" fmla="*/ 111919 w 192882"/>
                <a:gd name="connsiteY2" fmla="*/ 164438 h 225549"/>
                <a:gd name="connsiteX3" fmla="*/ 164307 w 192882"/>
                <a:gd name="connsiteY3" fmla="*/ 102526 h 225549"/>
                <a:gd name="connsiteX4" fmla="*/ 192882 w 192882"/>
                <a:gd name="connsiteY4" fmla="*/ 45376 h 225549"/>
                <a:gd name="connsiteX5" fmla="*/ 152400 w 192882"/>
                <a:gd name="connsiteY5" fmla="*/ 132 h 225549"/>
                <a:gd name="connsiteX6" fmla="*/ 128588 w 192882"/>
                <a:gd name="connsiteY6" fmla="*/ 31088 h 225549"/>
                <a:gd name="connsiteX7" fmla="*/ 83344 w 192882"/>
                <a:gd name="connsiteY7" fmla="*/ 16801 h 225549"/>
                <a:gd name="connsiteX8" fmla="*/ 0 w 192882"/>
                <a:gd name="connsiteY8" fmla="*/ 97763 h 225549"/>
                <a:gd name="connsiteX0" fmla="*/ 0 w 192882"/>
                <a:gd name="connsiteY0" fmla="*/ 97763 h 225549"/>
                <a:gd name="connsiteX1" fmla="*/ 40482 w 192882"/>
                <a:gd name="connsiteY1" fmla="*/ 223969 h 225549"/>
                <a:gd name="connsiteX2" fmla="*/ 111919 w 192882"/>
                <a:gd name="connsiteY2" fmla="*/ 164438 h 225549"/>
                <a:gd name="connsiteX3" fmla="*/ 164307 w 192882"/>
                <a:gd name="connsiteY3" fmla="*/ 102526 h 225549"/>
                <a:gd name="connsiteX4" fmla="*/ 192882 w 192882"/>
                <a:gd name="connsiteY4" fmla="*/ 45376 h 225549"/>
                <a:gd name="connsiteX5" fmla="*/ 152400 w 192882"/>
                <a:gd name="connsiteY5" fmla="*/ 132 h 225549"/>
                <a:gd name="connsiteX6" fmla="*/ 128588 w 192882"/>
                <a:gd name="connsiteY6" fmla="*/ 31088 h 225549"/>
                <a:gd name="connsiteX7" fmla="*/ 83344 w 192882"/>
                <a:gd name="connsiteY7" fmla="*/ 16801 h 225549"/>
                <a:gd name="connsiteX8" fmla="*/ 0 w 192882"/>
                <a:gd name="connsiteY8" fmla="*/ 97763 h 225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2882" h="225549">
                  <a:moveTo>
                    <a:pt x="0" y="97763"/>
                  </a:moveTo>
                  <a:lnTo>
                    <a:pt x="40482" y="223969"/>
                  </a:lnTo>
                  <a:cubicBezTo>
                    <a:pt x="59135" y="235081"/>
                    <a:pt x="91282" y="184678"/>
                    <a:pt x="111919" y="164438"/>
                  </a:cubicBezTo>
                  <a:cubicBezTo>
                    <a:pt x="132556" y="144198"/>
                    <a:pt x="154782" y="121576"/>
                    <a:pt x="164307" y="102526"/>
                  </a:cubicBezTo>
                  <a:lnTo>
                    <a:pt x="192882" y="45376"/>
                  </a:lnTo>
                  <a:cubicBezTo>
                    <a:pt x="190898" y="28310"/>
                    <a:pt x="163116" y="2513"/>
                    <a:pt x="152400" y="132"/>
                  </a:cubicBezTo>
                  <a:cubicBezTo>
                    <a:pt x="141684" y="-2249"/>
                    <a:pt x="140097" y="28310"/>
                    <a:pt x="128588" y="31088"/>
                  </a:cubicBezTo>
                  <a:cubicBezTo>
                    <a:pt x="117079" y="33866"/>
                    <a:pt x="104775" y="5689"/>
                    <a:pt x="83344" y="16801"/>
                  </a:cubicBezTo>
                  <a:lnTo>
                    <a:pt x="0" y="97763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7" name="Freeform 57">
              <a:extLst>
                <a:ext uri="{FF2B5EF4-FFF2-40B4-BE49-F238E27FC236}">
                  <a16:creationId xmlns:a16="http://schemas.microsoft.com/office/drawing/2014/main" id="{E024238B-EE41-4C80-B1F3-44C8BFBE06F1}"/>
                </a:ext>
              </a:extLst>
            </p:cNvPr>
            <p:cNvSpPr/>
            <p:nvPr/>
          </p:nvSpPr>
          <p:spPr bwMode="auto">
            <a:xfrm>
              <a:off x="7686343" y="874178"/>
              <a:ext cx="492919" cy="573881"/>
            </a:xfrm>
            <a:custGeom>
              <a:avLst/>
              <a:gdLst>
                <a:gd name="connsiteX0" fmla="*/ 0 w 678656"/>
                <a:gd name="connsiteY0" fmla="*/ 721519 h 831056"/>
                <a:gd name="connsiteX1" fmla="*/ 35719 w 678656"/>
                <a:gd name="connsiteY1" fmla="*/ 831056 h 831056"/>
                <a:gd name="connsiteX2" fmla="*/ 97631 w 678656"/>
                <a:gd name="connsiteY2" fmla="*/ 723900 h 831056"/>
                <a:gd name="connsiteX3" fmla="*/ 142875 w 678656"/>
                <a:gd name="connsiteY3" fmla="*/ 631031 h 831056"/>
                <a:gd name="connsiteX4" fmla="*/ 204787 w 678656"/>
                <a:gd name="connsiteY4" fmla="*/ 583406 h 831056"/>
                <a:gd name="connsiteX5" fmla="*/ 261937 w 678656"/>
                <a:gd name="connsiteY5" fmla="*/ 559594 h 831056"/>
                <a:gd name="connsiteX6" fmla="*/ 328612 w 678656"/>
                <a:gd name="connsiteY6" fmla="*/ 576262 h 831056"/>
                <a:gd name="connsiteX7" fmla="*/ 373856 w 678656"/>
                <a:gd name="connsiteY7" fmla="*/ 609600 h 831056"/>
                <a:gd name="connsiteX8" fmla="*/ 409575 w 678656"/>
                <a:gd name="connsiteY8" fmla="*/ 654844 h 831056"/>
                <a:gd name="connsiteX9" fmla="*/ 435769 w 678656"/>
                <a:gd name="connsiteY9" fmla="*/ 654844 h 831056"/>
                <a:gd name="connsiteX10" fmla="*/ 514350 w 678656"/>
                <a:gd name="connsiteY10" fmla="*/ 538162 h 831056"/>
                <a:gd name="connsiteX11" fmla="*/ 554831 w 678656"/>
                <a:gd name="connsiteY11" fmla="*/ 426244 h 831056"/>
                <a:gd name="connsiteX12" fmla="*/ 611981 w 678656"/>
                <a:gd name="connsiteY12" fmla="*/ 257175 h 831056"/>
                <a:gd name="connsiteX13" fmla="*/ 640556 w 678656"/>
                <a:gd name="connsiteY13" fmla="*/ 154781 h 831056"/>
                <a:gd name="connsiteX14" fmla="*/ 678656 w 678656"/>
                <a:gd name="connsiteY14" fmla="*/ 66675 h 831056"/>
                <a:gd name="connsiteX15" fmla="*/ 650081 w 678656"/>
                <a:gd name="connsiteY15" fmla="*/ 14287 h 831056"/>
                <a:gd name="connsiteX16" fmla="*/ 626269 w 678656"/>
                <a:gd name="connsiteY16" fmla="*/ 78581 h 831056"/>
                <a:gd name="connsiteX17" fmla="*/ 604837 w 678656"/>
                <a:gd name="connsiteY17" fmla="*/ 0 h 831056"/>
                <a:gd name="connsiteX18" fmla="*/ 590550 w 678656"/>
                <a:gd name="connsiteY18" fmla="*/ 30956 h 831056"/>
                <a:gd name="connsiteX19" fmla="*/ 459581 w 678656"/>
                <a:gd name="connsiteY19" fmla="*/ 452437 h 831056"/>
                <a:gd name="connsiteX20" fmla="*/ 388144 w 678656"/>
                <a:gd name="connsiteY20" fmla="*/ 507206 h 831056"/>
                <a:gd name="connsiteX21" fmla="*/ 354806 w 678656"/>
                <a:gd name="connsiteY21" fmla="*/ 507206 h 831056"/>
                <a:gd name="connsiteX22" fmla="*/ 295275 w 678656"/>
                <a:gd name="connsiteY22" fmla="*/ 469106 h 831056"/>
                <a:gd name="connsiteX23" fmla="*/ 252412 w 678656"/>
                <a:gd name="connsiteY23" fmla="*/ 445294 h 831056"/>
                <a:gd name="connsiteX24" fmla="*/ 190500 w 678656"/>
                <a:gd name="connsiteY24" fmla="*/ 461962 h 831056"/>
                <a:gd name="connsiteX25" fmla="*/ 109537 w 678656"/>
                <a:gd name="connsiteY25" fmla="*/ 552450 h 831056"/>
                <a:gd name="connsiteX26" fmla="*/ 38100 w 678656"/>
                <a:gd name="connsiteY26" fmla="*/ 666750 h 831056"/>
                <a:gd name="connsiteX27" fmla="*/ 0 w 678656"/>
                <a:gd name="connsiteY27" fmla="*/ 721519 h 831056"/>
                <a:gd name="connsiteX0" fmla="*/ 0 w 678656"/>
                <a:gd name="connsiteY0" fmla="*/ 737328 h 846865"/>
                <a:gd name="connsiteX1" fmla="*/ 35719 w 678656"/>
                <a:gd name="connsiteY1" fmla="*/ 846865 h 846865"/>
                <a:gd name="connsiteX2" fmla="*/ 97631 w 678656"/>
                <a:gd name="connsiteY2" fmla="*/ 739709 h 846865"/>
                <a:gd name="connsiteX3" fmla="*/ 142875 w 678656"/>
                <a:gd name="connsiteY3" fmla="*/ 646840 h 846865"/>
                <a:gd name="connsiteX4" fmla="*/ 204787 w 678656"/>
                <a:gd name="connsiteY4" fmla="*/ 599215 h 846865"/>
                <a:gd name="connsiteX5" fmla="*/ 261937 w 678656"/>
                <a:gd name="connsiteY5" fmla="*/ 575403 h 846865"/>
                <a:gd name="connsiteX6" fmla="*/ 328612 w 678656"/>
                <a:gd name="connsiteY6" fmla="*/ 592071 h 846865"/>
                <a:gd name="connsiteX7" fmla="*/ 373856 w 678656"/>
                <a:gd name="connsiteY7" fmla="*/ 625409 h 846865"/>
                <a:gd name="connsiteX8" fmla="*/ 409575 w 678656"/>
                <a:gd name="connsiteY8" fmla="*/ 670653 h 846865"/>
                <a:gd name="connsiteX9" fmla="*/ 435769 w 678656"/>
                <a:gd name="connsiteY9" fmla="*/ 670653 h 846865"/>
                <a:gd name="connsiteX10" fmla="*/ 514350 w 678656"/>
                <a:gd name="connsiteY10" fmla="*/ 553971 h 846865"/>
                <a:gd name="connsiteX11" fmla="*/ 554831 w 678656"/>
                <a:gd name="connsiteY11" fmla="*/ 442053 h 846865"/>
                <a:gd name="connsiteX12" fmla="*/ 611981 w 678656"/>
                <a:gd name="connsiteY12" fmla="*/ 272984 h 846865"/>
                <a:gd name="connsiteX13" fmla="*/ 640556 w 678656"/>
                <a:gd name="connsiteY13" fmla="*/ 170590 h 846865"/>
                <a:gd name="connsiteX14" fmla="*/ 678656 w 678656"/>
                <a:gd name="connsiteY14" fmla="*/ 82484 h 846865"/>
                <a:gd name="connsiteX15" fmla="*/ 650081 w 678656"/>
                <a:gd name="connsiteY15" fmla="*/ 30096 h 846865"/>
                <a:gd name="connsiteX16" fmla="*/ 626269 w 678656"/>
                <a:gd name="connsiteY16" fmla="*/ 94390 h 846865"/>
                <a:gd name="connsiteX17" fmla="*/ 604837 w 678656"/>
                <a:gd name="connsiteY17" fmla="*/ 15809 h 846865"/>
                <a:gd name="connsiteX18" fmla="*/ 590550 w 678656"/>
                <a:gd name="connsiteY18" fmla="*/ 46765 h 846865"/>
                <a:gd name="connsiteX19" fmla="*/ 459581 w 678656"/>
                <a:gd name="connsiteY19" fmla="*/ 468246 h 846865"/>
                <a:gd name="connsiteX20" fmla="*/ 388144 w 678656"/>
                <a:gd name="connsiteY20" fmla="*/ 523015 h 846865"/>
                <a:gd name="connsiteX21" fmla="*/ 354806 w 678656"/>
                <a:gd name="connsiteY21" fmla="*/ 523015 h 846865"/>
                <a:gd name="connsiteX22" fmla="*/ 295275 w 678656"/>
                <a:gd name="connsiteY22" fmla="*/ 484915 h 846865"/>
                <a:gd name="connsiteX23" fmla="*/ 252412 w 678656"/>
                <a:gd name="connsiteY23" fmla="*/ 461103 h 846865"/>
                <a:gd name="connsiteX24" fmla="*/ 190500 w 678656"/>
                <a:gd name="connsiteY24" fmla="*/ 477771 h 846865"/>
                <a:gd name="connsiteX25" fmla="*/ 109537 w 678656"/>
                <a:gd name="connsiteY25" fmla="*/ 568259 h 846865"/>
                <a:gd name="connsiteX26" fmla="*/ 38100 w 678656"/>
                <a:gd name="connsiteY26" fmla="*/ 682559 h 846865"/>
                <a:gd name="connsiteX27" fmla="*/ 0 w 678656"/>
                <a:gd name="connsiteY27" fmla="*/ 737328 h 846865"/>
                <a:gd name="connsiteX0" fmla="*/ 0 w 678739"/>
                <a:gd name="connsiteY0" fmla="*/ 737328 h 846865"/>
                <a:gd name="connsiteX1" fmla="*/ 35719 w 678739"/>
                <a:gd name="connsiteY1" fmla="*/ 846865 h 846865"/>
                <a:gd name="connsiteX2" fmla="*/ 97631 w 678739"/>
                <a:gd name="connsiteY2" fmla="*/ 739709 h 846865"/>
                <a:gd name="connsiteX3" fmla="*/ 142875 w 678739"/>
                <a:gd name="connsiteY3" fmla="*/ 646840 h 846865"/>
                <a:gd name="connsiteX4" fmla="*/ 204787 w 678739"/>
                <a:gd name="connsiteY4" fmla="*/ 599215 h 846865"/>
                <a:gd name="connsiteX5" fmla="*/ 261937 w 678739"/>
                <a:gd name="connsiteY5" fmla="*/ 575403 h 846865"/>
                <a:gd name="connsiteX6" fmla="*/ 328612 w 678739"/>
                <a:gd name="connsiteY6" fmla="*/ 592071 h 846865"/>
                <a:gd name="connsiteX7" fmla="*/ 373856 w 678739"/>
                <a:gd name="connsiteY7" fmla="*/ 625409 h 846865"/>
                <a:gd name="connsiteX8" fmla="*/ 409575 w 678739"/>
                <a:gd name="connsiteY8" fmla="*/ 670653 h 846865"/>
                <a:gd name="connsiteX9" fmla="*/ 435769 w 678739"/>
                <a:gd name="connsiteY9" fmla="*/ 670653 h 846865"/>
                <a:gd name="connsiteX10" fmla="*/ 514350 w 678739"/>
                <a:gd name="connsiteY10" fmla="*/ 553971 h 846865"/>
                <a:gd name="connsiteX11" fmla="*/ 554831 w 678739"/>
                <a:gd name="connsiteY11" fmla="*/ 442053 h 846865"/>
                <a:gd name="connsiteX12" fmla="*/ 611981 w 678739"/>
                <a:gd name="connsiteY12" fmla="*/ 272984 h 846865"/>
                <a:gd name="connsiteX13" fmla="*/ 640556 w 678739"/>
                <a:gd name="connsiteY13" fmla="*/ 170590 h 846865"/>
                <a:gd name="connsiteX14" fmla="*/ 678656 w 678739"/>
                <a:gd name="connsiteY14" fmla="*/ 82484 h 846865"/>
                <a:gd name="connsiteX15" fmla="*/ 650081 w 678739"/>
                <a:gd name="connsiteY15" fmla="*/ 30096 h 846865"/>
                <a:gd name="connsiteX16" fmla="*/ 626269 w 678739"/>
                <a:gd name="connsiteY16" fmla="*/ 94390 h 846865"/>
                <a:gd name="connsiteX17" fmla="*/ 604837 w 678739"/>
                <a:gd name="connsiteY17" fmla="*/ 15809 h 846865"/>
                <a:gd name="connsiteX18" fmla="*/ 590550 w 678739"/>
                <a:gd name="connsiteY18" fmla="*/ 46765 h 846865"/>
                <a:gd name="connsiteX19" fmla="*/ 459581 w 678739"/>
                <a:gd name="connsiteY19" fmla="*/ 468246 h 846865"/>
                <a:gd name="connsiteX20" fmla="*/ 388144 w 678739"/>
                <a:gd name="connsiteY20" fmla="*/ 523015 h 846865"/>
                <a:gd name="connsiteX21" fmla="*/ 354806 w 678739"/>
                <a:gd name="connsiteY21" fmla="*/ 523015 h 846865"/>
                <a:gd name="connsiteX22" fmla="*/ 295275 w 678739"/>
                <a:gd name="connsiteY22" fmla="*/ 484915 h 846865"/>
                <a:gd name="connsiteX23" fmla="*/ 252412 w 678739"/>
                <a:gd name="connsiteY23" fmla="*/ 461103 h 846865"/>
                <a:gd name="connsiteX24" fmla="*/ 190500 w 678739"/>
                <a:gd name="connsiteY24" fmla="*/ 477771 h 846865"/>
                <a:gd name="connsiteX25" fmla="*/ 109537 w 678739"/>
                <a:gd name="connsiteY25" fmla="*/ 568259 h 846865"/>
                <a:gd name="connsiteX26" fmla="*/ 38100 w 678739"/>
                <a:gd name="connsiteY26" fmla="*/ 682559 h 846865"/>
                <a:gd name="connsiteX27" fmla="*/ 0 w 678739"/>
                <a:gd name="connsiteY27" fmla="*/ 737328 h 846865"/>
                <a:gd name="connsiteX0" fmla="*/ 0 w 678739"/>
                <a:gd name="connsiteY0" fmla="*/ 737328 h 846865"/>
                <a:gd name="connsiteX1" fmla="*/ 35719 w 678739"/>
                <a:gd name="connsiteY1" fmla="*/ 846865 h 846865"/>
                <a:gd name="connsiteX2" fmla="*/ 97631 w 678739"/>
                <a:gd name="connsiteY2" fmla="*/ 739709 h 846865"/>
                <a:gd name="connsiteX3" fmla="*/ 142875 w 678739"/>
                <a:gd name="connsiteY3" fmla="*/ 646840 h 846865"/>
                <a:gd name="connsiteX4" fmla="*/ 204787 w 678739"/>
                <a:gd name="connsiteY4" fmla="*/ 599215 h 846865"/>
                <a:gd name="connsiteX5" fmla="*/ 261937 w 678739"/>
                <a:gd name="connsiteY5" fmla="*/ 575403 h 846865"/>
                <a:gd name="connsiteX6" fmla="*/ 328612 w 678739"/>
                <a:gd name="connsiteY6" fmla="*/ 592071 h 846865"/>
                <a:gd name="connsiteX7" fmla="*/ 373856 w 678739"/>
                <a:gd name="connsiteY7" fmla="*/ 625409 h 846865"/>
                <a:gd name="connsiteX8" fmla="*/ 409575 w 678739"/>
                <a:gd name="connsiteY8" fmla="*/ 670653 h 846865"/>
                <a:gd name="connsiteX9" fmla="*/ 435769 w 678739"/>
                <a:gd name="connsiteY9" fmla="*/ 670653 h 846865"/>
                <a:gd name="connsiteX10" fmla="*/ 514350 w 678739"/>
                <a:gd name="connsiteY10" fmla="*/ 553971 h 846865"/>
                <a:gd name="connsiteX11" fmla="*/ 554831 w 678739"/>
                <a:gd name="connsiteY11" fmla="*/ 442053 h 846865"/>
                <a:gd name="connsiteX12" fmla="*/ 611981 w 678739"/>
                <a:gd name="connsiteY12" fmla="*/ 272984 h 846865"/>
                <a:gd name="connsiteX13" fmla="*/ 640556 w 678739"/>
                <a:gd name="connsiteY13" fmla="*/ 170590 h 846865"/>
                <a:gd name="connsiteX14" fmla="*/ 678656 w 678739"/>
                <a:gd name="connsiteY14" fmla="*/ 82484 h 846865"/>
                <a:gd name="connsiteX15" fmla="*/ 650081 w 678739"/>
                <a:gd name="connsiteY15" fmla="*/ 30096 h 846865"/>
                <a:gd name="connsiteX16" fmla="*/ 626269 w 678739"/>
                <a:gd name="connsiteY16" fmla="*/ 94390 h 846865"/>
                <a:gd name="connsiteX17" fmla="*/ 604837 w 678739"/>
                <a:gd name="connsiteY17" fmla="*/ 15809 h 846865"/>
                <a:gd name="connsiteX18" fmla="*/ 590550 w 678739"/>
                <a:gd name="connsiteY18" fmla="*/ 46765 h 846865"/>
                <a:gd name="connsiteX19" fmla="*/ 459581 w 678739"/>
                <a:gd name="connsiteY19" fmla="*/ 468246 h 846865"/>
                <a:gd name="connsiteX20" fmla="*/ 388144 w 678739"/>
                <a:gd name="connsiteY20" fmla="*/ 523015 h 846865"/>
                <a:gd name="connsiteX21" fmla="*/ 354806 w 678739"/>
                <a:gd name="connsiteY21" fmla="*/ 523015 h 846865"/>
                <a:gd name="connsiteX22" fmla="*/ 295275 w 678739"/>
                <a:gd name="connsiteY22" fmla="*/ 484915 h 846865"/>
                <a:gd name="connsiteX23" fmla="*/ 252412 w 678739"/>
                <a:gd name="connsiteY23" fmla="*/ 461103 h 846865"/>
                <a:gd name="connsiteX24" fmla="*/ 190500 w 678739"/>
                <a:gd name="connsiteY24" fmla="*/ 477771 h 846865"/>
                <a:gd name="connsiteX25" fmla="*/ 109537 w 678739"/>
                <a:gd name="connsiteY25" fmla="*/ 568259 h 846865"/>
                <a:gd name="connsiteX26" fmla="*/ 38100 w 678739"/>
                <a:gd name="connsiteY26" fmla="*/ 682559 h 846865"/>
                <a:gd name="connsiteX27" fmla="*/ 0 w 678739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35769 w 671625"/>
                <a:gd name="connsiteY9" fmla="*/ 670653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25409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95288 w 678769"/>
                <a:gd name="connsiteY20" fmla="*/ 523015 h 846866"/>
                <a:gd name="connsiteX21" fmla="*/ 361950 w 678769"/>
                <a:gd name="connsiteY21" fmla="*/ 523015 h 846866"/>
                <a:gd name="connsiteX22" fmla="*/ 302419 w 678769"/>
                <a:gd name="connsiteY22" fmla="*/ 484915 h 846866"/>
                <a:gd name="connsiteX23" fmla="*/ 259556 w 678769"/>
                <a:gd name="connsiteY23" fmla="*/ 461103 h 846866"/>
                <a:gd name="connsiteX24" fmla="*/ 197644 w 678769"/>
                <a:gd name="connsiteY24" fmla="*/ 477771 h 846866"/>
                <a:gd name="connsiteX25" fmla="*/ 116681 w 678769"/>
                <a:gd name="connsiteY25" fmla="*/ 568259 h 846866"/>
                <a:gd name="connsiteX26" fmla="*/ 45244 w 678769"/>
                <a:gd name="connsiteY26" fmla="*/ 682559 h 846866"/>
                <a:gd name="connsiteX27" fmla="*/ 0 w 678769"/>
                <a:gd name="connsiteY27" fmla="*/ 746853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25409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61950 w 678769"/>
                <a:gd name="connsiteY20" fmla="*/ 523015 h 846866"/>
                <a:gd name="connsiteX21" fmla="*/ 302419 w 678769"/>
                <a:gd name="connsiteY21" fmla="*/ 484915 h 846866"/>
                <a:gd name="connsiteX22" fmla="*/ 259556 w 678769"/>
                <a:gd name="connsiteY22" fmla="*/ 461103 h 846866"/>
                <a:gd name="connsiteX23" fmla="*/ 197644 w 678769"/>
                <a:gd name="connsiteY23" fmla="*/ 477771 h 846866"/>
                <a:gd name="connsiteX24" fmla="*/ 116681 w 678769"/>
                <a:gd name="connsiteY24" fmla="*/ 568259 h 846866"/>
                <a:gd name="connsiteX25" fmla="*/ 45244 w 678769"/>
                <a:gd name="connsiteY25" fmla="*/ 682559 h 846866"/>
                <a:gd name="connsiteX26" fmla="*/ 0 w 678769"/>
                <a:gd name="connsiteY26" fmla="*/ 746853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32553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61950 w 678769"/>
                <a:gd name="connsiteY20" fmla="*/ 523015 h 846866"/>
                <a:gd name="connsiteX21" fmla="*/ 302419 w 678769"/>
                <a:gd name="connsiteY21" fmla="*/ 484915 h 846866"/>
                <a:gd name="connsiteX22" fmla="*/ 259556 w 678769"/>
                <a:gd name="connsiteY22" fmla="*/ 461103 h 846866"/>
                <a:gd name="connsiteX23" fmla="*/ 197644 w 678769"/>
                <a:gd name="connsiteY23" fmla="*/ 477771 h 846866"/>
                <a:gd name="connsiteX24" fmla="*/ 116681 w 678769"/>
                <a:gd name="connsiteY24" fmla="*/ 568259 h 846866"/>
                <a:gd name="connsiteX25" fmla="*/ 45244 w 678769"/>
                <a:gd name="connsiteY25" fmla="*/ 682559 h 846866"/>
                <a:gd name="connsiteX26" fmla="*/ 0 w 678769"/>
                <a:gd name="connsiteY26" fmla="*/ 746853 h 846866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0019 w 678769"/>
                <a:gd name="connsiteY3" fmla="*/ 618883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59556 w 678769"/>
                <a:gd name="connsiteY21" fmla="*/ 433146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0019 w 678769"/>
                <a:gd name="connsiteY3" fmla="*/ 618883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66700 w 678769"/>
                <a:gd name="connsiteY21" fmla="*/ 426002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9544 w 678769"/>
                <a:gd name="connsiteY3" fmla="*/ 621264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66700 w 678769"/>
                <a:gd name="connsiteY21" fmla="*/ 426002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91294"/>
                <a:gd name="connsiteY0" fmla="*/ 696352 h 818909"/>
                <a:gd name="connsiteX1" fmla="*/ 55388 w 691294"/>
                <a:gd name="connsiteY1" fmla="*/ 818908 h 818909"/>
                <a:gd name="connsiteX2" fmla="*/ 117300 w 691294"/>
                <a:gd name="connsiteY2" fmla="*/ 711752 h 818909"/>
                <a:gd name="connsiteX3" fmla="*/ 172069 w 691294"/>
                <a:gd name="connsiteY3" fmla="*/ 621264 h 818909"/>
                <a:gd name="connsiteX4" fmla="*/ 224456 w 691294"/>
                <a:gd name="connsiteY4" fmla="*/ 571258 h 818909"/>
                <a:gd name="connsiteX5" fmla="*/ 281606 w 691294"/>
                <a:gd name="connsiteY5" fmla="*/ 547446 h 818909"/>
                <a:gd name="connsiteX6" fmla="*/ 348281 w 691294"/>
                <a:gd name="connsiteY6" fmla="*/ 564114 h 818909"/>
                <a:gd name="connsiteX7" fmla="*/ 393525 w 691294"/>
                <a:gd name="connsiteY7" fmla="*/ 604596 h 818909"/>
                <a:gd name="connsiteX8" fmla="*/ 429244 w 691294"/>
                <a:gd name="connsiteY8" fmla="*/ 642696 h 818909"/>
                <a:gd name="connsiteX9" fmla="*/ 474488 w 691294"/>
                <a:gd name="connsiteY9" fmla="*/ 630790 h 818909"/>
                <a:gd name="connsiteX10" fmla="*/ 534019 w 691294"/>
                <a:gd name="connsiteY10" fmla="*/ 526014 h 818909"/>
                <a:gd name="connsiteX11" fmla="*/ 574500 w 691294"/>
                <a:gd name="connsiteY11" fmla="*/ 414096 h 818909"/>
                <a:gd name="connsiteX12" fmla="*/ 631650 w 691294"/>
                <a:gd name="connsiteY12" fmla="*/ 245027 h 818909"/>
                <a:gd name="connsiteX13" fmla="*/ 660225 w 691294"/>
                <a:gd name="connsiteY13" fmla="*/ 142633 h 818909"/>
                <a:gd name="connsiteX14" fmla="*/ 691181 w 691294"/>
                <a:gd name="connsiteY14" fmla="*/ 49765 h 818909"/>
                <a:gd name="connsiteX15" fmla="*/ 669750 w 691294"/>
                <a:gd name="connsiteY15" fmla="*/ 2139 h 818909"/>
                <a:gd name="connsiteX16" fmla="*/ 645938 w 691294"/>
                <a:gd name="connsiteY16" fmla="*/ 66433 h 818909"/>
                <a:gd name="connsiteX17" fmla="*/ 610219 w 691294"/>
                <a:gd name="connsiteY17" fmla="*/ 18808 h 818909"/>
                <a:gd name="connsiteX18" fmla="*/ 479250 w 691294"/>
                <a:gd name="connsiteY18" fmla="*/ 440289 h 818909"/>
                <a:gd name="connsiteX19" fmla="*/ 374475 w 691294"/>
                <a:gd name="connsiteY19" fmla="*/ 495058 h 818909"/>
                <a:gd name="connsiteX20" fmla="*/ 314944 w 691294"/>
                <a:gd name="connsiteY20" fmla="*/ 456958 h 818909"/>
                <a:gd name="connsiteX21" fmla="*/ 279225 w 691294"/>
                <a:gd name="connsiteY21" fmla="*/ 426002 h 818909"/>
                <a:gd name="connsiteX22" fmla="*/ 210169 w 691294"/>
                <a:gd name="connsiteY22" fmla="*/ 449814 h 818909"/>
                <a:gd name="connsiteX23" fmla="*/ 129206 w 691294"/>
                <a:gd name="connsiteY23" fmla="*/ 540302 h 818909"/>
                <a:gd name="connsiteX24" fmla="*/ 57769 w 691294"/>
                <a:gd name="connsiteY24" fmla="*/ 654602 h 818909"/>
                <a:gd name="connsiteX25" fmla="*/ 0 w 691294"/>
                <a:gd name="connsiteY25" fmla="*/ 696352 h 818909"/>
                <a:gd name="connsiteX0" fmla="*/ 0 w 691294"/>
                <a:gd name="connsiteY0" fmla="*/ 696352 h 803878"/>
                <a:gd name="connsiteX1" fmla="*/ 47874 w 691294"/>
                <a:gd name="connsiteY1" fmla="*/ 803878 h 803878"/>
                <a:gd name="connsiteX2" fmla="*/ 117300 w 691294"/>
                <a:gd name="connsiteY2" fmla="*/ 711752 h 803878"/>
                <a:gd name="connsiteX3" fmla="*/ 172069 w 691294"/>
                <a:gd name="connsiteY3" fmla="*/ 621264 h 803878"/>
                <a:gd name="connsiteX4" fmla="*/ 224456 w 691294"/>
                <a:gd name="connsiteY4" fmla="*/ 571258 h 803878"/>
                <a:gd name="connsiteX5" fmla="*/ 281606 w 691294"/>
                <a:gd name="connsiteY5" fmla="*/ 547446 h 803878"/>
                <a:gd name="connsiteX6" fmla="*/ 348281 w 691294"/>
                <a:gd name="connsiteY6" fmla="*/ 564114 h 803878"/>
                <a:gd name="connsiteX7" fmla="*/ 393525 w 691294"/>
                <a:gd name="connsiteY7" fmla="*/ 604596 h 803878"/>
                <a:gd name="connsiteX8" fmla="*/ 429244 w 691294"/>
                <a:gd name="connsiteY8" fmla="*/ 642696 h 803878"/>
                <a:gd name="connsiteX9" fmla="*/ 474488 w 691294"/>
                <a:gd name="connsiteY9" fmla="*/ 630790 h 803878"/>
                <a:gd name="connsiteX10" fmla="*/ 534019 w 691294"/>
                <a:gd name="connsiteY10" fmla="*/ 526014 h 803878"/>
                <a:gd name="connsiteX11" fmla="*/ 574500 w 691294"/>
                <a:gd name="connsiteY11" fmla="*/ 414096 h 803878"/>
                <a:gd name="connsiteX12" fmla="*/ 631650 w 691294"/>
                <a:gd name="connsiteY12" fmla="*/ 245027 h 803878"/>
                <a:gd name="connsiteX13" fmla="*/ 660225 w 691294"/>
                <a:gd name="connsiteY13" fmla="*/ 142633 h 803878"/>
                <a:gd name="connsiteX14" fmla="*/ 691181 w 691294"/>
                <a:gd name="connsiteY14" fmla="*/ 49765 h 803878"/>
                <a:gd name="connsiteX15" fmla="*/ 669750 w 691294"/>
                <a:gd name="connsiteY15" fmla="*/ 2139 h 803878"/>
                <a:gd name="connsiteX16" fmla="*/ 645938 w 691294"/>
                <a:gd name="connsiteY16" fmla="*/ 66433 h 803878"/>
                <a:gd name="connsiteX17" fmla="*/ 610219 w 691294"/>
                <a:gd name="connsiteY17" fmla="*/ 18808 h 803878"/>
                <a:gd name="connsiteX18" fmla="*/ 479250 w 691294"/>
                <a:gd name="connsiteY18" fmla="*/ 440289 h 803878"/>
                <a:gd name="connsiteX19" fmla="*/ 374475 w 691294"/>
                <a:gd name="connsiteY19" fmla="*/ 495058 h 803878"/>
                <a:gd name="connsiteX20" fmla="*/ 314944 w 691294"/>
                <a:gd name="connsiteY20" fmla="*/ 456958 h 803878"/>
                <a:gd name="connsiteX21" fmla="*/ 279225 w 691294"/>
                <a:gd name="connsiteY21" fmla="*/ 426002 h 803878"/>
                <a:gd name="connsiteX22" fmla="*/ 210169 w 691294"/>
                <a:gd name="connsiteY22" fmla="*/ 449814 h 803878"/>
                <a:gd name="connsiteX23" fmla="*/ 129206 w 691294"/>
                <a:gd name="connsiteY23" fmla="*/ 540302 h 803878"/>
                <a:gd name="connsiteX24" fmla="*/ 57769 w 691294"/>
                <a:gd name="connsiteY24" fmla="*/ 654602 h 803878"/>
                <a:gd name="connsiteX25" fmla="*/ 0 w 691294"/>
                <a:gd name="connsiteY25" fmla="*/ 696352 h 80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91294" h="803878">
                  <a:moveTo>
                    <a:pt x="0" y="696352"/>
                  </a:moveTo>
                  <a:cubicBezTo>
                    <a:pt x="14288" y="729689"/>
                    <a:pt x="33586" y="770541"/>
                    <a:pt x="47874" y="803878"/>
                  </a:cubicBezTo>
                  <a:cubicBezTo>
                    <a:pt x="64146" y="804275"/>
                    <a:pt x="96601" y="742188"/>
                    <a:pt x="117300" y="711752"/>
                  </a:cubicBezTo>
                  <a:cubicBezTo>
                    <a:pt x="137999" y="681316"/>
                    <a:pt x="154210" y="644680"/>
                    <a:pt x="172069" y="621264"/>
                  </a:cubicBezTo>
                  <a:cubicBezTo>
                    <a:pt x="189928" y="597848"/>
                    <a:pt x="206200" y="583561"/>
                    <a:pt x="224456" y="571258"/>
                  </a:cubicBezTo>
                  <a:cubicBezTo>
                    <a:pt x="242712" y="558955"/>
                    <a:pt x="260969" y="548637"/>
                    <a:pt x="281606" y="547446"/>
                  </a:cubicBezTo>
                  <a:cubicBezTo>
                    <a:pt x="302243" y="546255"/>
                    <a:pt x="329628" y="555780"/>
                    <a:pt x="348281" y="564114"/>
                  </a:cubicBezTo>
                  <a:lnTo>
                    <a:pt x="393525" y="604596"/>
                  </a:lnTo>
                  <a:cubicBezTo>
                    <a:pt x="407019" y="617693"/>
                    <a:pt x="415750" y="638330"/>
                    <a:pt x="429244" y="642696"/>
                  </a:cubicBezTo>
                  <a:cubicBezTo>
                    <a:pt x="442738" y="647062"/>
                    <a:pt x="457026" y="650237"/>
                    <a:pt x="474488" y="630790"/>
                  </a:cubicBezTo>
                  <a:cubicBezTo>
                    <a:pt x="491950" y="611343"/>
                    <a:pt x="517350" y="562130"/>
                    <a:pt x="534019" y="526014"/>
                  </a:cubicBezTo>
                  <a:lnTo>
                    <a:pt x="574500" y="414096"/>
                  </a:lnTo>
                  <a:lnTo>
                    <a:pt x="631650" y="245027"/>
                  </a:lnTo>
                  <a:lnTo>
                    <a:pt x="660225" y="142633"/>
                  </a:lnTo>
                  <a:lnTo>
                    <a:pt x="691181" y="49765"/>
                  </a:lnTo>
                  <a:cubicBezTo>
                    <a:pt x="692769" y="26349"/>
                    <a:pt x="677290" y="-639"/>
                    <a:pt x="669750" y="2139"/>
                  </a:cubicBezTo>
                  <a:cubicBezTo>
                    <a:pt x="662210" y="4917"/>
                    <a:pt x="655860" y="63655"/>
                    <a:pt x="645938" y="66433"/>
                  </a:cubicBezTo>
                  <a:cubicBezTo>
                    <a:pt x="636016" y="69211"/>
                    <a:pt x="638000" y="-43501"/>
                    <a:pt x="610219" y="18808"/>
                  </a:cubicBezTo>
                  <a:cubicBezTo>
                    <a:pt x="582438" y="81117"/>
                    <a:pt x="518541" y="360914"/>
                    <a:pt x="479250" y="440289"/>
                  </a:cubicBezTo>
                  <a:cubicBezTo>
                    <a:pt x="439959" y="519664"/>
                    <a:pt x="401859" y="492280"/>
                    <a:pt x="374475" y="495058"/>
                  </a:cubicBezTo>
                  <a:cubicBezTo>
                    <a:pt x="347091" y="497836"/>
                    <a:pt x="330819" y="468467"/>
                    <a:pt x="314944" y="456958"/>
                  </a:cubicBezTo>
                  <a:cubicBezTo>
                    <a:pt x="299069" y="445449"/>
                    <a:pt x="296688" y="427193"/>
                    <a:pt x="279225" y="426002"/>
                  </a:cubicBezTo>
                  <a:cubicBezTo>
                    <a:pt x="261763" y="424811"/>
                    <a:pt x="235172" y="430764"/>
                    <a:pt x="210169" y="449814"/>
                  </a:cubicBezTo>
                  <a:cubicBezTo>
                    <a:pt x="185166" y="468864"/>
                    <a:pt x="156194" y="510139"/>
                    <a:pt x="129206" y="540302"/>
                  </a:cubicBezTo>
                  <a:lnTo>
                    <a:pt x="57769" y="654602"/>
                  </a:lnTo>
                  <a:lnTo>
                    <a:pt x="0" y="696352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8" name="Freeform 58">
              <a:extLst>
                <a:ext uri="{FF2B5EF4-FFF2-40B4-BE49-F238E27FC236}">
                  <a16:creationId xmlns:a16="http://schemas.microsoft.com/office/drawing/2014/main" id="{974491E2-1F6A-46A1-9B6C-B01EBE7955E2}"/>
                </a:ext>
              </a:extLst>
            </p:cNvPr>
            <p:cNvSpPr/>
            <p:nvPr/>
          </p:nvSpPr>
          <p:spPr bwMode="auto">
            <a:xfrm>
              <a:off x="7654197" y="870605"/>
              <a:ext cx="482203" cy="516731"/>
            </a:xfrm>
            <a:custGeom>
              <a:avLst/>
              <a:gdLst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16719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4319 w 676409"/>
                <a:gd name="connsiteY3" fmla="*/ 452419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4319 w 676409"/>
                <a:gd name="connsiteY3" fmla="*/ 452419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21494 w 676409"/>
                <a:gd name="connsiteY7" fmla="*/ 461944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76409" h="723882">
                  <a:moveTo>
                    <a:pt x="0" y="569100"/>
                  </a:moveTo>
                  <a:lnTo>
                    <a:pt x="54769" y="723882"/>
                  </a:lnTo>
                  <a:cubicBezTo>
                    <a:pt x="83741" y="720707"/>
                    <a:pt x="138906" y="595294"/>
                    <a:pt x="173831" y="550050"/>
                  </a:cubicBezTo>
                  <a:cubicBezTo>
                    <a:pt x="208756" y="504806"/>
                    <a:pt x="237728" y="470675"/>
                    <a:pt x="264319" y="452419"/>
                  </a:cubicBezTo>
                  <a:cubicBezTo>
                    <a:pt x="290910" y="434163"/>
                    <a:pt x="311944" y="432972"/>
                    <a:pt x="333375" y="440513"/>
                  </a:cubicBezTo>
                  <a:cubicBezTo>
                    <a:pt x="354806" y="448054"/>
                    <a:pt x="371872" y="486551"/>
                    <a:pt x="392906" y="497663"/>
                  </a:cubicBezTo>
                  <a:cubicBezTo>
                    <a:pt x="413940" y="508775"/>
                    <a:pt x="438151" y="513141"/>
                    <a:pt x="459582" y="507188"/>
                  </a:cubicBezTo>
                  <a:cubicBezTo>
                    <a:pt x="481013" y="501235"/>
                    <a:pt x="500857" y="477025"/>
                    <a:pt x="521494" y="461944"/>
                  </a:cubicBezTo>
                  <a:lnTo>
                    <a:pt x="566738" y="345263"/>
                  </a:lnTo>
                  <a:lnTo>
                    <a:pt x="623888" y="147619"/>
                  </a:lnTo>
                  <a:cubicBezTo>
                    <a:pt x="642144" y="91263"/>
                    <a:pt x="673894" y="27366"/>
                    <a:pt x="676275" y="7125"/>
                  </a:cubicBezTo>
                  <a:cubicBezTo>
                    <a:pt x="678656" y="-13116"/>
                    <a:pt x="648891" y="15063"/>
                    <a:pt x="638175" y="26175"/>
                  </a:cubicBezTo>
                  <a:cubicBezTo>
                    <a:pt x="627459" y="37287"/>
                    <a:pt x="623887" y="74990"/>
                    <a:pt x="611981" y="73800"/>
                  </a:cubicBezTo>
                  <a:cubicBezTo>
                    <a:pt x="600075" y="72610"/>
                    <a:pt x="584994" y="18238"/>
                    <a:pt x="566738" y="19032"/>
                  </a:cubicBezTo>
                  <a:cubicBezTo>
                    <a:pt x="548482" y="19826"/>
                    <a:pt x="515938" y="49194"/>
                    <a:pt x="502444" y="78563"/>
                  </a:cubicBezTo>
                  <a:lnTo>
                    <a:pt x="485775" y="195244"/>
                  </a:lnTo>
                  <a:lnTo>
                    <a:pt x="464344" y="290494"/>
                  </a:lnTo>
                  <a:lnTo>
                    <a:pt x="438150" y="330975"/>
                  </a:lnTo>
                  <a:cubicBezTo>
                    <a:pt x="423863" y="327403"/>
                    <a:pt x="395685" y="278588"/>
                    <a:pt x="378619" y="269063"/>
                  </a:cubicBezTo>
                  <a:cubicBezTo>
                    <a:pt x="361553" y="259538"/>
                    <a:pt x="346868" y="272237"/>
                    <a:pt x="335756" y="273825"/>
                  </a:cubicBezTo>
                  <a:lnTo>
                    <a:pt x="302419" y="278588"/>
                  </a:lnTo>
                  <a:cubicBezTo>
                    <a:pt x="291307" y="280176"/>
                    <a:pt x="272257" y="310735"/>
                    <a:pt x="261938" y="304782"/>
                  </a:cubicBezTo>
                  <a:cubicBezTo>
                    <a:pt x="251619" y="298829"/>
                    <a:pt x="256778" y="239694"/>
                    <a:pt x="240506" y="242869"/>
                  </a:cubicBezTo>
                  <a:cubicBezTo>
                    <a:pt x="224234" y="246044"/>
                    <a:pt x="190500" y="286526"/>
                    <a:pt x="164306" y="323832"/>
                  </a:cubicBezTo>
                  <a:lnTo>
                    <a:pt x="83344" y="466707"/>
                  </a:lnTo>
                  <a:cubicBezTo>
                    <a:pt x="56357" y="514332"/>
                    <a:pt x="4763" y="526238"/>
                    <a:pt x="0" y="569100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9" name="Freeform 59">
              <a:extLst>
                <a:ext uri="{FF2B5EF4-FFF2-40B4-BE49-F238E27FC236}">
                  <a16:creationId xmlns:a16="http://schemas.microsoft.com/office/drawing/2014/main" id="{9E63DBB9-8E63-4CD3-B82E-EBCCE5275344}"/>
                </a:ext>
              </a:extLst>
            </p:cNvPr>
            <p:cNvSpPr/>
            <p:nvPr/>
          </p:nvSpPr>
          <p:spPr bwMode="auto">
            <a:xfrm>
              <a:off x="7925659" y="922993"/>
              <a:ext cx="86915" cy="191691"/>
            </a:xfrm>
            <a:custGeom>
              <a:avLst/>
              <a:gdLst>
                <a:gd name="connsiteX0" fmla="*/ 121444 w 121444"/>
                <a:gd name="connsiteY0" fmla="*/ 0 h 261938"/>
                <a:gd name="connsiteX1" fmla="*/ 64294 w 121444"/>
                <a:gd name="connsiteY1" fmla="*/ 90488 h 261938"/>
                <a:gd name="connsiteX2" fmla="*/ 50006 w 121444"/>
                <a:gd name="connsiteY2" fmla="*/ 147638 h 261938"/>
                <a:gd name="connsiteX3" fmla="*/ 30956 w 121444"/>
                <a:gd name="connsiteY3" fmla="*/ 169069 h 261938"/>
                <a:gd name="connsiteX4" fmla="*/ 0 w 121444"/>
                <a:gd name="connsiteY4" fmla="*/ 202407 h 261938"/>
                <a:gd name="connsiteX5" fmla="*/ 64294 w 121444"/>
                <a:gd name="connsiteY5" fmla="*/ 261938 h 261938"/>
                <a:gd name="connsiteX6" fmla="*/ 83344 w 121444"/>
                <a:gd name="connsiteY6" fmla="*/ 202407 h 261938"/>
                <a:gd name="connsiteX7" fmla="*/ 95250 w 121444"/>
                <a:gd name="connsiteY7" fmla="*/ 126207 h 261938"/>
                <a:gd name="connsiteX8" fmla="*/ 121444 w 121444"/>
                <a:gd name="connsiteY8" fmla="*/ 0 h 261938"/>
                <a:gd name="connsiteX0" fmla="*/ 121444 w 121444"/>
                <a:gd name="connsiteY0" fmla="*/ 0 h 261938"/>
                <a:gd name="connsiteX1" fmla="*/ 64294 w 121444"/>
                <a:gd name="connsiteY1" fmla="*/ 90488 h 261938"/>
                <a:gd name="connsiteX2" fmla="*/ 50006 w 121444"/>
                <a:gd name="connsiteY2" fmla="*/ 147638 h 261938"/>
                <a:gd name="connsiteX3" fmla="*/ 30956 w 121444"/>
                <a:gd name="connsiteY3" fmla="*/ 169069 h 261938"/>
                <a:gd name="connsiteX4" fmla="*/ 0 w 121444"/>
                <a:gd name="connsiteY4" fmla="*/ 202407 h 261938"/>
                <a:gd name="connsiteX5" fmla="*/ 64294 w 121444"/>
                <a:gd name="connsiteY5" fmla="*/ 261938 h 261938"/>
                <a:gd name="connsiteX6" fmla="*/ 83344 w 121444"/>
                <a:gd name="connsiteY6" fmla="*/ 202407 h 261938"/>
                <a:gd name="connsiteX7" fmla="*/ 104775 w 121444"/>
                <a:gd name="connsiteY7" fmla="*/ 126207 h 261938"/>
                <a:gd name="connsiteX8" fmla="*/ 121444 w 121444"/>
                <a:gd name="connsiteY8" fmla="*/ 0 h 261938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64294 w 121444"/>
                <a:gd name="connsiteY5" fmla="*/ 262287 h 262287"/>
                <a:gd name="connsiteX6" fmla="*/ 83344 w 121444"/>
                <a:gd name="connsiteY6" fmla="*/ 202756 h 262287"/>
                <a:gd name="connsiteX7" fmla="*/ 104775 w 121444"/>
                <a:gd name="connsiteY7" fmla="*/ 126556 h 262287"/>
                <a:gd name="connsiteX8" fmla="*/ 121444 w 121444"/>
                <a:gd name="connsiteY8" fmla="*/ 349 h 262287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64294 w 121444"/>
                <a:gd name="connsiteY5" fmla="*/ 262287 h 262287"/>
                <a:gd name="connsiteX6" fmla="*/ 83344 w 121444"/>
                <a:gd name="connsiteY6" fmla="*/ 202756 h 262287"/>
                <a:gd name="connsiteX7" fmla="*/ 104775 w 121444"/>
                <a:gd name="connsiteY7" fmla="*/ 126556 h 262287"/>
                <a:gd name="connsiteX8" fmla="*/ 121444 w 121444"/>
                <a:gd name="connsiteY8" fmla="*/ 349 h 262287"/>
                <a:gd name="connsiteX0" fmla="*/ 122123 w 122123"/>
                <a:gd name="connsiteY0" fmla="*/ 349 h 262287"/>
                <a:gd name="connsiteX1" fmla="*/ 64973 w 122123"/>
                <a:gd name="connsiteY1" fmla="*/ 90837 h 262287"/>
                <a:gd name="connsiteX2" fmla="*/ 50685 w 122123"/>
                <a:gd name="connsiteY2" fmla="*/ 147987 h 262287"/>
                <a:gd name="connsiteX3" fmla="*/ 31635 w 122123"/>
                <a:gd name="connsiteY3" fmla="*/ 169418 h 262287"/>
                <a:gd name="connsiteX4" fmla="*/ 679 w 122123"/>
                <a:gd name="connsiteY4" fmla="*/ 202756 h 262287"/>
                <a:gd name="connsiteX5" fmla="*/ 64973 w 122123"/>
                <a:gd name="connsiteY5" fmla="*/ 262287 h 262287"/>
                <a:gd name="connsiteX6" fmla="*/ 84023 w 122123"/>
                <a:gd name="connsiteY6" fmla="*/ 202756 h 262287"/>
                <a:gd name="connsiteX7" fmla="*/ 105454 w 122123"/>
                <a:gd name="connsiteY7" fmla="*/ 126556 h 262287"/>
                <a:gd name="connsiteX8" fmla="*/ 122123 w 122123"/>
                <a:gd name="connsiteY8" fmla="*/ 349 h 262287"/>
                <a:gd name="connsiteX0" fmla="*/ 122123 w 122123"/>
                <a:gd name="connsiteY0" fmla="*/ 349 h 266425"/>
                <a:gd name="connsiteX1" fmla="*/ 64973 w 122123"/>
                <a:gd name="connsiteY1" fmla="*/ 90837 h 266425"/>
                <a:gd name="connsiteX2" fmla="*/ 50685 w 122123"/>
                <a:gd name="connsiteY2" fmla="*/ 147987 h 266425"/>
                <a:gd name="connsiteX3" fmla="*/ 31635 w 122123"/>
                <a:gd name="connsiteY3" fmla="*/ 169418 h 266425"/>
                <a:gd name="connsiteX4" fmla="*/ 679 w 122123"/>
                <a:gd name="connsiteY4" fmla="*/ 202756 h 266425"/>
                <a:gd name="connsiteX5" fmla="*/ 64973 w 122123"/>
                <a:gd name="connsiteY5" fmla="*/ 262287 h 266425"/>
                <a:gd name="connsiteX6" fmla="*/ 84023 w 122123"/>
                <a:gd name="connsiteY6" fmla="*/ 202756 h 266425"/>
                <a:gd name="connsiteX7" fmla="*/ 105454 w 122123"/>
                <a:gd name="connsiteY7" fmla="*/ 126556 h 266425"/>
                <a:gd name="connsiteX8" fmla="*/ 122123 w 122123"/>
                <a:gd name="connsiteY8" fmla="*/ 349 h 266425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30957 w 121444"/>
                <a:gd name="connsiteY5" fmla="*/ 238475 h 262287"/>
                <a:gd name="connsiteX6" fmla="*/ 64294 w 121444"/>
                <a:gd name="connsiteY6" fmla="*/ 262287 h 262287"/>
                <a:gd name="connsiteX7" fmla="*/ 83344 w 121444"/>
                <a:gd name="connsiteY7" fmla="*/ 202756 h 262287"/>
                <a:gd name="connsiteX8" fmla="*/ 104775 w 121444"/>
                <a:gd name="connsiteY8" fmla="*/ 126556 h 262287"/>
                <a:gd name="connsiteX9" fmla="*/ 121444 w 121444"/>
                <a:gd name="connsiteY9" fmla="*/ 349 h 262287"/>
                <a:gd name="connsiteX0" fmla="*/ 121444 w 121444"/>
                <a:gd name="connsiteY0" fmla="*/ 349 h 265193"/>
                <a:gd name="connsiteX1" fmla="*/ 64294 w 121444"/>
                <a:gd name="connsiteY1" fmla="*/ 90837 h 265193"/>
                <a:gd name="connsiteX2" fmla="*/ 50006 w 121444"/>
                <a:gd name="connsiteY2" fmla="*/ 147987 h 265193"/>
                <a:gd name="connsiteX3" fmla="*/ 30956 w 121444"/>
                <a:gd name="connsiteY3" fmla="*/ 169418 h 265193"/>
                <a:gd name="connsiteX4" fmla="*/ 0 w 121444"/>
                <a:gd name="connsiteY4" fmla="*/ 202756 h 265193"/>
                <a:gd name="connsiteX5" fmla="*/ 21432 w 121444"/>
                <a:gd name="connsiteY5" fmla="*/ 255144 h 265193"/>
                <a:gd name="connsiteX6" fmla="*/ 64294 w 121444"/>
                <a:gd name="connsiteY6" fmla="*/ 262287 h 265193"/>
                <a:gd name="connsiteX7" fmla="*/ 83344 w 121444"/>
                <a:gd name="connsiteY7" fmla="*/ 202756 h 265193"/>
                <a:gd name="connsiteX8" fmla="*/ 104775 w 121444"/>
                <a:gd name="connsiteY8" fmla="*/ 126556 h 265193"/>
                <a:gd name="connsiteX9" fmla="*/ 121444 w 121444"/>
                <a:gd name="connsiteY9" fmla="*/ 349 h 265193"/>
                <a:gd name="connsiteX0" fmla="*/ 121444 w 121444"/>
                <a:gd name="connsiteY0" fmla="*/ 349 h 268650"/>
                <a:gd name="connsiteX1" fmla="*/ 64294 w 121444"/>
                <a:gd name="connsiteY1" fmla="*/ 90837 h 268650"/>
                <a:gd name="connsiteX2" fmla="*/ 50006 w 121444"/>
                <a:gd name="connsiteY2" fmla="*/ 147987 h 268650"/>
                <a:gd name="connsiteX3" fmla="*/ 30956 w 121444"/>
                <a:gd name="connsiteY3" fmla="*/ 169418 h 268650"/>
                <a:gd name="connsiteX4" fmla="*/ 0 w 121444"/>
                <a:gd name="connsiteY4" fmla="*/ 202756 h 268650"/>
                <a:gd name="connsiteX5" fmla="*/ 21432 w 121444"/>
                <a:gd name="connsiteY5" fmla="*/ 255144 h 268650"/>
                <a:gd name="connsiteX6" fmla="*/ 64294 w 121444"/>
                <a:gd name="connsiteY6" fmla="*/ 262287 h 268650"/>
                <a:gd name="connsiteX7" fmla="*/ 83344 w 121444"/>
                <a:gd name="connsiteY7" fmla="*/ 202756 h 268650"/>
                <a:gd name="connsiteX8" fmla="*/ 104775 w 121444"/>
                <a:gd name="connsiteY8" fmla="*/ 126556 h 268650"/>
                <a:gd name="connsiteX9" fmla="*/ 121444 w 121444"/>
                <a:gd name="connsiteY9" fmla="*/ 349 h 268650"/>
                <a:gd name="connsiteX0" fmla="*/ 121444 w 121444"/>
                <a:gd name="connsiteY0" fmla="*/ 349 h 268650"/>
                <a:gd name="connsiteX1" fmla="*/ 64294 w 121444"/>
                <a:gd name="connsiteY1" fmla="*/ 90837 h 268650"/>
                <a:gd name="connsiteX2" fmla="*/ 50006 w 121444"/>
                <a:gd name="connsiteY2" fmla="*/ 147987 h 268650"/>
                <a:gd name="connsiteX3" fmla="*/ 30956 w 121444"/>
                <a:gd name="connsiteY3" fmla="*/ 169418 h 268650"/>
                <a:gd name="connsiteX4" fmla="*/ 0 w 121444"/>
                <a:gd name="connsiteY4" fmla="*/ 202756 h 268650"/>
                <a:gd name="connsiteX5" fmla="*/ 21432 w 121444"/>
                <a:gd name="connsiteY5" fmla="*/ 255144 h 268650"/>
                <a:gd name="connsiteX6" fmla="*/ 64294 w 121444"/>
                <a:gd name="connsiteY6" fmla="*/ 262287 h 268650"/>
                <a:gd name="connsiteX7" fmla="*/ 90488 w 121444"/>
                <a:gd name="connsiteY7" fmla="*/ 202756 h 268650"/>
                <a:gd name="connsiteX8" fmla="*/ 104775 w 121444"/>
                <a:gd name="connsiteY8" fmla="*/ 126556 h 268650"/>
                <a:gd name="connsiteX9" fmla="*/ 121444 w 121444"/>
                <a:gd name="connsiteY9" fmla="*/ 349 h 2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444" h="268650">
                  <a:moveTo>
                    <a:pt x="121444" y="349"/>
                  </a:moveTo>
                  <a:cubicBezTo>
                    <a:pt x="114697" y="-5604"/>
                    <a:pt x="76200" y="66231"/>
                    <a:pt x="64294" y="90837"/>
                  </a:cubicBezTo>
                  <a:cubicBezTo>
                    <a:pt x="52388" y="115443"/>
                    <a:pt x="56356" y="140843"/>
                    <a:pt x="50006" y="147987"/>
                  </a:cubicBezTo>
                  <a:lnTo>
                    <a:pt x="30956" y="169418"/>
                  </a:lnTo>
                  <a:cubicBezTo>
                    <a:pt x="24606" y="176562"/>
                    <a:pt x="0" y="191247"/>
                    <a:pt x="0" y="202756"/>
                  </a:cubicBezTo>
                  <a:lnTo>
                    <a:pt x="21432" y="255144"/>
                  </a:lnTo>
                  <a:cubicBezTo>
                    <a:pt x="28576" y="272607"/>
                    <a:pt x="52785" y="271018"/>
                    <a:pt x="64294" y="262287"/>
                  </a:cubicBezTo>
                  <a:cubicBezTo>
                    <a:pt x="75803" y="253556"/>
                    <a:pt x="83741" y="225378"/>
                    <a:pt x="90488" y="202756"/>
                  </a:cubicBezTo>
                  <a:lnTo>
                    <a:pt x="104775" y="126556"/>
                  </a:lnTo>
                  <a:lnTo>
                    <a:pt x="121444" y="349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60" name="Freeform 60">
              <a:extLst>
                <a:ext uri="{FF2B5EF4-FFF2-40B4-BE49-F238E27FC236}">
                  <a16:creationId xmlns:a16="http://schemas.microsoft.com/office/drawing/2014/main" id="{DEEDF726-AB49-4D94-8E71-322C777DA39B}"/>
                </a:ext>
              </a:extLst>
            </p:cNvPr>
            <p:cNvSpPr/>
            <p:nvPr/>
          </p:nvSpPr>
          <p:spPr bwMode="auto">
            <a:xfrm>
              <a:off x="7624431" y="981334"/>
              <a:ext cx="211931" cy="298846"/>
            </a:xfrm>
            <a:custGeom>
              <a:avLst/>
              <a:gdLst>
                <a:gd name="connsiteX0" fmla="*/ 0 w 292894"/>
                <a:gd name="connsiteY0" fmla="*/ 328612 h 419100"/>
                <a:gd name="connsiteX1" fmla="*/ 28575 w 292894"/>
                <a:gd name="connsiteY1" fmla="*/ 419100 h 419100"/>
                <a:gd name="connsiteX2" fmla="*/ 85725 w 292894"/>
                <a:gd name="connsiteY2" fmla="*/ 350044 h 419100"/>
                <a:gd name="connsiteX3" fmla="*/ 128588 w 292894"/>
                <a:gd name="connsiteY3" fmla="*/ 319087 h 419100"/>
                <a:gd name="connsiteX4" fmla="*/ 188119 w 292894"/>
                <a:gd name="connsiteY4" fmla="*/ 188119 h 419100"/>
                <a:gd name="connsiteX5" fmla="*/ 230981 w 292894"/>
                <a:gd name="connsiteY5" fmla="*/ 126206 h 419100"/>
                <a:gd name="connsiteX6" fmla="*/ 292894 w 292894"/>
                <a:gd name="connsiteY6" fmla="*/ 78581 h 419100"/>
                <a:gd name="connsiteX7" fmla="*/ 254794 w 292894"/>
                <a:gd name="connsiteY7" fmla="*/ 50006 h 419100"/>
                <a:gd name="connsiteX8" fmla="*/ 219075 w 292894"/>
                <a:gd name="connsiteY8" fmla="*/ 47625 h 419100"/>
                <a:gd name="connsiteX9" fmla="*/ 200025 w 292894"/>
                <a:gd name="connsiteY9" fmla="*/ 0 h 419100"/>
                <a:gd name="connsiteX10" fmla="*/ 185738 w 292894"/>
                <a:gd name="connsiteY10" fmla="*/ 30956 h 419100"/>
                <a:gd name="connsiteX11" fmla="*/ 157163 w 292894"/>
                <a:gd name="connsiteY11" fmla="*/ 97631 h 419100"/>
                <a:gd name="connsiteX12" fmla="*/ 128588 w 292894"/>
                <a:gd name="connsiteY12" fmla="*/ 123825 h 419100"/>
                <a:gd name="connsiteX13" fmla="*/ 88106 w 292894"/>
                <a:gd name="connsiteY13" fmla="*/ 214312 h 419100"/>
                <a:gd name="connsiteX14" fmla="*/ 0 w 292894"/>
                <a:gd name="connsiteY14" fmla="*/ 328612 h 419100"/>
                <a:gd name="connsiteX0" fmla="*/ 0 w 292894"/>
                <a:gd name="connsiteY0" fmla="*/ 328905 h 419393"/>
                <a:gd name="connsiteX1" fmla="*/ 28575 w 292894"/>
                <a:gd name="connsiteY1" fmla="*/ 419393 h 419393"/>
                <a:gd name="connsiteX2" fmla="*/ 85725 w 292894"/>
                <a:gd name="connsiteY2" fmla="*/ 350337 h 419393"/>
                <a:gd name="connsiteX3" fmla="*/ 128588 w 292894"/>
                <a:gd name="connsiteY3" fmla="*/ 319380 h 419393"/>
                <a:gd name="connsiteX4" fmla="*/ 188119 w 292894"/>
                <a:gd name="connsiteY4" fmla="*/ 188412 h 419393"/>
                <a:gd name="connsiteX5" fmla="*/ 230981 w 292894"/>
                <a:gd name="connsiteY5" fmla="*/ 126499 h 419393"/>
                <a:gd name="connsiteX6" fmla="*/ 292894 w 292894"/>
                <a:gd name="connsiteY6" fmla="*/ 78874 h 419393"/>
                <a:gd name="connsiteX7" fmla="*/ 254794 w 292894"/>
                <a:gd name="connsiteY7" fmla="*/ 50299 h 419393"/>
                <a:gd name="connsiteX8" fmla="*/ 219075 w 292894"/>
                <a:gd name="connsiteY8" fmla="*/ 47918 h 419393"/>
                <a:gd name="connsiteX9" fmla="*/ 200025 w 292894"/>
                <a:gd name="connsiteY9" fmla="*/ 293 h 419393"/>
                <a:gd name="connsiteX10" fmla="*/ 185738 w 292894"/>
                <a:gd name="connsiteY10" fmla="*/ 31249 h 419393"/>
                <a:gd name="connsiteX11" fmla="*/ 157163 w 292894"/>
                <a:gd name="connsiteY11" fmla="*/ 97924 h 419393"/>
                <a:gd name="connsiteX12" fmla="*/ 128588 w 292894"/>
                <a:gd name="connsiteY12" fmla="*/ 124118 h 419393"/>
                <a:gd name="connsiteX13" fmla="*/ 88106 w 292894"/>
                <a:gd name="connsiteY13" fmla="*/ 214605 h 419393"/>
                <a:gd name="connsiteX14" fmla="*/ 0 w 292894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90488 w 293255"/>
                <a:gd name="connsiteY2" fmla="*/ 367005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8017"/>
                <a:gd name="connsiteY0" fmla="*/ 321761 h 419393"/>
                <a:gd name="connsiteX1" fmla="*/ 33337 w 298017"/>
                <a:gd name="connsiteY1" fmla="*/ 419393 h 419393"/>
                <a:gd name="connsiteX2" fmla="*/ 95250 w 298017"/>
                <a:gd name="connsiteY2" fmla="*/ 367005 h 419393"/>
                <a:gd name="connsiteX3" fmla="*/ 133350 w 298017"/>
                <a:gd name="connsiteY3" fmla="*/ 319380 h 419393"/>
                <a:gd name="connsiteX4" fmla="*/ 192881 w 298017"/>
                <a:gd name="connsiteY4" fmla="*/ 188412 h 419393"/>
                <a:gd name="connsiteX5" fmla="*/ 235743 w 298017"/>
                <a:gd name="connsiteY5" fmla="*/ 126499 h 419393"/>
                <a:gd name="connsiteX6" fmla="*/ 297656 w 298017"/>
                <a:gd name="connsiteY6" fmla="*/ 78874 h 419393"/>
                <a:gd name="connsiteX7" fmla="*/ 259556 w 298017"/>
                <a:gd name="connsiteY7" fmla="*/ 50299 h 419393"/>
                <a:gd name="connsiteX8" fmla="*/ 223837 w 298017"/>
                <a:gd name="connsiteY8" fmla="*/ 47918 h 419393"/>
                <a:gd name="connsiteX9" fmla="*/ 204787 w 298017"/>
                <a:gd name="connsiteY9" fmla="*/ 293 h 419393"/>
                <a:gd name="connsiteX10" fmla="*/ 190500 w 298017"/>
                <a:gd name="connsiteY10" fmla="*/ 31249 h 419393"/>
                <a:gd name="connsiteX11" fmla="*/ 161925 w 298017"/>
                <a:gd name="connsiteY11" fmla="*/ 97924 h 419393"/>
                <a:gd name="connsiteX12" fmla="*/ 133350 w 298017"/>
                <a:gd name="connsiteY12" fmla="*/ 124118 h 419393"/>
                <a:gd name="connsiteX13" fmla="*/ 92868 w 298017"/>
                <a:gd name="connsiteY13" fmla="*/ 214605 h 419393"/>
                <a:gd name="connsiteX14" fmla="*/ 0 w 298017"/>
                <a:gd name="connsiteY14" fmla="*/ 321761 h 419393"/>
                <a:gd name="connsiteX0" fmla="*/ 0 w 298017"/>
                <a:gd name="connsiteY0" fmla="*/ 321761 h 419393"/>
                <a:gd name="connsiteX1" fmla="*/ 33337 w 298017"/>
                <a:gd name="connsiteY1" fmla="*/ 419393 h 419393"/>
                <a:gd name="connsiteX2" fmla="*/ 95250 w 298017"/>
                <a:gd name="connsiteY2" fmla="*/ 367005 h 419393"/>
                <a:gd name="connsiteX3" fmla="*/ 133350 w 298017"/>
                <a:gd name="connsiteY3" fmla="*/ 319380 h 419393"/>
                <a:gd name="connsiteX4" fmla="*/ 200024 w 298017"/>
                <a:gd name="connsiteY4" fmla="*/ 188412 h 419393"/>
                <a:gd name="connsiteX5" fmla="*/ 235743 w 298017"/>
                <a:gd name="connsiteY5" fmla="*/ 126499 h 419393"/>
                <a:gd name="connsiteX6" fmla="*/ 297656 w 298017"/>
                <a:gd name="connsiteY6" fmla="*/ 78874 h 419393"/>
                <a:gd name="connsiteX7" fmla="*/ 259556 w 298017"/>
                <a:gd name="connsiteY7" fmla="*/ 50299 h 419393"/>
                <a:gd name="connsiteX8" fmla="*/ 223837 w 298017"/>
                <a:gd name="connsiteY8" fmla="*/ 47918 h 419393"/>
                <a:gd name="connsiteX9" fmla="*/ 204787 w 298017"/>
                <a:gd name="connsiteY9" fmla="*/ 293 h 419393"/>
                <a:gd name="connsiteX10" fmla="*/ 190500 w 298017"/>
                <a:gd name="connsiteY10" fmla="*/ 31249 h 419393"/>
                <a:gd name="connsiteX11" fmla="*/ 161925 w 298017"/>
                <a:gd name="connsiteY11" fmla="*/ 97924 h 419393"/>
                <a:gd name="connsiteX12" fmla="*/ 133350 w 298017"/>
                <a:gd name="connsiteY12" fmla="*/ 124118 h 419393"/>
                <a:gd name="connsiteX13" fmla="*/ 92868 w 298017"/>
                <a:gd name="connsiteY13" fmla="*/ 214605 h 419393"/>
                <a:gd name="connsiteX14" fmla="*/ 0 w 298017"/>
                <a:gd name="connsiteY14" fmla="*/ 321761 h 419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8017" h="419393">
                  <a:moveTo>
                    <a:pt x="0" y="321761"/>
                  </a:moveTo>
                  <a:lnTo>
                    <a:pt x="33337" y="419393"/>
                  </a:lnTo>
                  <a:lnTo>
                    <a:pt x="95250" y="367005"/>
                  </a:lnTo>
                  <a:cubicBezTo>
                    <a:pt x="111919" y="350336"/>
                    <a:pt x="115888" y="349145"/>
                    <a:pt x="133350" y="319380"/>
                  </a:cubicBezTo>
                  <a:cubicBezTo>
                    <a:pt x="150812" y="289615"/>
                    <a:pt x="185737" y="209050"/>
                    <a:pt x="200024" y="188412"/>
                  </a:cubicBezTo>
                  <a:lnTo>
                    <a:pt x="235743" y="126499"/>
                  </a:lnTo>
                  <a:cubicBezTo>
                    <a:pt x="253205" y="108243"/>
                    <a:pt x="293687" y="91574"/>
                    <a:pt x="297656" y="78874"/>
                  </a:cubicBezTo>
                  <a:cubicBezTo>
                    <a:pt x="301625" y="66174"/>
                    <a:pt x="271859" y="55458"/>
                    <a:pt x="259556" y="50299"/>
                  </a:cubicBezTo>
                  <a:cubicBezTo>
                    <a:pt x="247253" y="45140"/>
                    <a:pt x="232965" y="56252"/>
                    <a:pt x="223837" y="47918"/>
                  </a:cubicBezTo>
                  <a:cubicBezTo>
                    <a:pt x="214709" y="39584"/>
                    <a:pt x="210343" y="3071"/>
                    <a:pt x="204787" y="293"/>
                  </a:cubicBezTo>
                  <a:cubicBezTo>
                    <a:pt x="199231" y="-2485"/>
                    <a:pt x="197644" y="14977"/>
                    <a:pt x="190500" y="31249"/>
                  </a:cubicBezTo>
                  <a:lnTo>
                    <a:pt x="161925" y="97924"/>
                  </a:lnTo>
                  <a:cubicBezTo>
                    <a:pt x="152400" y="120149"/>
                    <a:pt x="144860" y="104671"/>
                    <a:pt x="133350" y="124118"/>
                  </a:cubicBezTo>
                  <a:lnTo>
                    <a:pt x="92868" y="214605"/>
                  </a:lnTo>
                  <a:lnTo>
                    <a:pt x="0" y="321761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61" name="Freeform 61">
              <a:extLst>
                <a:ext uri="{FF2B5EF4-FFF2-40B4-BE49-F238E27FC236}">
                  <a16:creationId xmlns:a16="http://schemas.microsoft.com/office/drawing/2014/main" id="{3DC01889-61E1-4F0A-ABBF-3BDFDBA40407}"/>
                </a:ext>
              </a:extLst>
            </p:cNvPr>
            <p:cNvSpPr/>
            <p:nvPr/>
          </p:nvSpPr>
          <p:spPr bwMode="auto">
            <a:xfrm>
              <a:off x="7603000" y="1062296"/>
              <a:ext cx="125016" cy="147637"/>
            </a:xfrm>
            <a:custGeom>
              <a:avLst/>
              <a:gdLst>
                <a:gd name="connsiteX0" fmla="*/ 0 w 173831"/>
                <a:gd name="connsiteY0" fmla="*/ 109537 h 207169"/>
                <a:gd name="connsiteX1" fmla="*/ 54768 w 173831"/>
                <a:gd name="connsiteY1" fmla="*/ 45244 h 207169"/>
                <a:gd name="connsiteX2" fmla="*/ 95250 w 173831"/>
                <a:gd name="connsiteY2" fmla="*/ 7144 h 207169"/>
                <a:gd name="connsiteX3" fmla="*/ 126206 w 173831"/>
                <a:gd name="connsiteY3" fmla="*/ 42862 h 207169"/>
                <a:gd name="connsiteX4" fmla="*/ 173831 w 173831"/>
                <a:gd name="connsiteY4" fmla="*/ 0 h 207169"/>
                <a:gd name="connsiteX5" fmla="*/ 133350 w 173831"/>
                <a:gd name="connsiteY5" fmla="*/ 83344 h 207169"/>
                <a:gd name="connsiteX6" fmla="*/ 35718 w 173831"/>
                <a:gd name="connsiteY6" fmla="*/ 204787 h 207169"/>
                <a:gd name="connsiteX7" fmla="*/ 28575 w 173831"/>
                <a:gd name="connsiteY7" fmla="*/ 207169 h 207169"/>
                <a:gd name="connsiteX8" fmla="*/ 0 w 173831"/>
                <a:gd name="connsiteY8" fmla="*/ 109537 h 207169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831" h="207813">
                  <a:moveTo>
                    <a:pt x="0" y="110181"/>
                  </a:moveTo>
                  <a:lnTo>
                    <a:pt x="54768" y="45888"/>
                  </a:lnTo>
                  <a:cubicBezTo>
                    <a:pt x="70643" y="28823"/>
                    <a:pt x="83344" y="8185"/>
                    <a:pt x="95250" y="7788"/>
                  </a:cubicBezTo>
                  <a:cubicBezTo>
                    <a:pt x="107156" y="7391"/>
                    <a:pt x="113109" y="44697"/>
                    <a:pt x="126206" y="43506"/>
                  </a:cubicBezTo>
                  <a:cubicBezTo>
                    <a:pt x="139303" y="42315"/>
                    <a:pt x="172640" y="-6103"/>
                    <a:pt x="173831" y="644"/>
                  </a:cubicBezTo>
                  <a:lnTo>
                    <a:pt x="133350" y="83988"/>
                  </a:lnTo>
                  <a:cubicBezTo>
                    <a:pt x="119856" y="111769"/>
                    <a:pt x="53180" y="184794"/>
                    <a:pt x="35718" y="205431"/>
                  </a:cubicBezTo>
                  <a:lnTo>
                    <a:pt x="28575" y="207813"/>
                  </a:lnTo>
                  <a:lnTo>
                    <a:pt x="0" y="110181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62" name="Freeform 62">
              <a:extLst>
                <a:ext uri="{FF2B5EF4-FFF2-40B4-BE49-F238E27FC236}">
                  <a16:creationId xmlns:a16="http://schemas.microsoft.com/office/drawing/2014/main" id="{5783EB74-6285-42ED-AC1F-086721B42A8E}"/>
                </a:ext>
              </a:extLst>
            </p:cNvPr>
            <p:cNvSpPr/>
            <p:nvPr/>
          </p:nvSpPr>
          <p:spPr bwMode="auto">
            <a:xfrm>
              <a:off x="7593475" y="1093253"/>
              <a:ext cx="52388" cy="55959"/>
            </a:xfrm>
            <a:custGeom>
              <a:avLst/>
              <a:gdLst>
                <a:gd name="connsiteX0" fmla="*/ 0 w 64294"/>
                <a:gd name="connsiteY0" fmla="*/ 19050 h 66675"/>
                <a:gd name="connsiteX1" fmla="*/ 64294 w 64294"/>
                <a:gd name="connsiteY1" fmla="*/ 0 h 66675"/>
                <a:gd name="connsiteX2" fmla="*/ 19050 w 64294"/>
                <a:gd name="connsiteY2" fmla="*/ 66675 h 66675"/>
                <a:gd name="connsiteX3" fmla="*/ 0 w 64294"/>
                <a:gd name="connsiteY3" fmla="*/ 19050 h 66675"/>
                <a:gd name="connsiteX0" fmla="*/ 0 w 64294"/>
                <a:gd name="connsiteY0" fmla="*/ 19050 h 78582"/>
                <a:gd name="connsiteX1" fmla="*/ 64294 w 64294"/>
                <a:gd name="connsiteY1" fmla="*/ 0 h 78582"/>
                <a:gd name="connsiteX2" fmla="*/ 16669 w 64294"/>
                <a:gd name="connsiteY2" fmla="*/ 78582 h 78582"/>
                <a:gd name="connsiteX3" fmla="*/ 0 w 64294"/>
                <a:gd name="connsiteY3" fmla="*/ 19050 h 78582"/>
                <a:gd name="connsiteX0" fmla="*/ 0 w 73819"/>
                <a:gd name="connsiteY0" fmla="*/ 19050 h 78582"/>
                <a:gd name="connsiteX1" fmla="*/ 73819 w 73819"/>
                <a:gd name="connsiteY1" fmla="*/ 0 h 78582"/>
                <a:gd name="connsiteX2" fmla="*/ 16669 w 73819"/>
                <a:gd name="connsiteY2" fmla="*/ 78582 h 78582"/>
                <a:gd name="connsiteX3" fmla="*/ 0 w 73819"/>
                <a:gd name="connsiteY3" fmla="*/ 19050 h 78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819" h="78582">
                  <a:moveTo>
                    <a:pt x="0" y="19050"/>
                  </a:moveTo>
                  <a:lnTo>
                    <a:pt x="73819" y="0"/>
                  </a:lnTo>
                  <a:lnTo>
                    <a:pt x="16669" y="78582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63" name="Freeform 64">
              <a:extLst>
                <a:ext uri="{FF2B5EF4-FFF2-40B4-BE49-F238E27FC236}">
                  <a16:creationId xmlns:a16="http://schemas.microsoft.com/office/drawing/2014/main" id="{939A782E-48BE-4304-8221-2B9B40EC6B07}"/>
                </a:ext>
              </a:extLst>
            </p:cNvPr>
            <p:cNvSpPr/>
            <p:nvPr/>
          </p:nvSpPr>
          <p:spPr bwMode="auto">
            <a:xfrm rot="21000000">
              <a:off x="7297009" y="1069440"/>
              <a:ext cx="65484" cy="53578"/>
            </a:xfrm>
            <a:custGeom>
              <a:avLst/>
              <a:gdLst>
                <a:gd name="connsiteX0" fmla="*/ 0 w 95250"/>
                <a:gd name="connsiteY0" fmla="*/ 0 h 95250"/>
                <a:gd name="connsiteX1" fmla="*/ 9525 w 95250"/>
                <a:gd name="connsiteY1" fmla="*/ 95250 h 95250"/>
                <a:gd name="connsiteX2" fmla="*/ 95250 w 95250"/>
                <a:gd name="connsiteY2" fmla="*/ 21431 h 95250"/>
                <a:gd name="connsiteX3" fmla="*/ 0 w 95250"/>
                <a:gd name="connsiteY3" fmla="*/ 0 h 95250"/>
                <a:gd name="connsiteX0" fmla="*/ 0 w 102394"/>
                <a:gd name="connsiteY0" fmla="*/ 0 h 95250"/>
                <a:gd name="connsiteX1" fmla="*/ 16669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73819 w 102394"/>
                <a:gd name="connsiteY2" fmla="*/ 50006 h 95250"/>
                <a:gd name="connsiteX3" fmla="*/ 102394 w 102394"/>
                <a:gd name="connsiteY3" fmla="*/ 21431 h 95250"/>
                <a:gd name="connsiteX4" fmla="*/ 0 w 102394"/>
                <a:gd name="connsiteY4" fmla="*/ 0 h 95250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73819 w 102394"/>
                <a:gd name="connsiteY2" fmla="*/ 50006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66676 w 102394"/>
                <a:gd name="connsiteY2" fmla="*/ 40481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7742"/>
                <a:gd name="connsiteX1" fmla="*/ 15949 w 102394"/>
                <a:gd name="connsiteY1" fmla="*/ 67742 h 67742"/>
                <a:gd name="connsiteX2" fmla="*/ 66676 w 102394"/>
                <a:gd name="connsiteY2" fmla="*/ 40481 h 67742"/>
                <a:gd name="connsiteX3" fmla="*/ 102394 w 102394"/>
                <a:gd name="connsiteY3" fmla="*/ 21431 h 67742"/>
                <a:gd name="connsiteX4" fmla="*/ 0 w 102394"/>
                <a:gd name="connsiteY4" fmla="*/ 0 h 67742"/>
                <a:gd name="connsiteX0" fmla="*/ 0 w 90668"/>
                <a:gd name="connsiteY0" fmla="*/ 0 h 65674"/>
                <a:gd name="connsiteX1" fmla="*/ 4223 w 90668"/>
                <a:gd name="connsiteY1" fmla="*/ 65674 h 65674"/>
                <a:gd name="connsiteX2" fmla="*/ 54950 w 90668"/>
                <a:gd name="connsiteY2" fmla="*/ 38413 h 65674"/>
                <a:gd name="connsiteX3" fmla="*/ 90668 w 90668"/>
                <a:gd name="connsiteY3" fmla="*/ 19363 h 65674"/>
                <a:gd name="connsiteX4" fmla="*/ 0 w 90668"/>
                <a:gd name="connsiteY4" fmla="*/ 0 h 65674"/>
                <a:gd name="connsiteX0" fmla="*/ 0 w 90668"/>
                <a:gd name="connsiteY0" fmla="*/ 0 h 65674"/>
                <a:gd name="connsiteX1" fmla="*/ 4223 w 90668"/>
                <a:gd name="connsiteY1" fmla="*/ 65674 h 65674"/>
                <a:gd name="connsiteX2" fmla="*/ 59918 w 90668"/>
                <a:gd name="connsiteY2" fmla="*/ 51379 h 65674"/>
                <a:gd name="connsiteX3" fmla="*/ 90668 w 90668"/>
                <a:gd name="connsiteY3" fmla="*/ 19363 h 65674"/>
                <a:gd name="connsiteX4" fmla="*/ 0 w 90668"/>
                <a:gd name="connsiteY4" fmla="*/ 0 h 65674"/>
                <a:gd name="connsiteX0" fmla="*/ 0 w 90668"/>
                <a:gd name="connsiteY0" fmla="*/ 0 h 75054"/>
                <a:gd name="connsiteX1" fmla="*/ 2569 w 90668"/>
                <a:gd name="connsiteY1" fmla="*/ 75054 h 75054"/>
                <a:gd name="connsiteX2" fmla="*/ 59918 w 90668"/>
                <a:gd name="connsiteY2" fmla="*/ 51379 h 75054"/>
                <a:gd name="connsiteX3" fmla="*/ 90668 w 90668"/>
                <a:gd name="connsiteY3" fmla="*/ 19363 h 75054"/>
                <a:gd name="connsiteX4" fmla="*/ 0 w 90668"/>
                <a:gd name="connsiteY4" fmla="*/ 0 h 75054"/>
                <a:gd name="connsiteX0" fmla="*/ 0 w 93189"/>
                <a:gd name="connsiteY0" fmla="*/ 0 h 75054"/>
                <a:gd name="connsiteX1" fmla="*/ 2569 w 93189"/>
                <a:gd name="connsiteY1" fmla="*/ 75054 h 75054"/>
                <a:gd name="connsiteX2" fmla="*/ 59918 w 93189"/>
                <a:gd name="connsiteY2" fmla="*/ 51379 h 75054"/>
                <a:gd name="connsiteX3" fmla="*/ 90668 w 93189"/>
                <a:gd name="connsiteY3" fmla="*/ 19363 h 75054"/>
                <a:gd name="connsiteX4" fmla="*/ 0 w 93189"/>
                <a:gd name="connsiteY4" fmla="*/ 0 h 75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189" h="75054">
                  <a:moveTo>
                    <a:pt x="0" y="0"/>
                  </a:moveTo>
                  <a:cubicBezTo>
                    <a:pt x="856" y="25018"/>
                    <a:pt x="1713" y="50036"/>
                    <a:pt x="2569" y="75054"/>
                  </a:cubicBezTo>
                  <a:lnTo>
                    <a:pt x="59918" y="51379"/>
                  </a:lnTo>
                  <a:cubicBezTo>
                    <a:pt x="79034" y="43487"/>
                    <a:pt x="100654" y="27926"/>
                    <a:pt x="90668" y="1936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64" name="Freeform 65">
              <a:extLst>
                <a:ext uri="{FF2B5EF4-FFF2-40B4-BE49-F238E27FC236}">
                  <a16:creationId xmlns:a16="http://schemas.microsoft.com/office/drawing/2014/main" id="{0454F0D1-196F-4160-8876-C03397D23BF6}"/>
                </a:ext>
              </a:extLst>
            </p:cNvPr>
            <p:cNvSpPr/>
            <p:nvPr/>
          </p:nvSpPr>
          <p:spPr bwMode="auto">
            <a:xfrm rot="20940000">
              <a:off x="7294628" y="1064678"/>
              <a:ext cx="70247" cy="40481"/>
            </a:xfrm>
            <a:custGeom>
              <a:avLst/>
              <a:gdLst>
                <a:gd name="connsiteX0" fmla="*/ 0 w 95250"/>
                <a:gd name="connsiteY0" fmla="*/ 0 h 95250"/>
                <a:gd name="connsiteX1" fmla="*/ 9525 w 95250"/>
                <a:gd name="connsiteY1" fmla="*/ 95250 h 95250"/>
                <a:gd name="connsiteX2" fmla="*/ 95250 w 95250"/>
                <a:gd name="connsiteY2" fmla="*/ 21431 h 95250"/>
                <a:gd name="connsiteX3" fmla="*/ 0 w 95250"/>
                <a:gd name="connsiteY3" fmla="*/ 0 h 95250"/>
                <a:gd name="connsiteX0" fmla="*/ 0 w 102394"/>
                <a:gd name="connsiteY0" fmla="*/ 0 h 95250"/>
                <a:gd name="connsiteX1" fmla="*/ 16669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73819 w 102394"/>
                <a:gd name="connsiteY2" fmla="*/ 50006 h 95250"/>
                <a:gd name="connsiteX3" fmla="*/ 102394 w 102394"/>
                <a:gd name="connsiteY3" fmla="*/ 21431 h 95250"/>
                <a:gd name="connsiteX4" fmla="*/ 0 w 102394"/>
                <a:gd name="connsiteY4" fmla="*/ 0 h 95250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73819 w 102394"/>
                <a:gd name="connsiteY2" fmla="*/ 50006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66676 w 102394"/>
                <a:gd name="connsiteY2" fmla="*/ 40481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46129"/>
                <a:gd name="connsiteX1" fmla="*/ 14341 w 102394"/>
                <a:gd name="connsiteY1" fmla="*/ 46129 h 46129"/>
                <a:gd name="connsiteX2" fmla="*/ 66676 w 102394"/>
                <a:gd name="connsiteY2" fmla="*/ 40481 h 46129"/>
                <a:gd name="connsiteX3" fmla="*/ 102394 w 102394"/>
                <a:gd name="connsiteY3" fmla="*/ 21431 h 46129"/>
                <a:gd name="connsiteX4" fmla="*/ 0 w 102394"/>
                <a:gd name="connsiteY4" fmla="*/ 0 h 46129"/>
                <a:gd name="connsiteX0" fmla="*/ 0 w 104684"/>
                <a:gd name="connsiteY0" fmla="*/ 0 h 48685"/>
                <a:gd name="connsiteX1" fmla="*/ 14341 w 104684"/>
                <a:gd name="connsiteY1" fmla="*/ 46129 h 48685"/>
                <a:gd name="connsiteX2" fmla="*/ 66676 w 104684"/>
                <a:gd name="connsiteY2" fmla="*/ 40481 h 48685"/>
                <a:gd name="connsiteX3" fmla="*/ 102394 w 104684"/>
                <a:gd name="connsiteY3" fmla="*/ 21431 h 48685"/>
                <a:gd name="connsiteX4" fmla="*/ 0 w 104684"/>
                <a:gd name="connsiteY4" fmla="*/ 0 h 48685"/>
                <a:gd name="connsiteX0" fmla="*/ 0 w 98192"/>
                <a:gd name="connsiteY0" fmla="*/ 0 h 57126"/>
                <a:gd name="connsiteX1" fmla="*/ 7849 w 98192"/>
                <a:gd name="connsiteY1" fmla="*/ 54570 h 57126"/>
                <a:gd name="connsiteX2" fmla="*/ 60184 w 98192"/>
                <a:gd name="connsiteY2" fmla="*/ 48922 h 57126"/>
                <a:gd name="connsiteX3" fmla="*/ 95902 w 98192"/>
                <a:gd name="connsiteY3" fmla="*/ 29872 h 57126"/>
                <a:gd name="connsiteX4" fmla="*/ 0 w 98192"/>
                <a:gd name="connsiteY4" fmla="*/ 0 h 5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92" h="57126">
                  <a:moveTo>
                    <a:pt x="0" y="0"/>
                  </a:moveTo>
                  <a:lnTo>
                    <a:pt x="7849" y="54570"/>
                  </a:lnTo>
                  <a:cubicBezTo>
                    <a:pt x="18962" y="61317"/>
                    <a:pt x="45509" y="53038"/>
                    <a:pt x="60184" y="48922"/>
                  </a:cubicBezTo>
                  <a:cubicBezTo>
                    <a:pt x="74859" y="44806"/>
                    <a:pt x="107015" y="36619"/>
                    <a:pt x="95902" y="298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B916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 dirty="0"/>
            </a:p>
          </p:txBody>
        </p:sp>
        <p:cxnSp>
          <p:nvCxnSpPr>
            <p:cNvPr id="567" name="Straight Arrow Connector 566">
              <a:extLst>
                <a:ext uri="{FF2B5EF4-FFF2-40B4-BE49-F238E27FC236}">
                  <a16:creationId xmlns:a16="http://schemas.microsoft.com/office/drawing/2014/main" id="{A1454E04-AF66-4E91-8862-4997A3A1A689}"/>
                </a:ext>
              </a:extLst>
            </p:cNvPr>
            <p:cNvCxnSpPr/>
            <p:nvPr/>
          </p:nvCxnSpPr>
          <p:spPr bwMode="auto">
            <a:xfrm rot="11220000">
              <a:off x="5727764" y="376045"/>
              <a:ext cx="53578" cy="1619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8" name="Straight Arrow Connector 567">
              <a:extLst>
                <a:ext uri="{FF2B5EF4-FFF2-40B4-BE49-F238E27FC236}">
                  <a16:creationId xmlns:a16="http://schemas.microsoft.com/office/drawing/2014/main" id="{105352D1-AB23-44C5-A763-2DA07DA141C7}"/>
                </a:ext>
              </a:extLst>
            </p:cNvPr>
            <p:cNvCxnSpPr/>
            <p:nvPr/>
          </p:nvCxnSpPr>
          <p:spPr bwMode="auto">
            <a:xfrm rot="600000">
              <a:off x="5830158" y="379617"/>
              <a:ext cx="53578" cy="16311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9" name="Straight Arrow Connector 568">
              <a:extLst>
                <a:ext uri="{FF2B5EF4-FFF2-40B4-BE49-F238E27FC236}">
                  <a16:creationId xmlns:a16="http://schemas.microsoft.com/office/drawing/2014/main" id="{715965B2-D83B-4006-8F4B-864BFE2B5434}"/>
                </a:ext>
              </a:extLst>
            </p:cNvPr>
            <p:cNvCxnSpPr/>
            <p:nvPr/>
          </p:nvCxnSpPr>
          <p:spPr bwMode="auto">
            <a:xfrm rot="11580000">
              <a:off x="7059809" y="121788"/>
              <a:ext cx="54769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0" name="Straight Arrow Connector 569">
              <a:extLst>
                <a:ext uri="{FF2B5EF4-FFF2-40B4-BE49-F238E27FC236}">
                  <a16:creationId xmlns:a16="http://schemas.microsoft.com/office/drawing/2014/main" id="{AD1A3759-EB8F-4186-AF75-E3C08DE8047C}"/>
                </a:ext>
              </a:extLst>
            </p:cNvPr>
            <p:cNvCxnSpPr/>
            <p:nvPr/>
          </p:nvCxnSpPr>
          <p:spPr bwMode="auto">
            <a:xfrm rot="960000">
              <a:off x="7132440" y="125464"/>
              <a:ext cx="59531" cy="13480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1" name="Straight Arrow Connector 570">
              <a:extLst>
                <a:ext uri="{FF2B5EF4-FFF2-40B4-BE49-F238E27FC236}">
                  <a16:creationId xmlns:a16="http://schemas.microsoft.com/office/drawing/2014/main" id="{F84C6EDF-984C-4BF4-9158-41F6D597EEE7}"/>
                </a:ext>
              </a:extLst>
            </p:cNvPr>
            <p:cNvCxnSpPr>
              <a:cxnSpLocks/>
            </p:cNvCxnSpPr>
            <p:nvPr/>
          </p:nvCxnSpPr>
          <p:spPr bwMode="auto">
            <a:xfrm rot="11700000">
              <a:off x="7437504" y="382220"/>
              <a:ext cx="53578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2" name="Straight Arrow Connector 571">
              <a:extLst>
                <a:ext uri="{FF2B5EF4-FFF2-40B4-BE49-F238E27FC236}">
                  <a16:creationId xmlns:a16="http://schemas.microsoft.com/office/drawing/2014/main" id="{2E72E615-E081-473A-9A97-9C62D4B59D87}"/>
                </a:ext>
              </a:extLst>
            </p:cNvPr>
            <p:cNvCxnSpPr>
              <a:cxnSpLocks/>
            </p:cNvCxnSpPr>
            <p:nvPr/>
          </p:nvCxnSpPr>
          <p:spPr bwMode="auto">
            <a:xfrm rot="900000">
              <a:off x="7514896" y="388277"/>
              <a:ext cx="54769" cy="13480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3" name="Straight Arrow Connector 572">
              <a:extLst>
                <a:ext uri="{FF2B5EF4-FFF2-40B4-BE49-F238E27FC236}">
                  <a16:creationId xmlns:a16="http://schemas.microsoft.com/office/drawing/2014/main" id="{9016C65E-C317-402D-AEE7-2DB9A936CE46}"/>
                </a:ext>
              </a:extLst>
            </p:cNvPr>
            <p:cNvCxnSpPr>
              <a:cxnSpLocks/>
            </p:cNvCxnSpPr>
            <p:nvPr/>
          </p:nvCxnSpPr>
          <p:spPr bwMode="auto">
            <a:xfrm rot="12000000">
              <a:off x="8289992" y="22"/>
              <a:ext cx="54769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4" name="Straight Arrow Connector 573">
              <a:extLst>
                <a:ext uri="{FF2B5EF4-FFF2-40B4-BE49-F238E27FC236}">
                  <a16:creationId xmlns:a16="http://schemas.microsoft.com/office/drawing/2014/main" id="{11CB05D5-1941-4BB2-BD8C-AA8ECB444563}"/>
                </a:ext>
              </a:extLst>
            </p:cNvPr>
            <p:cNvCxnSpPr>
              <a:cxnSpLocks/>
            </p:cNvCxnSpPr>
            <p:nvPr/>
          </p:nvCxnSpPr>
          <p:spPr bwMode="auto">
            <a:xfrm rot="1200000">
              <a:off x="8368575" y="3593"/>
              <a:ext cx="53578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6" name="TextBox 143">
              <a:extLst>
                <a:ext uri="{FF2B5EF4-FFF2-40B4-BE49-F238E27FC236}">
                  <a16:creationId xmlns:a16="http://schemas.microsoft.com/office/drawing/2014/main" id="{5D0BB6D6-9C2E-4A8B-A3F4-7A18E79E87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260000">
              <a:off x="6540357" y="1543171"/>
              <a:ext cx="305775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577" name="TextBox 145">
              <a:extLst>
                <a:ext uri="{FF2B5EF4-FFF2-40B4-BE49-F238E27FC236}">
                  <a16:creationId xmlns:a16="http://schemas.microsoft.com/office/drawing/2014/main" id="{A7F0A747-78AB-495A-AD1D-BDF87B7346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72397" y="1410090"/>
              <a:ext cx="304826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578" name="TextBox 146">
              <a:extLst>
                <a:ext uri="{FF2B5EF4-FFF2-40B4-BE49-F238E27FC236}">
                  <a16:creationId xmlns:a16="http://schemas.microsoft.com/office/drawing/2014/main" id="{C47CC12E-1485-4D49-90BF-6B1A2A397F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15340" y="1375559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579" name="TextBox 148">
              <a:extLst>
                <a:ext uri="{FF2B5EF4-FFF2-40B4-BE49-F238E27FC236}">
                  <a16:creationId xmlns:a16="http://schemas.microsoft.com/office/drawing/2014/main" id="{5A1392B8-0261-4710-A660-6A0D729C6E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92020" y="1516161"/>
              <a:ext cx="33661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Dw</a:t>
              </a:r>
            </a:p>
          </p:txBody>
        </p:sp>
        <p:sp>
          <p:nvSpPr>
            <p:cNvPr id="580" name="TextBox 149">
              <a:extLst>
                <a:ext uri="{FF2B5EF4-FFF2-40B4-BE49-F238E27FC236}">
                  <a16:creationId xmlns:a16="http://schemas.microsoft.com/office/drawing/2014/main" id="{77F3FBD4-C1AA-443C-B151-0C0EAF3BF2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07346" y="1739689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Da</a:t>
              </a:r>
            </a:p>
          </p:txBody>
        </p:sp>
        <p:sp>
          <p:nvSpPr>
            <p:cNvPr id="581" name="TextBox 150">
              <a:extLst>
                <a:ext uri="{FF2B5EF4-FFF2-40B4-BE49-F238E27FC236}">
                  <a16:creationId xmlns:a16="http://schemas.microsoft.com/office/drawing/2014/main" id="{72D45436-8DB2-47D9-B7C5-0C449BA64B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0780" y="776455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Pa</a:t>
              </a:r>
            </a:p>
          </p:txBody>
        </p:sp>
        <p:sp>
          <p:nvSpPr>
            <p:cNvPr id="582" name="TextBox 152">
              <a:extLst>
                <a:ext uri="{FF2B5EF4-FFF2-40B4-BE49-F238E27FC236}">
                  <a16:creationId xmlns:a16="http://schemas.microsoft.com/office/drawing/2014/main" id="{56D02CB3-5379-4045-928C-DA85DC109C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88298" y="1083316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Pr</a:t>
              </a:r>
            </a:p>
          </p:txBody>
        </p:sp>
        <p:sp>
          <p:nvSpPr>
            <p:cNvPr id="583" name="TextBox 155">
              <a:extLst>
                <a:ext uri="{FF2B5EF4-FFF2-40B4-BE49-F238E27FC236}">
                  <a16:creationId xmlns:a16="http://schemas.microsoft.com/office/drawing/2014/main" id="{D89CF558-1F1D-4BEE-B00D-A532972CE6E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81155" y="970605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Pf</a:t>
              </a:r>
            </a:p>
          </p:txBody>
        </p:sp>
        <p:sp>
          <p:nvSpPr>
            <p:cNvPr id="584" name="TextBox 157">
              <a:extLst>
                <a:ext uri="{FF2B5EF4-FFF2-40B4-BE49-F238E27FC236}">
                  <a16:creationId xmlns:a16="http://schemas.microsoft.com/office/drawing/2014/main" id="{7FA40A3E-A11C-4FCC-AD30-871FA9E7D1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4400" y="875778"/>
              <a:ext cx="33661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Pw</a:t>
              </a:r>
            </a:p>
          </p:txBody>
        </p:sp>
        <p:sp>
          <p:nvSpPr>
            <p:cNvPr id="585" name="TextBox 158">
              <a:extLst>
                <a:ext uri="{FF2B5EF4-FFF2-40B4-BE49-F238E27FC236}">
                  <a16:creationId xmlns:a16="http://schemas.microsoft.com/office/drawing/2014/main" id="{FD4C2371-6077-40D1-AC96-3E320867CE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83536" y="1223239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Pd</a:t>
              </a:r>
            </a:p>
          </p:txBody>
        </p:sp>
        <p:sp>
          <p:nvSpPr>
            <p:cNvPr id="586" name="TextBox 160">
              <a:extLst>
                <a:ext uri="{FF2B5EF4-FFF2-40B4-BE49-F238E27FC236}">
                  <a16:creationId xmlns:a16="http://schemas.microsoft.com/office/drawing/2014/main" id="{F900CAEF-9B86-4210-B284-310236AFA5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200000">
              <a:off x="6347157" y="1461264"/>
              <a:ext cx="27862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587" name="TextBox 163">
              <a:extLst>
                <a:ext uri="{FF2B5EF4-FFF2-40B4-BE49-F238E27FC236}">
                  <a16:creationId xmlns:a16="http://schemas.microsoft.com/office/drawing/2014/main" id="{06E576F7-90D3-43D2-B5CF-1D7F92A1DF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200000">
              <a:off x="6271442" y="1379475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588" name="TextBox 164">
              <a:extLst>
                <a:ext uri="{FF2B5EF4-FFF2-40B4-BE49-F238E27FC236}">
                  <a16:creationId xmlns:a16="http://schemas.microsoft.com/office/drawing/2014/main" id="{F7A1648F-119E-4C58-9F34-D6E7805D85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7580000">
              <a:off x="5298722" y="840218"/>
              <a:ext cx="369986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Dws</a:t>
              </a:r>
            </a:p>
          </p:txBody>
        </p:sp>
        <p:sp>
          <p:nvSpPr>
            <p:cNvPr id="589" name="TextBox 165">
              <a:extLst>
                <a:ext uri="{FF2B5EF4-FFF2-40B4-BE49-F238E27FC236}">
                  <a16:creationId xmlns:a16="http://schemas.microsoft.com/office/drawing/2014/main" id="{87646B50-2CC9-49A3-BE3D-5519D698B7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60000">
              <a:off x="4312602" y="871941"/>
              <a:ext cx="304826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Dk</a:t>
              </a:r>
            </a:p>
          </p:txBody>
        </p:sp>
        <p:sp>
          <p:nvSpPr>
            <p:cNvPr id="590" name="TextBox 166">
              <a:extLst>
                <a:ext uri="{FF2B5EF4-FFF2-40B4-BE49-F238E27FC236}">
                  <a16:creationId xmlns:a16="http://schemas.microsoft.com/office/drawing/2014/main" id="{E9A9A267-33C4-4BC9-94F2-751D8EE2B2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200000">
              <a:off x="6210716" y="1306787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Sb</a:t>
              </a:r>
            </a:p>
          </p:txBody>
        </p:sp>
        <p:sp>
          <p:nvSpPr>
            <p:cNvPr id="591" name="TextBox 177">
              <a:extLst>
                <a:ext uri="{FF2B5EF4-FFF2-40B4-BE49-F238E27FC236}">
                  <a16:creationId xmlns:a16="http://schemas.microsoft.com/office/drawing/2014/main" id="{C1A999EC-FD3C-433B-AC0E-97B652217C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660000">
              <a:off x="7337665" y="1114995"/>
              <a:ext cx="27798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592" name="TextBox 178">
              <a:extLst>
                <a:ext uri="{FF2B5EF4-FFF2-40B4-BE49-F238E27FC236}">
                  <a16:creationId xmlns:a16="http://schemas.microsoft.com/office/drawing/2014/main" id="{76E3C1B4-B252-44CB-AA15-73A8FE00AA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600000">
              <a:off x="7397390" y="1208858"/>
              <a:ext cx="27859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593" name="TextBox 179">
              <a:extLst>
                <a:ext uri="{FF2B5EF4-FFF2-40B4-BE49-F238E27FC236}">
                  <a16:creationId xmlns:a16="http://schemas.microsoft.com/office/drawing/2014/main" id="{477DAB61-7D53-4EB5-9D4C-F57C1427B1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660000">
              <a:off x="7225930" y="1020116"/>
              <a:ext cx="278598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594" name="TextBox 180">
              <a:extLst>
                <a:ext uri="{FF2B5EF4-FFF2-40B4-BE49-F238E27FC236}">
                  <a16:creationId xmlns:a16="http://schemas.microsoft.com/office/drawing/2014/main" id="{A1DC8A9F-D9A0-4ED8-87B8-92D29D34A0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860000">
              <a:off x="5733723" y="1333054"/>
              <a:ext cx="305775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Db</a:t>
              </a:r>
            </a:p>
          </p:txBody>
        </p:sp>
        <p:sp>
          <p:nvSpPr>
            <p:cNvPr id="595" name="TextBox 181">
              <a:extLst>
                <a:ext uri="{FF2B5EF4-FFF2-40B4-BE49-F238E27FC236}">
                  <a16:creationId xmlns:a16="http://schemas.microsoft.com/office/drawing/2014/main" id="{7B7C08A9-E9CD-4233-9358-EE72D44D4E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720000">
              <a:off x="5659531" y="1445331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Dt</a:t>
              </a:r>
            </a:p>
          </p:txBody>
        </p:sp>
        <p:sp>
          <p:nvSpPr>
            <p:cNvPr id="596" name="TextBox 182">
              <a:extLst>
                <a:ext uri="{FF2B5EF4-FFF2-40B4-BE49-F238E27FC236}">
                  <a16:creationId xmlns:a16="http://schemas.microsoft.com/office/drawing/2014/main" id="{58B76B9D-19E6-4E7C-A675-AE97420008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780000">
              <a:off x="5612878" y="1546337"/>
              <a:ext cx="305183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Dh</a:t>
              </a:r>
            </a:p>
          </p:txBody>
        </p:sp>
        <p:sp>
          <p:nvSpPr>
            <p:cNvPr id="597" name="TextBox 183">
              <a:extLst>
                <a:ext uri="{FF2B5EF4-FFF2-40B4-BE49-F238E27FC236}">
                  <a16:creationId xmlns:a16="http://schemas.microsoft.com/office/drawing/2014/main" id="{EFD5E0F1-5260-485D-8A0A-CC80A49F15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620000">
              <a:off x="5520560" y="1667910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Ds</a:t>
              </a:r>
            </a:p>
          </p:txBody>
        </p:sp>
        <p:sp>
          <p:nvSpPr>
            <p:cNvPr id="598" name="TextBox 184">
              <a:extLst>
                <a:ext uri="{FF2B5EF4-FFF2-40B4-BE49-F238E27FC236}">
                  <a16:creationId xmlns:a16="http://schemas.microsoft.com/office/drawing/2014/main" id="{96E4E9F2-81C0-4DA0-8630-90DCDE697D5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0400000">
              <a:off x="5415562" y="1777366"/>
              <a:ext cx="335701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Dgs</a:t>
              </a:r>
            </a:p>
          </p:txBody>
        </p:sp>
        <p:sp>
          <p:nvSpPr>
            <p:cNvPr id="599" name="TextBox 185">
              <a:extLst>
                <a:ext uri="{FF2B5EF4-FFF2-40B4-BE49-F238E27FC236}">
                  <a16:creationId xmlns:a16="http://schemas.microsoft.com/office/drawing/2014/main" id="{B37DE7E4-2111-47B8-BAE2-7DB7E895B5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0700000">
              <a:off x="5269713" y="1785745"/>
              <a:ext cx="305775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600" name="TextBox 186">
              <a:extLst>
                <a:ext uri="{FF2B5EF4-FFF2-40B4-BE49-F238E27FC236}">
                  <a16:creationId xmlns:a16="http://schemas.microsoft.com/office/drawing/2014/main" id="{27E79D3F-0365-49B1-8A59-B15A67FBEF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0580000">
              <a:off x="5190947" y="1882736"/>
              <a:ext cx="27862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Sb</a:t>
              </a:r>
            </a:p>
          </p:txBody>
        </p:sp>
        <p:sp>
          <p:nvSpPr>
            <p:cNvPr id="601" name="TextBox 188">
              <a:extLst>
                <a:ext uri="{FF2B5EF4-FFF2-40B4-BE49-F238E27FC236}">
                  <a16:creationId xmlns:a16="http://schemas.microsoft.com/office/drawing/2014/main" id="{96EC1EFC-95A5-4D97-B445-F67BDC4905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0520000">
              <a:off x="5530871" y="1917215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602" name="TextBox 189">
              <a:extLst>
                <a:ext uri="{FF2B5EF4-FFF2-40B4-BE49-F238E27FC236}">
                  <a16:creationId xmlns:a16="http://schemas.microsoft.com/office/drawing/2014/main" id="{F0DEC28F-9556-45E1-B1C7-CB704FF54C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636" y="1893469"/>
              <a:ext cx="305183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603" name="TextBox 190">
              <a:extLst>
                <a:ext uri="{FF2B5EF4-FFF2-40B4-BE49-F238E27FC236}">
                  <a16:creationId xmlns:a16="http://schemas.microsoft.com/office/drawing/2014/main" id="{4A151F77-5911-4AE2-A8CC-9BD9A4B372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22443" y="1032651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604" name="TextBox 191">
              <a:extLst>
                <a:ext uri="{FF2B5EF4-FFF2-40B4-BE49-F238E27FC236}">
                  <a16:creationId xmlns:a16="http://schemas.microsoft.com/office/drawing/2014/main" id="{287CDD06-5F37-48F7-8071-A8679DF6F5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71165" y="1145530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St</a:t>
              </a:r>
            </a:p>
          </p:txBody>
        </p:sp>
        <p:sp>
          <p:nvSpPr>
            <p:cNvPr id="605" name="TextBox 192">
              <a:extLst>
                <a:ext uri="{FF2B5EF4-FFF2-40B4-BE49-F238E27FC236}">
                  <a16:creationId xmlns:a16="http://schemas.microsoft.com/office/drawing/2014/main" id="{7D87AAF5-A052-49F6-B985-6610769AFE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360000">
              <a:off x="7584346" y="1044549"/>
              <a:ext cx="27859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Sb</a:t>
              </a:r>
            </a:p>
          </p:txBody>
        </p:sp>
        <p:sp>
          <p:nvSpPr>
            <p:cNvPr id="606" name="TextBox 195">
              <a:extLst>
                <a:ext uri="{FF2B5EF4-FFF2-40B4-BE49-F238E27FC236}">
                  <a16:creationId xmlns:a16="http://schemas.microsoft.com/office/drawing/2014/main" id="{10F42D2C-8B0A-46AD-B3D4-1B6B82903FD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59087" y="991603"/>
              <a:ext cx="28757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Pd</a:t>
              </a:r>
            </a:p>
          </p:txBody>
        </p:sp>
        <p:sp>
          <p:nvSpPr>
            <p:cNvPr id="607" name="TextBox 199">
              <a:extLst>
                <a:ext uri="{FF2B5EF4-FFF2-40B4-BE49-F238E27FC236}">
                  <a16:creationId xmlns:a16="http://schemas.microsoft.com/office/drawing/2014/main" id="{DC7C036F-43B9-4F2A-849F-C7EB948974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62143" y="1012123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Da</a:t>
              </a:r>
            </a:p>
          </p:txBody>
        </p:sp>
        <p:sp>
          <p:nvSpPr>
            <p:cNvPr id="608" name="TextBox 200">
              <a:extLst>
                <a:ext uri="{FF2B5EF4-FFF2-40B4-BE49-F238E27FC236}">
                  <a16:creationId xmlns:a16="http://schemas.microsoft.com/office/drawing/2014/main" id="{42890BB4-3FFD-4F8D-B33A-C42785407F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30320" y="914801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Dw</a:t>
              </a:r>
            </a:p>
          </p:txBody>
        </p:sp>
        <p:sp>
          <p:nvSpPr>
            <p:cNvPr id="609" name="Freeform 118">
              <a:extLst>
                <a:ext uri="{FF2B5EF4-FFF2-40B4-BE49-F238E27FC236}">
                  <a16:creationId xmlns:a16="http://schemas.microsoft.com/office/drawing/2014/main" id="{3ECC41D8-3234-46AD-94F3-A497312153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51279" y="860597"/>
              <a:ext cx="67923" cy="32887"/>
            </a:xfrm>
            <a:custGeom>
              <a:avLst/>
              <a:gdLst>
                <a:gd name="connsiteX0" fmla="*/ 0 w 92869"/>
                <a:gd name="connsiteY0" fmla="*/ 0 h 57150"/>
                <a:gd name="connsiteX1" fmla="*/ 73819 w 92869"/>
                <a:gd name="connsiteY1" fmla="*/ 19050 h 57150"/>
                <a:gd name="connsiteX2" fmla="*/ 92869 w 92869"/>
                <a:gd name="connsiteY2" fmla="*/ 21431 h 57150"/>
                <a:gd name="connsiteX3" fmla="*/ 80963 w 92869"/>
                <a:gd name="connsiteY3" fmla="*/ 45244 h 57150"/>
                <a:gd name="connsiteX4" fmla="*/ 42863 w 92869"/>
                <a:gd name="connsiteY4" fmla="*/ 57150 h 57150"/>
                <a:gd name="connsiteX5" fmla="*/ 0 w 92869"/>
                <a:gd name="connsiteY5" fmla="*/ 0 h 57150"/>
                <a:gd name="connsiteX0" fmla="*/ 521 w 93390"/>
                <a:gd name="connsiteY0" fmla="*/ 0 h 59382"/>
                <a:gd name="connsiteX1" fmla="*/ 74340 w 93390"/>
                <a:gd name="connsiteY1" fmla="*/ 19050 h 59382"/>
                <a:gd name="connsiteX2" fmla="*/ 93390 w 93390"/>
                <a:gd name="connsiteY2" fmla="*/ 21431 h 59382"/>
                <a:gd name="connsiteX3" fmla="*/ 81484 w 93390"/>
                <a:gd name="connsiteY3" fmla="*/ 45244 h 59382"/>
                <a:gd name="connsiteX4" fmla="*/ 43384 w 93390"/>
                <a:gd name="connsiteY4" fmla="*/ 57150 h 59382"/>
                <a:gd name="connsiteX5" fmla="*/ 521 w 93390"/>
                <a:gd name="connsiteY5" fmla="*/ 0 h 59382"/>
                <a:gd name="connsiteX0" fmla="*/ 521 w 93571"/>
                <a:gd name="connsiteY0" fmla="*/ 0 h 59382"/>
                <a:gd name="connsiteX1" fmla="*/ 74340 w 93571"/>
                <a:gd name="connsiteY1" fmla="*/ 19050 h 59382"/>
                <a:gd name="connsiteX2" fmla="*/ 93390 w 93571"/>
                <a:gd name="connsiteY2" fmla="*/ 21431 h 59382"/>
                <a:gd name="connsiteX3" fmla="*/ 81484 w 93571"/>
                <a:gd name="connsiteY3" fmla="*/ 45244 h 59382"/>
                <a:gd name="connsiteX4" fmla="*/ 43384 w 93571"/>
                <a:gd name="connsiteY4" fmla="*/ 57150 h 59382"/>
                <a:gd name="connsiteX5" fmla="*/ 521 w 93571"/>
                <a:gd name="connsiteY5" fmla="*/ 0 h 59382"/>
                <a:gd name="connsiteX0" fmla="*/ 16854 w 109904"/>
                <a:gd name="connsiteY0" fmla="*/ 1146 h 60068"/>
                <a:gd name="connsiteX1" fmla="*/ 90673 w 109904"/>
                <a:gd name="connsiteY1" fmla="*/ 20196 h 60068"/>
                <a:gd name="connsiteX2" fmla="*/ 109723 w 109904"/>
                <a:gd name="connsiteY2" fmla="*/ 22577 h 60068"/>
                <a:gd name="connsiteX3" fmla="*/ 97817 w 109904"/>
                <a:gd name="connsiteY3" fmla="*/ 46390 h 60068"/>
                <a:gd name="connsiteX4" fmla="*/ 59717 w 109904"/>
                <a:gd name="connsiteY4" fmla="*/ 58296 h 60068"/>
                <a:gd name="connsiteX5" fmla="*/ 2567 w 109904"/>
                <a:gd name="connsiteY5" fmla="*/ 8290 h 60068"/>
                <a:gd name="connsiteX6" fmla="*/ 16854 w 109904"/>
                <a:gd name="connsiteY6" fmla="*/ 1146 h 60068"/>
                <a:gd name="connsiteX0" fmla="*/ 16854 w 124070"/>
                <a:gd name="connsiteY0" fmla="*/ 1146 h 60068"/>
                <a:gd name="connsiteX1" fmla="*/ 90673 w 124070"/>
                <a:gd name="connsiteY1" fmla="*/ 20196 h 60068"/>
                <a:gd name="connsiteX2" fmla="*/ 124010 w 124070"/>
                <a:gd name="connsiteY2" fmla="*/ 22577 h 60068"/>
                <a:gd name="connsiteX3" fmla="*/ 97817 w 124070"/>
                <a:gd name="connsiteY3" fmla="*/ 46390 h 60068"/>
                <a:gd name="connsiteX4" fmla="*/ 59717 w 124070"/>
                <a:gd name="connsiteY4" fmla="*/ 58296 h 60068"/>
                <a:gd name="connsiteX5" fmla="*/ 2567 w 124070"/>
                <a:gd name="connsiteY5" fmla="*/ 8290 h 60068"/>
                <a:gd name="connsiteX6" fmla="*/ 16854 w 124070"/>
                <a:gd name="connsiteY6" fmla="*/ 1146 h 60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0" h="60068">
                  <a:moveTo>
                    <a:pt x="16854" y="1146"/>
                  </a:moveTo>
                  <a:lnTo>
                    <a:pt x="90673" y="20196"/>
                  </a:lnTo>
                  <a:lnTo>
                    <a:pt x="124010" y="22577"/>
                  </a:lnTo>
                  <a:cubicBezTo>
                    <a:pt x="125201" y="26943"/>
                    <a:pt x="108532" y="40437"/>
                    <a:pt x="97817" y="46390"/>
                  </a:cubicBezTo>
                  <a:cubicBezTo>
                    <a:pt x="87102" y="52343"/>
                    <a:pt x="75592" y="64646"/>
                    <a:pt x="59717" y="58296"/>
                  </a:cubicBezTo>
                  <a:cubicBezTo>
                    <a:pt x="43842" y="51946"/>
                    <a:pt x="9711" y="17815"/>
                    <a:pt x="2567" y="8290"/>
                  </a:cubicBezTo>
                  <a:cubicBezTo>
                    <a:pt x="-4577" y="-1235"/>
                    <a:pt x="4154" y="-838"/>
                    <a:pt x="16854" y="1146"/>
                  </a:cubicBez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10" name="Freeform 119">
              <a:extLst>
                <a:ext uri="{FF2B5EF4-FFF2-40B4-BE49-F238E27FC236}">
                  <a16:creationId xmlns:a16="http://schemas.microsoft.com/office/drawing/2014/main" id="{646A4AC0-788E-4C2E-88A9-6024B7F3CC01}"/>
                </a:ext>
              </a:extLst>
            </p:cNvPr>
            <p:cNvSpPr/>
            <p:nvPr/>
          </p:nvSpPr>
          <p:spPr>
            <a:xfrm>
              <a:off x="5143884" y="872724"/>
              <a:ext cx="43353" cy="21436"/>
            </a:xfrm>
            <a:custGeom>
              <a:avLst/>
              <a:gdLst>
                <a:gd name="connsiteX0" fmla="*/ 0 w 109538"/>
                <a:gd name="connsiteY0" fmla="*/ 0 h 78581"/>
                <a:gd name="connsiteX1" fmla="*/ 42863 w 109538"/>
                <a:gd name="connsiteY1" fmla="*/ 78581 h 78581"/>
                <a:gd name="connsiteX2" fmla="*/ 69056 w 109538"/>
                <a:gd name="connsiteY2" fmla="*/ 42862 h 78581"/>
                <a:gd name="connsiteX3" fmla="*/ 109538 w 109538"/>
                <a:gd name="connsiteY3" fmla="*/ 2381 h 78581"/>
                <a:gd name="connsiteX4" fmla="*/ 0 w 109538"/>
                <a:gd name="connsiteY4" fmla="*/ 0 h 78581"/>
                <a:gd name="connsiteX0" fmla="*/ 0 w 109538"/>
                <a:gd name="connsiteY0" fmla="*/ 0 h 47625"/>
                <a:gd name="connsiteX1" fmla="*/ 38100 w 109538"/>
                <a:gd name="connsiteY1" fmla="*/ 47625 h 47625"/>
                <a:gd name="connsiteX2" fmla="*/ 69056 w 109538"/>
                <a:gd name="connsiteY2" fmla="*/ 42862 h 47625"/>
                <a:gd name="connsiteX3" fmla="*/ 109538 w 109538"/>
                <a:gd name="connsiteY3" fmla="*/ 2381 h 47625"/>
                <a:gd name="connsiteX4" fmla="*/ 0 w 109538"/>
                <a:gd name="connsiteY4" fmla="*/ 0 h 47625"/>
                <a:gd name="connsiteX0" fmla="*/ 0 w 109538"/>
                <a:gd name="connsiteY0" fmla="*/ 0 h 47625"/>
                <a:gd name="connsiteX1" fmla="*/ 38100 w 109538"/>
                <a:gd name="connsiteY1" fmla="*/ 47625 h 47625"/>
                <a:gd name="connsiteX2" fmla="*/ 73818 w 109538"/>
                <a:gd name="connsiteY2" fmla="*/ 33337 h 47625"/>
                <a:gd name="connsiteX3" fmla="*/ 109538 w 109538"/>
                <a:gd name="connsiteY3" fmla="*/ 2381 h 47625"/>
                <a:gd name="connsiteX4" fmla="*/ 0 w 109538"/>
                <a:gd name="connsiteY4" fmla="*/ 0 h 47625"/>
                <a:gd name="connsiteX0" fmla="*/ 0 w 112058"/>
                <a:gd name="connsiteY0" fmla="*/ 0 h 49022"/>
                <a:gd name="connsiteX1" fmla="*/ 38100 w 112058"/>
                <a:gd name="connsiteY1" fmla="*/ 47625 h 49022"/>
                <a:gd name="connsiteX2" fmla="*/ 73818 w 112058"/>
                <a:gd name="connsiteY2" fmla="*/ 33337 h 49022"/>
                <a:gd name="connsiteX3" fmla="*/ 109538 w 112058"/>
                <a:gd name="connsiteY3" fmla="*/ 2381 h 49022"/>
                <a:gd name="connsiteX4" fmla="*/ 0 w 112058"/>
                <a:gd name="connsiteY4" fmla="*/ 0 h 49022"/>
                <a:gd name="connsiteX0" fmla="*/ 2294 w 114352"/>
                <a:gd name="connsiteY0" fmla="*/ 0 h 49022"/>
                <a:gd name="connsiteX1" fmla="*/ 40394 w 114352"/>
                <a:gd name="connsiteY1" fmla="*/ 47625 h 49022"/>
                <a:gd name="connsiteX2" fmla="*/ 76112 w 114352"/>
                <a:gd name="connsiteY2" fmla="*/ 33337 h 49022"/>
                <a:gd name="connsiteX3" fmla="*/ 111832 w 114352"/>
                <a:gd name="connsiteY3" fmla="*/ 2381 h 49022"/>
                <a:gd name="connsiteX4" fmla="*/ 2294 w 114352"/>
                <a:gd name="connsiteY4" fmla="*/ 0 h 49022"/>
                <a:gd name="connsiteX0" fmla="*/ 5558 w 84279"/>
                <a:gd name="connsiteY0" fmla="*/ 0 h 49022"/>
                <a:gd name="connsiteX1" fmla="*/ 10321 w 84279"/>
                <a:gd name="connsiteY1" fmla="*/ 47625 h 49022"/>
                <a:gd name="connsiteX2" fmla="*/ 46039 w 84279"/>
                <a:gd name="connsiteY2" fmla="*/ 33337 h 49022"/>
                <a:gd name="connsiteX3" fmla="*/ 81759 w 84279"/>
                <a:gd name="connsiteY3" fmla="*/ 2381 h 49022"/>
                <a:gd name="connsiteX4" fmla="*/ 5558 w 84279"/>
                <a:gd name="connsiteY4" fmla="*/ 0 h 49022"/>
                <a:gd name="connsiteX0" fmla="*/ 5558 w 64464"/>
                <a:gd name="connsiteY0" fmla="*/ 0 h 49022"/>
                <a:gd name="connsiteX1" fmla="*/ 10321 w 64464"/>
                <a:gd name="connsiteY1" fmla="*/ 47625 h 49022"/>
                <a:gd name="connsiteX2" fmla="*/ 46039 w 64464"/>
                <a:gd name="connsiteY2" fmla="*/ 33337 h 49022"/>
                <a:gd name="connsiteX3" fmla="*/ 60327 w 64464"/>
                <a:gd name="connsiteY3" fmla="*/ 2381 h 49022"/>
                <a:gd name="connsiteX4" fmla="*/ 5558 w 64464"/>
                <a:gd name="connsiteY4" fmla="*/ 0 h 49022"/>
                <a:gd name="connsiteX0" fmla="*/ 6133 w 60913"/>
                <a:gd name="connsiteY0" fmla="*/ 0 h 47628"/>
                <a:gd name="connsiteX1" fmla="*/ 10896 w 60913"/>
                <a:gd name="connsiteY1" fmla="*/ 47625 h 47628"/>
                <a:gd name="connsiteX2" fmla="*/ 60902 w 60913"/>
                <a:gd name="connsiteY2" fmla="*/ 2381 h 47628"/>
                <a:gd name="connsiteX3" fmla="*/ 6133 w 60913"/>
                <a:gd name="connsiteY3" fmla="*/ 0 h 47628"/>
                <a:gd name="connsiteX0" fmla="*/ 3015 w 57804"/>
                <a:gd name="connsiteY0" fmla="*/ 0 h 28581"/>
                <a:gd name="connsiteX1" fmla="*/ 26828 w 57804"/>
                <a:gd name="connsiteY1" fmla="*/ 28575 h 28581"/>
                <a:gd name="connsiteX2" fmla="*/ 57784 w 57804"/>
                <a:gd name="connsiteY2" fmla="*/ 2381 h 28581"/>
                <a:gd name="connsiteX3" fmla="*/ 3015 w 57804"/>
                <a:gd name="connsiteY3" fmla="*/ 0 h 2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804" h="28581">
                  <a:moveTo>
                    <a:pt x="3015" y="0"/>
                  </a:moveTo>
                  <a:cubicBezTo>
                    <a:pt x="-8891" y="7541"/>
                    <a:pt x="17700" y="28178"/>
                    <a:pt x="26828" y="28575"/>
                  </a:cubicBezTo>
                  <a:cubicBezTo>
                    <a:pt x="35956" y="28972"/>
                    <a:pt x="58578" y="10318"/>
                    <a:pt x="57784" y="2381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11" name="Freeform 120">
              <a:extLst>
                <a:ext uri="{FF2B5EF4-FFF2-40B4-BE49-F238E27FC236}">
                  <a16:creationId xmlns:a16="http://schemas.microsoft.com/office/drawing/2014/main" id="{195530C9-B592-4C63-AB83-17E1499B256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15253" y="886157"/>
              <a:ext cx="31456" cy="16931"/>
            </a:xfrm>
            <a:custGeom>
              <a:avLst/>
              <a:gdLst>
                <a:gd name="connsiteX0" fmla="*/ 0 w 200025"/>
                <a:gd name="connsiteY0" fmla="*/ 0 h 126206"/>
                <a:gd name="connsiteX1" fmla="*/ 200025 w 200025"/>
                <a:gd name="connsiteY1" fmla="*/ 0 h 126206"/>
                <a:gd name="connsiteX2" fmla="*/ 138113 w 200025"/>
                <a:gd name="connsiteY2" fmla="*/ 121444 h 126206"/>
                <a:gd name="connsiteX3" fmla="*/ 88106 w 200025"/>
                <a:gd name="connsiteY3" fmla="*/ 126206 h 126206"/>
                <a:gd name="connsiteX4" fmla="*/ 0 w 200025"/>
                <a:gd name="connsiteY4" fmla="*/ 0 h 126206"/>
                <a:gd name="connsiteX0" fmla="*/ 2687 w 202712"/>
                <a:gd name="connsiteY0" fmla="*/ 0 h 139475"/>
                <a:gd name="connsiteX1" fmla="*/ 202712 w 202712"/>
                <a:gd name="connsiteY1" fmla="*/ 0 h 139475"/>
                <a:gd name="connsiteX2" fmla="*/ 140800 w 202712"/>
                <a:gd name="connsiteY2" fmla="*/ 121444 h 139475"/>
                <a:gd name="connsiteX3" fmla="*/ 90793 w 202712"/>
                <a:gd name="connsiteY3" fmla="*/ 126206 h 139475"/>
                <a:gd name="connsiteX4" fmla="*/ 2687 w 202712"/>
                <a:gd name="connsiteY4" fmla="*/ 0 h 139475"/>
                <a:gd name="connsiteX0" fmla="*/ 2687 w 207510"/>
                <a:gd name="connsiteY0" fmla="*/ 0 h 139475"/>
                <a:gd name="connsiteX1" fmla="*/ 202712 w 207510"/>
                <a:gd name="connsiteY1" fmla="*/ 0 h 139475"/>
                <a:gd name="connsiteX2" fmla="*/ 140800 w 207510"/>
                <a:gd name="connsiteY2" fmla="*/ 121444 h 139475"/>
                <a:gd name="connsiteX3" fmla="*/ 90793 w 207510"/>
                <a:gd name="connsiteY3" fmla="*/ 126206 h 139475"/>
                <a:gd name="connsiteX4" fmla="*/ 2687 w 207510"/>
                <a:gd name="connsiteY4" fmla="*/ 0 h 139475"/>
                <a:gd name="connsiteX0" fmla="*/ 3236 w 208213"/>
                <a:gd name="connsiteY0" fmla="*/ 0 h 129395"/>
                <a:gd name="connsiteX1" fmla="*/ 203261 w 208213"/>
                <a:gd name="connsiteY1" fmla="*/ 0 h 129395"/>
                <a:gd name="connsiteX2" fmla="*/ 141349 w 208213"/>
                <a:gd name="connsiteY2" fmla="*/ 121444 h 129395"/>
                <a:gd name="connsiteX3" fmla="*/ 74673 w 208213"/>
                <a:gd name="connsiteY3" fmla="*/ 104775 h 129395"/>
                <a:gd name="connsiteX4" fmla="*/ 3236 w 208213"/>
                <a:gd name="connsiteY4" fmla="*/ 0 h 129395"/>
                <a:gd name="connsiteX0" fmla="*/ 3266 w 208548"/>
                <a:gd name="connsiteY0" fmla="*/ 0 h 119261"/>
                <a:gd name="connsiteX1" fmla="*/ 203291 w 208548"/>
                <a:gd name="connsiteY1" fmla="*/ 0 h 119261"/>
                <a:gd name="connsiteX2" fmla="*/ 146141 w 208548"/>
                <a:gd name="connsiteY2" fmla="*/ 107156 h 119261"/>
                <a:gd name="connsiteX3" fmla="*/ 74703 w 208548"/>
                <a:gd name="connsiteY3" fmla="*/ 104775 h 119261"/>
                <a:gd name="connsiteX4" fmla="*/ 3266 w 208548"/>
                <a:gd name="connsiteY4" fmla="*/ 0 h 119261"/>
                <a:gd name="connsiteX0" fmla="*/ 84228 w 208548"/>
                <a:gd name="connsiteY0" fmla="*/ 0 h 119261"/>
                <a:gd name="connsiteX1" fmla="*/ 203291 w 208548"/>
                <a:gd name="connsiteY1" fmla="*/ 0 h 119261"/>
                <a:gd name="connsiteX2" fmla="*/ 146141 w 208548"/>
                <a:gd name="connsiteY2" fmla="*/ 107156 h 119261"/>
                <a:gd name="connsiteX3" fmla="*/ 74703 w 208548"/>
                <a:gd name="connsiteY3" fmla="*/ 104775 h 119261"/>
                <a:gd name="connsiteX4" fmla="*/ 3266 w 208548"/>
                <a:gd name="connsiteY4" fmla="*/ 0 h 119261"/>
                <a:gd name="connsiteX0" fmla="*/ 84228 w 182333"/>
                <a:gd name="connsiteY0" fmla="*/ 0 h 119261"/>
                <a:gd name="connsiteX1" fmla="*/ 174716 w 182333"/>
                <a:gd name="connsiteY1" fmla="*/ 0 h 119261"/>
                <a:gd name="connsiteX2" fmla="*/ 146141 w 182333"/>
                <a:gd name="connsiteY2" fmla="*/ 107156 h 119261"/>
                <a:gd name="connsiteX3" fmla="*/ 74703 w 182333"/>
                <a:gd name="connsiteY3" fmla="*/ 104775 h 119261"/>
                <a:gd name="connsiteX4" fmla="*/ 3266 w 182333"/>
                <a:gd name="connsiteY4" fmla="*/ 0 h 119261"/>
                <a:gd name="connsiteX5" fmla="*/ 84228 w 182333"/>
                <a:gd name="connsiteY5" fmla="*/ 0 h 119261"/>
                <a:gd name="connsiteX0" fmla="*/ 9525 w 107630"/>
                <a:gd name="connsiteY0" fmla="*/ 0 h 119261"/>
                <a:gd name="connsiteX1" fmla="*/ 100013 w 107630"/>
                <a:gd name="connsiteY1" fmla="*/ 0 h 119261"/>
                <a:gd name="connsiteX2" fmla="*/ 71438 w 107630"/>
                <a:gd name="connsiteY2" fmla="*/ 107156 h 119261"/>
                <a:gd name="connsiteX3" fmla="*/ 0 w 107630"/>
                <a:gd name="connsiteY3" fmla="*/ 104775 h 119261"/>
                <a:gd name="connsiteX4" fmla="*/ 9525 w 107630"/>
                <a:gd name="connsiteY4" fmla="*/ 0 h 119261"/>
                <a:gd name="connsiteX0" fmla="*/ 16138 w 115831"/>
                <a:gd name="connsiteY0" fmla="*/ 0 h 107351"/>
                <a:gd name="connsiteX1" fmla="*/ 106626 w 115831"/>
                <a:gd name="connsiteY1" fmla="*/ 0 h 107351"/>
                <a:gd name="connsiteX2" fmla="*/ 87576 w 115831"/>
                <a:gd name="connsiteY2" fmla="*/ 69056 h 107351"/>
                <a:gd name="connsiteX3" fmla="*/ 6613 w 115831"/>
                <a:gd name="connsiteY3" fmla="*/ 104775 h 107351"/>
                <a:gd name="connsiteX4" fmla="*/ 16138 w 115831"/>
                <a:gd name="connsiteY4" fmla="*/ 0 h 107351"/>
                <a:gd name="connsiteX0" fmla="*/ 6113 w 105087"/>
                <a:gd name="connsiteY0" fmla="*/ 0 h 71381"/>
                <a:gd name="connsiteX1" fmla="*/ 96601 w 105087"/>
                <a:gd name="connsiteY1" fmla="*/ 0 h 71381"/>
                <a:gd name="connsiteX2" fmla="*/ 77551 w 105087"/>
                <a:gd name="connsiteY2" fmla="*/ 69056 h 71381"/>
                <a:gd name="connsiteX3" fmla="*/ 22782 w 105087"/>
                <a:gd name="connsiteY3" fmla="*/ 50006 h 71381"/>
                <a:gd name="connsiteX4" fmla="*/ 6113 w 105087"/>
                <a:gd name="connsiteY4" fmla="*/ 0 h 71381"/>
                <a:gd name="connsiteX0" fmla="*/ 5660 w 102234"/>
                <a:gd name="connsiteY0" fmla="*/ 0 h 55025"/>
                <a:gd name="connsiteX1" fmla="*/ 96148 w 102234"/>
                <a:gd name="connsiteY1" fmla="*/ 0 h 55025"/>
                <a:gd name="connsiteX2" fmla="*/ 58048 w 102234"/>
                <a:gd name="connsiteY2" fmla="*/ 47625 h 55025"/>
                <a:gd name="connsiteX3" fmla="*/ 22329 w 102234"/>
                <a:gd name="connsiteY3" fmla="*/ 50006 h 55025"/>
                <a:gd name="connsiteX4" fmla="*/ 5660 w 102234"/>
                <a:gd name="connsiteY4" fmla="*/ 0 h 55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234" h="55025">
                  <a:moveTo>
                    <a:pt x="5660" y="0"/>
                  </a:moveTo>
                  <a:lnTo>
                    <a:pt x="96148" y="0"/>
                  </a:lnTo>
                  <a:cubicBezTo>
                    <a:pt x="119167" y="20241"/>
                    <a:pt x="70351" y="39291"/>
                    <a:pt x="58048" y="47625"/>
                  </a:cubicBezTo>
                  <a:cubicBezTo>
                    <a:pt x="45745" y="55959"/>
                    <a:pt x="31060" y="57943"/>
                    <a:pt x="22329" y="50006"/>
                  </a:cubicBezTo>
                  <a:cubicBezTo>
                    <a:pt x="13598" y="42069"/>
                    <a:pt x="-11009" y="17463"/>
                    <a:pt x="5660" y="0"/>
                  </a:cubicBez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12" name="TextBox 179">
              <a:extLst>
                <a:ext uri="{FF2B5EF4-FFF2-40B4-BE49-F238E27FC236}">
                  <a16:creationId xmlns:a16="http://schemas.microsoft.com/office/drawing/2014/main" id="{5C5084A4-C176-4AFF-8299-379E842993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060000">
              <a:off x="7521215" y="1007728"/>
              <a:ext cx="278598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613" name="TextBox 138">
              <a:extLst>
                <a:ext uri="{FF2B5EF4-FFF2-40B4-BE49-F238E27FC236}">
                  <a16:creationId xmlns:a16="http://schemas.microsoft.com/office/drawing/2014/main" id="{77A47EFD-8ED6-448F-9D49-5F047C4A8C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4740000">
              <a:off x="6868639" y="444567"/>
              <a:ext cx="78240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solidFill>
                    <a:srgbClr val="1F30D1"/>
                  </a:solidFill>
                  <a:latin typeface="Calibri" pitchFamily="34" charset="0"/>
                </a:rPr>
                <a:t>Kango Fault</a:t>
              </a:r>
            </a:p>
          </p:txBody>
        </p:sp>
        <p:sp>
          <p:nvSpPr>
            <p:cNvPr id="614" name="TextBox 158">
              <a:extLst>
                <a:ext uri="{FF2B5EF4-FFF2-40B4-BE49-F238E27FC236}">
                  <a16:creationId xmlns:a16="http://schemas.microsoft.com/office/drawing/2014/main" id="{D7496B7B-1E6C-45F5-B114-88B531BCF1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80747" y="1143967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Pp</a:t>
              </a:r>
            </a:p>
          </p:txBody>
        </p:sp>
        <p:sp>
          <p:nvSpPr>
            <p:cNvPr id="615" name="TextBox 158">
              <a:extLst>
                <a:ext uri="{FF2B5EF4-FFF2-40B4-BE49-F238E27FC236}">
                  <a16:creationId xmlns:a16="http://schemas.microsoft.com/office/drawing/2014/main" id="{5135C901-A64A-4B5A-B057-69E7630419D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6098" y="718610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Pp</a:t>
              </a:r>
            </a:p>
          </p:txBody>
        </p:sp>
        <p:sp>
          <p:nvSpPr>
            <p:cNvPr id="616" name="TextBox 164">
              <a:extLst>
                <a:ext uri="{FF2B5EF4-FFF2-40B4-BE49-F238E27FC236}">
                  <a16:creationId xmlns:a16="http://schemas.microsoft.com/office/drawing/2014/main" id="{EE04B56D-B9E5-4D72-B0BF-9F9C4167CC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60000">
              <a:off x="4336013" y="944998"/>
              <a:ext cx="406985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Dws</a:t>
              </a:r>
            </a:p>
          </p:txBody>
        </p:sp>
        <p:sp>
          <p:nvSpPr>
            <p:cNvPr id="617" name="TextBox 187">
              <a:extLst>
                <a:ext uri="{FF2B5EF4-FFF2-40B4-BE49-F238E27FC236}">
                  <a16:creationId xmlns:a16="http://schemas.microsoft.com/office/drawing/2014/main" id="{E0C62AC1-E8E6-4138-BC42-28F6D12711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0700000">
              <a:off x="5317693" y="1901657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618" name="TextBox 143">
              <a:extLst>
                <a:ext uri="{FF2B5EF4-FFF2-40B4-BE49-F238E27FC236}">
                  <a16:creationId xmlns:a16="http://schemas.microsoft.com/office/drawing/2014/main" id="{CAEFB1C6-E34C-44B2-8141-6611004A03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540000">
              <a:off x="6626384" y="914147"/>
              <a:ext cx="305775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619" name="TextBox 160">
              <a:extLst>
                <a:ext uri="{FF2B5EF4-FFF2-40B4-BE49-F238E27FC236}">
                  <a16:creationId xmlns:a16="http://schemas.microsoft.com/office/drawing/2014/main" id="{97282C3D-9644-4746-8D76-B7D9571B6D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140000">
              <a:off x="6444374" y="1438293"/>
              <a:ext cx="306492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Oc</a:t>
              </a:r>
            </a:p>
          </p:txBody>
        </p:sp>
        <p:sp>
          <p:nvSpPr>
            <p:cNvPr id="620" name="Freeform 238">
              <a:extLst>
                <a:ext uri="{FF2B5EF4-FFF2-40B4-BE49-F238E27FC236}">
                  <a16:creationId xmlns:a16="http://schemas.microsoft.com/office/drawing/2014/main" id="{6201CB59-9CBB-469E-90CD-483F11E3B3B3}"/>
                </a:ext>
              </a:extLst>
            </p:cNvPr>
            <p:cNvSpPr/>
            <p:nvPr/>
          </p:nvSpPr>
          <p:spPr>
            <a:xfrm rot="21540000">
              <a:off x="9826297" y="1058577"/>
              <a:ext cx="333896" cy="108831"/>
            </a:xfrm>
            <a:custGeom>
              <a:avLst/>
              <a:gdLst>
                <a:gd name="connsiteX0" fmla="*/ 0 w 330994"/>
                <a:gd name="connsiteY0" fmla="*/ 0 h 95250"/>
                <a:gd name="connsiteX1" fmla="*/ 57150 w 330994"/>
                <a:gd name="connsiteY1" fmla="*/ 28575 h 95250"/>
                <a:gd name="connsiteX2" fmla="*/ 121444 w 330994"/>
                <a:gd name="connsiteY2" fmla="*/ 30956 h 95250"/>
                <a:gd name="connsiteX3" fmla="*/ 176212 w 330994"/>
                <a:gd name="connsiteY3" fmla="*/ 35719 h 95250"/>
                <a:gd name="connsiteX4" fmla="*/ 209550 w 330994"/>
                <a:gd name="connsiteY4" fmla="*/ 35719 h 95250"/>
                <a:gd name="connsiteX5" fmla="*/ 238125 w 330994"/>
                <a:gd name="connsiteY5" fmla="*/ 30956 h 95250"/>
                <a:gd name="connsiteX6" fmla="*/ 259556 w 330994"/>
                <a:gd name="connsiteY6" fmla="*/ 23812 h 95250"/>
                <a:gd name="connsiteX7" fmla="*/ 292894 w 330994"/>
                <a:gd name="connsiteY7" fmla="*/ 23812 h 95250"/>
                <a:gd name="connsiteX8" fmla="*/ 316706 w 330994"/>
                <a:gd name="connsiteY8" fmla="*/ 21431 h 95250"/>
                <a:gd name="connsiteX9" fmla="*/ 326231 w 330994"/>
                <a:gd name="connsiteY9" fmla="*/ 66675 h 95250"/>
                <a:gd name="connsiteX10" fmla="*/ 330994 w 330994"/>
                <a:gd name="connsiteY10" fmla="*/ 90487 h 95250"/>
                <a:gd name="connsiteX11" fmla="*/ 309562 w 330994"/>
                <a:gd name="connsiteY11" fmla="*/ 95250 h 95250"/>
                <a:gd name="connsiteX12" fmla="*/ 292894 w 330994"/>
                <a:gd name="connsiteY12" fmla="*/ 85725 h 95250"/>
                <a:gd name="connsiteX13" fmla="*/ 254794 w 330994"/>
                <a:gd name="connsiteY13" fmla="*/ 85725 h 95250"/>
                <a:gd name="connsiteX14" fmla="*/ 204787 w 330994"/>
                <a:gd name="connsiteY14" fmla="*/ 95250 h 95250"/>
                <a:gd name="connsiteX15" fmla="*/ 166687 w 330994"/>
                <a:gd name="connsiteY15" fmla="*/ 80962 h 95250"/>
                <a:gd name="connsiteX16" fmla="*/ 119062 w 330994"/>
                <a:gd name="connsiteY16" fmla="*/ 80962 h 95250"/>
                <a:gd name="connsiteX17" fmla="*/ 80962 w 330994"/>
                <a:gd name="connsiteY17" fmla="*/ 83344 h 95250"/>
                <a:gd name="connsiteX18" fmla="*/ 71437 w 330994"/>
                <a:gd name="connsiteY18" fmla="*/ 83344 h 95250"/>
                <a:gd name="connsiteX19" fmla="*/ 42862 w 330994"/>
                <a:gd name="connsiteY19" fmla="*/ 52387 h 95250"/>
                <a:gd name="connsiteX20" fmla="*/ 0 w 330994"/>
                <a:gd name="connsiteY20" fmla="*/ 0 h 95250"/>
                <a:gd name="connsiteX0" fmla="*/ 0 w 342900"/>
                <a:gd name="connsiteY0" fmla="*/ 0 h 102393"/>
                <a:gd name="connsiteX1" fmla="*/ 57150 w 342900"/>
                <a:gd name="connsiteY1" fmla="*/ 28575 h 102393"/>
                <a:gd name="connsiteX2" fmla="*/ 121444 w 342900"/>
                <a:gd name="connsiteY2" fmla="*/ 30956 h 102393"/>
                <a:gd name="connsiteX3" fmla="*/ 176212 w 342900"/>
                <a:gd name="connsiteY3" fmla="*/ 35719 h 102393"/>
                <a:gd name="connsiteX4" fmla="*/ 209550 w 342900"/>
                <a:gd name="connsiteY4" fmla="*/ 35719 h 102393"/>
                <a:gd name="connsiteX5" fmla="*/ 238125 w 342900"/>
                <a:gd name="connsiteY5" fmla="*/ 30956 h 102393"/>
                <a:gd name="connsiteX6" fmla="*/ 259556 w 342900"/>
                <a:gd name="connsiteY6" fmla="*/ 23812 h 102393"/>
                <a:gd name="connsiteX7" fmla="*/ 292894 w 342900"/>
                <a:gd name="connsiteY7" fmla="*/ 23812 h 102393"/>
                <a:gd name="connsiteX8" fmla="*/ 316706 w 342900"/>
                <a:gd name="connsiteY8" fmla="*/ 21431 h 102393"/>
                <a:gd name="connsiteX9" fmla="*/ 326231 w 342900"/>
                <a:gd name="connsiteY9" fmla="*/ 66675 h 102393"/>
                <a:gd name="connsiteX10" fmla="*/ 342900 w 342900"/>
                <a:gd name="connsiteY10" fmla="*/ 102393 h 102393"/>
                <a:gd name="connsiteX11" fmla="*/ 309562 w 342900"/>
                <a:gd name="connsiteY11" fmla="*/ 95250 h 102393"/>
                <a:gd name="connsiteX12" fmla="*/ 292894 w 342900"/>
                <a:gd name="connsiteY12" fmla="*/ 85725 h 102393"/>
                <a:gd name="connsiteX13" fmla="*/ 254794 w 342900"/>
                <a:gd name="connsiteY13" fmla="*/ 85725 h 102393"/>
                <a:gd name="connsiteX14" fmla="*/ 204787 w 342900"/>
                <a:gd name="connsiteY14" fmla="*/ 95250 h 102393"/>
                <a:gd name="connsiteX15" fmla="*/ 166687 w 342900"/>
                <a:gd name="connsiteY15" fmla="*/ 80962 h 102393"/>
                <a:gd name="connsiteX16" fmla="*/ 119062 w 342900"/>
                <a:gd name="connsiteY16" fmla="*/ 80962 h 102393"/>
                <a:gd name="connsiteX17" fmla="*/ 80962 w 342900"/>
                <a:gd name="connsiteY17" fmla="*/ 83344 h 102393"/>
                <a:gd name="connsiteX18" fmla="*/ 71437 w 342900"/>
                <a:gd name="connsiteY18" fmla="*/ 83344 h 102393"/>
                <a:gd name="connsiteX19" fmla="*/ 42862 w 342900"/>
                <a:gd name="connsiteY19" fmla="*/ 52387 h 102393"/>
                <a:gd name="connsiteX20" fmla="*/ 0 w 342900"/>
                <a:gd name="connsiteY20" fmla="*/ 0 h 102393"/>
                <a:gd name="connsiteX0" fmla="*/ 0 w 342900"/>
                <a:gd name="connsiteY0" fmla="*/ 0 h 102393"/>
                <a:gd name="connsiteX1" fmla="*/ 57150 w 342900"/>
                <a:gd name="connsiteY1" fmla="*/ 28575 h 102393"/>
                <a:gd name="connsiteX2" fmla="*/ 121444 w 342900"/>
                <a:gd name="connsiteY2" fmla="*/ 30956 h 102393"/>
                <a:gd name="connsiteX3" fmla="*/ 176212 w 342900"/>
                <a:gd name="connsiteY3" fmla="*/ 35719 h 102393"/>
                <a:gd name="connsiteX4" fmla="*/ 209550 w 342900"/>
                <a:gd name="connsiteY4" fmla="*/ 35719 h 102393"/>
                <a:gd name="connsiteX5" fmla="*/ 238125 w 342900"/>
                <a:gd name="connsiteY5" fmla="*/ 30956 h 102393"/>
                <a:gd name="connsiteX6" fmla="*/ 259556 w 342900"/>
                <a:gd name="connsiteY6" fmla="*/ 23812 h 102393"/>
                <a:gd name="connsiteX7" fmla="*/ 292894 w 342900"/>
                <a:gd name="connsiteY7" fmla="*/ 23812 h 102393"/>
                <a:gd name="connsiteX8" fmla="*/ 316706 w 342900"/>
                <a:gd name="connsiteY8" fmla="*/ 21431 h 102393"/>
                <a:gd name="connsiteX9" fmla="*/ 326231 w 342900"/>
                <a:gd name="connsiteY9" fmla="*/ 66675 h 102393"/>
                <a:gd name="connsiteX10" fmla="*/ 342900 w 342900"/>
                <a:gd name="connsiteY10" fmla="*/ 102393 h 102393"/>
                <a:gd name="connsiteX11" fmla="*/ 309562 w 342900"/>
                <a:gd name="connsiteY11" fmla="*/ 95250 h 102393"/>
                <a:gd name="connsiteX12" fmla="*/ 292894 w 342900"/>
                <a:gd name="connsiteY12" fmla="*/ 85725 h 102393"/>
                <a:gd name="connsiteX13" fmla="*/ 254794 w 342900"/>
                <a:gd name="connsiteY13" fmla="*/ 85725 h 102393"/>
                <a:gd name="connsiteX14" fmla="*/ 204787 w 342900"/>
                <a:gd name="connsiteY14" fmla="*/ 95250 h 102393"/>
                <a:gd name="connsiteX15" fmla="*/ 166687 w 342900"/>
                <a:gd name="connsiteY15" fmla="*/ 80962 h 102393"/>
                <a:gd name="connsiteX16" fmla="*/ 119062 w 342900"/>
                <a:gd name="connsiteY16" fmla="*/ 80962 h 102393"/>
                <a:gd name="connsiteX17" fmla="*/ 80962 w 342900"/>
                <a:gd name="connsiteY17" fmla="*/ 83344 h 102393"/>
                <a:gd name="connsiteX18" fmla="*/ 42862 w 342900"/>
                <a:gd name="connsiteY18" fmla="*/ 52387 h 102393"/>
                <a:gd name="connsiteX19" fmla="*/ 0 w 342900"/>
                <a:gd name="connsiteY19" fmla="*/ 0 h 102393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3238"/>
                <a:gd name="connsiteY0" fmla="*/ 391 h 104136"/>
                <a:gd name="connsiteX1" fmla="*/ 57150 w 343238"/>
                <a:gd name="connsiteY1" fmla="*/ 28966 h 104136"/>
                <a:gd name="connsiteX2" fmla="*/ 121444 w 343238"/>
                <a:gd name="connsiteY2" fmla="*/ 31347 h 104136"/>
                <a:gd name="connsiteX3" fmla="*/ 176212 w 343238"/>
                <a:gd name="connsiteY3" fmla="*/ 36110 h 104136"/>
                <a:gd name="connsiteX4" fmla="*/ 209550 w 343238"/>
                <a:gd name="connsiteY4" fmla="*/ 36110 h 104136"/>
                <a:gd name="connsiteX5" fmla="*/ 238125 w 343238"/>
                <a:gd name="connsiteY5" fmla="*/ 31347 h 104136"/>
                <a:gd name="connsiteX6" fmla="*/ 259556 w 343238"/>
                <a:gd name="connsiteY6" fmla="*/ 24203 h 104136"/>
                <a:gd name="connsiteX7" fmla="*/ 292894 w 343238"/>
                <a:gd name="connsiteY7" fmla="*/ 24203 h 104136"/>
                <a:gd name="connsiteX8" fmla="*/ 316706 w 343238"/>
                <a:gd name="connsiteY8" fmla="*/ 21822 h 104136"/>
                <a:gd name="connsiteX9" fmla="*/ 326231 w 343238"/>
                <a:gd name="connsiteY9" fmla="*/ 67066 h 104136"/>
                <a:gd name="connsiteX10" fmla="*/ 342900 w 343238"/>
                <a:gd name="connsiteY10" fmla="*/ 102784 h 104136"/>
                <a:gd name="connsiteX11" fmla="*/ 309562 w 343238"/>
                <a:gd name="connsiteY11" fmla="*/ 95641 h 104136"/>
                <a:gd name="connsiteX12" fmla="*/ 292894 w 343238"/>
                <a:gd name="connsiteY12" fmla="*/ 86116 h 104136"/>
                <a:gd name="connsiteX13" fmla="*/ 254794 w 343238"/>
                <a:gd name="connsiteY13" fmla="*/ 86116 h 104136"/>
                <a:gd name="connsiteX14" fmla="*/ 204787 w 343238"/>
                <a:gd name="connsiteY14" fmla="*/ 95641 h 104136"/>
                <a:gd name="connsiteX15" fmla="*/ 166687 w 343238"/>
                <a:gd name="connsiteY15" fmla="*/ 81353 h 104136"/>
                <a:gd name="connsiteX16" fmla="*/ 119062 w 343238"/>
                <a:gd name="connsiteY16" fmla="*/ 81353 h 104136"/>
                <a:gd name="connsiteX17" fmla="*/ 80962 w 343238"/>
                <a:gd name="connsiteY17" fmla="*/ 83735 h 104136"/>
                <a:gd name="connsiteX18" fmla="*/ 42862 w 343238"/>
                <a:gd name="connsiteY18" fmla="*/ 52778 h 104136"/>
                <a:gd name="connsiteX19" fmla="*/ 0 w 343238"/>
                <a:gd name="connsiteY19" fmla="*/ 391 h 10413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425 h 103210"/>
                <a:gd name="connsiteX1" fmla="*/ 69057 w 343961"/>
                <a:gd name="connsiteY1" fmla="*/ 26619 h 103210"/>
                <a:gd name="connsiteX2" fmla="*/ 121444 w 343961"/>
                <a:gd name="connsiteY2" fmla="*/ 31381 h 103210"/>
                <a:gd name="connsiteX3" fmla="*/ 176212 w 343961"/>
                <a:gd name="connsiteY3" fmla="*/ 36144 h 103210"/>
                <a:gd name="connsiteX4" fmla="*/ 209550 w 343961"/>
                <a:gd name="connsiteY4" fmla="*/ 36144 h 103210"/>
                <a:gd name="connsiteX5" fmla="*/ 238125 w 343961"/>
                <a:gd name="connsiteY5" fmla="*/ 31381 h 103210"/>
                <a:gd name="connsiteX6" fmla="*/ 259556 w 343961"/>
                <a:gd name="connsiteY6" fmla="*/ 24237 h 103210"/>
                <a:gd name="connsiteX7" fmla="*/ 292894 w 343961"/>
                <a:gd name="connsiteY7" fmla="*/ 24237 h 103210"/>
                <a:gd name="connsiteX8" fmla="*/ 316706 w 343961"/>
                <a:gd name="connsiteY8" fmla="*/ 21856 h 103210"/>
                <a:gd name="connsiteX9" fmla="*/ 326231 w 343961"/>
                <a:gd name="connsiteY9" fmla="*/ 67100 h 103210"/>
                <a:gd name="connsiteX10" fmla="*/ 342900 w 343961"/>
                <a:gd name="connsiteY10" fmla="*/ 102818 h 103210"/>
                <a:gd name="connsiteX11" fmla="*/ 292894 w 343961"/>
                <a:gd name="connsiteY11" fmla="*/ 86150 h 103210"/>
                <a:gd name="connsiteX12" fmla="*/ 254794 w 343961"/>
                <a:gd name="connsiteY12" fmla="*/ 86150 h 103210"/>
                <a:gd name="connsiteX13" fmla="*/ 204787 w 343961"/>
                <a:gd name="connsiteY13" fmla="*/ 95675 h 103210"/>
                <a:gd name="connsiteX14" fmla="*/ 166687 w 343961"/>
                <a:gd name="connsiteY14" fmla="*/ 81387 h 103210"/>
                <a:gd name="connsiteX15" fmla="*/ 119062 w 343961"/>
                <a:gd name="connsiteY15" fmla="*/ 81387 h 103210"/>
                <a:gd name="connsiteX16" fmla="*/ 80962 w 343961"/>
                <a:gd name="connsiteY16" fmla="*/ 83769 h 103210"/>
                <a:gd name="connsiteX17" fmla="*/ 42862 w 343961"/>
                <a:gd name="connsiteY17" fmla="*/ 52812 h 103210"/>
                <a:gd name="connsiteX18" fmla="*/ 0 w 343961"/>
                <a:gd name="connsiteY18" fmla="*/ 425 h 103210"/>
                <a:gd name="connsiteX0" fmla="*/ 0 w 343961"/>
                <a:gd name="connsiteY0" fmla="*/ 425 h 103162"/>
                <a:gd name="connsiteX1" fmla="*/ 69057 w 343961"/>
                <a:gd name="connsiteY1" fmla="*/ 26619 h 103162"/>
                <a:gd name="connsiteX2" fmla="*/ 121444 w 343961"/>
                <a:gd name="connsiteY2" fmla="*/ 31381 h 103162"/>
                <a:gd name="connsiteX3" fmla="*/ 176212 w 343961"/>
                <a:gd name="connsiteY3" fmla="*/ 36144 h 103162"/>
                <a:gd name="connsiteX4" fmla="*/ 209550 w 343961"/>
                <a:gd name="connsiteY4" fmla="*/ 36144 h 103162"/>
                <a:gd name="connsiteX5" fmla="*/ 238125 w 343961"/>
                <a:gd name="connsiteY5" fmla="*/ 31381 h 103162"/>
                <a:gd name="connsiteX6" fmla="*/ 259556 w 343961"/>
                <a:gd name="connsiteY6" fmla="*/ 24237 h 103162"/>
                <a:gd name="connsiteX7" fmla="*/ 292894 w 343961"/>
                <a:gd name="connsiteY7" fmla="*/ 24237 h 103162"/>
                <a:gd name="connsiteX8" fmla="*/ 316706 w 343961"/>
                <a:gd name="connsiteY8" fmla="*/ 21856 h 103162"/>
                <a:gd name="connsiteX9" fmla="*/ 326231 w 343961"/>
                <a:gd name="connsiteY9" fmla="*/ 67100 h 103162"/>
                <a:gd name="connsiteX10" fmla="*/ 342900 w 343961"/>
                <a:gd name="connsiteY10" fmla="*/ 102818 h 103162"/>
                <a:gd name="connsiteX11" fmla="*/ 292894 w 343961"/>
                <a:gd name="connsiteY11" fmla="*/ 86150 h 103162"/>
                <a:gd name="connsiteX12" fmla="*/ 254794 w 343961"/>
                <a:gd name="connsiteY12" fmla="*/ 86150 h 103162"/>
                <a:gd name="connsiteX13" fmla="*/ 204787 w 343961"/>
                <a:gd name="connsiteY13" fmla="*/ 95675 h 103162"/>
                <a:gd name="connsiteX14" fmla="*/ 166687 w 343961"/>
                <a:gd name="connsiteY14" fmla="*/ 81387 h 103162"/>
                <a:gd name="connsiteX15" fmla="*/ 119062 w 343961"/>
                <a:gd name="connsiteY15" fmla="*/ 81387 h 103162"/>
                <a:gd name="connsiteX16" fmla="*/ 80962 w 343961"/>
                <a:gd name="connsiteY16" fmla="*/ 83769 h 103162"/>
                <a:gd name="connsiteX17" fmla="*/ 42862 w 343961"/>
                <a:gd name="connsiteY17" fmla="*/ 52812 h 103162"/>
                <a:gd name="connsiteX18" fmla="*/ 0 w 343961"/>
                <a:gd name="connsiteY18" fmla="*/ 425 h 103162"/>
                <a:gd name="connsiteX0" fmla="*/ 0 w 343961"/>
                <a:gd name="connsiteY0" fmla="*/ 425 h 103162"/>
                <a:gd name="connsiteX1" fmla="*/ 69057 w 343961"/>
                <a:gd name="connsiteY1" fmla="*/ 26619 h 103162"/>
                <a:gd name="connsiteX2" fmla="*/ 121444 w 343961"/>
                <a:gd name="connsiteY2" fmla="*/ 31381 h 103162"/>
                <a:gd name="connsiteX3" fmla="*/ 176212 w 343961"/>
                <a:gd name="connsiteY3" fmla="*/ 36144 h 103162"/>
                <a:gd name="connsiteX4" fmla="*/ 209550 w 343961"/>
                <a:gd name="connsiteY4" fmla="*/ 36144 h 103162"/>
                <a:gd name="connsiteX5" fmla="*/ 238125 w 343961"/>
                <a:gd name="connsiteY5" fmla="*/ 31381 h 103162"/>
                <a:gd name="connsiteX6" fmla="*/ 259556 w 343961"/>
                <a:gd name="connsiteY6" fmla="*/ 24237 h 103162"/>
                <a:gd name="connsiteX7" fmla="*/ 292894 w 343961"/>
                <a:gd name="connsiteY7" fmla="*/ 24237 h 103162"/>
                <a:gd name="connsiteX8" fmla="*/ 316706 w 343961"/>
                <a:gd name="connsiteY8" fmla="*/ 21856 h 103162"/>
                <a:gd name="connsiteX9" fmla="*/ 326231 w 343961"/>
                <a:gd name="connsiteY9" fmla="*/ 67100 h 103162"/>
                <a:gd name="connsiteX10" fmla="*/ 342900 w 343961"/>
                <a:gd name="connsiteY10" fmla="*/ 102818 h 103162"/>
                <a:gd name="connsiteX11" fmla="*/ 292894 w 343961"/>
                <a:gd name="connsiteY11" fmla="*/ 86150 h 103162"/>
                <a:gd name="connsiteX12" fmla="*/ 254794 w 343961"/>
                <a:gd name="connsiteY12" fmla="*/ 86150 h 103162"/>
                <a:gd name="connsiteX13" fmla="*/ 204787 w 343961"/>
                <a:gd name="connsiteY13" fmla="*/ 95675 h 103162"/>
                <a:gd name="connsiteX14" fmla="*/ 166687 w 343961"/>
                <a:gd name="connsiteY14" fmla="*/ 81387 h 103162"/>
                <a:gd name="connsiteX15" fmla="*/ 119062 w 343961"/>
                <a:gd name="connsiteY15" fmla="*/ 81387 h 103162"/>
                <a:gd name="connsiteX16" fmla="*/ 80962 w 343961"/>
                <a:gd name="connsiteY16" fmla="*/ 83769 h 103162"/>
                <a:gd name="connsiteX17" fmla="*/ 42862 w 343961"/>
                <a:gd name="connsiteY17" fmla="*/ 52812 h 103162"/>
                <a:gd name="connsiteX18" fmla="*/ 0 w 343961"/>
                <a:gd name="connsiteY18" fmla="*/ 425 h 103162"/>
                <a:gd name="connsiteX0" fmla="*/ 0 w 343622"/>
                <a:gd name="connsiteY0" fmla="*/ 425 h 103667"/>
                <a:gd name="connsiteX1" fmla="*/ 69057 w 343622"/>
                <a:gd name="connsiteY1" fmla="*/ 26619 h 103667"/>
                <a:gd name="connsiteX2" fmla="*/ 121444 w 343622"/>
                <a:gd name="connsiteY2" fmla="*/ 31381 h 103667"/>
                <a:gd name="connsiteX3" fmla="*/ 176212 w 343622"/>
                <a:gd name="connsiteY3" fmla="*/ 36144 h 103667"/>
                <a:gd name="connsiteX4" fmla="*/ 209550 w 343622"/>
                <a:gd name="connsiteY4" fmla="*/ 36144 h 103667"/>
                <a:gd name="connsiteX5" fmla="*/ 238125 w 343622"/>
                <a:gd name="connsiteY5" fmla="*/ 31381 h 103667"/>
                <a:gd name="connsiteX6" fmla="*/ 259556 w 343622"/>
                <a:gd name="connsiteY6" fmla="*/ 24237 h 103667"/>
                <a:gd name="connsiteX7" fmla="*/ 292894 w 343622"/>
                <a:gd name="connsiteY7" fmla="*/ 24237 h 103667"/>
                <a:gd name="connsiteX8" fmla="*/ 316706 w 343622"/>
                <a:gd name="connsiteY8" fmla="*/ 21856 h 103667"/>
                <a:gd name="connsiteX9" fmla="*/ 326231 w 343622"/>
                <a:gd name="connsiteY9" fmla="*/ 67100 h 103667"/>
                <a:gd name="connsiteX10" fmla="*/ 342900 w 343622"/>
                <a:gd name="connsiteY10" fmla="*/ 102818 h 103667"/>
                <a:gd name="connsiteX11" fmla="*/ 300037 w 343622"/>
                <a:gd name="connsiteY11" fmla="*/ 93294 h 103667"/>
                <a:gd name="connsiteX12" fmla="*/ 254794 w 343622"/>
                <a:gd name="connsiteY12" fmla="*/ 86150 h 103667"/>
                <a:gd name="connsiteX13" fmla="*/ 204787 w 343622"/>
                <a:gd name="connsiteY13" fmla="*/ 95675 h 103667"/>
                <a:gd name="connsiteX14" fmla="*/ 166687 w 343622"/>
                <a:gd name="connsiteY14" fmla="*/ 81387 h 103667"/>
                <a:gd name="connsiteX15" fmla="*/ 119062 w 343622"/>
                <a:gd name="connsiteY15" fmla="*/ 81387 h 103667"/>
                <a:gd name="connsiteX16" fmla="*/ 80962 w 343622"/>
                <a:gd name="connsiteY16" fmla="*/ 83769 h 103667"/>
                <a:gd name="connsiteX17" fmla="*/ 42862 w 343622"/>
                <a:gd name="connsiteY17" fmla="*/ 52812 h 103667"/>
                <a:gd name="connsiteX18" fmla="*/ 0 w 343622"/>
                <a:gd name="connsiteY18" fmla="*/ 425 h 103667"/>
                <a:gd name="connsiteX0" fmla="*/ 0 w 343622"/>
                <a:gd name="connsiteY0" fmla="*/ 425 h 103667"/>
                <a:gd name="connsiteX1" fmla="*/ 69057 w 343622"/>
                <a:gd name="connsiteY1" fmla="*/ 26619 h 103667"/>
                <a:gd name="connsiteX2" fmla="*/ 121444 w 343622"/>
                <a:gd name="connsiteY2" fmla="*/ 31381 h 103667"/>
                <a:gd name="connsiteX3" fmla="*/ 176212 w 343622"/>
                <a:gd name="connsiteY3" fmla="*/ 36144 h 103667"/>
                <a:gd name="connsiteX4" fmla="*/ 209550 w 343622"/>
                <a:gd name="connsiteY4" fmla="*/ 36144 h 103667"/>
                <a:gd name="connsiteX5" fmla="*/ 238125 w 343622"/>
                <a:gd name="connsiteY5" fmla="*/ 31381 h 103667"/>
                <a:gd name="connsiteX6" fmla="*/ 259556 w 343622"/>
                <a:gd name="connsiteY6" fmla="*/ 24237 h 103667"/>
                <a:gd name="connsiteX7" fmla="*/ 292894 w 343622"/>
                <a:gd name="connsiteY7" fmla="*/ 24237 h 103667"/>
                <a:gd name="connsiteX8" fmla="*/ 316706 w 343622"/>
                <a:gd name="connsiteY8" fmla="*/ 21856 h 103667"/>
                <a:gd name="connsiteX9" fmla="*/ 326231 w 343622"/>
                <a:gd name="connsiteY9" fmla="*/ 67100 h 103667"/>
                <a:gd name="connsiteX10" fmla="*/ 342900 w 343622"/>
                <a:gd name="connsiteY10" fmla="*/ 102818 h 103667"/>
                <a:gd name="connsiteX11" fmla="*/ 300037 w 343622"/>
                <a:gd name="connsiteY11" fmla="*/ 93294 h 103667"/>
                <a:gd name="connsiteX12" fmla="*/ 254794 w 343622"/>
                <a:gd name="connsiteY12" fmla="*/ 86150 h 103667"/>
                <a:gd name="connsiteX13" fmla="*/ 204787 w 343622"/>
                <a:gd name="connsiteY13" fmla="*/ 95675 h 103667"/>
                <a:gd name="connsiteX14" fmla="*/ 169068 w 343622"/>
                <a:gd name="connsiteY14" fmla="*/ 90912 h 103667"/>
                <a:gd name="connsiteX15" fmla="*/ 119062 w 343622"/>
                <a:gd name="connsiteY15" fmla="*/ 81387 h 103667"/>
                <a:gd name="connsiteX16" fmla="*/ 80962 w 343622"/>
                <a:gd name="connsiteY16" fmla="*/ 83769 h 103667"/>
                <a:gd name="connsiteX17" fmla="*/ 42862 w 343622"/>
                <a:gd name="connsiteY17" fmla="*/ 52812 h 103667"/>
                <a:gd name="connsiteX18" fmla="*/ 0 w 343622"/>
                <a:gd name="connsiteY18" fmla="*/ 425 h 10366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76212 w 343622"/>
                <a:gd name="connsiteY3" fmla="*/ 36144 h 103797"/>
                <a:gd name="connsiteX4" fmla="*/ 209550 w 343622"/>
                <a:gd name="connsiteY4" fmla="*/ 36144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76212 w 343622"/>
                <a:gd name="connsiteY3" fmla="*/ 36144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64306 w 343622"/>
                <a:gd name="connsiteY3" fmla="*/ 31381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64306 w 343622"/>
                <a:gd name="connsiteY3" fmla="*/ 31381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35718 w 343622"/>
                <a:gd name="connsiteY17" fmla="*/ 59955 h 103797"/>
                <a:gd name="connsiteX18" fmla="*/ 0 w 343622"/>
                <a:gd name="connsiteY18" fmla="*/ 425 h 103797"/>
                <a:gd name="connsiteX0" fmla="*/ 0 w 343622"/>
                <a:gd name="connsiteY0" fmla="*/ 512 h 103884"/>
                <a:gd name="connsiteX1" fmla="*/ 80963 w 343622"/>
                <a:gd name="connsiteY1" fmla="*/ 21943 h 103884"/>
                <a:gd name="connsiteX2" fmla="*/ 121444 w 343622"/>
                <a:gd name="connsiteY2" fmla="*/ 31468 h 103884"/>
                <a:gd name="connsiteX3" fmla="*/ 164306 w 343622"/>
                <a:gd name="connsiteY3" fmla="*/ 31468 h 103884"/>
                <a:gd name="connsiteX4" fmla="*/ 204787 w 343622"/>
                <a:gd name="connsiteY4" fmla="*/ 29087 h 103884"/>
                <a:gd name="connsiteX5" fmla="*/ 238125 w 343622"/>
                <a:gd name="connsiteY5" fmla="*/ 31468 h 103884"/>
                <a:gd name="connsiteX6" fmla="*/ 259556 w 343622"/>
                <a:gd name="connsiteY6" fmla="*/ 24324 h 103884"/>
                <a:gd name="connsiteX7" fmla="*/ 292894 w 343622"/>
                <a:gd name="connsiteY7" fmla="*/ 24324 h 103884"/>
                <a:gd name="connsiteX8" fmla="*/ 316706 w 343622"/>
                <a:gd name="connsiteY8" fmla="*/ 21943 h 103884"/>
                <a:gd name="connsiteX9" fmla="*/ 326231 w 343622"/>
                <a:gd name="connsiteY9" fmla="*/ 67187 h 103884"/>
                <a:gd name="connsiteX10" fmla="*/ 342900 w 343622"/>
                <a:gd name="connsiteY10" fmla="*/ 102905 h 103884"/>
                <a:gd name="connsiteX11" fmla="*/ 300037 w 343622"/>
                <a:gd name="connsiteY11" fmla="*/ 93381 h 103884"/>
                <a:gd name="connsiteX12" fmla="*/ 261937 w 343622"/>
                <a:gd name="connsiteY12" fmla="*/ 88618 h 103884"/>
                <a:gd name="connsiteX13" fmla="*/ 204787 w 343622"/>
                <a:gd name="connsiteY13" fmla="*/ 95762 h 103884"/>
                <a:gd name="connsiteX14" fmla="*/ 169068 w 343622"/>
                <a:gd name="connsiteY14" fmla="*/ 90999 h 103884"/>
                <a:gd name="connsiteX15" fmla="*/ 119062 w 343622"/>
                <a:gd name="connsiteY15" fmla="*/ 81474 h 103884"/>
                <a:gd name="connsiteX16" fmla="*/ 80962 w 343622"/>
                <a:gd name="connsiteY16" fmla="*/ 83856 h 103884"/>
                <a:gd name="connsiteX17" fmla="*/ 35718 w 343622"/>
                <a:gd name="connsiteY17" fmla="*/ 60042 h 103884"/>
                <a:gd name="connsiteX18" fmla="*/ 0 w 343622"/>
                <a:gd name="connsiteY18" fmla="*/ 512 h 103884"/>
                <a:gd name="connsiteX0" fmla="*/ 0 w 343419"/>
                <a:gd name="connsiteY0" fmla="*/ 512 h 108993"/>
                <a:gd name="connsiteX1" fmla="*/ 80963 w 343419"/>
                <a:gd name="connsiteY1" fmla="*/ 21943 h 108993"/>
                <a:gd name="connsiteX2" fmla="*/ 121444 w 343419"/>
                <a:gd name="connsiteY2" fmla="*/ 31468 h 108993"/>
                <a:gd name="connsiteX3" fmla="*/ 164306 w 343419"/>
                <a:gd name="connsiteY3" fmla="*/ 31468 h 108993"/>
                <a:gd name="connsiteX4" fmla="*/ 204787 w 343419"/>
                <a:gd name="connsiteY4" fmla="*/ 29087 h 108993"/>
                <a:gd name="connsiteX5" fmla="*/ 238125 w 343419"/>
                <a:gd name="connsiteY5" fmla="*/ 31468 h 108993"/>
                <a:gd name="connsiteX6" fmla="*/ 259556 w 343419"/>
                <a:gd name="connsiteY6" fmla="*/ 24324 h 108993"/>
                <a:gd name="connsiteX7" fmla="*/ 292894 w 343419"/>
                <a:gd name="connsiteY7" fmla="*/ 24324 h 108993"/>
                <a:gd name="connsiteX8" fmla="*/ 316706 w 343419"/>
                <a:gd name="connsiteY8" fmla="*/ 21943 h 108993"/>
                <a:gd name="connsiteX9" fmla="*/ 326231 w 343419"/>
                <a:gd name="connsiteY9" fmla="*/ 67187 h 108993"/>
                <a:gd name="connsiteX10" fmla="*/ 342900 w 343419"/>
                <a:gd name="connsiteY10" fmla="*/ 102905 h 108993"/>
                <a:gd name="connsiteX11" fmla="*/ 304799 w 343419"/>
                <a:gd name="connsiteY11" fmla="*/ 107668 h 108993"/>
                <a:gd name="connsiteX12" fmla="*/ 261937 w 343419"/>
                <a:gd name="connsiteY12" fmla="*/ 88618 h 108993"/>
                <a:gd name="connsiteX13" fmla="*/ 204787 w 343419"/>
                <a:gd name="connsiteY13" fmla="*/ 95762 h 108993"/>
                <a:gd name="connsiteX14" fmla="*/ 169068 w 343419"/>
                <a:gd name="connsiteY14" fmla="*/ 90999 h 108993"/>
                <a:gd name="connsiteX15" fmla="*/ 119062 w 343419"/>
                <a:gd name="connsiteY15" fmla="*/ 81474 h 108993"/>
                <a:gd name="connsiteX16" fmla="*/ 80962 w 343419"/>
                <a:gd name="connsiteY16" fmla="*/ 83856 h 108993"/>
                <a:gd name="connsiteX17" fmla="*/ 35718 w 343419"/>
                <a:gd name="connsiteY17" fmla="*/ 60042 h 108993"/>
                <a:gd name="connsiteX18" fmla="*/ 0 w 343419"/>
                <a:gd name="connsiteY18" fmla="*/ 512 h 108993"/>
                <a:gd name="connsiteX0" fmla="*/ 0 w 333896"/>
                <a:gd name="connsiteY0" fmla="*/ 516 h 108831"/>
                <a:gd name="connsiteX1" fmla="*/ 71440 w 333896"/>
                <a:gd name="connsiteY1" fmla="*/ 21781 h 108831"/>
                <a:gd name="connsiteX2" fmla="*/ 111921 w 333896"/>
                <a:gd name="connsiteY2" fmla="*/ 31306 h 108831"/>
                <a:gd name="connsiteX3" fmla="*/ 154783 w 333896"/>
                <a:gd name="connsiteY3" fmla="*/ 31306 h 108831"/>
                <a:gd name="connsiteX4" fmla="*/ 195264 w 333896"/>
                <a:gd name="connsiteY4" fmla="*/ 28925 h 108831"/>
                <a:gd name="connsiteX5" fmla="*/ 228602 w 333896"/>
                <a:gd name="connsiteY5" fmla="*/ 31306 h 108831"/>
                <a:gd name="connsiteX6" fmla="*/ 250033 w 333896"/>
                <a:gd name="connsiteY6" fmla="*/ 24162 h 108831"/>
                <a:gd name="connsiteX7" fmla="*/ 283371 w 333896"/>
                <a:gd name="connsiteY7" fmla="*/ 24162 h 108831"/>
                <a:gd name="connsiteX8" fmla="*/ 307183 w 333896"/>
                <a:gd name="connsiteY8" fmla="*/ 21781 h 108831"/>
                <a:gd name="connsiteX9" fmla="*/ 316708 w 333896"/>
                <a:gd name="connsiteY9" fmla="*/ 67025 h 108831"/>
                <a:gd name="connsiteX10" fmla="*/ 333377 w 333896"/>
                <a:gd name="connsiteY10" fmla="*/ 102743 h 108831"/>
                <a:gd name="connsiteX11" fmla="*/ 295276 w 333896"/>
                <a:gd name="connsiteY11" fmla="*/ 107506 h 108831"/>
                <a:gd name="connsiteX12" fmla="*/ 252414 w 333896"/>
                <a:gd name="connsiteY12" fmla="*/ 88456 h 108831"/>
                <a:gd name="connsiteX13" fmla="*/ 195264 w 333896"/>
                <a:gd name="connsiteY13" fmla="*/ 95600 h 108831"/>
                <a:gd name="connsiteX14" fmla="*/ 159545 w 333896"/>
                <a:gd name="connsiteY14" fmla="*/ 90837 h 108831"/>
                <a:gd name="connsiteX15" fmla="*/ 109539 w 333896"/>
                <a:gd name="connsiteY15" fmla="*/ 81312 h 108831"/>
                <a:gd name="connsiteX16" fmla="*/ 71439 w 333896"/>
                <a:gd name="connsiteY16" fmla="*/ 83694 h 108831"/>
                <a:gd name="connsiteX17" fmla="*/ 26195 w 333896"/>
                <a:gd name="connsiteY17" fmla="*/ 59880 h 108831"/>
                <a:gd name="connsiteX18" fmla="*/ 0 w 333896"/>
                <a:gd name="connsiteY18" fmla="*/ 516 h 108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3896" h="108831">
                  <a:moveTo>
                    <a:pt x="0" y="516"/>
                  </a:moveTo>
                  <a:cubicBezTo>
                    <a:pt x="2381" y="-3453"/>
                    <a:pt x="52787" y="16649"/>
                    <a:pt x="71440" y="21781"/>
                  </a:cubicBezTo>
                  <a:cubicBezTo>
                    <a:pt x="90093" y="26913"/>
                    <a:pt x="98030" y="29718"/>
                    <a:pt x="111921" y="31306"/>
                  </a:cubicBezTo>
                  <a:cubicBezTo>
                    <a:pt x="125812" y="32894"/>
                    <a:pt x="140893" y="31703"/>
                    <a:pt x="154783" y="31306"/>
                  </a:cubicBezTo>
                  <a:cubicBezTo>
                    <a:pt x="168673" y="30909"/>
                    <a:pt x="184945" y="29719"/>
                    <a:pt x="195264" y="28925"/>
                  </a:cubicBezTo>
                  <a:lnTo>
                    <a:pt x="228602" y="31306"/>
                  </a:lnTo>
                  <a:cubicBezTo>
                    <a:pt x="236936" y="29322"/>
                    <a:pt x="240905" y="25353"/>
                    <a:pt x="250033" y="24162"/>
                  </a:cubicBezTo>
                  <a:cubicBezTo>
                    <a:pt x="259161" y="22971"/>
                    <a:pt x="273846" y="24559"/>
                    <a:pt x="283371" y="24162"/>
                  </a:cubicBezTo>
                  <a:lnTo>
                    <a:pt x="307183" y="21781"/>
                  </a:lnTo>
                  <a:lnTo>
                    <a:pt x="316708" y="67025"/>
                  </a:lnTo>
                  <a:cubicBezTo>
                    <a:pt x="321074" y="80519"/>
                    <a:pt x="336949" y="95996"/>
                    <a:pt x="333377" y="102743"/>
                  </a:cubicBezTo>
                  <a:cubicBezTo>
                    <a:pt x="329805" y="109490"/>
                    <a:pt x="308770" y="109887"/>
                    <a:pt x="295276" y="107506"/>
                  </a:cubicBezTo>
                  <a:cubicBezTo>
                    <a:pt x="281782" y="105125"/>
                    <a:pt x="269083" y="90440"/>
                    <a:pt x="252414" y="88456"/>
                  </a:cubicBezTo>
                  <a:cubicBezTo>
                    <a:pt x="235745" y="86472"/>
                    <a:pt x="210742" y="95203"/>
                    <a:pt x="195264" y="95600"/>
                  </a:cubicBezTo>
                  <a:cubicBezTo>
                    <a:pt x="179786" y="95997"/>
                    <a:pt x="175420" y="90837"/>
                    <a:pt x="159545" y="90837"/>
                  </a:cubicBezTo>
                  <a:lnTo>
                    <a:pt x="109539" y="81312"/>
                  </a:lnTo>
                  <a:cubicBezTo>
                    <a:pt x="95252" y="81709"/>
                    <a:pt x="85330" y="87266"/>
                    <a:pt x="71439" y="83694"/>
                  </a:cubicBezTo>
                  <a:cubicBezTo>
                    <a:pt x="57548" y="80122"/>
                    <a:pt x="40482" y="77342"/>
                    <a:pt x="26195" y="59880"/>
                  </a:cubicBezTo>
                  <a:cubicBezTo>
                    <a:pt x="14289" y="40037"/>
                    <a:pt x="11906" y="20359"/>
                    <a:pt x="0" y="516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1" name="TextBox 190">
              <a:extLst>
                <a:ext uri="{FF2B5EF4-FFF2-40B4-BE49-F238E27FC236}">
                  <a16:creationId xmlns:a16="http://schemas.microsoft.com/office/drawing/2014/main" id="{B31CF7C9-3D74-4B03-A250-6A8478C68A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37007" y="997819"/>
              <a:ext cx="305183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622" name="Freeform 245">
              <a:extLst>
                <a:ext uri="{FF2B5EF4-FFF2-40B4-BE49-F238E27FC236}">
                  <a16:creationId xmlns:a16="http://schemas.microsoft.com/office/drawing/2014/main" id="{61FDA93F-718A-4675-B2FB-0F6E9056BA7F}"/>
                </a:ext>
              </a:extLst>
            </p:cNvPr>
            <p:cNvSpPr/>
            <p:nvPr/>
          </p:nvSpPr>
          <p:spPr>
            <a:xfrm>
              <a:off x="9376289" y="1061636"/>
              <a:ext cx="279285" cy="86022"/>
            </a:xfrm>
            <a:custGeom>
              <a:avLst/>
              <a:gdLst>
                <a:gd name="connsiteX0" fmla="*/ 0 w 280987"/>
                <a:gd name="connsiteY0" fmla="*/ 35719 h 85725"/>
                <a:gd name="connsiteX1" fmla="*/ 71437 w 280987"/>
                <a:gd name="connsiteY1" fmla="*/ 42863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666 w 281653"/>
                <a:gd name="connsiteY0" fmla="*/ 35719 h 85725"/>
                <a:gd name="connsiteX1" fmla="*/ 57816 w 281653"/>
                <a:gd name="connsiteY1" fmla="*/ 30957 h 85725"/>
                <a:gd name="connsiteX2" fmla="*/ 88772 w 281653"/>
                <a:gd name="connsiteY2" fmla="*/ 38100 h 85725"/>
                <a:gd name="connsiteX3" fmla="*/ 153066 w 281653"/>
                <a:gd name="connsiteY3" fmla="*/ 38100 h 85725"/>
                <a:gd name="connsiteX4" fmla="*/ 243553 w 281653"/>
                <a:gd name="connsiteY4" fmla="*/ 14288 h 85725"/>
                <a:gd name="connsiteX5" fmla="*/ 272128 w 281653"/>
                <a:gd name="connsiteY5" fmla="*/ 0 h 85725"/>
                <a:gd name="connsiteX6" fmla="*/ 281653 w 281653"/>
                <a:gd name="connsiteY6" fmla="*/ 23813 h 85725"/>
                <a:gd name="connsiteX7" fmla="*/ 281653 w 281653"/>
                <a:gd name="connsiteY7" fmla="*/ 42863 h 85725"/>
                <a:gd name="connsiteX8" fmla="*/ 250697 w 281653"/>
                <a:gd name="connsiteY8" fmla="*/ 66675 h 85725"/>
                <a:gd name="connsiteX9" fmla="*/ 188785 w 281653"/>
                <a:gd name="connsiteY9" fmla="*/ 83344 h 85725"/>
                <a:gd name="connsiteX10" fmla="*/ 110203 w 281653"/>
                <a:gd name="connsiteY10" fmla="*/ 85725 h 85725"/>
                <a:gd name="connsiteX11" fmla="*/ 105441 w 281653"/>
                <a:gd name="connsiteY11" fmla="*/ 80963 h 85725"/>
                <a:gd name="connsiteX12" fmla="*/ 31622 w 281653"/>
                <a:gd name="connsiteY12" fmla="*/ 78581 h 85725"/>
                <a:gd name="connsiteX13" fmla="*/ 666 w 281653"/>
                <a:gd name="connsiteY13" fmla="*/ 35719 h 85725"/>
                <a:gd name="connsiteX0" fmla="*/ 666 w 281653"/>
                <a:gd name="connsiteY0" fmla="*/ 35719 h 85725"/>
                <a:gd name="connsiteX1" fmla="*/ 57816 w 281653"/>
                <a:gd name="connsiteY1" fmla="*/ 30957 h 85725"/>
                <a:gd name="connsiteX2" fmla="*/ 88772 w 281653"/>
                <a:gd name="connsiteY2" fmla="*/ 38100 h 85725"/>
                <a:gd name="connsiteX3" fmla="*/ 153066 w 281653"/>
                <a:gd name="connsiteY3" fmla="*/ 38100 h 85725"/>
                <a:gd name="connsiteX4" fmla="*/ 243553 w 281653"/>
                <a:gd name="connsiteY4" fmla="*/ 14288 h 85725"/>
                <a:gd name="connsiteX5" fmla="*/ 272128 w 281653"/>
                <a:gd name="connsiteY5" fmla="*/ 0 h 85725"/>
                <a:gd name="connsiteX6" fmla="*/ 281653 w 281653"/>
                <a:gd name="connsiteY6" fmla="*/ 23813 h 85725"/>
                <a:gd name="connsiteX7" fmla="*/ 281653 w 281653"/>
                <a:gd name="connsiteY7" fmla="*/ 42863 h 85725"/>
                <a:gd name="connsiteX8" fmla="*/ 250697 w 281653"/>
                <a:gd name="connsiteY8" fmla="*/ 66675 h 85725"/>
                <a:gd name="connsiteX9" fmla="*/ 188785 w 281653"/>
                <a:gd name="connsiteY9" fmla="*/ 83344 h 85725"/>
                <a:gd name="connsiteX10" fmla="*/ 110203 w 281653"/>
                <a:gd name="connsiteY10" fmla="*/ 85725 h 85725"/>
                <a:gd name="connsiteX11" fmla="*/ 105441 w 281653"/>
                <a:gd name="connsiteY11" fmla="*/ 80963 h 85725"/>
                <a:gd name="connsiteX12" fmla="*/ 31622 w 281653"/>
                <a:gd name="connsiteY12" fmla="*/ 78581 h 85725"/>
                <a:gd name="connsiteX13" fmla="*/ 666 w 281653"/>
                <a:gd name="connsiteY13" fmla="*/ 35719 h 85725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243553 w 281653"/>
                <a:gd name="connsiteY4" fmla="*/ 14288 h 85989"/>
                <a:gd name="connsiteX5" fmla="*/ 272128 w 281653"/>
                <a:gd name="connsiteY5" fmla="*/ 0 h 85989"/>
                <a:gd name="connsiteX6" fmla="*/ 281653 w 281653"/>
                <a:gd name="connsiteY6" fmla="*/ 23813 h 85989"/>
                <a:gd name="connsiteX7" fmla="*/ 281653 w 281653"/>
                <a:gd name="connsiteY7" fmla="*/ 42863 h 85989"/>
                <a:gd name="connsiteX8" fmla="*/ 250697 w 281653"/>
                <a:gd name="connsiteY8" fmla="*/ 66675 h 85989"/>
                <a:gd name="connsiteX9" fmla="*/ 188785 w 281653"/>
                <a:gd name="connsiteY9" fmla="*/ 83344 h 85989"/>
                <a:gd name="connsiteX10" fmla="*/ 110203 w 281653"/>
                <a:gd name="connsiteY10" fmla="*/ 85725 h 85989"/>
                <a:gd name="connsiteX11" fmla="*/ 105441 w 281653"/>
                <a:gd name="connsiteY11" fmla="*/ 80963 h 85989"/>
                <a:gd name="connsiteX12" fmla="*/ 31622 w 281653"/>
                <a:gd name="connsiteY12" fmla="*/ 78581 h 85989"/>
                <a:gd name="connsiteX13" fmla="*/ 666 w 281653"/>
                <a:gd name="connsiteY13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243553 w 281653"/>
                <a:gd name="connsiteY4" fmla="*/ 14288 h 85989"/>
                <a:gd name="connsiteX5" fmla="*/ 272128 w 281653"/>
                <a:gd name="connsiteY5" fmla="*/ 0 h 85989"/>
                <a:gd name="connsiteX6" fmla="*/ 281653 w 281653"/>
                <a:gd name="connsiteY6" fmla="*/ 23813 h 85989"/>
                <a:gd name="connsiteX7" fmla="*/ 281653 w 281653"/>
                <a:gd name="connsiteY7" fmla="*/ 42863 h 85989"/>
                <a:gd name="connsiteX8" fmla="*/ 250697 w 281653"/>
                <a:gd name="connsiteY8" fmla="*/ 66675 h 85989"/>
                <a:gd name="connsiteX9" fmla="*/ 188785 w 281653"/>
                <a:gd name="connsiteY9" fmla="*/ 83344 h 85989"/>
                <a:gd name="connsiteX10" fmla="*/ 110203 w 281653"/>
                <a:gd name="connsiteY10" fmla="*/ 85725 h 85989"/>
                <a:gd name="connsiteX11" fmla="*/ 105441 w 281653"/>
                <a:gd name="connsiteY11" fmla="*/ 80963 h 85989"/>
                <a:gd name="connsiteX12" fmla="*/ 31622 w 281653"/>
                <a:gd name="connsiteY12" fmla="*/ 78581 h 85989"/>
                <a:gd name="connsiteX13" fmla="*/ 666 w 281653"/>
                <a:gd name="connsiteY13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6194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6194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3813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43577 w 281677"/>
                <a:gd name="connsiteY5" fmla="*/ 14288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43577 w 281677"/>
                <a:gd name="connsiteY5" fmla="*/ 14288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36433 w 281677"/>
                <a:gd name="connsiteY5" fmla="*/ 11907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7852 w 281677"/>
                <a:gd name="connsiteY3" fmla="*/ 33338 h 86166"/>
                <a:gd name="connsiteX4" fmla="*/ 198334 w 281677"/>
                <a:gd name="connsiteY4" fmla="*/ 23813 h 86166"/>
                <a:gd name="connsiteX5" fmla="*/ 236433 w 281677"/>
                <a:gd name="connsiteY5" fmla="*/ 11907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1022 w 282009"/>
                <a:gd name="connsiteY0" fmla="*/ 35719 h 86166"/>
                <a:gd name="connsiteX1" fmla="*/ 58172 w 282009"/>
                <a:gd name="connsiteY1" fmla="*/ 30957 h 86166"/>
                <a:gd name="connsiteX2" fmla="*/ 89128 w 282009"/>
                <a:gd name="connsiteY2" fmla="*/ 38100 h 86166"/>
                <a:gd name="connsiteX3" fmla="*/ 158184 w 282009"/>
                <a:gd name="connsiteY3" fmla="*/ 33338 h 86166"/>
                <a:gd name="connsiteX4" fmla="*/ 198666 w 282009"/>
                <a:gd name="connsiteY4" fmla="*/ 23813 h 86166"/>
                <a:gd name="connsiteX5" fmla="*/ 236765 w 282009"/>
                <a:gd name="connsiteY5" fmla="*/ 11907 h 86166"/>
                <a:gd name="connsiteX6" fmla="*/ 272484 w 282009"/>
                <a:gd name="connsiteY6" fmla="*/ 0 h 86166"/>
                <a:gd name="connsiteX7" fmla="*/ 282009 w 282009"/>
                <a:gd name="connsiteY7" fmla="*/ 23813 h 86166"/>
                <a:gd name="connsiteX8" fmla="*/ 282009 w 282009"/>
                <a:gd name="connsiteY8" fmla="*/ 42863 h 86166"/>
                <a:gd name="connsiteX9" fmla="*/ 251053 w 282009"/>
                <a:gd name="connsiteY9" fmla="*/ 66675 h 86166"/>
                <a:gd name="connsiteX10" fmla="*/ 189141 w 282009"/>
                <a:gd name="connsiteY10" fmla="*/ 83344 h 86166"/>
                <a:gd name="connsiteX11" fmla="*/ 110559 w 282009"/>
                <a:gd name="connsiteY11" fmla="*/ 85725 h 86166"/>
                <a:gd name="connsiteX12" fmla="*/ 24834 w 282009"/>
                <a:gd name="connsiteY12" fmla="*/ 78581 h 86166"/>
                <a:gd name="connsiteX13" fmla="*/ 1022 w 282009"/>
                <a:gd name="connsiteY13" fmla="*/ 35719 h 86166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89128 w 282009"/>
                <a:gd name="connsiteY2" fmla="*/ 38100 h 86022"/>
                <a:gd name="connsiteX3" fmla="*/ 158184 w 282009"/>
                <a:gd name="connsiteY3" fmla="*/ 33338 h 86022"/>
                <a:gd name="connsiteX4" fmla="*/ 198666 w 282009"/>
                <a:gd name="connsiteY4" fmla="*/ 23813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198666 w 282009"/>
                <a:gd name="connsiteY4" fmla="*/ 23813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201047 w 282009"/>
                <a:gd name="connsiteY4" fmla="*/ 16669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201047 w 282009"/>
                <a:gd name="connsiteY4" fmla="*/ 16669 h 86022"/>
                <a:gd name="connsiteX5" fmla="*/ 232002 w 282009"/>
                <a:gd name="connsiteY5" fmla="*/ 4764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60565 w 282009"/>
                <a:gd name="connsiteY3" fmla="*/ 26194 h 86022"/>
                <a:gd name="connsiteX4" fmla="*/ 201047 w 282009"/>
                <a:gd name="connsiteY4" fmla="*/ 16669 h 86022"/>
                <a:gd name="connsiteX5" fmla="*/ 232002 w 282009"/>
                <a:gd name="connsiteY5" fmla="*/ 4764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176 w 279782"/>
                <a:gd name="connsiteY0" fmla="*/ 28575 h 86022"/>
                <a:gd name="connsiteX1" fmla="*/ 55945 w 279782"/>
                <a:gd name="connsiteY1" fmla="*/ 30957 h 86022"/>
                <a:gd name="connsiteX2" fmla="*/ 94045 w 279782"/>
                <a:gd name="connsiteY2" fmla="*/ 30956 h 86022"/>
                <a:gd name="connsiteX3" fmla="*/ 158338 w 279782"/>
                <a:gd name="connsiteY3" fmla="*/ 26194 h 86022"/>
                <a:gd name="connsiteX4" fmla="*/ 198820 w 279782"/>
                <a:gd name="connsiteY4" fmla="*/ 16669 h 86022"/>
                <a:gd name="connsiteX5" fmla="*/ 229775 w 279782"/>
                <a:gd name="connsiteY5" fmla="*/ 4764 h 86022"/>
                <a:gd name="connsiteX6" fmla="*/ 270257 w 279782"/>
                <a:gd name="connsiteY6" fmla="*/ 0 h 86022"/>
                <a:gd name="connsiteX7" fmla="*/ 279782 w 279782"/>
                <a:gd name="connsiteY7" fmla="*/ 23813 h 86022"/>
                <a:gd name="connsiteX8" fmla="*/ 279782 w 279782"/>
                <a:gd name="connsiteY8" fmla="*/ 42863 h 86022"/>
                <a:gd name="connsiteX9" fmla="*/ 260733 w 279782"/>
                <a:gd name="connsiteY9" fmla="*/ 71437 h 86022"/>
                <a:gd name="connsiteX10" fmla="*/ 186914 w 279782"/>
                <a:gd name="connsiteY10" fmla="*/ 83344 h 86022"/>
                <a:gd name="connsiteX11" fmla="*/ 108332 w 279782"/>
                <a:gd name="connsiteY11" fmla="*/ 85725 h 86022"/>
                <a:gd name="connsiteX12" fmla="*/ 22607 w 279782"/>
                <a:gd name="connsiteY12" fmla="*/ 78581 h 86022"/>
                <a:gd name="connsiteX13" fmla="*/ 1176 w 279782"/>
                <a:gd name="connsiteY13" fmla="*/ 28575 h 86022"/>
                <a:gd name="connsiteX0" fmla="*/ 679 w 279285"/>
                <a:gd name="connsiteY0" fmla="*/ 28575 h 86022"/>
                <a:gd name="connsiteX1" fmla="*/ 55448 w 279285"/>
                <a:gd name="connsiteY1" fmla="*/ 30957 h 86022"/>
                <a:gd name="connsiteX2" fmla="*/ 93548 w 279285"/>
                <a:gd name="connsiteY2" fmla="*/ 30956 h 86022"/>
                <a:gd name="connsiteX3" fmla="*/ 157841 w 279285"/>
                <a:gd name="connsiteY3" fmla="*/ 26194 h 86022"/>
                <a:gd name="connsiteX4" fmla="*/ 198323 w 279285"/>
                <a:gd name="connsiteY4" fmla="*/ 16669 h 86022"/>
                <a:gd name="connsiteX5" fmla="*/ 229278 w 279285"/>
                <a:gd name="connsiteY5" fmla="*/ 4764 h 86022"/>
                <a:gd name="connsiteX6" fmla="*/ 269760 w 279285"/>
                <a:gd name="connsiteY6" fmla="*/ 0 h 86022"/>
                <a:gd name="connsiteX7" fmla="*/ 279285 w 279285"/>
                <a:gd name="connsiteY7" fmla="*/ 23813 h 86022"/>
                <a:gd name="connsiteX8" fmla="*/ 279285 w 279285"/>
                <a:gd name="connsiteY8" fmla="*/ 42863 h 86022"/>
                <a:gd name="connsiteX9" fmla="*/ 260236 w 279285"/>
                <a:gd name="connsiteY9" fmla="*/ 71437 h 86022"/>
                <a:gd name="connsiteX10" fmla="*/ 186417 w 279285"/>
                <a:gd name="connsiteY10" fmla="*/ 83344 h 86022"/>
                <a:gd name="connsiteX11" fmla="*/ 107835 w 279285"/>
                <a:gd name="connsiteY11" fmla="*/ 85725 h 86022"/>
                <a:gd name="connsiteX12" fmla="*/ 31635 w 279285"/>
                <a:gd name="connsiteY12" fmla="*/ 78581 h 86022"/>
                <a:gd name="connsiteX13" fmla="*/ 679 w 279285"/>
                <a:gd name="connsiteY13" fmla="*/ 28575 h 8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9285" h="86022">
                  <a:moveTo>
                    <a:pt x="679" y="28575"/>
                  </a:moveTo>
                  <a:cubicBezTo>
                    <a:pt x="5045" y="20638"/>
                    <a:pt x="39970" y="30560"/>
                    <a:pt x="55448" y="30957"/>
                  </a:cubicBezTo>
                  <a:cubicBezTo>
                    <a:pt x="70926" y="31354"/>
                    <a:pt x="76483" y="31750"/>
                    <a:pt x="93548" y="30956"/>
                  </a:cubicBezTo>
                  <a:cubicBezTo>
                    <a:pt x="110613" y="30162"/>
                    <a:pt x="140379" y="28575"/>
                    <a:pt x="157841" y="26194"/>
                  </a:cubicBezTo>
                  <a:cubicBezTo>
                    <a:pt x="175303" y="23813"/>
                    <a:pt x="186417" y="20241"/>
                    <a:pt x="198323" y="16669"/>
                  </a:cubicBezTo>
                  <a:cubicBezTo>
                    <a:pt x="210229" y="13097"/>
                    <a:pt x="217372" y="7542"/>
                    <a:pt x="229278" y="4764"/>
                  </a:cubicBezTo>
                  <a:cubicBezTo>
                    <a:pt x="241184" y="1986"/>
                    <a:pt x="260235" y="4763"/>
                    <a:pt x="269760" y="0"/>
                  </a:cubicBezTo>
                  <a:lnTo>
                    <a:pt x="279285" y="23813"/>
                  </a:lnTo>
                  <a:lnTo>
                    <a:pt x="279285" y="42863"/>
                  </a:lnTo>
                  <a:cubicBezTo>
                    <a:pt x="274126" y="50007"/>
                    <a:pt x="275714" y="64690"/>
                    <a:pt x="260236" y="71437"/>
                  </a:cubicBezTo>
                  <a:cubicBezTo>
                    <a:pt x="244758" y="78184"/>
                    <a:pt x="211817" y="80963"/>
                    <a:pt x="186417" y="83344"/>
                  </a:cubicBezTo>
                  <a:cubicBezTo>
                    <a:pt x="161017" y="85725"/>
                    <a:pt x="133632" y="86519"/>
                    <a:pt x="107835" y="85725"/>
                  </a:cubicBezTo>
                  <a:cubicBezTo>
                    <a:pt x="82038" y="84931"/>
                    <a:pt x="49494" y="88106"/>
                    <a:pt x="31635" y="78581"/>
                  </a:cubicBezTo>
                  <a:cubicBezTo>
                    <a:pt x="13776" y="69056"/>
                    <a:pt x="-3687" y="36512"/>
                    <a:pt x="679" y="28575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3" name="Freeform 246">
              <a:extLst>
                <a:ext uri="{FF2B5EF4-FFF2-40B4-BE49-F238E27FC236}">
                  <a16:creationId xmlns:a16="http://schemas.microsoft.com/office/drawing/2014/main" id="{371F8FF3-FD37-4DF5-B44E-FD44498D8691}"/>
                </a:ext>
              </a:extLst>
            </p:cNvPr>
            <p:cNvSpPr/>
            <p:nvPr/>
          </p:nvSpPr>
          <p:spPr>
            <a:xfrm>
              <a:off x="9055161" y="1088622"/>
              <a:ext cx="186075" cy="114530"/>
            </a:xfrm>
            <a:custGeom>
              <a:avLst/>
              <a:gdLst>
                <a:gd name="connsiteX0" fmla="*/ 0 w 176213"/>
                <a:gd name="connsiteY0" fmla="*/ 0 h 109538"/>
                <a:gd name="connsiteX1" fmla="*/ 54769 w 176213"/>
                <a:gd name="connsiteY1" fmla="*/ 4763 h 109538"/>
                <a:gd name="connsiteX2" fmla="*/ 73819 w 176213"/>
                <a:gd name="connsiteY2" fmla="*/ 23813 h 109538"/>
                <a:gd name="connsiteX3" fmla="*/ 109538 w 176213"/>
                <a:gd name="connsiteY3" fmla="*/ 21431 h 109538"/>
                <a:gd name="connsiteX4" fmla="*/ 126207 w 176213"/>
                <a:gd name="connsiteY4" fmla="*/ 73819 h 109538"/>
                <a:gd name="connsiteX5" fmla="*/ 133350 w 176213"/>
                <a:gd name="connsiteY5" fmla="*/ 33338 h 109538"/>
                <a:gd name="connsiteX6" fmla="*/ 176213 w 176213"/>
                <a:gd name="connsiteY6" fmla="*/ 23813 h 109538"/>
                <a:gd name="connsiteX7" fmla="*/ 176213 w 176213"/>
                <a:gd name="connsiteY7" fmla="*/ 52388 h 109538"/>
                <a:gd name="connsiteX8" fmla="*/ 157163 w 176213"/>
                <a:gd name="connsiteY8" fmla="*/ 95250 h 109538"/>
                <a:gd name="connsiteX9" fmla="*/ 128588 w 176213"/>
                <a:gd name="connsiteY9" fmla="*/ 109538 h 109538"/>
                <a:gd name="connsiteX10" fmla="*/ 95250 w 176213"/>
                <a:gd name="connsiteY10" fmla="*/ 83344 h 109538"/>
                <a:gd name="connsiteX11" fmla="*/ 85725 w 176213"/>
                <a:gd name="connsiteY11" fmla="*/ 64294 h 109538"/>
                <a:gd name="connsiteX12" fmla="*/ 59532 w 176213"/>
                <a:gd name="connsiteY12" fmla="*/ 57150 h 109538"/>
                <a:gd name="connsiteX13" fmla="*/ 0 w 176213"/>
                <a:gd name="connsiteY13" fmla="*/ 0 h 109538"/>
                <a:gd name="connsiteX0" fmla="*/ 0 w 176213"/>
                <a:gd name="connsiteY0" fmla="*/ 0 h 109538"/>
                <a:gd name="connsiteX1" fmla="*/ 54769 w 176213"/>
                <a:gd name="connsiteY1" fmla="*/ 4763 h 109538"/>
                <a:gd name="connsiteX2" fmla="*/ 88106 w 176213"/>
                <a:gd name="connsiteY2" fmla="*/ 21432 h 109538"/>
                <a:gd name="connsiteX3" fmla="*/ 109538 w 176213"/>
                <a:gd name="connsiteY3" fmla="*/ 21431 h 109538"/>
                <a:gd name="connsiteX4" fmla="*/ 126207 w 176213"/>
                <a:gd name="connsiteY4" fmla="*/ 73819 h 109538"/>
                <a:gd name="connsiteX5" fmla="*/ 133350 w 176213"/>
                <a:gd name="connsiteY5" fmla="*/ 33338 h 109538"/>
                <a:gd name="connsiteX6" fmla="*/ 176213 w 176213"/>
                <a:gd name="connsiteY6" fmla="*/ 23813 h 109538"/>
                <a:gd name="connsiteX7" fmla="*/ 176213 w 176213"/>
                <a:gd name="connsiteY7" fmla="*/ 52388 h 109538"/>
                <a:gd name="connsiteX8" fmla="*/ 157163 w 176213"/>
                <a:gd name="connsiteY8" fmla="*/ 95250 h 109538"/>
                <a:gd name="connsiteX9" fmla="*/ 128588 w 176213"/>
                <a:gd name="connsiteY9" fmla="*/ 109538 h 109538"/>
                <a:gd name="connsiteX10" fmla="*/ 95250 w 176213"/>
                <a:gd name="connsiteY10" fmla="*/ 83344 h 109538"/>
                <a:gd name="connsiteX11" fmla="*/ 85725 w 176213"/>
                <a:gd name="connsiteY11" fmla="*/ 64294 h 109538"/>
                <a:gd name="connsiteX12" fmla="*/ 59532 w 176213"/>
                <a:gd name="connsiteY12" fmla="*/ 57150 h 109538"/>
                <a:gd name="connsiteX13" fmla="*/ 0 w 176213"/>
                <a:gd name="connsiteY13" fmla="*/ 0 h 109538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73830 w 176224"/>
                <a:gd name="connsiteY11" fmla="*/ 79700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73830 w 176224"/>
                <a:gd name="connsiteY11" fmla="*/ 79700 h 113037"/>
                <a:gd name="connsiteX12" fmla="*/ 40493 w 176224"/>
                <a:gd name="connsiteY12" fmla="*/ 55887 h 113037"/>
                <a:gd name="connsiteX13" fmla="*/ 11 w 176224"/>
                <a:gd name="connsiteY13" fmla="*/ 3499 h 113037"/>
                <a:gd name="connsiteX0" fmla="*/ 11 w 180986"/>
                <a:gd name="connsiteY0" fmla="*/ 3499 h 113037"/>
                <a:gd name="connsiteX1" fmla="*/ 54780 w 180986"/>
                <a:gd name="connsiteY1" fmla="*/ 8262 h 113037"/>
                <a:gd name="connsiteX2" fmla="*/ 88117 w 180986"/>
                <a:gd name="connsiteY2" fmla="*/ 24931 h 113037"/>
                <a:gd name="connsiteX3" fmla="*/ 109549 w 180986"/>
                <a:gd name="connsiteY3" fmla="*/ 24930 h 113037"/>
                <a:gd name="connsiteX4" fmla="*/ 126218 w 180986"/>
                <a:gd name="connsiteY4" fmla="*/ 77318 h 113037"/>
                <a:gd name="connsiteX5" fmla="*/ 133361 w 180986"/>
                <a:gd name="connsiteY5" fmla="*/ 36837 h 113037"/>
                <a:gd name="connsiteX6" fmla="*/ 180986 w 180986"/>
                <a:gd name="connsiteY6" fmla="*/ 17787 h 113037"/>
                <a:gd name="connsiteX7" fmla="*/ 176224 w 180986"/>
                <a:gd name="connsiteY7" fmla="*/ 55887 h 113037"/>
                <a:gd name="connsiteX8" fmla="*/ 157174 w 180986"/>
                <a:gd name="connsiteY8" fmla="*/ 98749 h 113037"/>
                <a:gd name="connsiteX9" fmla="*/ 128599 w 180986"/>
                <a:gd name="connsiteY9" fmla="*/ 113037 h 113037"/>
                <a:gd name="connsiteX10" fmla="*/ 95261 w 180986"/>
                <a:gd name="connsiteY10" fmla="*/ 86843 h 113037"/>
                <a:gd name="connsiteX11" fmla="*/ 73830 w 180986"/>
                <a:gd name="connsiteY11" fmla="*/ 79700 h 113037"/>
                <a:gd name="connsiteX12" fmla="*/ 40493 w 180986"/>
                <a:gd name="connsiteY12" fmla="*/ 55887 h 113037"/>
                <a:gd name="connsiteX13" fmla="*/ 11 w 180986"/>
                <a:gd name="connsiteY13" fmla="*/ 3499 h 113037"/>
                <a:gd name="connsiteX0" fmla="*/ 10 w 180985"/>
                <a:gd name="connsiteY0" fmla="*/ 4058 h 113596"/>
                <a:gd name="connsiteX1" fmla="*/ 64304 w 180985"/>
                <a:gd name="connsiteY1" fmla="*/ 6440 h 113596"/>
                <a:gd name="connsiteX2" fmla="*/ 88116 w 180985"/>
                <a:gd name="connsiteY2" fmla="*/ 25490 h 113596"/>
                <a:gd name="connsiteX3" fmla="*/ 109548 w 180985"/>
                <a:gd name="connsiteY3" fmla="*/ 25489 h 113596"/>
                <a:gd name="connsiteX4" fmla="*/ 126217 w 180985"/>
                <a:gd name="connsiteY4" fmla="*/ 77877 h 113596"/>
                <a:gd name="connsiteX5" fmla="*/ 133360 w 180985"/>
                <a:gd name="connsiteY5" fmla="*/ 37396 h 113596"/>
                <a:gd name="connsiteX6" fmla="*/ 180985 w 180985"/>
                <a:gd name="connsiteY6" fmla="*/ 18346 h 113596"/>
                <a:gd name="connsiteX7" fmla="*/ 176223 w 180985"/>
                <a:gd name="connsiteY7" fmla="*/ 56446 h 113596"/>
                <a:gd name="connsiteX8" fmla="*/ 157173 w 180985"/>
                <a:gd name="connsiteY8" fmla="*/ 99308 h 113596"/>
                <a:gd name="connsiteX9" fmla="*/ 128598 w 180985"/>
                <a:gd name="connsiteY9" fmla="*/ 113596 h 113596"/>
                <a:gd name="connsiteX10" fmla="*/ 95260 w 180985"/>
                <a:gd name="connsiteY10" fmla="*/ 87402 h 113596"/>
                <a:gd name="connsiteX11" fmla="*/ 73829 w 180985"/>
                <a:gd name="connsiteY11" fmla="*/ 80259 h 113596"/>
                <a:gd name="connsiteX12" fmla="*/ 40492 w 180985"/>
                <a:gd name="connsiteY12" fmla="*/ 56446 h 113596"/>
                <a:gd name="connsiteX13" fmla="*/ 10 w 180985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943"/>
                <a:gd name="connsiteX1" fmla="*/ 64631 w 181312"/>
                <a:gd name="connsiteY1" fmla="*/ 6440 h 113943"/>
                <a:gd name="connsiteX2" fmla="*/ 88443 w 181312"/>
                <a:gd name="connsiteY2" fmla="*/ 25490 h 113943"/>
                <a:gd name="connsiteX3" fmla="*/ 109875 w 181312"/>
                <a:gd name="connsiteY3" fmla="*/ 25489 h 113943"/>
                <a:gd name="connsiteX4" fmla="*/ 126544 w 181312"/>
                <a:gd name="connsiteY4" fmla="*/ 77877 h 113943"/>
                <a:gd name="connsiteX5" fmla="*/ 133687 w 181312"/>
                <a:gd name="connsiteY5" fmla="*/ 37396 h 113943"/>
                <a:gd name="connsiteX6" fmla="*/ 181312 w 181312"/>
                <a:gd name="connsiteY6" fmla="*/ 18346 h 113943"/>
                <a:gd name="connsiteX7" fmla="*/ 176550 w 181312"/>
                <a:gd name="connsiteY7" fmla="*/ 56446 h 113943"/>
                <a:gd name="connsiteX8" fmla="*/ 157500 w 181312"/>
                <a:gd name="connsiteY8" fmla="*/ 99308 h 113943"/>
                <a:gd name="connsiteX9" fmla="*/ 128925 w 181312"/>
                <a:gd name="connsiteY9" fmla="*/ 113596 h 113943"/>
                <a:gd name="connsiteX10" fmla="*/ 95587 w 181312"/>
                <a:gd name="connsiteY10" fmla="*/ 87402 h 113943"/>
                <a:gd name="connsiteX11" fmla="*/ 74156 w 181312"/>
                <a:gd name="connsiteY11" fmla="*/ 80259 h 113943"/>
                <a:gd name="connsiteX12" fmla="*/ 40819 w 181312"/>
                <a:gd name="connsiteY12" fmla="*/ 56446 h 113943"/>
                <a:gd name="connsiteX13" fmla="*/ 337 w 181312"/>
                <a:gd name="connsiteY13" fmla="*/ 4058 h 113943"/>
                <a:gd name="connsiteX0" fmla="*/ 337 w 181312"/>
                <a:gd name="connsiteY0" fmla="*/ 4058 h 113943"/>
                <a:gd name="connsiteX1" fmla="*/ 64631 w 181312"/>
                <a:gd name="connsiteY1" fmla="*/ 6440 h 113943"/>
                <a:gd name="connsiteX2" fmla="*/ 88443 w 181312"/>
                <a:gd name="connsiteY2" fmla="*/ 25490 h 113943"/>
                <a:gd name="connsiteX3" fmla="*/ 109875 w 181312"/>
                <a:gd name="connsiteY3" fmla="*/ 25489 h 113943"/>
                <a:gd name="connsiteX4" fmla="*/ 126544 w 181312"/>
                <a:gd name="connsiteY4" fmla="*/ 77877 h 113943"/>
                <a:gd name="connsiteX5" fmla="*/ 133687 w 181312"/>
                <a:gd name="connsiteY5" fmla="*/ 37396 h 113943"/>
                <a:gd name="connsiteX6" fmla="*/ 181312 w 181312"/>
                <a:gd name="connsiteY6" fmla="*/ 18346 h 113943"/>
                <a:gd name="connsiteX7" fmla="*/ 176550 w 181312"/>
                <a:gd name="connsiteY7" fmla="*/ 56446 h 113943"/>
                <a:gd name="connsiteX8" fmla="*/ 157500 w 181312"/>
                <a:gd name="connsiteY8" fmla="*/ 99308 h 113943"/>
                <a:gd name="connsiteX9" fmla="*/ 128925 w 181312"/>
                <a:gd name="connsiteY9" fmla="*/ 113596 h 113943"/>
                <a:gd name="connsiteX10" fmla="*/ 95587 w 181312"/>
                <a:gd name="connsiteY10" fmla="*/ 87402 h 113943"/>
                <a:gd name="connsiteX11" fmla="*/ 74156 w 181312"/>
                <a:gd name="connsiteY11" fmla="*/ 80259 h 113943"/>
                <a:gd name="connsiteX12" fmla="*/ 40819 w 181312"/>
                <a:gd name="connsiteY12" fmla="*/ 56446 h 113943"/>
                <a:gd name="connsiteX13" fmla="*/ 337 w 181312"/>
                <a:gd name="connsiteY13" fmla="*/ 4058 h 113943"/>
                <a:gd name="connsiteX0" fmla="*/ 337 w 186075"/>
                <a:gd name="connsiteY0" fmla="*/ 4058 h 113943"/>
                <a:gd name="connsiteX1" fmla="*/ 64631 w 186075"/>
                <a:gd name="connsiteY1" fmla="*/ 6440 h 113943"/>
                <a:gd name="connsiteX2" fmla="*/ 88443 w 186075"/>
                <a:gd name="connsiteY2" fmla="*/ 25490 h 113943"/>
                <a:gd name="connsiteX3" fmla="*/ 109875 w 186075"/>
                <a:gd name="connsiteY3" fmla="*/ 25489 h 113943"/>
                <a:gd name="connsiteX4" fmla="*/ 126544 w 186075"/>
                <a:gd name="connsiteY4" fmla="*/ 77877 h 113943"/>
                <a:gd name="connsiteX5" fmla="*/ 133687 w 186075"/>
                <a:gd name="connsiteY5" fmla="*/ 37396 h 113943"/>
                <a:gd name="connsiteX6" fmla="*/ 181312 w 186075"/>
                <a:gd name="connsiteY6" fmla="*/ 18346 h 113943"/>
                <a:gd name="connsiteX7" fmla="*/ 186075 w 186075"/>
                <a:gd name="connsiteY7" fmla="*/ 56446 h 113943"/>
                <a:gd name="connsiteX8" fmla="*/ 157500 w 186075"/>
                <a:gd name="connsiteY8" fmla="*/ 99308 h 113943"/>
                <a:gd name="connsiteX9" fmla="*/ 128925 w 186075"/>
                <a:gd name="connsiteY9" fmla="*/ 113596 h 113943"/>
                <a:gd name="connsiteX10" fmla="*/ 95587 w 186075"/>
                <a:gd name="connsiteY10" fmla="*/ 87402 h 113943"/>
                <a:gd name="connsiteX11" fmla="*/ 74156 w 186075"/>
                <a:gd name="connsiteY11" fmla="*/ 80259 h 113943"/>
                <a:gd name="connsiteX12" fmla="*/ 40819 w 186075"/>
                <a:gd name="connsiteY12" fmla="*/ 56446 h 113943"/>
                <a:gd name="connsiteX13" fmla="*/ 337 w 186075"/>
                <a:gd name="connsiteY13" fmla="*/ 4058 h 113943"/>
                <a:gd name="connsiteX0" fmla="*/ 337 w 186075"/>
                <a:gd name="connsiteY0" fmla="*/ 4058 h 114619"/>
                <a:gd name="connsiteX1" fmla="*/ 64631 w 186075"/>
                <a:gd name="connsiteY1" fmla="*/ 6440 h 114619"/>
                <a:gd name="connsiteX2" fmla="*/ 88443 w 186075"/>
                <a:gd name="connsiteY2" fmla="*/ 25490 h 114619"/>
                <a:gd name="connsiteX3" fmla="*/ 109875 w 186075"/>
                <a:gd name="connsiteY3" fmla="*/ 25489 h 114619"/>
                <a:gd name="connsiteX4" fmla="*/ 126544 w 186075"/>
                <a:gd name="connsiteY4" fmla="*/ 77877 h 114619"/>
                <a:gd name="connsiteX5" fmla="*/ 133687 w 186075"/>
                <a:gd name="connsiteY5" fmla="*/ 37396 h 114619"/>
                <a:gd name="connsiteX6" fmla="*/ 181312 w 186075"/>
                <a:gd name="connsiteY6" fmla="*/ 18346 h 114619"/>
                <a:gd name="connsiteX7" fmla="*/ 186075 w 186075"/>
                <a:gd name="connsiteY7" fmla="*/ 56446 h 114619"/>
                <a:gd name="connsiteX8" fmla="*/ 174169 w 186075"/>
                <a:gd name="connsiteY8" fmla="*/ 104071 h 114619"/>
                <a:gd name="connsiteX9" fmla="*/ 128925 w 186075"/>
                <a:gd name="connsiteY9" fmla="*/ 113596 h 114619"/>
                <a:gd name="connsiteX10" fmla="*/ 95587 w 186075"/>
                <a:gd name="connsiteY10" fmla="*/ 87402 h 114619"/>
                <a:gd name="connsiteX11" fmla="*/ 74156 w 186075"/>
                <a:gd name="connsiteY11" fmla="*/ 80259 h 114619"/>
                <a:gd name="connsiteX12" fmla="*/ 40819 w 186075"/>
                <a:gd name="connsiteY12" fmla="*/ 56446 h 114619"/>
                <a:gd name="connsiteX13" fmla="*/ 337 w 186075"/>
                <a:gd name="connsiteY13" fmla="*/ 4058 h 114619"/>
                <a:gd name="connsiteX0" fmla="*/ 337 w 186075"/>
                <a:gd name="connsiteY0" fmla="*/ 3969 h 114530"/>
                <a:gd name="connsiteX1" fmla="*/ 64631 w 186075"/>
                <a:gd name="connsiteY1" fmla="*/ 6351 h 114530"/>
                <a:gd name="connsiteX2" fmla="*/ 95587 w 186075"/>
                <a:gd name="connsiteY2" fmla="*/ 23020 h 114530"/>
                <a:gd name="connsiteX3" fmla="*/ 109875 w 186075"/>
                <a:gd name="connsiteY3" fmla="*/ 25400 h 114530"/>
                <a:gd name="connsiteX4" fmla="*/ 126544 w 186075"/>
                <a:gd name="connsiteY4" fmla="*/ 77788 h 114530"/>
                <a:gd name="connsiteX5" fmla="*/ 133687 w 186075"/>
                <a:gd name="connsiteY5" fmla="*/ 37307 h 114530"/>
                <a:gd name="connsiteX6" fmla="*/ 181312 w 186075"/>
                <a:gd name="connsiteY6" fmla="*/ 18257 h 114530"/>
                <a:gd name="connsiteX7" fmla="*/ 186075 w 186075"/>
                <a:gd name="connsiteY7" fmla="*/ 56357 h 114530"/>
                <a:gd name="connsiteX8" fmla="*/ 174169 w 186075"/>
                <a:gd name="connsiteY8" fmla="*/ 103982 h 114530"/>
                <a:gd name="connsiteX9" fmla="*/ 128925 w 186075"/>
                <a:gd name="connsiteY9" fmla="*/ 113507 h 114530"/>
                <a:gd name="connsiteX10" fmla="*/ 95587 w 186075"/>
                <a:gd name="connsiteY10" fmla="*/ 87313 h 114530"/>
                <a:gd name="connsiteX11" fmla="*/ 74156 w 186075"/>
                <a:gd name="connsiteY11" fmla="*/ 80170 h 114530"/>
                <a:gd name="connsiteX12" fmla="*/ 40819 w 186075"/>
                <a:gd name="connsiteY12" fmla="*/ 56357 h 114530"/>
                <a:gd name="connsiteX13" fmla="*/ 337 w 186075"/>
                <a:gd name="connsiteY13" fmla="*/ 3969 h 114530"/>
                <a:gd name="connsiteX0" fmla="*/ 337 w 186075"/>
                <a:gd name="connsiteY0" fmla="*/ 3969 h 114530"/>
                <a:gd name="connsiteX1" fmla="*/ 64631 w 186075"/>
                <a:gd name="connsiteY1" fmla="*/ 6351 h 114530"/>
                <a:gd name="connsiteX2" fmla="*/ 95587 w 186075"/>
                <a:gd name="connsiteY2" fmla="*/ 23020 h 114530"/>
                <a:gd name="connsiteX3" fmla="*/ 109875 w 186075"/>
                <a:gd name="connsiteY3" fmla="*/ 25400 h 114530"/>
                <a:gd name="connsiteX4" fmla="*/ 124163 w 186075"/>
                <a:gd name="connsiteY4" fmla="*/ 70645 h 114530"/>
                <a:gd name="connsiteX5" fmla="*/ 133687 w 186075"/>
                <a:gd name="connsiteY5" fmla="*/ 37307 h 114530"/>
                <a:gd name="connsiteX6" fmla="*/ 181312 w 186075"/>
                <a:gd name="connsiteY6" fmla="*/ 18257 h 114530"/>
                <a:gd name="connsiteX7" fmla="*/ 186075 w 186075"/>
                <a:gd name="connsiteY7" fmla="*/ 56357 h 114530"/>
                <a:gd name="connsiteX8" fmla="*/ 174169 w 186075"/>
                <a:gd name="connsiteY8" fmla="*/ 103982 h 114530"/>
                <a:gd name="connsiteX9" fmla="*/ 128925 w 186075"/>
                <a:gd name="connsiteY9" fmla="*/ 113507 h 114530"/>
                <a:gd name="connsiteX10" fmla="*/ 95587 w 186075"/>
                <a:gd name="connsiteY10" fmla="*/ 87313 h 114530"/>
                <a:gd name="connsiteX11" fmla="*/ 74156 w 186075"/>
                <a:gd name="connsiteY11" fmla="*/ 80170 h 114530"/>
                <a:gd name="connsiteX12" fmla="*/ 40819 w 186075"/>
                <a:gd name="connsiteY12" fmla="*/ 56357 h 114530"/>
                <a:gd name="connsiteX13" fmla="*/ 337 w 186075"/>
                <a:gd name="connsiteY13" fmla="*/ 3969 h 11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075" h="114530">
                  <a:moveTo>
                    <a:pt x="337" y="3969"/>
                  </a:moveTo>
                  <a:cubicBezTo>
                    <a:pt x="-457" y="-4762"/>
                    <a:pt x="48756" y="3176"/>
                    <a:pt x="64631" y="6351"/>
                  </a:cubicBezTo>
                  <a:cubicBezTo>
                    <a:pt x="80506" y="9526"/>
                    <a:pt x="88046" y="19845"/>
                    <a:pt x="95587" y="23020"/>
                  </a:cubicBezTo>
                  <a:cubicBezTo>
                    <a:pt x="103128" y="26195"/>
                    <a:pt x="102731" y="25400"/>
                    <a:pt x="109875" y="25400"/>
                  </a:cubicBezTo>
                  <a:cubicBezTo>
                    <a:pt x="116225" y="34131"/>
                    <a:pt x="120194" y="68661"/>
                    <a:pt x="124163" y="70645"/>
                  </a:cubicBezTo>
                  <a:cubicBezTo>
                    <a:pt x="128132" y="72629"/>
                    <a:pt x="124162" y="46038"/>
                    <a:pt x="133687" y="37307"/>
                  </a:cubicBezTo>
                  <a:cubicBezTo>
                    <a:pt x="143212" y="28576"/>
                    <a:pt x="165437" y="24607"/>
                    <a:pt x="181312" y="18257"/>
                  </a:cubicBezTo>
                  <a:lnTo>
                    <a:pt x="186075" y="56357"/>
                  </a:lnTo>
                  <a:cubicBezTo>
                    <a:pt x="182106" y="69851"/>
                    <a:pt x="183694" y="94457"/>
                    <a:pt x="174169" y="103982"/>
                  </a:cubicBezTo>
                  <a:cubicBezTo>
                    <a:pt x="164644" y="113507"/>
                    <a:pt x="142022" y="116285"/>
                    <a:pt x="128925" y="113507"/>
                  </a:cubicBezTo>
                  <a:cubicBezTo>
                    <a:pt x="115828" y="110729"/>
                    <a:pt x="104715" y="92869"/>
                    <a:pt x="95587" y="87313"/>
                  </a:cubicBezTo>
                  <a:cubicBezTo>
                    <a:pt x="86459" y="81757"/>
                    <a:pt x="83284" y="85329"/>
                    <a:pt x="74156" y="80170"/>
                  </a:cubicBezTo>
                  <a:cubicBezTo>
                    <a:pt x="65028" y="75011"/>
                    <a:pt x="53122" y="69057"/>
                    <a:pt x="40819" y="56357"/>
                  </a:cubicBezTo>
                  <a:cubicBezTo>
                    <a:pt x="28516" y="43657"/>
                    <a:pt x="-3632" y="12303"/>
                    <a:pt x="337" y="3969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4" name="Freeform 247">
              <a:extLst>
                <a:ext uri="{FF2B5EF4-FFF2-40B4-BE49-F238E27FC236}">
                  <a16:creationId xmlns:a16="http://schemas.microsoft.com/office/drawing/2014/main" id="{34B9E747-BA0F-4236-8F9E-84A37E2555FF}"/>
                </a:ext>
              </a:extLst>
            </p:cNvPr>
            <p:cNvSpPr/>
            <p:nvPr/>
          </p:nvSpPr>
          <p:spPr>
            <a:xfrm>
              <a:off x="9010255" y="1087829"/>
              <a:ext cx="336433" cy="155554"/>
            </a:xfrm>
            <a:custGeom>
              <a:avLst/>
              <a:gdLst>
                <a:gd name="connsiteX0" fmla="*/ 0 w 321469"/>
                <a:gd name="connsiteY0" fmla="*/ 0 h 154781"/>
                <a:gd name="connsiteX1" fmla="*/ 54769 w 321469"/>
                <a:gd name="connsiteY1" fmla="*/ 78581 h 154781"/>
                <a:gd name="connsiteX2" fmla="*/ 90488 w 321469"/>
                <a:gd name="connsiteY2" fmla="*/ 109537 h 154781"/>
                <a:gd name="connsiteX3" fmla="*/ 130969 w 321469"/>
                <a:gd name="connsiteY3" fmla="*/ 121444 h 154781"/>
                <a:gd name="connsiteX4" fmla="*/ 180975 w 321469"/>
                <a:gd name="connsiteY4" fmla="*/ 154781 h 154781"/>
                <a:gd name="connsiteX5" fmla="*/ 230981 w 321469"/>
                <a:gd name="connsiteY5" fmla="*/ 135731 h 154781"/>
                <a:gd name="connsiteX6" fmla="*/ 283369 w 321469"/>
                <a:gd name="connsiteY6" fmla="*/ 88106 h 154781"/>
                <a:gd name="connsiteX7" fmla="*/ 319088 w 321469"/>
                <a:gd name="connsiteY7" fmla="*/ 45244 h 154781"/>
                <a:gd name="connsiteX8" fmla="*/ 321469 w 321469"/>
                <a:gd name="connsiteY8" fmla="*/ 0 h 154781"/>
                <a:gd name="connsiteX9" fmla="*/ 292894 w 321469"/>
                <a:gd name="connsiteY9" fmla="*/ 7144 h 154781"/>
                <a:gd name="connsiteX10" fmla="*/ 276225 w 321469"/>
                <a:gd name="connsiteY10" fmla="*/ 28575 h 154781"/>
                <a:gd name="connsiteX11" fmla="*/ 261938 w 321469"/>
                <a:gd name="connsiteY11" fmla="*/ 30956 h 154781"/>
                <a:gd name="connsiteX12" fmla="*/ 242888 w 321469"/>
                <a:gd name="connsiteY12" fmla="*/ 42862 h 154781"/>
                <a:gd name="connsiteX13" fmla="*/ 226219 w 321469"/>
                <a:gd name="connsiteY13" fmla="*/ 35719 h 154781"/>
                <a:gd name="connsiteX14" fmla="*/ 219075 w 321469"/>
                <a:gd name="connsiteY14" fmla="*/ 78581 h 154781"/>
                <a:gd name="connsiteX15" fmla="*/ 197644 w 321469"/>
                <a:gd name="connsiteY15" fmla="*/ 100012 h 154781"/>
                <a:gd name="connsiteX16" fmla="*/ 161925 w 321469"/>
                <a:gd name="connsiteY16" fmla="*/ 97631 h 154781"/>
                <a:gd name="connsiteX17" fmla="*/ 133350 w 321469"/>
                <a:gd name="connsiteY17" fmla="*/ 78581 h 154781"/>
                <a:gd name="connsiteX18" fmla="*/ 90488 w 321469"/>
                <a:gd name="connsiteY18" fmla="*/ 47625 h 154781"/>
                <a:gd name="connsiteX19" fmla="*/ 57150 w 321469"/>
                <a:gd name="connsiteY19" fmla="*/ 19050 h 154781"/>
                <a:gd name="connsiteX20" fmla="*/ 0 w 321469"/>
                <a:gd name="connsiteY20" fmla="*/ 0 h 154781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30969 w 321469"/>
                <a:gd name="connsiteY3" fmla="*/ 130969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1938 w 326423"/>
                <a:gd name="connsiteY11" fmla="*/ 40481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33350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1938 w 326423"/>
                <a:gd name="connsiteY11" fmla="*/ 40481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64319 w 326423"/>
                <a:gd name="connsiteY10" fmla="*/ 35718 h 165416"/>
                <a:gd name="connsiteX11" fmla="*/ 242888 w 326423"/>
                <a:gd name="connsiteY11" fmla="*/ 52387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64319 w 326423"/>
                <a:gd name="connsiteY10" fmla="*/ 35718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1463 w 326423"/>
                <a:gd name="connsiteY10" fmla="*/ 26193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7657 w 326423"/>
                <a:gd name="connsiteY9" fmla="*/ 9525 h 165416"/>
                <a:gd name="connsiteX10" fmla="*/ 271463 w 326423"/>
                <a:gd name="connsiteY10" fmla="*/ 26193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31185"/>
                <a:gd name="connsiteY0" fmla="*/ 4762 h 165416"/>
                <a:gd name="connsiteX1" fmla="*/ 59531 w 331185"/>
                <a:gd name="connsiteY1" fmla="*/ 88106 h 165416"/>
                <a:gd name="connsiteX2" fmla="*/ 95250 w 331185"/>
                <a:gd name="connsiteY2" fmla="*/ 119062 h 165416"/>
                <a:gd name="connsiteX3" fmla="*/ 130968 w 331185"/>
                <a:gd name="connsiteY3" fmla="*/ 140494 h 165416"/>
                <a:gd name="connsiteX4" fmla="*/ 185737 w 331185"/>
                <a:gd name="connsiteY4" fmla="*/ 164306 h 165416"/>
                <a:gd name="connsiteX5" fmla="*/ 235743 w 331185"/>
                <a:gd name="connsiteY5" fmla="*/ 145256 h 165416"/>
                <a:gd name="connsiteX6" fmla="*/ 288131 w 331185"/>
                <a:gd name="connsiteY6" fmla="*/ 97631 h 165416"/>
                <a:gd name="connsiteX7" fmla="*/ 323850 w 331185"/>
                <a:gd name="connsiteY7" fmla="*/ 54769 h 165416"/>
                <a:gd name="connsiteX8" fmla="*/ 326231 w 331185"/>
                <a:gd name="connsiteY8" fmla="*/ 9525 h 165416"/>
                <a:gd name="connsiteX9" fmla="*/ 302419 w 331185"/>
                <a:gd name="connsiteY9" fmla="*/ 9525 h 165416"/>
                <a:gd name="connsiteX10" fmla="*/ 276225 w 331185"/>
                <a:gd name="connsiteY10" fmla="*/ 26193 h 165416"/>
                <a:gd name="connsiteX11" fmla="*/ 254794 w 331185"/>
                <a:gd name="connsiteY11" fmla="*/ 40481 h 165416"/>
                <a:gd name="connsiteX12" fmla="*/ 230981 w 331185"/>
                <a:gd name="connsiteY12" fmla="*/ 45244 h 165416"/>
                <a:gd name="connsiteX13" fmla="*/ 223837 w 331185"/>
                <a:gd name="connsiteY13" fmla="*/ 88106 h 165416"/>
                <a:gd name="connsiteX14" fmla="*/ 202406 w 331185"/>
                <a:gd name="connsiteY14" fmla="*/ 109537 h 165416"/>
                <a:gd name="connsiteX15" fmla="*/ 166687 w 331185"/>
                <a:gd name="connsiteY15" fmla="*/ 107156 h 165416"/>
                <a:gd name="connsiteX16" fmla="*/ 145256 w 331185"/>
                <a:gd name="connsiteY16" fmla="*/ 88106 h 165416"/>
                <a:gd name="connsiteX17" fmla="*/ 95250 w 331185"/>
                <a:gd name="connsiteY17" fmla="*/ 57150 h 165416"/>
                <a:gd name="connsiteX18" fmla="*/ 47625 w 331185"/>
                <a:gd name="connsiteY18" fmla="*/ 0 h 165416"/>
                <a:gd name="connsiteX19" fmla="*/ 0 w 331185"/>
                <a:gd name="connsiteY19" fmla="*/ 4762 h 165416"/>
                <a:gd name="connsiteX0" fmla="*/ 0 w 331185"/>
                <a:gd name="connsiteY0" fmla="*/ 4762 h 164816"/>
                <a:gd name="connsiteX1" fmla="*/ 59531 w 331185"/>
                <a:gd name="connsiteY1" fmla="*/ 88106 h 164816"/>
                <a:gd name="connsiteX2" fmla="*/ 95250 w 331185"/>
                <a:gd name="connsiteY2" fmla="*/ 119062 h 164816"/>
                <a:gd name="connsiteX3" fmla="*/ 130968 w 331185"/>
                <a:gd name="connsiteY3" fmla="*/ 140494 h 164816"/>
                <a:gd name="connsiteX4" fmla="*/ 185737 w 331185"/>
                <a:gd name="connsiteY4" fmla="*/ 164306 h 164816"/>
                <a:gd name="connsiteX5" fmla="*/ 235743 w 331185"/>
                <a:gd name="connsiteY5" fmla="*/ 145256 h 164816"/>
                <a:gd name="connsiteX6" fmla="*/ 288131 w 331185"/>
                <a:gd name="connsiteY6" fmla="*/ 97631 h 164816"/>
                <a:gd name="connsiteX7" fmla="*/ 323850 w 331185"/>
                <a:gd name="connsiteY7" fmla="*/ 54769 h 164816"/>
                <a:gd name="connsiteX8" fmla="*/ 326231 w 331185"/>
                <a:gd name="connsiteY8" fmla="*/ 9525 h 164816"/>
                <a:gd name="connsiteX9" fmla="*/ 302419 w 331185"/>
                <a:gd name="connsiteY9" fmla="*/ 9525 h 164816"/>
                <a:gd name="connsiteX10" fmla="*/ 276225 w 331185"/>
                <a:gd name="connsiteY10" fmla="*/ 26193 h 164816"/>
                <a:gd name="connsiteX11" fmla="*/ 254794 w 331185"/>
                <a:gd name="connsiteY11" fmla="*/ 40481 h 164816"/>
                <a:gd name="connsiteX12" fmla="*/ 230981 w 331185"/>
                <a:gd name="connsiteY12" fmla="*/ 45244 h 164816"/>
                <a:gd name="connsiteX13" fmla="*/ 223837 w 331185"/>
                <a:gd name="connsiteY13" fmla="*/ 88106 h 164816"/>
                <a:gd name="connsiteX14" fmla="*/ 202406 w 331185"/>
                <a:gd name="connsiteY14" fmla="*/ 109537 h 164816"/>
                <a:gd name="connsiteX15" fmla="*/ 166687 w 331185"/>
                <a:gd name="connsiteY15" fmla="*/ 107156 h 164816"/>
                <a:gd name="connsiteX16" fmla="*/ 145256 w 331185"/>
                <a:gd name="connsiteY16" fmla="*/ 88106 h 164816"/>
                <a:gd name="connsiteX17" fmla="*/ 95250 w 331185"/>
                <a:gd name="connsiteY17" fmla="*/ 57150 h 164816"/>
                <a:gd name="connsiteX18" fmla="*/ 47625 w 331185"/>
                <a:gd name="connsiteY18" fmla="*/ 0 h 164816"/>
                <a:gd name="connsiteX19" fmla="*/ 0 w 331185"/>
                <a:gd name="connsiteY19" fmla="*/ 4762 h 164816"/>
                <a:gd name="connsiteX0" fmla="*/ 0 w 336959"/>
                <a:gd name="connsiteY0" fmla="*/ 4762 h 164816"/>
                <a:gd name="connsiteX1" fmla="*/ 59531 w 336959"/>
                <a:gd name="connsiteY1" fmla="*/ 88106 h 164816"/>
                <a:gd name="connsiteX2" fmla="*/ 95250 w 336959"/>
                <a:gd name="connsiteY2" fmla="*/ 119062 h 164816"/>
                <a:gd name="connsiteX3" fmla="*/ 130968 w 336959"/>
                <a:gd name="connsiteY3" fmla="*/ 140494 h 164816"/>
                <a:gd name="connsiteX4" fmla="*/ 185737 w 336959"/>
                <a:gd name="connsiteY4" fmla="*/ 164306 h 164816"/>
                <a:gd name="connsiteX5" fmla="*/ 235743 w 336959"/>
                <a:gd name="connsiteY5" fmla="*/ 145256 h 164816"/>
                <a:gd name="connsiteX6" fmla="*/ 288131 w 336959"/>
                <a:gd name="connsiteY6" fmla="*/ 97631 h 164816"/>
                <a:gd name="connsiteX7" fmla="*/ 323850 w 336959"/>
                <a:gd name="connsiteY7" fmla="*/ 54769 h 164816"/>
                <a:gd name="connsiteX8" fmla="*/ 335756 w 336959"/>
                <a:gd name="connsiteY8" fmla="*/ 9525 h 164816"/>
                <a:gd name="connsiteX9" fmla="*/ 302419 w 336959"/>
                <a:gd name="connsiteY9" fmla="*/ 9525 h 164816"/>
                <a:gd name="connsiteX10" fmla="*/ 276225 w 336959"/>
                <a:gd name="connsiteY10" fmla="*/ 26193 h 164816"/>
                <a:gd name="connsiteX11" fmla="*/ 254794 w 336959"/>
                <a:gd name="connsiteY11" fmla="*/ 40481 h 164816"/>
                <a:gd name="connsiteX12" fmla="*/ 230981 w 336959"/>
                <a:gd name="connsiteY12" fmla="*/ 45244 h 164816"/>
                <a:gd name="connsiteX13" fmla="*/ 223837 w 336959"/>
                <a:gd name="connsiteY13" fmla="*/ 88106 h 164816"/>
                <a:gd name="connsiteX14" fmla="*/ 202406 w 336959"/>
                <a:gd name="connsiteY14" fmla="*/ 109537 h 164816"/>
                <a:gd name="connsiteX15" fmla="*/ 166687 w 336959"/>
                <a:gd name="connsiteY15" fmla="*/ 107156 h 164816"/>
                <a:gd name="connsiteX16" fmla="*/ 145256 w 336959"/>
                <a:gd name="connsiteY16" fmla="*/ 88106 h 164816"/>
                <a:gd name="connsiteX17" fmla="*/ 95250 w 336959"/>
                <a:gd name="connsiteY17" fmla="*/ 57150 h 164816"/>
                <a:gd name="connsiteX18" fmla="*/ 47625 w 336959"/>
                <a:gd name="connsiteY18" fmla="*/ 0 h 164816"/>
                <a:gd name="connsiteX19" fmla="*/ 0 w 336959"/>
                <a:gd name="connsiteY19" fmla="*/ 4762 h 164816"/>
                <a:gd name="connsiteX0" fmla="*/ 0 w 336959"/>
                <a:gd name="connsiteY0" fmla="*/ 4762 h 155554"/>
                <a:gd name="connsiteX1" fmla="*/ 59531 w 336959"/>
                <a:gd name="connsiteY1" fmla="*/ 88106 h 155554"/>
                <a:gd name="connsiteX2" fmla="*/ 95250 w 336959"/>
                <a:gd name="connsiteY2" fmla="*/ 119062 h 155554"/>
                <a:gd name="connsiteX3" fmla="*/ 130968 w 336959"/>
                <a:gd name="connsiteY3" fmla="*/ 140494 h 155554"/>
                <a:gd name="connsiteX4" fmla="*/ 185737 w 336959"/>
                <a:gd name="connsiteY4" fmla="*/ 154781 h 155554"/>
                <a:gd name="connsiteX5" fmla="*/ 235743 w 336959"/>
                <a:gd name="connsiteY5" fmla="*/ 145256 h 155554"/>
                <a:gd name="connsiteX6" fmla="*/ 288131 w 336959"/>
                <a:gd name="connsiteY6" fmla="*/ 97631 h 155554"/>
                <a:gd name="connsiteX7" fmla="*/ 323850 w 336959"/>
                <a:gd name="connsiteY7" fmla="*/ 54769 h 155554"/>
                <a:gd name="connsiteX8" fmla="*/ 335756 w 336959"/>
                <a:gd name="connsiteY8" fmla="*/ 9525 h 155554"/>
                <a:gd name="connsiteX9" fmla="*/ 302419 w 336959"/>
                <a:gd name="connsiteY9" fmla="*/ 9525 h 155554"/>
                <a:gd name="connsiteX10" fmla="*/ 276225 w 336959"/>
                <a:gd name="connsiteY10" fmla="*/ 26193 h 155554"/>
                <a:gd name="connsiteX11" fmla="*/ 254794 w 336959"/>
                <a:gd name="connsiteY11" fmla="*/ 40481 h 155554"/>
                <a:gd name="connsiteX12" fmla="*/ 230981 w 336959"/>
                <a:gd name="connsiteY12" fmla="*/ 45244 h 155554"/>
                <a:gd name="connsiteX13" fmla="*/ 223837 w 336959"/>
                <a:gd name="connsiteY13" fmla="*/ 88106 h 155554"/>
                <a:gd name="connsiteX14" fmla="*/ 202406 w 336959"/>
                <a:gd name="connsiteY14" fmla="*/ 109537 h 155554"/>
                <a:gd name="connsiteX15" fmla="*/ 166687 w 336959"/>
                <a:gd name="connsiteY15" fmla="*/ 107156 h 155554"/>
                <a:gd name="connsiteX16" fmla="*/ 145256 w 336959"/>
                <a:gd name="connsiteY16" fmla="*/ 88106 h 155554"/>
                <a:gd name="connsiteX17" fmla="*/ 95250 w 336959"/>
                <a:gd name="connsiteY17" fmla="*/ 57150 h 155554"/>
                <a:gd name="connsiteX18" fmla="*/ 47625 w 336959"/>
                <a:gd name="connsiteY18" fmla="*/ 0 h 155554"/>
                <a:gd name="connsiteX19" fmla="*/ 0 w 336959"/>
                <a:gd name="connsiteY19" fmla="*/ 4762 h 155554"/>
                <a:gd name="connsiteX0" fmla="*/ 0 w 336959"/>
                <a:gd name="connsiteY0" fmla="*/ 4762 h 155554"/>
                <a:gd name="connsiteX1" fmla="*/ 59531 w 336959"/>
                <a:gd name="connsiteY1" fmla="*/ 88106 h 155554"/>
                <a:gd name="connsiteX2" fmla="*/ 95250 w 336959"/>
                <a:gd name="connsiteY2" fmla="*/ 119062 h 155554"/>
                <a:gd name="connsiteX3" fmla="*/ 130968 w 336959"/>
                <a:gd name="connsiteY3" fmla="*/ 140494 h 155554"/>
                <a:gd name="connsiteX4" fmla="*/ 185737 w 336959"/>
                <a:gd name="connsiteY4" fmla="*/ 154781 h 155554"/>
                <a:gd name="connsiteX5" fmla="*/ 235743 w 336959"/>
                <a:gd name="connsiteY5" fmla="*/ 145256 h 155554"/>
                <a:gd name="connsiteX6" fmla="*/ 288131 w 336959"/>
                <a:gd name="connsiteY6" fmla="*/ 97631 h 155554"/>
                <a:gd name="connsiteX7" fmla="*/ 323850 w 336959"/>
                <a:gd name="connsiteY7" fmla="*/ 54769 h 155554"/>
                <a:gd name="connsiteX8" fmla="*/ 335756 w 336959"/>
                <a:gd name="connsiteY8" fmla="*/ 9525 h 155554"/>
                <a:gd name="connsiteX9" fmla="*/ 302419 w 336959"/>
                <a:gd name="connsiteY9" fmla="*/ 9525 h 155554"/>
                <a:gd name="connsiteX10" fmla="*/ 264319 w 336959"/>
                <a:gd name="connsiteY10" fmla="*/ 26193 h 155554"/>
                <a:gd name="connsiteX11" fmla="*/ 254794 w 336959"/>
                <a:gd name="connsiteY11" fmla="*/ 40481 h 155554"/>
                <a:gd name="connsiteX12" fmla="*/ 230981 w 336959"/>
                <a:gd name="connsiteY12" fmla="*/ 45244 h 155554"/>
                <a:gd name="connsiteX13" fmla="*/ 223837 w 336959"/>
                <a:gd name="connsiteY13" fmla="*/ 88106 h 155554"/>
                <a:gd name="connsiteX14" fmla="*/ 202406 w 336959"/>
                <a:gd name="connsiteY14" fmla="*/ 109537 h 155554"/>
                <a:gd name="connsiteX15" fmla="*/ 166687 w 336959"/>
                <a:gd name="connsiteY15" fmla="*/ 107156 h 155554"/>
                <a:gd name="connsiteX16" fmla="*/ 145256 w 336959"/>
                <a:gd name="connsiteY16" fmla="*/ 88106 h 155554"/>
                <a:gd name="connsiteX17" fmla="*/ 95250 w 336959"/>
                <a:gd name="connsiteY17" fmla="*/ 57150 h 155554"/>
                <a:gd name="connsiteX18" fmla="*/ 47625 w 336959"/>
                <a:gd name="connsiteY18" fmla="*/ 0 h 155554"/>
                <a:gd name="connsiteX19" fmla="*/ 0 w 336959"/>
                <a:gd name="connsiteY19" fmla="*/ 4762 h 155554"/>
                <a:gd name="connsiteX0" fmla="*/ 0 w 336433"/>
                <a:gd name="connsiteY0" fmla="*/ 4762 h 155554"/>
                <a:gd name="connsiteX1" fmla="*/ 59531 w 336433"/>
                <a:gd name="connsiteY1" fmla="*/ 88106 h 155554"/>
                <a:gd name="connsiteX2" fmla="*/ 95250 w 336433"/>
                <a:gd name="connsiteY2" fmla="*/ 119062 h 155554"/>
                <a:gd name="connsiteX3" fmla="*/ 130968 w 336433"/>
                <a:gd name="connsiteY3" fmla="*/ 140494 h 155554"/>
                <a:gd name="connsiteX4" fmla="*/ 185737 w 336433"/>
                <a:gd name="connsiteY4" fmla="*/ 154781 h 155554"/>
                <a:gd name="connsiteX5" fmla="*/ 235743 w 336433"/>
                <a:gd name="connsiteY5" fmla="*/ 145256 h 155554"/>
                <a:gd name="connsiteX6" fmla="*/ 288131 w 336433"/>
                <a:gd name="connsiteY6" fmla="*/ 97631 h 155554"/>
                <a:gd name="connsiteX7" fmla="*/ 314325 w 336433"/>
                <a:gd name="connsiteY7" fmla="*/ 54769 h 155554"/>
                <a:gd name="connsiteX8" fmla="*/ 335756 w 336433"/>
                <a:gd name="connsiteY8" fmla="*/ 9525 h 155554"/>
                <a:gd name="connsiteX9" fmla="*/ 302419 w 336433"/>
                <a:gd name="connsiteY9" fmla="*/ 9525 h 155554"/>
                <a:gd name="connsiteX10" fmla="*/ 264319 w 336433"/>
                <a:gd name="connsiteY10" fmla="*/ 26193 h 155554"/>
                <a:gd name="connsiteX11" fmla="*/ 254794 w 336433"/>
                <a:gd name="connsiteY11" fmla="*/ 40481 h 155554"/>
                <a:gd name="connsiteX12" fmla="*/ 230981 w 336433"/>
                <a:gd name="connsiteY12" fmla="*/ 45244 h 155554"/>
                <a:gd name="connsiteX13" fmla="*/ 223837 w 336433"/>
                <a:gd name="connsiteY13" fmla="*/ 88106 h 155554"/>
                <a:gd name="connsiteX14" fmla="*/ 202406 w 336433"/>
                <a:gd name="connsiteY14" fmla="*/ 109537 h 155554"/>
                <a:gd name="connsiteX15" fmla="*/ 166687 w 336433"/>
                <a:gd name="connsiteY15" fmla="*/ 107156 h 155554"/>
                <a:gd name="connsiteX16" fmla="*/ 145256 w 336433"/>
                <a:gd name="connsiteY16" fmla="*/ 88106 h 155554"/>
                <a:gd name="connsiteX17" fmla="*/ 95250 w 336433"/>
                <a:gd name="connsiteY17" fmla="*/ 57150 h 155554"/>
                <a:gd name="connsiteX18" fmla="*/ 47625 w 336433"/>
                <a:gd name="connsiteY18" fmla="*/ 0 h 155554"/>
                <a:gd name="connsiteX19" fmla="*/ 0 w 336433"/>
                <a:gd name="connsiteY19" fmla="*/ 4762 h 155554"/>
                <a:gd name="connsiteX0" fmla="*/ 0 w 336433"/>
                <a:gd name="connsiteY0" fmla="*/ 4762 h 155554"/>
                <a:gd name="connsiteX1" fmla="*/ 59531 w 336433"/>
                <a:gd name="connsiteY1" fmla="*/ 88106 h 155554"/>
                <a:gd name="connsiteX2" fmla="*/ 95250 w 336433"/>
                <a:gd name="connsiteY2" fmla="*/ 119062 h 155554"/>
                <a:gd name="connsiteX3" fmla="*/ 130968 w 336433"/>
                <a:gd name="connsiteY3" fmla="*/ 140494 h 155554"/>
                <a:gd name="connsiteX4" fmla="*/ 185737 w 336433"/>
                <a:gd name="connsiteY4" fmla="*/ 154781 h 155554"/>
                <a:gd name="connsiteX5" fmla="*/ 235743 w 336433"/>
                <a:gd name="connsiteY5" fmla="*/ 145256 h 155554"/>
                <a:gd name="connsiteX6" fmla="*/ 288131 w 336433"/>
                <a:gd name="connsiteY6" fmla="*/ 97631 h 155554"/>
                <a:gd name="connsiteX7" fmla="*/ 314325 w 336433"/>
                <a:gd name="connsiteY7" fmla="*/ 54769 h 155554"/>
                <a:gd name="connsiteX8" fmla="*/ 335756 w 336433"/>
                <a:gd name="connsiteY8" fmla="*/ 9525 h 155554"/>
                <a:gd name="connsiteX9" fmla="*/ 297657 w 336433"/>
                <a:gd name="connsiteY9" fmla="*/ 0 h 155554"/>
                <a:gd name="connsiteX10" fmla="*/ 264319 w 336433"/>
                <a:gd name="connsiteY10" fmla="*/ 26193 h 155554"/>
                <a:gd name="connsiteX11" fmla="*/ 254794 w 336433"/>
                <a:gd name="connsiteY11" fmla="*/ 40481 h 155554"/>
                <a:gd name="connsiteX12" fmla="*/ 230981 w 336433"/>
                <a:gd name="connsiteY12" fmla="*/ 45244 h 155554"/>
                <a:gd name="connsiteX13" fmla="*/ 223837 w 336433"/>
                <a:gd name="connsiteY13" fmla="*/ 88106 h 155554"/>
                <a:gd name="connsiteX14" fmla="*/ 202406 w 336433"/>
                <a:gd name="connsiteY14" fmla="*/ 109537 h 155554"/>
                <a:gd name="connsiteX15" fmla="*/ 166687 w 336433"/>
                <a:gd name="connsiteY15" fmla="*/ 107156 h 155554"/>
                <a:gd name="connsiteX16" fmla="*/ 145256 w 336433"/>
                <a:gd name="connsiteY16" fmla="*/ 88106 h 155554"/>
                <a:gd name="connsiteX17" fmla="*/ 95250 w 336433"/>
                <a:gd name="connsiteY17" fmla="*/ 57150 h 155554"/>
                <a:gd name="connsiteX18" fmla="*/ 47625 w 336433"/>
                <a:gd name="connsiteY18" fmla="*/ 0 h 155554"/>
                <a:gd name="connsiteX19" fmla="*/ 0 w 336433"/>
                <a:gd name="connsiteY19" fmla="*/ 4762 h 155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6433" h="155554">
                  <a:moveTo>
                    <a:pt x="0" y="4762"/>
                  </a:moveTo>
                  <a:cubicBezTo>
                    <a:pt x="1984" y="19446"/>
                    <a:pt x="43656" y="69056"/>
                    <a:pt x="59531" y="88106"/>
                  </a:cubicBezTo>
                  <a:cubicBezTo>
                    <a:pt x="75406" y="107156"/>
                    <a:pt x="83344" y="111918"/>
                    <a:pt x="95250" y="119062"/>
                  </a:cubicBezTo>
                  <a:cubicBezTo>
                    <a:pt x="107156" y="126206"/>
                    <a:pt x="115887" y="134541"/>
                    <a:pt x="130968" y="140494"/>
                  </a:cubicBezTo>
                  <a:cubicBezTo>
                    <a:pt x="146049" y="146447"/>
                    <a:pt x="180974" y="158750"/>
                    <a:pt x="185737" y="154781"/>
                  </a:cubicBezTo>
                  <a:cubicBezTo>
                    <a:pt x="190500" y="150812"/>
                    <a:pt x="218677" y="154781"/>
                    <a:pt x="235743" y="145256"/>
                  </a:cubicBezTo>
                  <a:cubicBezTo>
                    <a:pt x="252809" y="135731"/>
                    <a:pt x="275034" y="112712"/>
                    <a:pt x="288131" y="97631"/>
                  </a:cubicBezTo>
                  <a:cubicBezTo>
                    <a:pt x="301228" y="82550"/>
                    <a:pt x="306388" y="69453"/>
                    <a:pt x="314325" y="54769"/>
                  </a:cubicBezTo>
                  <a:cubicBezTo>
                    <a:pt x="322263" y="40085"/>
                    <a:pt x="340122" y="15875"/>
                    <a:pt x="335756" y="9525"/>
                  </a:cubicBezTo>
                  <a:lnTo>
                    <a:pt x="297657" y="0"/>
                  </a:lnTo>
                  <a:lnTo>
                    <a:pt x="264319" y="26193"/>
                  </a:lnTo>
                  <a:lnTo>
                    <a:pt x="254794" y="40481"/>
                  </a:lnTo>
                  <a:lnTo>
                    <a:pt x="230981" y="45244"/>
                  </a:lnTo>
                  <a:cubicBezTo>
                    <a:pt x="227012" y="51197"/>
                    <a:pt x="228599" y="77391"/>
                    <a:pt x="223837" y="88106"/>
                  </a:cubicBezTo>
                  <a:cubicBezTo>
                    <a:pt x="219075" y="98821"/>
                    <a:pt x="211931" y="106362"/>
                    <a:pt x="202406" y="109537"/>
                  </a:cubicBezTo>
                  <a:cubicBezTo>
                    <a:pt x="192881" y="112712"/>
                    <a:pt x="176212" y="110728"/>
                    <a:pt x="166687" y="107156"/>
                  </a:cubicBezTo>
                  <a:lnTo>
                    <a:pt x="145256" y="88106"/>
                  </a:lnTo>
                  <a:lnTo>
                    <a:pt x="95250" y="57150"/>
                  </a:lnTo>
                  <a:lnTo>
                    <a:pt x="47625" y="0"/>
                  </a:lnTo>
                  <a:lnTo>
                    <a:pt x="0" y="4762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5" name="TextBox 190">
              <a:extLst>
                <a:ext uri="{FF2B5EF4-FFF2-40B4-BE49-F238E27FC236}">
                  <a16:creationId xmlns:a16="http://schemas.microsoft.com/office/drawing/2014/main" id="{1B3E35BA-D7B6-4416-B9DC-74C93A285E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02311" y="1020845"/>
              <a:ext cx="335701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Dgs</a:t>
              </a:r>
            </a:p>
          </p:txBody>
        </p:sp>
        <p:sp>
          <p:nvSpPr>
            <p:cNvPr id="626" name="Freeform 240">
              <a:extLst>
                <a:ext uri="{FF2B5EF4-FFF2-40B4-BE49-F238E27FC236}">
                  <a16:creationId xmlns:a16="http://schemas.microsoft.com/office/drawing/2014/main" id="{6B57288F-39DA-4987-ACB6-9946D22FBA45}"/>
                </a:ext>
              </a:extLst>
            </p:cNvPr>
            <p:cNvSpPr/>
            <p:nvPr/>
          </p:nvSpPr>
          <p:spPr>
            <a:xfrm rot="120000">
              <a:off x="9740003" y="991149"/>
              <a:ext cx="516061" cy="231265"/>
            </a:xfrm>
            <a:custGeom>
              <a:avLst/>
              <a:gdLst>
                <a:gd name="connsiteX0" fmla="*/ 423862 w 476250"/>
                <a:gd name="connsiteY0" fmla="*/ 45244 h 219075"/>
                <a:gd name="connsiteX1" fmla="*/ 457200 w 476250"/>
                <a:gd name="connsiteY1" fmla="*/ 123825 h 219075"/>
                <a:gd name="connsiteX2" fmla="*/ 476250 w 476250"/>
                <a:gd name="connsiteY2" fmla="*/ 185738 h 219075"/>
                <a:gd name="connsiteX3" fmla="*/ 452437 w 476250"/>
                <a:gd name="connsiteY3" fmla="*/ 209550 h 219075"/>
                <a:gd name="connsiteX4" fmla="*/ 407193 w 476250"/>
                <a:gd name="connsiteY4" fmla="*/ 207169 h 219075"/>
                <a:gd name="connsiteX5" fmla="*/ 352425 w 476250"/>
                <a:gd name="connsiteY5" fmla="*/ 204788 h 219075"/>
                <a:gd name="connsiteX6" fmla="*/ 266700 w 476250"/>
                <a:gd name="connsiteY6" fmla="*/ 219075 h 219075"/>
                <a:gd name="connsiteX7" fmla="*/ 197643 w 476250"/>
                <a:gd name="connsiteY7" fmla="*/ 195263 h 219075"/>
                <a:gd name="connsiteX8" fmla="*/ 161925 w 476250"/>
                <a:gd name="connsiteY8" fmla="*/ 209550 h 219075"/>
                <a:gd name="connsiteX9" fmla="*/ 92868 w 476250"/>
                <a:gd name="connsiteY9" fmla="*/ 183356 h 219075"/>
                <a:gd name="connsiteX10" fmla="*/ 42862 w 476250"/>
                <a:gd name="connsiteY10" fmla="*/ 135731 h 219075"/>
                <a:gd name="connsiteX11" fmla="*/ 21431 w 476250"/>
                <a:gd name="connsiteY11" fmla="*/ 83344 h 219075"/>
                <a:gd name="connsiteX12" fmla="*/ 0 w 476250"/>
                <a:gd name="connsiteY12" fmla="*/ 0 h 219075"/>
                <a:gd name="connsiteX13" fmla="*/ 50006 w 476250"/>
                <a:gd name="connsiteY13" fmla="*/ 61913 h 219075"/>
                <a:gd name="connsiteX14" fmla="*/ 92868 w 476250"/>
                <a:gd name="connsiteY14" fmla="*/ 107156 h 219075"/>
                <a:gd name="connsiteX15" fmla="*/ 121443 w 476250"/>
                <a:gd name="connsiteY15" fmla="*/ 138113 h 219075"/>
                <a:gd name="connsiteX16" fmla="*/ 164306 w 476250"/>
                <a:gd name="connsiteY16" fmla="*/ 140494 h 219075"/>
                <a:gd name="connsiteX17" fmla="*/ 221456 w 476250"/>
                <a:gd name="connsiteY17" fmla="*/ 138113 h 219075"/>
                <a:gd name="connsiteX18" fmla="*/ 242887 w 476250"/>
                <a:gd name="connsiteY18" fmla="*/ 147638 h 219075"/>
                <a:gd name="connsiteX19" fmla="*/ 283368 w 476250"/>
                <a:gd name="connsiteY19" fmla="*/ 147638 h 219075"/>
                <a:gd name="connsiteX20" fmla="*/ 359568 w 476250"/>
                <a:gd name="connsiteY20" fmla="*/ 147638 h 219075"/>
                <a:gd name="connsiteX21" fmla="*/ 378618 w 476250"/>
                <a:gd name="connsiteY21" fmla="*/ 154781 h 219075"/>
                <a:gd name="connsiteX22" fmla="*/ 366712 w 476250"/>
                <a:gd name="connsiteY22" fmla="*/ 69056 h 219075"/>
                <a:gd name="connsiteX23" fmla="*/ 423862 w 47625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637"/>
                <a:gd name="connsiteX1" fmla="*/ 457200 w 476290"/>
                <a:gd name="connsiteY1" fmla="*/ 123825 h 219637"/>
                <a:gd name="connsiteX2" fmla="*/ 476250 w 476290"/>
                <a:gd name="connsiteY2" fmla="*/ 185738 h 219637"/>
                <a:gd name="connsiteX3" fmla="*/ 452437 w 476290"/>
                <a:gd name="connsiteY3" fmla="*/ 209550 h 219637"/>
                <a:gd name="connsiteX4" fmla="*/ 407193 w 476290"/>
                <a:gd name="connsiteY4" fmla="*/ 207169 h 219637"/>
                <a:gd name="connsiteX5" fmla="*/ 352425 w 476290"/>
                <a:gd name="connsiteY5" fmla="*/ 204788 h 219637"/>
                <a:gd name="connsiteX6" fmla="*/ 266700 w 476290"/>
                <a:gd name="connsiteY6" fmla="*/ 219075 h 219637"/>
                <a:gd name="connsiteX7" fmla="*/ 197643 w 476290"/>
                <a:gd name="connsiteY7" fmla="*/ 195263 h 219637"/>
                <a:gd name="connsiteX8" fmla="*/ 161925 w 476290"/>
                <a:gd name="connsiteY8" fmla="*/ 209550 h 219637"/>
                <a:gd name="connsiteX9" fmla="*/ 92868 w 476290"/>
                <a:gd name="connsiteY9" fmla="*/ 183356 h 219637"/>
                <a:gd name="connsiteX10" fmla="*/ 42862 w 476290"/>
                <a:gd name="connsiteY10" fmla="*/ 135731 h 219637"/>
                <a:gd name="connsiteX11" fmla="*/ 21431 w 476290"/>
                <a:gd name="connsiteY11" fmla="*/ 83344 h 219637"/>
                <a:gd name="connsiteX12" fmla="*/ 0 w 476290"/>
                <a:gd name="connsiteY12" fmla="*/ 0 h 219637"/>
                <a:gd name="connsiteX13" fmla="*/ 50006 w 476290"/>
                <a:gd name="connsiteY13" fmla="*/ 61913 h 219637"/>
                <a:gd name="connsiteX14" fmla="*/ 92868 w 476290"/>
                <a:gd name="connsiteY14" fmla="*/ 107156 h 219637"/>
                <a:gd name="connsiteX15" fmla="*/ 121443 w 476290"/>
                <a:gd name="connsiteY15" fmla="*/ 138113 h 219637"/>
                <a:gd name="connsiteX16" fmla="*/ 164306 w 476290"/>
                <a:gd name="connsiteY16" fmla="*/ 140494 h 219637"/>
                <a:gd name="connsiteX17" fmla="*/ 221456 w 476290"/>
                <a:gd name="connsiteY17" fmla="*/ 138113 h 219637"/>
                <a:gd name="connsiteX18" fmla="*/ 242887 w 476290"/>
                <a:gd name="connsiteY18" fmla="*/ 147638 h 219637"/>
                <a:gd name="connsiteX19" fmla="*/ 283368 w 476290"/>
                <a:gd name="connsiteY19" fmla="*/ 147638 h 219637"/>
                <a:gd name="connsiteX20" fmla="*/ 359568 w 476290"/>
                <a:gd name="connsiteY20" fmla="*/ 147638 h 219637"/>
                <a:gd name="connsiteX21" fmla="*/ 378618 w 476290"/>
                <a:gd name="connsiteY21" fmla="*/ 154781 h 219637"/>
                <a:gd name="connsiteX22" fmla="*/ 366712 w 476290"/>
                <a:gd name="connsiteY22" fmla="*/ 69056 h 219637"/>
                <a:gd name="connsiteX23" fmla="*/ 423862 w 476290"/>
                <a:gd name="connsiteY23" fmla="*/ 45244 h 219637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35756 w 476290"/>
                <a:gd name="connsiteY20" fmla="*/ 138113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30993 w 476290"/>
                <a:gd name="connsiteY19" fmla="*/ 142876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86"/>
                <a:gd name="connsiteX1" fmla="*/ 457200 w 476290"/>
                <a:gd name="connsiteY1" fmla="*/ 123825 h 219086"/>
                <a:gd name="connsiteX2" fmla="*/ 476250 w 476290"/>
                <a:gd name="connsiteY2" fmla="*/ 185738 h 219086"/>
                <a:gd name="connsiteX3" fmla="*/ 452437 w 476290"/>
                <a:gd name="connsiteY3" fmla="*/ 209550 h 219086"/>
                <a:gd name="connsiteX4" fmla="*/ 407193 w 476290"/>
                <a:gd name="connsiteY4" fmla="*/ 207169 h 219086"/>
                <a:gd name="connsiteX5" fmla="*/ 352425 w 476290"/>
                <a:gd name="connsiteY5" fmla="*/ 204788 h 219086"/>
                <a:gd name="connsiteX6" fmla="*/ 266700 w 476290"/>
                <a:gd name="connsiteY6" fmla="*/ 219075 h 219086"/>
                <a:gd name="connsiteX7" fmla="*/ 204787 w 476290"/>
                <a:gd name="connsiteY7" fmla="*/ 202407 h 219086"/>
                <a:gd name="connsiteX8" fmla="*/ 161925 w 476290"/>
                <a:gd name="connsiteY8" fmla="*/ 209550 h 219086"/>
                <a:gd name="connsiteX9" fmla="*/ 92868 w 476290"/>
                <a:gd name="connsiteY9" fmla="*/ 183356 h 219086"/>
                <a:gd name="connsiteX10" fmla="*/ 42862 w 476290"/>
                <a:gd name="connsiteY10" fmla="*/ 135731 h 219086"/>
                <a:gd name="connsiteX11" fmla="*/ 21431 w 476290"/>
                <a:gd name="connsiteY11" fmla="*/ 83344 h 219086"/>
                <a:gd name="connsiteX12" fmla="*/ 0 w 476290"/>
                <a:gd name="connsiteY12" fmla="*/ 0 h 219086"/>
                <a:gd name="connsiteX13" fmla="*/ 50006 w 476290"/>
                <a:gd name="connsiteY13" fmla="*/ 61913 h 219086"/>
                <a:gd name="connsiteX14" fmla="*/ 92868 w 476290"/>
                <a:gd name="connsiteY14" fmla="*/ 107156 h 219086"/>
                <a:gd name="connsiteX15" fmla="*/ 130968 w 476290"/>
                <a:gd name="connsiteY15" fmla="*/ 130969 h 219086"/>
                <a:gd name="connsiteX16" fmla="*/ 164306 w 476290"/>
                <a:gd name="connsiteY16" fmla="*/ 133350 h 219086"/>
                <a:gd name="connsiteX17" fmla="*/ 221456 w 476290"/>
                <a:gd name="connsiteY17" fmla="*/ 138113 h 219086"/>
                <a:gd name="connsiteX18" fmla="*/ 283368 w 476290"/>
                <a:gd name="connsiteY18" fmla="*/ 140494 h 219086"/>
                <a:gd name="connsiteX19" fmla="*/ 342899 w 476290"/>
                <a:gd name="connsiteY19" fmla="*/ 140495 h 219086"/>
                <a:gd name="connsiteX20" fmla="*/ 378618 w 476290"/>
                <a:gd name="connsiteY20" fmla="*/ 147637 h 219086"/>
                <a:gd name="connsiteX21" fmla="*/ 366712 w 476290"/>
                <a:gd name="connsiteY21" fmla="*/ 69056 h 219086"/>
                <a:gd name="connsiteX22" fmla="*/ 423862 w 476290"/>
                <a:gd name="connsiteY22" fmla="*/ 45244 h 219086"/>
                <a:gd name="connsiteX0" fmla="*/ 423862 w 476290"/>
                <a:gd name="connsiteY0" fmla="*/ 45244 h 219086"/>
                <a:gd name="connsiteX1" fmla="*/ 457200 w 476290"/>
                <a:gd name="connsiteY1" fmla="*/ 123825 h 219086"/>
                <a:gd name="connsiteX2" fmla="*/ 476250 w 476290"/>
                <a:gd name="connsiteY2" fmla="*/ 185738 h 219086"/>
                <a:gd name="connsiteX3" fmla="*/ 452437 w 476290"/>
                <a:gd name="connsiteY3" fmla="*/ 209550 h 219086"/>
                <a:gd name="connsiteX4" fmla="*/ 407193 w 476290"/>
                <a:gd name="connsiteY4" fmla="*/ 207169 h 219086"/>
                <a:gd name="connsiteX5" fmla="*/ 352425 w 476290"/>
                <a:gd name="connsiteY5" fmla="*/ 204788 h 219086"/>
                <a:gd name="connsiteX6" fmla="*/ 266700 w 476290"/>
                <a:gd name="connsiteY6" fmla="*/ 219075 h 219086"/>
                <a:gd name="connsiteX7" fmla="*/ 204787 w 476290"/>
                <a:gd name="connsiteY7" fmla="*/ 202407 h 219086"/>
                <a:gd name="connsiteX8" fmla="*/ 161925 w 476290"/>
                <a:gd name="connsiteY8" fmla="*/ 209550 h 219086"/>
                <a:gd name="connsiteX9" fmla="*/ 90487 w 476290"/>
                <a:gd name="connsiteY9" fmla="*/ 195262 h 219086"/>
                <a:gd name="connsiteX10" fmla="*/ 42862 w 476290"/>
                <a:gd name="connsiteY10" fmla="*/ 135731 h 219086"/>
                <a:gd name="connsiteX11" fmla="*/ 21431 w 476290"/>
                <a:gd name="connsiteY11" fmla="*/ 83344 h 219086"/>
                <a:gd name="connsiteX12" fmla="*/ 0 w 476290"/>
                <a:gd name="connsiteY12" fmla="*/ 0 h 219086"/>
                <a:gd name="connsiteX13" fmla="*/ 50006 w 476290"/>
                <a:gd name="connsiteY13" fmla="*/ 61913 h 219086"/>
                <a:gd name="connsiteX14" fmla="*/ 92868 w 476290"/>
                <a:gd name="connsiteY14" fmla="*/ 107156 h 219086"/>
                <a:gd name="connsiteX15" fmla="*/ 130968 w 476290"/>
                <a:gd name="connsiteY15" fmla="*/ 130969 h 219086"/>
                <a:gd name="connsiteX16" fmla="*/ 164306 w 476290"/>
                <a:gd name="connsiteY16" fmla="*/ 133350 h 219086"/>
                <a:gd name="connsiteX17" fmla="*/ 221456 w 476290"/>
                <a:gd name="connsiteY17" fmla="*/ 138113 h 219086"/>
                <a:gd name="connsiteX18" fmla="*/ 283368 w 476290"/>
                <a:gd name="connsiteY18" fmla="*/ 140494 h 219086"/>
                <a:gd name="connsiteX19" fmla="*/ 342899 w 476290"/>
                <a:gd name="connsiteY19" fmla="*/ 140495 h 219086"/>
                <a:gd name="connsiteX20" fmla="*/ 378618 w 476290"/>
                <a:gd name="connsiteY20" fmla="*/ 147637 h 219086"/>
                <a:gd name="connsiteX21" fmla="*/ 366712 w 476290"/>
                <a:gd name="connsiteY21" fmla="*/ 69056 h 219086"/>
                <a:gd name="connsiteX22" fmla="*/ 423862 w 476290"/>
                <a:gd name="connsiteY22" fmla="*/ 45244 h 219086"/>
                <a:gd name="connsiteX0" fmla="*/ 423862 w 476290"/>
                <a:gd name="connsiteY0" fmla="*/ 45244 h 221949"/>
                <a:gd name="connsiteX1" fmla="*/ 457200 w 476290"/>
                <a:gd name="connsiteY1" fmla="*/ 123825 h 221949"/>
                <a:gd name="connsiteX2" fmla="*/ 476250 w 476290"/>
                <a:gd name="connsiteY2" fmla="*/ 185738 h 221949"/>
                <a:gd name="connsiteX3" fmla="*/ 452437 w 476290"/>
                <a:gd name="connsiteY3" fmla="*/ 209550 h 221949"/>
                <a:gd name="connsiteX4" fmla="*/ 407193 w 476290"/>
                <a:gd name="connsiteY4" fmla="*/ 207169 h 221949"/>
                <a:gd name="connsiteX5" fmla="*/ 354806 w 476290"/>
                <a:gd name="connsiteY5" fmla="*/ 219075 h 221949"/>
                <a:gd name="connsiteX6" fmla="*/ 266700 w 476290"/>
                <a:gd name="connsiteY6" fmla="*/ 219075 h 221949"/>
                <a:gd name="connsiteX7" fmla="*/ 204787 w 476290"/>
                <a:gd name="connsiteY7" fmla="*/ 202407 h 221949"/>
                <a:gd name="connsiteX8" fmla="*/ 161925 w 476290"/>
                <a:gd name="connsiteY8" fmla="*/ 209550 h 221949"/>
                <a:gd name="connsiteX9" fmla="*/ 90487 w 476290"/>
                <a:gd name="connsiteY9" fmla="*/ 195262 h 221949"/>
                <a:gd name="connsiteX10" fmla="*/ 42862 w 476290"/>
                <a:gd name="connsiteY10" fmla="*/ 135731 h 221949"/>
                <a:gd name="connsiteX11" fmla="*/ 21431 w 476290"/>
                <a:gd name="connsiteY11" fmla="*/ 83344 h 221949"/>
                <a:gd name="connsiteX12" fmla="*/ 0 w 476290"/>
                <a:gd name="connsiteY12" fmla="*/ 0 h 221949"/>
                <a:gd name="connsiteX13" fmla="*/ 50006 w 476290"/>
                <a:gd name="connsiteY13" fmla="*/ 61913 h 221949"/>
                <a:gd name="connsiteX14" fmla="*/ 92868 w 476290"/>
                <a:gd name="connsiteY14" fmla="*/ 107156 h 221949"/>
                <a:gd name="connsiteX15" fmla="*/ 130968 w 476290"/>
                <a:gd name="connsiteY15" fmla="*/ 130969 h 221949"/>
                <a:gd name="connsiteX16" fmla="*/ 164306 w 476290"/>
                <a:gd name="connsiteY16" fmla="*/ 133350 h 221949"/>
                <a:gd name="connsiteX17" fmla="*/ 221456 w 476290"/>
                <a:gd name="connsiteY17" fmla="*/ 138113 h 221949"/>
                <a:gd name="connsiteX18" fmla="*/ 283368 w 476290"/>
                <a:gd name="connsiteY18" fmla="*/ 140494 h 221949"/>
                <a:gd name="connsiteX19" fmla="*/ 342899 w 476290"/>
                <a:gd name="connsiteY19" fmla="*/ 140495 h 221949"/>
                <a:gd name="connsiteX20" fmla="*/ 378618 w 476290"/>
                <a:gd name="connsiteY20" fmla="*/ 147637 h 221949"/>
                <a:gd name="connsiteX21" fmla="*/ 366712 w 476290"/>
                <a:gd name="connsiteY21" fmla="*/ 69056 h 221949"/>
                <a:gd name="connsiteX22" fmla="*/ 423862 w 476290"/>
                <a:gd name="connsiteY22" fmla="*/ 45244 h 221949"/>
                <a:gd name="connsiteX0" fmla="*/ 423862 w 476290"/>
                <a:gd name="connsiteY0" fmla="*/ 45244 h 224121"/>
                <a:gd name="connsiteX1" fmla="*/ 457200 w 476290"/>
                <a:gd name="connsiteY1" fmla="*/ 123825 h 224121"/>
                <a:gd name="connsiteX2" fmla="*/ 476250 w 476290"/>
                <a:gd name="connsiteY2" fmla="*/ 185738 h 224121"/>
                <a:gd name="connsiteX3" fmla="*/ 452437 w 476290"/>
                <a:gd name="connsiteY3" fmla="*/ 209550 h 224121"/>
                <a:gd name="connsiteX4" fmla="*/ 414337 w 476290"/>
                <a:gd name="connsiteY4" fmla="*/ 223838 h 224121"/>
                <a:gd name="connsiteX5" fmla="*/ 354806 w 476290"/>
                <a:gd name="connsiteY5" fmla="*/ 219075 h 224121"/>
                <a:gd name="connsiteX6" fmla="*/ 266700 w 476290"/>
                <a:gd name="connsiteY6" fmla="*/ 219075 h 224121"/>
                <a:gd name="connsiteX7" fmla="*/ 204787 w 476290"/>
                <a:gd name="connsiteY7" fmla="*/ 202407 h 224121"/>
                <a:gd name="connsiteX8" fmla="*/ 161925 w 476290"/>
                <a:gd name="connsiteY8" fmla="*/ 209550 h 224121"/>
                <a:gd name="connsiteX9" fmla="*/ 90487 w 476290"/>
                <a:gd name="connsiteY9" fmla="*/ 195262 h 224121"/>
                <a:gd name="connsiteX10" fmla="*/ 42862 w 476290"/>
                <a:gd name="connsiteY10" fmla="*/ 135731 h 224121"/>
                <a:gd name="connsiteX11" fmla="*/ 21431 w 476290"/>
                <a:gd name="connsiteY11" fmla="*/ 83344 h 224121"/>
                <a:gd name="connsiteX12" fmla="*/ 0 w 476290"/>
                <a:gd name="connsiteY12" fmla="*/ 0 h 224121"/>
                <a:gd name="connsiteX13" fmla="*/ 50006 w 476290"/>
                <a:gd name="connsiteY13" fmla="*/ 61913 h 224121"/>
                <a:gd name="connsiteX14" fmla="*/ 92868 w 476290"/>
                <a:gd name="connsiteY14" fmla="*/ 107156 h 224121"/>
                <a:gd name="connsiteX15" fmla="*/ 130968 w 476290"/>
                <a:gd name="connsiteY15" fmla="*/ 130969 h 224121"/>
                <a:gd name="connsiteX16" fmla="*/ 164306 w 476290"/>
                <a:gd name="connsiteY16" fmla="*/ 133350 h 224121"/>
                <a:gd name="connsiteX17" fmla="*/ 221456 w 476290"/>
                <a:gd name="connsiteY17" fmla="*/ 138113 h 224121"/>
                <a:gd name="connsiteX18" fmla="*/ 283368 w 476290"/>
                <a:gd name="connsiteY18" fmla="*/ 140494 h 224121"/>
                <a:gd name="connsiteX19" fmla="*/ 342899 w 476290"/>
                <a:gd name="connsiteY19" fmla="*/ 140495 h 224121"/>
                <a:gd name="connsiteX20" fmla="*/ 378618 w 476290"/>
                <a:gd name="connsiteY20" fmla="*/ 147637 h 224121"/>
                <a:gd name="connsiteX21" fmla="*/ 366712 w 476290"/>
                <a:gd name="connsiteY21" fmla="*/ 69056 h 224121"/>
                <a:gd name="connsiteX22" fmla="*/ 423862 w 476290"/>
                <a:gd name="connsiteY22" fmla="*/ 45244 h 224121"/>
                <a:gd name="connsiteX0" fmla="*/ 423862 w 476290"/>
                <a:gd name="connsiteY0" fmla="*/ 45244 h 224121"/>
                <a:gd name="connsiteX1" fmla="*/ 457200 w 476290"/>
                <a:gd name="connsiteY1" fmla="*/ 123825 h 224121"/>
                <a:gd name="connsiteX2" fmla="*/ 476250 w 476290"/>
                <a:gd name="connsiteY2" fmla="*/ 185738 h 224121"/>
                <a:gd name="connsiteX3" fmla="*/ 452437 w 476290"/>
                <a:gd name="connsiteY3" fmla="*/ 209550 h 224121"/>
                <a:gd name="connsiteX4" fmla="*/ 414337 w 476290"/>
                <a:gd name="connsiteY4" fmla="*/ 223838 h 224121"/>
                <a:gd name="connsiteX5" fmla="*/ 354806 w 476290"/>
                <a:gd name="connsiteY5" fmla="*/ 219075 h 224121"/>
                <a:gd name="connsiteX6" fmla="*/ 266700 w 476290"/>
                <a:gd name="connsiteY6" fmla="*/ 219075 h 224121"/>
                <a:gd name="connsiteX7" fmla="*/ 207168 w 476290"/>
                <a:gd name="connsiteY7" fmla="*/ 216695 h 224121"/>
                <a:gd name="connsiteX8" fmla="*/ 161925 w 476290"/>
                <a:gd name="connsiteY8" fmla="*/ 209550 h 224121"/>
                <a:gd name="connsiteX9" fmla="*/ 90487 w 476290"/>
                <a:gd name="connsiteY9" fmla="*/ 195262 h 224121"/>
                <a:gd name="connsiteX10" fmla="*/ 42862 w 476290"/>
                <a:gd name="connsiteY10" fmla="*/ 135731 h 224121"/>
                <a:gd name="connsiteX11" fmla="*/ 21431 w 476290"/>
                <a:gd name="connsiteY11" fmla="*/ 83344 h 224121"/>
                <a:gd name="connsiteX12" fmla="*/ 0 w 476290"/>
                <a:gd name="connsiteY12" fmla="*/ 0 h 224121"/>
                <a:gd name="connsiteX13" fmla="*/ 50006 w 476290"/>
                <a:gd name="connsiteY13" fmla="*/ 61913 h 224121"/>
                <a:gd name="connsiteX14" fmla="*/ 92868 w 476290"/>
                <a:gd name="connsiteY14" fmla="*/ 107156 h 224121"/>
                <a:gd name="connsiteX15" fmla="*/ 130968 w 476290"/>
                <a:gd name="connsiteY15" fmla="*/ 130969 h 224121"/>
                <a:gd name="connsiteX16" fmla="*/ 164306 w 476290"/>
                <a:gd name="connsiteY16" fmla="*/ 133350 h 224121"/>
                <a:gd name="connsiteX17" fmla="*/ 221456 w 476290"/>
                <a:gd name="connsiteY17" fmla="*/ 138113 h 224121"/>
                <a:gd name="connsiteX18" fmla="*/ 283368 w 476290"/>
                <a:gd name="connsiteY18" fmla="*/ 140494 h 224121"/>
                <a:gd name="connsiteX19" fmla="*/ 342899 w 476290"/>
                <a:gd name="connsiteY19" fmla="*/ 140495 h 224121"/>
                <a:gd name="connsiteX20" fmla="*/ 378618 w 476290"/>
                <a:gd name="connsiteY20" fmla="*/ 147637 h 224121"/>
                <a:gd name="connsiteX21" fmla="*/ 366712 w 476290"/>
                <a:gd name="connsiteY21" fmla="*/ 69056 h 224121"/>
                <a:gd name="connsiteX22" fmla="*/ 423862 w 476290"/>
                <a:gd name="connsiteY22" fmla="*/ 45244 h 224121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42862 w 469146"/>
                <a:gd name="connsiteY13" fmla="*/ 69057 h 231265"/>
                <a:gd name="connsiteX14" fmla="*/ 85724 w 469146"/>
                <a:gd name="connsiteY14" fmla="*/ 114300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0005 w 469146"/>
                <a:gd name="connsiteY13" fmla="*/ 66676 h 231265"/>
                <a:gd name="connsiteX14" fmla="*/ 85724 w 469146"/>
                <a:gd name="connsiteY14" fmla="*/ 114300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0005 w 469146"/>
                <a:gd name="connsiteY13" fmla="*/ 66676 h 231265"/>
                <a:gd name="connsiteX14" fmla="*/ 91156 w 469146"/>
                <a:gd name="connsiteY14" fmla="*/ 80734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2017 w 469146"/>
                <a:gd name="connsiteY13" fmla="*/ 61833 h 231265"/>
                <a:gd name="connsiteX14" fmla="*/ 91156 w 469146"/>
                <a:gd name="connsiteY14" fmla="*/ 80734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69146" h="231265">
                  <a:moveTo>
                    <a:pt x="416718" y="52388"/>
                  </a:moveTo>
                  <a:lnTo>
                    <a:pt x="450056" y="130969"/>
                  </a:lnTo>
                  <a:cubicBezTo>
                    <a:pt x="458787" y="154385"/>
                    <a:pt x="469900" y="178595"/>
                    <a:pt x="469106" y="192882"/>
                  </a:cubicBezTo>
                  <a:cubicBezTo>
                    <a:pt x="468312" y="207169"/>
                    <a:pt x="455612" y="210344"/>
                    <a:pt x="445293" y="216694"/>
                  </a:cubicBezTo>
                  <a:cubicBezTo>
                    <a:pt x="434974" y="223044"/>
                    <a:pt x="423465" y="229395"/>
                    <a:pt x="407193" y="230982"/>
                  </a:cubicBezTo>
                  <a:cubicBezTo>
                    <a:pt x="390921" y="232570"/>
                    <a:pt x="372268" y="227013"/>
                    <a:pt x="347662" y="226219"/>
                  </a:cubicBezTo>
                  <a:cubicBezTo>
                    <a:pt x="323056" y="225425"/>
                    <a:pt x="284162" y="226616"/>
                    <a:pt x="259556" y="226219"/>
                  </a:cubicBezTo>
                  <a:cubicBezTo>
                    <a:pt x="234950" y="225822"/>
                    <a:pt x="211930" y="219077"/>
                    <a:pt x="200024" y="223839"/>
                  </a:cubicBezTo>
                  <a:cubicBezTo>
                    <a:pt x="185737" y="226220"/>
                    <a:pt x="174228" y="220266"/>
                    <a:pt x="154781" y="216694"/>
                  </a:cubicBezTo>
                  <a:cubicBezTo>
                    <a:pt x="135334" y="213122"/>
                    <a:pt x="100012" y="218281"/>
                    <a:pt x="83343" y="202406"/>
                  </a:cubicBezTo>
                  <a:cubicBezTo>
                    <a:pt x="67468" y="182562"/>
                    <a:pt x="47227" y="161528"/>
                    <a:pt x="35718" y="142875"/>
                  </a:cubicBezTo>
                  <a:cubicBezTo>
                    <a:pt x="24209" y="124222"/>
                    <a:pt x="21431" y="118269"/>
                    <a:pt x="14287" y="90488"/>
                  </a:cubicBezTo>
                  <a:lnTo>
                    <a:pt x="0" y="0"/>
                  </a:lnTo>
                  <a:cubicBezTo>
                    <a:pt x="16669" y="20638"/>
                    <a:pt x="35348" y="41195"/>
                    <a:pt x="52017" y="61833"/>
                  </a:cubicBezTo>
                  <a:cubicBezTo>
                    <a:pt x="67495" y="79692"/>
                    <a:pt x="79188" y="68021"/>
                    <a:pt x="91156" y="80734"/>
                  </a:cubicBezTo>
                  <a:cubicBezTo>
                    <a:pt x="103124" y="93447"/>
                    <a:pt x="112823" y="128153"/>
                    <a:pt x="123824" y="138113"/>
                  </a:cubicBezTo>
                  <a:cubicBezTo>
                    <a:pt x="134825" y="148073"/>
                    <a:pt x="138112" y="138906"/>
                    <a:pt x="157162" y="140494"/>
                  </a:cubicBezTo>
                  <a:lnTo>
                    <a:pt x="214312" y="145257"/>
                  </a:lnTo>
                  <a:lnTo>
                    <a:pt x="276224" y="147638"/>
                  </a:lnTo>
                  <a:cubicBezTo>
                    <a:pt x="296464" y="148035"/>
                    <a:pt x="318292" y="150814"/>
                    <a:pt x="335755" y="147639"/>
                  </a:cubicBezTo>
                  <a:lnTo>
                    <a:pt x="371474" y="154781"/>
                  </a:lnTo>
                  <a:cubicBezTo>
                    <a:pt x="383380" y="157162"/>
                    <a:pt x="352027" y="93266"/>
                    <a:pt x="359568" y="76200"/>
                  </a:cubicBezTo>
                  <a:lnTo>
                    <a:pt x="416718" y="52388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7" name="Freeform 1">
              <a:extLst>
                <a:ext uri="{FF2B5EF4-FFF2-40B4-BE49-F238E27FC236}">
                  <a16:creationId xmlns:a16="http://schemas.microsoft.com/office/drawing/2014/main" id="{BF34D1BE-FB60-4E72-83DF-795E7B64F6D4}"/>
                </a:ext>
              </a:extLst>
            </p:cNvPr>
            <p:cNvSpPr/>
            <p:nvPr/>
          </p:nvSpPr>
          <p:spPr>
            <a:xfrm>
              <a:off x="8809474" y="1019366"/>
              <a:ext cx="883031" cy="273247"/>
            </a:xfrm>
            <a:custGeom>
              <a:avLst/>
              <a:gdLst>
                <a:gd name="connsiteX0" fmla="*/ 0 w 1151353"/>
                <a:gd name="connsiteY0" fmla="*/ 0 h 400050"/>
                <a:gd name="connsiteX1" fmla="*/ 30957 w 1151353"/>
                <a:gd name="connsiteY1" fmla="*/ 26194 h 400050"/>
                <a:gd name="connsiteX2" fmla="*/ 50007 w 1151353"/>
                <a:gd name="connsiteY2" fmla="*/ 102394 h 400050"/>
                <a:gd name="connsiteX3" fmla="*/ 66675 w 1151353"/>
                <a:gd name="connsiteY3" fmla="*/ 121444 h 400050"/>
                <a:gd name="connsiteX4" fmla="*/ 92869 w 1151353"/>
                <a:gd name="connsiteY4" fmla="*/ 147638 h 400050"/>
                <a:gd name="connsiteX5" fmla="*/ 104775 w 1151353"/>
                <a:gd name="connsiteY5" fmla="*/ 164307 h 400050"/>
                <a:gd name="connsiteX6" fmla="*/ 121444 w 1151353"/>
                <a:gd name="connsiteY6" fmla="*/ 180975 h 400050"/>
                <a:gd name="connsiteX7" fmla="*/ 145257 w 1151353"/>
                <a:gd name="connsiteY7" fmla="*/ 171450 h 400050"/>
                <a:gd name="connsiteX8" fmla="*/ 183357 w 1151353"/>
                <a:gd name="connsiteY8" fmla="*/ 152400 h 400050"/>
                <a:gd name="connsiteX9" fmla="*/ 204788 w 1151353"/>
                <a:gd name="connsiteY9" fmla="*/ 147638 h 400050"/>
                <a:gd name="connsiteX10" fmla="*/ 238125 w 1151353"/>
                <a:gd name="connsiteY10" fmla="*/ 140494 h 400050"/>
                <a:gd name="connsiteX11" fmla="*/ 259557 w 1151353"/>
                <a:gd name="connsiteY11" fmla="*/ 188119 h 400050"/>
                <a:gd name="connsiteX12" fmla="*/ 290513 w 1151353"/>
                <a:gd name="connsiteY12" fmla="*/ 161925 h 400050"/>
                <a:gd name="connsiteX13" fmla="*/ 379781 w 1151353"/>
                <a:gd name="connsiteY13" fmla="*/ 159896 h 400050"/>
                <a:gd name="connsiteX14" fmla="*/ 378621 w 1151353"/>
                <a:gd name="connsiteY14" fmla="*/ 150019 h 400050"/>
                <a:gd name="connsiteX15" fmla="*/ 395081 w 1151353"/>
                <a:gd name="connsiteY15" fmla="*/ 159549 h 400050"/>
                <a:gd name="connsiteX16" fmla="*/ 395286 w 1151353"/>
                <a:gd name="connsiteY16" fmla="*/ 159544 h 400050"/>
                <a:gd name="connsiteX17" fmla="*/ 395579 w 1151353"/>
                <a:gd name="connsiteY17" fmla="*/ 159837 h 400050"/>
                <a:gd name="connsiteX18" fmla="*/ 423865 w 1151353"/>
                <a:gd name="connsiteY18" fmla="*/ 176213 h 400050"/>
                <a:gd name="connsiteX19" fmla="*/ 476251 w 1151353"/>
                <a:gd name="connsiteY19" fmla="*/ 197645 h 400050"/>
                <a:gd name="connsiteX20" fmla="*/ 504826 w 1151353"/>
                <a:gd name="connsiteY20" fmla="*/ 247650 h 400050"/>
                <a:gd name="connsiteX21" fmla="*/ 547689 w 1151353"/>
                <a:gd name="connsiteY21" fmla="*/ 290513 h 400050"/>
                <a:gd name="connsiteX22" fmla="*/ 592933 w 1151353"/>
                <a:gd name="connsiteY22" fmla="*/ 333375 h 400050"/>
                <a:gd name="connsiteX23" fmla="*/ 645320 w 1151353"/>
                <a:gd name="connsiteY23" fmla="*/ 345282 h 400050"/>
                <a:gd name="connsiteX24" fmla="*/ 704851 w 1151353"/>
                <a:gd name="connsiteY24" fmla="*/ 340519 h 400050"/>
                <a:gd name="connsiteX25" fmla="*/ 757239 w 1151353"/>
                <a:gd name="connsiteY25" fmla="*/ 297657 h 400050"/>
                <a:gd name="connsiteX26" fmla="*/ 792958 w 1151353"/>
                <a:gd name="connsiteY26" fmla="*/ 250031 h 400050"/>
                <a:gd name="connsiteX27" fmla="*/ 802483 w 1151353"/>
                <a:gd name="connsiteY27" fmla="*/ 207169 h 400050"/>
                <a:gd name="connsiteX28" fmla="*/ 831058 w 1151353"/>
                <a:gd name="connsiteY28" fmla="*/ 202407 h 400050"/>
                <a:gd name="connsiteX29" fmla="*/ 857251 w 1151353"/>
                <a:gd name="connsiteY29" fmla="*/ 235745 h 400050"/>
                <a:gd name="connsiteX30" fmla="*/ 892970 w 1151353"/>
                <a:gd name="connsiteY30" fmla="*/ 247650 h 400050"/>
                <a:gd name="connsiteX31" fmla="*/ 973933 w 1151353"/>
                <a:gd name="connsiteY31" fmla="*/ 254795 h 400050"/>
                <a:gd name="connsiteX32" fmla="*/ 1016795 w 1151353"/>
                <a:gd name="connsiteY32" fmla="*/ 250032 h 400050"/>
                <a:gd name="connsiteX33" fmla="*/ 1076326 w 1151353"/>
                <a:gd name="connsiteY33" fmla="*/ 238125 h 400050"/>
                <a:gd name="connsiteX34" fmla="*/ 1104901 w 1151353"/>
                <a:gd name="connsiteY34" fmla="*/ 228600 h 400050"/>
                <a:gd name="connsiteX35" fmla="*/ 1112045 w 1151353"/>
                <a:gd name="connsiteY35" fmla="*/ 161925 h 400050"/>
                <a:gd name="connsiteX36" fmla="*/ 1131095 w 1151353"/>
                <a:gd name="connsiteY36" fmla="*/ 161925 h 400050"/>
                <a:gd name="connsiteX37" fmla="*/ 1150145 w 1151353"/>
                <a:gd name="connsiteY37" fmla="*/ 226219 h 400050"/>
                <a:gd name="connsiteX38" fmla="*/ 1133476 w 1151353"/>
                <a:gd name="connsiteY38" fmla="*/ 297656 h 400050"/>
                <a:gd name="connsiteX39" fmla="*/ 1031083 w 1151353"/>
                <a:gd name="connsiteY39" fmla="*/ 321470 h 400050"/>
                <a:gd name="connsiteX40" fmla="*/ 919164 w 1151353"/>
                <a:gd name="connsiteY40" fmla="*/ 309563 h 400050"/>
                <a:gd name="connsiteX41" fmla="*/ 883445 w 1151353"/>
                <a:gd name="connsiteY41" fmla="*/ 292894 h 400050"/>
                <a:gd name="connsiteX42" fmla="*/ 840582 w 1151353"/>
                <a:gd name="connsiteY42" fmla="*/ 261939 h 400050"/>
                <a:gd name="connsiteX43" fmla="*/ 819150 w 1151353"/>
                <a:gd name="connsiteY43" fmla="*/ 295274 h 400050"/>
                <a:gd name="connsiteX44" fmla="*/ 769145 w 1151353"/>
                <a:gd name="connsiteY44" fmla="*/ 340519 h 400050"/>
                <a:gd name="connsiteX45" fmla="*/ 735807 w 1151353"/>
                <a:gd name="connsiteY45" fmla="*/ 366712 h 400050"/>
                <a:gd name="connsiteX46" fmla="*/ 666751 w 1151353"/>
                <a:gd name="connsiteY46" fmla="*/ 400050 h 400050"/>
                <a:gd name="connsiteX47" fmla="*/ 604839 w 1151353"/>
                <a:gd name="connsiteY47" fmla="*/ 400050 h 400050"/>
                <a:gd name="connsiteX48" fmla="*/ 547689 w 1151353"/>
                <a:gd name="connsiteY48" fmla="*/ 366713 h 400050"/>
                <a:gd name="connsiteX49" fmla="*/ 502445 w 1151353"/>
                <a:gd name="connsiteY49" fmla="*/ 328613 h 400050"/>
                <a:gd name="connsiteX50" fmla="*/ 452439 w 1151353"/>
                <a:gd name="connsiteY50" fmla="*/ 261938 h 400050"/>
                <a:gd name="connsiteX51" fmla="*/ 404814 w 1151353"/>
                <a:gd name="connsiteY51" fmla="*/ 216694 h 400050"/>
                <a:gd name="connsiteX52" fmla="*/ 401175 w 1151353"/>
                <a:gd name="connsiteY52" fmla="*/ 210108 h 400050"/>
                <a:gd name="connsiteX53" fmla="*/ 326232 w 1151353"/>
                <a:gd name="connsiteY53" fmla="*/ 207169 h 400050"/>
                <a:gd name="connsiteX54" fmla="*/ 307182 w 1151353"/>
                <a:gd name="connsiteY54" fmla="*/ 228600 h 400050"/>
                <a:gd name="connsiteX55" fmla="*/ 269082 w 1151353"/>
                <a:gd name="connsiteY55" fmla="*/ 245269 h 400050"/>
                <a:gd name="connsiteX56" fmla="*/ 235744 w 1151353"/>
                <a:gd name="connsiteY56" fmla="*/ 240507 h 400050"/>
                <a:gd name="connsiteX57" fmla="*/ 214313 w 1151353"/>
                <a:gd name="connsiteY57" fmla="*/ 221457 h 400050"/>
                <a:gd name="connsiteX58" fmla="*/ 173832 w 1151353"/>
                <a:gd name="connsiteY58" fmla="*/ 250032 h 400050"/>
                <a:gd name="connsiteX59" fmla="*/ 133350 w 1151353"/>
                <a:gd name="connsiteY59" fmla="*/ 266700 h 400050"/>
                <a:gd name="connsiteX60" fmla="*/ 88107 w 1151353"/>
                <a:gd name="connsiteY60" fmla="*/ 264319 h 400050"/>
                <a:gd name="connsiteX61" fmla="*/ 61913 w 1151353"/>
                <a:gd name="connsiteY61" fmla="*/ 254794 h 400050"/>
                <a:gd name="connsiteX62" fmla="*/ 42863 w 1151353"/>
                <a:gd name="connsiteY62" fmla="*/ 204788 h 400050"/>
                <a:gd name="connsiteX63" fmla="*/ 26194 w 1151353"/>
                <a:gd name="connsiteY63" fmla="*/ 166688 h 400050"/>
                <a:gd name="connsiteX64" fmla="*/ 11907 w 1151353"/>
                <a:gd name="connsiteY64" fmla="*/ 57150 h 400050"/>
                <a:gd name="connsiteX65" fmla="*/ 0 w 1151353"/>
                <a:gd name="connsiteY65" fmla="*/ 0 h 400050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50046 w 1151353"/>
                <a:gd name="connsiteY14" fmla="*/ 141563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36918 w 1151353"/>
                <a:gd name="connsiteY13" fmla="*/ 156202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70137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70137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65376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11907 w 1151353"/>
                <a:gd name="connsiteY62" fmla="*/ 5821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11907 w 1151353"/>
                <a:gd name="connsiteY62" fmla="*/ 5821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96412 w 1151353"/>
                <a:gd name="connsiteY50" fmla="*/ 223083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76200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76200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29657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44209"/>
                <a:gd name="connsiteY0" fmla="*/ 50006 h 373856"/>
                <a:gd name="connsiteX1" fmla="*/ 23813 w 1144209"/>
                <a:gd name="connsiteY1" fmla="*/ 0 h 373856"/>
                <a:gd name="connsiteX2" fmla="*/ 50007 w 1144209"/>
                <a:gd name="connsiteY2" fmla="*/ 76200 h 373856"/>
                <a:gd name="connsiteX3" fmla="*/ 69056 w 1144209"/>
                <a:gd name="connsiteY3" fmla="*/ 95250 h 373856"/>
                <a:gd name="connsiteX4" fmla="*/ 97631 w 1144209"/>
                <a:gd name="connsiteY4" fmla="*/ 123825 h 373856"/>
                <a:gd name="connsiteX5" fmla="*/ 114300 w 1144209"/>
                <a:gd name="connsiteY5" fmla="*/ 154781 h 373856"/>
                <a:gd name="connsiteX6" fmla="*/ 138113 w 1144209"/>
                <a:gd name="connsiteY6" fmla="*/ 135731 h 373856"/>
                <a:gd name="connsiteX7" fmla="*/ 176213 w 1144209"/>
                <a:gd name="connsiteY7" fmla="*/ 126206 h 373856"/>
                <a:gd name="connsiteX8" fmla="*/ 197644 w 1144209"/>
                <a:gd name="connsiteY8" fmla="*/ 121444 h 373856"/>
                <a:gd name="connsiteX9" fmla="*/ 230981 w 1144209"/>
                <a:gd name="connsiteY9" fmla="*/ 102394 h 373856"/>
                <a:gd name="connsiteX10" fmla="*/ 254794 w 1144209"/>
                <a:gd name="connsiteY10" fmla="*/ 142874 h 373856"/>
                <a:gd name="connsiteX11" fmla="*/ 283369 w 1144209"/>
                <a:gd name="connsiteY11" fmla="*/ 135731 h 373856"/>
                <a:gd name="connsiteX12" fmla="*/ 348824 w 1144209"/>
                <a:gd name="connsiteY12" fmla="*/ 102745 h 373856"/>
                <a:gd name="connsiteX13" fmla="*/ 387937 w 1144209"/>
                <a:gd name="connsiteY13" fmla="*/ 133355 h 373856"/>
                <a:gd name="connsiteX14" fmla="*/ 388142 w 1144209"/>
                <a:gd name="connsiteY14" fmla="*/ 133350 h 373856"/>
                <a:gd name="connsiteX15" fmla="*/ 388435 w 1144209"/>
                <a:gd name="connsiteY15" fmla="*/ 133643 h 373856"/>
                <a:gd name="connsiteX16" fmla="*/ 416721 w 1144209"/>
                <a:gd name="connsiteY16" fmla="*/ 150019 h 373856"/>
                <a:gd name="connsiteX17" fmla="*/ 469107 w 1144209"/>
                <a:gd name="connsiteY17" fmla="*/ 171451 h 373856"/>
                <a:gd name="connsiteX18" fmla="*/ 497682 w 1144209"/>
                <a:gd name="connsiteY18" fmla="*/ 221456 h 373856"/>
                <a:gd name="connsiteX19" fmla="*/ 540545 w 1144209"/>
                <a:gd name="connsiteY19" fmla="*/ 264319 h 373856"/>
                <a:gd name="connsiteX20" fmla="*/ 585789 w 1144209"/>
                <a:gd name="connsiteY20" fmla="*/ 307181 h 373856"/>
                <a:gd name="connsiteX21" fmla="*/ 638176 w 1144209"/>
                <a:gd name="connsiteY21" fmla="*/ 319088 h 373856"/>
                <a:gd name="connsiteX22" fmla="*/ 697707 w 1144209"/>
                <a:gd name="connsiteY22" fmla="*/ 314325 h 373856"/>
                <a:gd name="connsiteX23" fmla="*/ 750095 w 1144209"/>
                <a:gd name="connsiteY23" fmla="*/ 271463 h 373856"/>
                <a:gd name="connsiteX24" fmla="*/ 785814 w 1144209"/>
                <a:gd name="connsiteY24" fmla="*/ 223837 h 373856"/>
                <a:gd name="connsiteX25" fmla="*/ 795339 w 1144209"/>
                <a:gd name="connsiteY25" fmla="*/ 180975 h 373856"/>
                <a:gd name="connsiteX26" fmla="*/ 823914 w 1144209"/>
                <a:gd name="connsiteY26" fmla="*/ 176213 h 373856"/>
                <a:gd name="connsiteX27" fmla="*/ 850107 w 1144209"/>
                <a:gd name="connsiteY27" fmla="*/ 209551 h 373856"/>
                <a:gd name="connsiteX28" fmla="*/ 885826 w 1144209"/>
                <a:gd name="connsiteY28" fmla="*/ 221456 h 373856"/>
                <a:gd name="connsiteX29" fmla="*/ 966789 w 1144209"/>
                <a:gd name="connsiteY29" fmla="*/ 228601 h 373856"/>
                <a:gd name="connsiteX30" fmla="*/ 1009651 w 1144209"/>
                <a:gd name="connsiteY30" fmla="*/ 223838 h 373856"/>
                <a:gd name="connsiteX31" fmla="*/ 1069182 w 1144209"/>
                <a:gd name="connsiteY31" fmla="*/ 211931 h 373856"/>
                <a:gd name="connsiteX32" fmla="*/ 1097757 w 1144209"/>
                <a:gd name="connsiteY32" fmla="*/ 202406 h 373856"/>
                <a:gd name="connsiteX33" fmla="*/ 1104901 w 1144209"/>
                <a:gd name="connsiteY33" fmla="*/ 135731 h 373856"/>
                <a:gd name="connsiteX34" fmla="*/ 1123951 w 1144209"/>
                <a:gd name="connsiteY34" fmla="*/ 135731 h 373856"/>
                <a:gd name="connsiteX35" fmla="*/ 1143001 w 1144209"/>
                <a:gd name="connsiteY35" fmla="*/ 200025 h 373856"/>
                <a:gd name="connsiteX36" fmla="*/ 1126332 w 1144209"/>
                <a:gd name="connsiteY36" fmla="*/ 271462 h 373856"/>
                <a:gd name="connsiteX37" fmla="*/ 1023939 w 1144209"/>
                <a:gd name="connsiteY37" fmla="*/ 295276 h 373856"/>
                <a:gd name="connsiteX38" fmla="*/ 912020 w 1144209"/>
                <a:gd name="connsiteY38" fmla="*/ 283369 h 373856"/>
                <a:gd name="connsiteX39" fmla="*/ 876301 w 1144209"/>
                <a:gd name="connsiteY39" fmla="*/ 266700 h 373856"/>
                <a:gd name="connsiteX40" fmla="*/ 833438 w 1144209"/>
                <a:gd name="connsiteY40" fmla="*/ 235745 h 373856"/>
                <a:gd name="connsiteX41" fmla="*/ 812006 w 1144209"/>
                <a:gd name="connsiteY41" fmla="*/ 269080 h 373856"/>
                <a:gd name="connsiteX42" fmla="*/ 762001 w 1144209"/>
                <a:gd name="connsiteY42" fmla="*/ 314325 h 373856"/>
                <a:gd name="connsiteX43" fmla="*/ 728663 w 1144209"/>
                <a:gd name="connsiteY43" fmla="*/ 340518 h 373856"/>
                <a:gd name="connsiteX44" fmla="*/ 659607 w 1144209"/>
                <a:gd name="connsiteY44" fmla="*/ 373856 h 373856"/>
                <a:gd name="connsiteX45" fmla="*/ 597695 w 1144209"/>
                <a:gd name="connsiteY45" fmla="*/ 373856 h 373856"/>
                <a:gd name="connsiteX46" fmla="*/ 540545 w 1144209"/>
                <a:gd name="connsiteY46" fmla="*/ 340519 h 373856"/>
                <a:gd name="connsiteX47" fmla="*/ 495301 w 1144209"/>
                <a:gd name="connsiteY47" fmla="*/ 302419 h 373856"/>
                <a:gd name="connsiteX48" fmla="*/ 445295 w 1144209"/>
                <a:gd name="connsiteY48" fmla="*/ 235744 h 373856"/>
                <a:gd name="connsiteX49" fmla="*/ 392907 w 1144209"/>
                <a:gd name="connsiteY49" fmla="*/ 200025 h 373856"/>
                <a:gd name="connsiteX50" fmla="*/ 319088 w 1144209"/>
                <a:gd name="connsiteY50" fmla="*/ 180975 h 373856"/>
                <a:gd name="connsiteX51" fmla="*/ 300038 w 1144209"/>
                <a:gd name="connsiteY51" fmla="*/ 202406 h 373856"/>
                <a:gd name="connsiteX52" fmla="*/ 261938 w 1144209"/>
                <a:gd name="connsiteY52" fmla="*/ 219075 h 373856"/>
                <a:gd name="connsiteX53" fmla="*/ 228600 w 1144209"/>
                <a:gd name="connsiteY53" fmla="*/ 214313 h 373856"/>
                <a:gd name="connsiteX54" fmla="*/ 207169 w 1144209"/>
                <a:gd name="connsiteY54" fmla="*/ 195263 h 373856"/>
                <a:gd name="connsiteX55" fmla="*/ 166688 w 1144209"/>
                <a:gd name="connsiteY55" fmla="*/ 223838 h 373856"/>
                <a:gd name="connsiteX56" fmla="*/ 126206 w 1144209"/>
                <a:gd name="connsiteY56" fmla="*/ 240506 h 373856"/>
                <a:gd name="connsiteX57" fmla="*/ 80963 w 1144209"/>
                <a:gd name="connsiteY57" fmla="*/ 238125 h 373856"/>
                <a:gd name="connsiteX58" fmla="*/ 54769 w 1144209"/>
                <a:gd name="connsiteY58" fmla="*/ 228600 h 373856"/>
                <a:gd name="connsiteX59" fmla="*/ 35719 w 1144209"/>
                <a:gd name="connsiteY59" fmla="*/ 178594 h 373856"/>
                <a:gd name="connsiteX60" fmla="*/ 19050 w 1144209"/>
                <a:gd name="connsiteY60" fmla="*/ 140494 h 373856"/>
                <a:gd name="connsiteX61" fmla="*/ 0 w 1144209"/>
                <a:gd name="connsiteY61" fmla="*/ 50006 h 373856"/>
                <a:gd name="connsiteX0" fmla="*/ 0 w 1144209"/>
                <a:gd name="connsiteY0" fmla="*/ 0 h 323850"/>
                <a:gd name="connsiteX1" fmla="*/ 50007 w 1144209"/>
                <a:gd name="connsiteY1" fmla="*/ 26194 h 323850"/>
                <a:gd name="connsiteX2" fmla="*/ 69056 w 1144209"/>
                <a:gd name="connsiteY2" fmla="*/ 45244 h 323850"/>
                <a:gd name="connsiteX3" fmla="*/ 97631 w 1144209"/>
                <a:gd name="connsiteY3" fmla="*/ 73819 h 323850"/>
                <a:gd name="connsiteX4" fmla="*/ 114300 w 1144209"/>
                <a:gd name="connsiteY4" fmla="*/ 104775 h 323850"/>
                <a:gd name="connsiteX5" fmla="*/ 138113 w 1144209"/>
                <a:gd name="connsiteY5" fmla="*/ 85725 h 323850"/>
                <a:gd name="connsiteX6" fmla="*/ 176213 w 1144209"/>
                <a:gd name="connsiteY6" fmla="*/ 76200 h 323850"/>
                <a:gd name="connsiteX7" fmla="*/ 197644 w 1144209"/>
                <a:gd name="connsiteY7" fmla="*/ 71438 h 323850"/>
                <a:gd name="connsiteX8" fmla="*/ 230981 w 1144209"/>
                <a:gd name="connsiteY8" fmla="*/ 52388 h 323850"/>
                <a:gd name="connsiteX9" fmla="*/ 254794 w 1144209"/>
                <a:gd name="connsiteY9" fmla="*/ 92868 h 323850"/>
                <a:gd name="connsiteX10" fmla="*/ 283369 w 1144209"/>
                <a:gd name="connsiteY10" fmla="*/ 85725 h 323850"/>
                <a:gd name="connsiteX11" fmla="*/ 348824 w 1144209"/>
                <a:gd name="connsiteY11" fmla="*/ 52739 h 323850"/>
                <a:gd name="connsiteX12" fmla="*/ 387937 w 1144209"/>
                <a:gd name="connsiteY12" fmla="*/ 83349 h 323850"/>
                <a:gd name="connsiteX13" fmla="*/ 388142 w 1144209"/>
                <a:gd name="connsiteY13" fmla="*/ 83344 h 323850"/>
                <a:gd name="connsiteX14" fmla="*/ 388435 w 1144209"/>
                <a:gd name="connsiteY14" fmla="*/ 83637 h 323850"/>
                <a:gd name="connsiteX15" fmla="*/ 416721 w 1144209"/>
                <a:gd name="connsiteY15" fmla="*/ 100013 h 323850"/>
                <a:gd name="connsiteX16" fmla="*/ 469107 w 1144209"/>
                <a:gd name="connsiteY16" fmla="*/ 121445 h 323850"/>
                <a:gd name="connsiteX17" fmla="*/ 497682 w 1144209"/>
                <a:gd name="connsiteY17" fmla="*/ 171450 h 323850"/>
                <a:gd name="connsiteX18" fmla="*/ 540545 w 1144209"/>
                <a:gd name="connsiteY18" fmla="*/ 214313 h 323850"/>
                <a:gd name="connsiteX19" fmla="*/ 585789 w 1144209"/>
                <a:gd name="connsiteY19" fmla="*/ 257175 h 323850"/>
                <a:gd name="connsiteX20" fmla="*/ 638176 w 1144209"/>
                <a:gd name="connsiteY20" fmla="*/ 269082 h 323850"/>
                <a:gd name="connsiteX21" fmla="*/ 697707 w 1144209"/>
                <a:gd name="connsiteY21" fmla="*/ 264319 h 323850"/>
                <a:gd name="connsiteX22" fmla="*/ 750095 w 1144209"/>
                <a:gd name="connsiteY22" fmla="*/ 221457 h 323850"/>
                <a:gd name="connsiteX23" fmla="*/ 785814 w 1144209"/>
                <a:gd name="connsiteY23" fmla="*/ 173831 h 323850"/>
                <a:gd name="connsiteX24" fmla="*/ 795339 w 1144209"/>
                <a:gd name="connsiteY24" fmla="*/ 130969 h 323850"/>
                <a:gd name="connsiteX25" fmla="*/ 823914 w 1144209"/>
                <a:gd name="connsiteY25" fmla="*/ 126207 h 323850"/>
                <a:gd name="connsiteX26" fmla="*/ 850107 w 1144209"/>
                <a:gd name="connsiteY26" fmla="*/ 159545 h 323850"/>
                <a:gd name="connsiteX27" fmla="*/ 885826 w 1144209"/>
                <a:gd name="connsiteY27" fmla="*/ 171450 h 323850"/>
                <a:gd name="connsiteX28" fmla="*/ 966789 w 1144209"/>
                <a:gd name="connsiteY28" fmla="*/ 178595 h 323850"/>
                <a:gd name="connsiteX29" fmla="*/ 1009651 w 1144209"/>
                <a:gd name="connsiteY29" fmla="*/ 173832 h 323850"/>
                <a:gd name="connsiteX30" fmla="*/ 1069182 w 1144209"/>
                <a:gd name="connsiteY30" fmla="*/ 161925 h 323850"/>
                <a:gd name="connsiteX31" fmla="*/ 1097757 w 1144209"/>
                <a:gd name="connsiteY31" fmla="*/ 152400 h 323850"/>
                <a:gd name="connsiteX32" fmla="*/ 1104901 w 1144209"/>
                <a:gd name="connsiteY32" fmla="*/ 85725 h 323850"/>
                <a:gd name="connsiteX33" fmla="*/ 1123951 w 1144209"/>
                <a:gd name="connsiteY33" fmla="*/ 85725 h 323850"/>
                <a:gd name="connsiteX34" fmla="*/ 1143001 w 1144209"/>
                <a:gd name="connsiteY34" fmla="*/ 150019 h 323850"/>
                <a:gd name="connsiteX35" fmla="*/ 1126332 w 1144209"/>
                <a:gd name="connsiteY35" fmla="*/ 221456 h 323850"/>
                <a:gd name="connsiteX36" fmla="*/ 1023939 w 1144209"/>
                <a:gd name="connsiteY36" fmla="*/ 245270 h 323850"/>
                <a:gd name="connsiteX37" fmla="*/ 912020 w 1144209"/>
                <a:gd name="connsiteY37" fmla="*/ 233363 h 323850"/>
                <a:gd name="connsiteX38" fmla="*/ 876301 w 1144209"/>
                <a:gd name="connsiteY38" fmla="*/ 216694 h 323850"/>
                <a:gd name="connsiteX39" fmla="*/ 833438 w 1144209"/>
                <a:gd name="connsiteY39" fmla="*/ 185739 h 323850"/>
                <a:gd name="connsiteX40" fmla="*/ 812006 w 1144209"/>
                <a:gd name="connsiteY40" fmla="*/ 219074 h 323850"/>
                <a:gd name="connsiteX41" fmla="*/ 762001 w 1144209"/>
                <a:gd name="connsiteY41" fmla="*/ 264319 h 323850"/>
                <a:gd name="connsiteX42" fmla="*/ 728663 w 1144209"/>
                <a:gd name="connsiteY42" fmla="*/ 290512 h 323850"/>
                <a:gd name="connsiteX43" fmla="*/ 659607 w 1144209"/>
                <a:gd name="connsiteY43" fmla="*/ 323850 h 323850"/>
                <a:gd name="connsiteX44" fmla="*/ 597695 w 1144209"/>
                <a:gd name="connsiteY44" fmla="*/ 323850 h 323850"/>
                <a:gd name="connsiteX45" fmla="*/ 540545 w 1144209"/>
                <a:gd name="connsiteY45" fmla="*/ 290513 h 323850"/>
                <a:gd name="connsiteX46" fmla="*/ 495301 w 1144209"/>
                <a:gd name="connsiteY46" fmla="*/ 252413 h 323850"/>
                <a:gd name="connsiteX47" fmla="*/ 445295 w 1144209"/>
                <a:gd name="connsiteY47" fmla="*/ 185738 h 323850"/>
                <a:gd name="connsiteX48" fmla="*/ 392907 w 1144209"/>
                <a:gd name="connsiteY48" fmla="*/ 150019 h 323850"/>
                <a:gd name="connsiteX49" fmla="*/ 319088 w 1144209"/>
                <a:gd name="connsiteY49" fmla="*/ 130969 h 323850"/>
                <a:gd name="connsiteX50" fmla="*/ 300038 w 1144209"/>
                <a:gd name="connsiteY50" fmla="*/ 152400 h 323850"/>
                <a:gd name="connsiteX51" fmla="*/ 261938 w 1144209"/>
                <a:gd name="connsiteY51" fmla="*/ 169069 h 323850"/>
                <a:gd name="connsiteX52" fmla="*/ 228600 w 1144209"/>
                <a:gd name="connsiteY52" fmla="*/ 164307 h 323850"/>
                <a:gd name="connsiteX53" fmla="*/ 207169 w 1144209"/>
                <a:gd name="connsiteY53" fmla="*/ 145257 h 323850"/>
                <a:gd name="connsiteX54" fmla="*/ 166688 w 1144209"/>
                <a:gd name="connsiteY54" fmla="*/ 173832 h 323850"/>
                <a:gd name="connsiteX55" fmla="*/ 126206 w 1144209"/>
                <a:gd name="connsiteY55" fmla="*/ 190500 h 323850"/>
                <a:gd name="connsiteX56" fmla="*/ 80963 w 1144209"/>
                <a:gd name="connsiteY56" fmla="*/ 188119 h 323850"/>
                <a:gd name="connsiteX57" fmla="*/ 54769 w 1144209"/>
                <a:gd name="connsiteY57" fmla="*/ 178594 h 323850"/>
                <a:gd name="connsiteX58" fmla="*/ 35719 w 1144209"/>
                <a:gd name="connsiteY58" fmla="*/ 128588 h 323850"/>
                <a:gd name="connsiteX59" fmla="*/ 19050 w 1144209"/>
                <a:gd name="connsiteY59" fmla="*/ 90488 h 323850"/>
                <a:gd name="connsiteX60" fmla="*/ 0 w 1144209"/>
                <a:gd name="connsiteY60" fmla="*/ 0 h 323850"/>
                <a:gd name="connsiteX0" fmla="*/ 0 w 1144209"/>
                <a:gd name="connsiteY0" fmla="*/ 0 h 323850"/>
                <a:gd name="connsiteX1" fmla="*/ 69056 w 1144209"/>
                <a:gd name="connsiteY1" fmla="*/ 45244 h 323850"/>
                <a:gd name="connsiteX2" fmla="*/ 97631 w 1144209"/>
                <a:gd name="connsiteY2" fmla="*/ 73819 h 323850"/>
                <a:gd name="connsiteX3" fmla="*/ 114300 w 1144209"/>
                <a:gd name="connsiteY3" fmla="*/ 104775 h 323850"/>
                <a:gd name="connsiteX4" fmla="*/ 138113 w 1144209"/>
                <a:gd name="connsiteY4" fmla="*/ 85725 h 323850"/>
                <a:gd name="connsiteX5" fmla="*/ 176213 w 1144209"/>
                <a:gd name="connsiteY5" fmla="*/ 76200 h 323850"/>
                <a:gd name="connsiteX6" fmla="*/ 197644 w 1144209"/>
                <a:gd name="connsiteY6" fmla="*/ 71438 h 323850"/>
                <a:gd name="connsiteX7" fmla="*/ 230981 w 1144209"/>
                <a:gd name="connsiteY7" fmla="*/ 52388 h 323850"/>
                <a:gd name="connsiteX8" fmla="*/ 254794 w 1144209"/>
                <a:gd name="connsiteY8" fmla="*/ 92868 h 323850"/>
                <a:gd name="connsiteX9" fmla="*/ 283369 w 1144209"/>
                <a:gd name="connsiteY9" fmla="*/ 85725 h 323850"/>
                <a:gd name="connsiteX10" fmla="*/ 348824 w 1144209"/>
                <a:gd name="connsiteY10" fmla="*/ 52739 h 323850"/>
                <a:gd name="connsiteX11" fmla="*/ 387937 w 1144209"/>
                <a:gd name="connsiteY11" fmla="*/ 83349 h 323850"/>
                <a:gd name="connsiteX12" fmla="*/ 388142 w 1144209"/>
                <a:gd name="connsiteY12" fmla="*/ 83344 h 323850"/>
                <a:gd name="connsiteX13" fmla="*/ 388435 w 1144209"/>
                <a:gd name="connsiteY13" fmla="*/ 83637 h 323850"/>
                <a:gd name="connsiteX14" fmla="*/ 416721 w 1144209"/>
                <a:gd name="connsiteY14" fmla="*/ 100013 h 323850"/>
                <a:gd name="connsiteX15" fmla="*/ 469107 w 1144209"/>
                <a:gd name="connsiteY15" fmla="*/ 121445 h 323850"/>
                <a:gd name="connsiteX16" fmla="*/ 497682 w 1144209"/>
                <a:gd name="connsiteY16" fmla="*/ 171450 h 323850"/>
                <a:gd name="connsiteX17" fmla="*/ 540545 w 1144209"/>
                <a:gd name="connsiteY17" fmla="*/ 214313 h 323850"/>
                <a:gd name="connsiteX18" fmla="*/ 585789 w 1144209"/>
                <a:gd name="connsiteY18" fmla="*/ 257175 h 323850"/>
                <a:gd name="connsiteX19" fmla="*/ 638176 w 1144209"/>
                <a:gd name="connsiteY19" fmla="*/ 269082 h 323850"/>
                <a:gd name="connsiteX20" fmla="*/ 697707 w 1144209"/>
                <a:gd name="connsiteY20" fmla="*/ 264319 h 323850"/>
                <a:gd name="connsiteX21" fmla="*/ 750095 w 1144209"/>
                <a:gd name="connsiteY21" fmla="*/ 221457 h 323850"/>
                <a:gd name="connsiteX22" fmla="*/ 785814 w 1144209"/>
                <a:gd name="connsiteY22" fmla="*/ 173831 h 323850"/>
                <a:gd name="connsiteX23" fmla="*/ 795339 w 1144209"/>
                <a:gd name="connsiteY23" fmla="*/ 130969 h 323850"/>
                <a:gd name="connsiteX24" fmla="*/ 823914 w 1144209"/>
                <a:gd name="connsiteY24" fmla="*/ 126207 h 323850"/>
                <a:gd name="connsiteX25" fmla="*/ 850107 w 1144209"/>
                <a:gd name="connsiteY25" fmla="*/ 159545 h 323850"/>
                <a:gd name="connsiteX26" fmla="*/ 885826 w 1144209"/>
                <a:gd name="connsiteY26" fmla="*/ 171450 h 323850"/>
                <a:gd name="connsiteX27" fmla="*/ 966789 w 1144209"/>
                <a:gd name="connsiteY27" fmla="*/ 178595 h 323850"/>
                <a:gd name="connsiteX28" fmla="*/ 1009651 w 1144209"/>
                <a:gd name="connsiteY28" fmla="*/ 173832 h 323850"/>
                <a:gd name="connsiteX29" fmla="*/ 1069182 w 1144209"/>
                <a:gd name="connsiteY29" fmla="*/ 161925 h 323850"/>
                <a:gd name="connsiteX30" fmla="*/ 1097757 w 1144209"/>
                <a:gd name="connsiteY30" fmla="*/ 152400 h 323850"/>
                <a:gd name="connsiteX31" fmla="*/ 1104901 w 1144209"/>
                <a:gd name="connsiteY31" fmla="*/ 85725 h 323850"/>
                <a:gd name="connsiteX32" fmla="*/ 1123951 w 1144209"/>
                <a:gd name="connsiteY32" fmla="*/ 85725 h 323850"/>
                <a:gd name="connsiteX33" fmla="*/ 1143001 w 1144209"/>
                <a:gd name="connsiteY33" fmla="*/ 150019 h 323850"/>
                <a:gd name="connsiteX34" fmla="*/ 1126332 w 1144209"/>
                <a:gd name="connsiteY34" fmla="*/ 221456 h 323850"/>
                <a:gd name="connsiteX35" fmla="*/ 1023939 w 1144209"/>
                <a:gd name="connsiteY35" fmla="*/ 245270 h 323850"/>
                <a:gd name="connsiteX36" fmla="*/ 912020 w 1144209"/>
                <a:gd name="connsiteY36" fmla="*/ 233363 h 323850"/>
                <a:gd name="connsiteX37" fmla="*/ 876301 w 1144209"/>
                <a:gd name="connsiteY37" fmla="*/ 216694 h 323850"/>
                <a:gd name="connsiteX38" fmla="*/ 833438 w 1144209"/>
                <a:gd name="connsiteY38" fmla="*/ 185739 h 323850"/>
                <a:gd name="connsiteX39" fmla="*/ 812006 w 1144209"/>
                <a:gd name="connsiteY39" fmla="*/ 219074 h 323850"/>
                <a:gd name="connsiteX40" fmla="*/ 762001 w 1144209"/>
                <a:gd name="connsiteY40" fmla="*/ 264319 h 323850"/>
                <a:gd name="connsiteX41" fmla="*/ 728663 w 1144209"/>
                <a:gd name="connsiteY41" fmla="*/ 290512 h 323850"/>
                <a:gd name="connsiteX42" fmla="*/ 659607 w 1144209"/>
                <a:gd name="connsiteY42" fmla="*/ 323850 h 323850"/>
                <a:gd name="connsiteX43" fmla="*/ 597695 w 1144209"/>
                <a:gd name="connsiteY43" fmla="*/ 323850 h 323850"/>
                <a:gd name="connsiteX44" fmla="*/ 540545 w 1144209"/>
                <a:gd name="connsiteY44" fmla="*/ 290513 h 323850"/>
                <a:gd name="connsiteX45" fmla="*/ 495301 w 1144209"/>
                <a:gd name="connsiteY45" fmla="*/ 252413 h 323850"/>
                <a:gd name="connsiteX46" fmla="*/ 445295 w 1144209"/>
                <a:gd name="connsiteY46" fmla="*/ 185738 h 323850"/>
                <a:gd name="connsiteX47" fmla="*/ 392907 w 1144209"/>
                <a:gd name="connsiteY47" fmla="*/ 150019 h 323850"/>
                <a:gd name="connsiteX48" fmla="*/ 319088 w 1144209"/>
                <a:gd name="connsiteY48" fmla="*/ 130969 h 323850"/>
                <a:gd name="connsiteX49" fmla="*/ 300038 w 1144209"/>
                <a:gd name="connsiteY49" fmla="*/ 152400 h 323850"/>
                <a:gd name="connsiteX50" fmla="*/ 261938 w 1144209"/>
                <a:gd name="connsiteY50" fmla="*/ 169069 h 323850"/>
                <a:gd name="connsiteX51" fmla="*/ 228600 w 1144209"/>
                <a:gd name="connsiteY51" fmla="*/ 164307 h 323850"/>
                <a:gd name="connsiteX52" fmla="*/ 207169 w 1144209"/>
                <a:gd name="connsiteY52" fmla="*/ 145257 h 323850"/>
                <a:gd name="connsiteX53" fmla="*/ 166688 w 1144209"/>
                <a:gd name="connsiteY53" fmla="*/ 173832 h 323850"/>
                <a:gd name="connsiteX54" fmla="*/ 126206 w 1144209"/>
                <a:gd name="connsiteY54" fmla="*/ 190500 h 323850"/>
                <a:gd name="connsiteX55" fmla="*/ 80963 w 1144209"/>
                <a:gd name="connsiteY55" fmla="*/ 188119 h 323850"/>
                <a:gd name="connsiteX56" fmla="*/ 54769 w 1144209"/>
                <a:gd name="connsiteY56" fmla="*/ 178594 h 323850"/>
                <a:gd name="connsiteX57" fmla="*/ 35719 w 1144209"/>
                <a:gd name="connsiteY57" fmla="*/ 128588 h 323850"/>
                <a:gd name="connsiteX58" fmla="*/ 19050 w 1144209"/>
                <a:gd name="connsiteY58" fmla="*/ 90488 h 323850"/>
                <a:gd name="connsiteX59" fmla="*/ 0 w 1144209"/>
                <a:gd name="connsiteY59" fmla="*/ 0 h 323850"/>
                <a:gd name="connsiteX0" fmla="*/ 0 w 1144209"/>
                <a:gd name="connsiteY0" fmla="*/ 0 h 323850"/>
                <a:gd name="connsiteX1" fmla="*/ 97631 w 1144209"/>
                <a:gd name="connsiteY1" fmla="*/ 73819 h 323850"/>
                <a:gd name="connsiteX2" fmla="*/ 114300 w 1144209"/>
                <a:gd name="connsiteY2" fmla="*/ 104775 h 323850"/>
                <a:gd name="connsiteX3" fmla="*/ 138113 w 1144209"/>
                <a:gd name="connsiteY3" fmla="*/ 85725 h 323850"/>
                <a:gd name="connsiteX4" fmla="*/ 176213 w 1144209"/>
                <a:gd name="connsiteY4" fmla="*/ 76200 h 323850"/>
                <a:gd name="connsiteX5" fmla="*/ 197644 w 1144209"/>
                <a:gd name="connsiteY5" fmla="*/ 71438 h 323850"/>
                <a:gd name="connsiteX6" fmla="*/ 230981 w 1144209"/>
                <a:gd name="connsiteY6" fmla="*/ 52388 h 323850"/>
                <a:gd name="connsiteX7" fmla="*/ 254794 w 1144209"/>
                <a:gd name="connsiteY7" fmla="*/ 92868 h 323850"/>
                <a:gd name="connsiteX8" fmla="*/ 283369 w 1144209"/>
                <a:gd name="connsiteY8" fmla="*/ 85725 h 323850"/>
                <a:gd name="connsiteX9" fmla="*/ 348824 w 1144209"/>
                <a:gd name="connsiteY9" fmla="*/ 52739 h 323850"/>
                <a:gd name="connsiteX10" fmla="*/ 387937 w 1144209"/>
                <a:gd name="connsiteY10" fmla="*/ 83349 h 323850"/>
                <a:gd name="connsiteX11" fmla="*/ 388142 w 1144209"/>
                <a:gd name="connsiteY11" fmla="*/ 83344 h 323850"/>
                <a:gd name="connsiteX12" fmla="*/ 388435 w 1144209"/>
                <a:gd name="connsiteY12" fmla="*/ 83637 h 323850"/>
                <a:gd name="connsiteX13" fmla="*/ 416721 w 1144209"/>
                <a:gd name="connsiteY13" fmla="*/ 100013 h 323850"/>
                <a:gd name="connsiteX14" fmla="*/ 469107 w 1144209"/>
                <a:gd name="connsiteY14" fmla="*/ 121445 h 323850"/>
                <a:gd name="connsiteX15" fmla="*/ 497682 w 1144209"/>
                <a:gd name="connsiteY15" fmla="*/ 171450 h 323850"/>
                <a:gd name="connsiteX16" fmla="*/ 540545 w 1144209"/>
                <a:gd name="connsiteY16" fmla="*/ 214313 h 323850"/>
                <a:gd name="connsiteX17" fmla="*/ 585789 w 1144209"/>
                <a:gd name="connsiteY17" fmla="*/ 257175 h 323850"/>
                <a:gd name="connsiteX18" fmla="*/ 638176 w 1144209"/>
                <a:gd name="connsiteY18" fmla="*/ 269082 h 323850"/>
                <a:gd name="connsiteX19" fmla="*/ 697707 w 1144209"/>
                <a:gd name="connsiteY19" fmla="*/ 264319 h 323850"/>
                <a:gd name="connsiteX20" fmla="*/ 750095 w 1144209"/>
                <a:gd name="connsiteY20" fmla="*/ 221457 h 323850"/>
                <a:gd name="connsiteX21" fmla="*/ 785814 w 1144209"/>
                <a:gd name="connsiteY21" fmla="*/ 173831 h 323850"/>
                <a:gd name="connsiteX22" fmla="*/ 795339 w 1144209"/>
                <a:gd name="connsiteY22" fmla="*/ 130969 h 323850"/>
                <a:gd name="connsiteX23" fmla="*/ 823914 w 1144209"/>
                <a:gd name="connsiteY23" fmla="*/ 126207 h 323850"/>
                <a:gd name="connsiteX24" fmla="*/ 850107 w 1144209"/>
                <a:gd name="connsiteY24" fmla="*/ 159545 h 323850"/>
                <a:gd name="connsiteX25" fmla="*/ 885826 w 1144209"/>
                <a:gd name="connsiteY25" fmla="*/ 171450 h 323850"/>
                <a:gd name="connsiteX26" fmla="*/ 966789 w 1144209"/>
                <a:gd name="connsiteY26" fmla="*/ 178595 h 323850"/>
                <a:gd name="connsiteX27" fmla="*/ 1009651 w 1144209"/>
                <a:gd name="connsiteY27" fmla="*/ 173832 h 323850"/>
                <a:gd name="connsiteX28" fmla="*/ 1069182 w 1144209"/>
                <a:gd name="connsiteY28" fmla="*/ 161925 h 323850"/>
                <a:gd name="connsiteX29" fmla="*/ 1097757 w 1144209"/>
                <a:gd name="connsiteY29" fmla="*/ 152400 h 323850"/>
                <a:gd name="connsiteX30" fmla="*/ 1104901 w 1144209"/>
                <a:gd name="connsiteY30" fmla="*/ 85725 h 323850"/>
                <a:gd name="connsiteX31" fmla="*/ 1123951 w 1144209"/>
                <a:gd name="connsiteY31" fmla="*/ 85725 h 323850"/>
                <a:gd name="connsiteX32" fmla="*/ 1143001 w 1144209"/>
                <a:gd name="connsiteY32" fmla="*/ 150019 h 323850"/>
                <a:gd name="connsiteX33" fmla="*/ 1126332 w 1144209"/>
                <a:gd name="connsiteY33" fmla="*/ 221456 h 323850"/>
                <a:gd name="connsiteX34" fmla="*/ 1023939 w 1144209"/>
                <a:gd name="connsiteY34" fmla="*/ 245270 h 323850"/>
                <a:gd name="connsiteX35" fmla="*/ 912020 w 1144209"/>
                <a:gd name="connsiteY35" fmla="*/ 233363 h 323850"/>
                <a:gd name="connsiteX36" fmla="*/ 876301 w 1144209"/>
                <a:gd name="connsiteY36" fmla="*/ 216694 h 323850"/>
                <a:gd name="connsiteX37" fmla="*/ 833438 w 1144209"/>
                <a:gd name="connsiteY37" fmla="*/ 185739 h 323850"/>
                <a:gd name="connsiteX38" fmla="*/ 812006 w 1144209"/>
                <a:gd name="connsiteY38" fmla="*/ 219074 h 323850"/>
                <a:gd name="connsiteX39" fmla="*/ 762001 w 1144209"/>
                <a:gd name="connsiteY39" fmla="*/ 264319 h 323850"/>
                <a:gd name="connsiteX40" fmla="*/ 728663 w 1144209"/>
                <a:gd name="connsiteY40" fmla="*/ 290512 h 323850"/>
                <a:gd name="connsiteX41" fmla="*/ 659607 w 1144209"/>
                <a:gd name="connsiteY41" fmla="*/ 323850 h 323850"/>
                <a:gd name="connsiteX42" fmla="*/ 597695 w 1144209"/>
                <a:gd name="connsiteY42" fmla="*/ 323850 h 323850"/>
                <a:gd name="connsiteX43" fmla="*/ 540545 w 1144209"/>
                <a:gd name="connsiteY43" fmla="*/ 290513 h 323850"/>
                <a:gd name="connsiteX44" fmla="*/ 495301 w 1144209"/>
                <a:gd name="connsiteY44" fmla="*/ 252413 h 323850"/>
                <a:gd name="connsiteX45" fmla="*/ 445295 w 1144209"/>
                <a:gd name="connsiteY45" fmla="*/ 185738 h 323850"/>
                <a:gd name="connsiteX46" fmla="*/ 392907 w 1144209"/>
                <a:gd name="connsiteY46" fmla="*/ 150019 h 323850"/>
                <a:gd name="connsiteX47" fmla="*/ 319088 w 1144209"/>
                <a:gd name="connsiteY47" fmla="*/ 130969 h 323850"/>
                <a:gd name="connsiteX48" fmla="*/ 300038 w 1144209"/>
                <a:gd name="connsiteY48" fmla="*/ 152400 h 323850"/>
                <a:gd name="connsiteX49" fmla="*/ 261938 w 1144209"/>
                <a:gd name="connsiteY49" fmla="*/ 169069 h 323850"/>
                <a:gd name="connsiteX50" fmla="*/ 228600 w 1144209"/>
                <a:gd name="connsiteY50" fmla="*/ 164307 h 323850"/>
                <a:gd name="connsiteX51" fmla="*/ 207169 w 1144209"/>
                <a:gd name="connsiteY51" fmla="*/ 145257 h 323850"/>
                <a:gd name="connsiteX52" fmla="*/ 166688 w 1144209"/>
                <a:gd name="connsiteY52" fmla="*/ 173832 h 323850"/>
                <a:gd name="connsiteX53" fmla="*/ 126206 w 1144209"/>
                <a:gd name="connsiteY53" fmla="*/ 190500 h 323850"/>
                <a:gd name="connsiteX54" fmla="*/ 80963 w 1144209"/>
                <a:gd name="connsiteY54" fmla="*/ 188119 h 323850"/>
                <a:gd name="connsiteX55" fmla="*/ 54769 w 1144209"/>
                <a:gd name="connsiteY55" fmla="*/ 178594 h 323850"/>
                <a:gd name="connsiteX56" fmla="*/ 35719 w 1144209"/>
                <a:gd name="connsiteY56" fmla="*/ 128588 h 323850"/>
                <a:gd name="connsiteX57" fmla="*/ 19050 w 1144209"/>
                <a:gd name="connsiteY57" fmla="*/ 90488 h 323850"/>
                <a:gd name="connsiteX58" fmla="*/ 0 w 1144209"/>
                <a:gd name="connsiteY58" fmla="*/ 0 h 323850"/>
                <a:gd name="connsiteX0" fmla="*/ 0 w 1144209"/>
                <a:gd name="connsiteY0" fmla="*/ 0 h 323850"/>
                <a:gd name="connsiteX1" fmla="*/ 114300 w 1144209"/>
                <a:gd name="connsiteY1" fmla="*/ 104775 h 323850"/>
                <a:gd name="connsiteX2" fmla="*/ 138113 w 1144209"/>
                <a:gd name="connsiteY2" fmla="*/ 85725 h 323850"/>
                <a:gd name="connsiteX3" fmla="*/ 176213 w 1144209"/>
                <a:gd name="connsiteY3" fmla="*/ 76200 h 323850"/>
                <a:gd name="connsiteX4" fmla="*/ 197644 w 1144209"/>
                <a:gd name="connsiteY4" fmla="*/ 71438 h 323850"/>
                <a:gd name="connsiteX5" fmla="*/ 230981 w 1144209"/>
                <a:gd name="connsiteY5" fmla="*/ 52388 h 323850"/>
                <a:gd name="connsiteX6" fmla="*/ 254794 w 1144209"/>
                <a:gd name="connsiteY6" fmla="*/ 92868 h 323850"/>
                <a:gd name="connsiteX7" fmla="*/ 283369 w 1144209"/>
                <a:gd name="connsiteY7" fmla="*/ 85725 h 323850"/>
                <a:gd name="connsiteX8" fmla="*/ 348824 w 1144209"/>
                <a:gd name="connsiteY8" fmla="*/ 52739 h 323850"/>
                <a:gd name="connsiteX9" fmla="*/ 387937 w 1144209"/>
                <a:gd name="connsiteY9" fmla="*/ 83349 h 323850"/>
                <a:gd name="connsiteX10" fmla="*/ 388142 w 1144209"/>
                <a:gd name="connsiteY10" fmla="*/ 83344 h 323850"/>
                <a:gd name="connsiteX11" fmla="*/ 388435 w 1144209"/>
                <a:gd name="connsiteY11" fmla="*/ 83637 h 323850"/>
                <a:gd name="connsiteX12" fmla="*/ 416721 w 1144209"/>
                <a:gd name="connsiteY12" fmla="*/ 100013 h 323850"/>
                <a:gd name="connsiteX13" fmla="*/ 469107 w 1144209"/>
                <a:gd name="connsiteY13" fmla="*/ 121445 h 323850"/>
                <a:gd name="connsiteX14" fmla="*/ 497682 w 1144209"/>
                <a:gd name="connsiteY14" fmla="*/ 171450 h 323850"/>
                <a:gd name="connsiteX15" fmla="*/ 540545 w 1144209"/>
                <a:gd name="connsiteY15" fmla="*/ 214313 h 323850"/>
                <a:gd name="connsiteX16" fmla="*/ 585789 w 1144209"/>
                <a:gd name="connsiteY16" fmla="*/ 257175 h 323850"/>
                <a:gd name="connsiteX17" fmla="*/ 638176 w 1144209"/>
                <a:gd name="connsiteY17" fmla="*/ 269082 h 323850"/>
                <a:gd name="connsiteX18" fmla="*/ 697707 w 1144209"/>
                <a:gd name="connsiteY18" fmla="*/ 264319 h 323850"/>
                <a:gd name="connsiteX19" fmla="*/ 750095 w 1144209"/>
                <a:gd name="connsiteY19" fmla="*/ 221457 h 323850"/>
                <a:gd name="connsiteX20" fmla="*/ 785814 w 1144209"/>
                <a:gd name="connsiteY20" fmla="*/ 173831 h 323850"/>
                <a:gd name="connsiteX21" fmla="*/ 795339 w 1144209"/>
                <a:gd name="connsiteY21" fmla="*/ 130969 h 323850"/>
                <a:gd name="connsiteX22" fmla="*/ 823914 w 1144209"/>
                <a:gd name="connsiteY22" fmla="*/ 126207 h 323850"/>
                <a:gd name="connsiteX23" fmla="*/ 850107 w 1144209"/>
                <a:gd name="connsiteY23" fmla="*/ 159545 h 323850"/>
                <a:gd name="connsiteX24" fmla="*/ 885826 w 1144209"/>
                <a:gd name="connsiteY24" fmla="*/ 171450 h 323850"/>
                <a:gd name="connsiteX25" fmla="*/ 966789 w 1144209"/>
                <a:gd name="connsiteY25" fmla="*/ 178595 h 323850"/>
                <a:gd name="connsiteX26" fmla="*/ 1009651 w 1144209"/>
                <a:gd name="connsiteY26" fmla="*/ 173832 h 323850"/>
                <a:gd name="connsiteX27" fmla="*/ 1069182 w 1144209"/>
                <a:gd name="connsiteY27" fmla="*/ 161925 h 323850"/>
                <a:gd name="connsiteX28" fmla="*/ 1097757 w 1144209"/>
                <a:gd name="connsiteY28" fmla="*/ 152400 h 323850"/>
                <a:gd name="connsiteX29" fmla="*/ 1104901 w 1144209"/>
                <a:gd name="connsiteY29" fmla="*/ 85725 h 323850"/>
                <a:gd name="connsiteX30" fmla="*/ 1123951 w 1144209"/>
                <a:gd name="connsiteY30" fmla="*/ 85725 h 323850"/>
                <a:gd name="connsiteX31" fmla="*/ 1143001 w 1144209"/>
                <a:gd name="connsiteY31" fmla="*/ 150019 h 323850"/>
                <a:gd name="connsiteX32" fmla="*/ 1126332 w 1144209"/>
                <a:gd name="connsiteY32" fmla="*/ 221456 h 323850"/>
                <a:gd name="connsiteX33" fmla="*/ 1023939 w 1144209"/>
                <a:gd name="connsiteY33" fmla="*/ 245270 h 323850"/>
                <a:gd name="connsiteX34" fmla="*/ 912020 w 1144209"/>
                <a:gd name="connsiteY34" fmla="*/ 233363 h 323850"/>
                <a:gd name="connsiteX35" fmla="*/ 876301 w 1144209"/>
                <a:gd name="connsiteY35" fmla="*/ 216694 h 323850"/>
                <a:gd name="connsiteX36" fmla="*/ 833438 w 1144209"/>
                <a:gd name="connsiteY36" fmla="*/ 185739 h 323850"/>
                <a:gd name="connsiteX37" fmla="*/ 812006 w 1144209"/>
                <a:gd name="connsiteY37" fmla="*/ 219074 h 323850"/>
                <a:gd name="connsiteX38" fmla="*/ 762001 w 1144209"/>
                <a:gd name="connsiteY38" fmla="*/ 264319 h 323850"/>
                <a:gd name="connsiteX39" fmla="*/ 728663 w 1144209"/>
                <a:gd name="connsiteY39" fmla="*/ 290512 h 323850"/>
                <a:gd name="connsiteX40" fmla="*/ 659607 w 1144209"/>
                <a:gd name="connsiteY40" fmla="*/ 323850 h 323850"/>
                <a:gd name="connsiteX41" fmla="*/ 597695 w 1144209"/>
                <a:gd name="connsiteY41" fmla="*/ 323850 h 323850"/>
                <a:gd name="connsiteX42" fmla="*/ 540545 w 1144209"/>
                <a:gd name="connsiteY42" fmla="*/ 290513 h 323850"/>
                <a:gd name="connsiteX43" fmla="*/ 495301 w 1144209"/>
                <a:gd name="connsiteY43" fmla="*/ 252413 h 323850"/>
                <a:gd name="connsiteX44" fmla="*/ 445295 w 1144209"/>
                <a:gd name="connsiteY44" fmla="*/ 185738 h 323850"/>
                <a:gd name="connsiteX45" fmla="*/ 392907 w 1144209"/>
                <a:gd name="connsiteY45" fmla="*/ 150019 h 323850"/>
                <a:gd name="connsiteX46" fmla="*/ 319088 w 1144209"/>
                <a:gd name="connsiteY46" fmla="*/ 130969 h 323850"/>
                <a:gd name="connsiteX47" fmla="*/ 300038 w 1144209"/>
                <a:gd name="connsiteY47" fmla="*/ 152400 h 323850"/>
                <a:gd name="connsiteX48" fmla="*/ 261938 w 1144209"/>
                <a:gd name="connsiteY48" fmla="*/ 169069 h 323850"/>
                <a:gd name="connsiteX49" fmla="*/ 228600 w 1144209"/>
                <a:gd name="connsiteY49" fmla="*/ 164307 h 323850"/>
                <a:gd name="connsiteX50" fmla="*/ 207169 w 1144209"/>
                <a:gd name="connsiteY50" fmla="*/ 145257 h 323850"/>
                <a:gd name="connsiteX51" fmla="*/ 166688 w 1144209"/>
                <a:gd name="connsiteY51" fmla="*/ 173832 h 323850"/>
                <a:gd name="connsiteX52" fmla="*/ 126206 w 1144209"/>
                <a:gd name="connsiteY52" fmla="*/ 190500 h 323850"/>
                <a:gd name="connsiteX53" fmla="*/ 80963 w 1144209"/>
                <a:gd name="connsiteY53" fmla="*/ 188119 h 323850"/>
                <a:gd name="connsiteX54" fmla="*/ 54769 w 1144209"/>
                <a:gd name="connsiteY54" fmla="*/ 178594 h 323850"/>
                <a:gd name="connsiteX55" fmla="*/ 35719 w 1144209"/>
                <a:gd name="connsiteY55" fmla="*/ 128588 h 323850"/>
                <a:gd name="connsiteX56" fmla="*/ 19050 w 1144209"/>
                <a:gd name="connsiteY56" fmla="*/ 90488 h 323850"/>
                <a:gd name="connsiteX57" fmla="*/ 0 w 1144209"/>
                <a:gd name="connsiteY57" fmla="*/ 0 h 323850"/>
                <a:gd name="connsiteX0" fmla="*/ 3876 w 1129035"/>
                <a:gd name="connsiteY0" fmla="*/ 38888 h 272250"/>
                <a:gd name="connsiteX1" fmla="*/ 99126 w 1129035"/>
                <a:gd name="connsiteY1" fmla="*/ 53175 h 272250"/>
                <a:gd name="connsiteX2" fmla="*/ 122939 w 1129035"/>
                <a:gd name="connsiteY2" fmla="*/ 34125 h 272250"/>
                <a:gd name="connsiteX3" fmla="*/ 161039 w 1129035"/>
                <a:gd name="connsiteY3" fmla="*/ 24600 h 272250"/>
                <a:gd name="connsiteX4" fmla="*/ 182470 w 1129035"/>
                <a:gd name="connsiteY4" fmla="*/ 19838 h 272250"/>
                <a:gd name="connsiteX5" fmla="*/ 215807 w 1129035"/>
                <a:gd name="connsiteY5" fmla="*/ 788 h 272250"/>
                <a:gd name="connsiteX6" fmla="*/ 239620 w 1129035"/>
                <a:gd name="connsiteY6" fmla="*/ 41268 h 272250"/>
                <a:gd name="connsiteX7" fmla="*/ 268195 w 1129035"/>
                <a:gd name="connsiteY7" fmla="*/ 34125 h 272250"/>
                <a:gd name="connsiteX8" fmla="*/ 333650 w 1129035"/>
                <a:gd name="connsiteY8" fmla="*/ 1139 h 272250"/>
                <a:gd name="connsiteX9" fmla="*/ 372763 w 1129035"/>
                <a:gd name="connsiteY9" fmla="*/ 31749 h 272250"/>
                <a:gd name="connsiteX10" fmla="*/ 372968 w 1129035"/>
                <a:gd name="connsiteY10" fmla="*/ 31744 h 272250"/>
                <a:gd name="connsiteX11" fmla="*/ 373261 w 1129035"/>
                <a:gd name="connsiteY11" fmla="*/ 32037 h 272250"/>
                <a:gd name="connsiteX12" fmla="*/ 401547 w 1129035"/>
                <a:gd name="connsiteY12" fmla="*/ 48413 h 272250"/>
                <a:gd name="connsiteX13" fmla="*/ 453933 w 1129035"/>
                <a:gd name="connsiteY13" fmla="*/ 69845 h 272250"/>
                <a:gd name="connsiteX14" fmla="*/ 482508 w 1129035"/>
                <a:gd name="connsiteY14" fmla="*/ 119850 h 272250"/>
                <a:gd name="connsiteX15" fmla="*/ 525371 w 1129035"/>
                <a:gd name="connsiteY15" fmla="*/ 162713 h 272250"/>
                <a:gd name="connsiteX16" fmla="*/ 570615 w 1129035"/>
                <a:gd name="connsiteY16" fmla="*/ 205575 h 272250"/>
                <a:gd name="connsiteX17" fmla="*/ 623002 w 1129035"/>
                <a:gd name="connsiteY17" fmla="*/ 217482 h 272250"/>
                <a:gd name="connsiteX18" fmla="*/ 682533 w 1129035"/>
                <a:gd name="connsiteY18" fmla="*/ 212719 h 272250"/>
                <a:gd name="connsiteX19" fmla="*/ 734921 w 1129035"/>
                <a:gd name="connsiteY19" fmla="*/ 169857 h 272250"/>
                <a:gd name="connsiteX20" fmla="*/ 770640 w 1129035"/>
                <a:gd name="connsiteY20" fmla="*/ 122231 h 272250"/>
                <a:gd name="connsiteX21" fmla="*/ 780165 w 1129035"/>
                <a:gd name="connsiteY21" fmla="*/ 79369 h 272250"/>
                <a:gd name="connsiteX22" fmla="*/ 808740 w 1129035"/>
                <a:gd name="connsiteY22" fmla="*/ 74607 h 272250"/>
                <a:gd name="connsiteX23" fmla="*/ 834933 w 1129035"/>
                <a:gd name="connsiteY23" fmla="*/ 107945 h 272250"/>
                <a:gd name="connsiteX24" fmla="*/ 870652 w 1129035"/>
                <a:gd name="connsiteY24" fmla="*/ 119850 h 272250"/>
                <a:gd name="connsiteX25" fmla="*/ 951615 w 1129035"/>
                <a:gd name="connsiteY25" fmla="*/ 126995 h 272250"/>
                <a:gd name="connsiteX26" fmla="*/ 994477 w 1129035"/>
                <a:gd name="connsiteY26" fmla="*/ 122232 h 272250"/>
                <a:gd name="connsiteX27" fmla="*/ 1054008 w 1129035"/>
                <a:gd name="connsiteY27" fmla="*/ 110325 h 272250"/>
                <a:gd name="connsiteX28" fmla="*/ 1082583 w 1129035"/>
                <a:gd name="connsiteY28" fmla="*/ 100800 h 272250"/>
                <a:gd name="connsiteX29" fmla="*/ 1089727 w 1129035"/>
                <a:gd name="connsiteY29" fmla="*/ 34125 h 272250"/>
                <a:gd name="connsiteX30" fmla="*/ 1108777 w 1129035"/>
                <a:gd name="connsiteY30" fmla="*/ 34125 h 272250"/>
                <a:gd name="connsiteX31" fmla="*/ 1127827 w 1129035"/>
                <a:gd name="connsiteY31" fmla="*/ 98419 h 272250"/>
                <a:gd name="connsiteX32" fmla="*/ 1111158 w 1129035"/>
                <a:gd name="connsiteY32" fmla="*/ 169856 h 272250"/>
                <a:gd name="connsiteX33" fmla="*/ 1008765 w 1129035"/>
                <a:gd name="connsiteY33" fmla="*/ 193670 h 272250"/>
                <a:gd name="connsiteX34" fmla="*/ 896846 w 1129035"/>
                <a:gd name="connsiteY34" fmla="*/ 181763 h 272250"/>
                <a:gd name="connsiteX35" fmla="*/ 861127 w 1129035"/>
                <a:gd name="connsiteY35" fmla="*/ 165094 h 272250"/>
                <a:gd name="connsiteX36" fmla="*/ 818264 w 1129035"/>
                <a:gd name="connsiteY36" fmla="*/ 134139 h 272250"/>
                <a:gd name="connsiteX37" fmla="*/ 796832 w 1129035"/>
                <a:gd name="connsiteY37" fmla="*/ 167474 h 272250"/>
                <a:gd name="connsiteX38" fmla="*/ 746827 w 1129035"/>
                <a:gd name="connsiteY38" fmla="*/ 212719 h 272250"/>
                <a:gd name="connsiteX39" fmla="*/ 713489 w 1129035"/>
                <a:gd name="connsiteY39" fmla="*/ 238912 h 272250"/>
                <a:gd name="connsiteX40" fmla="*/ 644433 w 1129035"/>
                <a:gd name="connsiteY40" fmla="*/ 272250 h 272250"/>
                <a:gd name="connsiteX41" fmla="*/ 582521 w 1129035"/>
                <a:gd name="connsiteY41" fmla="*/ 272250 h 272250"/>
                <a:gd name="connsiteX42" fmla="*/ 525371 w 1129035"/>
                <a:gd name="connsiteY42" fmla="*/ 238913 h 272250"/>
                <a:gd name="connsiteX43" fmla="*/ 480127 w 1129035"/>
                <a:gd name="connsiteY43" fmla="*/ 200813 h 272250"/>
                <a:gd name="connsiteX44" fmla="*/ 430121 w 1129035"/>
                <a:gd name="connsiteY44" fmla="*/ 134138 h 272250"/>
                <a:gd name="connsiteX45" fmla="*/ 377733 w 1129035"/>
                <a:gd name="connsiteY45" fmla="*/ 98419 h 272250"/>
                <a:gd name="connsiteX46" fmla="*/ 303914 w 1129035"/>
                <a:gd name="connsiteY46" fmla="*/ 79369 h 272250"/>
                <a:gd name="connsiteX47" fmla="*/ 284864 w 1129035"/>
                <a:gd name="connsiteY47" fmla="*/ 100800 h 272250"/>
                <a:gd name="connsiteX48" fmla="*/ 246764 w 1129035"/>
                <a:gd name="connsiteY48" fmla="*/ 117469 h 272250"/>
                <a:gd name="connsiteX49" fmla="*/ 213426 w 1129035"/>
                <a:gd name="connsiteY49" fmla="*/ 112707 h 272250"/>
                <a:gd name="connsiteX50" fmla="*/ 191995 w 1129035"/>
                <a:gd name="connsiteY50" fmla="*/ 93657 h 272250"/>
                <a:gd name="connsiteX51" fmla="*/ 151514 w 1129035"/>
                <a:gd name="connsiteY51" fmla="*/ 122232 h 272250"/>
                <a:gd name="connsiteX52" fmla="*/ 111032 w 1129035"/>
                <a:gd name="connsiteY52" fmla="*/ 138900 h 272250"/>
                <a:gd name="connsiteX53" fmla="*/ 65789 w 1129035"/>
                <a:gd name="connsiteY53" fmla="*/ 136519 h 272250"/>
                <a:gd name="connsiteX54" fmla="*/ 39595 w 1129035"/>
                <a:gd name="connsiteY54" fmla="*/ 126994 h 272250"/>
                <a:gd name="connsiteX55" fmla="*/ 20545 w 1129035"/>
                <a:gd name="connsiteY55" fmla="*/ 76988 h 272250"/>
                <a:gd name="connsiteX56" fmla="*/ 3876 w 1129035"/>
                <a:gd name="connsiteY56" fmla="*/ 38888 h 272250"/>
                <a:gd name="connsiteX0" fmla="*/ 2575 w 1111065"/>
                <a:gd name="connsiteY0" fmla="*/ 76988 h 272250"/>
                <a:gd name="connsiteX1" fmla="*/ 81156 w 1111065"/>
                <a:gd name="connsiteY1" fmla="*/ 53175 h 272250"/>
                <a:gd name="connsiteX2" fmla="*/ 104969 w 1111065"/>
                <a:gd name="connsiteY2" fmla="*/ 34125 h 272250"/>
                <a:gd name="connsiteX3" fmla="*/ 143069 w 1111065"/>
                <a:gd name="connsiteY3" fmla="*/ 24600 h 272250"/>
                <a:gd name="connsiteX4" fmla="*/ 164500 w 1111065"/>
                <a:gd name="connsiteY4" fmla="*/ 19838 h 272250"/>
                <a:gd name="connsiteX5" fmla="*/ 197837 w 1111065"/>
                <a:gd name="connsiteY5" fmla="*/ 788 h 272250"/>
                <a:gd name="connsiteX6" fmla="*/ 221650 w 1111065"/>
                <a:gd name="connsiteY6" fmla="*/ 41268 h 272250"/>
                <a:gd name="connsiteX7" fmla="*/ 250225 w 1111065"/>
                <a:gd name="connsiteY7" fmla="*/ 34125 h 272250"/>
                <a:gd name="connsiteX8" fmla="*/ 315680 w 1111065"/>
                <a:gd name="connsiteY8" fmla="*/ 1139 h 272250"/>
                <a:gd name="connsiteX9" fmla="*/ 354793 w 1111065"/>
                <a:gd name="connsiteY9" fmla="*/ 31749 h 272250"/>
                <a:gd name="connsiteX10" fmla="*/ 354998 w 1111065"/>
                <a:gd name="connsiteY10" fmla="*/ 31744 h 272250"/>
                <a:gd name="connsiteX11" fmla="*/ 355291 w 1111065"/>
                <a:gd name="connsiteY11" fmla="*/ 32037 h 272250"/>
                <a:gd name="connsiteX12" fmla="*/ 383577 w 1111065"/>
                <a:gd name="connsiteY12" fmla="*/ 48413 h 272250"/>
                <a:gd name="connsiteX13" fmla="*/ 435963 w 1111065"/>
                <a:gd name="connsiteY13" fmla="*/ 69845 h 272250"/>
                <a:gd name="connsiteX14" fmla="*/ 464538 w 1111065"/>
                <a:gd name="connsiteY14" fmla="*/ 119850 h 272250"/>
                <a:gd name="connsiteX15" fmla="*/ 507401 w 1111065"/>
                <a:gd name="connsiteY15" fmla="*/ 162713 h 272250"/>
                <a:gd name="connsiteX16" fmla="*/ 552645 w 1111065"/>
                <a:gd name="connsiteY16" fmla="*/ 205575 h 272250"/>
                <a:gd name="connsiteX17" fmla="*/ 605032 w 1111065"/>
                <a:gd name="connsiteY17" fmla="*/ 217482 h 272250"/>
                <a:gd name="connsiteX18" fmla="*/ 664563 w 1111065"/>
                <a:gd name="connsiteY18" fmla="*/ 212719 h 272250"/>
                <a:gd name="connsiteX19" fmla="*/ 716951 w 1111065"/>
                <a:gd name="connsiteY19" fmla="*/ 169857 h 272250"/>
                <a:gd name="connsiteX20" fmla="*/ 752670 w 1111065"/>
                <a:gd name="connsiteY20" fmla="*/ 122231 h 272250"/>
                <a:gd name="connsiteX21" fmla="*/ 762195 w 1111065"/>
                <a:gd name="connsiteY21" fmla="*/ 79369 h 272250"/>
                <a:gd name="connsiteX22" fmla="*/ 790770 w 1111065"/>
                <a:gd name="connsiteY22" fmla="*/ 74607 h 272250"/>
                <a:gd name="connsiteX23" fmla="*/ 816963 w 1111065"/>
                <a:gd name="connsiteY23" fmla="*/ 107945 h 272250"/>
                <a:gd name="connsiteX24" fmla="*/ 852682 w 1111065"/>
                <a:gd name="connsiteY24" fmla="*/ 119850 h 272250"/>
                <a:gd name="connsiteX25" fmla="*/ 933645 w 1111065"/>
                <a:gd name="connsiteY25" fmla="*/ 126995 h 272250"/>
                <a:gd name="connsiteX26" fmla="*/ 976507 w 1111065"/>
                <a:gd name="connsiteY26" fmla="*/ 122232 h 272250"/>
                <a:gd name="connsiteX27" fmla="*/ 1036038 w 1111065"/>
                <a:gd name="connsiteY27" fmla="*/ 110325 h 272250"/>
                <a:gd name="connsiteX28" fmla="*/ 1064613 w 1111065"/>
                <a:gd name="connsiteY28" fmla="*/ 100800 h 272250"/>
                <a:gd name="connsiteX29" fmla="*/ 1071757 w 1111065"/>
                <a:gd name="connsiteY29" fmla="*/ 34125 h 272250"/>
                <a:gd name="connsiteX30" fmla="*/ 1090807 w 1111065"/>
                <a:gd name="connsiteY30" fmla="*/ 34125 h 272250"/>
                <a:gd name="connsiteX31" fmla="*/ 1109857 w 1111065"/>
                <a:gd name="connsiteY31" fmla="*/ 98419 h 272250"/>
                <a:gd name="connsiteX32" fmla="*/ 1093188 w 1111065"/>
                <a:gd name="connsiteY32" fmla="*/ 169856 h 272250"/>
                <a:gd name="connsiteX33" fmla="*/ 990795 w 1111065"/>
                <a:gd name="connsiteY33" fmla="*/ 193670 h 272250"/>
                <a:gd name="connsiteX34" fmla="*/ 878876 w 1111065"/>
                <a:gd name="connsiteY34" fmla="*/ 181763 h 272250"/>
                <a:gd name="connsiteX35" fmla="*/ 843157 w 1111065"/>
                <a:gd name="connsiteY35" fmla="*/ 165094 h 272250"/>
                <a:gd name="connsiteX36" fmla="*/ 800294 w 1111065"/>
                <a:gd name="connsiteY36" fmla="*/ 134139 h 272250"/>
                <a:gd name="connsiteX37" fmla="*/ 778862 w 1111065"/>
                <a:gd name="connsiteY37" fmla="*/ 167474 h 272250"/>
                <a:gd name="connsiteX38" fmla="*/ 728857 w 1111065"/>
                <a:gd name="connsiteY38" fmla="*/ 212719 h 272250"/>
                <a:gd name="connsiteX39" fmla="*/ 695519 w 1111065"/>
                <a:gd name="connsiteY39" fmla="*/ 238912 h 272250"/>
                <a:gd name="connsiteX40" fmla="*/ 626463 w 1111065"/>
                <a:gd name="connsiteY40" fmla="*/ 272250 h 272250"/>
                <a:gd name="connsiteX41" fmla="*/ 564551 w 1111065"/>
                <a:gd name="connsiteY41" fmla="*/ 272250 h 272250"/>
                <a:gd name="connsiteX42" fmla="*/ 507401 w 1111065"/>
                <a:gd name="connsiteY42" fmla="*/ 238913 h 272250"/>
                <a:gd name="connsiteX43" fmla="*/ 462157 w 1111065"/>
                <a:gd name="connsiteY43" fmla="*/ 200813 h 272250"/>
                <a:gd name="connsiteX44" fmla="*/ 412151 w 1111065"/>
                <a:gd name="connsiteY44" fmla="*/ 134138 h 272250"/>
                <a:gd name="connsiteX45" fmla="*/ 359763 w 1111065"/>
                <a:gd name="connsiteY45" fmla="*/ 98419 h 272250"/>
                <a:gd name="connsiteX46" fmla="*/ 285944 w 1111065"/>
                <a:gd name="connsiteY46" fmla="*/ 79369 h 272250"/>
                <a:gd name="connsiteX47" fmla="*/ 266894 w 1111065"/>
                <a:gd name="connsiteY47" fmla="*/ 100800 h 272250"/>
                <a:gd name="connsiteX48" fmla="*/ 228794 w 1111065"/>
                <a:gd name="connsiteY48" fmla="*/ 117469 h 272250"/>
                <a:gd name="connsiteX49" fmla="*/ 195456 w 1111065"/>
                <a:gd name="connsiteY49" fmla="*/ 112707 h 272250"/>
                <a:gd name="connsiteX50" fmla="*/ 174025 w 1111065"/>
                <a:gd name="connsiteY50" fmla="*/ 93657 h 272250"/>
                <a:gd name="connsiteX51" fmla="*/ 133544 w 1111065"/>
                <a:gd name="connsiteY51" fmla="*/ 122232 h 272250"/>
                <a:gd name="connsiteX52" fmla="*/ 93062 w 1111065"/>
                <a:gd name="connsiteY52" fmla="*/ 138900 h 272250"/>
                <a:gd name="connsiteX53" fmla="*/ 47819 w 1111065"/>
                <a:gd name="connsiteY53" fmla="*/ 136519 h 272250"/>
                <a:gd name="connsiteX54" fmla="*/ 21625 w 1111065"/>
                <a:gd name="connsiteY54" fmla="*/ 126994 h 272250"/>
                <a:gd name="connsiteX55" fmla="*/ 2575 w 1111065"/>
                <a:gd name="connsiteY55" fmla="*/ 76988 h 272250"/>
                <a:gd name="connsiteX0" fmla="*/ 961 w 1090401"/>
                <a:gd name="connsiteY0" fmla="*/ 126994 h 272250"/>
                <a:gd name="connsiteX1" fmla="*/ 60492 w 1090401"/>
                <a:gd name="connsiteY1" fmla="*/ 53175 h 272250"/>
                <a:gd name="connsiteX2" fmla="*/ 84305 w 1090401"/>
                <a:gd name="connsiteY2" fmla="*/ 34125 h 272250"/>
                <a:gd name="connsiteX3" fmla="*/ 122405 w 1090401"/>
                <a:gd name="connsiteY3" fmla="*/ 24600 h 272250"/>
                <a:gd name="connsiteX4" fmla="*/ 143836 w 1090401"/>
                <a:gd name="connsiteY4" fmla="*/ 19838 h 272250"/>
                <a:gd name="connsiteX5" fmla="*/ 177173 w 1090401"/>
                <a:gd name="connsiteY5" fmla="*/ 788 h 272250"/>
                <a:gd name="connsiteX6" fmla="*/ 200986 w 1090401"/>
                <a:gd name="connsiteY6" fmla="*/ 41268 h 272250"/>
                <a:gd name="connsiteX7" fmla="*/ 229561 w 1090401"/>
                <a:gd name="connsiteY7" fmla="*/ 34125 h 272250"/>
                <a:gd name="connsiteX8" fmla="*/ 295016 w 1090401"/>
                <a:gd name="connsiteY8" fmla="*/ 1139 h 272250"/>
                <a:gd name="connsiteX9" fmla="*/ 334129 w 1090401"/>
                <a:gd name="connsiteY9" fmla="*/ 31749 h 272250"/>
                <a:gd name="connsiteX10" fmla="*/ 334334 w 1090401"/>
                <a:gd name="connsiteY10" fmla="*/ 31744 h 272250"/>
                <a:gd name="connsiteX11" fmla="*/ 334627 w 1090401"/>
                <a:gd name="connsiteY11" fmla="*/ 32037 h 272250"/>
                <a:gd name="connsiteX12" fmla="*/ 362913 w 1090401"/>
                <a:gd name="connsiteY12" fmla="*/ 48413 h 272250"/>
                <a:gd name="connsiteX13" fmla="*/ 415299 w 1090401"/>
                <a:gd name="connsiteY13" fmla="*/ 69845 h 272250"/>
                <a:gd name="connsiteX14" fmla="*/ 443874 w 1090401"/>
                <a:gd name="connsiteY14" fmla="*/ 119850 h 272250"/>
                <a:gd name="connsiteX15" fmla="*/ 486737 w 1090401"/>
                <a:gd name="connsiteY15" fmla="*/ 162713 h 272250"/>
                <a:gd name="connsiteX16" fmla="*/ 531981 w 1090401"/>
                <a:gd name="connsiteY16" fmla="*/ 205575 h 272250"/>
                <a:gd name="connsiteX17" fmla="*/ 584368 w 1090401"/>
                <a:gd name="connsiteY17" fmla="*/ 217482 h 272250"/>
                <a:gd name="connsiteX18" fmla="*/ 643899 w 1090401"/>
                <a:gd name="connsiteY18" fmla="*/ 212719 h 272250"/>
                <a:gd name="connsiteX19" fmla="*/ 696287 w 1090401"/>
                <a:gd name="connsiteY19" fmla="*/ 169857 h 272250"/>
                <a:gd name="connsiteX20" fmla="*/ 732006 w 1090401"/>
                <a:gd name="connsiteY20" fmla="*/ 122231 h 272250"/>
                <a:gd name="connsiteX21" fmla="*/ 741531 w 1090401"/>
                <a:gd name="connsiteY21" fmla="*/ 79369 h 272250"/>
                <a:gd name="connsiteX22" fmla="*/ 770106 w 1090401"/>
                <a:gd name="connsiteY22" fmla="*/ 74607 h 272250"/>
                <a:gd name="connsiteX23" fmla="*/ 796299 w 1090401"/>
                <a:gd name="connsiteY23" fmla="*/ 107945 h 272250"/>
                <a:gd name="connsiteX24" fmla="*/ 832018 w 1090401"/>
                <a:gd name="connsiteY24" fmla="*/ 119850 h 272250"/>
                <a:gd name="connsiteX25" fmla="*/ 912981 w 1090401"/>
                <a:gd name="connsiteY25" fmla="*/ 126995 h 272250"/>
                <a:gd name="connsiteX26" fmla="*/ 955843 w 1090401"/>
                <a:gd name="connsiteY26" fmla="*/ 122232 h 272250"/>
                <a:gd name="connsiteX27" fmla="*/ 1015374 w 1090401"/>
                <a:gd name="connsiteY27" fmla="*/ 110325 h 272250"/>
                <a:gd name="connsiteX28" fmla="*/ 1043949 w 1090401"/>
                <a:gd name="connsiteY28" fmla="*/ 100800 h 272250"/>
                <a:gd name="connsiteX29" fmla="*/ 1051093 w 1090401"/>
                <a:gd name="connsiteY29" fmla="*/ 34125 h 272250"/>
                <a:gd name="connsiteX30" fmla="*/ 1070143 w 1090401"/>
                <a:gd name="connsiteY30" fmla="*/ 34125 h 272250"/>
                <a:gd name="connsiteX31" fmla="*/ 1089193 w 1090401"/>
                <a:gd name="connsiteY31" fmla="*/ 98419 h 272250"/>
                <a:gd name="connsiteX32" fmla="*/ 1072524 w 1090401"/>
                <a:gd name="connsiteY32" fmla="*/ 169856 h 272250"/>
                <a:gd name="connsiteX33" fmla="*/ 970131 w 1090401"/>
                <a:gd name="connsiteY33" fmla="*/ 193670 h 272250"/>
                <a:gd name="connsiteX34" fmla="*/ 858212 w 1090401"/>
                <a:gd name="connsiteY34" fmla="*/ 181763 h 272250"/>
                <a:gd name="connsiteX35" fmla="*/ 822493 w 1090401"/>
                <a:gd name="connsiteY35" fmla="*/ 165094 h 272250"/>
                <a:gd name="connsiteX36" fmla="*/ 779630 w 1090401"/>
                <a:gd name="connsiteY36" fmla="*/ 134139 h 272250"/>
                <a:gd name="connsiteX37" fmla="*/ 758198 w 1090401"/>
                <a:gd name="connsiteY37" fmla="*/ 167474 h 272250"/>
                <a:gd name="connsiteX38" fmla="*/ 708193 w 1090401"/>
                <a:gd name="connsiteY38" fmla="*/ 212719 h 272250"/>
                <a:gd name="connsiteX39" fmla="*/ 674855 w 1090401"/>
                <a:gd name="connsiteY39" fmla="*/ 238912 h 272250"/>
                <a:gd name="connsiteX40" fmla="*/ 605799 w 1090401"/>
                <a:gd name="connsiteY40" fmla="*/ 272250 h 272250"/>
                <a:gd name="connsiteX41" fmla="*/ 543887 w 1090401"/>
                <a:gd name="connsiteY41" fmla="*/ 272250 h 272250"/>
                <a:gd name="connsiteX42" fmla="*/ 486737 w 1090401"/>
                <a:gd name="connsiteY42" fmla="*/ 238913 h 272250"/>
                <a:gd name="connsiteX43" fmla="*/ 441493 w 1090401"/>
                <a:gd name="connsiteY43" fmla="*/ 200813 h 272250"/>
                <a:gd name="connsiteX44" fmla="*/ 391487 w 1090401"/>
                <a:gd name="connsiteY44" fmla="*/ 134138 h 272250"/>
                <a:gd name="connsiteX45" fmla="*/ 339099 w 1090401"/>
                <a:gd name="connsiteY45" fmla="*/ 98419 h 272250"/>
                <a:gd name="connsiteX46" fmla="*/ 265280 w 1090401"/>
                <a:gd name="connsiteY46" fmla="*/ 79369 h 272250"/>
                <a:gd name="connsiteX47" fmla="*/ 246230 w 1090401"/>
                <a:gd name="connsiteY47" fmla="*/ 100800 h 272250"/>
                <a:gd name="connsiteX48" fmla="*/ 208130 w 1090401"/>
                <a:gd name="connsiteY48" fmla="*/ 117469 h 272250"/>
                <a:gd name="connsiteX49" fmla="*/ 174792 w 1090401"/>
                <a:gd name="connsiteY49" fmla="*/ 112707 h 272250"/>
                <a:gd name="connsiteX50" fmla="*/ 153361 w 1090401"/>
                <a:gd name="connsiteY50" fmla="*/ 93657 h 272250"/>
                <a:gd name="connsiteX51" fmla="*/ 112880 w 1090401"/>
                <a:gd name="connsiteY51" fmla="*/ 122232 h 272250"/>
                <a:gd name="connsiteX52" fmla="*/ 72398 w 1090401"/>
                <a:gd name="connsiteY52" fmla="*/ 138900 h 272250"/>
                <a:gd name="connsiteX53" fmla="*/ 27155 w 1090401"/>
                <a:gd name="connsiteY53" fmla="*/ 136519 h 272250"/>
                <a:gd name="connsiteX54" fmla="*/ 961 w 1090401"/>
                <a:gd name="connsiteY54" fmla="*/ 126994 h 272250"/>
                <a:gd name="connsiteX0" fmla="*/ 109 w 1063355"/>
                <a:gd name="connsiteY0" fmla="*/ 136519 h 272250"/>
                <a:gd name="connsiteX1" fmla="*/ 33446 w 1063355"/>
                <a:gd name="connsiteY1" fmla="*/ 53175 h 272250"/>
                <a:gd name="connsiteX2" fmla="*/ 57259 w 1063355"/>
                <a:gd name="connsiteY2" fmla="*/ 34125 h 272250"/>
                <a:gd name="connsiteX3" fmla="*/ 95359 w 1063355"/>
                <a:gd name="connsiteY3" fmla="*/ 24600 h 272250"/>
                <a:gd name="connsiteX4" fmla="*/ 116790 w 1063355"/>
                <a:gd name="connsiteY4" fmla="*/ 19838 h 272250"/>
                <a:gd name="connsiteX5" fmla="*/ 150127 w 1063355"/>
                <a:gd name="connsiteY5" fmla="*/ 788 h 272250"/>
                <a:gd name="connsiteX6" fmla="*/ 173940 w 1063355"/>
                <a:gd name="connsiteY6" fmla="*/ 41268 h 272250"/>
                <a:gd name="connsiteX7" fmla="*/ 202515 w 1063355"/>
                <a:gd name="connsiteY7" fmla="*/ 34125 h 272250"/>
                <a:gd name="connsiteX8" fmla="*/ 267970 w 1063355"/>
                <a:gd name="connsiteY8" fmla="*/ 1139 h 272250"/>
                <a:gd name="connsiteX9" fmla="*/ 307083 w 1063355"/>
                <a:gd name="connsiteY9" fmla="*/ 31749 h 272250"/>
                <a:gd name="connsiteX10" fmla="*/ 307288 w 1063355"/>
                <a:gd name="connsiteY10" fmla="*/ 31744 h 272250"/>
                <a:gd name="connsiteX11" fmla="*/ 307581 w 1063355"/>
                <a:gd name="connsiteY11" fmla="*/ 32037 h 272250"/>
                <a:gd name="connsiteX12" fmla="*/ 335867 w 1063355"/>
                <a:gd name="connsiteY12" fmla="*/ 48413 h 272250"/>
                <a:gd name="connsiteX13" fmla="*/ 388253 w 1063355"/>
                <a:gd name="connsiteY13" fmla="*/ 69845 h 272250"/>
                <a:gd name="connsiteX14" fmla="*/ 416828 w 1063355"/>
                <a:gd name="connsiteY14" fmla="*/ 119850 h 272250"/>
                <a:gd name="connsiteX15" fmla="*/ 459691 w 1063355"/>
                <a:gd name="connsiteY15" fmla="*/ 162713 h 272250"/>
                <a:gd name="connsiteX16" fmla="*/ 504935 w 1063355"/>
                <a:gd name="connsiteY16" fmla="*/ 205575 h 272250"/>
                <a:gd name="connsiteX17" fmla="*/ 557322 w 1063355"/>
                <a:gd name="connsiteY17" fmla="*/ 217482 h 272250"/>
                <a:gd name="connsiteX18" fmla="*/ 616853 w 1063355"/>
                <a:gd name="connsiteY18" fmla="*/ 212719 h 272250"/>
                <a:gd name="connsiteX19" fmla="*/ 669241 w 1063355"/>
                <a:gd name="connsiteY19" fmla="*/ 169857 h 272250"/>
                <a:gd name="connsiteX20" fmla="*/ 704960 w 1063355"/>
                <a:gd name="connsiteY20" fmla="*/ 122231 h 272250"/>
                <a:gd name="connsiteX21" fmla="*/ 714485 w 1063355"/>
                <a:gd name="connsiteY21" fmla="*/ 79369 h 272250"/>
                <a:gd name="connsiteX22" fmla="*/ 743060 w 1063355"/>
                <a:gd name="connsiteY22" fmla="*/ 74607 h 272250"/>
                <a:gd name="connsiteX23" fmla="*/ 769253 w 1063355"/>
                <a:gd name="connsiteY23" fmla="*/ 107945 h 272250"/>
                <a:gd name="connsiteX24" fmla="*/ 804972 w 1063355"/>
                <a:gd name="connsiteY24" fmla="*/ 119850 h 272250"/>
                <a:gd name="connsiteX25" fmla="*/ 885935 w 1063355"/>
                <a:gd name="connsiteY25" fmla="*/ 126995 h 272250"/>
                <a:gd name="connsiteX26" fmla="*/ 928797 w 1063355"/>
                <a:gd name="connsiteY26" fmla="*/ 122232 h 272250"/>
                <a:gd name="connsiteX27" fmla="*/ 988328 w 1063355"/>
                <a:gd name="connsiteY27" fmla="*/ 110325 h 272250"/>
                <a:gd name="connsiteX28" fmla="*/ 1016903 w 1063355"/>
                <a:gd name="connsiteY28" fmla="*/ 100800 h 272250"/>
                <a:gd name="connsiteX29" fmla="*/ 1024047 w 1063355"/>
                <a:gd name="connsiteY29" fmla="*/ 34125 h 272250"/>
                <a:gd name="connsiteX30" fmla="*/ 1043097 w 1063355"/>
                <a:gd name="connsiteY30" fmla="*/ 34125 h 272250"/>
                <a:gd name="connsiteX31" fmla="*/ 1062147 w 1063355"/>
                <a:gd name="connsiteY31" fmla="*/ 98419 h 272250"/>
                <a:gd name="connsiteX32" fmla="*/ 1045478 w 1063355"/>
                <a:gd name="connsiteY32" fmla="*/ 169856 h 272250"/>
                <a:gd name="connsiteX33" fmla="*/ 943085 w 1063355"/>
                <a:gd name="connsiteY33" fmla="*/ 193670 h 272250"/>
                <a:gd name="connsiteX34" fmla="*/ 831166 w 1063355"/>
                <a:gd name="connsiteY34" fmla="*/ 181763 h 272250"/>
                <a:gd name="connsiteX35" fmla="*/ 795447 w 1063355"/>
                <a:gd name="connsiteY35" fmla="*/ 165094 h 272250"/>
                <a:gd name="connsiteX36" fmla="*/ 752584 w 1063355"/>
                <a:gd name="connsiteY36" fmla="*/ 134139 h 272250"/>
                <a:gd name="connsiteX37" fmla="*/ 731152 w 1063355"/>
                <a:gd name="connsiteY37" fmla="*/ 167474 h 272250"/>
                <a:gd name="connsiteX38" fmla="*/ 681147 w 1063355"/>
                <a:gd name="connsiteY38" fmla="*/ 212719 h 272250"/>
                <a:gd name="connsiteX39" fmla="*/ 647809 w 1063355"/>
                <a:gd name="connsiteY39" fmla="*/ 238912 h 272250"/>
                <a:gd name="connsiteX40" fmla="*/ 578753 w 1063355"/>
                <a:gd name="connsiteY40" fmla="*/ 272250 h 272250"/>
                <a:gd name="connsiteX41" fmla="*/ 516841 w 1063355"/>
                <a:gd name="connsiteY41" fmla="*/ 272250 h 272250"/>
                <a:gd name="connsiteX42" fmla="*/ 459691 w 1063355"/>
                <a:gd name="connsiteY42" fmla="*/ 238913 h 272250"/>
                <a:gd name="connsiteX43" fmla="*/ 414447 w 1063355"/>
                <a:gd name="connsiteY43" fmla="*/ 200813 h 272250"/>
                <a:gd name="connsiteX44" fmla="*/ 364441 w 1063355"/>
                <a:gd name="connsiteY44" fmla="*/ 134138 h 272250"/>
                <a:gd name="connsiteX45" fmla="*/ 312053 w 1063355"/>
                <a:gd name="connsiteY45" fmla="*/ 98419 h 272250"/>
                <a:gd name="connsiteX46" fmla="*/ 238234 w 1063355"/>
                <a:gd name="connsiteY46" fmla="*/ 79369 h 272250"/>
                <a:gd name="connsiteX47" fmla="*/ 219184 w 1063355"/>
                <a:gd name="connsiteY47" fmla="*/ 100800 h 272250"/>
                <a:gd name="connsiteX48" fmla="*/ 181084 w 1063355"/>
                <a:gd name="connsiteY48" fmla="*/ 117469 h 272250"/>
                <a:gd name="connsiteX49" fmla="*/ 147746 w 1063355"/>
                <a:gd name="connsiteY49" fmla="*/ 112707 h 272250"/>
                <a:gd name="connsiteX50" fmla="*/ 126315 w 1063355"/>
                <a:gd name="connsiteY50" fmla="*/ 93657 h 272250"/>
                <a:gd name="connsiteX51" fmla="*/ 85834 w 1063355"/>
                <a:gd name="connsiteY51" fmla="*/ 122232 h 272250"/>
                <a:gd name="connsiteX52" fmla="*/ 45352 w 1063355"/>
                <a:gd name="connsiteY52" fmla="*/ 138900 h 272250"/>
                <a:gd name="connsiteX53" fmla="*/ 109 w 1063355"/>
                <a:gd name="connsiteY53" fmla="*/ 136519 h 272250"/>
                <a:gd name="connsiteX0" fmla="*/ 12330 w 1030333"/>
                <a:gd name="connsiteY0" fmla="*/ 138900 h 272250"/>
                <a:gd name="connsiteX1" fmla="*/ 424 w 1030333"/>
                <a:gd name="connsiteY1" fmla="*/ 53175 h 272250"/>
                <a:gd name="connsiteX2" fmla="*/ 24237 w 1030333"/>
                <a:gd name="connsiteY2" fmla="*/ 34125 h 272250"/>
                <a:gd name="connsiteX3" fmla="*/ 62337 w 1030333"/>
                <a:gd name="connsiteY3" fmla="*/ 24600 h 272250"/>
                <a:gd name="connsiteX4" fmla="*/ 83768 w 1030333"/>
                <a:gd name="connsiteY4" fmla="*/ 19838 h 272250"/>
                <a:gd name="connsiteX5" fmla="*/ 117105 w 1030333"/>
                <a:gd name="connsiteY5" fmla="*/ 788 h 272250"/>
                <a:gd name="connsiteX6" fmla="*/ 140918 w 1030333"/>
                <a:gd name="connsiteY6" fmla="*/ 41268 h 272250"/>
                <a:gd name="connsiteX7" fmla="*/ 169493 w 1030333"/>
                <a:gd name="connsiteY7" fmla="*/ 34125 h 272250"/>
                <a:gd name="connsiteX8" fmla="*/ 234948 w 1030333"/>
                <a:gd name="connsiteY8" fmla="*/ 1139 h 272250"/>
                <a:gd name="connsiteX9" fmla="*/ 274061 w 1030333"/>
                <a:gd name="connsiteY9" fmla="*/ 31749 h 272250"/>
                <a:gd name="connsiteX10" fmla="*/ 274266 w 1030333"/>
                <a:gd name="connsiteY10" fmla="*/ 31744 h 272250"/>
                <a:gd name="connsiteX11" fmla="*/ 274559 w 1030333"/>
                <a:gd name="connsiteY11" fmla="*/ 32037 h 272250"/>
                <a:gd name="connsiteX12" fmla="*/ 302845 w 1030333"/>
                <a:gd name="connsiteY12" fmla="*/ 48413 h 272250"/>
                <a:gd name="connsiteX13" fmla="*/ 355231 w 1030333"/>
                <a:gd name="connsiteY13" fmla="*/ 69845 h 272250"/>
                <a:gd name="connsiteX14" fmla="*/ 383806 w 1030333"/>
                <a:gd name="connsiteY14" fmla="*/ 119850 h 272250"/>
                <a:gd name="connsiteX15" fmla="*/ 426669 w 1030333"/>
                <a:gd name="connsiteY15" fmla="*/ 162713 h 272250"/>
                <a:gd name="connsiteX16" fmla="*/ 471913 w 1030333"/>
                <a:gd name="connsiteY16" fmla="*/ 205575 h 272250"/>
                <a:gd name="connsiteX17" fmla="*/ 524300 w 1030333"/>
                <a:gd name="connsiteY17" fmla="*/ 217482 h 272250"/>
                <a:gd name="connsiteX18" fmla="*/ 583831 w 1030333"/>
                <a:gd name="connsiteY18" fmla="*/ 212719 h 272250"/>
                <a:gd name="connsiteX19" fmla="*/ 636219 w 1030333"/>
                <a:gd name="connsiteY19" fmla="*/ 169857 h 272250"/>
                <a:gd name="connsiteX20" fmla="*/ 671938 w 1030333"/>
                <a:gd name="connsiteY20" fmla="*/ 122231 h 272250"/>
                <a:gd name="connsiteX21" fmla="*/ 681463 w 1030333"/>
                <a:gd name="connsiteY21" fmla="*/ 79369 h 272250"/>
                <a:gd name="connsiteX22" fmla="*/ 710038 w 1030333"/>
                <a:gd name="connsiteY22" fmla="*/ 74607 h 272250"/>
                <a:gd name="connsiteX23" fmla="*/ 736231 w 1030333"/>
                <a:gd name="connsiteY23" fmla="*/ 107945 h 272250"/>
                <a:gd name="connsiteX24" fmla="*/ 771950 w 1030333"/>
                <a:gd name="connsiteY24" fmla="*/ 119850 h 272250"/>
                <a:gd name="connsiteX25" fmla="*/ 852913 w 1030333"/>
                <a:gd name="connsiteY25" fmla="*/ 126995 h 272250"/>
                <a:gd name="connsiteX26" fmla="*/ 895775 w 1030333"/>
                <a:gd name="connsiteY26" fmla="*/ 122232 h 272250"/>
                <a:gd name="connsiteX27" fmla="*/ 955306 w 1030333"/>
                <a:gd name="connsiteY27" fmla="*/ 110325 h 272250"/>
                <a:gd name="connsiteX28" fmla="*/ 983881 w 1030333"/>
                <a:gd name="connsiteY28" fmla="*/ 100800 h 272250"/>
                <a:gd name="connsiteX29" fmla="*/ 991025 w 1030333"/>
                <a:gd name="connsiteY29" fmla="*/ 34125 h 272250"/>
                <a:gd name="connsiteX30" fmla="*/ 1010075 w 1030333"/>
                <a:gd name="connsiteY30" fmla="*/ 34125 h 272250"/>
                <a:gd name="connsiteX31" fmla="*/ 1029125 w 1030333"/>
                <a:gd name="connsiteY31" fmla="*/ 98419 h 272250"/>
                <a:gd name="connsiteX32" fmla="*/ 1012456 w 1030333"/>
                <a:gd name="connsiteY32" fmla="*/ 169856 h 272250"/>
                <a:gd name="connsiteX33" fmla="*/ 910063 w 1030333"/>
                <a:gd name="connsiteY33" fmla="*/ 193670 h 272250"/>
                <a:gd name="connsiteX34" fmla="*/ 798144 w 1030333"/>
                <a:gd name="connsiteY34" fmla="*/ 181763 h 272250"/>
                <a:gd name="connsiteX35" fmla="*/ 762425 w 1030333"/>
                <a:gd name="connsiteY35" fmla="*/ 165094 h 272250"/>
                <a:gd name="connsiteX36" fmla="*/ 719562 w 1030333"/>
                <a:gd name="connsiteY36" fmla="*/ 134139 h 272250"/>
                <a:gd name="connsiteX37" fmla="*/ 698130 w 1030333"/>
                <a:gd name="connsiteY37" fmla="*/ 167474 h 272250"/>
                <a:gd name="connsiteX38" fmla="*/ 648125 w 1030333"/>
                <a:gd name="connsiteY38" fmla="*/ 212719 h 272250"/>
                <a:gd name="connsiteX39" fmla="*/ 614787 w 1030333"/>
                <a:gd name="connsiteY39" fmla="*/ 238912 h 272250"/>
                <a:gd name="connsiteX40" fmla="*/ 545731 w 1030333"/>
                <a:gd name="connsiteY40" fmla="*/ 272250 h 272250"/>
                <a:gd name="connsiteX41" fmla="*/ 483819 w 1030333"/>
                <a:gd name="connsiteY41" fmla="*/ 272250 h 272250"/>
                <a:gd name="connsiteX42" fmla="*/ 426669 w 1030333"/>
                <a:gd name="connsiteY42" fmla="*/ 238913 h 272250"/>
                <a:gd name="connsiteX43" fmla="*/ 381425 w 1030333"/>
                <a:gd name="connsiteY43" fmla="*/ 200813 h 272250"/>
                <a:gd name="connsiteX44" fmla="*/ 331419 w 1030333"/>
                <a:gd name="connsiteY44" fmla="*/ 134138 h 272250"/>
                <a:gd name="connsiteX45" fmla="*/ 279031 w 1030333"/>
                <a:gd name="connsiteY45" fmla="*/ 98419 h 272250"/>
                <a:gd name="connsiteX46" fmla="*/ 205212 w 1030333"/>
                <a:gd name="connsiteY46" fmla="*/ 79369 h 272250"/>
                <a:gd name="connsiteX47" fmla="*/ 186162 w 1030333"/>
                <a:gd name="connsiteY47" fmla="*/ 100800 h 272250"/>
                <a:gd name="connsiteX48" fmla="*/ 148062 w 1030333"/>
                <a:gd name="connsiteY48" fmla="*/ 117469 h 272250"/>
                <a:gd name="connsiteX49" fmla="*/ 114724 w 1030333"/>
                <a:gd name="connsiteY49" fmla="*/ 112707 h 272250"/>
                <a:gd name="connsiteX50" fmla="*/ 93293 w 1030333"/>
                <a:gd name="connsiteY50" fmla="*/ 93657 h 272250"/>
                <a:gd name="connsiteX51" fmla="*/ 52812 w 1030333"/>
                <a:gd name="connsiteY51" fmla="*/ 122232 h 272250"/>
                <a:gd name="connsiteX52" fmla="*/ 12330 w 1030333"/>
                <a:gd name="connsiteY52" fmla="*/ 138900 h 272250"/>
                <a:gd name="connsiteX0" fmla="*/ 53092 w 1030613"/>
                <a:gd name="connsiteY0" fmla="*/ 122232 h 272250"/>
                <a:gd name="connsiteX1" fmla="*/ 704 w 1030613"/>
                <a:gd name="connsiteY1" fmla="*/ 53175 h 272250"/>
                <a:gd name="connsiteX2" fmla="*/ 24517 w 1030613"/>
                <a:gd name="connsiteY2" fmla="*/ 34125 h 272250"/>
                <a:gd name="connsiteX3" fmla="*/ 62617 w 1030613"/>
                <a:gd name="connsiteY3" fmla="*/ 24600 h 272250"/>
                <a:gd name="connsiteX4" fmla="*/ 84048 w 1030613"/>
                <a:gd name="connsiteY4" fmla="*/ 19838 h 272250"/>
                <a:gd name="connsiteX5" fmla="*/ 117385 w 1030613"/>
                <a:gd name="connsiteY5" fmla="*/ 788 h 272250"/>
                <a:gd name="connsiteX6" fmla="*/ 141198 w 1030613"/>
                <a:gd name="connsiteY6" fmla="*/ 41268 h 272250"/>
                <a:gd name="connsiteX7" fmla="*/ 169773 w 1030613"/>
                <a:gd name="connsiteY7" fmla="*/ 34125 h 272250"/>
                <a:gd name="connsiteX8" fmla="*/ 235228 w 1030613"/>
                <a:gd name="connsiteY8" fmla="*/ 1139 h 272250"/>
                <a:gd name="connsiteX9" fmla="*/ 274341 w 1030613"/>
                <a:gd name="connsiteY9" fmla="*/ 31749 h 272250"/>
                <a:gd name="connsiteX10" fmla="*/ 274546 w 1030613"/>
                <a:gd name="connsiteY10" fmla="*/ 31744 h 272250"/>
                <a:gd name="connsiteX11" fmla="*/ 274839 w 1030613"/>
                <a:gd name="connsiteY11" fmla="*/ 32037 h 272250"/>
                <a:gd name="connsiteX12" fmla="*/ 303125 w 1030613"/>
                <a:gd name="connsiteY12" fmla="*/ 48413 h 272250"/>
                <a:gd name="connsiteX13" fmla="*/ 355511 w 1030613"/>
                <a:gd name="connsiteY13" fmla="*/ 69845 h 272250"/>
                <a:gd name="connsiteX14" fmla="*/ 384086 w 1030613"/>
                <a:gd name="connsiteY14" fmla="*/ 119850 h 272250"/>
                <a:gd name="connsiteX15" fmla="*/ 426949 w 1030613"/>
                <a:gd name="connsiteY15" fmla="*/ 162713 h 272250"/>
                <a:gd name="connsiteX16" fmla="*/ 472193 w 1030613"/>
                <a:gd name="connsiteY16" fmla="*/ 205575 h 272250"/>
                <a:gd name="connsiteX17" fmla="*/ 524580 w 1030613"/>
                <a:gd name="connsiteY17" fmla="*/ 217482 h 272250"/>
                <a:gd name="connsiteX18" fmla="*/ 584111 w 1030613"/>
                <a:gd name="connsiteY18" fmla="*/ 212719 h 272250"/>
                <a:gd name="connsiteX19" fmla="*/ 636499 w 1030613"/>
                <a:gd name="connsiteY19" fmla="*/ 169857 h 272250"/>
                <a:gd name="connsiteX20" fmla="*/ 672218 w 1030613"/>
                <a:gd name="connsiteY20" fmla="*/ 122231 h 272250"/>
                <a:gd name="connsiteX21" fmla="*/ 681743 w 1030613"/>
                <a:gd name="connsiteY21" fmla="*/ 79369 h 272250"/>
                <a:gd name="connsiteX22" fmla="*/ 710318 w 1030613"/>
                <a:gd name="connsiteY22" fmla="*/ 74607 h 272250"/>
                <a:gd name="connsiteX23" fmla="*/ 736511 w 1030613"/>
                <a:gd name="connsiteY23" fmla="*/ 107945 h 272250"/>
                <a:gd name="connsiteX24" fmla="*/ 772230 w 1030613"/>
                <a:gd name="connsiteY24" fmla="*/ 119850 h 272250"/>
                <a:gd name="connsiteX25" fmla="*/ 853193 w 1030613"/>
                <a:gd name="connsiteY25" fmla="*/ 126995 h 272250"/>
                <a:gd name="connsiteX26" fmla="*/ 896055 w 1030613"/>
                <a:gd name="connsiteY26" fmla="*/ 122232 h 272250"/>
                <a:gd name="connsiteX27" fmla="*/ 955586 w 1030613"/>
                <a:gd name="connsiteY27" fmla="*/ 110325 h 272250"/>
                <a:gd name="connsiteX28" fmla="*/ 984161 w 1030613"/>
                <a:gd name="connsiteY28" fmla="*/ 100800 h 272250"/>
                <a:gd name="connsiteX29" fmla="*/ 991305 w 1030613"/>
                <a:gd name="connsiteY29" fmla="*/ 34125 h 272250"/>
                <a:gd name="connsiteX30" fmla="*/ 1010355 w 1030613"/>
                <a:gd name="connsiteY30" fmla="*/ 34125 h 272250"/>
                <a:gd name="connsiteX31" fmla="*/ 1029405 w 1030613"/>
                <a:gd name="connsiteY31" fmla="*/ 98419 h 272250"/>
                <a:gd name="connsiteX32" fmla="*/ 1012736 w 1030613"/>
                <a:gd name="connsiteY32" fmla="*/ 169856 h 272250"/>
                <a:gd name="connsiteX33" fmla="*/ 910343 w 1030613"/>
                <a:gd name="connsiteY33" fmla="*/ 193670 h 272250"/>
                <a:gd name="connsiteX34" fmla="*/ 798424 w 1030613"/>
                <a:gd name="connsiteY34" fmla="*/ 181763 h 272250"/>
                <a:gd name="connsiteX35" fmla="*/ 762705 w 1030613"/>
                <a:gd name="connsiteY35" fmla="*/ 165094 h 272250"/>
                <a:gd name="connsiteX36" fmla="*/ 719842 w 1030613"/>
                <a:gd name="connsiteY36" fmla="*/ 134139 h 272250"/>
                <a:gd name="connsiteX37" fmla="*/ 698410 w 1030613"/>
                <a:gd name="connsiteY37" fmla="*/ 167474 h 272250"/>
                <a:gd name="connsiteX38" fmla="*/ 648405 w 1030613"/>
                <a:gd name="connsiteY38" fmla="*/ 212719 h 272250"/>
                <a:gd name="connsiteX39" fmla="*/ 615067 w 1030613"/>
                <a:gd name="connsiteY39" fmla="*/ 238912 h 272250"/>
                <a:gd name="connsiteX40" fmla="*/ 546011 w 1030613"/>
                <a:gd name="connsiteY40" fmla="*/ 272250 h 272250"/>
                <a:gd name="connsiteX41" fmla="*/ 484099 w 1030613"/>
                <a:gd name="connsiteY41" fmla="*/ 272250 h 272250"/>
                <a:gd name="connsiteX42" fmla="*/ 426949 w 1030613"/>
                <a:gd name="connsiteY42" fmla="*/ 238913 h 272250"/>
                <a:gd name="connsiteX43" fmla="*/ 381705 w 1030613"/>
                <a:gd name="connsiteY43" fmla="*/ 200813 h 272250"/>
                <a:gd name="connsiteX44" fmla="*/ 331699 w 1030613"/>
                <a:gd name="connsiteY44" fmla="*/ 134138 h 272250"/>
                <a:gd name="connsiteX45" fmla="*/ 279311 w 1030613"/>
                <a:gd name="connsiteY45" fmla="*/ 98419 h 272250"/>
                <a:gd name="connsiteX46" fmla="*/ 205492 w 1030613"/>
                <a:gd name="connsiteY46" fmla="*/ 79369 h 272250"/>
                <a:gd name="connsiteX47" fmla="*/ 186442 w 1030613"/>
                <a:gd name="connsiteY47" fmla="*/ 100800 h 272250"/>
                <a:gd name="connsiteX48" fmla="*/ 148342 w 1030613"/>
                <a:gd name="connsiteY48" fmla="*/ 117469 h 272250"/>
                <a:gd name="connsiteX49" fmla="*/ 115004 w 1030613"/>
                <a:gd name="connsiteY49" fmla="*/ 112707 h 272250"/>
                <a:gd name="connsiteX50" fmla="*/ 93573 w 1030613"/>
                <a:gd name="connsiteY50" fmla="*/ 93657 h 272250"/>
                <a:gd name="connsiteX51" fmla="*/ 53092 w 1030613"/>
                <a:gd name="connsiteY51" fmla="*/ 122232 h 272250"/>
                <a:gd name="connsiteX0" fmla="*/ 45678 w 1030343"/>
                <a:gd name="connsiteY0" fmla="*/ 103182 h 272250"/>
                <a:gd name="connsiteX1" fmla="*/ 434 w 1030343"/>
                <a:gd name="connsiteY1" fmla="*/ 53175 h 272250"/>
                <a:gd name="connsiteX2" fmla="*/ 24247 w 1030343"/>
                <a:gd name="connsiteY2" fmla="*/ 34125 h 272250"/>
                <a:gd name="connsiteX3" fmla="*/ 62347 w 1030343"/>
                <a:gd name="connsiteY3" fmla="*/ 24600 h 272250"/>
                <a:gd name="connsiteX4" fmla="*/ 83778 w 1030343"/>
                <a:gd name="connsiteY4" fmla="*/ 19838 h 272250"/>
                <a:gd name="connsiteX5" fmla="*/ 117115 w 1030343"/>
                <a:gd name="connsiteY5" fmla="*/ 788 h 272250"/>
                <a:gd name="connsiteX6" fmla="*/ 140928 w 1030343"/>
                <a:gd name="connsiteY6" fmla="*/ 41268 h 272250"/>
                <a:gd name="connsiteX7" fmla="*/ 169503 w 1030343"/>
                <a:gd name="connsiteY7" fmla="*/ 34125 h 272250"/>
                <a:gd name="connsiteX8" fmla="*/ 234958 w 1030343"/>
                <a:gd name="connsiteY8" fmla="*/ 1139 h 272250"/>
                <a:gd name="connsiteX9" fmla="*/ 274071 w 1030343"/>
                <a:gd name="connsiteY9" fmla="*/ 31749 h 272250"/>
                <a:gd name="connsiteX10" fmla="*/ 274276 w 1030343"/>
                <a:gd name="connsiteY10" fmla="*/ 31744 h 272250"/>
                <a:gd name="connsiteX11" fmla="*/ 274569 w 1030343"/>
                <a:gd name="connsiteY11" fmla="*/ 32037 h 272250"/>
                <a:gd name="connsiteX12" fmla="*/ 302855 w 1030343"/>
                <a:gd name="connsiteY12" fmla="*/ 48413 h 272250"/>
                <a:gd name="connsiteX13" fmla="*/ 355241 w 1030343"/>
                <a:gd name="connsiteY13" fmla="*/ 69845 h 272250"/>
                <a:gd name="connsiteX14" fmla="*/ 383816 w 1030343"/>
                <a:gd name="connsiteY14" fmla="*/ 119850 h 272250"/>
                <a:gd name="connsiteX15" fmla="*/ 426679 w 1030343"/>
                <a:gd name="connsiteY15" fmla="*/ 162713 h 272250"/>
                <a:gd name="connsiteX16" fmla="*/ 471923 w 1030343"/>
                <a:gd name="connsiteY16" fmla="*/ 205575 h 272250"/>
                <a:gd name="connsiteX17" fmla="*/ 524310 w 1030343"/>
                <a:gd name="connsiteY17" fmla="*/ 217482 h 272250"/>
                <a:gd name="connsiteX18" fmla="*/ 583841 w 1030343"/>
                <a:gd name="connsiteY18" fmla="*/ 212719 h 272250"/>
                <a:gd name="connsiteX19" fmla="*/ 636229 w 1030343"/>
                <a:gd name="connsiteY19" fmla="*/ 169857 h 272250"/>
                <a:gd name="connsiteX20" fmla="*/ 671948 w 1030343"/>
                <a:gd name="connsiteY20" fmla="*/ 122231 h 272250"/>
                <a:gd name="connsiteX21" fmla="*/ 681473 w 1030343"/>
                <a:gd name="connsiteY21" fmla="*/ 79369 h 272250"/>
                <a:gd name="connsiteX22" fmla="*/ 710048 w 1030343"/>
                <a:gd name="connsiteY22" fmla="*/ 74607 h 272250"/>
                <a:gd name="connsiteX23" fmla="*/ 736241 w 1030343"/>
                <a:gd name="connsiteY23" fmla="*/ 107945 h 272250"/>
                <a:gd name="connsiteX24" fmla="*/ 771960 w 1030343"/>
                <a:gd name="connsiteY24" fmla="*/ 119850 h 272250"/>
                <a:gd name="connsiteX25" fmla="*/ 852923 w 1030343"/>
                <a:gd name="connsiteY25" fmla="*/ 126995 h 272250"/>
                <a:gd name="connsiteX26" fmla="*/ 895785 w 1030343"/>
                <a:gd name="connsiteY26" fmla="*/ 122232 h 272250"/>
                <a:gd name="connsiteX27" fmla="*/ 955316 w 1030343"/>
                <a:gd name="connsiteY27" fmla="*/ 110325 h 272250"/>
                <a:gd name="connsiteX28" fmla="*/ 983891 w 1030343"/>
                <a:gd name="connsiteY28" fmla="*/ 100800 h 272250"/>
                <a:gd name="connsiteX29" fmla="*/ 991035 w 1030343"/>
                <a:gd name="connsiteY29" fmla="*/ 34125 h 272250"/>
                <a:gd name="connsiteX30" fmla="*/ 1010085 w 1030343"/>
                <a:gd name="connsiteY30" fmla="*/ 34125 h 272250"/>
                <a:gd name="connsiteX31" fmla="*/ 1029135 w 1030343"/>
                <a:gd name="connsiteY31" fmla="*/ 98419 h 272250"/>
                <a:gd name="connsiteX32" fmla="*/ 1012466 w 1030343"/>
                <a:gd name="connsiteY32" fmla="*/ 169856 h 272250"/>
                <a:gd name="connsiteX33" fmla="*/ 910073 w 1030343"/>
                <a:gd name="connsiteY33" fmla="*/ 193670 h 272250"/>
                <a:gd name="connsiteX34" fmla="*/ 798154 w 1030343"/>
                <a:gd name="connsiteY34" fmla="*/ 181763 h 272250"/>
                <a:gd name="connsiteX35" fmla="*/ 762435 w 1030343"/>
                <a:gd name="connsiteY35" fmla="*/ 165094 h 272250"/>
                <a:gd name="connsiteX36" fmla="*/ 719572 w 1030343"/>
                <a:gd name="connsiteY36" fmla="*/ 134139 h 272250"/>
                <a:gd name="connsiteX37" fmla="*/ 698140 w 1030343"/>
                <a:gd name="connsiteY37" fmla="*/ 167474 h 272250"/>
                <a:gd name="connsiteX38" fmla="*/ 648135 w 1030343"/>
                <a:gd name="connsiteY38" fmla="*/ 212719 h 272250"/>
                <a:gd name="connsiteX39" fmla="*/ 614797 w 1030343"/>
                <a:gd name="connsiteY39" fmla="*/ 238912 h 272250"/>
                <a:gd name="connsiteX40" fmla="*/ 545741 w 1030343"/>
                <a:gd name="connsiteY40" fmla="*/ 272250 h 272250"/>
                <a:gd name="connsiteX41" fmla="*/ 483829 w 1030343"/>
                <a:gd name="connsiteY41" fmla="*/ 272250 h 272250"/>
                <a:gd name="connsiteX42" fmla="*/ 426679 w 1030343"/>
                <a:gd name="connsiteY42" fmla="*/ 238913 h 272250"/>
                <a:gd name="connsiteX43" fmla="*/ 381435 w 1030343"/>
                <a:gd name="connsiteY43" fmla="*/ 200813 h 272250"/>
                <a:gd name="connsiteX44" fmla="*/ 331429 w 1030343"/>
                <a:gd name="connsiteY44" fmla="*/ 134138 h 272250"/>
                <a:gd name="connsiteX45" fmla="*/ 279041 w 1030343"/>
                <a:gd name="connsiteY45" fmla="*/ 98419 h 272250"/>
                <a:gd name="connsiteX46" fmla="*/ 205222 w 1030343"/>
                <a:gd name="connsiteY46" fmla="*/ 79369 h 272250"/>
                <a:gd name="connsiteX47" fmla="*/ 186172 w 1030343"/>
                <a:gd name="connsiteY47" fmla="*/ 100800 h 272250"/>
                <a:gd name="connsiteX48" fmla="*/ 148072 w 1030343"/>
                <a:gd name="connsiteY48" fmla="*/ 117469 h 272250"/>
                <a:gd name="connsiteX49" fmla="*/ 114734 w 1030343"/>
                <a:gd name="connsiteY49" fmla="*/ 112707 h 272250"/>
                <a:gd name="connsiteX50" fmla="*/ 93303 w 1030343"/>
                <a:gd name="connsiteY50" fmla="*/ 93657 h 272250"/>
                <a:gd name="connsiteX51" fmla="*/ 45678 w 1030343"/>
                <a:gd name="connsiteY51" fmla="*/ 103182 h 272250"/>
                <a:gd name="connsiteX0" fmla="*/ 57472 w 1042137"/>
                <a:gd name="connsiteY0" fmla="*/ 103182 h 272250"/>
                <a:gd name="connsiteX1" fmla="*/ 322 w 1042137"/>
                <a:gd name="connsiteY1" fmla="*/ 38888 h 272250"/>
                <a:gd name="connsiteX2" fmla="*/ 36041 w 1042137"/>
                <a:gd name="connsiteY2" fmla="*/ 34125 h 272250"/>
                <a:gd name="connsiteX3" fmla="*/ 74141 w 1042137"/>
                <a:gd name="connsiteY3" fmla="*/ 24600 h 272250"/>
                <a:gd name="connsiteX4" fmla="*/ 95572 w 1042137"/>
                <a:gd name="connsiteY4" fmla="*/ 19838 h 272250"/>
                <a:gd name="connsiteX5" fmla="*/ 128909 w 1042137"/>
                <a:gd name="connsiteY5" fmla="*/ 788 h 272250"/>
                <a:gd name="connsiteX6" fmla="*/ 152722 w 1042137"/>
                <a:gd name="connsiteY6" fmla="*/ 41268 h 272250"/>
                <a:gd name="connsiteX7" fmla="*/ 181297 w 1042137"/>
                <a:gd name="connsiteY7" fmla="*/ 34125 h 272250"/>
                <a:gd name="connsiteX8" fmla="*/ 246752 w 1042137"/>
                <a:gd name="connsiteY8" fmla="*/ 1139 h 272250"/>
                <a:gd name="connsiteX9" fmla="*/ 285865 w 1042137"/>
                <a:gd name="connsiteY9" fmla="*/ 31749 h 272250"/>
                <a:gd name="connsiteX10" fmla="*/ 286070 w 1042137"/>
                <a:gd name="connsiteY10" fmla="*/ 31744 h 272250"/>
                <a:gd name="connsiteX11" fmla="*/ 286363 w 1042137"/>
                <a:gd name="connsiteY11" fmla="*/ 32037 h 272250"/>
                <a:gd name="connsiteX12" fmla="*/ 314649 w 1042137"/>
                <a:gd name="connsiteY12" fmla="*/ 48413 h 272250"/>
                <a:gd name="connsiteX13" fmla="*/ 367035 w 1042137"/>
                <a:gd name="connsiteY13" fmla="*/ 69845 h 272250"/>
                <a:gd name="connsiteX14" fmla="*/ 395610 w 1042137"/>
                <a:gd name="connsiteY14" fmla="*/ 119850 h 272250"/>
                <a:gd name="connsiteX15" fmla="*/ 438473 w 1042137"/>
                <a:gd name="connsiteY15" fmla="*/ 162713 h 272250"/>
                <a:gd name="connsiteX16" fmla="*/ 483717 w 1042137"/>
                <a:gd name="connsiteY16" fmla="*/ 205575 h 272250"/>
                <a:gd name="connsiteX17" fmla="*/ 536104 w 1042137"/>
                <a:gd name="connsiteY17" fmla="*/ 217482 h 272250"/>
                <a:gd name="connsiteX18" fmla="*/ 595635 w 1042137"/>
                <a:gd name="connsiteY18" fmla="*/ 212719 h 272250"/>
                <a:gd name="connsiteX19" fmla="*/ 648023 w 1042137"/>
                <a:gd name="connsiteY19" fmla="*/ 169857 h 272250"/>
                <a:gd name="connsiteX20" fmla="*/ 683742 w 1042137"/>
                <a:gd name="connsiteY20" fmla="*/ 122231 h 272250"/>
                <a:gd name="connsiteX21" fmla="*/ 693267 w 1042137"/>
                <a:gd name="connsiteY21" fmla="*/ 79369 h 272250"/>
                <a:gd name="connsiteX22" fmla="*/ 721842 w 1042137"/>
                <a:gd name="connsiteY22" fmla="*/ 74607 h 272250"/>
                <a:gd name="connsiteX23" fmla="*/ 748035 w 1042137"/>
                <a:gd name="connsiteY23" fmla="*/ 107945 h 272250"/>
                <a:gd name="connsiteX24" fmla="*/ 783754 w 1042137"/>
                <a:gd name="connsiteY24" fmla="*/ 119850 h 272250"/>
                <a:gd name="connsiteX25" fmla="*/ 864717 w 1042137"/>
                <a:gd name="connsiteY25" fmla="*/ 126995 h 272250"/>
                <a:gd name="connsiteX26" fmla="*/ 907579 w 1042137"/>
                <a:gd name="connsiteY26" fmla="*/ 122232 h 272250"/>
                <a:gd name="connsiteX27" fmla="*/ 967110 w 1042137"/>
                <a:gd name="connsiteY27" fmla="*/ 110325 h 272250"/>
                <a:gd name="connsiteX28" fmla="*/ 995685 w 1042137"/>
                <a:gd name="connsiteY28" fmla="*/ 100800 h 272250"/>
                <a:gd name="connsiteX29" fmla="*/ 1002829 w 1042137"/>
                <a:gd name="connsiteY29" fmla="*/ 34125 h 272250"/>
                <a:gd name="connsiteX30" fmla="*/ 1021879 w 1042137"/>
                <a:gd name="connsiteY30" fmla="*/ 34125 h 272250"/>
                <a:gd name="connsiteX31" fmla="*/ 1040929 w 1042137"/>
                <a:gd name="connsiteY31" fmla="*/ 98419 h 272250"/>
                <a:gd name="connsiteX32" fmla="*/ 1024260 w 1042137"/>
                <a:gd name="connsiteY32" fmla="*/ 169856 h 272250"/>
                <a:gd name="connsiteX33" fmla="*/ 921867 w 1042137"/>
                <a:gd name="connsiteY33" fmla="*/ 193670 h 272250"/>
                <a:gd name="connsiteX34" fmla="*/ 809948 w 1042137"/>
                <a:gd name="connsiteY34" fmla="*/ 181763 h 272250"/>
                <a:gd name="connsiteX35" fmla="*/ 774229 w 1042137"/>
                <a:gd name="connsiteY35" fmla="*/ 165094 h 272250"/>
                <a:gd name="connsiteX36" fmla="*/ 731366 w 1042137"/>
                <a:gd name="connsiteY36" fmla="*/ 134139 h 272250"/>
                <a:gd name="connsiteX37" fmla="*/ 709934 w 1042137"/>
                <a:gd name="connsiteY37" fmla="*/ 167474 h 272250"/>
                <a:gd name="connsiteX38" fmla="*/ 659929 w 1042137"/>
                <a:gd name="connsiteY38" fmla="*/ 212719 h 272250"/>
                <a:gd name="connsiteX39" fmla="*/ 626591 w 1042137"/>
                <a:gd name="connsiteY39" fmla="*/ 238912 h 272250"/>
                <a:gd name="connsiteX40" fmla="*/ 557535 w 1042137"/>
                <a:gd name="connsiteY40" fmla="*/ 272250 h 272250"/>
                <a:gd name="connsiteX41" fmla="*/ 495623 w 1042137"/>
                <a:gd name="connsiteY41" fmla="*/ 272250 h 272250"/>
                <a:gd name="connsiteX42" fmla="*/ 438473 w 1042137"/>
                <a:gd name="connsiteY42" fmla="*/ 238913 h 272250"/>
                <a:gd name="connsiteX43" fmla="*/ 393229 w 1042137"/>
                <a:gd name="connsiteY43" fmla="*/ 200813 h 272250"/>
                <a:gd name="connsiteX44" fmla="*/ 343223 w 1042137"/>
                <a:gd name="connsiteY44" fmla="*/ 134138 h 272250"/>
                <a:gd name="connsiteX45" fmla="*/ 290835 w 1042137"/>
                <a:gd name="connsiteY45" fmla="*/ 98419 h 272250"/>
                <a:gd name="connsiteX46" fmla="*/ 217016 w 1042137"/>
                <a:gd name="connsiteY46" fmla="*/ 79369 h 272250"/>
                <a:gd name="connsiteX47" fmla="*/ 197966 w 1042137"/>
                <a:gd name="connsiteY47" fmla="*/ 100800 h 272250"/>
                <a:gd name="connsiteX48" fmla="*/ 159866 w 1042137"/>
                <a:gd name="connsiteY48" fmla="*/ 117469 h 272250"/>
                <a:gd name="connsiteX49" fmla="*/ 126528 w 1042137"/>
                <a:gd name="connsiteY49" fmla="*/ 112707 h 272250"/>
                <a:gd name="connsiteX50" fmla="*/ 105097 w 1042137"/>
                <a:gd name="connsiteY50" fmla="*/ 93657 h 272250"/>
                <a:gd name="connsiteX51" fmla="*/ 57472 w 1042137"/>
                <a:gd name="connsiteY51" fmla="*/ 103182 h 272250"/>
                <a:gd name="connsiteX0" fmla="*/ 57472 w 1042137"/>
                <a:gd name="connsiteY0" fmla="*/ 103182 h 272250"/>
                <a:gd name="connsiteX1" fmla="*/ 322 w 1042137"/>
                <a:gd name="connsiteY1" fmla="*/ 38888 h 272250"/>
                <a:gd name="connsiteX2" fmla="*/ 36041 w 1042137"/>
                <a:gd name="connsiteY2" fmla="*/ 34125 h 272250"/>
                <a:gd name="connsiteX3" fmla="*/ 74141 w 1042137"/>
                <a:gd name="connsiteY3" fmla="*/ 24600 h 272250"/>
                <a:gd name="connsiteX4" fmla="*/ 95572 w 1042137"/>
                <a:gd name="connsiteY4" fmla="*/ 19838 h 272250"/>
                <a:gd name="connsiteX5" fmla="*/ 128909 w 1042137"/>
                <a:gd name="connsiteY5" fmla="*/ 788 h 272250"/>
                <a:gd name="connsiteX6" fmla="*/ 152722 w 1042137"/>
                <a:gd name="connsiteY6" fmla="*/ 41268 h 272250"/>
                <a:gd name="connsiteX7" fmla="*/ 181297 w 1042137"/>
                <a:gd name="connsiteY7" fmla="*/ 34125 h 272250"/>
                <a:gd name="connsiteX8" fmla="*/ 246752 w 1042137"/>
                <a:gd name="connsiteY8" fmla="*/ 1139 h 272250"/>
                <a:gd name="connsiteX9" fmla="*/ 285865 w 1042137"/>
                <a:gd name="connsiteY9" fmla="*/ 31749 h 272250"/>
                <a:gd name="connsiteX10" fmla="*/ 286070 w 1042137"/>
                <a:gd name="connsiteY10" fmla="*/ 31744 h 272250"/>
                <a:gd name="connsiteX11" fmla="*/ 286363 w 1042137"/>
                <a:gd name="connsiteY11" fmla="*/ 32037 h 272250"/>
                <a:gd name="connsiteX12" fmla="*/ 314649 w 1042137"/>
                <a:gd name="connsiteY12" fmla="*/ 48413 h 272250"/>
                <a:gd name="connsiteX13" fmla="*/ 367035 w 1042137"/>
                <a:gd name="connsiteY13" fmla="*/ 69845 h 272250"/>
                <a:gd name="connsiteX14" fmla="*/ 395610 w 1042137"/>
                <a:gd name="connsiteY14" fmla="*/ 119850 h 272250"/>
                <a:gd name="connsiteX15" fmla="*/ 438473 w 1042137"/>
                <a:gd name="connsiteY15" fmla="*/ 162713 h 272250"/>
                <a:gd name="connsiteX16" fmla="*/ 483717 w 1042137"/>
                <a:gd name="connsiteY16" fmla="*/ 205575 h 272250"/>
                <a:gd name="connsiteX17" fmla="*/ 536104 w 1042137"/>
                <a:gd name="connsiteY17" fmla="*/ 217482 h 272250"/>
                <a:gd name="connsiteX18" fmla="*/ 595635 w 1042137"/>
                <a:gd name="connsiteY18" fmla="*/ 212719 h 272250"/>
                <a:gd name="connsiteX19" fmla="*/ 648023 w 1042137"/>
                <a:gd name="connsiteY19" fmla="*/ 169857 h 272250"/>
                <a:gd name="connsiteX20" fmla="*/ 683742 w 1042137"/>
                <a:gd name="connsiteY20" fmla="*/ 122231 h 272250"/>
                <a:gd name="connsiteX21" fmla="*/ 693267 w 1042137"/>
                <a:gd name="connsiteY21" fmla="*/ 79369 h 272250"/>
                <a:gd name="connsiteX22" fmla="*/ 721842 w 1042137"/>
                <a:gd name="connsiteY22" fmla="*/ 74607 h 272250"/>
                <a:gd name="connsiteX23" fmla="*/ 748035 w 1042137"/>
                <a:gd name="connsiteY23" fmla="*/ 107945 h 272250"/>
                <a:gd name="connsiteX24" fmla="*/ 783754 w 1042137"/>
                <a:gd name="connsiteY24" fmla="*/ 119850 h 272250"/>
                <a:gd name="connsiteX25" fmla="*/ 864717 w 1042137"/>
                <a:gd name="connsiteY25" fmla="*/ 126995 h 272250"/>
                <a:gd name="connsiteX26" fmla="*/ 907579 w 1042137"/>
                <a:gd name="connsiteY26" fmla="*/ 122232 h 272250"/>
                <a:gd name="connsiteX27" fmla="*/ 967110 w 1042137"/>
                <a:gd name="connsiteY27" fmla="*/ 110325 h 272250"/>
                <a:gd name="connsiteX28" fmla="*/ 995685 w 1042137"/>
                <a:gd name="connsiteY28" fmla="*/ 100800 h 272250"/>
                <a:gd name="connsiteX29" fmla="*/ 1002829 w 1042137"/>
                <a:gd name="connsiteY29" fmla="*/ 34125 h 272250"/>
                <a:gd name="connsiteX30" fmla="*/ 1021879 w 1042137"/>
                <a:gd name="connsiteY30" fmla="*/ 34125 h 272250"/>
                <a:gd name="connsiteX31" fmla="*/ 1040929 w 1042137"/>
                <a:gd name="connsiteY31" fmla="*/ 98419 h 272250"/>
                <a:gd name="connsiteX32" fmla="*/ 1024260 w 1042137"/>
                <a:gd name="connsiteY32" fmla="*/ 169856 h 272250"/>
                <a:gd name="connsiteX33" fmla="*/ 921867 w 1042137"/>
                <a:gd name="connsiteY33" fmla="*/ 193670 h 272250"/>
                <a:gd name="connsiteX34" fmla="*/ 809948 w 1042137"/>
                <a:gd name="connsiteY34" fmla="*/ 181763 h 272250"/>
                <a:gd name="connsiteX35" fmla="*/ 774229 w 1042137"/>
                <a:gd name="connsiteY35" fmla="*/ 165094 h 272250"/>
                <a:gd name="connsiteX36" fmla="*/ 731366 w 1042137"/>
                <a:gd name="connsiteY36" fmla="*/ 134139 h 272250"/>
                <a:gd name="connsiteX37" fmla="*/ 709934 w 1042137"/>
                <a:gd name="connsiteY37" fmla="*/ 167474 h 272250"/>
                <a:gd name="connsiteX38" fmla="*/ 659929 w 1042137"/>
                <a:gd name="connsiteY38" fmla="*/ 212719 h 272250"/>
                <a:gd name="connsiteX39" fmla="*/ 626591 w 1042137"/>
                <a:gd name="connsiteY39" fmla="*/ 238912 h 272250"/>
                <a:gd name="connsiteX40" fmla="*/ 557535 w 1042137"/>
                <a:gd name="connsiteY40" fmla="*/ 272250 h 272250"/>
                <a:gd name="connsiteX41" fmla="*/ 495623 w 1042137"/>
                <a:gd name="connsiteY41" fmla="*/ 272250 h 272250"/>
                <a:gd name="connsiteX42" fmla="*/ 438473 w 1042137"/>
                <a:gd name="connsiteY42" fmla="*/ 238913 h 272250"/>
                <a:gd name="connsiteX43" fmla="*/ 393229 w 1042137"/>
                <a:gd name="connsiteY43" fmla="*/ 200813 h 272250"/>
                <a:gd name="connsiteX44" fmla="*/ 343223 w 1042137"/>
                <a:gd name="connsiteY44" fmla="*/ 134138 h 272250"/>
                <a:gd name="connsiteX45" fmla="*/ 290835 w 1042137"/>
                <a:gd name="connsiteY45" fmla="*/ 98419 h 272250"/>
                <a:gd name="connsiteX46" fmla="*/ 217016 w 1042137"/>
                <a:gd name="connsiteY46" fmla="*/ 79369 h 272250"/>
                <a:gd name="connsiteX47" fmla="*/ 197966 w 1042137"/>
                <a:gd name="connsiteY47" fmla="*/ 100800 h 272250"/>
                <a:gd name="connsiteX48" fmla="*/ 159866 w 1042137"/>
                <a:gd name="connsiteY48" fmla="*/ 117469 h 272250"/>
                <a:gd name="connsiteX49" fmla="*/ 126528 w 1042137"/>
                <a:gd name="connsiteY49" fmla="*/ 112707 h 272250"/>
                <a:gd name="connsiteX50" fmla="*/ 105097 w 1042137"/>
                <a:gd name="connsiteY50" fmla="*/ 93657 h 272250"/>
                <a:gd name="connsiteX51" fmla="*/ 57472 w 1042137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1827 w 1042122"/>
                <a:gd name="connsiteY22" fmla="*/ 74607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17001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1827 w 1042122"/>
                <a:gd name="connsiteY22" fmla="*/ 74607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4208 w 1042122"/>
                <a:gd name="connsiteY22" fmla="*/ 62701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74202 w 1042122"/>
                <a:gd name="connsiteY20" fmla="*/ 122231 h 272250"/>
                <a:gd name="connsiteX21" fmla="*/ 693252 w 1042122"/>
                <a:gd name="connsiteY21" fmla="*/ 79369 h 272250"/>
                <a:gd name="connsiteX22" fmla="*/ 724208 w 1042122"/>
                <a:gd name="connsiteY22" fmla="*/ 62701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22171 h 291239"/>
                <a:gd name="connsiteX1" fmla="*/ 307 w 1042122"/>
                <a:gd name="connsiteY1" fmla="*/ 57877 h 291239"/>
                <a:gd name="connsiteX2" fmla="*/ 36026 w 1042122"/>
                <a:gd name="connsiteY2" fmla="*/ 53114 h 291239"/>
                <a:gd name="connsiteX3" fmla="*/ 64601 w 1042122"/>
                <a:gd name="connsiteY3" fmla="*/ 43589 h 291239"/>
                <a:gd name="connsiteX4" fmla="*/ 71745 w 1042122"/>
                <a:gd name="connsiteY4" fmla="*/ 727 h 291239"/>
                <a:gd name="connsiteX5" fmla="*/ 128894 w 1042122"/>
                <a:gd name="connsiteY5" fmla="*/ 19777 h 291239"/>
                <a:gd name="connsiteX6" fmla="*/ 152707 w 1042122"/>
                <a:gd name="connsiteY6" fmla="*/ 60257 h 291239"/>
                <a:gd name="connsiteX7" fmla="*/ 181282 w 1042122"/>
                <a:gd name="connsiteY7" fmla="*/ 53114 h 291239"/>
                <a:gd name="connsiteX8" fmla="*/ 246737 w 1042122"/>
                <a:gd name="connsiteY8" fmla="*/ 20128 h 291239"/>
                <a:gd name="connsiteX9" fmla="*/ 285850 w 1042122"/>
                <a:gd name="connsiteY9" fmla="*/ 50738 h 291239"/>
                <a:gd name="connsiteX10" fmla="*/ 286055 w 1042122"/>
                <a:gd name="connsiteY10" fmla="*/ 50733 h 291239"/>
                <a:gd name="connsiteX11" fmla="*/ 286348 w 1042122"/>
                <a:gd name="connsiteY11" fmla="*/ 51026 h 291239"/>
                <a:gd name="connsiteX12" fmla="*/ 314634 w 1042122"/>
                <a:gd name="connsiteY12" fmla="*/ 67402 h 291239"/>
                <a:gd name="connsiteX13" fmla="*/ 367020 w 1042122"/>
                <a:gd name="connsiteY13" fmla="*/ 88834 h 291239"/>
                <a:gd name="connsiteX14" fmla="*/ 395595 w 1042122"/>
                <a:gd name="connsiteY14" fmla="*/ 138839 h 291239"/>
                <a:gd name="connsiteX15" fmla="*/ 438458 w 1042122"/>
                <a:gd name="connsiteY15" fmla="*/ 181702 h 291239"/>
                <a:gd name="connsiteX16" fmla="*/ 483702 w 1042122"/>
                <a:gd name="connsiteY16" fmla="*/ 224564 h 291239"/>
                <a:gd name="connsiteX17" fmla="*/ 536089 w 1042122"/>
                <a:gd name="connsiteY17" fmla="*/ 236471 h 291239"/>
                <a:gd name="connsiteX18" fmla="*/ 595620 w 1042122"/>
                <a:gd name="connsiteY18" fmla="*/ 231708 h 291239"/>
                <a:gd name="connsiteX19" fmla="*/ 648008 w 1042122"/>
                <a:gd name="connsiteY19" fmla="*/ 188846 h 291239"/>
                <a:gd name="connsiteX20" fmla="*/ 674202 w 1042122"/>
                <a:gd name="connsiteY20" fmla="*/ 141220 h 291239"/>
                <a:gd name="connsiteX21" fmla="*/ 693252 w 1042122"/>
                <a:gd name="connsiteY21" fmla="*/ 98358 h 291239"/>
                <a:gd name="connsiteX22" fmla="*/ 724208 w 1042122"/>
                <a:gd name="connsiteY22" fmla="*/ 81690 h 291239"/>
                <a:gd name="connsiteX23" fmla="*/ 748020 w 1042122"/>
                <a:gd name="connsiteY23" fmla="*/ 126934 h 291239"/>
                <a:gd name="connsiteX24" fmla="*/ 783739 w 1042122"/>
                <a:gd name="connsiteY24" fmla="*/ 138839 h 291239"/>
                <a:gd name="connsiteX25" fmla="*/ 864702 w 1042122"/>
                <a:gd name="connsiteY25" fmla="*/ 145984 h 291239"/>
                <a:gd name="connsiteX26" fmla="*/ 907564 w 1042122"/>
                <a:gd name="connsiteY26" fmla="*/ 141221 h 291239"/>
                <a:gd name="connsiteX27" fmla="*/ 967095 w 1042122"/>
                <a:gd name="connsiteY27" fmla="*/ 129314 h 291239"/>
                <a:gd name="connsiteX28" fmla="*/ 995670 w 1042122"/>
                <a:gd name="connsiteY28" fmla="*/ 119789 h 291239"/>
                <a:gd name="connsiteX29" fmla="*/ 1002814 w 1042122"/>
                <a:gd name="connsiteY29" fmla="*/ 53114 h 291239"/>
                <a:gd name="connsiteX30" fmla="*/ 1021864 w 1042122"/>
                <a:gd name="connsiteY30" fmla="*/ 53114 h 291239"/>
                <a:gd name="connsiteX31" fmla="*/ 1040914 w 1042122"/>
                <a:gd name="connsiteY31" fmla="*/ 117408 h 291239"/>
                <a:gd name="connsiteX32" fmla="*/ 1024245 w 1042122"/>
                <a:gd name="connsiteY32" fmla="*/ 188845 h 291239"/>
                <a:gd name="connsiteX33" fmla="*/ 921852 w 1042122"/>
                <a:gd name="connsiteY33" fmla="*/ 212659 h 291239"/>
                <a:gd name="connsiteX34" fmla="*/ 809933 w 1042122"/>
                <a:gd name="connsiteY34" fmla="*/ 200752 h 291239"/>
                <a:gd name="connsiteX35" fmla="*/ 774214 w 1042122"/>
                <a:gd name="connsiteY35" fmla="*/ 184083 h 291239"/>
                <a:gd name="connsiteX36" fmla="*/ 731351 w 1042122"/>
                <a:gd name="connsiteY36" fmla="*/ 153128 h 291239"/>
                <a:gd name="connsiteX37" fmla="*/ 709919 w 1042122"/>
                <a:gd name="connsiteY37" fmla="*/ 186463 h 291239"/>
                <a:gd name="connsiteX38" fmla="*/ 659914 w 1042122"/>
                <a:gd name="connsiteY38" fmla="*/ 231708 h 291239"/>
                <a:gd name="connsiteX39" fmla="*/ 626576 w 1042122"/>
                <a:gd name="connsiteY39" fmla="*/ 257901 h 291239"/>
                <a:gd name="connsiteX40" fmla="*/ 557520 w 1042122"/>
                <a:gd name="connsiteY40" fmla="*/ 291239 h 291239"/>
                <a:gd name="connsiteX41" fmla="*/ 495608 w 1042122"/>
                <a:gd name="connsiteY41" fmla="*/ 291239 h 291239"/>
                <a:gd name="connsiteX42" fmla="*/ 438458 w 1042122"/>
                <a:gd name="connsiteY42" fmla="*/ 257902 h 291239"/>
                <a:gd name="connsiteX43" fmla="*/ 393214 w 1042122"/>
                <a:gd name="connsiteY43" fmla="*/ 219802 h 291239"/>
                <a:gd name="connsiteX44" fmla="*/ 343208 w 1042122"/>
                <a:gd name="connsiteY44" fmla="*/ 153127 h 291239"/>
                <a:gd name="connsiteX45" fmla="*/ 290820 w 1042122"/>
                <a:gd name="connsiteY45" fmla="*/ 117408 h 291239"/>
                <a:gd name="connsiteX46" fmla="*/ 238432 w 1042122"/>
                <a:gd name="connsiteY46" fmla="*/ 98358 h 291239"/>
                <a:gd name="connsiteX47" fmla="*/ 197951 w 1042122"/>
                <a:gd name="connsiteY47" fmla="*/ 119789 h 291239"/>
                <a:gd name="connsiteX48" fmla="*/ 159851 w 1042122"/>
                <a:gd name="connsiteY48" fmla="*/ 136458 h 291239"/>
                <a:gd name="connsiteX49" fmla="*/ 126513 w 1042122"/>
                <a:gd name="connsiteY49" fmla="*/ 131696 h 291239"/>
                <a:gd name="connsiteX50" fmla="*/ 105082 w 1042122"/>
                <a:gd name="connsiteY50" fmla="*/ 112646 h 291239"/>
                <a:gd name="connsiteX51" fmla="*/ 57457 w 1042122"/>
                <a:gd name="connsiteY51" fmla="*/ 122171 h 291239"/>
                <a:gd name="connsiteX0" fmla="*/ 57457 w 1042122"/>
                <a:gd name="connsiteY0" fmla="*/ 159015 h 328083"/>
                <a:gd name="connsiteX1" fmla="*/ 307 w 1042122"/>
                <a:gd name="connsiteY1" fmla="*/ 94721 h 328083"/>
                <a:gd name="connsiteX2" fmla="*/ 36026 w 1042122"/>
                <a:gd name="connsiteY2" fmla="*/ 89958 h 328083"/>
                <a:gd name="connsiteX3" fmla="*/ 64601 w 1042122"/>
                <a:gd name="connsiteY3" fmla="*/ 80433 h 328083"/>
                <a:gd name="connsiteX4" fmla="*/ 71745 w 1042122"/>
                <a:gd name="connsiteY4" fmla="*/ 37571 h 328083"/>
                <a:gd name="connsiteX5" fmla="*/ 109844 w 1042122"/>
                <a:gd name="connsiteY5" fmla="*/ 1852 h 328083"/>
                <a:gd name="connsiteX6" fmla="*/ 152707 w 1042122"/>
                <a:gd name="connsiteY6" fmla="*/ 97101 h 328083"/>
                <a:gd name="connsiteX7" fmla="*/ 181282 w 1042122"/>
                <a:gd name="connsiteY7" fmla="*/ 89958 h 328083"/>
                <a:gd name="connsiteX8" fmla="*/ 246737 w 1042122"/>
                <a:gd name="connsiteY8" fmla="*/ 56972 h 328083"/>
                <a:gd name="connsiteX9" fmla="*/ 285850 w 1042122"/>
                <a:gd name="connsiteY9" fmla="*/ 87582 h 328083"/>
                <a:gd name="connsiteX10" fmla="*/ 286055 w 1042122"/>
                <a:gd name="connsiteY10" fmla="*/ 87577 h 328083"/>
                <a:gd name="connsiteX11" fmla="*/ 286348 w 1042122"/>
                <a:gd name="connsiteY11" fmla="*/ 87870 h 328083"/>
                <a:gd name="connsiteX12" fmla="*/ 314634 w 1042122"/>
                <a:gd name="connsiteY12" fmla="*/ 104246 h 328083"/>
                <a:gd name="connsiteX13" fmla="*/ 367020 w 1042122"/>
                <a:gd name="connsiteY13" fmla="*/ 125678 h 328083"/>
                <a:gd name="connsiteX14" fmla="*/ 395595 w 1042122"/>
                <a:gd name="connsiteY14" fmla="*/ 175683 h 328083"/>
                <a:gd name="connsiteX15" fmla="*/ 438458 w 1042122"/>
                <a:gd name="connsiteY15" fmla="*/ 218546 h 328083"/>
                <a:gd name="connsiteX16" fmla="*/ 483702 w 1042122"/>
                <a:gd name="connsiteY16" fmla="*/ 261408 h 328083"/>
                <a:gd name="connsiteX17" fmla="*/ 536089 w 1042122"/>
                <a:gd name="connsiteY17" fmla="*/ 273315 h 328083"/>
                <a:gd name="connsiteX18" fmla="*/ 595620 w 1042122"/>
                <a:gd name="connsiteY18" fmla="*/ 268552 h 328083"/>
                <a:gd name="connsiteX19" fmla="*/ 648008 w 1042122"/>
                <a:gd name="connsiteY19" fmla="*/ 225690 h 328083"/>
                <a:gd name="connsiteX20" fmla="*/ 674202 w 1042122"/>
                <a:gd name="connsiteY20" fmla="*/ 178064 h 328083"/>
                <a:gd name="connsiteX21" fmla="*/ 693252 w 1042122"/>
                <a:gd name="connsiteY21" fmla="*/ 135202 h 328083"/>
                <a:gd name="connsiteX22" fmla="*/ 724208 w 1042122"/>
                <a:gd name="connsiteY22" fmla="*/ 118534 h 328083"/>
                <a:gd name="connsiteX23" fmla="*/ 748020 w 1042122"/>
                <a:gd name="connsiteY23" fmla="*/ 163778 h 328083"/>
                <a:gd name="connsiteX24" fmla="*/ 783739 w 1042122"/>
                <a:gd name="connsiteY24" fmla="*/ 175683 h 328083"/>
                <a:gd name="connsiteX25" fmla="*/ 864702 w 1042122"/>
                <a:gd name="connsiteY25" fmla="*/ 182828 h 328083"/>
                <a:gd name="connsiteX26" fmla="*/ 907564 w 1042122"/>
                <a:gd name="connsiteY26" fmla="*/ 178065 h 328083"/>
                <a:gd name="connsiteX27" fmla="*/ 967095 w 1042122"/>
                <a:gd name="connsiteY27" fmla="*/ 166158 h 328083"/>
                <a:gd name="connsiteX28" fmla="*/ 995670 w 1042122"/>
                <a:gd name="connsiteY28" fmla="*/ 156633 h 328083"/>
                <a:gd name="connsiteX29" fmla="*/ 1002814 w 1042122"/>
                <a:gd name="connsiteY29" fmla="*/ 89958 h 328083"/>
                <a:gd name="connsiteX30" fmla="*/ 1021864 w 1042122"/>
                <a:gd name="connsiteY30" fmla="*/ 89958 h 328083"/>
                <a:gd name="connsiteX31" fmla="*/ 1040914 w 1042122"/>
                <a:gd name="connsiteY31" fmla="*/ 154252 h 328083"/>
                <a:gd name="connsiteX32" fmla="*/ 1024245 w 1042122"/>
                <a:gd name="connsiteY32" fmla="*/ 225689 h 328083"/>
                <a:gd name="connsiteX33" fmla="*/ 921852 w 1042122"/>
                <a:gd name="connsiteY33" fmla="*/ 249503 h 328083"/>
                <a:gd name="connsiteX34" fmla="*/ 809933 w 1042122"/>
                <a:gd name="connsiteY34" fmla="*/ 237596 h 328083"/>
                <a:gd name="connsiteX35" fmla="*/ 774214 w 1042122"/>
                <a:gd name="connsiteY35" fmla="*/ 220927 h 328083"/>
                <a:gd name="connsiteX36" fmla="*/ 731351 w 1042122"/>
                <a:gd name="connsiteY36" fmla="*/ 189972 h 328083"/>
                <a:gd name="connsiteX37" fmla="*/ 709919 w 1042122"/>
                <a:gd name="connsiteY37" fmla="*/ 223307 h 328083"/>
                <a:gd name="connsiteX38" fmla="*/ 659914 w 1042122"/>
                <a:gd name="connsiteY38" fmla="*/ 268552 h 328083"/>
                <a:gd name="connsiteX39" fmla="*/ 626576 w 1042122"/>
                <a:gd name="connsiteY39" fmla="*/ 294745 h 328083"/>
                <a:gd name="connsiteX40" fmla="*/ 557520 w 1042122"/>
                <a:gd name="connsiteY40" fmla="*/ 328083 h 328083"/>
                <a:gd name="connsiteX41" fmla="*/ 495608 w 1042122"/>
                <a:gd name="connsiteY41" fmla="*/ 328083 h 328083"/>
                <a:gd name="connsiteX42" fmla="*/ 438458 w 1042122"/>
                <a:gd name="connsiteY42" fmla="*/ 294746 h 328083"/>
                <a:gd name="connsiteX43" fmla="*/ 393214 w 1042122"/>
                <a:gd name="connsiteY43" fmla="*/ 256646 h 328083"/>
                <a:gd name="connsiteX44" fmla="*/ 343208 w 1042122"/>
                <a:gd name="connsiteY44" fmla="*/ 189971 h 328083"/>
                <a:gd name="connsiteX45" fmla="*/ 290820 w 1042122"/>
                <a:gd name="connsiteY45" fmla="*/ 154252 h 328083"/>
                <a:gd name="connsiteX46" fmla="*/ 238432 w 1042122"/>
                <a:gd name="connsiteY46" fmla="*/ 135202 h 328083"/>
                <a:gd name="connsiteX47" fmla="*/ 197951 w 1042122"/>
                <a:gd name="connsiteY47" fmla="*/ 156633 h 328083"/>
                <a:gd name="connsiteX48" fmla="*/ 159851 w 1042122"/>
                <a:gd name="connsiteY48" fmla="*/ 173302 h 328083"/>
                <a:gd name="connsiteX49" fmla="*/ 126513 w 1042122"/>
                <a:gd name="connsiteY49" fmla="*/ 168540 h 328083"/>
                <a:gd name="connsiteX50" fmla="*/ 105082 w 1042122"/>
                <a:gd name="connsiteY50" fmla="*/ 149490 h 328083"/>
                <a:gd name="connsiteX51" fmla="*/ 57457 w 1042122"/>
                <a:gd name="connsiteY51" fmla="*/ 159015 h 328083"/>
                <a:gd name="connsiteX0" fmla="*/ 57457 w 1042122"/>
                <a:gd name="connsiteY0" fmla="*/ 157393 h 326461"/>
                <a:gd name="connsiteX1" fmla="*/ 307 w 1042122"/>
                <a:gd name="connsiteY1" fmla="*/ 93099 h 326461"/>
                <a:gd name="connsiteX2" fmla="*/ 36026 w 1042122"/>
                <a:gd name="connsiteY2" fmla="*/ 88336 h 326461"/>
                <a:gd name="connsiteX3" fmla="*/ 64601 w 1042122"/>
                <a:gd name="connsiteY3" fmla="*/ 78811 h 326461"/>
                <a:gd name="connsiteX4" fmla="*/ 71745 w 1042122"/>
                <a:gd name="connsiteY4" fmla="*/ 35949 h 326461"/>
                <a:gd name="connsiteX5" fmla="*/ 109844 w 1042122"/>
                <a:gd name="connsiteY5" fmla="*/ 230 h 326461"/>
                <a:gd name="connsiteX6" fmla="*/ 131276 w 1042122"/>
                <a:gd name="connsiteY6" fmla="*/ 24042 h 326461"/>
                <a:gd name="connsiteX7" fmla="*/ 181282 w 1042122"/>
                <a:gd name="connsiteY7" fmla="*/ 88336 h 326461"/>
                <a:gd name="connsiteX8" fmla="*/ 246737 w 1042122"/>
                <a:gd name="connsiteY8" fmla="*/ 55350 h 326461"/>
                <a:gd name="connsiteX9" fmla="*/ 285850 w 1042122"/>
                <a:gd name="connsiteY9" fmla="*/ 85960 h 326461"/>
                <a:gd name="connsiteX10" fmla="*/ 286055 w 1042122"/>
                <a:gd name="connsiteY10" fmla="*/ 85955 h 326461"/>
                <a:gd name="connsiteX11" fmla="*/ 286348 w 1042122"/>
                <a:gd name="connsiteY11" fmla="*/ 86248 h 326461"/>
                <a:gd name="connsiteX12" fmla="*/ 314634 w 1042122"/>
                <a:gd name="connsiteY12" fmla="*/ 102624 h 326461"/>
                <a:gd name="connsiteX13" fmla="*/ 367020 w 1042122"/>
                <a:gd name="connsiteY13" fmla="*/ 124056 h 326461"/>
                <a:gd name="connsiteX14" fmla="*/ 395595 w 1042122"/>
                <a:gd name="connsiteY14" fmla="*/ 174061 h 326461"/>
                <a:gd name="connsiteX15" fmla="*/ 438458 w 1042122"/>
                <a:gd name="connsiteY15" fmla="*/ 216924 h 326461"/>
                <a:gd name="connsiteX16" fmla="*/ 483702 w 1042122"/>
                <a:gd name="connsiteY16" fmla="*/ 259786 h 326461"/>
                <a:gd name="connsiteX17" fmla="*/ 536089 w 1042122"/>
                <a:gd name="connsiteY17" fmla="*/ 271693 h 326461"/>
                <a:gd name="connsiteX18" fmla="*/ 595620 w 1042122"/>
                <a:gd name="connsiteY18" fmla="*/ 266930 h 326461"/>
                <a:gd name="connsiteX19" fmla="*/ 648008 w 1042122"/>
                <a:gd name="connsiteY19" fmla="*/ 224068 h 326461"/>
                <a:gd name="connsiteX20" fmla="*/ 674202 w 1042122"/>
                <a:gd name="connsiteY20" fmla="*/ 176442 h 326461"/>
                <a:gd name="connsiteX21" fmla="*/ 693252 w 1042122"/>
                <a:gd name="connsiteY21" fmla="*/ 133580 h 326461"/>
                <a:gd name="connsiteX22" fmla="*/ 724208 w 1042122"/>
                <a:gd name="connsiteY22" fmla="*/ 116912 h 326461"/>
                <a:gd name="connsiteX23" fmla="*/ 748020 w 1042122"/>
                <a:gd name="connsiteY23" fmla="*/ 162156 h 326461"/>
                <a:gd name="connsiteX24" fmla="*/ 783739 w 1042122"/>
                <a:gd name="connsiteY24" fmla="*/ 174061 h 326461"/>
                <a:gd name="connsiteX25" fmla="*/ 864702 w 1042122"/>
                <a:gd name="connsiteY25" fmla="*/ 181206 h 326461"/>
                <a:gd name="connsiteX26" fmla="*/ 907564 w 1042122"/>
                <a:gd name="connsiteY26" fmla="*/ 176443 h 326461"/>
                <a:gd name="connsiteX27" fmla="*/ 967095 w 1042122"/>
                <a:gd name="connsiteY27" fmla="*/ 164536 h 326461"/>
                <a:gd name="connsiteX28" fmla="*/ 995670 w 1042122"/>
                <a:gd name="connsiteY28" fmla="*/ 155011 h 326461"/>
                <a:gd name="connsiteX29" fmla="*/ 1002814 w 1042122"/>
                <a:gd name="connsiteY29" fmla="*/ 88336 h 326461"/>
                <a:gd name="connsiteX30" fmla="*/ 1021864 w 1042122"/>
                <a:gd name="connsiteY30" fmla="*/ 88336 h 326461"/>
                <a:gd name="connsiteX31" fmla="*/ 1040914 w 1042122"/>
                <a:gd name="connsiteY31" fmla="*/ 152630 h 326461"/>
                <a:gd name="connsiteX32" fmla="*/ 1024245 w 1042122"/>
                <a:gd name="connsiteY32" fmla="*/ 224067 h 326461"/>
                <a:gd name="connsiteX33" fmla="*/ 921852 w 1042122"/>
                <a:gd name="connsiteY33" fmla="*/ 247881 h 326461"/>
                <a:gd name="connsiteX34" fmla="*/ 809933 w 1042122"/>
                <a:gd name="connsiteY34" fmla="*/ 235974 h 326461"/>
                <a:gd name="connsiteX35" fmla="*/ 774214 w 1042122"/>
                <a:gd name="connsiteY35" fmla="*/ 219305 h 326461"/>
                <a:gd name="connsiteX36" fmla="*/ 731351 w 1042122"/>
                <a:gd name="connsiteY36" fmla="*/ 188350 h 326461"/>
                <a:gd name="connsiteX37" fmla="*/ 709919 w 1042122"/>
                <a:gd name="connsiteY37" fmla="*/ 221685 h 326461"/>
                <a:gd name="connsiteX38" fmla="*/ 659914 w 1042122"/>
                <a:gd name="connsiteY38" fmla="*/ 266930 h 326461"/>
                <a:gd name="connsiteX39" fmla="*/ 626576 w 1042122"/>
                <a:gd name="connsiteY39" fmla="*/ 293123 h 326461"/>
                <a:gd name="connsiteX40" fmla="*/ 557520 w 1042122"/>
                <a:gd name="connsiteY40" fmla="*/ 326461 h 326461"/>
                <a:gd name="connsiteX41" fmla="*/ 495608 w 1042122"/>
                <a:gd name="connsiteY41" fmla="*/ 326461 h 326461"/>
                <a:gd name="connsiteX42" fmla="*/ 438458 w 1042122"/>
                <a:gd name="connsiteY42" fmla="*/ 293124 h 326461"/>
                <a:gd name="connsiteX43" fmla="*/ 393214 w 1042122"/>
                <a:gd name="connsiteY43" fmla="*/ 255024 h 326461"/>
                <a:gd name="connsiteX44" fmla="*/ 343208 w 1042122"/>
                <a:gd name="connsiteY44" fmla="*/ 188349 h 326461"/>
                <a:gd name="connsiteX45" fmla="*/ 290820 w 1042122"/>
                <a:gd name="connsiteY45" fmla="*/ 152630 h 326461"/>
                <a:gd name="connsiteX46" fmla="*/ 238432 w 1042122"/>
                <a:gd name="connsiteY46" fmla="*/ 133580 h 326461"/>
                <a:gd name="connsiteX47" fmla="*/ 197951 w 1042122"/>
                <a:gd name="connsiteY47" fmla="*/ 155011 h 326461"/>
                <a:gd name="connsiteX48" fmla="*/ 159851 w 1042122"/>
                <a:gd name="connsiteY48" fmla="*/ 171680 h 326461"/>
                <a:gd name="connsiteX49" fmla="*/ 126513 w 1042122"/>
                <a:gd name="connsiteY49" fmla="*/ 166918 h 326461"/>
                <a:gd name="connsiteX50" fmla="*/ 105082 w 1042122"/>
                <a:gd name="connsiteY50" fmla="*/ 147868 h 326461"/>
                <a:gd name="connsiteX51" fmla="*/ 57457 w 1042122"/>
                <a:gd name="connsiteY51" fmla="*/ 157393 h 326461"/>
                <a:gd name="connsiteX0" fmla="*/ 57457 w 1042122"/>
                <a:gd name="connsiteY0" fmla="*/ 157422 h 326490"/>
                <a:gd name="connsiteX1" fmla="*/ 307 w 1042122"/>
                <a:gd name="connsiteY1" fmla="*/ 93128 h 326490"/>
                <a:gd name="connsiteX2" fmla="*/ 36026 w 1042122"/>
                <a:gd name="connsiteY2" fmla="*/ 88365 h 326490"/>
                <a:gd name="connsiteX3" fmla="*/ 64601 w 1042122"/>
                <a:gd name="connsiteY3" fmla="*/ 78840 h 326490"/>
                <a:gd name="connsiteX4" fmla="*/ 71745 w 1042122"/>
                <a:gd name="connsiteY4" fmla="*/ 35978 h 326490"/>
                <a:gd name="connsiteX5" fmla="*/ 109844 w 1042122"/>
                <a:gd name="connsiteY5" fmla="*/ 259 h 326490"/>
                <a:gd name="connsiteX6" fmla="*/ 131276 w 1042122"/>
                <a:gd name="connsiteY6" fmla="*/ 24071 h 326490"/>
                <a:gd name="connsiteX7" fmla="*/ 183664 w 1042122"/>
                <a:gd name="connsiteY7" fmla="*/ 97890 h 326490"/>
                <a:gd name="connsiteX8" fmla="*/ 246737 w 1042122"/>
                <a:gd name="connsiteY8" fmla="*/ 55379 h 326490"/>
                <a:gd name="connsiteX9" fmla="*/ 285850 w 1042122"/>
                <a:gd name="connsiteY9" fmla="*/ 85989 h 326490"/>
                <a:gd name="connsiteX10" fmla="*/ 286055 w 1042122"/>
                <a:gd name="connsiteY10" fmla="*/ 85984 h 326490"/>
                <a:gd name="connsiteX11" fmla="*/ 286348 w 1042122"/>
                <a:gd name="connsiteY11" fmla="*/ 86277 h 326490"/>
                <a:gd name="connsiteX12" fmla="*/ 314634 w 1042122"/>
                <a:gd name="connsiteY12" fmla="*/ 102653 h 326490"/>
                <a:gd name="connsiteX13" fmla="*/ 367020 w 1042122"/>
                <a:gd name="connsiteY13" fmla="*/ 124085 h 326490"/>
                <a:gd name="connsiteX14" fmla="*/ 395595 w 1042122"/>
                <a:gd name="connsiteY14" fmla="*/ 174090 h 326490"/>
                <a:gd name="connsiteX15" fmla="*/ 438458 w 1042122"/>
                <a:gd name="connsiteY15" fmla="*/ 216953 h 326490"/>
                <a:gd name="connsiteX16" fmla="*/ 483702 w 1042122"/>
                <a:gd name="connsiteY16" fmla="*/ 259815 h 326490"/>
                <a:gd name="connsiteX17" fmla="*/ 536089 w 1042122"/>
                <a:gd name="connsiteY17" fmla="*/ 271722 h 326490"/>
                <a:gd name="connsiteX18" fmla="*/ 595620 w 1042122"/>
                <a:gd name="connsiteY18" fmla="*/ 266959 h 326490"/>
                <a:gd name="connsiteX19" fmla="*/ 648008 w 1042122"/>
                <a:gd name="connsiteY19" fmla="*/ 224097 h 326490"/>
                <a:gd name="connsiteX20" fmla="*/ 674202 w 1042122"/>
                <a:gd name="connsiteY20" fmla="*/ 176471 h 326490"/>
                <a:gd name="connsiteX21" fmla="*/ 693252 w 1042122"/>
                <a:gd name="connsiteY21" fmla="*/ 133609 h 326490"/>
                <a:gd name="connsiteX22" fmla="*/ 724208 w 1042122"/>
                <a:gd name="connsiteY22" fmla="*/ 116941 h 326490"/>
                <a:gd name="connsiteX23" fmla="*/ 748020 w 1042122"/>
                <a:gd name="connsiteY23" fmla="*/ 162185 h 326490"/>
                <a:gd name="connsiteX24" fmla="*/ 783739 w 1042122"/>
                <a:gd name="connsiteY24" fmla="*/ 174090 h 326490"/>
                <a:gd name="connsiteX25" fmla="*/ 864702 w 1042122"/>
                <a:gd name="connsiteY25" fmla="*/ 181235 h 326490"/>
                <a:gd name="connsiteX26" fmla="*/ 907564 w 1042122"/>
                <a:gd name="connsiteY26" fmla="*/ 176472 h 326490"/>
                <a:gd name="connsiteX27" fmla="*/ 967095 w 1042122"/>
                <a:gd name="connsiteY27" fmla="*/ 164565 h 326490"/>
                <a:gd name="connsiteX28" fmla="*/ 995670 w 1042122"/>
                <a:gd name="connsiteY28" fmla="*/ 155040 h 326490"/>
                <a:gd name="connsiteX29" fmla="*/ 1002814 w 1042122"/>
                <a:gd name="connsiteY29" fmla="*/ 88365 h 326490"/>
                <a:gd name="connsiteX30" fmla="*/ 1021864 w 1042122"/>
                <a:gd name="connsiteY30" fmla="*/ 88365 h 326490"/>
                <a:gd name="connsiteX31" fmla="*/ 1040914 w 1042122"/>
                <a:gd name="connsiteY31" fmla="*/ 152659 h 326490"/>
                <a:gd name="connsiteX32" fmla="*/ 1024245 w 1042122"/>
                <a:gd name="connsiteY32" fmla="*/ 224096 h 326490"/>
                <a:gd name="connsiteX33" fmla="*/ 921852 w 1042122"/>
                <a:gd name="connsiteY33" fmla="*/ 247910 h 326490"/>
                <a:gd name="connsiteX34" fmla="*/ 809933 w 1042122"/>
                <a:gd name="connsiteY34" fmla="*/ 236003 h 326490"/>
                <a:gd name="connsiteX35" fmla="*/ 774214 w 1042122"/>
                <a:gd name="connsiteY35" fmla="*/ 219334 h 326490"/>
                <a:gd name="connsiteX36" fmla="*/ 731351 w 1042122"/>
                <a:gd name="connsiteY36" fmla="*/ 188379 h 326490"/>
                <a:gd name="connsiteX37" fmla="*/ 709919 w 1042122"/>
                <a:gd name="connsiteY37" fmla="*/ 221714 h 326490"/>
                <a:gd name="connsiteX38" fmla="*/ 659914 w 1042122"/>
                <a:gd name="connsiteY38" fmla="*/ 266959 h 326490"/>
                <a:gd name="connsiteX39" fmla="*/ 626576 w 1042122"/>
                <a:gd name="connsiteY39" fmla="*/ 293152 h 326490"/>
                <a:gd name="connsiteX40" fmla="*/ 557520 w 1042122"/>
                <a:gd name="connsiteY40" fmla="*/ 326490 h 326490"/>
                <a:gd name="connsiteX41" fmla="*/ 495608 w 1042122"/>
                <a:gd name="connsiteY41" fmla="*/ 326490 h 326490"/>
                <a:gd name="connsiteX42" fmla="*/ 438458 w 1042122"/>
                <a:gd name="connsiteY42" fmla="*/ 293153 h 326490"/>
                <a:gd name="connsiteX43" fmla="*/ 393214 w 1042122"/>
                <a:gd name="connsiteY43" fmla="*/ 255053 h 326490"/>
                <a:gd name="connsiteX44" fmla="*/ 343208 w 1042122"/>
                <a:gd name="connsiteY44" fmla="*/ 188378 h 326490"/>
                <a:gd name="connsiteX45" fmla="*/ 290820 w 1042122"/>
                <a:gd name="connsiteY45" fmla="*/ 152659 h 326490"/>
                <a:gd name="connsiteX46" fmla="*/ 238432 w 1042122"/>
                <a:gd name="connsiteY46" fmla="*/ 133609 h 326490"/>
                <a:gd name="connsiteX47" fmla="*/ 197951 w 1042122"/>
                <a:gd name="connsiteY47" fmla="*/ 155040 h 326490"/>
                <a:gd name="connsiteX48" fmla="*/ 159851 w 1042122"/>
                <a:gd name="connsiteY48" fmla="*/ 171709 h 326490"/>
                <a:gd name="connsiteX49" fmla="*/ 126513 w 1042122"/>
                <a:gd name="connsiteY49" fmla="*/ 166947 h 326490"/>
                <a:gd name="connsiteX50" fmla="*/ 105082 w 1042122"/>
                <a:gd name="connsiteY50" fmla="*/ 147897 h 326490"/>
                <a:gd name="connsiteX51" fmla="*/ 57457 w 1042122"/>
                <a:gd name="connsiteY51" fmla="*/ 157422 h 326490"/>
                <a:gd name="connsiteX0" fmla="*/ 57457 w 1042122"/>
                <a:gd name="connsiteY0" fmla="*/ 157330 h 326398"/>
                <a:gd name="connsiteX1" fmla="*/ 307 w 1042122"/>
                <a:gd name="connsiteY1" fmla="*/ 93036 h 326398"/>
                <a:gd name="connsiteX2" fmla="*/ 36026 w 1042122"/>
                <a:gd name="connsiteY2" fmla="*/ 88273 h 326398"/>
                <a:gd name="connsiteX3" fmla="*/ 64601 w 1042122"/>
                <a:gd name="connsiteY3" fmla="*/ 78748 h 326398"/>
                <a:gd name="connsiteX4" fmla="*/ 71745 w 1042122"/>
                <a:gd name="connsiteY4" fmla="*/ 35886 h 326398"/>
                <a:gd name="connsiteX5" fmla="*/ 109844 w 1042122"/>
                <a:gd name="connsiteY5" fmla="*/ 167 h 326398"/>
                <a:gd name="connsiteX6" fmla="*/ 131276 w 1042122"/>
                <a:gd name="connsiteY6" fmla="*/ 23979 h 326398"/>
                <a:gd name="connsiteX7" fmla="*/ 153955 w 1042122"/>
                <a:gd name="connsiteY7" fmla="*/ 57913 h 326398"/>
                <a:gd name="connsiteX8" fmla="*/ 183664 w 1042122"/>
                <a:gd name="connsiteY8" fmla="*/ 97798 h 326398"/>
                <a:gd name="connsiteX9" fmla="*/ 246737 w 1042122"/>
                <a:gd name="connsiteY9" fmla="*/ 55287 h 326398"/>
                <a:gd name="connsiteX10" fmla="*/ 285850 w 1042122"/>
                <a:gd name="connsiteY10" fmla="*/ 85897 h 326398"/>
                <a:gd name="connsiteX11" fmla="*/ 286055 w 1042122"/>
                <a:gd name="connsiteY11" fmla="*/ 85892 h 326398"/>
                <a:gd name="connsiteX12" fmla="*/ 286348 w 1042122"/>
                <a:gd name="connsiteY12" fmla="*/ 86185 h 326398"/>
                <a:gd name="connsiteX13" fmla="*/ 314634 w 1042122"/>
                <a:gd name="connsiteY13" fmla="*/ 102561 h 326398"/>
                <a:gd name="connsiteX14" fmla="*/ 367020 w 1042122"/>
                <a:gd name="connsiteY14" fmla="*/ 123993 h 326398"/>
                <a:gd name="connsiteX15" fmla="*/ 395595 w 1042122"/>
                <a:gd name="connsiteY15" fmla="*/ 173998 h 326398"/>
                <a:gd name="connsiteX16" fmla="*/ 438458 w 1042122"/>
                <a:gd name="connsiteY16" fmla="*/ 216861 h 326398"/>
                <a:gd name="connsiteX17" fmla="*/ 483702 w 1042122"/>
                <a:gd name="connsiteY17" fmla="*/ 259723 h 326398"/>
                <a:gd name="connsiteX18" fmla="*/ 536089 w 1042122"/>
                <a:gd name="connsiteY18" fmla="*/ 271630 h 326398"/>
                <a:gd name="connsiteX19" fmla="*/ 595620 w 1042122"/>
                <a:gd name="connsiteY19" fmla="*/ 266867 h 326398"/>
                <a:gd name="connsiteX20" fmla="*/ 648008 w 1042122"/>
                <a:gd name="connsiteY20" fmla="*/ 224005 h 326398"/>
                <a:gd name="connsiteX21" fmla="*/ 674202 w 1042122"/>
                <a:gd name="connsiteY21" fmla="*/ 176379 h 326398"/>
                <a:gd name="connsiteX22" fmla="*/ 693252 w 1042122"/>
                <a:gd name="connsiteY22" fmla="*/ 133517 h 326398"/>
                <a:gd name="connsiteX23" fmla="*/ 724208 w 1042122"/>
                <a:gd name="connsiteY23" fmla="*/ 116849 h 326398"/>
                <a:gd name="connsiteX24" fmla="*/ 748020 w 1042122"/>
                <a:gd name="connsiteY24" fmla="*/ 162093 h 326398"/>
                <a:gd name="connsiteX25" fmla="*/ 783739 w 1042122"/>
                <a:gd name="connsiteY25" fmla="*/ 173998 h 326398"/>
                <a:gd name="connsiteX26" fmla="*/ 864702 w 1042122"/>
                <a:gd name="connsiteY26" fmla="*/ 181143 h 326398"/>
                <a:gd name="connsiteX27" fmla="*/ 907564 w 1042122"/>
                <a:gd name="connsiteY27" fmla="*/ 176380 h 326398"/>
                <a:gd name="connsiteX28" fmla="*/ 967095 w 1042122"/>
                <a:gd name="connsiteY28" fmla="*/ 164473 h 326398"/>
                <a:gd name="connsiteX29" fmla="*/ 995670 w 1042122"/>
                <a:gd name="connsiteY29" fmla="*/ 154948 h 326398"/>
                <a:gd name="connsiteX30" fmla="*/ 1002814 w 1042122"/>
                <a:gd name="connsiteY30" fmla="*/ 88273 h 326398"/>
                <a:gd name="connsiteX31" fmla="*/ 1021864 w 1042122"/>
                <a:gd name="connsiteY31" fmla="*/ 88273 h 326398"/>
                <a:gd name="connsiteX32" fmla="*/ 1040914 w 1042122"/>
                <a:gd name="connsiteY32" fmla="*/ 152567 h 326398"/>
                <a:gd name="connsiteX33" fmla="*/ 1024245 w 1042122"/>
                <a:gd name="connsiteY33" fmla="*/ 224004 h 326398"/>
                <a:gd name="connsiteX34" fmla="*/ 921852 w 1042122"/>
                <a:gd name="connsiteY34" fmla="*/ 247818 h 326398"/>
                <a:gd name="connsiteX35" fmla="*/ 809933 w 1042122"/>
                <a:gd name="connsiteY35" fmla="*/ 235911 h 326398"/>
                <a:gd name="connsiteX36" fmla="*/ 774214 w 1042122"/>
                <a:gd name="connsiteY36" fmla="*/ 219242 h 326398"/>
                <a:gd name="connsiteX37" fmla="*/ 731351 w 1042122"/>
                <a:gd name="connsiteY37" fmla="*/ 188287 h 326398"/>
                <a:gd name="connsiteX38" fmla="*/ 709919 w 1042122"/>
                <a:gd name="connsiteY38" fmla="*/ 221622 h 326398"/>
                <a:gd name="connsiteX39" fmla="*/ 659914 w 1042122"/>
                <a:gd name="connsiteY39" fmla="*/ 266867 h 326398"/>
                <a:gd name="connsiteX40" fmla="*/ 626576 w 1042122"/>
                <a:gd name="connsiteY40" fmla="*/ 293060 h 326398"/>
                <a:gd name="connsiteX41" fmla="*/ 557520 w 1042122"/>
                <a:gd name="connsiteY41" fmla="*/ 326398 h 326398"/>
                <a:gd name="connsiteX42" fmla="*/ 495608 w 1042122"/>
                <a:gd name="connsiteY42" fmla="*/ 326398 h 326398"/>
                <a:gd name="connsiteX43" fmla="*/ 438458 w 1042122"/>
                <a:gd name="connsiteY43" fmla="*/ 293061 h 326398"/>
                <a:gd name="connsiteX44" fmla="*/ 393214 w 1042122"/>
                <a:gd name="connsiteY44" fmla="*/ 254961 h 326398"/>
                <a:gd name="connsiteX45" fmla="*/ 343208 w 1042122"/>
                <a:gd name="connsiteY45" fmla="*/ 188286 h 326398"/>
                <a:gd name="connsiteX46" fmla="*/ 290820 w 1042122"/>
                <a:gd name="connsiteY46" fmla="*/ 152567 h 326398"/>
                <a:gd name="connsiteX47" fmla="*/ 238432 w 1042122"/>
                <a:gd name="connsiteY47" fmla="*/ 133517 h 326398"/>
                <a:gd name="connsiteX48" fmla="*/ 197951 w 1042122"/>
                <a:gd name="connsiteY48" fmla="*/ 154948 h 326398"/>
                <a:gd name="connsiteX49" fmla="*/ 159851 w 1042122"/>
                <a:gd name="connsiteY49" fmla="*/ 171617 h 326398"/>
                <a:gd name="connsiteX50" fmla="*/ 126513 w 1042122"/>
                <a:gd name="connsiteY50" fmla="*/ 166855 h 326398"/>
                <a:gd name="connsiteX51" fmla="*/ 105082 w 1042122"/>
                <a:gd name="connsiteY51" fmla="*/ 147805 h 326398"/>
                <a:gd name="connsiteX52" fmla="*/ 57457 w 1042122"/>
                <a:gd name="connsiteY52" fmla="*/ 157330 h 326398"/>
                <a:gd name="connsiteX0" fmla="*/ 57457 w 1042122"/>
                <a:gd name="connsiteY0" fmla="*/ 157333 h 326401"/>
                <a:gd name="connsiteX1" fmla="*/ 307 w 1042122"/>
                <a:gd name="connsiteY1" fmla="*/ 93039 h 326401"/>
                <a:gd name="connsiteX2" fmla="*/ 36026 w 1042122"/>
                <a:gd name="connsiteY2" fmla="*/ 88276 h 326401"/>
                <a:gd name="connsiteX3" fmla="*/ 64601 w 1042122"/>
                <a:gd name="connsiteY3" fmla="*/ 78751 h 326401"/>
                <a:gd name="connsiteX4" fmla="*/ 71745 w 1042122"/>
                <a:gd name="connsiteY4" fmla="*/ 35889 h 326401"/>
                <a:gd name="connsiteX5" fmla="*/ 109844 w 1042122"/>
                <a:gd name="connsiteY5" fmla="*/ 170 h 326401"/>
                <a:gd name="connsiteX6" fmla="*/ 131276 w 1042122"/>
                <a:gd name="connsiteY6" fmla="*/ 23982 h 326401"/>
                <a:gd name="connsiteX7" fmla="*/ 168243 w 1042122"/>
                <a:gd name="connsiteY7" fmla="*/ 60298 h 326401"/>
                <a:gd name="connsiteX8" fmla="*/ 183664 w 1042122"/>
                <a:gd name="connsiteY8" fmla="*/ 97801 h 326401"/>
                <a:gd name="connsiteX9" fmla="*/ 246737 w 1042122"/>
                <a:gd name="connsiteY9" fmla="*/ 55290 h 326401"/>
                <a:gd name="connsiteX10" fmla="*/ 285850 w 1042122"/>
                <a:gd name="connsiteY10" fmla="*/ 85900 h 326401"/>
                <a:gd name="connsiteX11" fmla="*/ 286055 w 1042122"/>
                <a:gd name="connsiteY11" fmla="*/ 85895 h 326401"/>
                <a:gd name="connsiteX12" fmla="*/ 286348 w 1042122"/>
                <a:gd name="connsiteY12" fmla="*/ 86188 h 326401"/>
                <a:gd name="connsiteX13" fmla="*/ 314634 w 1042122"/>
                <a:gd name="connsiteY13" fmla="*/ 102564 h 326401"/>
                <a:gd name="connsiteX14" fmla="*/ 367020 w 1042122"/>
                <a:gd name="connsiteY14" fmla="*/ 123996 h 326401"/>
                <a:gd name="connsiteX15" fmla="*/ 395595 w 1042122"/>
                <a:gd name="connsiteY15" fmla="*/ 174001 h 326401"/>
                <a:gd name="connsiteX16" fmla="*/ 438458 w 1042122"/>
                <a:gd name="connsiteY16" fmla="*/ 216864 h 326401"/>
                <a:gd name="connsiteX17" fmla="*/ 483702 w 1042122"/>
                <a:gd name="connsiteY17" fmla="*/ 259726 h 326401"/>
                <a:gd name="connsiteX18" fmla="*/ 536089 w 1042122"/>
                <a:gd name="connsiteY18" fmla="*/ 271633 h 326401"/>
                <a:gd name="connsiteX19" fmla="*/ 595620 w 1042122"/>
                <a:gd name="connsiteY19" fmla="*/ 266870 h 326401"/>
                <a:gd name="connsiteX20" fmla="*/ 648008 w 1042122"/>
                <a:gd name="connsiteY20" fmla="*/ 224008 h 326401"/>
                <a:gd name="connsiteX21" fmla="*/ 674202 w 1042122"/>
                <a:gd name="connsiteY21" fmla="*/ 176382 h 326401"/>
                <a:gd name="connsiteX22" fmla="*/ 693252 w 1042122"/>
                <a:gd name="connsiteY22" fmla="*/ 133520 h 326401"/>
                <a:gd name="connsiteX23" fmla="*/ 724208 w 1042122"/>
                <a:gd name="connsiteY23" fmla="*/ 116852 h 326401"/>
                <a:gd name="connsiteX24" fmla="*/ 748020 w 1042122"/>
                <a:gd name="connsiteY24" fmla="*/ 162096 h 326401"/>
                <a:gd name="connsiteX25" fmla="*/ 783739 w 1042122"/>
                <a:gd name="connsiteY25" fmla="*/ 174001 h 326401"/>
                <a:gd name="connsiteX26" fmla="*/ 864702 w 1042122"/>
                <a:gd name="connsiteY26" fmla="*/ 181146 h 326401"/>
                <a:gd name="connsiteX27" fmla="*/ 907564 w 1042122"/>
                <a:gd name="connsiteY27" fmla="*/ 176383 h 326401"/>
                <a:gd name="connsiteX28" fmla="*/ 967095 w 1042122"/>
                <a:gd name="connsiteY28" fmla="*/ 164476 h 326401"/>
                <a:gd name="connsiteX29" fmla="*/ 995670 w 1042122"/>
                <a:gd name="connsiteY29" fmla="*/ 154951 h 326401"/>
                <a:gd name="connsiteX30" fmla="*/ 1002814 w 1042122"/>
                <a:gd name="connsiteY30" fmla="*/ 88276 h 326401"/>
                <a:gd name="connsiteX31" fmla="*/ 1021864 w 1042122"/>
                <a:gd name="connsiteY31" fmla="*/ 88276 h 326401"/>
                <a:gd name="connsiteX32" fmla="*/ 1040914 w 1042122"/>
                <a:gd name="connsiteY32" fmla="*/ 152570 h 326401"/>
                <a:gd name="connsiteX33" fmla="*/ 1024245 w 1042122"/>
                <a:gd name="connsiteY33" fmla="*/ 224007 h 326401"/>
                <a:gd name="connsiteX34" fmla="*/ 921852 w 1042122"/>
                <a:gd name="connsiteY34" fmla="*/ 247821 h 326401"/>
                <a:gd name="connsiteX35" fmla="*/ 809933 w 1042122"/>
                <a:gd name="connsiteY35" fmla="*/ 235914 h 326401"/>
                <a:gd name="connsiteX36" fmla="*/ 774214 w 1042122"/>
                <a:gd name="connsiteY36" fmla="*/ 219245 h 326401"/>
                <a:gd name="connsiteX37" fmla="*/ 731351 w 1042122"/>
                <a:gd name="connsiteY37" fmla="*/ 188290 h 326401"/>
                <a:gd name="connsiteX38" fmla="*/ 709919 w 1042122"/>
                <a:gd name="connsiteY38" fmla="*/ 221625 h 326401"/>
                <a:gd name="connsiteX39" fmla="*/ 659914 w 1042122"/>
                <a:gd name="connsiteY39" fmla="*/ 266870 h 326401"/>
                <a:gd name="connsiteX40" fmla="*/ 626576 w 1042122"/>
                <a:gd name="connsiteY40" fmla="*/ 293063 h 326401"/>
                <a:gd name="connsiteX41" fmla="*/ 557520 w 1042122"/>
                <a:gd name="connsiteY41" fmla="*/ 326401 h 326401"/>
                <a:gd name="connsiteX42" fmla="*/ 495608 w 1042122"/>
                <a:gd name="connsiteY42" fmla="*/ 326401 h 326401"/>
                <a:gd name="connsiteX43" fmla="*/ 438458 w 1042122"/>
                <a:gd name="connsiteY43" fmla="*/ 293064 h 326401"/>
                <a:gd name="connsiteX44" fmla="*/ 393214 w 1042122"/>
                <a:gd name="connsiteY44" fmla="*/ 254964 h 326401"/>
                <a:gd name="connsiteX45" fmla="*/ 343208 w 1042122"/>
                <a:gd name="connsiteY45" fmla="*/ 188289 h 326401"/>
                <a:gd name="connsiteX46" fmla="*/ 290820 w 1042122"/>
                <a:gd name="connsiteY46" fmla="*/ 152570 h 326401"/>
                <a:gd name="connsiteX47" fmla="*/ 238432 w 1042122"/>
                <a:gd name="connsiteY47" fmla="*/ 133520 h 326401"/>
                <a:gd name="connsiteX48" fmla="*/ 197951 w 1042122"/>
                <a:gd name="connsiteY48" fmla="*/ 154951 h 326401"/>
                <a:gd name="connsiteX49" fmla="*/ 159851 w 1042122"/>
                <a:gd name="connsiteY49" fmla="*/ 171620 h 326401"/>
                <a:gd name="connsiteX50" fmla="*/ 126513 w 1042122"/>
                <a:gd name="connsiteY50" fmla="*/ 166858 h 326401"/>
                <a:gd name="connsiteX51" fmla="*/ 105082 w 1042122"/>
                <a:gd name="connsiteY51" fmla="*/ 147808 h 326401"/>
                <a:gd name="connsiteX52" fmla="*/ 57457 w 1042122"/>
                <a:gd name="connsiteY52" fmla="*/ 157333 h 326401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1276 w 1042122"/>
                <a:gd name="connsiteY6" fmla="*/ 28713 h 331132"/>
                <a:gd name="connsiteX7" fmla="*/ 168243 w 1042122"/>
                <a:gd name="connsiteY7" fmla="*/ 65029 h 331132"/>
                <a:gd name="connsiteX8" fmla="*/ 183664 w 1042122"/>
                <a:gd name="connsiteY8" fmla="*/ 102532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1276 w 1042122"/>
                <a:gd name="connsiteY6" fmla="*/ 28713 h 331132"/>
                <a:gd name="connsiteX7" fmla="*/ 168243 w 1042122"/>
                <a:gd name="connsiteY7" fmla="*/ 65029 h 331132"/>
                <a:gd name="connsiteX8" fmla="*/ 186045 w 1042122"/>
                <a:gd name="connsiteY8" fmla="*/ 90626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8420 w 1042122"/>
                <a:gd name="connsiteY6" fmla="*/ 28713 h 331132"/>
                <a:gd name="connsiteX7" fmla="*/ 168243 w 1042122"/>
                <a:gd name="connsiteY7" fmla="*/ 65029 h 331132"/>
                <a:gd name="connsiteX8" fmla="*/ 186045 w 1042122"/>
                <a:gd name="connsiteY8" fmla="*/ 90626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181 h 331249"/>
                <a:gd name="connsiteX1" fmla="*/ 307 w 1042122"/>
                <a:gd name="connsiteY1" fmla="*/ 97887 h 331249"/>
                <a:gd name="connsiteX2" fmla="*/ 36026 w 1042122"/>
                <a:gd name="connsiteY2" fmla="*/ 93124 h 331249"/>
                <a:gd name="connsiteX3" fmla="*/ 64601 w 1042122"/>
                <a:gd name="connsiteY3" fmla="*/ 83599 h 331249"/>
                <a:gd name="connsiteX4" fmla="*/ 81270 w 1042122"/>
                <a:gd name="connsiteY4" fmla="*/ 45500 h 331249"/>
                <a:gd name="connsiteX5" fmla="*/ 100319 w 1042122"/>
                <a:gd name="connsiteY5" fmla="*/ 255 h 331249"/>
                <a:gd name="connsiteX6" fmla="*/ 138420 w 1042122"/>
                <a:gd name="connsiteY6" fmla="*/ 28830 h 331249"/>
                <a:gd name="connsiteX7" fmla="*/ 168243 w 1042122"/>
                <a:gd name="connsiteY7" fmla="*/ 65146 h 331249"/>
                <a:gd name="connsiteX8" fmla="*/ 186045 w 1042122"/>
                <a:gd name="connsiteY8" fmla="*/ 90743 h 331249"/>
                <a:gd name="connsiteX9" fmla="*/ 246737 w 1042122"/>
                <a:gd name="connsiteY9" fmla="*/ 60138 h 331249"/>
                <a:gd name="connsiteX10" fmla="*/ 285850 w 1042122"/>
                <a:gd name="connsiteY10" fmla="*/ 90748 h 331249"/>
                <a:gd name="connsiteX11" fmla="*/ 286055 w 1042122"/>
                <a:gd name="connsiteY11" fmla="*/ 90743 h 331249"/>
                <a:gd name="connsiteX12" fmla="*/ 286348 w 1042122"/>
                <a:gd name="connsiteY12" fmla="*/ 91036 h 331249"/>
                <a:gd name="connsiteX13" fmla="*/ 314634 w 1042122"/>
                <a:gd name="connsiteY13" fmla="*/ 107412 h 331249"/>
                <a:gd name="connsiteX14" fmla="*/ 367020 w 1042122"/>
                <a:gd name="connsiteY14" fmla="*/ 128844 h 331249"/>
                <a:gd name="connsiteX15" fmla="*/ 395595 w 1042122"/>
                <a:gd name="connsiteY15" fmla="*/ 178849 h 331249"/>
                <a:gd name="connsiteX16" fmla="*/ 438458 w 1042122"/>
                <a:gd name="connsiteY16" fmla="*/ 221712 h 331249"/>
                <a:gd name="connsiteX17" fmla="*/ 483702 w 1042122"/>
                <a:gd name="connsiteY17" fmla="*/ 264574 h 331249"/>
                <a:gd name="connsiteX18" fmla="*/ 536089 w 1042122"/>
                <a:gd name="connsiteY18" fmla="*/ 276481 h 331249"/>
                <a:gd name="connsiteX19" fmla="*/ 595620 w 1042122"/>
                <a:gd name="connsiteY19" fmla="*/ 271718 h 331249"/>
                <a:gd name="connsiteX20" fmla="*/ 648008 w 1042122"/>
                <a:gd name="connsiteY20" fmla="*/ 228856 h 331249"/>
                <a:gd name="connsiteX21" fmla="*/ 674202 w 1042122"/>
                <a:gd name="connsiteY21" fmla="*/ 181230 h 331249"/>
                <a:gd name="connsiteX22" fmla="*/ 693252 w 1042122"/>
                <a:gd name="connsiteY22" fmla="*/ 138368 h 331249"/>
                <a:gd name="connsiteX23" fmla="*/ 724208 w 1042122"/>
                <a:gd name="connsiteY23" fmla="*/ 121700 h 331249"/>
                <a:gd name="connsiteX24" fmla="*/ 748020 w 1042122"/>
                <a:gd name="connsiteY24" fmla="*/ 166944 h 331249"/>
                <a:gd name="connsiteX25" fmla="*/ 783739 w 1042122"/>
                <a:gd name="connsiteY25" fmla="*/ 178849 h 331249"/>
                <a:gd name="connsiteX26" fmla="*/ 864702 w 1042122"/>
                <a:gd name="connsiteY26" fmla="*/ 185994 h 331249"/>
                <a:gd name="connsiteX27" fmla="*/ 907564 w 1042122"/>
                <a:gd name="connsiteY27" fmla="*/ 181231 h 331249"/>
                <a:gd name="connsiteX28" fmla="*/ 967095 w 1042122"/>
                <a:gd name="connsiteY28" fmla="*/ 169324 h 331249"/>
                <a:gd name="connsiteX29" fmla="*/ 995670 w 1042122"/>
                <a:gd name="connsiteY29" fmla="*/ 159799 h 331249"/>
                <a:gd name="connsiteX30" fmla="*/ 1002814 w 1042122"/>
                <a:gd name="connsiteY30" fmla="*/ 93124 h 331249"/>
                <a:gd name="connsiteX31" fmla="*/ 1021864 w 1042122"/>
                <a:gd name="connsiteY31" fmla="*/ 93124 h 331249"/>
                <a:gd name="connsiteX32" fmla="*/ 1040914 w 1042122"/>
                <a:gd name="connsiteY32" fmla="*/ 157418 h 331249"/>
                <a:gd name="connsiteX33" fmla="*/ 1024245 w 1042122"/>
                <a:gd name="connsiteY33" fmla="*/ 228855 h 331249"/>
                <a:gd name="connsiteX34" fmla="*/ 921852 w 1042122"/>
                <a:gd name="connsiteY34" fmla="*/ 252669 h 331249"/>
                <a:gd name="connsiteX35" fmla="*/ 809933 w 1042122"/>
                <a:gd name="connsiteY35" fmla="*/ 240762 h 331249"/>
                <a:gd name="connsiteX36" fmla="*/ 774214 w 1042122"/>
                <a:gd name="connsiteY36" fmla="*/ 224093 h 331249"/>
                <a:gd name="connsiteX37" fmla="*/ 731351 w 1042122"/>
                <a:gd name="connsiteY37" fmla="*/ 193138 h 331249"/>
                <a:gd name="connsiteX38" fmla="*/ 709919 w 1042122"/>
                <a:gd name="connsiteY38" fmla="*/ 226473 h 331249"/>
                <a:gd name="connsiteX39" fmla="*/ 659914 w 1042122"/>
                <a:gd name="connsiteY39" fmla="*/ 271718 h 331249"/>
                <a:gd name="connsiteX40" fmla="*/ 626576 w 1042122"/>
                <a:gd name="connsiteY40" fmla="*/ 297911 h 331249"/>
                <a:gd name="connsiteX41" fmla="*/ 557520 w 1042122"/>
                <a:gd name="connsiteY41" fmla="*/ 331249 h 331249"/>
                <a:gd name="connsiteX42" fmla="*/ 495608 w 1042122"/>
                <a:gd name="connsiteY42" fmla="*/ 331249 h 331249"/>
                <a:gd name="connsiteX43" fmla="*/ 438458 w 1042122"/>
                <a:gd name="connsiteY43" fmla="*/ 297912 h 331249"/>
                <a:gd name="connsiteX44" fmla="*/ 393214 w 1042122"/>
                <a:gd name="connsiteY44" fmla="*/ 259812 h 331249"/>
                <a:gd name="connsiteX45" fmla="*/ 343208 w 1042122"/>
                <a:gd name="connsiteY45" fmla="*/ 193137 h 331249"/>
                <a:gd name="connsiteX46" fmla="*/ 290820 w 1042122"/>
                <a:gd name="connsiteY46" fmla="*/ 157418 h 331249"/>
                <a:gd name="connsiteX47" fmla="*/ 238432 w 1042122"/>
                <a:gd name="connsiteY47" fmla="*/ 138368 h 331249"/>
                <a:gd name="connsiteX48" fmla="*/ 197951 w 1042122"/>
                <a:gd name="connsiteY48" fmla="*/ 159799 h 331249"/>
                <a:gd name="connsiteX49" fmla="*/ 159851 w 1042122"/>
                <a:gd name="connsiteY49" fmla="*/ 176468 h 331249"/>
                <a:gd name="connsiteX50" fmla="*/ 126513 w 1042122"/>
                <a:gd name="connsiteY50" fmla="*/ 171706 h 331249"/>
                <a:gd name="connsiteX51" fmla="*/ 105082 w 1042122"/>
                <a:gd name="connsiteY51" fmla="*/ 152656 h 331249"/>
                <a:gd name="connsiteX52" fmla="*/ 57457 w 1042122"/>
                <a:gd name="connsiteY52" fmla="*/ 162181 h 331249"/>
                <a:gd name="connsiteX0" fmla="*/ 57457 w 1042122"/>
                <a:gd name="connsiteY0" fmla="*/ 162181 h 331249"/>
                <a:gd name="connsiteX1" fmla="*/ 307 w 1042122"/>
                <a:gd name="connsiteY1" fmla="*/ 97887 h 331249"/>
                <a:gd name="connsiteX2" fmla="*/ 36026 w 1042122"/>
                <a:gd name="connsiteY2" fmla="*/ 93124 h 331249"/>
                <a:gd name="connsiteX3" fmla="*/ 64601 w 1042122"/>
                <a:gd name="connsiteY3" fmla="*/ 83599 h 331249"/>
                <a:gd name="connsiteX4" fmla="*/ 81270 w 1042122"/>
                <a:gd name="connsiteY4" fmla="*/ 45500 h 331249"/>
                <a:gd name="connsiteX5" fmla="*/ 109844 w 1042122"/>
                <a:gd name="connsiteY5" fmla="*/ 255 h 331249"/>
                <a:gd name="connsiteX6" fmla="*/ 138420 w 1042122"/>
                <a:gd name="connsiteY6" fmla="*/ 28830 h 331249"/>
                <a:gd name="connsiteX7" fmla="*/ 168243 w 1042122"/>
                <a:gd name="connsiteY7" fmla="*/ 65146 h 331249"/>
                <a:gd name="connsiteX8" fmla="*/ 186045 w 1042122"/>
                <a:gd name="connsiteY8" fmla="*/ 90743 h 331249"/>
                <a:gd name="connsiteX9" fmla="*/ 246737 w 1042122"/>
                <a:gd name="connsiteY9" fmla="*/ 60138 h 331249"/>
                <a:gd name="connsiteX10" fmla="*/ 285850 w 1042122"/>
                <a:gd name="connsiteY10" fmla="*/ 90748 h 331249"/>
                <a:gd name="connsiteX11" fmla="*/ 286055 w 1042122"/>
                <a:gd name="connsiteY11" fmla="*/ 90743 h 331249"/>
                <a:gd name="connsiteX12" fmla="*/ 286348 w 1042122"/>
                <a:gd name="connsiteY12" fmla="*/ 91036 h 331249"/>
                <a:gd name="connsiteX13" fmla="*/ 314634 w 1042122"/>
                <a:gd name="connsiteY13" fmla="*/ 107412 h 331249"/>
                <a:gd name="connsiteX14" fmla="*/ 367020 w 1042122"/>
                <a:gd name="connsiteY14" fmla="*/ 128844 h 331249"/>
                <a:gd name="connsiteX15" fmla="*/ 395595 w 1042122"/>
                <a:gd name="connsiteY15" fmla="*/ 178849 h 331249"/>
                <a:gd name="connsiteX16" fmla="*/ 438458 w 1042122"/>
                <a:gd name="connsiteY16" fmla="*/ 221712 h 331249"/>
                <a:gd name="connsiteX17" fmla="*/ 483702 w 1042122"/>
                <a:gd name="connsiteY17" fmla="*/ 264574 h 331249"/>
                <a:gd name="connsiteX18" fmla="*/ 536089 w 1042122"/>
                <a:gd name="connsiteY18" fmla="*/ 276481 h 331249"/>
                <a:gd name="connsiteX19" fmla="*/ 595620 w 1042122"/>
                <a:gd name="connsiteY19" fmla="*/ 271718 h 331249"/>
                <a:gd name="connsiteX20" fmla="*/ 648008 w 1042122"/>
                <a:gd name="connsiteY20" fmla="*/ 228856 h 331249"/>
                <a:gd name="connsiteX21" fmla="*/ 674202 w 1042122"/>
                <a:gd name="connsiteY21" fmla="*/ 181230 h 331249"/>
                <a:gd name="connsiteX22" fmla="*/ 693252 w 1042122"/>
                <a:gd name="connsiteY22" fmla="*/ 138368 h 331249"/>
                <a:gd name="connsiteX23" fmla="*/ 724208 w 1042122"/>
                <a:gd name="connsiteY23" fmla="*/ 121700 h 331249"/>
                <a:gd name="connsiteX24" fmla="*/ 748020 w 1042122"/>
                <a:gd name="connsiteY24" fmla="*/ 166944 h 331249"/>
                <a:gd name="connsiteX25" fmla="*/ 783739 w 1042122"/>
                <a:gd name="connsiteY25" fmla="*/ 178849 h 331249"/>
                <a:gd name="connsiteX26" fmla="*/ 864702 w 1042122"/>
                <a:gd name="connsiteY26" fmla="*/ 185994 h 331249"/>
                <a:gd name="connsiteX27" fmla="*/ 907564 w 1042122"/>
                <a:gd name="connsiteY27" fmla="*/ 181231 h 331249"/>
                <a:gd name="connsiteX28" fmla="*/ 967095 w 1042122"/>
                <a:gd name="connsiteY28" fmla="*/ 169324 h 331249"/>
                <a:gd name="connsiteX29" fmla="*/ 995670 w 1042122"/>
                <a:gd name="connsiteY29" fmla="*/ 159799 h 331249"/>
                <a:gd name="connsiteX30" fmla="*/ 1002814 w 1042122"/>
                <a:gd name="connsiteY30" fmla="*/ 93124 h 331249"/>
                <a:gd name="connsiteX31" fmla="*/ 1021864 w 1042122"/>
                <a:gd name="connsiteY31" fmla="*/ 93124 h 331249"/>
                <a:gd name="connsiteX32" fmla="*/ 1040914 w 1042122"/>
                <a:gd name="connsiteY32" fmla="*/ 157418 h 331249"/>
                <a:gd name="connsiteX33" fmla="*/ 1024245 w 1042122"/>
                <a:gd name="connsiteY33" fmla="*/ 228855 h 331249"/>
                <a:gd name="connsiteX34" fmla="*/ 921852 w 1042122"/>
                <a:gd name="connsiteY34" fmla="*/ 252669 h 331249"/>
                <a:gd name="connsiteX35" fmla="*/ 809933 w 1042122"/>
                <a:gd name="connsiteY35" fmla="*/ 240762 h 331249"/>
                <a:gd name="connsiteX36" fmla="*/ 774214 w 1042122"/>
                <a:gd name="connsiteY36" fmla="*/ 224093 h 331249"/>
                <a:gd name="connsiteX37" fmla="*/ 731351 w 1042122"/>
                <a:gd name="connsiteY37" fmla="*/ 193138 h 331249"/>
                <a:gd name="connsiteX38" fmla="*/ 709919 w 1042122"/>
                <a:gd name="connsiteY38" fmla="*/ 226473 h 331249"/>
                <a:gd name="connsiteX39" fmla="*/ 659914 w 1042122"/>
                <a:gd name="connsiteY39" fmla="*/ 271718 h 331249"/>
                <a:gd name="connsiteX40" fmla="*/ 626576 w 1042122"/>
                <a:gd name="connsiteY40" fmla="*/ 297911 h 331249"/>
                <a:gd name="connsiteX41" fmla="*/ 557520 w 1042122"/>
                <a:gd name="connsiteY41" fmla="*/ 331249 h 331249"/>
                <a:gd name="connsiteX42" fmla="*/ 495608 w 1042122"/>
                <a:gd name="connsiteY42" fmla="*/ 331249 h 331249"/>
                <a:gd name="connsiteX43" fmla="*/ 438458 w 1042122"/>
                <a:gd name="connsiteY43" fmla="*/ 297912 h 331249"/>
                <a:gd name="connsiteX44" fmla="*/ 393214 w 1042122"/>
                <a:gd name="connsiteY44" fmla="*/ 259812 h 331249"/>
                <a:gd name="connsiteX45" fmla="*/ 343208 w 1042122"/>
                <a:gd name="connsiteY45" fmla="*/ 193137 h 331249"/>
                <a:gd name="connsiteX46" fmla="*/ 290820 w 1042122"/>
                <a:gd name="connsiteY46" fmla="*/ 157418 h 331249"/>
                <a:gd name="connsiteX47" fmla="*/ 238432 w 1042122"/>
                <a:gd name="connsiteY47" fmla="*/ 138368 h 331249"/>
                <a:gd name="connsiteX48" fmla="*/ 197951 w 1042122"/>
                <a:gd name="connsiteY48" fmla="*/ 159799 h 331249"/>
                <a:gd name="connsiteX49" fmla="*/ 159851 w 1042122"/>
                <a:gd name="connsiteY49" fmla="*/ 176468 h 331249"/>
                <a:gd name="connsiteX50" fmla="*/ 126513 w 1042122"/>
                <a:gd name="connsiteY50" fmla="*/ 171706 h 331249"/>
                <a:gd name="connsiteX51" fmla="*/ 105082 w 1042122"/>
                <a:gd name="connsiteY51" fmla="*/ 152656 h 331249"/>
                <a:gd name="connsiteX52" fmla="*/ 57457 w 1042122"/>
                <a:gd name="connsiteY52" fmla="*/ 162181 h 331249"/>
                <a:gd name="connsiteX0" fmla="*/ 57457 w 1042122"/>
                <a:gd name="connsiteY0" fmla="*/ 161980 h 331048"/>
                <a:gd name="connsiteX1" fmla="*/ 307 w 1042122"/>
                <a:gd name="connsiteY1" fmla="*/ 97686 h 331048"/>
                <a:gd name="connsiteX2" fmla="*/ 36026 w 1042122"/>
                <a:gd name="connsiteY2" fmla="*/ 92923 h 331048"/>
                <a:gd name="connsiteX3" fmla="*/ 64601 w 1042122"/>
                <a:gd name="connsiteY3" fmla="*/ 83398 h 331048"/>
                <a:gd name="connsiteX4" fmla="*/ 81270 w 1042122"/>
                <a:gd name="connsiteY4" fmla="*/ 35774 h 331048"/>
                <a:gd name="connsiteX5" fmla="*/ 109844 w 1042122"/>
                <a:gd name="connsiteY5" fmla="*/ 54 h 331048"/>
                <a:gd name="connsiteX6" fmla="*/ 138420 w 1042122"/>
                <a:gd name="connsiteY6" fmla="*/ 28629 h 331048"/>
                <a:gd name="connsiteX7" fmla="*/ 168243 w 1042122"/>
                <a:gd name="connsiteY7" fmla="*/ 64945 h 331048"/>
                <a:gd name="connsiteX8" fmla="*/ 186045 w 1042122"/>
                <a:gd name="connsiteY8" fmla="*/ 90542 h 331048"/>
                <a:gd name="connsiteX9" fmla="*/ 246737 w 1042122"/>
                <a:gd name="connsiteY9" fmla="*/ 59937 h 331048"/>
                <a:gd name="connsiteX10" fmla="*/ 285850 w 1042122"/>
                <a:gd name="connsiteY10" fmla="*/ 90547 h 331048"/>
                <a:gd name="connsiteX11" fmla="*/ 286055 w 1042122"/>
                <a:gd name="connsiteY11" fmla="*/ 90542 h 331048"/>
                <a:gd name="connsiteX12" fmla="*/ 286348 w 1042122"/>
                <a:gd name="connsiteY12" fmla="*/ 90835 h 331048"/>
                <a:gd name="connsiteX13" fmla="*/ 314634 w 1042122"/>
                <a:gd name="connsiteY13" fmla="*/ 107211 h 331048"/>
                <a:gd name="connsiteX14" fmla="*/ 367020 w 1042122"/>
                <a:gd name="connsiteY14" fmla="*/ 128643 h 331048"/>
                <a:gd name="connsiteX15" fmla="*/ 395595 w 1042122"/>
                <a:gd name="connsiteY15" fmla="*/ 178648 h 331048"/>
                <a:gd name="connsiteX16" fmla="*/ 438458 w 1042122"/>
                <a:gd name="connsiteY16" fmla="*/ 221511 h 331048"/>
                <a:gd name="connsiteX17" fmla="*/ 483702 w 1042122"/>
                <a:gd name="connsiteY17" fmla="*/ 264373 h 331048"/>
                <a:gd name="connsiteX18" fmla="*/ 536089 w 1042122"/>
                <a:gd name="connsiteY18" fmla="*/ 276280 h 331048"/>
                <a:gd name="connsiteX19" fmla="*/ 595620 w 1042122"/>
                <a:gd name="connsiteY19" fmla="*/ 271517 h 331048"/>
                <a:gd name="connsiteX20" fmla="*/ 648008 w 1042122"/>
                <a:gd name="connsiteY20" fmla="*/ 228655 h 331048"/>
                <a:gd name="connsiteX21" fmla="*/ 674202 w 1042122"/>
                <a:gd name="connsiteY21" fmla="*/ 181029 h 331048"/>
                <a:gd name="connsiteX22" fmla="*/ 693252 w 1042122"/>
                <a:gd name="connsiteY22" fmla="*/ 138167 h 331048"/>
                <a:gd name="connsiteX23" fmla="*/ 724208 w 1042122"/>
                <a:gd name="connsiteY23" fmla="*/ 121499 h 331048"/>
                <a:gd name="connsiteX24" fmla="*/ 748020 w 1042122"/>
                <a:gd name="connsiteY24" fmla="*/ 166743 h 331048"/>
                <a:gd name="connsiteX25" fmla="*/ 783739 w 1042122"/>
                <a:gd name="connsiteY25" fmla="*/ 178648 h 331048"/>
                <a:gd name="connsiteX26" fmla="*/ 864702 w 1042122"/>
                <a:gd name="connsiteY26" fmla="*/ 185793 h 331048"/>
                <a:gd name="connsiteX27" fmla="*/ 907564 w 1042122"/>
                <a:gd name="connsiteY27" fmla="*/ 181030 h 331048"/>
                <a:gd name="connsiteX28" fmla="*/ 967095 w 1042122"/>
                <a:gd name="connsiteY28" fmla="*/ 169123 h 331048"/>
                <a:gd name="connsiteX29" fmla="*/ 995670 w 1042122"/>
                <a:gd name="connsiteY29" fmla="*/ 159598 h 331048"/>
                <a:gd name="connsiteX30" fmla="*/ 1002814 w 1042122"/>
                <a:gd name="connsiteY30" fmla="*/ 92923 h 331048"/>
                <a:gd name="connsiteX31" fmla="*/ 1021864 w 1042122"/>
                <a:gd name="connsiteY31" fmla="*/ 92923 h 331048"/>
                <a:gd name="connsiteX32" fmla="*/ 1040914 w 1042122"/>
                <a:gd name="connsiteY32" fmla="*/ 157217 h 331048"/>
                <a:gd name="connsiteX33" fmla="*/ 1024245 w 1042122"/>
                <a:gd name="connsiteY33" fmla="*/ 228654 h 331048"/>
                <a:gd name="connsiteX34" fmla="*/ 921852 w 1042122"/>
                <a:gd name="connsiteY34" fmla="*/ 252468 h 331048"/>
                <a:gd name="connsiteX35" fmla="*/ 809933 w 1042122"/>
                <a:gd name="connsiteY35" fmla="*/ 240561 h 331048"/>
                <a:gd name="connsiteX36" fmla="*/ 774214 w 1042122"/>
                <a:gd name="connsiteY36" fmla="*/ 223892 h 331048"/>
                <a:gd name="connsiteX37" fmla="*/ 731351 w 1042122"/>
                <a:gd name="connsiteY37" fmla="*/ 192937 h 331048"/>
                <a:gd name="connsiteX38" fmla="*/ 709919 w 1042122"/>
                <a:gd name="connsiteY38" fmla="*/ 226272 h 331048"/>
                <a:gd name="connsiteX39" fmla="*/ 659914 w 1042122"/>
                <a:gd name="connsiteY39" fmla="*/ 271517 h 331048"/>
                <a:gd name="connsiteX40" fmla="*/ 626576 w 1042122"/>
                <a:gd name="connsiteY40" fmla="*/ 297710 h 331048"/>
                <a:gd name="connsiteX41" fmla="*/ 557520 w 1042122"/>
                <a:gd name="connsiteY41" fmla="*/ 331048 h 331048"/>
                <a:gd name="connsiteX42" fmla="*/ 495608 w 1042122"/>
                <a:gd name="connsiteY42" fmla="*/ 331048 h 331048"/>
                <a:gd name="connsiteX43" fmla="*/ 438458 w 1042122"/>
                <a:gd name="connsiteY43" fmla="*/ 297711 h 331048"/>
                <a:gd name="connsiteX44" fmla="*/ 393214 w 1042122"/>
                <a:gd name="connsiteY44" fmla="*/ 259611 h 331048"/>
                <a:gd name="connsiteX45" fmla="*/ 343208 w 1042122"/>
                <a:gd name="connsiteY45" fmla="*/ 192936 h 331048"/>
                <a:gd name="connsiteX46" fmla="*/ 290820 w 1042122"/>
                <a:gd name="connsiteY46" fmla="*/ 157217 h 331048"/>
                <a:gd name="connsiteX47" fmla="*/ 238432 w 1042122"/>
                <a:gd name="connsiteY47" fmla="*/ 138167 h 331048"/>
                <a:gd name="connsiteX48" fmla="*/ 197951 w 1042122"/>
                <a:gd name="connsiteY48" fmla="*/ 159598 h 331048"/>
                <a:gd name="connsiteX49" fmla="*/ 159851 w 1042122"/>
                <a:gd name="connsiteY49" fmla="*/ 176267 h 331048"/>
                <a:gd name="connsiteX50" fmla="*/ 126513 w 1042122"/>
                <a:gd name="connsiteY50" fmla="*/ 171505 h 331048"/>
                <a:gd name="connsiteX51" fmla="*/ 105082 w 1042122"/>
                <a:gd name="connsiteY51" fmla="*/ 152455 h 331048"/>
                <a:gd name="connsiteX52" fmla="*/ 57457 w 1042122"/>
                <a:gd name="connsiteY52" fmla="*/ 161980 h 331048"/>
                <a:gd name="connsiteX0" fmla="*/ 57457 w 1042122"/>
                <a:gd name="connsiteY0" fmla="*/ 159605 h 328673"/>
                <a:gd name="connsiteX1" fmla="*/ 307 w 1042122"/>
                <a:gd name="connsiteY1" fmla="*/ 95311 h 328673"/>
                <a:gd name="connsiteX2" fmla="*/ 36026 w 1042122"/>
                <a:gd name="connsiteY2" fmla="*/ 90548 h 328673"/>
                <a:gd name="connsiteX3" fmla="*/ 64601 w 1042122"/>
                <a:gd name="connsiteY3" fmla="*/ 81023 h 328673"/>
                <a:gd name="connsiteX4" fmla="*/ 81270 w 1042122"/>
                <a:gd name="connsiteY4" fmla="*/ 33399 h 328673"/>
                <a:gd name="connsiteX5" fmla="*/ 97938 w 1042122"/>
                <a:gd name="connsiteY5" fmla="*/ 60 h 328673"/>
                <a:gd name="connsiteX6" fmla="*/ 138420 w 1042122"/>
                <a:gd name="connsiteY6" fmla="*/ 26254 h 328673"/>
                <a:gd name="connsiteX7" fmla="*/ 168243 w 1042122"/>
                <a:gd name="connsiteY7" fmla="*/ 62570 h 328673"/>
                <a:gd name="connsiteX8" fmla="*/ 186045 w 1042122"/>
                <a:gd name="connsiteY8" fmla="*/ 88167 h 328673"/>
                <a:gd name="connsiteX9" fmla="*/ 246737 w 1042122"/>
                <a:gd name="connsiteY9" fmla="*/ 57562 h 328673"/>
                <a:gd name="connsiteX10" fmla="*/ 285850 w 1042122"/>
                <a:gd name="connsiteY10" fmla="*/ 88172 h 328673"/>
                <a:gd name="connsiteX11" fmla="*/ 286055 w 1042122"/>
                <a:gd name="connsiteY11" fmla="*/ 88167 h 328673"/>
                <a:gd name="connsiteX12" fmla="*/ 286348 w 1042122"/>
                <a:gd name="connsiteY12" fmla="*/ 88460 h 328673"/>
                <a:gd name="connsiteX13" fmla="*/ 314634 w 1042122"/>
                <a:gd name="connsiteY13" fmla="*/ 104836 h 328673"/>
                <a:gd name="connsiteX14" fmla="*/ 367020 w 1042122"/>
                <a:gd name="connsiteY14" fmla="*/ 126268 h 328673"/>
                <a:gd name="connsiteX15" fmla="*/ 395595 w 1042122"/>
                <a:gd name="connsiteY15" fmla="*/ 176273 h 328673"/>
                <a:gd name="connsiteX16" fmla="*/ 438458 w 1042122"/>
                <a:gd name="connsiteY16" fmla="*/ 219136 h 328673"/>
                <a:gd name="connsiteX17" fmla="*/ 483702 w 1042122"/>
                <a:gd name="connsiteY17" fmla="*/ 261998 h 328673"/>
                <a:gd name="connsiteX18" fmla="*/ 536089 w 1042122"/>
                <a:gd name="connsiteY18" fmla="*/ 273905 h 328673"/>
                <a:gd name="connsiteX19" fmla="*/ 595620 w 1042122"/>
                <a:gd name="connsiteY19" fmla="*/ 269142 h 328673"/>
                <a:gd name="connsiteX20" fmla="*/ 648008 w 1042122"/>
                <a:gd name="connsiteY20" fmla="*/ 226280 h 328673"/>
                <a:gd name="connsiteX21" fmla="*/ 674202 w 1042122"/>
                <a:gd name="connsiteY21" fmla="*/ 178654 h 328673"/>
                <a:gd name="connsiteX22" fmla="*/ 693252 w 1042122"/>
                <a:gd name="connsiteY22" fmla="*/ 135792 h 328673"/>
                <a:gd name="connsiteX23" fmla="*/ 724208 w 1042122"/>
                <a:gd name="connsiteY23" fmla="*/ 119124 h 328673"/>
                <a:gd name="connsiteX24" fmla="*/ 748020 w 1042122"/>
                <a:gd name="connsiteY24" fmla="*/ 164368 h 328673"/>
                <a:gd name="connsiteX25" fmla="*/ 783739 w 1042122"/>
                <a:gd name="connsiteY25" fmla="*/ 176273 h 328673"/>
                <a:gd name="connsiteX26" fmla="*/ 864702 w 1042122"/>
                <a:gd name="connsiteY26" fmla="*/ 183418 h 328673"/>
                <a:gd name="connsiteX27" fmla="*/ 907564 w 1042122"/>
                <a:gd name="connsiteY27" fmla="*/ 178655 h 328673"/>
                <a:gd name="connsiteX28" fmla="*/ 967095 w 1042122"/>
                <a:gd name="connsiteY28" fmla="*/ 166748 h 328673"/>
                <a:gd name="connsiteX29" fmla="*/ 995670 w 1042122"/>
                <a:gd name="connsiteY29" fmla="*/ 157223 h 328673"/>
                <a:gd name="connsiteX30" fmla="*/ 1002814 w 1042122"/>
                <a:gd name="connsiteY30" fmla="*/ 90548 h 328673"/>
                <a:gd name="connsiteX31" fmla="*/ 1021864 w 1042122"/>
                <a:gd name="connsiteY31" fmla="*/ 90548 h 328673"/>
                <a:gd name="connsiteX32" fmla="*/ 1040914 w 1042122"/>
                <a:gd name="connsiteY32" fmla="*/ 154842 h 328673"/>
                <a:gd name="connsiteX33" fmla="*/ 1024245 w 1042122"/>
                <a:gd name="connsiteY33" fmla="*/ 226279 h 328673"/>
                <a:gd name="connsiteX34" fmla="*/ 921852 w 1042122"/>
                <a:gd name="connsiteY34" fmla="*/ 250093 h 328673"/>
                <a:gd name="connsiteX35" fmla="*/ 809933 w 1042122"/>
                <a:gd name="connsiteY35" fmla="*/ 238186 h 328673"/>
                <a:gd name="connsiteX36" fmla="*/ 774214 w 1042122"/>
                <a:gd name="connsiteY36" fmla="*/ 221517 h 328673"/>
                <a:gd name="connsiteX37" fmla="*/ 731351 w 1042122"/>
                <a:gd name="connsiteY37" fmla="*/ 190562 h 328673"/>
                <a:gd name="connsiteX38" fmla="*/ 709919 w 1042122"/>
                <a:gd name="connsiteY38" fmla="*/ 223897 h 328673"/>
                <a:gd name="connsiteX39" fmla="*/ 659914 w 1042122"/>
                <a:gd name="connsiteY39" fmla="*/ 269142 h 328673"/>
                <a:gd name="connsiteX40" fmla="*/ 626576 w 1042122"/>
                <a:gd name="connsiteY40" fmla="*/ 295335 h 328673"/>
                <a:gd name="connsiteX41" fmla="*/ 557520 w 1042122"/>
                <a:gd name="connsiteY41" fmla="*/ 328673 h 328673"/>
                <a:gd name="connsiteX42" fmla="*/ 495608 w 1042122"/>
                <a:gd name="connsiteY42" fmla="*/ 328673 h 328673"/>
                <a:gd name="connsiteX43" fmla="*/ 438458 w 1042122"/>
                <a:gd name="connsiteY43" fmla="*/ 295336 h 328673"/>
                <a:gd name="connsiteX44" fmla="*/ 393214 w 1042122"/>
                <a:gd name="connsiteY44" fmla="*/ 257236 h 328673"/>
                <a:gd name="connsiteX45" fmla="*/ 343208 w 1042122"/>
                <a:gd name="connsiteY45" fmla="*/ 190561 h 328673"/>
                <a:gd name="connsiteX46" fmla="*/ 290820 w 1042122"/>
                <a:gd name="connsiteY46" fmla="*/ 154842 h 328673"/>
                <a:gd name="connsiteX47" fmla="*/ 238432 w 1042122"/>
                <a:gd name="connsiteY47" fmla="*/ 135792 h 328673"/>
                <a:gd name="connsiteX48" fmla="*/ 197951 w 1042122"/>
                <a:gd name="connsiteY48" fmla="*/ 157223 h 328673"/>
                <a:gd name="connsiteX49" fmla="*/ 159851 w 1042122"/>
                <a:gd name="connsiteY49" fmla="*/ 173892 h 328673"/>
                <a:gd name="connsiteX50" fmla="*/ 126513 w 1042122"/>
                <a:gd name="connsiteY50" fmla="*/ 169130 h 328673"/>
                <a:gd name="connsiteX51" fmla="*/ 105082 w 1042122"/>
                <a:gd name="connsiteY51" fmla="*/ 150080 h 328673"/>
                <a:gd name="connsiteX52" fmla="*/ 57457 w 1042122"/>
                <a:gd name="connsiteY52" fmla="*/ 159605 h 328673"/>
                <a:gd name="connsiteX0" fmla="*/ 57457 w 1042122"/>
                <a:gd name="connsiteY0" fmla="*/ 166733 h 335801"/>
                <a:gd name="connsiteX1" fmla="*/ 307 w 1042122"/>
                <a:gd name="connsiteY1" fmla="*/ 102439 h 335801"/>
                <a:gd name="connsiteX2" fmla="*/ 36026 w 1042122"/>
                <a:gd name="connsiteY2" fmla="*/ 97676 h 335801"/>
                <a:gd name="connsiteX3" fmla="*/ 64601 w 1042122"/>
                <a:gd name="connsiteY3" fmla="*/ 88151 h 335801"/>
                <a:gd name="connsiteX4" fmla="*/ 81270 w 1042122"/>
                <a:gd name="connsiteY4" fmla="*/ 40527 h 335801"/>
                <a:gd name="connsiteX5" fmla="*/ 105082 w 1042122"/>
                <a:gd name="connsiteY5" fmla="*/ 44 h 335801"/>
                <a:gd name="connsiteX6" fmla="*/ 138420 w 1042122"/>
                <a:gd name="connsiteY6" fmla="*/ 33382 h 335801"/>
                <a:gd name="connsiteX7" fmla="*/ 168243 w 1042122"/>
                <a:gd name="connsiteY7" fmla="*/ 69698 h 335801"/>
                <a:gd name="connsiteX8" fmla="*/ 186045 w 1042122"/>
                <a:gd name="connsiteY8" fmla="*/ 95295 h 335801"/>
                <a:gd name="connsiteX9" fmla="*/ 246737 w 1042122"/>
                <a:gd name="connsiteY9" fmla="*/ 64690 h 335801"/>
                <a:gd name="connsiteX10" fmla="*/ 285850 w 1042122"/>
                <a:gd name="connsiteY10" fmla="*/ 95300 h 335801"/>
                <a:gd name="connsiteX11" fmla="*/ 286055 w 1042122"/>
                <a:gd name="connsiteY11" fmla="*/ 95295 h 335801"/>
                <a:gd name="connsiteX12" fmla="*/ 286348 w 1042122"/>
                <a:gd name="connsiteY12" fmla="*/ 95588 h 335801"/>
                <a:gd name="connsiteX13" fmla="*/ 314634 w 1042122"/>
                <a:gd name="connsiteY13" fmla="*/ 111964 h 335801"/>
                <a:gd name="connsiteX14" fmla="*/ 367020 w 1042122"/>
                <a:gd name="connsiteY14" fmla="*/ 133396 h 335801"/>
                <a:gd name="connsiteX15" fmla="*/ 395595 w 1042122"/>
                <a:gd name="connsiteY15" fmla="*/ 183401 h 335801"/>
                <a:gd name="connsiteX16" fmla="*/ 438458 w 1042122"/>
                <a:gd name="connsiteY16" fmla="*/ 226264 h 335801"/>
                <a:gd name="connsiteX17" fmla="*/ 483702 w 1042122"/>
                <a:gd name="connsiteY17" fmla="*/ 269126 h 335801"/>
                <a:gd name="connsiteX18" fmla="*/ 536089 w 1042122"/>
                <a:gd name="connsiteY18" fmla="*/ 281033 h 335801"/>
                <a:gd name="connsiteX19" fmla="*/ 595620 w 1042122"/>
                <a:gd name="connsiteY19" fmla="*/ 276270 h 335801"/>
                <a:gd name="connsiteX20" fmla="*/ 648008 w 1042122"/>
                <a:gd name="connsiteY20" fmla="*/ 233408 h 335801"/>
                <a:gd name="connsiteX21" fmla="*/ 674202 w 1042122"/>
                <a:gd name="connsiteY21" fmla="*/ 185782 h 335801"/>
                <a:gd name="connsiteX22" fmla="*/ 693252 w 1042122"/>
                <a:gd name="connsiteY22" fmla="*/ 142920 h 335801"/>
                <a:gd name="connsiteX23" fmla="*/ 724208 w 1042122"/>
                <a:gd name="connsiteY23" fmla="*/ 126252 h 335801"/>
                <a:gd name="connsiteX24" fmla="*/ 748020 w 1042122"/>
                <a:gd name="connsiteY24" fmla="*/ 171496 h 335801"/>
                <a:gd name="connsiteX25" fmla="*/ 783739 w 1042122"/>
                <a:gd name="connsiteY25" fmla="*/ 183401 h 335801"/>
                <a:gd name="connsiteX26" fmla="*/ 864702 w 1042122"/>
                <a:gd name="connsiteY26" fmla="*/ 190546 h 335801"/>
                <a:gd name="connsiteX27" fmla="*/ 907564 w 1042122"/>
                <a:gd name="connsiteY27" fmla="*/ 185783 h 335801"/>
                <a:gd name="connsiteX28" fmla="*/ 967095 w 1042122"/>
                <a:gd name="connsiteY28" fmla="*/ 173876 h 335801"/>
                <a:gd name="connsiteX29" fmla="*/ 995670 w 1042122"/>
                <a:gd name="connsiteY29" fmla="*/ 164351 h 335801"/>
                <a:gd name="connsiteX30" fmla="*/ 1002814 w 1042122"/>
                <a:gd name="connsiteY30" fmla="*/ 97676 h 335801"/>
                <a:gd name="connsiteX31" fmla="*/ 1021864 w 1042122"/>
                <a:gd name="connsiteY31" fmla="*/ 97676 h 335801"/>
                <a:gd name="connsiteX32" fmla="*/ 1040914 w 1042122"/>
                <a:gd name="connsiteY32" fmla="*/ 161970 h 335801"/>
                <a:gd name="connsiteX33" fmla="*/ 1024245 w 1042122"/>
                <a:gd name="connsiteY33" fmla="*/ 233407 h 335801"/>
                <a:gd name="connsiteX34" fmla="*/ 921852 w 1042122"/>
                <a:gd name="connsiteY34" fmla="*/ 257221 h 335801"/>
                <a:gd name="connsiteX35" fmla="*/ 809933 w 1042122"/>
                <a:gd name="connsiteY35" fmla="*/ 245314 h 335801"/>
                <a:gd name="connsiteX36" fmla="*/ 774214 w 1042122"/>
                <a:gd name="connsiteY36" fmla="*/ 228645 h 335801"/>
                <a:gd name="connsiteX37" fmla="*/ 731351 w 1042122"/>
                <a:gd name="connsiteY37" fmla="*/ 197690 h 335801"/>
                <a:gd name="connsiteX38" fmla="*/ 709919 w 1042122"/>
                <a:gd name="connsiteY38" fmla="*/ 231025 h 335801"/>
                <a:gd name="connsiteX39" fmla="*/ 659914 w 1042122"/>
                <a:gd name="connsiteY39" fmla="*/ 276270 h 335801"/>
                <a:gd name="connsiteX40" fmla="*/ 626576 w 1042122"/>
                <a:gd name="connsiteY40" fmla="*/ 302463 h 335801"/>
                <a:gd name="connsiteX41" fmla="*/ 557520 w 1042122"/>
                <a:gd name="connsiteY41" fmla="*/ 335801 h 335801"/>
                <a:gd name="connsiteX42" fmla="*/ 495608 w 1042122"/>
                <a:gd name="connsiteY42" fmla="*/ 335801 h 335801"/>
                <a:gd name="connsiteX43" fmla="*/ 438458 w 1042122"/>
                <a:gd name="connsiteY43" fmla="*/ 302464 h 335801"/>
                <a:gd name="connsiteX44" fmla="*/ 393214 w 1042122"/>
                <a:gd name="connsiteY44" fmla="*/ 264364 h 335801"/>
                <a:gd name="connsiteX45" fmla="*/ 343208 w 1042122"/>
                <a:gd name="connsiteY45" fmla="*/ 197689 h 335801"/>
                <a:gd name="connsiteX46" fmla="*/ 290820 w 1042122"/>
                <a:gd name="connsiteY46" fmla="*/ 161970 h 335801"/>
                <a:gd name="connsiteX47" fmla="*/ 238432 w 1042122"/>
                <a:gd name="connsiteY47" fmla="*/ 142920 h 335801"/>
                <a:gd name="connsiteX48" fmla="*/ 197951 w 1042122"/>
                <a:gd name="connsiteY48" fmla="*/ 164351 h 335801"/>
                <a:gd name="connsiteX49" fmla="*/ 159851 w 1042122"/>
                <a:gd name="connsiteY49" fmla="*/ 181020 h 335801"/>
                <a:gd name="connsiteX50" fmla="*/ 126513 w 1042122"/>
                <a:gd name="connsiteY50" fmla="*/ 176258 h 335801"/>
                <a:gd name="connsiteX51" fmla="*/ 105082 w 1042122"/>
                <a:gd name="connsiteY51" fmla="*/ 157208 h 335801"/>
                <a:gd name="connsiteX52" fmla="*/ 57457 w 1042122"/>
                <a:gd name="connsiteY52" fmla="*/ 166733 h 335801"/>
                <a:gd name="connsiteX0" fmla="*/ 57457 w 1042122"/>
                <a:gd name="connsiteY0" fmla="*/ 171490 h 340558"/>
                <a:gd name="connsiteX1" fmla="*/ 307 w 1042122"/>
                <a:gd name="connsiteY1" fmla="*/ 107196 h 340558"/>
                <a:gd name="connsiteX2" fmla="*/ 36026 w 1042122"/>
                <a:gd name="connsiteY2" fmla="*/ 102433 h 340558"/>
                <a:gd name="connsiteX3" fmla="*/ 64601 w 1042122"/>
                <a:gd name="connsiteY3" fmla="*/ 92908 h 340558"/>
                <a:gd name="connsiteX4" fmla="*/ 81270 w 1042122"/>
                <a:gd name="connsiteY4" fmla="*/ 45284 h 340558"/>
                <a:gd name="connsiteX5" fmla="*/ 112226 w 1042122"/>
                <a:gd name="connsiteY5" fmla="*/ 38 h 340558"/>
                <a:gd name="connsiteX6" fmla="*/ 138420 w 1042122"/>
                <a:gd name="connsiteY6" fmla="*/ 38139 h 340558"/>
                <a:gd name="connsiteX7" fmla="*/ 168243 w 1042122"/>
                <a:gd name="connsiteY7" fmla="*/ 74455 h 340558"/>
                <a:gd name="connsiteX8" fmla="*/ 186045 w 1042122"/>
                <a:gd name="connsiteY8" fmla="*/ 100052 h 340558"/>
                <a:gd name="connsiteX9" fmla="*/ 246737 w 1042122"/>
                <a:gd name="connsiteY9" fmla="*/ 69447 h 340558"/>
                <a:gd name="connsiteX10" fmla="*/ 285850 w 1042122"/>
                <a:gd name="connsiteY10" fmla="*/ 100057 h 340558"/>
                <a:gd name="connsiteX11" fmla="*/ 286055 w 1042122"/>
                <a:gd name="connsiteY11" fmla="*/ 100052 h 340558"/>
                <a:gd name="connsiteX12" fmla="*/ 286348 w 1042122"/>
                <a:gd name="connsiteY12" fmla="*/ 100345 h 340558"/>
                <a:gd name="connsiteX13" fmla="*/ 314634 w 1042122"/>
                <a:gd name="connsiteY13" fmla="*/ 116721 h 340558"/>
                <a:gd name="connsiteX14" fmla="*/ 367020 w 1042122"/>
                <a:gd name="connsiteY14" fmla="*/ 138153 h 340558"/>
                <a:gd name="connsiteX15" fmla="*/ 395595 w 1042122"/>
                <a:gd name="connsiteY15" fmla="*/ 188158 h 340558"/>
                <a:gd name="connsiteX16" fmla="*/ 438458 w 1042122"/>
                <a:gd name="connsiteY16" fmla="*/ 231021 h 340558"/>
                <a:gd name="connsiteX17" fmla="*/ 483702 w 1042122"/>
                <a:gd name="connsiteY17" fmla="*/ 273883 h 340558"/>
                <a:gd name="connsiteX18" fmla="*/ 536089 w 1042122"/>
                <a:gd name="connsiteY18" fmla="*/ 285790 h 340558"/>
                <a:gd name="connsiteX19" fmla="*/ 595620 w 1042122"/>
                <a:gd name="connsiteY19" fmla="*/ 281027 h 340558"/>
                <a:gd name="connsiteX20" fmla="*/ 648008 w 1042122"/>
                <a:gd name="connsiteY20" fmla="*/ 238165 h 340558"/>
                <a:gd name="connsiteX21" fmla="*/ 674202 w 1042122"/>
                <a:gd name="connsiteY21" fmla="*/ 190539 h 340558"/>
                <a:gd name="connsiteX22" fmla="*/ 693252 w 1042122"/>
                <a:gd name="connsiteY22" fmla="*/ 147677 h 340558"/>
                <a:gd name="connsiteX23" fmla="*/ 724208 w 1042122"/>
                <a:gd name="connsiteY23" fmla="*/ 131009 h 340558"/>
                <a:gd name="connsiteX24" fmla="*/ 748020 w 1042122"/>
                <a:gd name="connsiteY24" fmla="*/ 176253 h 340558"/>
                <a:gd name="connsiteX25" fmla="*/ 783739 w 1042122"/>
                <a:gd name="connsiteY25" fmla="*/ 188158 h 340558"/>
                <a:gd name="connsiteX26" fmla="*/ 864702 w 1042122"/>
                <a:gd name="connsiteY26" fmla="*/ 195303 h 340558"/>
                <a:gd name="connsiteX27" fmla="*/ 907564 w 1042122"/>
                <a:gd name="connsiteY27" fmla="*/ 190540 h 340558"/>
                <a:gd name="connsiteX28" fmla="*/ 967095 w 1042122"/>
                <a:gd name="connsiteY28" fmla="*/ 178633 h 340558"/>
                <a:gd name="connsiteX29" fmla="*/ 995670 w 1042122"/>
                <a:gd name="connsiteY29" fmla="*/ 169108 h 340558"/>
                <a:gd name="connsiteX30" fmla="*/ 1002814 w 1042122"/>
                <a:gd name="connsiteY30" fmla="*/ 102433 h 340558"/>
                <a:gd name="connsiteX31" fmla="*/ 1021864 w 1042122"/>
                <a:gd name="connsiteY31" fmla="*/ 102433 h 340558"/>
                <a:gd name="connsiteX32" fmla="*/ 1040914 w 1042122"/>
                <a:gd name="connsiteY32" fmla="*/ 166727 h 340558"/>
                <a:gd name="connsiteX33" fmla="*/ 1024245 w 1042122"/>
                <a:gd name="connsiteY33" fmla="*/ 238164 h 340558"/>
                <a:gd name="connsiteX34" fmla="*/ 921852 w 1042122"/>
                <a:gd name="connsiteY34" fmla="*/ 261978 h 340558"/>
                <a:gd name="connsiteX35" fmla="*/ 809933 w 1042122"/>
                <a:gd name="connsiteY35" fmla="*/ 250071 h 340558"/>
                <a:gd name="connsiteX36" fmla="*/ 774214 w 1042122"/>
                <a:gd name="connsiteY36" fmla="*/ 233402 h 340558"/>
                <a:gd name="connsiteX37" fmla="*/ 731351 w 1042122"/>
                <a:gd name="connsiteY37" fmla="*/ 202447 h 340558"/>
                <a:gd name="connsiteX38" fmla="*/ 709919 w 1042122"/>
                <a:gd name="connsiteY38" fmla="*/ 235782 h 340558"/>
                <a:gd name="connsiteX39" fmla="*/ 659914 w 1042122"/>
                <a:gd name="connsiteY39" fmla="*/ 281027 h 340558"/>
                <a:gd name="connsiteX40" fmla="*/ 626576 w 1042122"/>
                <a:gd name="connsiteY40" fmla="*/ 307220 h 340558"/>
                <a:gd name="connsiteX41" fmla="*/ 557520 w 1042122"/>
                <a:gd name="connsiteY41" fmla="*/ 340558 h 340558"/>
                <a:gd name="connsiteX42" fmla="*/ 495608 w 1042122"/>
                <a:gd name="connsiteY42" fmla="*/ 340558 h 340558"/>
                <a:gd name="connsiteX43" fmla="*/ 438458 w 1042122"/>
                <a:gd name="connsiteY43" fmla="*/ 307221 h 340558"/>
                <a:gd name="connsiteX44" fmla="*/ 393214 w 1042122"/>
                <a:gd name="connsiteY44" fmla="*/ 269121 h 340558"/>
                <a:gd name="connsiteX45" fmla="*/ 343208 w 1042122"/>
                <a:gd name="connsiteY45" fmla="*/ 202446 h 340558"/>
                <a:gd name="connsiteX46" fmla="*/ 290820 w 1042122"/>
                <a:gd name="connsiteY46" fmla="*/ 166727 h 340558"/>
                <a:gd name="connsiteX47" fmla="*/ 238432 w 1042122"/>
                <a:gd name="connsiteY47" fmla="*/ 147677 h 340558"/>
                <a:gd name="connsiteX48" fmla="*/ 197951 w 1042122"/>
                <a:gd name="connsiteY48" fmla="*/ 169108 h 340558"/>
                <a:gd name="connsiteX49" fmla="*/ 159851 w 1042122"/>
                <a:gd name="connsiteY49" fmla="*/ 185777 h 340558"/>
                <a:gd name="connsiteX50" fmla="*/ 126513 w 1042122"/>
                <a:gd name="connsiteY50" fmla="*/ 181015 h 340558"/>
                <a:gd name="connsiteX51" fmla="*/ 105082 w 1042122"/>
                <a:gd name="connsiteY51" fmla="*/ 161965 h 340558"/>
                <a:gd name="connsiteX52" fmla="*/ 57457 w 1042122"/>
                <a:gd name="connsiteY52" fmla="*/ 171490 h 340558"/>
                <a:gd name="connsiteX0" fmla="*/ 57439 w 1042104"/>
                <a:gd name="connsiteY0" fmla="*/ 171490 h 340558"/>
                <a:gd name="connsiteX1" fmla="*/ 289 w 1042104"/>
                <a:gd name="connsiteY1" fmla="*/ 107196 h 340558"/>
                <a:gd name="connsiteX2" fmla="*/ 36008 w 1042104"/>
                <a:gd name="connsiteY2" fmla="*/ 102433 h 340558"/>
                <a:gd name="connsiteX3" fmla="*/ 52677 w 1042104"/>
                <a:gd name="connsiteY3" fmla="*/ 83383 h 340558"/>
                <a:gd name="connsiteX4" fmla="*/ 81252 w 1042104"/>
                <a:gd name="connsiteY4" fmla="*/ 45284 h 340558"/>
                <a:gd name="connsiteX5" fmla="*/ 112208 w 1042104"/>
                <a:gd name="connsiteY5" fmla="*/ 38 h 340558"/>
                <a:gd name="connsiteX6" fmla="*/ 138402 w 1042104"/>
                <a:gd name="connsiteY6" fmla="*/ 38139 h 340558"/>
                <a:gd name="connsiteX7" fmla="*/ 168225 w 1042104"/>
                <a:gd name="connsiteY7" fmla="*/ 74455 h 340558"/>
                <a:gd name="connsiteX8" fmla="*/ 186027 w 1042104"/>
                <a:gd name="connsiteY8" fmla="*/ 100052 h 340558"/>
                <a:gd name="connsiteX9" fmla="*/ 246719 w 1042104"/>
                <a:gd name="connsiteY9" fmla="*/ 69447 h 340558"/>
                <a:gd name="connsiteX10" fmla="*/ 285832 w 1042104"/>
                <a:gd name="connsiteY10" fmla="*/ 100057 h 340558"/>
                <a:gd name="connsiteX11" fmla="*/ 286037 w 1042104"/>
                <a:gd name="connsiteY11" fmla="*/ 100052 h 340558"/>
                <a:gd name="connsiteX12" fmla="*/ 286330 w 1042104"/>
                <a:gd name="connsiteY12" fmla="*/ 100345 h 340558"/>
                <a:gd name="connsiteX13" fmla="*/ 314616 w 1042104"/>
                <a:gd name="connsiteY13" fmla="*/ 116721 h 340558"/>
                <a:gd name="connsiteX14" fmla="*/ 367002 w 1042104"/>
                <a:gd name="connsiteY14" fmla="*/ 138153 h 340558"/>
                <a:gd name="connsiteX15" fmla="*/ 395577 w 1042104"/>
                <a:gd name="connsiteY15" fmla="*/ 188158 h 340558"/>
                <a:gd name="connsiteX16" fmla="*/ 438440 w 1042104"/>
                <a:gd name="connsiteY16" fmla="*/ 231021 h 340558"/>
                <a:gd name="connsiteX17" fmla="*/ 483684 w 1042104"/>
                <a:gd name="connsiteY17" fmla="*/ 273883 h 340558"/>
                <a:gd name="connsiteX18" fmla="*/ 536071 w 1042104"/>
                <a:gd name="connsiteY18" fmla="*/ 285790 h 340558"/>
                <a:gd name="connsiteX19" fmla="*/ 595602 w 1042104"/>
                <a:gd name="connsiteY19" fmla="*/ 281027 h 340558"/>
                <a:gd name="connsiteX20" fmla="*/ 647990 w 1042104"/>
                <a:gd name="connsiteY20" fmla="*/ 238165 h 340558"/>
                <a:gd name="connsiteX21" fmla="*/ 674184 w 1042104"/>
                <a:gd name="connsiteY21" fmla="*/ 190539 h 340558"/>
                <a:gd name="connsiteX22" fmla="*/ 693234 w 1042104"/>
                <a:gd name="connsiteY22" fmla="*/ 147677 h 340558"/>
                <a:gd name="connsiteX23" fmla="*/ 724190 w 1042104"/>
                <a:gd name="connsiteY23" fmla="*/ 131009 h 340558"/>
                <a:gd name="connsiteX24" fmla="*/ 748002 w 1042104"/>
                <a:gd name="connsiteY24" fmla="*/ 176253 h 340558"/>
                <a:gd name="connsiteX25" fmla="*/ 783721 w 1042104"/>
                <a:gd name="connsiteY25" fmla="*/ 188158 h 340558"/>
                <a:gd name="connsiteX26" fmla="*/ 864684 w 1042104"/>
                <a:gd name="connsiteY26" fmla="*/ 195303 h 340558"/>
                <a:gd name="connsiteX27" fmla="*/ 907546 w 1042104"/>
                <a:gd name="connsiteY27" fmla="*/ 190540 h 340558"/>
                <a:gd name="connsiteX28" fmla="*/ 967077 w 1042104"/>
                <a:gd name="connsiteY28" fmla="*/ 178633 h 340558"/>
                <a:gd name="connsiteX29" fmla="*/ 995652 w 1042104"/>
                <a:gd name="connsiteY29" fmla="*/ 169108 h 340558"/>
                <a:gd name="connsiteX30" fmla="*/ 1002796 w 1042104"/>
                <a:gd name="connsiteY30" fmla="*/ 102433 h 340558"/>
                <a:gd name="connsiteX31" fmla="*/ 1021846 w 1042104"/>
                <a:gd name="connsiteY31" fmla="*/ 102433 h 340558"/>
                <a:gd name="connsiteX32" fmla="*/ 1040896 w 1042104"/>
                <a:gd name="connsiteY32" fmla="*/ 166727 h 340558"/>
                <a:gd name="connsiteX33" fmla="*/ 1024227 w 1042104"/>
                <a:gd name="connsiteY33" fmla="*/ 238164 h 340558"/>
                <a:gd name="connsiteX34" fmla="*/ 921834 w 1042104"/>
                <a:gd name="connsiteY34" fmla="*/ 261978 h 340558"/>
                <a:gd name="connsiteX35" fmla="*/ 809915 w 1042104"/>
                <a:gd name="connsiteY35" fmla="*/ 250071 h 340558"/>
                <a:gd name="connsiteX36" fmla="*/ 774196 w 1042104"/>
                <a:gd name="connsiteY36" fmla="*/ 233402 h 340558"/>
                <a:gd name="connsiteX37" fmla="*/ 731333 w 1042104"/>
                <a:gd name="connsiteY37" fmla="*/ 202447 h 340558"/>
                <a:gd name="connsiteX38" fmla="*/ 709901 w 1042104"/>
                <a:gd name="connsiteY38" fmla="*/ 235782 h 340558"/>
                <a:gd name="connsiteX39" fmla="*/ 659896 w 1042104"/>
                <a:gd name="connsiteY39" fmla="*/ 281027 h 340558"/>
                <a:gd name="connsiteX40" fmla="*/ 626558 w 1042104"/>
                <a:gd name="connsiteY40" fmla="*/ 307220 h 340558"/>
                <a:gd name="connsiteX41" fmla="*/ 557502 w 1042104"/>
                <a:gd name="connsiteY41" fmla="*/ 340558 h 340558"/>
                <a:gd name="connsiteX42" fmla="*/ 495590 w 1042104"/>
                <a:gd name="connsiteY42" fmla="*/ 340558 h 340558"/>
                <a:gd name="connsiteX43" fmla="*/ 438440 w 1042104"/>
                <a:gd name="connsiteY43" fmla="*/ 307221 h 340558"/>
                <a:gd name="connsiteX44" fmla="*/ 393196 w 1042104"/>
                <a:gd name="connsiteY44" fmla="*/ 269121 h 340558"/>
                <a:gd name="connsiteX45" fmla="*/ 343190 w 1042104"/>
                <a:gd name="connsiteY45" fmla="*/ 202446 h 340558"/>
                <a:gd name="connsiteX46" fmla="*/ 290802 w 1042104"/>
                <a:gd name="connsiteY46" fmla="*/ 166727 h 340558"/>
                <a:gd name="connsiteX47" fmla="*/ 238414 w 1042104"/>
                <a:gd name="connsiteY47" fmla="*/ 147677 h 340558"/>
                <a:gd name="connsiteX48" fmla="*/ 197933 w 1042104"/>
                <a:gd name="connsiteY48" fmla="*/ 169108 h 340558"/>
                <a:gd name="connsiteX49" fmla="*/ 159833 w 1042104"/>
                <a:gd name="connsiteY49" fmla="*/ 185777 h 340558"/>
                <a:gd name="connsiteX50" fmla="*/ 126495 w 1042104"/>
                <a:gd name="connsiteY50" fmla="*/ 181015 h 340558"/>
                <a:gd name="connsiteX51" fmla="*/ 105064 w 1042104"/>
                <a:gd name="connsiteY51" fmla="*/ 161965 h 340558"/>
                <a:gd name="connsiteX52" fmla="*/ 57439 w 1042104"/>
                <a:gd name="connsiteY52" fmla="*/ 171490 h 340558"/>
                <a:gd name="connsiteX0" fmla="*/ 57439 w 1042104"/>
                <a:gd name="connsiteY0" fmla="*/ 171559 h 340627"/>
                <a:gd name="connsiteX1" fmla="*/ 289 w 1042104"/>
                <a:gd name="connsiteY1" fmla="*/ 107265 h 340627"/>
                <a:gd name="connsiteX2" fmla="*/ 36008 w 1042104"/>
                <a:gd name="connsiteY2" fmla="*/ 102502 h 340627"/>
                <a:gd name="connsiteX3" fmla="*/ 52677 w 1042104"/>
                <a:gd name="connsiteY3" fmla="*/ 83452 h 340627"/>
                <a:gd name="connsiteX4" fmla="*/ 83633 w 1042104"/>
                <a:gd name="connsiteY4" fmla="*/ 28685 h 340627"/>
                <a:gd name="connsiteX5" fmla="*/ 112208 w 1042104"/>
                <a:gd name="connsiteY5" fmla="*/ 107 h 340627"/>
                <a:gd name="connsiteX6" fmla="*/ 138402 w 1042104"/>
                <a:gd name="connsiteY6" fmla="*/ 38208 h 340627"/>
                <a:gd name="connsiteX7" fmla="*/ 168225 w 1042104"/>
                <a:gd name="connsiteY7" fmla="*/ 74524 h 340627"/>
                <a:gd name="connsiteX8" fmla="*/ 186027 w 1042104"/>
                <a:gd name="connsiteY8" fmla="*/ 100121 h 340627"/>
                <a:gd name="connsiteX9" fmla="*/ 246719 w 1042104"/>
                <a:gd name="connsiteY9" fmla="*/ 69516 h 340627"/>
                <a:gd name="connsiteX10" fmla="*/ 285832 w 1042104"/>
                <a:gd name="connsiteY10" fmla="*/ 100126 h 340627"/>
                <a:gd name="connsiteX11" fmla="*/ 286037 w 1042104"/>
                <a:gd name="connsiteY11" fmla="*/ 100121 h 340627"/>
                <a:gd name="connsiteX12" fmla="*/ 286330 w 1042104"/>
                <a:gd name="connsiteY12" fmla="*/ 100414 h 340627"/>
                <a:gd name="connsiteX13" fmla="*/ 314616 w 1042104"/>
                <a:gd name="connsiteY13" fmla="*/ 116790 h 340627"/>
                <a:gd name="connsiteX14" fmla="*/ 367002 w 1042104"/>
                <a:gd name="connsiteY14" fmla="*/ 138222 h 340627"/>
                <a:gd name="connsiteX15" fmla="*/ 395577 w 1042104"/>
                <a:gd name="connsiteY15" fmla="*/ 188227 h 340627"/>
                <a:gd name="connsiteX16" fmla="*/ 438440 w 1042104"/>
                <a:gd name="connsiteY16" fmla="*/ 231090 h 340627"/>
                <a:gd name="connsiteX17" fmla="*/ 483684 w 1042104"/>
                <a:gd name="connsiteY17" fmla="*/ 273952 h 340627"/>
                <a:gd name="connsiteX18" fmla="*/ 536071 w 1042104"/>
                <a:gd name="connsiteY18" fmla="*/ 285859 h 340627"/>
                <a:gd name="connsiteX19" fmla="*/ 595602 w 1042104"/>
                <a:gd name="connsiteY19" fmla="*/ 281096 h 340627"/>
                <a:gd name="connsiteX20" fmla="*/ 647990 w 1042104"/>
                <a:gd name="connsiteY20" fmla="*/ 238234 h 340627"/>
                <a:gd name="connsiteX21" fmla="*/ 674184 w 1042104"/>
                <a:gd name="connsiteY21" fmla="*/ 190608 h 340627"/>
                <a:gd name="connsiteX22" fmla="*/ 693234 w 1042104"/>
                <a:gd name="connsiteY22" fmla="*/ 147746 h 340627"/>
                <a:gd name="connsiteX23" fmla="*/ 724190 w 1042104"/>
                <a:gd name="connsiteY23" fmla="*/ 131078 h 340627"/>
                <a:gd name="connsiteX24" fmla="*/ 748002 w 1042104"/>
                <a:gd name="connsiteY24" fmla="*/ 176322 h 340627"/>
                <a:gd name="connsiteX25" fmla="*/ 783721 w 1042104"/>
                <a:gd name="connsiteY25" fmla="*/ 188227 h 340627"/>
                <a:gd name="connsiteX26" fmla="*/ 864684 w 1042104"/>
                <a:gd name="connsiteY26" fmla="*/ 195372 h 340627"/>
                <a:gd name="connsiteX27" fmla="*/ 907546 w 1042104"/>
                <a:gd name="connsiteY27" fmla="*/ 190609 h 340627"/>
                <a:gd name="connsiteX28" fmla="*/ 967077 w 1042104"/>
                <a:gd name="connsiteY28" fmla="*/ 178702 h 340627"/>
                <a:gd name="connsiteX29" fmla="*/ 995652 w 1042104"/>
                <a:gd name="connsiteY29" fmla="*/ 169177 h 340627"/>
                <a:gd name="connsiteX30" fmla="*/ 1002796 w 1042104"/>
                <a:gd name="connsiteY30" fmla="*/ 102502 h 340627"/>
                <a:gd name="connsiteX31" fmla="*/ 1021846 w 1042104"/>
                <a:gd name="connsiteY31" fmla="*/ 102502 h 340627"/>
                <a:gd name="connsiteX32" fmla="*/ 1040896 w 1042104"/>
                <a:gd name="connsiteY32" fmla="*/ 166796 h 340627"/>
                <a:gd name="connsiteX33" fmla="*/ 1024227 w 1042104"/>
                <a:gd name="connsiteY33" fmla="*/ 238233 h 340627"/>
                <a:gd name="connsiteX34" fmla="*/ 921834 w 1042104"/>
                <a:gd name="connsiteY34" fmla="*/ 262047 h 340627"/>
                <a:gd name="connsiteX35" fmla="*/ 809915 w 1042104"/>
                <a:gd name="connsiteY35" fmla="*/ 250140 h 340627"/>
                <a:gd name="connsiteX36" fmla="*/ 774196 w 1042104"/>
                <a:gd name="connsiteY36" fmla="*/ 233471 h 340627"/>
                <a:gd name="connsiteX37" fmla="*/ 731333 w 1042104"/>
                <a:gd name="connsiteY37" fmla="*/ 202516 h 340627"/>
                <a:gd name="connsiteX38" fmla="*/ 709901 w 1042104"/>
                <a:gd name="connsiteY38" fmla="*/ 235851 h 340627"/>
                <a:gd name="connsiteX39" fmla="*/ 659896 w 1042104"/>
                <a:gd name="connsiteY39" fmla="*/ 281096 h 340627"/>
                <a:gd name="connsiteX40" fmla="*/ 626558 w 1042104"/>
                <a:gd name="connsiteY40" fmla="*/ 307289 h 340627"/>
                <a:gd name="connsiteX41" fmla="*/ 557502 w 1042104"/>
                <a:gd name="connsiteY41" fmla="*/ 340627 h 340627"/>
                <a:gd name="connsiteX42" fmla="*/ 495590 w 1042104"/>
                <a:gd name="connsiteY42" fmla="*/ 340627 h 340627"/>
                <a:gd name="connsiteX43" fmla="*/ 438440 w 1042104"/>
                <a:gd name="connsiteY43" fmla="*/ 307290 h 340627"/>
                <a:gd name="connsiteX44" fmla="*/ 393196 w 1042104"/>
                <a:gd name="connsiteY44" fmla="*/ 269190 h 340627"/>
                <a:gd name="connsiteX45" fmla="*/ 343190 w 1042104"/>
                <a:gd name="connsiteY45" fmla="*/ 202515 h 340627"/>
                <a:gd name="connsiteX46" fmla="*/ 290802 w 1042104"/>
                <a:gd name="connsiteY46" fmla="*/ 166796 h 340627"/>
                <a:gd name="connsiteX47" fmla="*/ 238414 w 1042104"/>
                <a:gd name="connsiteY47" fmla="*/ 147746 h 340627"/>
                <a:gd name="connsiteX48" fmla="*/ 197933 w 1042104"/>
                <a:gd name="connsiteY48" fmla="*/ 169177 h 340627"/>
                <a:gd name="connsiteX49" fmla="*/ 159833 w 1042104"/>
                <a:gd name="connsiteY49" fmla="*/ 185846 h 340627"/>
                <a:gd name="connsiteX50" fmla="*/ 126495 w 1042104"/>
                <a:gd name="connsiteY50" fmla="*/ 181084 h 340627"/>
                <a:gd name="connsiteX51" fmla="*/ 105064 w 1042104"/>
                <a:gd name="connsiteY51" fmla="*/ 162034 h 340627"/>
                <a:gd name="connsiteX52" fmla="*/ 57439 w 1042104"/>
                <a:gd name="connsiteY52" fmla="*/ 171559 h 340627"/>
                <a:gd name="connsiteX0" fmla="*/ 57439 w 1042104"/>
                <a:gd name="connsiteY0" fmla="*/ 171559 h 340627"/>
                <a:gd name="connsiteX1" fmla="*/ 289 w 1042104"/>
                <a:gd name="connsiteY1" fmla="*/ 107265 h 340627"/>
                <a:gd name="connsiteX2" fmla="*/ 36008 w 1042104"/>
                <a:gd name="connsiteY2" fmla="*/ 102502 h 340627"/>
                <a:gd name="connsiteX3" fmla="*/ 52677 w 1042104"/>
                <a:gd name="connsiteY3" fmla="*/ 83452 h 340627"/>
                <a:gd name="connsiteX4" fmla="*/ 83633 w 1042104"/>
                <a:gd name="connsiteY4" fmla="*/ 28685 h 340627"/>
                <a:gd name="connsiteX5" fmla="*/ 112208 w 1042104"/>
                <a:gd name="connsiteY5" fmla="*/ 107 h 340627"/>
                <a:gd name="connsiteX6" fmla="*/ 138402 w 1042104"/>
                <a:gd name="connsiteY6" fmla="*/ 38208 h 340627"/>
                <a:gd name="connsiteX7" fmla="*/ 168225 w 1042104"/>
                <a:gd name="connsiteY7" fmla="*/ 74524 h 340627"/>
                <a:gd name="connsiteX8" fmla="*/ 186027 w 1042104"/>
                <a:gd name="connsiteY8" fmla="*/ 90596 h 340627"/>
                <a:gd name="connsiteX9" fmla="*/ 246719 w 1042104"/>
                <a:gd name="connsiteY9" fmla="*/ 69516 h 340627"/>
                <a:gd name="connsiteX10" fmla="*/ 285832 w 1042104"/>
                <a:gd name="connsiteY10" fmla="*/ 100126 h 340627"/>
                <a:gd name="connsiteX11" fmla="*/ 286037 w 1042104"/>
                <a:gd name="connsiteY11" fmla="*/ 100121 h 340627"/>
                <a:gd name="connsiteX12" fmla="*/ 286330 w 1042104"/>
                <a:gd name="connsiteY12" fmla="*/ 100414 h 340627"/>
                <a:gd name="connsiteX13" fmla="*/ 314616 w 1042104"/>
                <a:gd name="connsiteY13" fmla="*/ 116790 h 340627"/>
                <a:gd name="connsiteX14" fmla="*/ 367002 w 1042104"/>
                <a:gd name="connsiteY14" fmla="*/ 138222 h 340627"/>
                <a:gd name="connsiteX15" fmla="*/ 395577 w 1042104"/>
                <a:gd name="connsiteY15" fmla="*/ 188227 h 340627"/>
                <a:gd name="connsiteX16" fmla="*/ 438440 w 1042104"/>
                <a:gd name="connsiteY16" fmla="*/ 231090 h 340627"/>
                <a:gd name="connsiteX17" fmla="*/ 483684 w 1042104"/>
                <a:gd name="connsiteY17" fmla="*/ 273952 h 340627"/>
                <a:gd name="connsiteX18" fmla="*/ 536071 w 1042104"/>
                <a:gd name="connsiteY18" fmla="*/ 285859 h 340627"/>
                <a:gd name="connsiteX19" fmla="*/ 595602 w 1042104"/>
                <a:gd name="connsiteY19" fmla="*/ 281096 h 340627"/>
                <a:gd name="connsiteX20" fmla="*/ 647990 w 1042104"/>
                <a:gd name="connsiteY20" fmla="*/ 238234 h 340627"/>
                <a:gd name="connsiteX21" fmla="*/ 674184 w 1042104"/>
                <a:gd name="connsiteY21" fmla="*/ 190608 h 340627"/>
                <a:gd name="connsiteX22" fmla="*/ 693234 w 1042104"/>
                <a:gd name="connsiteY22" fmla="*/ 147746 h 340627"/>
                <a:gd name="connsiteX23" fmla="*/ 724190 w 1042104"/>
                <a:gd name="connsiteY23" fmla="*/ 131078 h 340627"/>
                <a:gd name="connsiteX24" fmla="*/ 748002 w 1042104"/>
                <a:gd name="connsiteY24" fmla="*/ 176322 h 340627"/>
                <a:gd name="connsiteX25" fmla="*/ 783721 w 1042104"/>
                <a:gd name="connsiteY25" fmla="*/ 188227 h 340627"/>
                <a:gd name="connsiteX26" fmla="*/ 864684 w 1042104"/>
                <a:gd name="connsiteY26" fmla="*/ 195372 h 340627"/>
                <a:gd name="connsiteX27" fmla="*/ 907546 w 1042104"/>
                <a:gd name="connsiteY27" fmla="*/ 190609 h 340627"/>
                <a:gd name="connsiteX28" fmla="*/ 967077 w 1042104"/>
                <a:gd name="connsiteY28" fmla="*/ 178702 h 340627"/>
                <a:gd name="connsiteX29" fmla="*/ 995652 w 1042104"/>
                <a:gd name="connsiteY29" fmla="*/ 169177 h 340627"/>
                <a:gd name="connsiteX30" fmla="*/ 1002796 w 1042104"/>
                <a:gd name="connsiteY30" fmla="*/ 102502 h 340627"/>
                <a:gd name="connsiteX31" fmla="*/ 1021846 w 1042104"/>
                <a:gd name="connsiteY31" fmla="*/ 102502 h 340627"/>
                <a:gd name="connsiteX32" fmla="*/ 1040896 w 1042104"/>
                <a:gd name="connsiteY32" fmla="*/ 166796 h 340627"/>
                <a:gd name="connsiteX33" fmla="*/ 1024227 w 1042104"/>
                <a:gd name="connsiteY33" fmla="*/ 238233 h 340627"/>
                <a:gd name="connsiteX34" fmla="*/ 921834 w 1042104"/>
                <a:gd name="connsiteY34" fmla="*/ 262047 h 340627"/>
                <a:gd name="connsiteX35" fmla="*/ 809915 w 1042104"/>
                <a:gd name="connsiteY35" fmla="*/ 250140 h 340627"/>
                <a:gd name="connsiteX36" fmla="*/ 774196 w 1042104"/>
                <a:gd name="connsiteY36" fmla="*/ 233471 h 340627"/>
                <a:gd name="connsiteX37" fmla="*/ 731333 w 1042104"/>
                <a:gd name="connsiteY37" fmla="*/ 202516 h 340627"/>
                <a:gd name="connsiteX38" fmla="*/ 709901 w 1042104"/>
                <a:gd name="connsiteY38" fmla="*/ 235851 h 340627"/>
                <a:gd name="connsiteX39" fmla="*/ 659896 w 1042104"/>
                <a:gd name="connsiteY39" fmla="*/ 281096 h 340627"/>
                <a:gd name="connsiteX40" fmla="*/ 626558 w 1042104"/>
                <a:gd name="connsiteY40" fmla="*/ 307289 h 340627"/>
                <a:gd name="connsiteX41" fmla="*/ 557502 w 1042104"/>
                <a:gd name="connsiteY41" fmla="*/ 340627 h 340627"/>
                <a:gd name="connsiteX42" fmla="*/ 495590 w 1042104"/>
                <a:gd name="connsiteY42" fmla="*/ 340627 h 340627"/>
                <a:gd name="connsiteX43" fmla="*/ 438440 w 1042104"/>
                <a:gd name="connsiteY43" fmla="*/ 307290 h 340627"/>
                <a:gd name="connsiteX44" fmla="*/ 393196 w 1042104"/>
                <a:gd name="connsiteY44" fmla="*/ 269190 h 340627"/>
                <a:gd name="connsiteX45" fmla="*/ 343190 w 1042104"/>
                <a:gd name="connsiteY45" fmla="*/ 202515 h 340627"/>
                <a:gd name="connsiteX46" fmla="*/ 290802 w 1042104"/>
                <a:gd name="connsiteY46" fmla="*/ 166796 h 340627"/>
                <a:gd name="connsiteX47" fmla="*/ 238414 w 1042104"/>
                <a:gd name="connsiteY47" fmla="*/ 147746 h 340627"/>
                <a:gd name="connsiteX48" fmla="*/ 197933 w 1042104"/>
                <a:gd name="connsiteY48" fmla="*/ 169177 h 340627"/>
                <a:gd name="connsiteX49" fmla="*/ 159833 w 1042104"/>
                <a:gd name="connsiteY49" fmla="*/ 185846 h 340627"/>
                <a:gd name="connsiteX50" fmla="*/ 126495 w 1042104"/>
                <a:gd name="connsiteY50" fmla="*/ 181084 h 340627"/>
                <a:gd name="connsiteX51" fmla="*/ 105064 w 1042104"/>
                <a:gd name="connsiteY51" fmla="*/ 162034 h 340627"/>
                <a:gd name="connsiteX52" fmla="*/ 57439 w 1042104"/>
                <a:gd name="connsiteY52" fmla="*/ 171559 h 340627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26495 w 1042104"/>
                <a:gd name="connsiteY50" fmla="*/ 181271 h 340814"/>
                <a:gd name="connsiteX51" fmla="*/ 105064 w 1042104"/>
                <a:gd name="connsiteY51" fmla="*/ 162221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26495 w 1042104"/>
                <a:gd name="connsiteY50" fmla="*/ 181271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50320 w 1042104"/>
                <a:gd name="connsiteY47" fmla="*/ 166983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71751 w 1042104"/>
                <a:gd name="connsiteY47" fmla="*/ 145551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71751 w 1042104"/>
                <a:gd name="connsiteY47" fmla="*/ 145551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57439 w 1042104"/>
                <a:gd name="connsiteY52" fmla="*/ 171746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43170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43170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9826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8707 h 341588"/>
                <a:gd name="connsiteX1" fmla="*/ 289 w 1042104"/>
                <a:gd name="connsiteY1" fmla="*/ 108226 h 341588"/>
                <a:gd name="connsiteX2" fmla="*/ 36008 w 1042104"/>
                <a:gd name="connsiteY2" fmla="*/ 103463 h 341588"/>
                <a:gd name="connsiteX3" fmla="*/ 52677 w 1042104"/>
                <a:gd name="connsiteY3" fmla="*/ 84413 h 341588"/>
                <a:gd name="connsiteX4" fmla="*/ 81252 w 1042104"/>
                <a:gd name="connsiteY4" fmla="*/ 20121 h 341588"/>
                <a:gd name="connsiteX5" fmla="*/ 112208 w 1042104"/>
                <a:gd name="connsiteY5" fmla="*/ 1068 h 341588"/>
                <a:gd name="connsiteX6" fmla="*/ 150308 w 1042104"/>
                <a:gd name="connsiteY6" fmla="*/ 46313 h 341588"/>
                <a:gd name="connsiteX7" fmla="*/ 168225 w 1042104"/>
                <a:gd name="connsiteY7" fmla="*/ 75485 h 341588"/>
                <a:gd name="connsiteX8" fmla="*/ 186027 w 1042104"/>
                <a:gd name="connsiteY8" fmla="*/ 91557 h 341588"/>
                <a:gd name="connsiteX9" fmla="*/ 246719 w 1042104"/>
                <a:gd name="connsiteY9" fmla="*/ 70477 h 341588"/>
                <a:gd name="connsiteX10" fmla="*/ 285832 w 1042104"/>
                <a:gd name="connsiteY10" fmla="*/ 101087 h 341588"/>
                <a:gd name="connsiteX11" fmla="*/ 286037 w 1042104"/>
                <a:gd name="connsiteY11" fmla="*/ 101082 h 341588"/>
                <a:gd name="connsiteX12" fmla="*/ 286330 w 1042104"/>
                <a:gd name="connsiteY12" fmla="*/ 101375 h 341588"/>
                <a:gd name="connsiteX13" fmla="*/ 314616 w 1042104"/>
                <a:gd name="connsiteY13" fmla="*/ 117751 h 341588"/>
                <a:gd name="connsiteX14" fmla="*/ 367002 w 1042104"/>
                <a:gd name="connsiteY14" fmla="*/ 139183 h 341588"/>
                <a:gd name="connsiteX15" fmla="*/ 395577 w 1042104"/>
                <a:gd name="connsiteY15" fmla="*/ 189188 h 341588"/>
                <a:gd name="connsiteX16" fmla="*/ 438440 w 1042104"/>
                <a:gd name="connsiteY16" fmla="*/ 232051 h 341588"/>
                <a:gd name="connsiteX17" fmla="*/ 483684 w 1042104"/>
                <a:gd name="connsiteY17" fmla="*/ 274913 h 341588"/>
                <a:gd name="connsiteX18" fmla="*/ 536071 w 1042104"/>
                <a:gd name="connsiteY18" fmla="*/ 286820 h 341588"/>
                <a:gd name="connsiteX19" fmla="*/ 595602 w 1042104"/>
                <a:gd name="connsiteY19" fmla="*/ 282057 h 341588"/>
                <a:gd name="connsiteX20" fmla="*/ 647990 w 1042104"/>
                <a:gd name="connsiteY20" fmla="*/ 239195 h 341588"/>
                <a:gd name="connsiteX21" fmla="*/ 674184 w 1042104"/>
                <a:gd name="connsiteY21" fmla="*/ 191569 h 341588"/>
                <a:gd name="connsiteX22" fmla="*/ 693234 w 1042104"/>
                <a:gd name="connsiteY22" fmla="*/ 148707 h 341588"/>
                <a:gd name="connsiteX23" fmla="*/ 724190 w 1042104"/>
                <a:gd name="connsiteY23" fmla="*/ 132039 h 341588"/>
                <a:gd name="connsiteX24" fmla="*/ 748002 w 1042104"/>
                <a:gd name="connsiteY24" fmla="*/ 177283 h 341588"/>
                <a:gd name="connsiteX25" fmla="*/ 783721 w 1042104"/>
                <a:gd name="connsiteY25" fmla="*/ 189188 h 341588"/>
                <a:gd name="connsiteX26" fmla="*/ 864684 w 1042104"/>
                <a:gd name="connsiteY26" fmla="*/ 196333 h 341588"/>
                <a:gd name="connsiteX27" fmla="*/ 907546 w 1042104"/>
                <a:gd name="connsiteY27" fmla="*/ 191570 h 341588"/>
                <a:gd name="connsiteX28" fmla="*/ 967077 w 1042104"/>
                <a:gd name="connsiteY28" fmla="*/ 179663 h 341588"/>
                <a:gd name="connsiteX29" fmla="*/ 995652 w 1042104"/>
                <a:gd name="connsiteY29" fmla="*/ 170138 h 341588"/>
                <a:gd name="connsiteX30" fmla="*/ 1002796 w 1042104"/>
                <a:gd name="connsiteY30" fmla="*/ 103463 h 341588"/>
                <a:gd name="connsiteX31" fmla="*/ 1021846 w 1042104"/>
                <a:gd name="connsiteY31" fmla="*/ 103463 h 341588"/>
                <a:gd name="connsiteX32" fmla="*/ 1040896 w 1042104"/>
                <a:gd name="connsiteY32" fmla="*/ 167757 h 341588"/>
                <a:gd name="connsiteX33" fmla="*/ 1024227 w 1042104"/>
                <a:gd name="connsiteY33" fmla="*/ 239194 h 341588"/>
                <a:gd name="connsiteX34" fmla="*/ 921834 w 1042104"/>
                <a:gd name="connsiteY34" fmla="*/ 263008 h 341588"/>
                <a:gd name="connsiteX35" fmla="*/ 809915 w 1042104"/>
                <a:gd name="connsiteY35" fmla="*/ 251101 h 341588"/>
                <a:gd name="connsiteX36" fmla="*/ 774196 w 1042104"/>
                <a:gd name="connsiteY36" fmla="*/ 234432 h 341588"/>
                <a:gd name="connsiteX37" fmla="*/ 731333 w 1042104"/>
                <a:gd name="connsiteY37" fmla="*/ 203477 h 341588"/>
                <a:gd name="connsiteX38" fmla="*/ 709901 w 1042104"/>
                <a:gd name="connsiteY38" fmla="*/ 236812 h 341588"/>
                <a:gd name="connsiteX39" fmla="*/ 659896 w 1042104"/>
                <a:gd name="connsiteY39" fmla="*/ 282057 h 341588"/>
                <a:gd name="connsiteX40" fmla="*/ 626558 w 1042104"/>
                <a:gd name="connsiteY40" fmla="*/ 308250 h 341588"/>
                <a:gd name="connsiteX41" fmla="*/ 557502 w 1042104"/>
                <a:gd name="connsiteY41" fmla="*/ 341588 h 341588"/>
                <a:gd name="connsiteX42" fmla="*/ 495590 w 1042104"/>
                <a:gd name="connsiteY42" fmla="*/ 341588 h 341588"/>
                <a:gd name="connsiteX43" fmla="*/ 438440 w 1042104"/>
                <a:gd name="connsiteY43" fmla="*/ 308251 h 341588"/>
                <a:gd name="connsiteX44" fmla="*/ 393196 w 1042104"/>
                <a:gd name="connsiteY44" fmla="*/ 270151 h 341588"/>
                <a:gd name="connsiteX45" fmla="*/ 343190 w 1042104"/>
                <a:gd name="connsiteY45" fmla="*/ 203476 h 341588"/>
                <a:gd name="connsiteX46" fmla="*/ 290802 w 1042104"/>
                <a:gd name="connsiteY46" fmla="*/ 167757 h 341588"/>
                <a:gd name="connsiteX47" fmla="*/ 269370 w 1042104"/>
                <a:gd name="connsiteY47" fmla="*/ 143944 h 341588"/>
                <a:gd name="connsiteX48" fmla="*/ 216983 w 1042104"/>
                <a:gd name="connsiteY48" fmla="*/ 182044 h 341588"/>
                <a:gd name="connsiteX49" fmla="*/ 164595 w 1042104"/>
                <a:gd name="connsiteY49" fmla="*/ 165376 h 341588"/>
                <a:gd name="connsiteX50" fmla="*/ 143164 w 1042104"/>
                <a:gd name="connsiteY50" fmla="*/ 146326 h 341588"/>
                <a:gd name="connsiteX51" fmla="*/ 109826 w 1042104"/>
                <a:gd name="connsiteY51" fmla="*/ 108226 h 341588"/>
                <a:gd name="connsiteX52" fmla="*/ 71726 w 1042104"/>
                <a:gd name="connsiteY52" fmla="*/ 148707 h 341588"/>
                <a:gd name="connsiteX0" fmla="*/ 35718 w 1006096"/>
                <a:gd name="connsiteY0" fmla="*/ 148707 h 341588"/>
                <a:gd name="connsiteX1" fmla="*/ 0 w 1006096"/>
                <a:gd name="connsiteY1" fmla="*/ 103463 h 341588"/>
                <a:gd name="connsiteX2" fmla="*/ 16669 w 1006096"/>
                <a:gd name="connsiteY2" fmla="*/ 84413 h 341588"/>
                <a:gd name="connsiteX3" fmla="*/ 45244 w 1006096"/>
                <a:gd name="connsiteY3" fmla="*/ 20121 h 341588"/>
                <a:gd name="connsiteX4" fmla="*/ 76200 w 1006096"/>
                <a:gd name="connsiteY4" fmla="*/ 1068 h 341588"/>
                <a:gd name="connsiteX5" fmla="*/ 114300 w 1006096"/>
                <a:gd name="connsiteY5" fmla="*/ 46313 h 341588"/>
                <a:gd name="connsiteX6" fmla="*/ 132217 w 1006096"/>
                <a:gd name="connsiteY6" fmla="*/ 75485 h 341588"/>
                <a:gd name="connsiteX7" fmla="*/ 150019 w 1006096"/>
                <a:gd name="connsiteY7" fmla="*/ 91557 h 341588"/>
                <a:gd name="connsiteX8" fmla="*/ 210711 w 1006096"/>
                <a:gd name="connsiteY8" fmla="*/ 70477 h 341588"/>
                <a:gd name="connsiteX9" fmla="*/ 249824 w 1006096"/>
                <a:gd name="connsiteY9" fmla="*/ 101087 h 341588"/>
                <a:gd name="connsiteX10" fmla="*/ 250029 w 1006096"/>
                <a:gd name="connsiteY10" fmla="*/ 101082 h 341588"/>
                <a:gd name="connsiteX11" fmla="*/ 250322 w 1006096"/>
                <a:gd name="connsiteY11" fmla="*/ 101375 h 341588"/>
                <a:gd name="connsiteX12" fmla="*/ 278608 w 1006096"/>
                <a:gd name="connsiteY12" fmla="*/ 117751 h 341588"/>
                <a:gd name="connsiteX13" fmla="*/ 330994 w 1006096"/>
                <a:gd name="connsiteY13" fmla="*/ 139183 h 341588"/>
                <a:gd name="connsiteX14" fmla="*/ 359569 w 1006096"/>
                <a:gd name="connsiteY14" fmla="*/ 189188 h 341588"/>
                <a:gd name="connsiteX15" fmla="*/ 402432 w 1006096"/>
                <a:gd name="connsiteY15" fmla="*/ 232051 h 341588"/>
                <a:gd name="connsiteX16" fmla="*/ 447676 w 1006096"/>
                <a:gd name="connsiteY16" fmla="*/ 274913 h 341588"/>
                <a:gd name="connsiteX17" fmla="*/ 500063 w 1006096"/>
                <a:gd name="connsiteY17" fmla="*/ 286820 h 341588"/>
                <a:gd name="connsiteX18" fmla="*/ 559594 w 1006096"/>
                <a:gd name="connsiteY18" fmla="*/ 282057 h 341588"/>
                <a:gd name="connsiteX19" fmla="*/ 611982 w 1006096"/>
                <a:gd name="connsiteY19" fmla="*/ 239195 h 341588"/>
                <a:gd name="connsiteX20" fmla="*/ 638176 w 1006096"/>
                <a:gd name="connsiteY20" fmla="*/ 191569 h 341588"/>
                <a:gd name="connsiteX21" fmla="*/ 657226 w 1006096"/>
                <a:gd name="connsiteY21" fmla="*/ 148707 h 341588"/>
                <a:gd name="connsiteX22" fmla="*/ 688182 w 1006096"/>
                <a:gd name="connsiteY22" fmla="*/ 132039 h 341588"/>
                <a:gd name="connsiteX23" fmla="*/ 711994 w 1006096"/>
                <a:gd name="connsiteY23" fmla="*/ 177283 h 341588"/>
                <a:gd name="connsiteX24" fmla="*/ 747713 w 1006096"/>
                <a:gd name="connsiteY24" fmla="*/ 189188 h 341588"/>
                <a:gd name="connsiteX25" fmla="*/ 828676 w 1006096"/>
                <a:gd name="connsiteY25" fmla="*/ 196333 h 341588"/>
                <a:gd name="connsiteX26" fmla="*/ 871538 w 1006096"/>
                <a:gd name="connsiteY26" fmla="*/ 191570 h 341588"/>
                <a:gd name="connsiteX27" fmla="*/ 931069 w 1006096"/>
                <a:gd name="connsiteY27" fmla="*/ 179663 h 341588"/>
                <a:gd name="connsiteX28" fmla="*/ 959644 w 1006096"/>
                <a:gd name="connsiteY28" fmla="*/ 170138 h 341588"/>
                <a:gd name="connsiteX29" fmla="*/ 966788 w 1006096"/>
                <a:gd name="connsiteY29" fmla="*/ 103463 h 341588"/>
                <a:gd name="connsiteX30" fmla="*/ 985838 w 1006096"/>
                <a:gd name="connsiteY30" fmla="*/ 103463 h 341588"/>
                <a:gd name="connsiteX31" fmla="*/ 1004888 w 1006096"/>
                <a:gd name="connsiteY31" fmla="*/ 167757 h 341588"/>
                <a:gd name="connsiteX32" fmla="*/ 988219 w 1006096"/>
                <a:gd name="connsiteY32" fmla="*/ 239194 h 341588"/>
                <a:gd name="connsiteX33" fmla="*/ 885826 w 1006096"/>
                <a:gd name="connsiteY33" fmla="*/ 263008 h 341588"/>
                <a:gd name="connsiteX34" fmla="*/ 773907 w 1006096"/>
                <a:gd name="connsiteY34" fmla="*/ 251101 h 341588"/>
                <a:gd name="connsiteX35" fmla="*/ 738188 w 1006096"/>
                <a:gd name="connsiteY35" fmla="*/ 234432 h 341588"/>
                <a:gd name="connsiteX36" fmla="*/ 695325 w 1006096"/>
                <a:gd name="connsiteY36" fmla="*/ 203477 h 341588"/>
                <a:gd name="connsiteX37" fmla="*/ 673893 w 1006096"/>
                <a:gd name="connsiteY37" fmla="*/ 236812 h 341588"/>
                <a:gd name="connsiteX38" fmla="*/ 623888 w 1006096"/>
                <a:gd name="connsiteY38" fmla="*/ 282057 h 341588"/>
                <a:gd name="connsiteX39" fmla="*/ 590550 w 1006096"/>
                <a:gd name="connsiteY39" fmla="*/ 308250 h 341588"/>
                <a:gd name="connsiteX40" fmla="*/ 521494 w 1006096"/>
                <a:gd name="connsiteY40" fmla="*/ 341588 h 341588"/>
                <a:gd name="connsiteX41" fmla="*/ 459582 w 1006096"/>
                <a:gd name="connsiteY41" fmla="*/ 341588 h 341588"/>
                <a:gd name="connsiteX42" fmla="*/ 402432 w 1006096"/>
                <a:gd name="connsiteY42" fmla="*/ 308251 h 341588"/>
                <a:gd name="connsiteX43" fmla="*/ 357188 w 1006096"/>
                <a:gd name="connsiteY43" fmla="*/ 270151 h 341588"/>
                <a:gd name="connsiteX44" fmla="*/ 307182 w 1006096"/>
                <a:gd name="connsiteY44" fmla="*/ 203476 h 341588"/>
                <a:gd name="connsiteX45" fmla="*/ 254794 w 1006096"/>
                <a:gd name="connsiteY45" fmla="*/ 167757 h 341588"/>
                <a:gd name="connsiteX46" fmla="*/ 233362 w 1006096"/>
                <a:gd name="connsiteY46" fmla="*/ 143944 h 341588"/>
                <a:gd name="connsiteX47" fmla="*/ 180975 w 1006096"/>
                <a:gd name="connsiteY47" fmla="*/ 182044 h 341588"/>
                <a:gd name="connsiteX48" fmla="*/ 128587 w 1006096"/>
                <a:gd name="connsiteY48" fmla="*/ 165376 h 341588"/>
                <a:gd name="connsiteX49" fmla="*/ 107156 w 1006096"/>
                <a:gd name="connsiteY49" fmla="*/ 146326 h 341588"/>
                <a:gd name="connsiteX50" fmla="*/ 73818 w 1006096"/>
                <a:gd name="connsiteY50" fmla="*/ 108226 h 341588"/>
                <a:gd name="connsiteX51" fmla="*/ 35718 w 1006096"/>
                <a:gd name="connsiteY51" fmla="*/ 148707 h 341588"/>
                <a:gd name="connsiteX0" fmla="*/ 19202 w 989580"/>
                <a:gd name="connsiteY0" fmla="*/ 148707 h 341588"/>
                <a:gd name="connsiteX1" fmla="*/ 153 w 989580"/>
                <a:gd name="connsiteY1" fmla="*/ 84413 h 341588"/>
                <a:gd name="connsiteX2" fmla="*/ 28728 w 989580"/>
                <a:gd name="connsiteY2" fmla="*/ 20121 h 341588"/>
                <a:gd name="connsiteX3" fmla="*/ 59684 w 989580"/>
                <a:gd name="connsiteY3" fmla="*/ 1068 h 341588"/>
                <a:gd name="connsiteX4" fmla="*/ 97784 w 989580"/>
                <a:gd name="connsiteY4" fmla="*/ 46313 h 341588"/>
                <a:gd name="connsiteX5" fmla="*/ 115701 w 989580"/>
                <a:gd name="connsiteY5" fmla="*/ 75485 h 341588"/>
                <a:gd name="connsiteX6" fmla="*/ 133503 w 989580"/>
                <a:gd name="connsiteY6" fmla="*/ 91557 h 341588"/>
                <a:gd name="connsiteX7" fmla="*/ 194195 w 989580"/>
                <a:gd name="connsiteY7" fmla="*/ 70477 h 341588"/>
                <a:gd name="connsiteX8" fmla="*/ 233308 w 989580"/>
                <a:gd name="connsiteY8" fmla="*/ 101087 h 341588"/>
                <a:gd name="connsiteX9" fmla="*/ 233513 w 989580"/>
                <a:gd name="connsiteY9" fmla="*/ 101082 h 341588"/>
                <a:gd name="connsiteX10" fmla="*/ 233806 w 989580"/>
                <a:gd name="connsiteY10" fmla="*/ 101375 h 341588"/>
                <a:gd name="connsiteX11" fmla="*/ 262092 w 989580"/>
                <a:gd name="connsiteY11" fmla="*/ 117751 h 341588"/>
                <a:gd name="connsiteX12" fmla="*/ 314478 w 989580"/>
                <a:gd name="connsiteY12" fmla="*/ 139183 h 341588"/>
                <a:gd name="connsiteX13" fmla="*/ 343053 w 989580"/>
                <a:gd name="connsiteY13" fmla="*/ 189188 h 341588"/>
                <a:gd name="connsiteX14" fmla="*/ 385916 w 989580"/>
                <a:gd name="connsiteY14" fmla="*/ 232051 h 341588"/>
                <a:gd name="connsiteX15" fmla="*/ 431160 w 989580"/>
                <a:gd name="connsiteY15" fmla="*/ 274913 h 341588"/>
                <a:gd name="connsiteX16" fmla="*/ 483547 w 989580"/>
                <a:gd name="connsiteY16" fmla="*/ 286820 h 341588"/>
                <a:gd name="connsiteX17" fmla="*/ 543078 w 989580"/>
                <a:gd name="connsiteY17" fmla="*/ 282057 h 341588"/>
                <a:gd name="connsiteX18" fmla="*/ 595466 w 989580"/>
                <a:gd name="connsiteY18" fmla="*/ 239195 h 341588"/>
                <a:gd name="connsiteX19" fmla="*/ 621660 w 989580"/>
                <a:gd name="connsiteY19" fmla="*/ 191569 h 341588"/>
                <a:gd name="connsiteX20" fmla="*/ 640710 w 989580"/>
                <a:gd name="connsiteY20" fmla="*/ 148707 h 341588"/>
                <a:gd name="connsiteX21" fmla="*/ 671666 w 989580"/>
                <a:gd name="connsiteY21" fmla="*/ 132039 h 341588"/>
                <a:gd name="connsiteX22" fmla="*/ 695478 w 989580"/>
                <a:gd name="connsiteY22" fmla="*/ 177283 h 341588"/>
                <a:gd name="connsiteX23" fmla="*/ 731197 w 989580"/>
                <a:gd name="connsiteY23" fmla="*/ 189188 h 341588"/>
                <a:gd name="connsiteX24" fmla="*/ 812160 w 989580"/>
                <a:gd name="connsiteY24" fmla="*/ 196333 h 341588"/>
                <a:gd name="connsiteX25" fmla="*/ 855022 w 989580"/>
                <a:gd name="connsiteY25" fmla="*/ 191570 h 341588"/>
                <a:gd name="connsiteX26" fmla="*/ 914553 w 989580"/>
                <a:gd name="connsiteY26" fmla="*/ 179663 h 341588"/>
                <a:gd name="connsiteX27" fmla="*/ 943128 w 989580"/>
                <a:gd name="connsiteY27" fmla="*/ 170138 h 341588"/>
                <a:gd name="connsiteX28" fmla="*/ 950272 w 989580"/>
                <a:gd name="connsiteY28" fmla="*/ 103463 h 341588"/>
                <a:gd name="connsiteX29" fmla="*/ 969322 w 989580"/>
                <a:gd name="connsiteY29" fmla="*/ 103463 h 341588"/>
                <a:gd name="connsiteX30" fmla="*/ 988372 w 989580"/>
                <a:gd name="connsiteY30" fmla="*/ 167757 h 341588"/>
                <a:gd name="connsiteX31" fmla="*/ 971703 w 989580"/>
                <a:gd name="connsiteY31" fmla="*/ 239194 h 341588"/>
                <a:gd name="connsiteX32" fmla="*/ 869310 w 989580"/>
                <a:gd name="connsiteY32" fmla="*/ 263008 h 341588"/>
                <a:gd name="connsiteX33" fmla="*/ 757391 w 989580"/>
                <a:gd name="connsiteY33" fmla="*/ 251101 h 341588"/>
                <a:gd name="connsiteX34" fmla="*/ 721672 w 989580"/>
                <a:gd name="connsiteY34" fmla="*/ 234432 h 341588"/>
                <a:gd name="connsiteX35" fmla="*/ 678809 w 989580"/>
                <a:gd name="connsiteY35" fmla="*/ 203477 h 341588"/>
                <a:gd name="connsiteX36" fmla="*/ 657377 w 989580"/>
                <a:gd name="connsiteY36" fmla="*/ 236812 h 341588"/>
                <a:gd name="connsiteX37" fmla="*/ 607372 w 989580"/>
                <a:gd name="connsiteY37" fmla="*/ 282057 h 341588"/>
                <a:gd name="connsiteX38" fmla="*/ 574034 w 989580"/>
                <a:gd name="connsiteY38" fmla="*/ 308250 h 341588"/>
                <a:gd name="connsiteX39" fmla="*/ 504978 w 989580"/>
                <a:gd name="connsiteY39" fmla="*/ 341588 h 341588"/>
                <a:gd name="connsiteX40" fmla="*/ 443066 w 989580"/>
                <a:gd name="connsiteY40" fmla="*/ 341588 h 341588"/>
                <a:gd name="connsiteX41" fmla="*/ 385916 w 989580"/>
                <a:gd name="connsiteY41" fmla="*/ 308251 h 341588"/>
                <a:gd name="connsiteX42" fmla="*/ 340672 w 989580"/>
                <a:gd name="connsiteY42" fmla="*/ 270151 h 341588"/>
                <a:gd name="connsiteX43" fmla="*/ 290666 w 989580"/>
                <a:gd name="connsiteY43" fmla="*/ 203476 h 341588"/>
                <a:gd name="connsiteX44" fmla="*/ 238278 w 989580"/>
                <a:gd name="connsiteY44" fmla="*/ 167757 h 341588"/>
                <a:gd name="connsiteX45" fmla="*/ 216846 w 989580"/>
                <a:gd name="connsiteY45" fmla="*/ 143944 h 341588"/>
                <a:gd name="connsiteX46" fmla="*/ 164459 w 989580"/>
                <a:gd name="connsiteY46" fmla="*/ 182044 h 341588"/>
                <a:gd name="connsiteX47" fmla="*/ 112071 w 989580"/>
                <a:gd name="connsiteY47" fmla="*/ 165376 h 341588"/>
                <a:gd name="connsiteX48" fmla="*/ 90640 w 989580"/>
                <a:gd name="connsiteY48" fmla="*/ 146326 h 341588"/>
                <a:gd name="connsiteX49" fmla="*/ 57302 w 989580"/>
                <a:gd name="connsiteY49" fmla="*/ 108226 h 341588"/>
                <a:gd name="connsiteX50" fmla="*/ 19202 w 989580"/>
                <a:gd name="connsiteY50" fmla="*/ 148707 h 341588"/>
                <a:gd name="connsiteX0" fmla="*/ 1497 w 971875"/>
                <a:gd name="connsiteY0" fmla="*/ 150112 h 342993"/>
                <a:gd name="connsiteX1" fmla="*/ 11023 w 971875"/>
                <a:gd name="connsiteY1" fmla="*/ 21526 h 342993"/>
                <a:gd name="connsiteX2" fmla="*/ 41979 w 971875"/>
                <a:gd name="connsiteY2" fmla="*/ 2473 h 342993"/>
                <a:gd name="connsiteX3" fmla="*/ 80079 w 971875"/>
                <a:gd name="connsiteY3" fmla="*/ 47718 h 342993"/>
                <a:gd name="connsiteX4" fmla="*/ 97996 w 971875"/>
                <a:gd name="connsiteY4" fmla="*/ 76890 h 342993"/>
                <a:gd name="connsiteX5" fmla="*/ 115798 w 971875"/>
                <a:gd name="connsiteY5" fmla="*/ 92962 h 342993"/>
                <a:gd name="connsiteX6" fmla="*/ 176490 w 971875"/>
                <a:gd name="connsiteY6" fmla="*/ 71882 h 342993"/>
                <a:gd name="connsiteX7" fmla="*/ 215603 w 971875"/>
                <a:gd name="connsiteY7" fmla="*/ 102492 h 342993"/>
                <a:gd name="connsiteX8" fmla="*/ 215808 w 971875"/>
                <a:gd name="connsiteY8" fmla="*/ 102487 h 342993"/>
                <a:gd name="connsiteX9" fmla="*/ 216101 w 971875"/>
                <a:gd name="connsiteY9" fmla="*/ 102780 h 342993"/>
                <a:gd name="connsiteX10" fmla="*/ 244387 w 971875"/>
                <a:gd name="connsiteY10" fmla="*/ 119156 h 342993"/>
                <a:gd name="connsiteX11" fmla="*/ 296773 w 971875"/>
                <a:gd name="connsiteY11" fmla="*/ 140588 h 342993"/>
                <a:gd name="connsiteX12" fmla="*/ 325348 w 971875"/>
                <a:gd name="connsiteY12" fmla="*/ 190593 h 342993"/>
                <a:gd name="connsiteX13" fmla="*/ 368211 w 971875"/>
                <a:gd name="connsiteY13" fmla="*/ 233456 h 342993"/>
                <a:gd name="connsiteX14" fmla="*/ 413455 w 971875"/>
                <a:gd name="connsiteY14" fmla="*/ 276318 h 342993"/>
                <a:gd name="connsiteX15" fmla="*/ 465842 w 971875"/>
                <a:gd name="connsiteY15" fmla="*/ 288225 h 342993"/>
                <a:gd name="connsiteX16" fmla="*/ 525373 w 971875"/>
                <a:gd name="connsiteY16" fmla="*/ 283462 h 342993"/>
                <a:gd name="connsiteX17" fmla="*/ 577761 w 971875"/>
                <a:gd name="connsiteY17" fmla="*/ 240600 h 342993"/>
                <a:gd name="connsiteX18" fmla="*/ 603955 w 971875"/>
                <a:gd name="connsiteY18" fmla="*/ 192974 h 342993"/>
                <a:gd name="connsiteX19" fmla="*/ 623005 w 971875"/>
                <a:gd name="connsiteY19" fmla="*/ 150112 h 342993"/>
                <a:gd name="connsiteX20" fmla="*/ 653961 w 971875"/>
                <a:gd name="connsiteY20" fmla="*/ 133444 h 342993"/>
                <a:gd name="connsiteX21" fmla="*/ 677773 w 971875"/>
                <a:gd name="connsiteY21" fmla="*/ 178688 h 342993"/>
                <a:gd name="connsiteX22" fmla="*/ 713492 w 971875"/>
                <a:gd name="connsiteY22" fmla="*/ 190593 h 342993"/>
                <a:gd name="connsiteX23" fmla="*/ 794455 w 971875"/>
                <a:gd name="connsiteY23" fmla="*/ 197738 h 342993"/>
                <a:gd name="connsiteX24" fmla="*/ 837317 w 971875"/>
                <a:gd name="connsiteY24" fmla="*/ 192975 h 342993"/>
                <a:gd name="connsiteX25" fmla="*/ 896848 w 971875"/>
                <a:gd name="connsiteY25" fmla="*/ 181068 h 342993"/>
                <a:gd name="connsiteX26" fmla="*/ 925423 w 971875"/>
                <a:gd name="connsiteY26" fmla="*/ 171543 h 342993"/>
                <a:gd name="connsiteX27" fmla="*/ 932567 w 971875"/>
                <a:gd name="connsiteY27" fmla="*/ 104868 h 342993"/>
                <a:gd name="connsiteX28" fmla="*/ 951617 w 971875"/>
                <a:gd name="connsiteY28" fmla="*/ 104868 h 342993"/>
                <a:gd name="connsiteX29" fmla="*/ 970667 w 971875"/>
                <a:gd name="connsiteY29" fmla="*/ 169162 h 342993"/>
                <a:gd name="connsiteX30" fmla="*/ 953998 w 971875"/>
                <a:gd name="connsiteY30" fmla="*/ 240599 h 342993"/>
                <a:gd name="connsiteX31" fmla="*/ 851605 w 971875"/>
                <a:gd name="connsiteY31" fmla="*/ 264413 h 342993"/>
                <a:gd name="connsiteX32" fmla="*/ 739686 w 971875"/>
                <a:gd name="connsiteY32" fmla="*/ 252506 h 342993"/>
                <a:gd name="connsiteX33" fmla="*/ 703967 w 971875"/>
                <a:gd name="connsiteY33" fmla="*/ 235837 h 342993"/>
                <a:gd name="connsiteX34" fmla="*/ 661104 w 971875"/>
                <a:gd name="connsiteY34" fmla="*/ 204882 h 342993"/>
                <a:gd name="connsiteX35" fmla="*/ 639672 w 971875"/>
                <a:gd name="connsiteY35" fmla="*/ 238217 h 342993"/>
                <a:gd name="connsiteX36" fmla="*/ 589667 w 971875"/>
                <a:gd name="connsiteY36" fmla="*/ 283462 h 342993"/>
                <a:gd name="connsiteX37" fmla="*/ 556329 w 971875"/>
                <a:gd name="connsiteY37" fmla="*/ 309655 h 342993"/>
                <a:gd name="connsiteX38" fmla="*/ 487273 w 971875"/>
                <a:gd name="connsiteY38" fmla="*/ 342993 h 342993"/>
                <a:gd name="connsiteX39" fmla="*/ 425361 w 971875"/>
                <a:gd name="connsiteY39" fmla="*/ 342993 h 342993"/>
                <a:gd name="connsiteX40" fmla="*/ 368211 w 971875"/>
                <a:gd name="connsiteY40" fmla="*/ 309656 h 342993"/>
                <a:gd name="connsiteX41" fmla="*/ 322967 w 971875"/>
                <a:gd name="connsiteY41" fmla="*/ 271556 h 342993"/>
                <a:gd name="connsiteX42" fmla="*/ 272961 w 971875"/>
                <a:gd name="connsiteY42" fmla="*/ 204881 h 342993"/>
                <a:gd name="connsiteX43" fmla="*/ 220573 w 971875"/>
                <a:gd name="connsiteY43" fmla="*/ 169162 h 342993"/>
                <a:gd name="connsiteX44" fmla="*/ 199141 w 971875"/>
                <a:gd name="connsiteY44" fmla="*/ 145349 h 342993"/>
                <a:gd name="connsiteX45" fmla="*/ 146754 w 971875"/>
                <a:gd name="connsiteY45" fmla="*/ 183449 h 342993"/>
                <a:gd name="connsiteX46" fmla="*/ 94366 w 971875"/>
                <a:gd name="connsiteY46" fmla="*/ 166781 h 342993"/>
                <a:gd name="connsiteX47" fmla="*/ 72935 w 971875"/>
                <a:gd name="connsiteY47" fmla="*/ 147731 h 342993"/>
                <a:gd name="connsiteX48" fmla="*/ 39597 w 971875"/>
                <a:gd name="connsiteY48" fmla="*/ 109631 h 342993"/>
                <a:gd name="connsiteX49" fmla="*/ 1497 w 971875"/>
                <a:gd name="connsiteY49" fmla="*/ 150112 h 342993"/>
                <a:gd name="connsiteX0" fmla="*/ 0 w 970378"/>
                <a:gd name="connsiteY0" fmla="*/ 151157 h 344038"/>
                <a:gd name="connsiteX1" fmla="*/ 40482 w 970378"/>
                <a:gd name="connsiteY1" fmla="*/ 3518 h 344038"/>
                <a:gd name="connsiteX2" fmla="*/ 78582 w 970378"/>
                <a:gd name="connsiteY2" fmla="*/ 48763 h 344038"/>
                <a:gd name="connsiteX3" fmla="*/ 96499 w 970378"/>
                <a:gd name="connsiteY3" fmla="*/ 77935 h 344038"/>
                <a:gd name="connsiteX4" fmla="*/ 114301 w 970378"/>
                <a:gd name="connsiteY4" fmla="*/ 94007 h 344038"/>
                <a:gd name="connsiteX5" fmla="*/ 174993 w 970378"/>
                <a:gd name="connsiteY5" fmla="*/ 72927 h 344038"/>
                <a:gd name="connsiteX6" fmla="*/ 214106 w 970378"/>
                <a:gd name="connsiteY6" fmla="*/ 103537 h 344038"/>
                <a:gd name="connsiteX7" fmla="*/ 214311 w 970378"/>
                <a:gd name="connsiteY7" fmla="*/ 103532 h 344038"/>
                <a:gd name="connsiteX8" fmla="*/ 214604 w 970378"/>
                <a:gd name="connsiteY8" fmla="*/ 103825 h 344038"/>
                <a:gd name="connsiteX9" fmla="*/ 242890 w 970378"/>
                <a:gd name="connsiteY9" fmla="*/ 120201 h 344038"/>
                <a:gd name="connsiteX10" fmla="*/ 295276 w 970378"/>
                <a:gd name="connsiteY10" fmla="*/ 141633 h 344038"/>
                <a:gd name="connsiteX11" fmla="*/ 323851 w 970378"/>
                <a:gd name="connsiteY11" fmla="*/ 191638 h 344038"/>
                <a:gd name="connsiteX12" fmla="*/ 366714 w 970378"/>
                <a:gd name="connsiteY12" fmla="*/ 234501 h 344038"/>
                <a:gd name="connsiteX13" fmla="*/ 411958 w 970378"/>
                <a:gd name="connsiteY13" fmla="*/ 277363 h 344038"/>
                <a:gd name="connsiteX14" fmla="*/ 464345 w 970378"/>
                <a:gd name="connsiteY14" fmla="*/ 289270 h 344038"/>
                <a:gd name="connsiteX15" fmla="*/ 523876 w 970378"/>
                <a:gd name="connsiteY15" fmla="*/ 284507 h 344038"/>
                <a:gd name="connsiteX16" fmla="*/ 576264 w 970378"/>
                <a:gd name="connsiteY16" fmla="*/ 241645 h 344038"/>
                <a:gd name="connsiteX17" fmla="*/ 602458 w 970378"/>
                <a:gd name="connsiteY17" fmla="*/ 194019 h 344038"/>
                <a:gd name="connsiteX18" fmla="*/ 621508 w 970378"/>
                <a:gd name="connsiteY18" fmla="*/ 151157 h 344038"/>
                <a:gd name="connsiteX19" fmla="*/ 652464 w 970378"/>
                <a:gd name="connsiteY19" fmla="*/ 134489 h 344038"/>
                <a:gd name="connsiteX20" fmla="*/ 676276 w 970378"/>
                <a:gd name="connsiteY20" fmla="*/ 179733 h 344038"/>
                <a:gd name="connsiteX21" fmla="*/ 711995 w 970378"/>
                <a:gd name="connsiteY21" fmla="*/ 191638 h 344038"/>
                <a:gd name="connsiteX22" fmla="*/ 792958 w 970378"/>
                <a:gd name="connsiteY22" fmla="*/ 198783 h 344038"/>
                <a:gd name="connsiteX23" fmla="*/ 835820 w 970378"/>
                <a:gd name="connsiteY23" fmla="*/ 194020 h 344038"/>
                <a:gd name="connsiteX24" fmla="*/ 895351 w 970378"/>
                <a:gd name="connsiteY24" fmla="*/ 182113 h 344038"/>
                <a:gd name="connsiteX25" fmla="*/ 923926 w 970378"/>
                <a:gd name="connsiteY25" fmla="*/ 172588 h 344038"/>
                <a:gd name="connsiteX26" fmla="*/ 931070 w 970378"/>
                <a:gd name="connsiteY26" fmla="*/ 105913 h 344038"/>
                <a:gd name="connsiteX27" fmla="*/ 950120 w 970378"/>
                <a:gd name="connsiteY27" fmla="*/ 105913 h 344038"/>
                <a:gd name="connsiteX28" fmla="*/ 969170 w 970378"/>
                <a:gd name="connsiteY28" fmla="*/ 170207 h 344038"/>
                <a:gd name="connsiteX29" fmla="*/ 952501 w 970378"/>
                <a:gd name="connsiteY29" fmla="*/ 241644 h 344038"/>
                <a:gd name="connsiteX30" fmla="*/ 850108 w 970378"/>
                <a:gd name="connsiteY30" fmla="*/ 265458 h 344038"/>
                <a:gd name="connsiteX31" fmla="*/ 738189 w 970378"/>
                <a:gd name="connsiteY31" fmla="*/ 253551 h 344038"/>
                <a:gd name="connsiteX32" fmla="*/ 702470 w 970378"/>
                <a:gd name="connsiteY32" fmla="*/ 236882 h 344038"/>
                <a:gd name="connsiteX33" fmla="*/ 659607 w 970378"/>
                <a:gd name="connsiteY33" fmla="*/ 205927 h 344038"/>
                <a:gd name="connsiteX34" fmla="*/ 638175 w 970378"/>
                <a:gd name="connsiteY34" fmla="*/ 239262 h 344038"/>
                <a:gd name="connsiteX35" fmla="*/ 588170 w 970378"/>
                <a:gd name="connsiteY35" fmla="*/ 284507 h 344038"/>
                <a:gd name="connsiteX36" fmla="*/ 554832 w 970378"/>
                <a:gd name="connsiteY36" fmla="*/ 310700 h 344038"/>
                <a:gd name="connsiteX37" fmla="*/ 485776 w 970378"/>
                <a:gd name="connsiteY37" fmla="*/ 344038 h 344038"/>
                <a:gd name="connsiteX38" fmla="*/ 423864 w 970378"/>
                <a:gd name="connsiteY38" fmla="*/ 344038 h 344038"/>
                <a:gd name="connsiteX39" fmla="*/ 366714 w 970378"/>
                <a:gd name="connsiteY39" fmla="*/ 310701 h 344038"/>
                <a:gd name="connsiteX40" fmla="*/ 321470 w 970378"/>
                <a:gd name="connsiteY40" fmla="*/ 272601 h 344038"/>
                <a:gd name="connsiteX41" fmla="*/ 271464 w 970378"/>
                <a:gd name="connsiteY41" fmla="*/ 205926 h 344038"/>
                <a:gd name="connsiteX42" fmla="*/ 219076 w 970378"/>
                <a:gd name="connsiteY42" fmla="*/ 170207 h 344038"/>
                <a:gd name="connsiteX43" fmla="*/ 197644 w 970378"/>
                <a:gd name="connsiteY43" fmla="*/ 146394 h 344038"/>
                <a:gd name="connsiteX44" fmla="*/ 145257 w 970378"/>
                <a:gd name="connsiteY44" fmla="*/ 184494 h 344038"/>
                <a:gd name="connsiteX45" fmla="*/ 92869 w 970378"/>
                <a:gd name="connsiteY45" fmla="*/ 167826 h 344038"/>
                <a:gd name="connsiteX46" fmla="*/ 71438 w 970378"/>
                <a:gd name="connsiteY46" fmla="*/ 148776 h 344038"/>
                <a:gd name="connsiteX47" fmla="*/ 38100 w 970378"/>
                <a:gd name="connsiteY47" fmla="*/ 110676 h 344038"/>
                <a:gd name="connsiteX48" fmla="*/ 0 w 970378"/>
                <a:gd name="connsiteY48" fmla="*/ 151157 h 344038"/>
                <a:gd name="connsiteX0" fmla="*/ 0 w 970378"/>
                <a:gd name="connsiteY0" fmla="*/ 105326 h 298207"/>
                <a:gd name="connsiteX1" fmla="*/ 78582 w 970378"/>
                <a:gd name="connsiteY1" fmla="*/ 2932 h 298207"/>
                <a:gd name="connsiteX2" fmla="*/ 96499 w 970378"/>
                <a:gd name="connsiteY2" fmla="*/ 32104 h 298207"/>
                <a:gd name="connsiteX3" fmla="*/ 114301 w 970378"/>
                <a:gd name="connsiteY3" fmla="*/ 48176 h 298207"/>
                <a:gd name="connsiteX4" fmla="*/ 174993 w 970378"/>
                <a:gd name="connsiteY4" fmla="*/ 27096 h 298207"/>
                <a:gd name="connsiteX5" fmla="*/ 214106 w 970378"/>
                <a:gd name="connsiteY5" fmla="*/ 57706 h 298207"/>
                <a:gd name="connsiteX6" fmla="*/ 214311 w 970378"/>
                <a:gd name="connsiteY6" fmla="*/ 57701 h 298207"/>
                <a:gd name="connsiteX7" fmla="*/ 214604 w 970378"/>
                <a:gd name="connsiteY7" fmla="*/ 57994 h 298207"/>
                <a:gd name="connsiteX8" fmla="*/ 242890 w 970378"/>
                <a:gd name="connsiteY8" fmla="*/ 74370 h 298207"/>
                <a:gd name="connsiteX9" fmla="*/ 295276 w 970378"/>
                <a:gd name="connsiteY9" fmla="*/ 95802 h 298207"/>
                <a:gd name="connsiteX10" fmla="*/ 323851 w 970378"/>
                <a:gd name="connsiteY10" fmla="*/ 145807 h 298207"/>
                <a:gd name="connsiteX11" fmla="*/ 366714 w 970378"/>
                <a:gd name="connsiteY11" fmla="*/ 188670 h 298207"/>
                <a:gd name="connsiteX12" fmla="*/ 411958 w 970378"/>
                <a:gd name="connsiteY12" fmla="*/ 231532 h 298207"/>
                <a:gd name="connsiteX13" fmla="*/ 464345 w 970378"/>
                <a:gd name="connsiteY13" fmla="*/ 243439 h 298207"/>
                <a:gd name="connsiteX14" fmla="*/ 523876 w 970378"/>
                <a:gd name="connsiteY14" fmla="*/ 238676 h 298207"/>
                <a:gd name="connsiteX15" fmla="*/ 576264 w 970378"/>
                <a:gd name="connsiteY15" fmla="*/ 195814 h 298207"/>
                <a:gd name="connsiteX16" fmla="*/ 602458 w 970378"/>
                <a:gd name="connsiteY16" fmla="*/ 148188 h 298207"/>
                <a:gd name="connsiteX17" fmla="*/ 621508 w 970378"/>
                <a:gd name="connsiteY17" fmla="*/ 105326 h 298207"/>
                <a:gd name="connsiteX18" fmla="*/ 652464 w 970378"/>
                <a:gd name="connsiteY18" fmla="*/ 88658 h 298207"/>
                <a:gd name="connsiteX19" fmla="*/ 676276 w 970378"/>
                <a:gd name="connsiteY19" fmla="*/ 133902 h 298207"/>
                <a:gd name="connsiteX20" fmla="*/ 711995 w 970378"/>
                <a:gd name="connsiteY20" fmla="*/ 145807 h 298207"/>
                <a:gd name="connsiteX21" fmla="*/ 792958 w 970378"/>
                <a:gd name="connsiteY21" fmla="*/ 152952 h 298207"/>
                <a:gd name="connsiteX22" fmla="*/ 835820 w 970378"/>
                <a:gd name="connsiteY22" fmla="*/ 148189 h 298207"/>
                <a:gd name="connsiteX23" fmla="*/ 895351 w 970378"/>
                <a:gd name="connsiteY23" fmla="*/ 136282 h 298207"/>
                <a:gd name="connsiteX24" fmla="*/ 923926 w 970378"/>
                <a:gd name="connsiteY24" fmla="*/ 126757 h 298207"/>
                <a:gd name="connsiteX25" fmla="*/ 931070 w 970378"/>
                <a:gd name="connsiteY25" fmla="*/ 60082 h 298207"/>
                <a:gd name="connsiteX26" fmla="*/ 950120 w 970378"/>
                <a:gd name="connsiteY26" fmla="*/ 60082 h 298207"/>
                <a:gd name="connsiteX27" fmla="*/ 969170 w 970378"/>
                <a:gd name="connsiteY27" fmla="*/ 124376 h 298207"/>
                <a:gd name="connsiteX28" fmla="*/ 952501 w 970378"/>
                <a:gd name="connsiteY28" fmla="*/ 195813 h 298207"/>
                <a:gd name="connsiteX29" fmla="*/ 850108 w 970378"/>
                <a:gd name="connsiteY29" fmla="*/ 219627 h 298207"/>
                <a:gd name="connsiteX30" fmla="*/ 738189 w 970378"/>
                <a:gd name="connsiteY30" fmla="*/ 207720 h 298207"/>
                <a:gd name="connsiteX31" fmla="*/ 702470 w 970378"/>
                <a:gd name="connsiteY31" fmla="*/ 191051 h 298207"/>
                <a:gd name="connsiteX32" fmla="*/ 659607 w 970378"/>
                <a:gd name="connsiteY32" fmla="*/ 160096 h 298207"/>
                <a:gd name="connsiteX33" fmla="*/ 638175 w 970378"/>
                <a:gd name="connsiteY33" fmla="*/ 193431 h 298207"/>
                <a:gd name="connsiteX34" fmla="*/ 588170 w 970378"/>
                <a:gd name="connsiteY34" fmla="*/ 238676 h 298207"/>
                <a:gd name="connsiteX35" fmla="*/ 554832 w 970378"/>
                <a:gd name="connsiteY35" fmla="*/ 264869 h 298207"/>
                <a:gd name="connsiteX36" fmla="*/ 485776 w 970378"/>
                <a:gd name="connsiteY36" fmla="*/ 298207 h 298207"/>
                <a:gd name="connsiteX37" fmla="*/ 423864 w 970378"/>
                <a:gd name="connsiteY37" fmla="*/ 298207 h 298207"/>
                <a:gd name="connsiteX38" fmla="*/ 366714 w 970378"/>
                <a:gd name="connsiteY38" fmla="*/ 264870 h 298207"/>
                <a:gd name="connsiteX39" fmla="*/ 321470 w 970378"/>
                <a:gd name="connsiteY39" fmla="*/ 226770 h 298207"/>
                <a:gd name="connsiteX40" fmla="*/ 271464 w 970378"/>
                <a:gd name="connsiteY40" fmla="*/ 160095 h 298207"/>
                <a:gd name="connsiteX41" fmla="*/ 219076 w 970378"/>
                <a:gd name="connsiteY41" fmla="*/ 124376 h 298207"/>
                <a:gd name="connsiteX42" fmla="*/ 197644 w 970378"/>
                <a:gd name="connsiteY42" fmla="*/ 100563 h 298207"/>
                <a:gd name="connsiteX43" fmla="*/ 145257 w 970378"/>
                <a:gd name="connsiteY43" fmla="*/ 138663 h 298207"/>
                <a:gd name="connsiteX44" fmla="*/ 92869 w 970378"/>
                <a:gd name="connsiteY44" fmla="*/ 121995 h 298207"/>
                <a:gd name="connsiteX45" fmla="*/ 71438 w 970378"/>
                <a:gd name="connsiteY45" fmla="*/ 102945 h 298207"/>
                <a:gd name="connsiteX46" fmla="*/ 38100 w 970378"/>
                <a:gd name="connsiteY46" fmla="*/ 64845 h 298207"/>
                <a:gd name="connsiteX47" fmla="*/ 0 w 970378"/>
                <a:gd name="connsiteY47" fmla="*/ 105326 h 298207"/>
                <a:gd name="connsiteX0" fmla="*/ 0 w 970378"/>
                <a:gd name="connsiteY0" fmla="*/ 79369 h 272250"/>
                <a:gd name="connsiteX1" fmla="*/ 96499 w 970378"/>
                <a:gd name="connsiteY1" fmla="*/ 6147 h 272250"/>
                <a:gd name="connsiteX2" fmla="*/ 114301 w 970378"/>
                <a:gd name="connsiteY2" fmla="*/ 22219 h 272250"/>
                <a:gd name="connsiteX3" fmla="*/ 174993 w 970378"/>
                <a:gd name="connsiteY3" fmla="*/ 1139 h 272250"/>
                <a:gd name="connsiteX4" fmla="*/ 214106 w 970378"/>
                <a:gd name="connsiteY4" fmla="*/ 31749 h 272250"/>
                <a:gd name="connsiteX5" fmla="*/ 214311 w 970378"/>
                <a:gd name="connsiteY5" fmla="*/ 31744 h 272250"/>
                <a:gd name="connsiteX6" fmla="*/ 214604 w 970378"/>
                <a:gd name="connsiteY6" fmla="*/ 32037 h 272250"/>
                <a:gd name="connsiteX7" fmla="*/ 242890 w 970378"/>
                <a:gd name="connsiteY7" fmla="*/ 48413 h 272250"/>
                <a:gd name="connsiteX8" fmla="*/ 295276 w 970378"/>
                <a:gd name="connsiteY8" fmla="*/ 69845 h 272250"/>
                <a:gd name="connsiteX9" fmla="*/ 323851 w 970378"/>
                <a:gd name="connsiteY9" fmla="*/ 119850 h 272250"/>
                <a:gd name="connsiteX10" fmla="*/ 366714 w 970378"/>
                <a:gd name="connsiteY10" fmla="*/ 162713 h 272250"/>
                <a:gd name="connsiteX11" fmla="*/ 411958 w 970378"/>
                <a:gd name="connsiteY11" fmla="*/ 205575 h 272250"/>
                <a:gd name="connsiteX12" fmla="*/ 464345 w 970378"/>
                <a:gd name="connsiteY12" fmla="*/ 217482 h 272250"/>
                <a:gd name="connsiteX13" fmla="*/ 523876 w 970378"/>
                <a:gd name="connsiteY13" fmla="*/ 212719 h 272250"/>
                <a:gd name="connsiteX14" fmla="*/ 576264 w 970378"/>
                <a:gd name="connsiteY14" fmla="*/ 169857 h 272250"/>
                <a:gd name="connsiteX15" fmla="*/ 602458 w 970378"/>
                <a:gd name="connsiteY15" fmla="*/ 122231 h 272250"/>
                <a:gd name="connsiteX16" fmla="*/ 621508 w 970378"/>
                <a:gd name="connsiteY16" fmla="*/ 79369 h 272250"/>
                <a:gd name="connsiteX17" fmla="*/ 652464 w 970378"/>
                <a:gd name="connsiteY17" fmla="*/ 62701 h 272250"/>
                <a:gd name="connsiteX18" fmla="*/ 676276 w 970378"/>
                <a:gd name="connsiteY18" fmla="*/ 107945 h 272250"/>
                <a:gd name="connsiteX19" fmla="*/ 711995 w 970378"/>
                <a:gd name="connsiteY19" fmla="*/ 119850 h 272250"/>
                <a:gd name="connsiteX20" fmla="*/ 792958 w 970378"/>
                <a:gd name="connsiteY20" fmla="*/ 126995 h 272250"/>
                <a:gd name="connsiteX21" fmla="*/ 835820 w 970378"/>
                <a:gd name="connsiteY21" fmla="*/ 122232 h 272250"/>
                <a:gd name="connsiteX22" fmla="*/ 895351 w 970378"/>
                <a:gd name="connsiteY22" fmla="*/ 110325 h 272250"/>
                <a:gd name="connsiteX23" fmla="*/ 923926 w 970378"/>
                <a:gd name="connsiteY23" fmla="*/ 100800 h 272250"/>
                <a:gd name="connsiteX24" fmla="*/ 931070 w 970378"/>
                <a:gd name="connsiteY24" fmla="*/ 34125 h 272250"/>
                <a:gd name="connsiteX25" fmla="*/ 950120 w 970378"/>
                <a:gd name="connsiteY25" fmla="*/ 34125 h 272250"/>
                <a:gd name="connsiteX26" fmla="*/ 969170 w 970378"/>
                <a:gd name="connsiteY26" fmla="*/ 98419 h 272250"/>
                <a:gd name="connsiteX27" fmla="*/ 952501 w 970378"/>
                <a:gd name="connsiteY27" fmla="*/ 169856 h 272250"/>
                <a:gd name="connsiteX28" fmla="*/ 850108 w 970378"/>
                <a:gd name="connsiteY28" fmla="*/ 193670 h 272250"/>
                <a:gd name="connsiteX29" fmla="*/ 738189 w 970378"/>
                <a:gd name="connsiteY29" fmla="*/ 181763 h 272250"/>
                <a:gd name="connsiteX30" fmla="*/ 702470 w 970378"/>
                <a:gd name="connsiteY30" fmla="*/ 165094 h 272250"/>
                <a:gd name="connsiteX31" fmla="*/ 659607 w 970378"/>
                <a:gd name="connsiteY31" fmla="*/ 134139 h 272250"/>
                <a:gd name="connsiteX32" fmla="*/ 638175 w 970378"/>
                <a:gd name="connsiteY32" fmla="*/ 167474 h 272250"/>
                <a:gd name="connsiteX33" fmla="*/ 588170 w 970378"/>
                <a:gd name="connsiteY33" fmla="*/ 212719 h 272250"/>
                <a:gd name="connsiteX34" fmla="*/ 554832 w 970378"/>
                <a:gd name="connsiteY34" fmla="*/ 238912 h 272250"/>
                <a:gd name="connsiteX35" fmla="*/ 485776 w 970378"/>
                <a:gd name="connsiteY35" fmla="*/ 272250 h 272250"/>
                <a:gd name="connsiteX36" fmla="*/ 423864 w 970378"/>
                <a:gd name="connsiteY36" fmla="*/ 272250 h 272250"/>
                <a:gd name="connsiteX37" fmla="*/ 366714 w 970378"/>
                <a:gd name="connsiteY37" fmla="*/ 238913 h 272250"/>
                <a:gd name="connsiteX38" fmla="*/ 321470 w 970378"/>
                <a:gd name="connsiteY38" fmla="*/ 200813 h 272250"/>
                <a:gd name="connsiteX39" fmla="*/ 271464 w 970378"/>
                <a:gd name="connsiteY39" fmla="*/ 134138 h 272250"/>
                <a:gd name="connsiteX40" fmla="*/ 219076 w 970378"/>
                <a:gd name="connsiteY40" fmla="*/ 98419 h 272250"/>
                <a:gd name="connsiteX41" fmla="*/ 197644 w 970378"/>
                <a:gd name="connsiteY41" fmla="*/ 74606 h 272250"/>
                <a:gd name="connsiteX42" fmla="*/ 145257 w 970378"/>
                <a:gd name="connsiteY42" fmla="*/ 112706 h 272250"/>
                <a:gd name="connsiteX43" fmla="*/ 92869 w 970378"/>
                <a:gd name="connsiteY43" fmla="*/ 96038 h 272250"/>
                <a:gd name="connsiteX44" fmla="*/ 71438 w 970378"/>
                <a:gd name="connsiteY44" fmla="*/ 76988 h 272250"/>
                <a:gd name="connsiteX45" fmla="*/ 38100 w 970378"/>
                <a:gd name="connsiteY45" fmla="*/ 38888 h 272250"/>
                <a:gd name="connsiteX46" fmla="*/ 0 w 970378"/>
                <a:gd name="connsiteY46" fmla="*/ 79369 h 272250"/>
                <a:gd name="connsiteX0" fmla="*/ 417 w 932695"/>
                <a:gd name="connsiteY0" fmla="*/ 38888 h 272250"/>
                <a:gd name="connsiteX1" fmla="*/ 58816 w 932695"/>
                <a:gd name="connsiteY1" fmla="*/ 6147 h 272250"/>
                <a:gd name="connsiteX2" fmla="*/ 76618 w 932695"/>
                <a:gd name="connsiteY2" fmla="*/ 22219 h 272250"/>
                <a:gd name="connsiteX3" fmla="*/ 137310 w 932695"/>
                <a:gd name="connsiteY3" fmla="*/ 1139 h 272250"/>
                <a:gd name="connsiteX4" fmla="*/ 176423 w 932695"/>
                <a:gd name="connsiteY4" fmla="*/ 31749 h 272250"/>
                <a:gd name="connsiteX5" fmla="*/ 176628 w 932695"/>
                <a:gd name="connsiteY5" fmla="*/ 31744 h 272250"/>
                <a:gd name="connsiteX6" fmla="*/ 176921 w 932695"/>
                <a:gd name="connsiteY6" fmla="*/ 32037 h 272250"/>
                <a:gd name="connsiteX7" fmla="*/ 205207 w 932695"/>
                <a:gd name="connsiteY7" fmla="*/ 48413 h 272250"/>
                <a:gd name="connsiteX8" fmla="*/ 257593 w 932695"/>
                <a:gd name="connsiteY8" fmla="*/ 69845 h 272250"/>
                <a:gd name="connsiteX9" fmla="*/ 286168 w 932695"/>
                <a:gd name="connsiteY9" fmla="*/ 119850 h 272250"/>
                <a:gd name="connsiteX10" fmla="*/ 329031 w 932695"/>
                <a:gd name="connsiteY10" fmla="*/ 162713 h 272250"/>
                <a:gd name="connsiteX11" fmla="*/ 374275 w 932695"/>
                <a:gd name="connsiteY11" fmla="*/ 205575 h 272250"/>
                <a:gd name="connsiteX12" fmla="*/ 426662 w 932695"/>
                <a:gd name="connsiteY12" fmla="*/ 217482 h 272250"/>
                <a:gd name="connsiteX13" fmla="*/ 486193 w 932695"/>
                <a:gd name="connsiteY13" fmla="*/ 212719 h 272250"/>
                <a:gd name="connsiteX14" fmla="*/ 538581 w 932695"/>
                <a:gd name="connsiteY14" fmla="*/ 169857 h 272250"/>
                <a:gd name="connsiteX15" fmla="*/ 564775 w 932695"/>
                <a:gd name="connsiteY15" fmla="*/ 122231 h 272250"/>
                <a:gd name="connsiteX16" fmla="*/ 583825 w 932695"/>
                <a:gd name="connsiteY16" fmla="*/ 79369 h 272250"/>
                <a:gd name="connsiteX17" fmla="*/ 614781 w 932695"/>
                <a:gd name="connsiteY17" fmla="*/ 62701 h 272250"/>
                <a:gd name="connsiteX18" fmla="*/ 638593 w 932695"/>
                <a:gd name="connsiteY18" fmla="*/ 107945 h 272250"/>
                <a:gd name="connsiteX19" fmla="*/ 674312 w 932695"/>
                <a:gd name="connsiteY19" fmla="*/ 119850 h 272250"/>
                <a:gd name="connsiteX20" fmla="*/ 755275 w 932695"/>
                <a:gd name="connsiteY20" fmla="*/ 126995 h 272250"/>
                <a:gd name="connsiteX21" fmla="*/ 798137 w 932695"/>
                <a:gd name="connsiteY21" fmla="*/ 122232 h 272250"/>
                <a:gd name="connsiteX22" fmla="*/ 857668 w 932695"/>
                <a:gd name="connsiteY22" fmla="*/ 110325 h 272250"/>
                <a:gd name="connsiteX23" fmla="*/ 886243 w 932695"/>
                <a:gd name="connsiteY23" fmla="*/ 100800 h 272250"/>
                <a:gd name="connsiteX24" fmla="*/ 893387 w 932695"/>
                <a:gd name="connsiteY24" fmla="*/ 34125 h 272250"/>
                <a:gd name="connsiteX25" fmla="*/ 912437 w 932695"/>
                <a:gd name="connsiteY25" fmla="*/ 34125 h 272250"/>
                <a:gd name="connsiteX26" fmla="*/ 931487 w 932695"/>
                <a:gd name="connsiteY26" fmla="*/ 98419 h 272250"/>
                <a:gd name="connsiteX27" fmla="*/ 914818 w 932695"/>
                <a:gd name="connsiteY27" fmla="*/ 169856 h 272250"/>
                <a:gd name="connsiteX28" fmla="*/ 812425 w 932695"/>
                <a:gd name="connsiteY28" fmla="*/ 193670 h 272250"/>
                <a:gd name="connsiteX29" fmla="*/ 700506 w 932695"/>
                <a:gd name="connsiteY29" fmla="*/ 181763 h 272250"/>
                <a:gd name="connsiteX30" fmla="*/ 664787 w 932695"/>
                <a:gd name="connsiteY30" fmla="*/ 165094 h 272250"/>
                <a:gd name="connsiteX31" fmla="*/ 621924 w 932695"/>
                <a:gd name="connsiteY31" fmla="*/ 134139 h 272250"/>
                <a:gd name="connsiteX32" fmla="*/ 600492 w 932695"/>
                <a:gd name="connsiteY32" fmla="*/ 167474 h 272250"/>
                <a:gd name="connsiteX33" fmla="*/ 550487 w 932695"/>
                <a:gd name="connsiteY33" fmla="*/ 212719 h 272250"/>
                <a:gd name="connsiteX34" fmla="*/ 517149 w 932695"/>
                <a:gd name="connsiteY34" fmla="*/ 238912 h 272250"/>
                <a:gd name="connsiteX35" fmla="*/ 448093 w 932695"/>
                <a:gd name="connsiteY35" fmla="*/ 272250 h 272250"/>
                <a:gd name="connsiteX36" fmla="*/ 386181 w 932695"/>
                <a:gd name="connsiteY36" fmla="*/ 272250 h 272250"/>
                <a:gd name="connsiteX37" fmla="*/ 329031 w 932695"/>
                <a:gd name="connsiteY37" fmla="*/ 238913 h 272250"/>
                <a:gd name="connsiteX38" fmla="*/ 283787 w 932695"/>
                <a:gd name="connsiteY38" fmla="*/ 200813 h 272250"/>
                <a:gd name="connsiteX39" fmla="*/ 233781 w 932695"/>
                <a:gd name="connsiteY39" fmla="*/ 134138 h 272250"/>
                <a:gd name="connsiteX40" fmla="*/ 181393 w 932695"/>
                <a:gd name="connsiteY40" fmla="*/ 98419 h 272250"/>
                <a:gd name="connsiteX41" fmla="*/ 159961 w 932695"/>
                <a:gd name="connsiteY41" fmla="*/ 74606 h 272250"/>
                <a:gd name="connsiteX42" fmla="*/ 107574 w 932695"/>
                <a:gd name="connsiteY42" fmla="*/ 112706 h 272250"/>
                <a:gd name="connsiteX43" fmla="*/ 55186 w 932695"/>
                <a:gd name="connsiteY43" fmla="*/ 96038 h 272250"/>
                <a:gd name="connsiteX44" fmla="*/ 33755 w 932695"/>
                <a:gd name="connsiteY44" fmla="*/ 76988 h 272250"/>
                <a:gd name="connsiteX45" fmla="*/ 417 w 932695"/>
                <a:gd name="connsiteY45" fmla="*/ 38888 h 272250"/>
                <a:gd name="connsiteX0" fmla="*/ 26 w 898966"/>
                <a:gd name="connsiteY0" fmla="*/ 76988 h 272250"/>
                <a:gd name="connsiteX1" fmla="*/ 25087 w 898966"/>
                <a:gd name="connsiteY1" fmla="*/ 6147 h 272250"/>
                <a:gd name="connsiteX2" fmla="*/ 42889 w 898966"/>
                <a:gd name="connsiteY2" fmla="*/ 22219 h 272250"/>
                <a:gd name="connsiteX3" fmla="*/ 103581 w 898966"/>
                <a:gd name="connsiteY3" fmla="*/ 1139 h 272250"/>
                <a:gd name="connsiteX4" fmla="*/ 142694 w 898966"/>
                <a:gd name="connsiteY4" fmla="*/ 31749 h 272250"/>
                <a:gd name="connsiteX5" fmla="*/ 142899 w 898966"/>
                <a:gd name="connsiteY5" fmla="*/ 31744 h 272250"/>
                <a:gd name="connsiteX6" fmla="*/ 143192 w 898966"/>
                <a:gd name="connsiteY6" fmla="*/ 32037 h 272250"/>
                <a:gd name="connsiteX7" fmla="*/ 171478 w 898966"/>
                <a:gd name="connsiteY7" fmla="*/ 48413 h 272250"/>
                <a:gd name="connsiteX8" fmla="*/ 223864 w 898966"/>
                <a:gd name="connsiteY8" fmla="*/ 69845 h 272250"/>
                <a:gd name="connsiteX9" fmla="*/ 252439 w 898966"/>
                <a:gd name="connsiteY9" fmla="*/ 119850 h 272250"/>
                <a:gd name="connsiteX10" fmla="*/ 295302 w 898966"/>
                <a:gd name="connsiteY10" fmla="*/ 162713 h 272250"/>
                <a:gd name="connsiteX11" fmla="*/ 340546 w 898966"/>
                <a:gd name="connsiteY11" fmla="*/ 205575 h 272250"/>
                <a:gd name="connsiteX12" fmla="*/ 392933 w 898966"/>
                <a:gd name="connsiteY12" fmla="*/ 217482 h 272250"/>
                <a:gd name="connsiteX13" fmla="*/ 452464 w 898966"/>
                <a:gd name="connsiteY13" fmla="*/ 212719 h 272250"/>
                <a:gd name="connsiteX14" fmla="*/ 504852 w 898966"/>
                <a:gd name="connsiteY14" fmla="*/ 169857 h 272250"/>
                <a:gd name="connsiteX15" fmla="*/ 531046 w 898966"/>
                <a:gd name="connsiteY15" fmla="*/ 122231 h 272250"/>
                <a:gd name="connsiteX16" fmla="*/ 550096 w 898966"/>
                <a:gd name="connsiteY16" fmla="*/ 79369 h 272250"/>
                <a:gd name="connsiteX17" fmla="*/ 581052 w 898966"/>
                <a:gd name="connsiteY17" fmla="*/ 62701 h 272250"/>
                <a:gd name="connsiteX18" fmla="*/ 604864 w 898966"/>
                <a:gd name="connsiteY18" fmla="*/ 107945 h 272250"/>
                <a:gd name="connsiteX19" fmla="*/ 640583 w 898966"/>
                <a:gd name="connsiteY19" fmla="*/ 119850 h 272250"/>
                <a:gd name="connsiteX20" fmla="*/ 721546 w 898966"/>
                <a:gd name="connsiteY20" fmla="*/ 126995 h 272250"/>
                <a:gd name="connsiteX21" fmla="*/ 764408 w 898966"/>
                <a:gd name="connsiteY21" fmla="*/ 122232 h 272250"/>
                <a:gd name="connsiteX22" fmla="*/ 823939 w 898966"/>
                <a:gd name="connsiteY22" fmla="*/ 110325 h 272250"/>
                <a:gd name="connsiteX23" fmla="*/ 852514 w 898966"/>
                <a:gd name="connsiteY23" fmla="*/ 100800 h 272250"/>
                <a:gd name="connsiteX24" fmla="*/ 859658 w 898966"/>
                <a:gd name="connsiteY24" fmla="*/ 34125 h 272250"/>
                <a:gd name="connsiteX25" fmla="*/ 878708 w 898966"/>
                <a:gd name="connsiteY25" fmla="*/ 34125 h 272250"/>
                <a:gd name="connsiteX26" fmla="*/ 897758 w 898966"/>
                <a:gd name="connsiteY26" fmla="*/ 98419 h 272250"/>
                <a:gd name="connsiteX27" fmla="*/ 881089 w 898966"/>
                <a:gd name="connsiteY27" fmla="*/ 169856 h 272250"/>
                <a:gd name="connsiteX28" fmla="*/ 778696 w 898966"/>
                <a:gd name="connsiteY28" fmla="*/ 193670 h 272250"/>
                <a:gd name="connsiteX29" fmla="*/ 666777 w 898966"/>
                <a:gd name="connsiteY29" fmla="*/ 181763 h 272250"/>
                <a:gd name="connsiteX30" fmla="*/ 631058 w 898966"/>
                <a:gd name="connsiteY30" fmla="*/ 165094 h 272250"/>
                <a:gd name="connsiteX31" fmla="*/ 588195 w 898966"/>
                <a:gd name="connsiteY31" fmla="*/ 134139 h 272250"/>
                <a:gd name="connsiteX32" fmla="*/ 566763 w 898966"/>
                <a:gd name="connsiteY32" fmla="*/ 167474 h 272250"/>
                <a:gd name="connsiteX33" fmla="*/ 516758 w 898966"/>
                <a:gd name="connsiteY33" fmla="*/ 212719 h 272250"/>
                <a:gd name="connsiteX34" fmla="*/ 483420 w 898966"/>
                <a:gd name="connsiteY34" fmla="*/ 238912 h 272250"/>
                <a:gd name="connsiteX35" fmla="*/ 414364 w 898966"/>
                <a:gd name="connsiteY35" fmla="*/ 272250 h 272250"/>
                <a:gd name="connsiteX36" fmla="*/ 352452 w 898966"/>
                <a:gd name="connsiteY36" fmla="*/ 272250 h 272250"/>
                <a:gd name="connsiteX37" fmla="*/ 295302 w 898966"/>
                <a:gd name="connsiteY37" fmla="*/ 238913 h 272250"/>
                <a:gd name="connsiteX38" fmla="*/ 250058 w 898966"/>
                <a:gd name="connsiteY38" fmla="*/ 200813 h 272250"/>
                <a:gd name="connsiteX39" fmla="*/ 200052 w 898966"/>
                <a:gd name="connsiteY39" fmla="*/ 134138 h 272250"/>
                <a:gd name="connsiteX40" fmla="*/ 147664 w 898966"/>
                <a:gd name="connsiteY40" fmla="*/ 98419 h 272250"/>
                <a:gd name="connsiteX41" fmla="*/ 126232 w 898966"/>
                <a:gd name="connsiteY41" fmla="*/ 74606 h 272250"/>
                <a:gd name="connsiteX42" fmla="*/ 73845 w 898966"/>
                <a:gd name="connsiteY42" fmla="*/ 112706 h 272250"/>
                <a:gd name="connsiteX43" fmla="*/ 21457 w 898966"/>
                <a:gd name="connsiteY43" fmla="*/ 96038 h 272250"/>
                <a:gd name="connsiteX44" fmla="*/ 26 w 898966"/>
                <a:gd name="connsiteY44" fmla="*/ 76988 h 272250"/>
                <a:gd name="connsiteX0" fmla="*/ 3479 w 880988"/>
                <a:gd name="connsiteY0" fmla="*/ 96038 h 272250"/>
                <a:gd name="connsiteX1" fmla="*/ 7109 w 880988"/>
                <a:gd name="connsiteY1" fmla="*/ 6147 h 272250"/>
                <a:gd name="connsiteX2" fmla="*/ 24911 w 880988"/>
                <a:gd name="connsiteY2" fmla="*/ 22219 h 272250"/>
                <a:gd name="connsiteX3" fmla="*/ 85603 w 880988"/>
                <a:gd name="connsiteY3" fmla="*/ 1139 h 272250"/>
                <a:gd name="connsiteX4" fmla="*/ 124716 w 880988"/>
                <a:gd name="connsiteY4" fmla="*/ 31749 h 272250"/>
                <a:gd name="connsiteX5" fmla="*/ 124921 w 880988"/>
                <a:gd name="connsiteY5" fmla="*/ 31744 h 272250"/>
                <a:gd name="connsiteX6" fmla="*/ 125214 w 880988"/>
                <a:gd name="connsiteY6" fmla="*/ 32037 h 272250"/>
                <a:gd name="connsiteX7" fmla="*/ 153500 w 880988"/>
                <a:gd name="connsiteY7" fmla="*/ 48413 h 272250"/>
                <a:gd name="connsiteX8" fmla="*/ 205886 w 880988"/>
                <a:gd name="connsiteY8" fmla="*/ 69845 h 272250"/>
                <a:gd name="connsiteX9" fmla="*/ 234461 w 880988"/>
                <a:gd name="connsiteY9" fmla="*/ 119850 h 272250"/>
                <a:gd name="connsiteX10" fmla="*/ 277324 w 880988"/>
                <a:gd name="connsiteY10" fmla="*/ 162713 h 272250"/>
                <a:gd name="connsiteX11" fmla="*/ 322568 w 880988"/>
                <a:gd name="connsiteY11" fmla="*/ 205575 h 272250"/>
                <a:gd name="connsiteX12" fmla="*/ 374955 w 880988"/>
                <a:gd name="connsiteY12" fmla="*/ 217482 h 272250"/>
                <a:gd name="connsiteX13" fmla="*/ 434486 w 880988"/>
                <a:gd name="connsiteY13" fmla="*/ 212719 h 272250"/>
                <a:gd name="connsiteX14" fmla="*/ 486874 w 880988"/>
                <a:gd name="connsiteY14" fmla="*/ 169857 h 272250"/>
                <a:gd name="connsiteX15" fmla="*/ 513068 w 880988"/>
                <a:gd name="connsiteY15" fmla="*/ 122231 h 272250"/>
                <a:gd name="connsiteX16" fmla="*/ 532118 w 880988"/>
                <a:gd name="connsiteY16" fmla="*/ 79369 h 272250"/>
                <a:gd name="connsiteX17" fmla="*/ 563074 w 880988"/>
                <a:gd name="connsiteY17" fmla="*/ 62701 h 272250"/>
                <a:gd name="connsiteX18" fmla="*/ 586886 w 880988"/>
                <a:gd name="connsiteY18" fmla="*/ 107945 h 272250"/>
                <a:gd name="connsiteX19" fmla="*/ 622605 w 880988"/>
                <a:gd name="connsiteY19" fmla="*/ 119850 h 272250"/>
                <a:gd name="connsiteX20" fmla="*/ 703568 w 880988"/>
                <a:gd name="connsiteY20" fmla="*/ 126995 h 272250"/>
                <a:gd name="connsiteX21" fmla="*/ 746430 w 880988"/>
                <a:gd name="connsiteY21" fmla="*/ 122232 h 272250"/>
                <a:gd name="connsiteX22" fmla="*/ 805961 w 880988"/>
                <a:gd name="connsiteY22" fmla="*/ 110325 h 272250"/>
                <a:gd name="connsiteX23" fmla="*/ 834536 w 880988"/>
                <a:gd name="connsiteY23" fmla="*/ 100800 h 272250"/>
                <a:gd name="connsiteX24" fmla="*/ 841680 w 880988"/>
                <a:gd name="connsiteY24" fmla="*/ 34125 h 272250"/>
                <a:gd name="connsiteX25" fmla="*/ 860730 w 880988"/>
                <a:gd name="connsiteY25" fmla="*/ 34125 h 272250"/>
                <a:gd name="connsiteX26" fmla="*/ 879780 w 880988"/>
                <a:gd name="connsiteY26" fmla="*/ 98419 h 272250"/>
                <a:gd name="connsiteX27" fmla="*/ 863111 w 880988"/>
                <a:gd name="connsiteY27" fmla="*/ 169856 h 272250"/>
                <a:gd name="connsiteX28" fmla="*/ 760718 w 880988"/>
                <a:gd name="connsiteY28" fmla="*/ 193670 h 272250"/>
                <a:gd name="connsiteX29" fmla="*/ 648799 w 880988"/>
                <a:gd name="connsiteY29" fmla="*/ 181763 h 272250"/>
                <a:gd name="connsiteX30" fmla="*/ 613080 w 880988"/>
                <a:gd name="connsiteY30" fmla="*/ 165094 h 272250"/>
                <a:gd name="connsiteX31" fmla="*/ 570217 w 880988"/>
                <a:gd name="connsiteY31" fmla="*/ 134139 h 272250"/>
                <a:gd name="connsiteX32" fmla="*/ 548785 w 880988"/>
                <a:gd name="connsiteY32" fmla="*/ 167474 h 272250"/>
                <a:gd name="connsiteX33" fmla="*/ 498780 w 880988"/>
                <a:gd name="connsiteY33" fmla="*/ 212719 h 272250"/>
                <a:gd name="connsiteX34" fmla="*/ 465442 w 880988"/>
                <a:gd name="connsiteY34" fmla="*/ 238912 h 272250"/>
                <a:gd name="connsiteX35" fmla="*/ 396386 w 880988"/>
                <a:gd name="connsiteY35" fmla="*/ 272250 h 272250"/>
                <a:gd name="connsiteX36" fmla="*/ 334474 w 880988"/>
                <a:gd name="connsiteY36" fmla="*/ 272250 h 272250"/>
                <a:gd name="connsiteX37" fmla="*/ 277324 w 880988"/>
                <a:gd name="connsiteY37" fmla="*/ 238913 h 272250"/>
                <a:gd name="connsiteX38" fmla="*/ 232080 w 880988"/>
                <a:gd name="connsiteY38" fmla="*/ 200813 h 272250"/>
                <a:gd name="connsiteX39" fmla="*/ 182074 w 880988"/>
                <a:gd name="connsiteY39" fmla="*/ 134138 h 272250"/>
                <a:gd name="connsiteX40" fmla="*/ 129686 w 880988"/>
                <a:gd name="connsiteY40" fmla="*/ 98419 h 272250"/>
                <a:gd name="connsiteX41" fmla="*/ 108254 w 880988"/>
                <a:gd name="connsiteY41" fmla="*/ 74606 h 272250"/>
                <a:gd name="connsiteX42" fmla="*/ 55867 w 880988"/>
                <a:gd name="connsiteY42" fmla="*/ 112706 h 272250"/>
                <a:gd name="connsiteX43" fmla="*/ 3479 w 880988"/>
                <a:gd name="connsiteY43" fmla="*/ 96038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49458 w 874579"/>
                <a:gd name="connsiteY42" fmla="*/ 112706 h 272250"/>
                <a:gd name="connsiteX43" fmla="*/ 16120 w 874579"/>
                <a:gd name="connsiteY43" fmla="*/ 79370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54221 w 874579"/>
                <a:gd name="connsiteY42" fmla="*/ 93656 h 272250"/>
                <a:gd name="connsiteX43" fmla="*/ 16120 w 874579"/>
                <a:gd name="connsiteY43" fmla="*/ 79370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54221 w 874579"/>
                <a:gd name="connsiteY42" fmla="*/ 93656 h 272250"/>
                <a:gd name="connsiteX43" fmla="*/ 16120 w 874579"/>
                <a:gd name="connsiteY43" fmla="*/ 79370 h 272250"/>
                <a:gd name="connsiteX0" fmla="*/ 16120 w 874579"/>
                <a:gd name="connsiteY0" fmla="*/ 79221 h 272101"/>
                <a:gd name="connsiteX1" fmla="*/ 700 w 874579"/>
                <a:gd name="connsiteY1" fmla="*/ 5998 h 272101"/>
                <a:gd name="connsiteX2" fmla="*/ 18502 w 874579"/>
                <a:gd name="connsiteY2" fmla="*/ 22070 h 272101"/>
                <a:gd name="connsiteX3" fmla="*/ 79194 w 874579"/>
                <a:gd name="connsiteY3" fmla="*/ 990 h 272101"/>
                <a:gd name="connsiteX4" fmla="*/ 118307 w 874579"/>
                <a:gd name="connsiteY4" fmla="*/ 31600 h 272101"/>
                <a:gd name="connsiteX5" fmla="*/ 118512 w 874579"/>
                <a:gd name="connsiteY5" fmla="*/ 31595 h 272101"/>
                <a:gd name="connsiteX6" fmla="*/ 118805 w 874579"/>
                <a:gd name="connsiteY6" fmla="*/ 31888 h 272101"/>
                <a:gd name="connsiteX7" fmla="*/ 147091 w 874579"/>
                <a:gd name="connsiteY7" fmla="*/ 48264 h 272101"/>
                <a:gd name="connsiteX8" fmla="*/ 199477 w 874579"/>
                <a:gd name="connsiteY8" fmla="*/ 69696 h 272101"/>
                <a:gd name="connsiteX9" fmla="*/ 228052 w 874579"/>
                <a:gd name="connsiteY9" fmla="*/ 119701 h 272101"/>
                <a:gd name="connsiteX10" fmla="*/ 270915 w 874579"/>
                <a:gd name="connsiteY10" fmla="*/ 162564 h 272101"/>
                <a:gd name="connsiteX11" fmla="*/ 316159 w 874579"/>
                <a:gd name="connsiteY11" fmla="*/ 205426 h 272101"/>
                <a:gd name="connsiteX12" fmla="*/ 368546 w 874579"/>
                <a:gd name="connsiteY12" fmla="*/ 217333 h 272101"/>
                <a:gd name="connsiteX13" fmla="*/ 428077 w 874579"/>
                <a:gd name="connsiteY13" fmla="*/ 212570 h 272101"/>
                <a:gd name="connsiteX14" fmla="*/ 480465 w 874579"/>
                <a:gd name="connsiteY14" fmla="*/ 169708 h 272101"/>
                <a:gd name="connsiteX15" fmla="*/ 506659 w 874579"/>
                <a:gd name="connsiteY15" fmla="*/ 122082 h 272101"/>
                <a:gd name="connsiteX16" fmla="*/ 525709 w 874579"/>
                <a:gd name="connsiteY16" fmla="*/ 79220 h 272101"/>
                <a:gd name="connsiteX17" fmla="*/ 556665 w 874579"/>
                <a:gd name="connsiteY17" fmla="*/ 62552 h 272101"/>
                <a:gd name="connsiteX18" fmla="*/ 580477 w 874579"/>
                <a:gd name="connsiteY18" fmla="*/ 107796 h 272101"/>
                <a:gd name="connsiteX19" fmla="*/ 616196 w 874579"/>
                <a:gd name="connsiteY19" fmla="*/ 119701 h 272101"/>
                <a:gd name="connsiteX20" fmla="*/ 697159 w 874579"/>
                <a:gd name="connsiteY20" fmla="*/ 126846 h 272101"/>
                <a:gd name="connsiteX21" fmla="*/ 740021 w 874579"/>
                <a:gd name="connsiteY21" fmla="*/ 122083 h 272101"/>
                <a:gd name="connsiteX22" fmla="*/ 799552 w 874579"/>
                <a:gd name="connsiteY22" fmla="*/ 110176 h 272101"/>
                <a:gd name="connsiteX23" fmla="*/ 828127 w 874579"/>
                <a:gd name="connsiteY23" fmla="*/ 100651 h 272101"/>
                <a:gd name="connsiteX24" fmla="*/ 835271 w 874579"/>
                <a:gd name="connsiteY24" fmla="*/ 33976 h 272101"/>
                <a:gd name="connsiteX25" fmla="*/ 854321 w 874579"/>
                <a:gd name="connsiteY25" fmla="*/ 33976 h 272101"/>
                <a:gd name="connsiteX26" fmla="*/ 873371 w 874579"/>
                <a:gd name="connsiteY26" fmla="*/ 98270 h 272101"/>
                <a:gd name="connsiteX27" fmla="*/ 856702 w 874579"/>
                <a:gd name="connsiteY27" fmla="*/ 169707 h 272101"/>
                <a:gd name="connsiteX28" fmla="*/ 754309 w 874579"/>
                <a:gd name="connsiteY28" fmla="*/ 193521 h 272101"/>
                <a:gd name="connsiteX29" fmla="*/ 642390 w 874579"/>
                <a:gd name="connsiteY29" fmla="*/ 181614 h 272101"/>
                <a:gd name="connsiteX30" fmla="*/ 606671 w 874579"/>
                <a:gd name="connsiteY30" fmla="*/ 164945 h 272101"/>
                <a:gd name="connsiteX31" fmla="*/ 563808 w 874579"/>
                <a:gd name="connsiteY31" fmla="*/ 133990 h 272101"/>
                <a:gd name="connsiteX32" fmla="*/ 542376 w 874579"/>
                <a:gd name="connsiteY32" fmla="*/ 167325 h 272101"/>
                <a:gd name="connsiteX33" fmla="*/ 492371 w 874579"/>
                <a:gd name="connsiteY33" fmla="*/ 212570 h 272101"/>
                <a:gd name="connsiteX34" fmla="*/ 459033 w 874579"/>
                <a:gd name="connsiteY34" fmla="*/ 238763 h 272101"/>
                <a:gd name="connsiteX35" fmla="*/ 389977 w 874579"/>
                <a:gd name="connsiteY35" fmla="*/ 272101 h 272101"/>
                <a:gd name="connsiteX36" fmla="*/ 328065 w 874579"/>
                <a:gd name="connsiteY36" fmla="*/ 272101 h 272101"/>
                <a:gd name="connsiteX37" fmla="*/ 270915 w 874579"/>
                <a:gd name="connsiteY37" fmla="*/ 238764 h 272101"/>
                <a:gd name="connsiteX38" fmla="*/ 225671 w 874579"/>
                <a:gd name="connsiteY38" fmla="*/ 200664 h 272101"/>
                <a:gd name="connsiteX39" fmla="*/ 175665 w 874579"/>
                <a:gd name="connsiteY39" fmla="*/ 133989 h 272101"/>
                <a:gd name="connsiteX40" fmla="*/ 123277 w 874579"/>
                <a:gd name="connsiteY40" fmla="*/ 98270 h 272101"/>
                <a:gd name="connsiteX41" fmla="*/ 101845 w 874579"/>
                <a:gd name="connsiteY41" fmla="*/ 74457 h 272101"/>
                <a:gd name="connsiteX42" fmla="*/ 54221 w 874579"/>
                <a:gd name="connsiteY42" fmla="*/ 93507 h 272101"/>
                <a:gd name="connsiteX43" fmla="*/ 16120 w 874579"/>
                <a:gd name="connsiteY43" fmla="*/ 79221 h 272101"/>
                <a:gd name="connsiteX0" fmla="*/ 16120 w 874579"/>
                <a:gd name="connsiteY0" fmla="*/ 79221 h 272101"/>
                <a:gd name="connsiteX1" fmla="*/ 700 w 874579"/>
                <a:gd name="connsiteY1" fmla="*/ 5998 h 272101"/>
                <a:gd name="connsiteX2" fmla="*/ 18502 w 874579"/>
                <a:gd name="connsiteY2" fmla="*/ 22070 h 272101"/>
                <a:gd name="connsiteX3" fmla="*/ 79194 w 874579"/>
                <a:gd name="connsiteY3" fmla="*/ 990 h 272101"/>
                <a:gd name="connsiteX4" fmla="*/ 118307 w 874579"/>
                <a:gd name="connsiteY4" fmla="*/ 31600 h 272101"/>
                <a:gd name="connsiteX5" fmla="*/ 118512 w 874579"/>
                <a:gd name="connsiteY5" fmla="*/ 31595 h 272101"/>
                <a:gd name="connsiteX6" fmla="*/ 118805 w 874579"/>
                <a:gd name="connsiteY6" fmla="*/ 31888 h 272101"/>
                <a:gd name="connsiteX7" fmla="*/ 147091 w 874579"/>
                <a:gd name="connsiteY7" fmla="*/ 48264 h 272101"/>
                <a:gd name="connsiteX8" fmla="*/ 199477 w 874579"/>
                <a:gd name="connsiteY8" fmla="*/ 69696 h 272101"/>
                <a:gd name="connsiteX9" fmla="*/ 228052 w 874579"/>
                <a:gd name="connsiteY9" fmla="*/ 119701 h 272101"/>
                <a:gd name="connsiteX10" fmla="*/ 270915 w 874579"/>
                <a:gd name="connsiteY10" fmla="*/ 162564 h 272101"/>
                <a:gd name="connsiteX11" fmla="*/ 316159 w 874579"/>
                <a:gd name="connsiteY11" fmla="*/ 205426 h 272101"/>
                <a:gd name="connsiteX12" fmla="*/ 368546 w 874579"/>
                <a:gd name="connsiteY12" fmla="*/ 217333 h 272101"/>
                <a:gd name="connsiteX13" fmla="*/ 428077 w 874579"/>
                <a:gd name="connsiteY13" fmla="*/ 212570 h 272101"/>
                <a:gd name="connsiteX14" fmla="*/ 480465 w 874579"/>
                <a:gd name="connsiteY14" fmla="*/ 169708 h 272101"/>
                <a:gd name="connsiteX15" fmla="*/ 506659 w 874579"/>
                <a:gd name="connsiteY15" fmla="*/ 122082 h 272101"/>
                <a:gd name="connsiteX16" fmla="*/ 525709 w 874579"/>
                <a:gd name="connsiteY16" fmla="*/ 79220 h 272101"/>
                <a:gd name="connsiteX17" fmla="*/ 556665 w 874579"/>
                <a:gd name="connsiteY17" fmla="*/ 62552 h 272101"/>
                <a:gd name="connsiteX18" fmla="*/ 580477 w 874579"/>
                <a:gd name="connsiteY18" fmla="*/ 107796 h 272101"/>
                <a:gd name="connsiteX19" fmla="*/ 616196 w 874579"/>
                <a:gd name="connsiteY19" fmla="*/ 119701 h 272101"/>
                <a:gd name="connsiteX20" fmla="*/ 697159 w 874579"/>
                <a:gd name="connsiteY20" fmla="*/ 126846 h 272101"/>
                <a:gd name="connsiteX21" fmla="*/ 740021 w 874579"/>
                <a:gd name="connsiteY21" fmla="*/ 122083 h 272101"/>
                <a:gd name="connsiteX22" fmla="*/ 799552 w 874579"/>
                <a:gd name="connsiteY22" fmla="*/ 110176 h 272101"/>
                <a:gd name="connsiteX23" fmla="*/ 828127 w 874579"/>
                <a:gd name="connsiteY23" fmla="*/ 100651 h 272101"/>
                <a:gd name="connsiteX24" fmla="*/ 835271 w 874579"/>
                <a:gd name="connsiteY24" fmla="*/ 33976 h 272101"/>
                <a:gd name="connsiteX25" fmla="*/ 854321 w 874579"/>
                <a:gd name="connsiteY25" fmla="*/ 33976 h 272101"/>
                <a:gd name="connsiteX26" fmla="*/ 873371 w 874579"/>
                <a:gd name="connsiteY26" fmla="*/ 98270 h 272101"/>
                <a:gd name="connsiteX27" fmla="*/ 856702 w 874579"/>
                <a:gd name="connsiteY27" fmla="*/ 169707 h 272101"/>
                <a:gd name="connsiteX28" fmla="*/ 754309 w 874579"/>
                <a:gd name="connsiteY28" fmla="*/ 193521 h 272101"/>
                <a:gd name="connsiteX29" fmla="*/ 642390 w 874579"/>
                <a:gd name="connsiteY29" fmla="*/ 181614 h 272101"/>
                <a:gd name="connsiteX30" fmla="*/ 606671 w 874579"/>
                <a:gd name="connsiteY30" fmla="*/ 164945 h 272101"/>
                <a:gd name="connsiteX31" fmla="*/ 563808 w 874579"/>
                <a:gd name="connsiteY31" fmla="*/ 133990 h 272101"/>
                <a:gd name="connsiteX32" fmla="*/ 542376 w 874579"/>
                <a:gd name="connsiteY32" fmla="*/ 167325 h 272101"/>
                <a:gd name="connsiteX33" fmla="*/ 492371 w 874579"/>
                <a:gd name="connsiteY33" fmla="*/ 212570 h 272101"/>
                <a:gd name="connsiteX34" fmla="*/ 459033 w 874579"/>
                <a:gd name="connsiteY34" fmla="*/ 238763 h 272101"/>
                <a:gd name="connsiteX35" fmla="*/ 389977 w 874579"/>
                <a:gd name="connsiteY35" fmla="*/ 272101 h 272101"/>
                <a:gd name="connsiteX36" fmla="*/ 328065 w 874579"/>
                <a:gd name="connsiteY36" fmla="*/ 272101 h 272101"/>
                <a:gd name="connsiteX37" fmla="*/ 270915 w 874579"/>
                <a:gd name="connsiteY37" fmla="*/ 238764 h 272101"/>
                <a:gd name="connsiteX38" fmla="*/ 225671 w 874579"/>
                <a:gd name="connsiteY38" fmla="*/ 200664 h 272101"/>
                <a:gd name="connsiteX39" fmla="*/ 175665 w 874579"/>
                <a:gd name="connsiteY39" fmla="*/ 133989 h 272101"/>
                <a:gd name="connsiteX40" fmla="*/ 123277 w 874579"/>
                <a:gd name="connsiteY40" fmla="*/ 98270 h 272101"/>
                <a:gd name="connsiteX41" fmla="*/ 101845 w 874579"/>
                <a:gd name="connsiteY41" fmla="*/ 74457 h 272101"/>
                <a:gd name="connsiteX42" fmla="*/ 54221 w 874579"/>
                <a:gd name="connsiteY42" fmla="*/ 93507 h 272101"/>
                <a:gd name="connsiteX43" fmla="*/ 16120 w 874579"/>
                <a:gd name="connsiteY43" fmla="*/ 79221 h 272101"/>
                <a:gd name="connsiteX0" fmla="*/ 15453 w 873912"/>
                <a:gd name="connsiteY0" fmla="*/ 79221 h 272101"/>
                <a:gd name="connsiteX1" fmla="*/ 33 w 873912"/>
                <a:gd name="connsiteY1" fmla="*/ 5998 h 272101"/>
                <a:gd name="connsiteX2" fmla="*/ 17835 w 873912"/>
                <a:gd name="connsiteY2" fmla="*/ 22070 h 272101"/>
                <a:gd name="connsiteX3" fmla="*/ 78527 w 873912"/>
                <a:gd name="connsiteY3" fmla="*/ 990 h 272101"/>
                <a:gd name="connsiteX4" fmla="*/ 117640 w 873912"/>
                <a:gd name="connsiteY4" fmla="*/ 31600 h 272101"/>
                <a:gd name="connsiteX5" fmla="*/ 117845 w 873912"/>
                <a:gd name="connsiteY5" fmla="*/ 31595 h 272101"/>
                <a:gd name="connsiteX6" fmla="*/ 118138 w 873912"/>
                <a:gd name="connsiteY6" fmla="*/ 31888 h 272101"/>
                <a:gd name="connsiteX7" fmla="*/ 146424 w 873912"/>
                <a:gd name="connsiteY7" fmla="*/ 48264 h 272101"/>
                <a:gd name="connsiteX8" fmla="*/ 198810 w 873912"/>
                <a:gd name="connsiteY8" fmla="*/ 69696 h 272101"/>
                <a:gd name="connsiteX9" fmla="*/ 227385 w 873912"/>
                <a:gd name="connsiteY9" fmla="*/ 119701 h 272101"/>
                <a:gd name="connsiteX10" fmla="*/ 270248 w 873912"/>
                <a:gd name="connsiteY10" fmla="*/ 162564 h 272101"/>
                <a:gd name="connsiteX11" fmla="*/ 315492 w 873912"/>
                <a:gd name="connsiteY11" fmla="*/ 205426 h 272101"/>
                <a:gd name="connsiteX12" fmla="*/ 367879 w 873912"/>
                <a:gd name="connsiteY12" fmla="*/ 217333 h 272101"/>
                <a:gd name="connsiteX13" fmla="*/ 427410 w 873912"/>
                <a:gd name="connsiteY13" fmla="*/ 212570 h 272101"/>
                <a:gd name="connsiteX14" fmla="*/ 479798 w 873912"/>
                <a:gd name="connsiteY14" fmla="*/ 169708 h 272101"/>
                <a:gd name="connsiteX15" fmla="*/ 505992 w 873912"/>
                <a:gd name="connsiteY15" fmla="*/ 122082 h 272101"/>
                <a:gd name="connsiteX16" fmla="*/ 525042 w 873912"/>
                <a:gd name="connsiteY16" fmla="*/ 79220 h 272101"/>
                <a:gd name="connsiteX17" fmla="*/ 555998 w 873912"/>
                <a:gd name="connsiteY17" fmla="*/ 62552 h 272101"/>
                <a:gd name="connsiteX18" fmla="*/ 579810 w 873912"/>
                <a:gd name="connsiteY18" fmla="*/ 107796 h 272101"/>
                <a:gd name="connsiteX19" fmla="*/ 615529 w 873912"/>
                <a:gd name="connsiteY19" fmla="*/ 119701 h 272101"/>
                <a:gd name="connsiteX20" fmla="*/ 696492 w 873912"/>
                <a:gd name="connsiteY20" fmla="*/ 126846 h 272101"/>
                <a:gd name="connsiteX21" fmla="*/ 739354 w 873912"/>
                <a:gd name="connsiteY21" fmla="*/ 122083 h 272101"/>
                <a:gd name="connsiteX22" fmla="*/ 798885 w 873912"/>
                <a:gd name="connsiteY22" fmla="*/ 110176 h 272101"/>
                <a:gd name="connsiteX23" fmla="*/ 827460 w 873912"/>
                <a:gd name="connsiteY23" fmla="*/ 100651 h 272101"/>
                <a:gd name="connsiteX24" fmla="*/ 834604 w 873912"/>
                <a:gd name="connsiteY24" fmla="*/ 33976 h 272101"/>
                <a:gd name="connsiteX25" fmla="*/ 853654 w 873912"/>
                <a:gd name="connsiteY25" fmla="*/ 33976 h 272101"/>
                <a:gd name="connsiteX26" fmla="*/ 872704 w 873912"/>
                <a:gd name="connsiteY26" fmla="*/ 98270 h 272101"/>
                <a:gd name="connsiteX27" fmla="*/ 856035 w 873912"/>
                <a:gd name="connsiteY27" fmla="*/ 169707 h 272101"/>
                <a:gd name="connsiteX28" fmla="*/ 753642 w 873912"/>
                <a:gd name="connsiteY28" fmla="*/ 193521 h 272101"/>
                <a:gd name="connsiteX29" fmla="*/ 641723 w 873912"/>
                <a:gd name="connsiteY29" fmla="*/ 181614 h 272101"/>
                <a:gd name="connsiteX30" fmla="*/ 606004 w 873912"/>
                <a:gd name="connsiteY30" fmla="*/ 164945 h 272101"/>
                <a:gd name="connsiteX31" fmla="*/ 563141 w 873912"/>
                <a:gd name="connsiteY31" fmla="*/ 133990 h 272101"/>
                <a:gd name="connsiteX32" fmla="*/ 541709 w 873912"/>
                <a:gd name="connsiteY32" fmla="*/ 167325 h 272101"/>
                <a:gd name="connsiteX33" fmla="*/ 491704 w 873912"/>
                <a:gd name="connsiteY33" fmla="*/ 212570 h 272101"/>
                <a:gd name="connsiteX34" fmla="*/ 458366 w 873912"/>
                <a:gd name="connsiteY34" fmla="*/ 238763 h 272101"/>
                <a:gd name="connsiteX35" fmla="*/ 389310 w 873912"/>
                <a:gd name="connsiteY35" fmla="*/ 272101 h 272101"/>
                <a:gd name="connsiteX36" fmla="*/ 327398 w 873912"/>
                <a:gd name="connsiteY36" fmla="*/ 272101 h 272101"/>
                <a:gd name="connsiteX37" fmla="*/ 270248 w 873912"/>
                <a:gd name="connsiteY37" fmla="*/ 238764 h 272101"/>
                <a:gd name="connsiteX38" fmla="*/ 225004 w 873912"/>
                <a:gd name="connsiteY38" fmla="*/ 200664 h 272101"/>
                <a:gd name="connsiteX39" fmla="*/ 174998 w 873912"/>
                <a:gd name="connsiteY39" fmla="*/ 133989 h 272101"/>
                <a:gd name="connsiteX40" fmla="*/ 122610 w 873912"/>
                <a:gd name="connsiteY40" fmla="*/ 98270 h 272101"/>
                <a:gd name="connsiteX41" fmla="*/ 101178 w 873912"/>
                <a:gd name="connsiteY41" fmla="*/ 74457 h 272101"/>
                <a:gd name="connsiteX42" fmla="*/ 53554 w 873912"/>
                <a:gd name="connsiteY42" fmla="*/ 93507 h 272101"/>
                <a:gd name="connsiteX43" fmla="*/ 15453 w 873912"/>
                <a:gd name="connsiteY43" fmla="*/ 79221 h 272101"/>
                <a:gd name="connsiteX0" fmla="*/ 15453 w 873912"/>
                <a:gd name="connsiteY0" fmla="*/ 79221 h 272101"/>
                <a:gd name="connsiteX1" fmla="*/ 33 w 873912"/>
                <a:gd name="connsiteY1" fmla="*/ 5998 h 272101"/>
                <a:gd name="connsiteX2" fmla="*/ 17835 w 873912"/>
                <a:gd name="connsiteY2" fmla="*/ 22070 h 272101"/>
                <a:gd name="connsiteX3" fmla="*/ 78527 w 873912"/>
                <a:gd name="connsiteY3" fmla="*/ 990 h 272101"/>
                <a:gd name="connsiteX4" fmla="*/ 117640 w 873912"/>
                <a:gd name="connsiteY4" fmla="*/ 31600 h 272101"/>
                <a:gd name="connsiteX5" fmla="*/ 117845 w 873912"/>
                <a:gd name="connsiteY5" fmla="*/ 31595 h 272101"/>
                <a:gd name="connsiteX6" fmla="*/ 118138 w 873912"/>
                <a:gd name="connsiteY6" fmla="*/ 31888 h 272101"/>
                <a:gd name="connsiteX7" fmla="*/ 146424 w 873912"/>
                <a:gd name="connsiteY7" fmla="*/ 48264 h 272101"/>
                <a:gd name="connsiteX8" fmla="*/ 198810 w 873912"/>
                <a:gd name="connsiteY8" fmla="*/ 69696 h 272101"/>
                <a:gd name="connsiteX9" fmla="*/ 227385 w 873912"/>
                <a:gd name="connsiteY9" fmla="*/ 119701 h 272101"/>
                <a:gd name="connsiteX10" fmla="*/ 270248 w 873912"/>
                <a:gd name="connsiteY10" fmla="*/ 162564 h 272101"/>
                <a:gd name="connsiteX11" fmla="*/ 315492 w 873912"/>
                <a:gd name="connsiteY11" fmla="*/ 205426 h 272101"/>
                <a:gd name="connsiteX12" fmla="*/ 367879 w 873912"/>
                <a:gd name="connsiteY12" fmla="*/ 217333 h 272101"/>
                <a:gd name="connsiteX13" fmla="*/ 427410 w 873912"/>
                <a:gd name="connsiteY13" fmla="*/ 212570 h 272101"/>
                <a:gd name="connsiteX14" fmla="*/ 479798 w 873912"/>
                <a:gd name="connsiteY14" fmla="*/ 169708 h 272101"/>
                <a:gd name="connsiteX15" fmla="*/ 505992 w 873912"/>
                <a:gd name="connsiteY15" fmla="*/ 122082 h 272101"/>
                <a:gd name="connsiteX16" fmla="*/ 525042 w 873912"/>
                <a:gd name="connsiteY16" fmla="*/ 79220 h 272101"/>
                <a:gd name="connsiteX17" fmla="*/ 555998 w 873912"/>
                <a:gd name="connsiteY17" fmla="*/ 62552 h 272101"/>
                <a:gd name="connsiteX18" fmla="*/ 579810 w 873912"/>
                <a:gd name="connsiteY18" fmla="*/ 107796 h 272101"/>
                <a:gd name="connsiteX19" fmla="*/ 615529 w 873912"/>
                <a:gd name="connsiteY19" fmla="*/ 119701 h 272101"/>
                <a:gd name="connsiteX20" fmla="*/ 696492 w 873912"/>
                <a:gd name="connsiteY20" fmla="*/ 126846 h 272101"/>
                <a:gd name="connsiteX21" fmla="*/ 739354 w 873912"/>
                <a:gd name="connsiteY21" fmla="*/ 122083 h 272101"/>
                <a:gd name="connsiteX22" fmla="*/ 798885 w 873912"/>
                <a:gd name="connsiteY22" fmla="*/ 110176 h 272101"/>
                <a:gd name="connsiteX23" fmla="*/ 827460 w 873912"/>
                <a:gd name="connsiteY23" fmla="*/ 100651 h 272101"/>
                <a:gd name="connsiteX24" fmla="*/ 834604 w 873912"/>
                <a:gd name="connsiteY24" fmla="*/ 33976 h 272101"/>
                <a:gd name="connsiteX25" fmla="*/ 853654 w 873912"/>
                <a:gd name="connsiteY25" fmla="*/ 33976 h 272101"/>
                <a:gd name="connsiteX26" fmla="*/ 872704 w 873912"/>
                <a:gd name="connsiteY26" fmla="*/ 98270 h 272101"/>
                <a:gd name="connsiteX27" fmla="*/ 856035 w 873912"/>
                <a:gd name="connsiteY27" fmla="*/ 169707 h 272101"/>
                <a:gd name="connsiteX28" fmla="*/ 753642 w 873912"/>
                <a:gd name="connsiteY28" fmla="*/ 193521 h 272101"/>
                <a:gd name="connsiteX29" fmla="*/ 641723 w 873912"/>
                <a:gd name="connsiteY29" fmla="*/ 181614 h 272101"/>
                <a:gd name="connsiteX30" fmla="*/ 606004 w 873912"/>
                <a:gd name="connsiteY30" fmla="*/ 164945 h 272101"/>
                <a:gd name="connsiteX31" fmla="*/ 563141 w 873912"/>
                <a:gd name="connsiteY31" fmla="*/ 133990 h 272101"/>
                <a:gd name="connsiteX32" fmla="*/ 541709 w 873912"/>
                <a:gd name="connsiteY32" fmla="*/ 167325 h 272101"/>
                <a:gd name="connsiteX33" fmla="*/ 491704 w 873912"/>
                <a:gd name="connsiteY33" fmla="*/ 212570 h 272101"/>
                <a:gd name="connsiteX34" fmla="*/ 458366 w 873912"/>
                <a:gd name="connsiteY34" fmla="*/ 238763 h 272101"/>
                <a:gd name="connsiteX35" fmla="*/ 389310 w 873912"/>
                <a:gd name="connsiteY35" fmla="*/ 272101 h 272101"/>
                <a:gd name="connsiteX36" fmla="*/ 327398 w 873912"/>
                <a:gd name="connsiteY36" fmla="*/ 272101 h 272101"/>
                <a:gd name="connsiteX37" fmla="*/ 270248 w 873912"/>
                <a:gd name="connsiteY37" fmla="*/ 238764 h 272101"/>
                <a:gd name="connsiteX38" fmla="*/ 225004 w 873912"/>
                <a:gd name="connsiteY38" fmla="*/ 200664 h 272101"/>
                <a:gd name="connsiteX39" fmla="*/ 174998 w 873912"/>
                <a:gd name="connsiteY39" fmla="*/ 133989 h 272101"/>
                <a:gd name="connsiteX40" fmla="*/ 122610 w 873912"/>
                <a:gd name="connsiteY40" fmla="*/ 98270 h 272101"/>
                <a:gd name="connsiteX41" fmla="*/ 101178 w 873912"/>
                <a:gd name="connsiteY41" fmla="*/ 74457 h 272101"/>
                <a:gd name="connsiteX42" fmla="*/ 53554 w 873912"/>
                <a:gd name="connsiteY42" fmla="*/ 93507 h 272101"/>
                <a:gd name="connsiteX43" fmla="*/ 15453 w 873912"/>
                <a:gd name="connsiteY43" fmla="*/ 79221 h 272101"/>
                <a:gd name="connsiteX0" fmla="*/ 24955 w 873889"/>
                <a:gd name="connsiteY0" fmla="*/ 95889 h 272101"/>
                <a:gd name="connsiteX1" fmla="*/ 10 w 873889"/>
                <a:gd name="connsiteY1" fmla="*/ 5998 h 272101"/>
                <a:gd name="connsiteX2" fmla="*/ 17812 w 873889"/>
                <a:gd name="connsiteY2" fmla="*/ 22070 h 272101"/>
                <a:gd name="connsiteX3" fmla="*/ 78504 w 873889"/>
                <a:gd name="connsiteY3" fmla="*/ 990 h 272101"/>
                <a:gd name="connsiteX4" fmla="*/ 117617 w 873889"/>
                <a:gd name="connsiteY4" fmla="*/ 31600 h 272101"/>
                <a:gd name="connsiteX5" fmla="*/ 117822 w 873889"/>
                <a:gd name="connsiteY5" fmla="*/ 31595 h 272101"/>
                <a:gd name="connsiteX6" fmla="*/ 118115 w 873889"/>
                <a:gd name="connsiteY6" fmla="*/ 31888 h 272101"/>
                <a:gd name="connsiteX7" fmla="*/ 146401 w 873889"/>
                <a:gd name="connsiteY7" fmla="*/ 48264 h 272101"/>
                <a:gd name="connsiteX8" fmla="*/ 198787 w 873889"/>
                <a:gd name="connsiteY8" fmla="*/ 69696 h 272101"/>
                <a:gd name="connsiteX9" fmla="*/ 227362 w 873889"/>
                <a:gd name="connsiteY9" fmla="*/ 119701 h 272101"/>
                <a:gd name="connsiteX10" fmla="*/ 270225 w 873889"/>
                <a:gd name="connsiteY10" fmla="*/ 162564 h 272101"/>
                <a:gd name="connsiteX11" fmla="*/ 315469 w 873889"/>
                <a:gd name="connsiteY11" fmla="*/ 205426 h 272101"/>
                <a:gd name="connsiteX12" fmla="*/ 367856 w 873889"/>
                <a:gd name="connsiteY12" fmla="*/ 217333 h 272101"/>
                <a:gd name="connsiteX13" fmla="*/ 427387 w 873889"/>
                <a:gd name="connsiteY13" fmla="*/ 212570 h 272101"/>
                <a:gd name="connsiteX14" fmla="*/ 479775 w 873889"/>
                <a:gd name="connsiteY14" fmla="*/ 169708 h 272101"/>
                <a:gd name="connsiteX15" fmla="*/ 505969 w 873889"/>
                <a:gd name="connsiteY15" fmla="*/ 122082 h 272101"/>
                <a:gd name="connsiteX16" fmla="*/ 525019 w 873889"/>
                <a:gd name="connsiteY16" fmla="*/ 79220 h 272101"/>
                <a:gd name="connsiteX17" fmla="*/ 555975 w 873889"/>
                <a:gd name="connsiteY17" fmla="*/ 62552 h 272101"/>
                <a:gd name="connsiteX18" fmla="*/ 579787 w 873889"/>
                <a:gd name="connsiteY18" fmla="*/ 107796 h 272101"/>
                <a:gd name="connsiteX19" fmla="*/ 615506 w 873889"/>
                <a:gd name="connsiteY19" fmla="*/ 119701 h 272101"/>
                <a:gd name="connsiteX20" fmla="*/ 696469 w 873889"/>
                <a:gd name="connsiteY20" fmla="*/ 126846 h 272101"/>
                <a:gd name="connsiteX21" fmla="*/ 739331 w 873889"/>
                <a:gd name="connsiteY21" fmla="*/ 122083 h 272101"/>
                <a:gd name="connsiteX22" fmla="*/ 798862 w 873889"/>
                <a:gd name="connsiteY22" fmla="*/ 110176 h 272101"/>
                <a:gd name="connsiteX23" fmla="*/ 827437 w 873889"/>
                <a:gd name="connsiteY23" fmla="*/ 100651 h 272101"/>
                <a:gd name="connsiteX24" fmla="*/ 834581 w 873889"/>
                <a:gd name="connsiteY24" fmla="*/ 33976 h 272101"/>
                <a:gd name="connsiteX25" fmla="*/ 853631 w 873889"/>
                <a:gd name="connsiteY25" fmla="*/ 33976 h 272101"/>
                <a:gd name="connsiteX26" fmla="*/ 872681 w 873889"/>
                <a:gd name="connsiteY26" fmla="*/ 98270 h 272101"/>
                <a:gd name="connsiteX27" fmla="*/ 856012 w 873889"/>
                <a:gd name="connsiteY27" fmla="*/ 169707 h 272101"/>
                <a:gd name="connsiteX28" fmla="*/ 753619 w 873889"/>
                <a:gd name="connsiteY28" fmla="*/ 193521 h 272101"/>
                <a:gd name="connsiteX29" fmla="*/ 641700 w 873889"/>
                <a:gd name="connsiteY29" fmla="*/ 181614 h 272101"/>
                <a:gd name="connsiteX30" fmla="*/ 605981 w 873889"/>
                <a:gd name="connsiteY30" fmla="*/ 164945 h 272101"/>
                <a:gd name="connsiteX31" fmla="*/ 563118 w 873889"/>
                <a:gd name="connsiteY31" fmla="*/ 133990 h 272101"/>
                <a:gd name="connsiteX32" fmla="*/ 541686 w 873889"/>
                <a:gd name="connsiteY32" fmla="*/ 167325 h 272101"/>
                <a:gd name="connsiteX33" fmla="*/ 491681 w 873889"/>
                <a:gd name="connsiteY33" fmla="*/ 212570 h 272101"/>
                <a:gd name="connsiteX34" fmla="*/ 458343 w 873889"/>
                <a:gd name="connsiteY34" fmla="*/ 238763 h 272101"/>
                <a:gd name="connsiteX35" fmla="*/ 389287 w 873889"/>
                <a:gd name="connsiteY35" fmla="*/ 272101 h 272101"/>
                <a:gd name="connsiteX36" fmla="*/ 327375 w 873889"/>
                <a:gd name="connsiteY36" fmla="*/ 272101 h 272101"/>
                <a:gd name="connsiteX37" fmla="*/ 270225 w 873889"/>
                <a:gd name="connsiteY37" fmla="*/ 238764 h 272101"/>
                <a:gd name="connsiteX38" fmla="*/ 224981 w 873889"/>
                <a:gd name="connsiteY38" fmla="*/ 200664 h 272101"/>
                <a:gd name="connsiteX39" fmla="*/ 174975 w 873889"/>
                <a:gd name="connsiteY39" fmla="*/ 133989 h 272101"/>
                <a:gd name="connsiteX40" fmla="*/ 122587 w 873889"/>
                <a:gd name="connsiteY40" fmla="*/ 98270 h 272101"/>
                <a:gd name="connsiteX41" fmla="*/ 101155 w 873889"/>
                <a:gd name="connsiteY41" fmla="*/ 74457 h 272101"/>
                <a:gd name="connsiteX42" fmla="*/ 53531 w 873889"/>
                <a:gd name="connsiteY42" fmla="*/ 93507 h 272101"/>
                <a:gd name="connsiteX43" fmla="*/ 24955 w 873889"/>
                <a:gd name="connsiteY43" fmla="*/ 95889 h 272101"/>
                <a:gd name="connsiteX0" fmla="*/ 34474 w 883408"/>
                <a:gd name="connsiteY0" fmla="*/ 95889 h 272101"/>
                <a:gd name="connsiteX1" fmla="*/ 4 w 883408"/>
                <a:gd name="connsiteY1" fmla="*/ 5998 h 272101"/>
                <a:gd name="connsiteX2" fmla="*/ 27331 w 883408"/>
                <a:gd name="connsiteY2" fmla="*/ 22070 h 272101"/>
                <a:gd name="connsiteX3" fmla="*/ 88023 w 883408"/>
                <a:gd name="connsiteY3" fmla="*/ 990 h 272101"/>
                <a:gd name="connsiteX4" fmla="*/ 127136 w 883408"/>
                <a:gd name="connsiteY4" fmla="*/ 31600 h 272101"/>
                <a:gd name="connsiteX5" fmla="*/ 127341 w 883408"/>
                <a:gd name="connsiteY5" fmla="*/ 31595 h 272101"/>
                <a:gd name="connsiteX6" fmla="*/ 127634 w 883408"/>
                <a:gd name="connsiteY6" fmla="*/ 31888 h 272101"/>
                <a:gd name="connsiteX7" fmla="*/ 155920 w 883408"/>
                <a:gd name="connsiteY7" fmla="*/ 48264 h 272101"/>
                <a:gd name="connsiteX8" fmla="*/ 208306 w 883408"/>
                <a:gd name="connsiteY8" fmla="*/ 69696 h 272101"/>
                <a:gd name="connsiteX9" fmla="*/ 236881 w 883408"/>
                <a:gd name="connsiteY9" fmla="*/ 119701 h 272101"/>
                <a:gd name="connsiteX10" fmla="*/ 279744 w 883408"/>
                <a:gd name="connsiteY10" fmla="*/ 162564 h 272101"/>
                <a:gd name="connsiteX11" fmla="*/ 324988 w 883408"/>
                <a:gd name="connsiteY11" fmla="*/ 205426 h 272101"/>
                <a:gd name="connsiteX12" fmla="*/ 377375 w 883408"/>
                <a:gd name="connsiteY12" fmla="*/ 217333 h 272101"/>
                <a:gd name="connsiteX13" fmla="*/ 436906 w 883408"/>
                <a:gd name="connsiteY13" fmla="*/ 212570 h 272101"/>
                <a:gd name="connsiteX14" fmla="*/ 489294 w 883408"/>
                <a:gd name="connsiteY14" fmla="*/ 169708 h 272101"/>
                <a:gd name="connsiteX15" fmla="*/ 515488 w 883408"/>
                <a:gd name="connsiteY15" fmla="*/ 122082 h 272101"/>
                <a:gd name="connsiteX16" fmla="*/ 534538 w 883408"/>
                <a:gd name="connsiteY16" fmla="*/ 79220 h 272101"/>
                <a:gd name="connsiteX17" fmla="*/ 565494 w 883408"/>
                <a:gd name="connsiteY17" fmla="*/ 62552 h 272101"/>
                <a:gd name="connsiteX18" fmla="*/ 589306 w 883408"/>
                <a:gd name="connsiteY18" fmla="*/ 107796 h 272101"/>
                <a:gd name="connsiteX19" fmla="*/ 625025 w 883408"/>
                <a:gd name="connsiteY19" fmla="*/ 119701 h 272101"/>
                <a:gd name="connsiteX20" fmla="*/ 705988 w 883408"/>
                <a:gd name="connsiteY20" fmla="*/ 126846 h 272101"/>
                <a:gd name="connsiteX21" fmla="*/ 748850 w 883408"/>
                <a:gd name="connsiteY21" fmla="*/ 122083 h 272101"/>
                <a:gd name="connsiteX22" fmla="*/ 808381 w 883408"/>
                <a:gd name="connsiteY22" fmla="*/ 110176 h 272101"/>
                <a:gd name="connsiteX23" fmla="*/ 836956 w 883408"/>
                <a:gd name="connsiteY23" fmla="*/ 100651 h 272101"/>
                <a:gd name="connsiteX24" fmla="*/ 844100 w 883408"/>
                <a:gd name="connsiteY24" fmla="*/ 33976 h 272101"/>
                <a:gd name="connsiteX25" fmla="*/ 863150 w 883408"/>
                <a:gd name="connsiteY25" fmla="*/ 33976 h 272101"/>
                <a:gd name="connsiteX26" fmla="*/ 882200 w 883408"/>
                <a:gd name="connsiteY26" fmla="*/ 98270 h 272101"/>
                <a:gd name="connsiteX27" fmla="*/ 865531 w 883408"/>
                <a:gd name="connsiteY27" fmla="*/ 169707 h 272101"/>
                <a:gd name="connsiteX28" fmla="*/ 763138 w 883408"/>
                <a:gd name="connsiteY28" fmla="*/ 193521 h 272101"/>
                <a:gd name="connsiteX29" fmla="*/ 651219 w 883408"/>
                <a:gd name="connsiteY29" fmla="*/ 181614 h 272101"/>
                <a:gd name="connsiteX30" fmla="*/ 615500 w 883408"/>
                <a:gd name="connsiteY30" fmla="*/ 164945 h 272101"/>
                <a:gd name="connsiteX31" fmla="*/ 572637 w 883408"/>
                <a:gd name="connsiteY31" fmla="*/ 133990 h 272101"/>
                <a:gd name="connsiteX32" fmla="*/ 551205 w 883408"/>
                <a:gd name="connsiteY32" fmla="*/ 167325 h 272101"/>
                <a:gd name="connsiteX33" fmla="*/ 501200 w 883408"/>
                <a:gd name="connsiteY33" fmla="*/ 212570 h 272101"/>
                <a:gd name="connsiteX34" fmla="*/ 467862 w 883408"/>
                <a:gd name="connsiteY34" fmla="*/ 238763 h 272101"/>
                <a:gd name="connsiteX35" fmla="*/ 398806 w 883408"/>
                <a:gd name="connsiteY35" fmla="*/ 272101 h 272101"/>
                <a:gd name="connsiteX36" fmla="*/ 336894 w 883408"/>
                <a:gd name="connsiteY36" fmla="*/ 272101 h 272101"/>
                <a:gd name="connsiteX37" fmla="*/ 279744 w 883408"/>
                <a:gd name="connsiteY37" fmla="*/ 238764 h 272101"/>
                <a:gd name="connsiteX38" fmla="*/ 234500 w 883408"/>
                <a:gd name="connsiteY38" fmla="*/ 200664 h 272101"/>
                <a:gd name="connsiteX39" fmla="*/ 184494 w 883408"/>
                <a:gd name="connsiteY39" fmla="*/ 133989 h 272101"/>
                <a:gd name="connsiteX40" fmla="*/ 132106 w 883408"/>
                <a:gd name="connsiteY40" fmla="*/ 98270 h 272101"/>
                <a:gd name="connsiteX41" fmla="*/ 110674 w 883408"/>
                <a:gd name="connsiteY41" fmla="*/ 74457 h 272101"/>
                <a:gd name="connsiteX42" fmla="*/ 63050 w 883408"/>
                <a:gd name="connsiteY42" fmla="*/ 93507 h 272101"/>
                <a:gd name="connsiteX43" fmla="*/ 34474 w 883408"/>
                <a:gd name="connsiteY43" fmla="*/ 95889 h 272101"/>
                <a:gd name="connsiteX0" fmla="*/ 29714 w 878648"/>
                <a:gd name="connsiteY0" fmla="*/ 97035 h 273247"/>
                <a:gd name="connsiteX1" fmla="*/ 6 w 878648"/>
                <a:gd name="connsiteY1" fmla="*/ 0 h 273247"/>
                <a:gd name="connsiteX2" fmla="*/ 22571 w 878648"/>
                <a:gd name="connsiteY2" fmla="*/ 23216 h 273247"/>
                <a:gd name="connsiteX3" fmla="*/ 83263 w 878648"/>
                <a:gd name="connsiteY3" fmla="*/ 2136 h 273247"/>
                <a:gd name="connsiteX4" fmla="*/ 122376 w 878648"/>
                <a:gd name="connsiteY4" fmla="*/ 32746 h 273247"/>
                <a:gd name="connsiteX5" fmla="*/ 122581 w 878648"/>
                <a:gd name="connsiteY5" fmla="*/ 32741 h 273247"/>
                <a:gd name="connsiteX6" fmla="*/ 122874 w 878648"/>
                <a:gd name="connsiteY6" fmla="*/ 33034 h 273247"/>
                <a:gd name="connsiteX7" fmla="*/ 151160 w 878648"/>
                <a:gd name="connsiteY7" fmla="*/ 49410 h 273247"/>
                <a:gd name="connsiteX8" fmla="*/ 203546 w 878648"/>
                <a:gd name="connsiteY8" fmla="*/ 70842 h 273247"/>
                <a:gd name="connsiteX9" fmla="*/ 232121 w 878648"/>
                <a:gd name="connsiteY9" fmla="*/ 120847 h 273247"/>
                <a:gd name="connsiteX10" fmla="*/ 274984 w 878648"/>
                <a:gd name="connsiteY10" fmla="*/ 163710 h 273247"/>
                <a:gd name="connsiteX11" fmla="*/ 320228 w 878648"/>
                <a:gd name="connsiteY11" fmla="*/ 206572 h 273247"/>
                <a:gd name="connsiteX12" fmla="*/ 372615 w 878648"/>
                <a:gd name="connsiteY12" fmla="*/ 218479 h 273247"/>
                <a:gd name="connsiteX13" fmla="*/ 432146 w 878648"/>
                <a:gd name="connsiteY13" fmla="*/ 213716 h 273247"/>
                <a:gd name="connsiteX14" fmla="*/ 484534 w 878648"/>
                <a:gd name="connsiteY14" fmla="*/ 170854 h 273247"/>
                <a:gd name="connsiteX15" fmla="*/ 510728 w 878648"/>
                <a:gd name="connsiteY15" fmla="*/ 123228 h 273247"/>
                <a:gd name="connsiteX16" fmla="*/ 529778 w 878648"/>
                <a:gd name="connsiteY16" fmla="*/ 80366 h 273247"/>
                <a:gd name="connsiteX17" fmla="*/ 560734 w 878648"/>
                <a:gd name="connsiteY17" fmla="*/ 63698 h 273247"/>
                <a:gd name="connsiteX18" fmla="*/ 584546 w 878648"/>
                <a:gd name="connsiteY18" fmla="*/ 108942 h 273247"/>
                <a:gd name="connsiteX19" fmla="*/ 620265 w 878648"/>
                <a:gd name="connsiteY19" fmla="*/ 120847 h 273247"/>
                <a:gd name="connsiteX20" fmla="*/ 701228 w 878648"/>
                <a:gd name="connsiteY20" fmla="*/ 127992 h 273247"/>
                <a:gd name="connsiteX21" fmla="*/ 744090 w 878648"/>
                <a:gd name="connsiteY21" fmla="*/ 123229 h 273247"/>
                <a:gd name="connsiteX22" fmla="*/ 803621 w 878648"/>
                <a:gd name="connsiteY22" fmla="*/ 111322 h 273247"/>
                <a:gd name="connsiteX23" fmla="*/ 832196 w 878648"/>
                <a:gd name="connsiteY23" fmla="*/ 101797 h 273247"/>
                <a:gd name="connsiteX24" fmla="*/ 839340 w 878648"/>
                <a:gd name="connsiteY24" fmla="*/ 35122 h 273247"/>
                <a:gd name="connsiteX25" fmla="*/ 858390 w 878648"/>
                <a:gd name="connsiteY25" fmla="*/ 35122 h 273247"/>
                <a:gd name="connsiteX26" fmla="*/ 877440 w 878648"/>
                <a:gd name="connsiteY26" fmla="*/ 99416 h 273247"/>
                <a:gd name="connsiteX27" fmla="*/ 860771 w 878648"/>
                <a:gd name="connsiteY27" fmla="*/ 170853 h 273247"/>
                <a:gd name="connsiteX28" fmla="*/ 758378 w 878648"/>
                <a:gd name="connsiteY28" fmla="*/ 194667 h 273247"/>
                <a:gd name="connsiteX29" fmla="*/ 646459 w 878648"/>
                <a:gd name="connsiteY29" fmla="*/ 182760 h 273247"/>
                <a:gd name="connsiteX30" fmla="*/ 610740 w 878648"/>
                <a:gd name="connsiteY30" fmla="*/ 166091 h 273247"/>
                <a:gd name="connsiteX31" fmla="*/ 567877 w 878648"/>
                <a:gd name="connsiteY31" fmla="*/ 135136 h 273247"/>
                <a:gd name="connsiteX32" fmla="*/ 546445 w 878648"/>
                <a:gd name="connsiteY32" fmla="*/ 168471 h 273247"/>
                <a:gd name="connsiteX33" fmla="*/ 496440 w 878648"/>
                <a:gd name="connsiteY33" fmla="*/ 213716 h 273247"/>
                <a:gd name="connsiteX34" fmla="*/ 463102 w 878648"/>
                <a:gd name="connsiteY34" fmla="*/ 239909 h 273247"/>
                <a:gd name="connsiteX35" fmla="*/ 394046 w 878648"/>
                <a:gd name="connsiteY35" fmla="*/ 273247 h 273247"/>
                <a:gd name="connsiteX36" fmla="*/ 332134 w 878648"/>
                <a:gd name="connsiteY36" fmla="*/ 273247 h 273247"/>
                <a:gd name="connsiteX37" fmla="*/ 274984 w 878648"/>
                <a:gd name="connsiteY37" fmla="*/ 239910 h 273247"/>
                <a:gd name="connsiteX38" fmla="*/ 229740 w 878648"/>
                <a:gd name="connsiteY38" fmla="*/ 201810 h 273247"/>
                <a:gd name="connsiteX39" fmla="*/ 179734 w 878648"/>
                <a:gd name="connsiteY39" fmla="*/ 135135 h 273247"/>
                <a:gd name="connsiteX40" fmla="*/ 127346 w 878648"/>
                <a:gd name="connsiteY40" fmla="*/ 99416 h 273247"/>
                <a:gd name="connsiteX41" fmla="*/ 105914 w 878648"/>
                <a:gd name="connsiteY41" fmla="*/ 75603 h 273247"/>
                <a:gd name="connsiteX42" fmla="*/ 58290 w 878648"/>
                <a:gd name="connsiteY42" fmla="*/ 94653 h 273247"/>
                <a:gd name="connsiteX43" fmla="*/ 29714 w 878648"/>
                <a:gd name="connsiteY43" fmla="*/ 97035 h 273247"/>
                <a:gd name="connsiteX0" fmla="*/ 29942 w 878876"/>
                <a:gd name="connsiteY0" fmla="*/ 97035 h 273247"/>
                <a:gd name="connsiteX1" fmla="*/ 12137 w 878876"/>
                <a:gd name="connsiteY1" fmla="*/ 57152 h 273247"/>
                <a:gd name="connsiteX2" fmla="*/ 234 w 878876"/>
                <a:gd name="connsiteY2" fmla="*/ 0 h 273247"/>
                <a:gd name="connsiteX3" fmla="*/ 22799 w 878876"/>
                <a:gd name="connsiteY3" fmla="*/ 23216 h 273247"/>
                <a:gd name="connsiteX4" fmla="*/ 83491 w 878876"/>
                <a:gd name="connsiteY4" fmla="*/ 2136 h 273247"/>
                <a:gd name="connsiteX5" fmla="*/ 122604 w 878876"/>
                <a:gd name="connsiteY5" fmla="*/ 32746 h 273247"/>
                <a:gd name="connsiteX6" fmla="*/ 122809 w 878876"/>
                <a:gd name="connsiteY6" fmla="*/ 32741 h 273247"/>
                <a:gd name="connsiteX7" fmla="*/ 123102 w 878876"/>
                <a:gd name="connsiteY7" fmla="*/ 33034 h 273247"/>
                <a:gd name="connsiteX8" fmla="*/ 151388 w 878876"/>
                <a:gd name="connsiteY8" fmla="*/ 49410 h 273247"/>
                <a:gd name="connsiteX9" fmla="*/ 203774 w 878876"/>
                <a:gd name="connsiteY9" fmla="*/ 70842 h 273247"/>
                <a:gd name="connsiteX10" fmla="*/ 232349 w 878876"/>
                <a:gd name="connsiteY10" fmla="*/ 120847 h 273247"/>
                <a:gd name="connsiteX11" fmla="*/ 275212 w 878876"/>
                <a:gd name="connsiteY11" fmla="*/ 163710 h 273247"/>
                <a:gd name="connsiteX12" fmla="*/ 320456 w 878876"/>
                <a:gd name="connsiteY12" fmla="*/ 206572 h 273247"/>
                <a:gd name="connsiteX13" fmla="*/ 372843 w 878876"/>
                <a:gd name="connsiteY13" fmla="*/ 218479 h 273247"/>
                <a:gd name="connsiteX14" fmla="*/ 432374 w 878876"/>
                <a:gd name="connsiteY14" fmla="*/ 213716 h 273247"/>
                <a:gd name="connsiteX15" fmla="*/ 484762 w 878876"/>
                <a:gd name="connsiteY15" fmla="*/ 170854 h 273247"/>
                <a:gd name="connsiteX16" fmla="*/ 510956 w 878876"/>
                <a:gd name="connsiteY16" fmla="*/ 123228 h 273247"/>
                <a:gd name="connsiteX17" fmla="*/ 530006 w 878876"/>
                <a:gd name="connsiteY17" fmla="*/ 80366 h 273247"/>
                <a:gd name="connsiteX18" fmla="*/ 560962 w 878876"/>
                <a:gd name="connsiteY18" fmla="*/ 63698 h 273247"/>
                <a:gd name="connsiteX19" fmla="*/ 584774 w 878876"/>
                <a:gd name="connsiteY19" fmla="*/ 108942 h 273247"/>
                <a:gd name="connsiteX20" fmla="*/ 620493 w 878876"/>
                <a:gd name="connsiteY20" fmla="*/ 120847 h 273247"/>
                <a:gd name="connsiteX21" fmla="*/ 701456 w 878876"/>
                <a:gd name="connsiteY21" fmla="*/ 127992 h 273247"/>
                <a:gd name="connsiteX22" fmla="*/ 744318 w 878876"/>
                <a:gd name="connsiteY22" fmla="*/ 123229 h 273247"/>
                <a:gd name="connsiteX23" fmla="*/ 803849 w 878876"/>
                <a:gd name="connsiteY23" fmla="*/ 111322 h 273247"/>
                <a:gd name="connsiteX24" fmla="*/ 832424 w 878876"/>
                <a:gd name="connsiteY24" fmla="*/ 101797 h 273247"/>
                <a:gd name="connsiteX25" fmla="*/ 839568 w 878876"/>
                <a:gd name="connsiteY25" fmla="*/ 35122 h 273247"/>
                <a:gd name="connsiteX26" fmla="*/ 858618 w 878876"/>
                <a:gd name="connsiteY26" fmla="*/ 35122 h 273247"/>
                <a:gd name="connsiteX27" fmla="*/ 877668 w 878876"/>
                <a:gd name="connsiteY27" fmla="*/ 99416 h 273247"/>
                <a:gd name="connsiteX28" fmla="*/ 860999 w 878876"/>
                <a:gd name="connsiteY28" fmla="*/ 170853 h 273247"/>
                <a:gd name="connsiteX29" fmla="*/ 758606 w 878876"/>
                <a:gd name="connsiteY29" fmla="*/ 194667 h 273247"/>
                <a:gd name="connsiteX30" fmla="*/ 646687 w 878876"/>
                <a:gd name="connsiteY30" fmla="*/ 182760 h 273247"/>
                <a:gd name="connsiteX31" fmla="*/ 610968 w 878876"/>
                <a:gd name="connsiteY31" fmla="*/ 166091 h 273247"/>
                <a:gd name="connsiteX32" fmla="*/ 568105 w 878876"/>
                <a:gd name="connsiteY32" fmla="*/ 135136 h 273247"/>
                <a:gd name="connsiteX33" fmla="*/ 546673 w 878876"/>
                <a:gd name="connsiteY33" fmla="*/ 168471 h 273247"/>
                <a:gd name="connsiteX34" fmla="*/ 496668 w 878876"/>
                <a:gd name="connsiteY34" fmla="*/ 213716 h 273247"/>
                <a:gd name="connsiteX35" fmla="*/ 463330 w 878876"/>
                <a:gd name="connsiteY35" fmla="*/ 239909 h 273247"/>
                <a:gd name="connsiteX36" fmla="*/ 394274 w 878876"/>
                <a:gd name="connsiteY36" fmla="*/ 273247 h 273247"/>
                <a:gd name="connsiteX37" fmla="*/ 332362 w 878876"/>
                <a:gd name="connsiteY37" fmla="*/ 273247 h 273247"/>
                <a:gd name="connsiteX38" fmla="*/ 275212 w 878876"/>
                <a:gd name="connsiteY38" fmla="*/ 239910 h 273247"/>
                <a:gd name="connsiteX39" fmla="*/ 229968 w 878876"/>
                <a:gd name="connsiteY39" fmla="*/ 201810 h 273247"/>
                <a:gd name="connsiteX40" fmla="*/ 179962 w 878876"/>
                <a:gd name="connsiteY40" fmla="*/ 135135 h 273247"/>
                <a:gd name="connsiteX41" fmla="*/ 127574 w 878876"/>
                <a:gd name="connsiteY41" fmla="*/ 99416 h 273247"/>
                <a:gd name="connsiteX42" fmla="*/ 106142 w 878876"/>
                <a:gd name="connsiteY42" fmla="*/ 75603 h 273247"/>
                <a:gd name="connsiteX43" fmla="*/ 58518 w 878876"/>
                <a:gd name="connsiteY43" fmla="*/ 94653 h 273247"/>
                <a:gd name="connsiteX44" fmla="*/ 29942 w 878876"/>
                <a:gd name="connsiteY44" fmla="*/ 97035 h 273247"/>
                <a:gd name="connsiteX0" fmla="*/ 34097 w 883031"/>
                <a:gd name="connsiteY0" fmla="*/ 97035 h 273247"/>
                <a:gd name="connsiteX1" fmla="*/ 2004 w 883031"/>
                <a:gd name="connsiteY1" fmla="*/ 59534 h 273247"/>
                <a:gd name="connsiteX2" fmla="*/ 4389 w 883031"/>
                <a:gd name="connsiteY2" fmla="*/ 0 h 273247"/>
                <a:gd name="connsiteX3" fmla="*/ 26954 w 883031"/>
                <a:gd name="connsiteY3" fmla="*/ 23216 h 273247"/>
                <a:gd name="connsiteX4" fmla="*/ 87646 w 883031"/>
                <a:gd name="connsiteY4" fmla="*/ 2136 h 273247"/>
                <a:gd name="connsiteX5" fmla="*/ 126759 w 883031"/>
                <a:gd name="connsiteY5" fmla="*/ 32746 h 273247"/>
                <a:gd name="connsiteX6" fmla="*/ 126964 w 883031"/>
                <a:gd name="connsiteY6" fmla="*/ 32741 h 273247"/>
                <a:gd name="connsiteX7" fmla="*/ 127257 w 883031"/>
                <a:gd name="connsiteY7" fmla="*/ 33034 h 273247"/>
                <a:gd name="connsiteX8" fmla="*/ 155543 w 883031"/>
                <a:gd name="connsiteY8" fmla="*/ 49410 h 273247"/>
                <a:gd name="connsiteX9" fmla="*/ 207929 w 883031"/>
                <a:gd name="connsiteY9" fmla="*/ 70842 h 273247"/>
                <a:gd name="connsiteX10" fmla="*/ 236504 w 883031"/>
                <a:gd name="connsiteY10" fmla="*/ 120847 h 273247"/>
                <a:gd name="connsiteX11" fmla="*/ 279367 w 883031"/>
                <a:gd name="connsiteY11" fmla="*/ 163710 h 273247"/>
                <a:gd name="connsiteX12" fmla="*/ 324611 w 883031"/>
                <a:gd name="connsiteY12" fmla="*/ 206572 h 273247"/>
                <a:gd name="connsiteX13" fmla="*/ 376998 w 883031"/>
                <a:gd name="connsiteY13" fmla="*/ 218479 h 273247"/>
                <a:gd name="connsiteX14" fmla="*/ 436529 w 883031"/>
                <a:gd name="connsiteY14" fmla="*/ 213716 h 273247"/>
                <a:gd name="connsiteX15" fmla="*/ 488917 w 883031"/>
                <a:gd name="connsiteY15" fmla="*/ 170854 h 273247"/>
                <a:gd name="connsiteX16" fmla="*/ 515111 w 883031"/>
                <a:gd name="connsiteY16" fmla="*/ 123228 h 273247"/>
                <a:gd name="connsiteX17" fmla="*/ 534161 w 883031"/>
                <a:gd name="connsiteY17" fmla="*/ 80366 h 273247"/>
                <a:gd name="connsiteX18" fmla="*/ 565117 w 883031"/>
                <a:gd name="connsiteY18" fmla="*/ 63698 h 273247"/>
                <a:gd name="connsiteX19" fmla="*/ 588929 w 883031"/>
                <a:gd name="connsiteY19" fmla="*/ 108942 h 273247"/>
                <a:gd name="connsiteX20" fmla="*/ 624648 w 883031"/>
                <a:gd name="connsiteY20" fmla="*/ 120847 h 273247"/>
                <a:gd name="connsiteX21" fmla="*/ 705611 w 883031"/>
                <a:gd name="connsiteY21" fmla="*/ 127992 h 273247"/>
                <a:gd name="connsiteX22" fmla="*/ 748473 w 883031"/>
                <a:gd name="connsiteY22" fmla="*/ 123229 h 273247"/>
                <a:gd name="connsiteX23" fmla="*/ 808004 w 883031"/>
                <a:gd name="connsiteY23" fmla="*/ 111322 h 273247"/>
                <a:gd name="connsiteX24" fmla="*/ 836579 w 883031"/>
                <a:gd name="connsiteY24" fmla="*/ 101797 h 273247"/>
                <a:gd name="connsiteX25" fmla="*/ 843723 w 883031"/>
                <a:gd name="connsiteY25" fmla="*/ 35122 h 273247"/>
                <a:gd name="connsiteX26" fmla="*/ 862773 w 883031"/>
                <a:gd name="connsiteY26" fmla="*/ 35122 h 273247"/>
                <a:gd name="connsiteX27" fmla="*/ 881823 w 883031"/>
                <a:gd name="connsiteY27" fmla="*/ 99416 h 273247"/>
                <a:gd name="connsiteX28" fmla="*/ 865154 w 883031"/>
                <a:gd name="connsiteY28" fmla="*/ 170853 h 273247"/>
                <a:gd name="connsiteX29" fmla="*/ 762761 w 883031"/>
                <a:gd name="connsiteY29" fmla="*/ 194667 h 273247"/>
                <a:gd name="connsiteX30" fmla="*/ 650842 w 883031"/>
                <a:gd name="connsiteY30" fmla="*/ 182760 h 273247"/>
                <a:gd name="connsiteX31" fmla="*/ 615123 w 883031"/>
                <a:gd name="connsiteY31" fmla="*/ 166091 h 273247"/>
                <a:gd name="connsiteX32" fmla="*/ 572260 w 883031"/>
                <a:gd name="connsiteY32" fmla="*/ 135136 h 273247"/>
                <a:gd name="connsiteX33" fmla="*/ 550828 w 883031"/>
                <a:gd name="connsiteY33" fmla="*/ 168471 h 273247"/>
                <a:gd name="connsiteX34" fmla="*/ 500823 w 883031"/>
                <a:gd name="connsiteY34" fmla="*/ 213716 h 273247"/>
                <a:gd name="connsiteX35" fmla="*/ 467485 w 883031"/>
                <a:gd name="connsiteY35" fmla="*/ 239909 h 273247"/>
                <a:gd name="connsiteX36" fmla="*/ 398429 w 883031"/>
                <a:gd name="connsiteY36" fmla="*/ 273247 h 273247"/>
                <a:gd name="connsiteX37" fmla="*/ 336517 w 883031"/>
                <a:gd name="connsiteY37" fmla="*/ 273247 h 273247"/>
                <a:gd name="connsiteX38" fmla="*/ 279367 w 883031"/>
                <a:gd name="connsiteY38" fmla="*/ 239910 h 273247"/>
                <a:gd name="connsiteX39" fmla="*/ 234123 w 883031"/>
                <a:gd name="connsiteY39" fmla="*/ 201810 h 273247"/>
                <a:gd name="connsiteX40" fmla="*/ 184117 w 883031"/>
                <a:gd name="connsiteY40" fmla="*/ 135135 h 273247"/>
                <a:gd name="connsiteX41" fmla="*/ 131729 w 883031"/>
                <a:gd name="connsiteY41" fmla="*/ 99416 h 273247"/>
                <a:gd name="connsiteX42" fmla="*/ 110297 w 883031"/>
                <a:gd name="connsiteY42" fmla="*/ 75603 h 273247"/>
                <a:gd name="connsiteX43" fmla="*/ 62673 w 883031"/>
                <a:gd name="connsiteY43" fmla="*/ 94653 h 273247"/>
                <a:gd name="connsiteX44" fmla="*/ 34097 w 883031"/>
                <a:gd name="connsiteY44" fmla="*/ 97035 h 273247"/>
                <a:gd name="connsiteX0" fmla="*/ 34097 w 883031"/>
                <a:gd name="connsiteY0" fmla="*/ 97035 h 273247"/>
                <a:gd name="connsiteX1" fmla="*/ 2004 w 883031"/>
                <a:gd name="connsiteY1" fmla="*/ 59534 h 273247"/>
                <a:gd name="connsiteX2" fmla="*/ 4389 w 883031"/>
                <a:gd name="connsiteY2" fmla="*/ 0 h 273247"/>
                <a:gd name="connsiteX3" fmla="*/ 26954 w 883031"/>
                <a:gd name="connsiteY3" fmla="*/ 23216 h 273247"/>
                <a:gd name="connsiteX4" fmla="*/ 87646 w 883031"/>
                <a:gd name="connsiteY4" fmla="*/ 2136 h 273247"/>
                <a:gd name="connsiteX5" fmla="*/ 126759 w 883031"/>
                <a:gd name="connsiteY5" fmla="*/ 32746 h 273247"/>
                <a:gd name="connsiteX6" fmla="*/ 126964 w 883031"/>
                <a:gd name="connsiteY6" fmla="*/ 32741 h 273247"/>
                <a:gd name="connsiteX7" fmla="*/ 127257 w 883031"/>
                <a:gd name="connsiteY7" fmla="*/ 33034 h 273247"/>
                <a:gd name="connsiteX8" fmla="*/ 155543 w 883031"/>
                <a:gd name="connsiteY8" fmla="*/ 49410 h 273247"/>
                <a:gd name="connsiteX9" fmla="*/ 207929 w 883031"/>
                <a:gd name="connsiteY9" fmla="*/ 70842 h 273247"/>
                <a:gd name="connsiteX10" fmla="*/ 236504 w 883031"/>
                <a:gd name="connsiteY10" fmla="*/ 120847 h 273247"/>
                <a:gd name="connsiteX11" fmla="*/ 279367 w 883031"/>
                <a:gd name="connsiteY11" fmla="*/ 163710 h 273247"/>
                <a:gd name="connsiteX12" fmla="*/ 324611 w 883031"/>
                <a:gd name="connsiteY12" fmla="*/ 206572 h 273247"/>
                <a:gd name="connsiteX13" fmla="*/ 376998 w 883031"/>
                <a:gd name="connsiteY13" fmla="*/ 218479 h 273247"/>
                <a:gd name="connsiteX14" fmla="*/ 436529 w 883031"/>
                <a:gd name="connsiteY14" fmla="*/ 213716 h 273247"/>
                <a:gd name="connsiteX15" fmla="*/ 488917 w 883031"/>
                <a:gd name="connsiteY15" fmla="*/ 170854 h 273247"/>
                <a:gd name="connsiteX16" fmla="*/ 515111 w 883031"/>
                <a:gd name="connsiteY16" fmla="*/ 123228 h 273247"/>
                <a:gd name="connsiteX17" fmla="*/ 534161 w 883031"/>
                <a:gd name="connsiteY17" fmla="*/ 80366 h 273247"/>
                <a:gd name="connsiteX18" fmla="*/ 565117 w 883031"/>
                <a:gd name="connsiteY18" fmla="*/ 63698 h 273247"/>
                <a:gd name="connsiteX19" fmla="*/ 588929 w 883031"/>
                <a:gd name="connsiteY19" fmla="*/ 108942 h 273247"/>
                <a:gd name="connsiteX20" fmla="*/ 624648 w 883031"/>
                <a:gd name="connsiteY20" fmla="*/ 120847 h 273247"/>
                <a:gd name="connsiteX21" fmla="*/ 705611 w 883031"/>
                <a:gd name="connsiteY21" fmla="*/ 127992 h 273247"/>
                <a:gd name="connsiteX22" fmla="*/ 748473 w 883031"/>
                <a:gd name="connsiteY22" fmla="*/ 123229 h 273247"/>
                <a:gd name="connsiteX23" fmla="*/ 808004 w 883031"/>
                <a:gd name="connsiteY23" fmla="*/ 111322 h 273247"/>
                <a:gd name="connsiteX24" fmla="*/ 836579 w 883031"/>
                <a:gd name="connsiteY24" fmla="*/ 101797 h 273247"/>
                <a:gd name="connsiteX25" fmla="*/ 843723 w 883031"/>
                <a:gd name="connsiteY25" fmla="*/ 35122 h 273247"/>
                <a:gd name="connsiteX26" fmla="*/ 862773 w 883031"/>
                <a:gd name="connsiteY26" fmla="*/ 35122 h 273247"/>
                <a:gd name="connsiteX27" fmla="*/ 881823 w 883031"/>
                <a:gd name="connsiteY27" fmla="*/ 99416 h 273247"/>
                <a:gd name="connsiteX28" fmla="*/ 865154 w 883031"/>
                <a:gd name="connsiteY28" fmla="*/ 170853 h 273247"/>
                <a:gd name="connsiteX29" fmla="*/ 762761 w 883031"/>
                <a:gd name="connsiteY29" fmla="*/ 194667 h 273247"/>
                <a:gd name="connsiteX30" fmla="*/ 650842 w 883031"/>
                <a:gd name="connsiteY30" fmla="*/ 182760 h 273247"/>
                <a:gd name="connsiteX31" fmla="*/ 615123 w 883031"/>
                <a:gd name="connsiteY31" fmla="*/ 166091 h 273247"/>
                <a:gd name="connsiteX32" fmla="*/ 572260 w 883031"/>
                <a:gd name="connsiteY32" fmla="*/ 135136 h 273247"/>
                <a:gd name="connsiteX33" fmla="*/ 550828 w 883031"/>
                <a:gd name="connsiteY33" fmla="*/ 168471 h 273247"/>
                <a:gd name="connsiteX34" fmla="*/ 500823 w 883031"/>
                <a:gd name="connsiteY34" fmla="*/ 213716 h 273247"/>
                <a:gd name="connsiteX35" fmla="*/ 467485 w 883031"/>
                <a:gd name="connsiteY35" fmla="*/ 239909 h 273247"/>
                <a:gd name="connsiteX36" fmla="*/ 398429 w 883031"/>
                <a:gd name="connsiteY36" fmla="*/ 273247 h 273247"/>
                <a:gd name="connsiteX37" fmla="*/ 336517 w 883031"/>
                <a:gd name="connsiteY37" fmla="*/ 273247 h 273247"/>
                <a:gd name="connsiteX38" fmla="*/ 279367 w 883031"/>
                <a:gd name="connsiteY38" fmla="*/ 239910 h 273247"/>
                <a:gd name="connsiteX39" fmla="*/ 234123 w 883031"/>
                <a:gd name="connsiteY39" fmla="*/ 201810 h 273247"/>
                <a:gd name="connsiteX40" fmla="*/ 184117 w 883031"/>
                <a:gd name="connsiteY40" fmla="*/ 135135 h 273247"/>
                <a:gd name="connsiteX41" fmla="*/ 131729 w 883031"/>
                <a:gd name="connsiteY41" fmla="*/ 99416 h 273247"/>
                <a:gd name="connsiteX42" fmla="*/ 110297 w 883031"/>
                <a:gd name="connsiteY42" fmla="*/ 75603 h 273247"/>
                <a:gd name="connsiteX43" fmla="*/ 62673 w 883031"/>
                <a:gd name="connsiteY43" fmla="*/ 94653 h 273247"/>
                <a:gd name="connsiteX44" fmla="*/ 34097 w 883031"/>
                <a:gd name="connsiteY44" fmla="*/ 97035 h 273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883031" h="273247">
                  <a:moveTo>
                    <a:pt x="34097" y="97035"/>
                  </a:moveTo>
                  <a:cubicBezTo>
                    <a:pt x="23986" y="91182"/>
                    <a:pt x="6955" y="75706"/>
                    <a:pt x="2004" y="59534"/>
                  </a:cubicBezTo>
                  <a:cubicBezTo>
                    <a:pt x="-2947" y="43362"/>
                    <a:pt x="2612" y="5656"/>
                    <a:pt x="4389" y="0"/>
                  </a:cubicBezTo>
                  <a:cubicBezTo>
                    <a:pt x="13120" y="12303"/>
                    <a:pt x="13078" y="22860"/>
                    <a:pt x="26954" y="23216"/>
                  </a:cubicBezTo>
                  <a:cubicBezTo>
                    <a:pt x="40830" y="23572"/>
                    <a:pt x="67415" y="9163"/>
                    <a:pt x="87646" y="2136"/>
                  </a:cubicBezTo>
                  <a:cubicBezTo>
                    <a:pt x="107877" y="-4891"/>
                    <a:pt x="120206" y="27645"/>
                    <a:pt x="126759" y="32746"/>
                  </a:cubicBezTo>
                  <a:lnTo>
                    <a:pt x="126964" y="32741"/>
                  </a:lnTo>
                  <a:cubicBezTo>
                    <a:pt x="127047" y="32789"/>
                    <a:pt x="122494" y="30256"/>
                    <a:pt x="127257" y="33034"/>
                  </a:cubicBezTo>
                  <a:cubicBezTo>
                    <a:pt x="132020" y="35812"/>
                    <a:pt x="142098" y="43109"/>
                    <a:pt x="155543" y="49410"/>
                  </a:cubicBezTo>
                  <a:lnTo>
                    <a:pt x="207929" y="70842"/>
                  </a:lnTo>
                  <a:lnTo>
                    <a:pt x="236504" y="120847"/>
                  </a:lnTo>
                  <a:lnTo>
                    <a:pt x="279367" y="163710"/>
                  </a:lnTo>
                  <a:lnTo>
                    <a:pt x="324611" y="206572"/>
                  </a:lnTo>
                  <a:cubicBezTo>
                    <a:pt x="340883" y="215700"/>
                    <a:pt x="358345" y="217288"/>
                    <a:pt x="376998" y="218479"/>
                  </a:cubicBezTo>
                  <a:cubicBezTo>
                    <a:pt x="395651" y="219670"/>
                    <a:pt x="417876" y="221654"/>
                    <a:pt x="436529" y="213716"/>
                  </a:cubicBezTo>
                  <a:lnTo>
                    <a:pt x="488917" y="170854"/>
                  </a:lnTo>
                  <a:lnTo>
                    <a:pt x="515111" y="123228"/>
                  </a:lnTo>
                  <a:lnTo>
                    <a:pt x="534161" y="80366"/>
                  </a:lnTo>
                  <a:lnTo>
                    <a:pt x="565117" y="63698"/>
                  </a:lnTo>
                  <a:cubicBezTo>
                    <a:pt x="572657" y="69254"/>
                    <a:pt x="579007" y="99417"/>
                    <a:pt x="588929" y="108942"/>
                  </a:cubicBezTo>
                  <a:cubicBezTo>
                    <a:pt x="598851" y="118467"/>
                    <a:pt x="605201" y="117672"/>
                    <a:pt x="624648" y="120847"/>
                  </a:cubicBezTo>
                  <a:cubicBezTo>
                    <a:pt x="644095" y="124022"/>
                    <a:pt x="689736" y="126405"/>
                    <a:pt x="705611" y="127992"/>
                  </a:cubicBezTo>
                  <a:cubicBezTo>
                    <a:pt x="721486" y="129579"/>
                    <a:pt x="731408" y="126007"/>
                    <a:pt x="748473" y="123229"/>
                  </a:cubicBezTo>
                  <a:cubicBezTo>
                    <a:pt x="765538" y="120451"/>
                    <a:pt x="798479" y="114497"/>
                    <a:pt x="808004" y="111322"/>
                  </a:cubicBezTo>
                  <a:cubicBezTo>
                    <a:pt x="817529" y="108147"/>
                    <a:pt x="830626" y="114497"/>
                    <a:pt x="836579" y="101797"/>
                  </a:cubicBezTo>
                  <a:cubicBezTo>
                    <a:pt x="842532" y="89097"/>
                    <a:pt x="837770" y="35519"/>
                    <a:pt x="843723" y="35122"/>
                  </a:cubicBezTo>
                  <a:lnTo>
                    <a:pt x="862773" y="35122"/>
                  </a:lnTo>
                  <a:lnTo>
                    <a:pt x="881823" y="99416"/>
                  </a:lnTo>
                  <a:cubicBezTo>
                    <a:pt x="884204" y="118863"/>
                    <a:pt x="884998" y="154978"/>
                    <a:pt x="865154" y="170853"/>
                  </a:cubicBezTo>
                  <a:cubicBezTo>
                    <a:pt x="845310" y="186728"/>
                    <a:pt x="798480" y="192683"/>
                    <a:pt x="762761" y="194667"/>
                  </a:cubicBezTo>
                  <a:cubicBezTo>
                    <a:pt x="727042" y="196652"/>
                    <a:pt x="675448" y="187523"/>
                    <a:pt x="650842" y="182760"/>
                  </a:cubicBezTo>
                  <a:cubicBezTo>
                    <a:pt x="626236" y="177997"/>
                    <a:pt x="628220" y="174028"/>
                    <a:pt x="615123" y="166091"/>
                  </a:cubicBezTo>
                  <a:cubicBezTo>
                    <a:pt x="602026" y="158154"/>
                    <a:pt x="582976" y="134739"/>
                    <a:pt x="572260" y="135136"/>
                  </a:cubicBezTo>
                  <a:cubicBezTo>
                    <a:pt x="561544" y="135533"/>
                    <a:pt x="561147" y="155374"/>
                    <a:pt x="550828" y="168471"/>
                  </a:cubicBezTo>
                  <a:cubicBezTo>
                    <a:pt x="540509" y="181568"/>
                    <a:pt x="514713" y="201810"/>
                    <a:pt x="500823" y="213716"/>
                  </a:cubicBezTo>
                  <a:cubicBezTo>
                    <a:pt x="486933" y="225622"/>
                    <a:pt x="482169" y="231575"/>
                    <a:pt x="467485" y="239909"/>
                  </a:cubicBezTo>
                  <a:cubicBezTo>
                    <a:pt x="452801" y="248243"/>
                    <a:pt x="420257" y="267691"/>
                    <a:pt x="398429" y="273247"/>
                  </a:cubicBezTo>
                  <a:cubicBezTo>
                    <a:pt x="376601" y="278803"/>
                    <a:pt x="356361" y="278803"/>
                    <a:pt x="336517" y="273247"/>
                  </a:cubicBezTo>
                  <a:cubicBezTo>
                    <a:pt x="316673" y="267691"/>
                    <a:pt x="296433" y="251816"/>
                    <a:pt x="279367" y="239910"/>
                  </a:cubicBezTo>
                  <a:cubicBezTo>
                    <a:pt x="262301" y="228004"/>
                    <a:pt x="249998" y="219272"/>
                    <a:pt x="234123" y="201810"/>
                  </a:cubicBezTo>
                  <a:cubicBezTo>
                    <a:pt x="218248" y="184348"/>
                    <a:pt x="201183" y="152201"/>
                    <a:pt x="184117" y="135135"/>
                  </a:cubicBezTo>
                  <a:cubicBezTo>
                    <a:pt x="167051" y="118069"/>
                    <a:pt x="144032" y="109338"/>
                    <a:pt x="131729" y="99416"/>
                  </a:cubicBezTo>
                  <a:cubicBezTo>
                    <a:pt x="119426" y="89494"/>
                    <a:pt x="121806" y="76397"/>
                    <a:pt x="110297" y="75603"/>
                  </a:cubicBezTo>
                  <a:cubicBezTo>
                    <a:pt x="98788" y="74809"/>
                    <a:pt x="75373" y="91081"/>
                    <a:pt x="62673" y="94653"/>
                  </a:cubicBezTo>
                  <a:cubicBezTo>
                    <a:pt x="49973" y="98225"/>
                    <a:pt x="44209" y="102888"/>
                    <a:pt x="34097" y="97035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8" name="Freeform 2">
              <a:extLst>
                <a:ext uri="{FF2B5EF4-FFF2-40B4-BE49-F238E27FC236}">
                  <a16:creationId xmlns:a16="http://schemas.microsoft.com/office/drawing/2014/main" id="{AD96D8EA-F34D-4E28-8A6B-503459966AD4}"/>
                </a:ext>
              </a:extLst>
            </p:cNvPr>
            <p:cNvSpPr/>
            <p:nvPr/>
          </p:nvSpPr>
          <p:spPr>
            <a:xfrm>
              <a:off x="8505356" y="818684"/>
              <a:ext cx="1864635" cy="551885"/>
            </a:xfrm>
            <a:custGeom>
              <a:avLst/>
              <a:gdLst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54793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38150 w 1845995"/>
                <a:gd name="connsiteY14" fmla="*/ 276225 h 513723"/>
                <a:gd name="connsiteX15" fmla="*/ 488156 w 1845995"/>
                <a:gd name="connsiteY15" fmla="*/ 330993 h 513723"/>
                <a:gd name="connsiteX16" fmla="*/ 535781 w 1845995"/>
                <a:gd name="connsiteY16" fmla="*/ 373856 h 513723"/>
                <a:gd name="connsiteX17" fmla="*/ 581025 w 1845995"/>
                <a:gd name="connsiteY17" fmla="*/ 407194 h 513723"/>
                <a:gd name="connsiteX18" fmla="*/ 626269 w 1845995"/>
                <a:gd name="connsiteY18" fmla="*/ 438150 h 513723"/>
                <a:gd name="connsiteX19" fmla="*/ 688181 w 1845995"/>
                <a:gd name="connsiteY19" fmla="*/ 423862 h 513723"/>
                <a:gd name="connsiteX20" fmla="*/ 738188 w 1845995"/>
                <a:gd name="connsiteY20" fmla="*/ 404812 h 513723"/>
                <a:gd name="connsiteX21" fmla="*/ 790575 w 1845995"/>
                <a:gd name="connsiteY21" fmla="*/ 354806 h 513723"/>
                <a:gd name="connsiteX22" fmla="*/ 826294 w 1845995"/>
                <a:gd name="connsiteY22" fmla="*/ 314325 h 513723"/>
                <a:gd name="connsiteX23" fmla="*/ 842963 w 1845995"/>
                <a:gd name="connsiteY23" fmla="*/ 300037 h 513723"/>
                <a:gd name="connsiteX24" fmla="*/ 869156 w 1845995"/>
                <a:gd name="connsiteY24" fmla="*/ 307181 h 513723"/>
                <a:gd name="connsiteX25" fmla="*/ 950119 w 1845995"/>
                <a:gd name="connsiteY25" fmla="*/ 345281 h 513723"/>
                <a:gd name="connsiteX26" fmla="*/ 1002506 w 1845995"/>
                <a:gd name="connsiteY26" fmla="*/ 350043 h 513723"/>
                <a:gd name="connsiteX27" fmla="*/ 1071563 w 1845995"/>
                <a:gd name="connsiteY27" fmla="*/ 342900 h 513723"/>
                <a:gd name="connsiteX28" fmla="*/ 1128713 w 1845995"/>
                <a:gd name="connsiteY28" fmla="*/ 333375 h 513723"/>
                <a:gd name="connsiteX29" fmla="*/ 1140619 w 1845995"/>
                <a:gd name="connsiteY29" fmla="*/ 309562 h 513723"/>
                <a:gd name="connsiteX30" fmla="*/ 1135856 w 1845995"/>
                <a:gd name="connsiteY30" fmla="*/ 257175 h 513723"/>
                <a:gd name="connsiteX31" fmla="*/ 1135857 w 1845995"/>
                <a:gd name="connsiteY31" fmla="*/ 230980 h 513723"/>
                <a:gd name="connsiteX32" fmla="*/ 1128713 w 1845995"/>
                <a:gd name="connsiteY32" fmla="*/ 202406 h 513723"/>
                <a:gd name="connsiteX33" fmla="*/ 1159669 w 1845995"/>
                <a:gd name="connsiteY33" fmla="*/ 159543 h 513723"/>
                <a:gd name="connsiteX34" fmla="*/ 1178719 w 1845995"/>
                <a:gd name="connsiteY34" fmla="*/ 111918 h 513723"/>
                <a:gd name="connsiteX35" fmla="*/ 1190625 w 1845995"/>
                <a:gd name="connsiteY35" fmla="*/ 61912 h 513723"/>
                <a:gd name="connsiteX36" fmla="*/ 1221581 w 1845995"/>
                <a:gd name="connsiteY36" fmla="*/ 107155 h 513723"/>
                <a:gd name="connsiteX37" fmla="*/ 1250157 w 1845995"/>
                <a:gd name="connsiteY37" fmla="*/ 159543 h 513723"/>
                <a:gd name="connsiteX38" fmla="*/ 1259681 w 1845995"/>
                <a:gd name="connsiteY38" fmla="*/ 228600 h 513723"/>
                <a:gd name="connsiteX39" fmla="*/ 1278731 w 1845995"/>
                <a:gd name="connsiteY39" fmla="*/ 271462 h 513723"/>
                <a:gd name="connsiteX40" fmla="*/ 1316831 w 1845995"/>
                <a:gd name="connsiteY40" fmla="*/ 328612 h 513723"/>
                <a:gd name="connsiteX41" fmla="*/ 1378744 w 1845995"/>
                <a:gd name="connsiteY41" fmla="*/ 352425 h 513723"/>
                <a:gd name="connsiteX42" fmla="*/ 1454944 w 1845995"/>
                <a:gd name="connsiteY42" fmla="*/ 352424 h 513723"/>
                <a:gd name="connsiteX43" fmla="*/ 1504950 w 1845995"/>
                <a:gd name="connsiteY43" fmla="*/ 364331 h 513723"/>
                <a:gd name="connsiteX44" fmla="*/ 1562100 w 1845995"/>
                <a:gd name="connsiteY44" fmla="*/ 364331 h 513723"/>
                <a:gd name="connsiteX45" fmla="*/ 1609725 w 1845995"/>
                <a:gd name="connsiteY45" fmla="*/ 352425 h 513723"/>
                <a:gd name="connsiteX46" fmla="*/ 1666875 w 1845995"/>
                <a:gd name="connsiteY46" fmla="*/ 359568 h 513723"/>
                <a:gd name="connsiteX47" fmla="*/ 1693069 w 1845995"/>
                <a:gd name="connsiteY47" fmla="*/ 347662 h 513723"/>
                <a:gd name="connsiteX48" fmla="*/ 1695449 w 1845995"/>
                <a:gd name="connsiteY48" fmla="*/ 307181 h 513723"/>
                <a:gd name="connsiteX49" fmla="*/ 1685925 w 1845995"/>
                <a:gd name="connsiteY49" fmla="*/ 273843 h 513723"/>
                <a:gd name="connsiteX50" fmla="*/ 1674019 w 1845995"/>
                <a:gd name="connsiteY50" fmla="*/ 223837 h 513723"/>
                <a:gd name="connsiteX51" fmla="*/ 1654969 w 1845995"/>
                <a:gd name="connsiteY51" fmla="*/ 195262 h 513723"/>
                <a:gd name="connsiteX52" fmla="*/ 1697831 w 1845995"/>
                <a:gd name="connsiteY52" fmla="*/ 121444 h 513723"/>
                <a:gd name="connsiteX53" fmla="*/ 1707356 w 1845995"/>
                <a:gd name="connsiteY53" fmla="*/ 73818 h 513723"/>
                <a:gd name="connsiteX54" fmla="*/ 1724025 w 1845995"/>
                <a:gd name="connsiteY54" fmla="*/ 35718 h 513723"/>
                <a:gd name="connsiteX55" fmla="*/ 1747838 w 1845995"/>
                <a:gd name="connsiteY55" fmla="*/ 109537 h 513723"/>
                <a:gd name="connsiteX56" fmla="*/ 1785938 w 1845995"/>
                <a:gd name="connsiteY56" fmla="*/ 178593 h 513723"/>
                <a:gd name="connsiteX57" fmla="*/ 1809750 w 1845995"/>
                <a:gd name="connsiteY57" fmla="*/ 242887 h 513723"/>
                <a:gd name="connsiteX58" fmla="*/ 1845469 w 1845995"/>
                <a:gd name="connsiteY58" fmla="*/ 359569 h 513723"/>
                <a:gd name="connsiteX59" fmla="*/ 1828800 w 1845995"/>
                <a:gd name="connsiteY59" fmla="*/ 426244 h 513723"/>
                <a:gd name="connsiteX60" fmla="*/ 1797844 w 1845995"/>
                <a:gd name="connsiteY60" fmla="*/ 461963 h 513723"/>
                <a:gd name="connsiteX61" fmla="*/ 1714500 w 1845995"/>
                <a:gd name="connsiteY61" fmla="*/ 466725 h 513723"/>
                <a:gd name="connsiteX62" fmla="*/ 1619249 w 1845995"/>
                <a:gd name="connsiteY62" fmla="*/ 473868 h 513723"/>
                <a:gd name="connsiteX63" fmla="*/ 1523999 w 1845995"/>
                <a:gd name="connsiteY63" fmla="*/ 481012 h 513723"/>
                <a:gd name="connsiteX64" fmla="*/ 1450181 w 1845995"/>
                <a:gd name="connsiteY64" fmla="*/ 481012 h 513723"/>
                <a:gd name="connsiteX65" fmla="*/ 1340644 w 1845995"/>
                <a:gd name="connsiteY65" fmla="*/ 447675 h 513723"/>
                <a:gd name="connsiteX66" fmla="*/ 1273969 w 1845995"/>
                <a:gd name="connsiteY66" fmla="*/ 378618 h 513723"/>
                <a:gd name="connsiteX67" fmla="*/ 1223962 w 1845995"/>
                <a:gd name="connsiteY67" fmla="*/ 295274 h 513723"/>
                <a:gd name="connsiteX68" fmla="*/ 1200151 w 1845995"/>
                <a:gd name="connsiteY68" fmla="*/ 366713 h 513723"/>
                <a:gd name="connsiteX69" fmla="*/ 1135856 w 1845995"/>
                <a:gd name="connsiteY69" fmla="*/ 423862 h 513723"/>
                <a:gd name="connsiteX70" fmla="*/ 1047750 w 1845995"/>
                <a:gd name="connsiteY70" fmla="*/ 433387 h 513723"/>
                <a:gd name="connsiteX71" fmla="*/ 928688 w 1845995"/>
                <a:gd name="connsiteY71" fmla="*/ 423862 h 513723"/>
                <a:gd name="connsiteX72" fmla="*/ 871538 w 1845995"/>
                <a:gd name="connsiteY72" fmla="*/ 407193 h 513723"/>
                <a:gd name="connsiteX73" fmla="*/ 804863 w 1845995"/>
                <a:gd name="connsiteY73" fmla="*/ 464343 h 513723"/>
                <a:gd name="connsiteX74" fmla="*/ 683419 w 1845995"/>
                <a:gd name="connsiteY74" fmla="*/ 509587 h 513723"/>
                <a:gd name="connsiteX75" fmla="*/ 573881 w 1845995"/>
                <a:gd name="connsiteY75" fmla="*/ 511968 h 513723"/>
                <a:gd name="connsiteX76" fmla="*/ 504825 w 1845995"/>
                <a:gd name="connsiteY76" fmla="*/ 481012 h 513723"/>
                <a:gd name="connsiteX77" fmla="*/ 435769 w 1845995"/>
                <a:gd name="connsiteY77" fmla="*/ 388143 h 513723"/>
                <a:gd name="connsiteX78" fmla="*/ 402062 w 1845995"/>
                <a:gd name="connsiteY78" fmla="*/ 341189 h 513723"/>
                <a:gd name="connsiteX79" fmla="*/ 378619 w 1845995"/>
                <a:gd name="connsiteY79" fmla="*/ 333375 h 513723"/>
                <a:gd name="connsiteX80" fmla="*/ 340519 w 1845995"/>
                <a:gd name="connsiteY80" fmla="*/ 345281 h 513723"/>
                <a:gd name="connsiteX81" fmla="*/ 280988 w 1845995"/>
                <a:gd name="connsiteY81" fmla="*/ 359568 h 513723"/>
                <a:gd name="connsiteX82" fmla="*/ 188119 w 1845995"/>
                <a:gd name="connsiteY82" fmla="*/ 369093 h 513723"/>
                <a:gd name="connsiteX83" fmla="*/ 116681 w 1845995"/>
                <a:gd name="connsiteY83" fmla="*/ 340518 h 513723"/>
                <a:gd name="connsiteX84" fmla="*/ 54769 w 1845995"/>
                <a:gd name="connsiteY84" fmla="*/ 278606 h 513723"/>
                <a:gd name="connsiteX85" fmla="*/ 19050 w 1845995"/>
                <a:gd name="connsiteY85" fmla="*/ 200025 h 513723"/>
                <a:gd name="connsiteX86" fmla="*/ 0 w 1845995"/>
                <a:gd name="connsiteY86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38150 w 1845995"/>
                <a:gd name="connsiteY14" fmla="*/ 276225 h 513723"/>
                <a:gd name="connsiteX15" fmla="*/ 488156 w 1845995"/>
                <a:gd name="connsiteY15" fmla="*/ 330993 h 513723"/>
                <a:gd name="connsiteX16" fmla="*/ 535781 w 1845995"/>
                <a:gd name="connsiteY16" fmla="*/ 373856 h 513723"/>
                <a:gd name="connsiteX17" fmla="*/ 581025 w 1845995"/>
                <a:gd name="connsiteY17" fmla="*/ 407194 h 513723"/>
                <a:gd name="connsiteX18" fmla="*/ 626269 w 1845995"/>
                <a:gd name="connsiteY18" fmla="*/ 438150 h 513723"/>
                <a:gd name="connsiteX19" fmla="*/ 688181 w 1845995"/>
                <a:gd name="connsiteY19" fmla="*/ 423862 h 513723"/>
                <a:gd name="connsiteX20" fmla="*/ 738188 w 1845995"/>
                <a:gd name="connsiteY20" fmla="*/ 404812 h 513723"/>
                <a:gd name="connsiteX21" fmla="*/ 790575 w 1845995"/>
                <a:gd name="connsiteY21" fmla="*/ 354806 h 513723"/>
                <a:gd name="connsiteX22" fmla="*/ 826294 w 1845995"/>
                <a:gd name="connsiteY22" fmla="*/ 314325 h 513723"/>
                <a:gd name="connsiteX23" fmla="*/ 842963 w 1845995"/>
                <a:gd name="connsiteY23" fmla="*/ 300037 h 513723"/>
                <a:gd name="connsiteX24" fmla="*/ 869156 w 1845995"/>
                <a:gd name="connsiteY24" fmla="*/ 307181 h 513723"/>
                <a:gd name="connsiteX25" fmla="*/ 950119 w 1845995"/>
                <a:gd name="connsiteY25" fmla="*/ 345281 h 513723"/>
                <a:gd name="connsiteX26" fmla="*/ 1002506 w 1845995"/>
                <a:gd name="connsiteY26" fmla="*/ 350043 h 513723"/>
                <a:gd name="connsiteX27" fmla="*/ 1071563 w 1845995"/>
                <a:gd name="connsiteY27" fmla="*/ 342900 h 513723"/>
                <a:gd name="connsiteX28" fmla="*/ 1128713 w 1845995"/>
                <a:gd name="connsiteY28" fmla="*/ 333375 h 513723"/>
                <a:gd name="connsiteX29" fmla="*/ 1140619 w 1845995"/>
                <a:gd name="connsiteY29" fmla="*/ 309562 h 513723"/>
                <a:gd name="connsiteX30" fmla="*/ 1135856 w 1845995"/>
                <a:gd name="connsiteY30" fmla="*/ 257175 h 513723"/>
                <a:gd name="connsiteX31" fmla="*/ 1135857 w 1845995"/>
                <a:gd name="connsiteY31" fmla="*/ 230980 h 513723"/>
                <a:gd name="connsiteX32" fmla="*/ 1128713 w 1845995"/>
                <a:gd name="connsiteY32" fmla="*/ 202406 h 513723"/>
                <a:gd name="connsiteX33" fmla="*/ 1159669 w 1845995"/>
                <a:gd name="connsiteY33" fmla="*/ 159543 h 513723"/>
                <a:gd name="connsiteX34" fmla="*/ 1178719 w 1845995"/>
                <a:gd name="connsiteY34" fmla="*/ 111918 h 513723"/>
                <a:gd name="connsiteX35" fmla="*/ 1190625 w 1845995"/>
                <a:gd name="connsiteY35" fmla="*/ 61912 h 513723"/>
                <a:gd name="connsiteX36" fmla="*/ 1221581 w 1845995"/>
                <a:gd name="connsiteY36" fmla="*/ 107155 h 513723"/>
                <a:gd name="connsiteX37" fmla="*/ 1250157 w 1845995"/>
                <a:gd name="connsiteY37" fmla="*/ 159543 h 513723"/>
                <a:gd name="connsiteX38" fmla="*/ 1259681 w 1845995"/>
                <a:gd name="connsiteY38" fmla="*/ 228600 h 513723"/>
                <a:gd name="connsiteX39" fmla="*/ 1278731 w 1845995"/>
                <a:gd name="connsiteY39" fmla="*/ 271462 h 513723"/>
                <a:gd name="connsiteX40" fmla="*/ 1316831 w 1845995"/>
                <a:gd name="connsiteY40" fmla="*/ 328612 h 513723"/>
                <a:gd name="connsiteX41" fmla="*/ 1378744 w 1845995"/>
                <a:gd name="connsiteY41" fmla="*/ 352425 h 513723"/>
                <a:gd name="connsiteX42" fmla="*/ 1454944 w 1845995"/>
                <a:gd name="connsiteY42" fmla="*/ 352424 h 513723"/>
                <a:gd name="connsiteX43" fmla="*/ 1504950 w 1845995"/>
                <a:gd name="connsiteY43" fmla="*/ 364331 h 513723"/>
                <a:gd name="connsiteX44" fmla="*/ 1562100 w 1845995"/>
                <a:gd name="connsiteY44" fmla="*/ 364331 h 513723"/>
                <a:gd name="connsiteX45" fmla="*/ 1609725 w 1845995"/>
                <a:gd name="connsiteY45" fmla="*/ 352425 h 513723"/>
                <a:gd name="connsiteX46" fmla="*/ 1666875 w 1845995"/>
                <a:gd name="connsiteY46" fmla="*/ 359568 h 513723"/>
                <a:gd name="connsiteX47" fmla="*/ 1693069 w 1845995"/>
                <a:gd name="connsiteY47" fmla="*/ 347662 h 513723"/>
                <a:gd name="connsiteX48" fmla="*/ 1695449 w 1845995"/>
                <a:gd name="connsiteY48" fmla="*/ 307181 h 513723"/>
                <a:gd name="connsiteX49" fmla="*/ 1685925 w 1845995"/>
                <a:gd name="connsiteY49" fmla="*/ 273843 h 513723"/>
                <a:gd name="connsiteX50" fmla="*/ 1674019 w 1845995"/>
                <a:gd name="connsiteY50" fmla="*/ 223837 h 513723"/>
                <a:gd name="connsiteX51" fmla="*/ 1654969 w 1845995"/>
                <a:gd name="connsiteY51" fmla="*/ 195262 h 513723"/>
                <a:gd name="connsiteX52" fmla="*/ 1697831 w 1845995"/>
                <a:gd name="connsiteY52" fmla="*/ 121444 h 513723"/>
                <a:gd name="connsiteX53" fmla="*/ 1707356 w 1845995"/>
                <a:gd name="connsiteY53" fmla="*/ 73818 h 513723"/>
                <a:gd name="connsiteX54" fmla="*/ 1724025 w 1845995"/>
                <a:gd name="connsiteY54" fmla="*/ 35718 h 513723"/>
                <a:gd name="connsiteX55" fmla="*/ 1747838 w 1845995"/>
                <a:gd name="connsiteY55" fmla="*/ 109537 h 513723"/>
                <a:gd name="connsiteX56" fmla="*/ 1785938 w 1845995"/>
                <a:gd name="connsiteY56" fmla="*/ 178593 h 513723"/>
                <a:gd name="connsiteX57" fmla="*/ 1809750 w 1845995"/>
                <a:gd name="connsiteY57" fmla="*/ 242887 h 513723"/>
                <a:gd name="connsiteX58" fmla="*/ 1845469 w 1845995"/>
                <a:gd name="connsiteY58" fmla="*/ 359569 h 513723"/>
                <a:gd name="connsiteX59" fmla="*/ 1828800 w 1845995"/>
                <a:gd name="connsiteY59" fmla="*/ 426244 h 513723"/>
                <a:gd name="connsiteX60" fmla="*/ 1797844 w 1845995"/>
                <a:gd name="connsiteY60" fmla="*/ 461963 h 513723"/>
                <a:gd name="connsiteX61" fmla="*/ 1714500 w 1845995"/>
                <a:gd name="connsiteY61" fmla="*/ 466725 h 513723"/>
                <a:gd name="connsiteX62" fmla="*/ 1619249 w 1845995"/>
                <a:gd name="connsiteY62" fmla="*/ 473868 h 513723"/>
                <a:gd name="connsiteX63" fmla="*/ 1523999 w 1845995"/>
                <a:gd name="connsiteY63" fmla="*/ 481012 h 513723"/>
                <a:gd name="connsiteX64" fmla="*/ 1450181 w 1845995"/>
                <a:gd name="connsiteY64" fmla="*/ 481012 h 513723"/>
                <a:gd name="connsiteX65" fmla="*/ 1340644 w 1845995"/>
                <a:gd name="connsiteY65" fmla="*/ 447675 h 513723"/>
                <a:gd name="connsiteX66" fmla="*/ 1273969 w 1845995"/>
                <a:gd name="connsiteY66" fmla="*/ 378618 h 513723"/>
                <a:gd name="connsiteX67" fmla="*/ 1223962 w 1845995"/>
                <a:gd name="connsiteY67" fmla="*/ 295274 h 513723"/>
                <a:gd name="connsiteX68" fmla="*/ 1200151 w 1845995"/>
                <a:gd name="connsiteY68" fmla="*/ 366713 h 513723"/>
                <a:gd name="connsiteX69" fmla="*/ 1135856 w 1845995"/>
                <a:gd name="connsiteY69" fmla="*/ 423862 h 513723"/>
                <a:gd name="connsiteX70" fmla="*/ 1047750 w 1845995"/>
                <a:gd name="connsiteY70" fmla="*/ 433387 h 513723"/>
                <a:gd name="connsiteX71" fmla="*/ 928688 w 1845995"/>
                <a:gd name="connsiteY71" fmla="*/ 423862 h 513723"/>
                <a:gd name="connsiteX72" fmla="*/ 871538 w 1845995"/>
                <a:gd name="connsiteY72" fmla="*/ 407193 h 513723"/>
                <a:gd name="connsiteX73" fmla="*/ 804863 w 1845995"/>
                <a:gd name="connsiteY73" fmla="*/ 464343 h 513723"/>
                <a:gd name="connsiteX74" fmla="*/ 683419 w 1845995"/>
                <a:gd name="connsiteY74" fmla="*/ 509587 h 513723"/>
                <a:gd name="connsiteX75" fmla="*/ 573881 w 1845995"/>
                <a:gd name="connsiteY75" fmla="*/ 511968 h 513723"/>
                <a:gd name="connsiteX76" fmla="*/ 504825 w 1845995"/>
                <a:gd name="connsiteY76" fmla="*/ 481012 h 513723"/>
                <a:gd name="connsiteX77" fmla="*/ 435769 w 1845995"/>
                <a:gd name="connsiteY77" fmla="*/ 388143 h 513723"/>
                <a:gd name="connsiteX78" fmla="*/ 402062 w 1845995"/>
                <a:gd name="connsiteY78" fmla="*/ 341189 h 513723"/>
                <a:gd name="connsiteX79" fmla="*/ 378619 w 1845995"/>
                <a:gd name="connsiteY79" fmla="*/ 333375 h 513723"/>
                <a:gd name="connsiteX80" fmla="*/ 340519 w 1845995"/>
                <a:gd name="connsiteY80" fmla="*/ 345281 h 513723"/>
                <a:gd name="connsiteX81" fmla="*/ 280988 w 1845995"/>
                <a:gd name="connsiteY81" fmla="*/ 359568 h 513723"/>
                <a:gd name="connsiteX82" fmla="*/ 202406 w 1845995"/>
                <a:gd name="connsiteY82" fmla="*/ 347662 h 513723"/>
                <a:gd name="connsiteX83" fmla="*/ 116681 w 1845995"/>
                <a:gd name="connsiteY83" fmla="*/ 340518 h 513723"/>
                <a:gd name="connsiteX84" fmla="*/ 54769 w 1845995"/>
                <a:gd name="connsiteY84" fmla="*/ 278606 h 513723"/>
                <a:gd name="connsiteX85" fmla="*/ 19050 w 1845995"/>
                <a:gd name="connsiteY85" fmla="*/ 200025 h 513723"/>
                <a:gd name="connsiteX86" fmla="*/ 0 w 1845995"/>
                <a:gd name="connsiteY86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88156 w 1845995"/>
                <a:gd name="connsiteY14" fmla="*/ 330993 h 513723"/>
                <a:gd name="connsiteX15" fmla="*/ 535781 w 1845995"/>
                <a:gd name="connsiteY15" fmla="*/ 373856 h 513723"/>
                <a:gd name="connsiteX16" fmla="*/ 581025 w 1845995"/>
                <a:gd name="connsiteY16" fmla="*/ 407194 h 513723"/>
                <a:gd name="connsiteX17" fmla="*/ 626269 w 1845995"/>
                <a:gd name="connsiteY17" fmla="*/ 438150 h 513723"/>
                <a:gd name="connsiteX18" fmla="*/ 688181 w 1845995"/>
                <a:gd name="connsiteY18" fmla="*/ 423862 h 513723"/>
                <a:gd name="connsiteX19" fmla="*/ 738188 w 1845995"/>
                <a:gd name="connsiteY19" fmla="*/ 404812 h 513723"/>
                <a:gd name="connsiteX20" fmla="*/ 790575 w 1845995"/>
                <a:gd name="connsiteY20" fmla="*/ 354806 h 513723"/>
                <a:gd name="connsiteX21" fmla="*/ 826294 w 1845995"/>
                <a:gd name="connsiteY21" fmla="*/ 314325 h 513723"/>
                <a:gd name="connsiteX22" fmla="*/ 842963 w 1845995"/>
                <a:gd name="connsiteY22" fmla="*/ 300037 h 513723"/>
                <a:gd name="connsiteX23" fmla="*/ 869156 w 1845995"/>
                <a:gd name="connsiteY23" fmla="*/ 307181 h 513723"/>
                <a:gd name="connsiteX24" fmla="*/ 950119 w 1845995"/>
                <a:gd name="connsiteY24" fmla="*/ 345281 h 513723"/>
                <a:gd name="connsiteX25" fmla="*/ 1002506 w 1845995"/>
                <a:gd name="connsiteY25" fmla="*/ 350043 h 513723"/>
                <a:gd name="connsiteX26" fmla="*/ 1071563 w 1845995"/>
                <a:gd name="connsiteY26" fmla="*/ 342900 h 513723"/>
                <a:gd name="connsiteX27" fmla="*/ 1128713 w 1845995"/>
                <a:gd name="connsiteY27" fmla="*/ 333375 h 513723"/>
                <a:gd name="connsiteX28" fmla="*/ 1140619 w 1845995"/>
                <a:gd name="connsiteY28" fmla="*/ 309562 h 513723"/>
                <a:gd name="connsiteX29" fmla="*/ 1135856 w 1845995"/>
                <a:gd name="connsiteY29" fmla="*/ 257175 h 513723"/>
                <a:gd name="connsiteX30" fmla="*/ 1135857 w 1845995"/>
                <a:gd name="connsiteY30" fmla="*/ 230980 h 513723"/>
                <a:gd name="connsiteX31" fmla="*/ 1128713 w 1845995"/>
                <a:gd name="connsiteY31" fmla="*/ 202406 h 513723"/>
                <a:gd name="connsiteX32" fmla="*/ 1159669 w 1845995"/>
                <a:gd name="connsiteY32" fmla="*/ 159543 h 513723"/>
                <a:gd name="connsiteX33" fmla="*/ 1178719 w 1845995"/>
                <a:gd name="connsiteY33" fmla="*/ 111918 h 513723"/>
                <a:gd name="connsiteX34" fmla="*/ 1190625 w 1845995"/>
                <a:gd name="connsiteY34" fmla="*/ 61912 h 513723"/>
                <a:gd name="connsiteX35" fmla="*/ 1221581 w 1845995"/>
                <a:gd name="connsiteY35" fmla="*/ 107155 h 513723"/>
                <a:gd name="connsiteX36" fmla="*/ 1250157 w 1845995"/>
                <a:gd name="connsiteY36" fmla="*/ 159543 h 513723"/>
                <a:gd name="connsiteX37" fmla="*/ 1259681 w 1845995"/>
                <a:gd name="connsiteY37" fmla="*/ 228600 h 513723"/>
                <a:gd name="connsiteX38" fmla="*/ 1278731 w 1845995"/>
                <a:gd name="connsiteY38" fmla="*/ 271462 h 513723"/>
                <a:gd name="connsiteX39" fmla="*/ 1316831 w 1845995"/>
                <a:gd name="connsiteY39" fmla="*/ 328612 h 513723"/>
                <a:gd name="connsiteX40" fmla="*/ 1378744 w 1845995"/>
                <a:gd name="connsiteY40" fmla="*/ 352425 h 513723"/>
                <a:gd name="connsiteX41" fmla="*/ 1454944 w 1845995"/>
                <a:gd name="connsiteY41" fmla="*/ 352424 h 513723"/>
                <a:gd name="connsiteX42" fmla="*/ 1504950 w 1845995"/>
                <a:gd name="connsiteY42" fmla="*/ 364331 h 513723"/>
                <a:gd name="connsiteX43" fmla="*/ 1562100 w 1845995"/>
                <a:gd name="connsiteY43" fmla="*/ 364331 h 513723"/>
                <a:gd name="connsiteX44" fmla="*/ 1609725 w 1845995"/>
                <a:gd name="connsiteY44" fmla="*/ 352425 h 513723"/>
                <a:gd name="connsiteX45" fmla="*/ 1666875 w 1845995"/>
                <a:gd name="connsiteY45" fmla="*/ 359568 h 513723"/>
                <a:gd name="connsiteX46" fmla="*/ 1693069 w 1845995"/>
                <a:gd name="connsiteY46" fmla="*/ 347662 h 513723"/>
                <a:gd name="connsiteX47" fmla="*/ 1695449 w 1845995"/>
                <a:gd name="connsiteY47" fmla="*/ 307181 h 513723"/>
                <a:gd name="connsiteX48" fmla="*/ 1685925 w 1845995"/>
                <a:gd name="connsiteY48" fmla="*/ 273843 h 513723"/>
                <a:gd name="connsiteX49" fmla="*/ 1674019 w 1845995"/>
                <a:gd name="connsiteY49" fmla="*/ 223837 h 513723"/>
                <a:gd name="connsiteX50" fmla="*/ 1654969 w 1845995"/>
                <a:gd name="connsiteY50" fmla="*/ 195262 h 513723"/>
                <a:gd name="connsiteX51" fmla="*/ 1697831 w 1845995"/>
                <a:gd name="connsiteY51" fmla="*/ 121444 h 513723"/>
                <a:gd name="connsiteX52" fmla="*/ 1707356 w 1845995"/>
                <a:gd name="connsiteY52" fmla="*/ 73818 h 513723"/>
                <a:gd name="connsiteX53" fmla="*/ 1724025 w 1845995"/>
                <a:gd name="connsiteY53" fmla="*/ 35718 h 513723"/>
                <a:gd name="connsiteX54" fmla="*/ 1747838 w 1845995"/>
                <a:gd name="connsiteY54" fmla="*/ 109537 h 513723"/>
                <a:gd name="connsiteX55" fmla="*/ 1785938 w 1845995"/>
                <a:gd name="connsiteY55" fmla="*/ 178593 h 513723"/>
                <a:gd name="connsiteX56" fmla="*/ 1809750 w 1845995"/>
                <a:gd name="connsiteY56" fmla="*/ 242887 h 513723"/>
                <a:gd name="connsiteX57" fmla="*/ 1845469 w 1845995"/>
                <a:gd name="connsiteY57" fmla="*/ 359569 h 513723"/>
                <a:gd name="connsiteX58" fmla="*/ 1828800 w 1845995"/>
                <a:gd name="connsiteY58" fmla="*/ 426244 h 513723"/>
                <a:gd name="connsiteX59" fmla="*/ 1797844 w 1845995"/>
                <a:gd name="connsiteY59" fmla="*/ 461963 h 513723"/>
                <a:gd name="connsiteX60" fmla="*/ 1714500 w 1845995"/>
                <a:gd name="connsiteY60" fmla="*/ 466725 h 513723"/>
                <a:gd name="connsiteX61" fmla="*/ 1619249 w 1845995"/>
                <a:gd name="connsiteY61" fmla="*/ 473868 h 513723"/>
                <a:gd name="connsiteX62" fmla="*/ 1523999 w 1845995"/>
                <a:gd name="connsiteY62" fmla="*/ 481012 h 513723"/>
                <a:gd name="connsiteX63" fmla="*/ 1450181 w 1845995"/>
                <a:gd name="connsiteY63" fmla="*/ 481012 h 513723"/>
                <a:gd name="connsiteX64" fmla="*/ 1340644 w 1845995"/>
                <a:gd name="connsiteY64" fmla="*/ 447675 h 513723"/>
                <a:gd name="connsiteX65" fmla="*/ 1273969 w 1845995"/>
                <a:gd name="connsiteY65" fmla="*/ 378618 h 513723"/>
                <a:gd name="connsiteX66" fmla="*/ 1223962 w 1845995"/>
                <a:gd name="connsiteY66" fmla="*/ 295274 h 513723"/>
                <a:gd name="connsiteX67" fmla="*/ 1200151 w 1845995"/>
                <a:gd name="connsiteY67" fmla="*/ 366713 h 513723"/>
                <a:gd name="connsiteX68" fmla="*/ 1135856 w 1845995"/>
                <a:gd name="connsiteY68" fmla="*/ 423862 h 513723"/>
                <a:gd name="connsiteX69" fmla="*/ 1047750 w 1845995"/>
                <a:gd name="connsiteY69" fmla="*/ 433387 h 513723"/>
                <a:gd name="connsiteX70" fmla="*/ 928688 w 1845995"/>
                <a:gd name="connsiteY70" fmla="*/ 423862 h 513723"/>
                <a:gd name="connsiteX71" fmla="*/ 871538 w 1845995"/>
                <a:gd name="connsiteY71" fmla="*/ 407193 h 513723"/>
                <a:gd name="connsiteX72" fmla="*/ 804863 w 1845995"/>
                <a:gd name="connsiteY72" fmla="*/ 464343 h 513723"/>
                <a:gd name="connsiteX73" fmla="*/ 683419 w 1845995"/>
                <a:gd name="connsiteY73" fmla="*/ 509587 h 513723"/>
                <a:gd name="connsiteX74" fmla="*/ 573881 w 1845995"/>
                <a:gd name="connsiteY74" fmla="*/ 511968 h 513723"/>
                <a:gd name="connsiteX75" fmla="*/ 504825 w 1845995"/>
                <a:gd name="connsiteY75" fmla="*/ 481012 h 513723"/>
                <a:gd name="connsiteX76" fmla="*/ 435769 w 1845995"/>
                <a:gd name="connsiteY76" fmla="*/ 388143 h 513723"/>
                <a:gd name="connsiteX77" fmla="*/ 402062 w 1845995"/>
                <a:gd name="connsiteY77" fmla="*/ 341189 h 513723"/>
                <a:gd name="connsiteX78" fmla="*/ 378619 w 1845995"/>
                <a:gd name="connsiteY78" fmla="*/ 333375 h 513723"/>
                <a:gd name="connsiteX79" fmla="*/ 340519 w 1845995"/>
                <a:gd name="connsiteY79" fmla="*/ 345281 h 513723"/>
                <a:gd name="connsiteX80" fmla="*/ 280988 w 1845995"/>
                <a:gd name="connsiteY80" fmla="*/ 359568 h 513723"/>
                <a:gd name="connsiteX81" fmla="*/ 202406 w 1845995"/>
                <a:gd name="connsiteY81" fmla="*/ 347662 h 513723"/>
                <a:gd name="connsiteX82" fmla="*/ 116681 w 1845995"/>
                <a:gd name="connsiteY82" fmla="*/ 340518 h 513723"/>
                <a:gd name="connsiteX83" fmla="*/ 54769 w 1845995"/>
                <a:gd name="connsiteY83" fmla="*/ 278606 h 513723"/>
                <a:gd name="connsiteX84" fmla="*/ 19050 w 1845995"/>
                <a:gd name="connsiteY84" fmla="*/ 200025 h 513723"/>
                <a:gd name="connsiteX85" fmla="*/ 0 w 1845995"/>
                <a:gd name="connsiteY85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6055"/>
                <a:gd name="connsiteY0" fmla="*/ 0 h 513723"/>
                <a:gd name="connsiteX1" fmla="*/ 14288 w 1846055"/>
                <a:gd name="connsiteY1" fmla="*/ 57150 h 513723"/>
                <a:gd name="connsiteX2" fmla="*/ 26194 w 1846055"/>
                <a:gd name="connsiteY2" fmla="*/ 59531 h 513723"/>
                <a:gd name="connsiteX3" fmla="*/ 42863 w 1846055"/>
                <a:gd name="connsiteY3" fmla="*/ 114300 h 513723"/>
                <a:gd name="connsiteX4" fmla="*/ 54769 w 1846055"/>
                <a:gd name="connsiteY4" fmla="*/ 140493 h 513723"/>
                <a:gd name="connsiteX5" fmla="*/ 104775 w 1846055"/>
                <a:gd name="connsiteY5" fmla="*/ 183356 h 513723"/>
                <a:gd name="connsiteX6" fmla="*/ 159544 w 1846055"/>
                <a:gd name="connsiteY6" fmla="*/ 259556 h 513723"/>
                <a:gd name="connsiteX7" fmla="*/ 223838 w 1846055"/>
                <a:gd name="connsiteY7" fmla="*/ 254793 h 513723"/>
                <a:gd name="connsiteX8" fmla="*/ 257175 w 1846055"/>
                <a:gd name="connsiteY8" fmla="*/ 280987 h 513723"/>
                <a:gd name="connsiteX9" fmla="*/ 307181 w 1846055"/>
                <a:gd name="connsiteY9" fmla="*/ 264319 h 513723"/>
                <a:gd name="connsiteX10" fmla="*/ 345281 w 1846055"/>
                <a:gd name="connsiteY10" fmla="*/ 240506 h 513723"/>
                <a:gd name="connsiteX11" fmla="*/ 381000 w 1846055"/>
                <a:gd name="connsiteY11" fmla="*/ 254793 h 513723"/>
                <a:gd name="connsiteX12" fmla="*/ 426244 w 1846055"/>
                <a:gd name="connsiteY12" fmla="*/ 271462 h 513723"/>
                <a:gd name="connsiteX13" fmla="*/ 488156 w 1846055"/>
                <a:gd name="connsiteY13" fmla="*/ 330993 h 513723"/>
                <a:gd name="connsiteX14" fmla="*/ 535781 w 1846055"/>
                <a:gd name="connsiteY14" fmla="*/ 373856 h 513723"/>
                <a:gd name="connsiteX15" fmla="*/ 581025 w 1846055"/>
                <a:gd name="connsiteY15" fmla="*/ 407194 h 513723"/>
                <a:gd name="connsiteX16" fmla="*/ 626269 w 1846055"/>
                <a:gd name="connsiteY16" fmla="*/ 438150 h 513723"/>
                <a:gd name="connsiteX17" fmla="*/ 688181 w 1846055"/>
                <a:gd name="connsiteY17" fmla="*/ 423862 h 513723"/>
                <a:gd name="connsiteX18" fmla="*/ 738188 w 1846055"/>
                <a:gd name="connsiteY18" fmla="*/ 404812 h 513723"/>
                <a:gd name="connsiteX19" fmla="*/ 790575 w 1846055"/>
                <a:gd name="connsiteY19" fmla="*/ 354806 h 513723"/>
                <a:gd name="connsiteX20" fmla="*/ 826294 w 1846055"/>
                <a:gd name="connsiteY20" fmla="*/ 314325 h 513723"/>
                <a:gd name="connsiteX21" fmla="*/ 842963 w 1846055"/>
                <a:gd name="connsiteY21" fmla="*/ 300037 h 513723"/>
                <a:gd name="connsiteX22" fmla="*/ 869156 w 1846055"/>
                <a:gd name="connsiteY22" fmla="*/ 307181 h 513723"/>
                <a:gd name="connsiteX23" fmla="*/ 950119 w 1846055"/>
                <a:gd name="connsiteY23" fmla="*/ 345281 h 513723"/>
                <a:gd name="connsiteX24" fmla="*/ 1002506 w 1846055"/>
                <a:gd name="connsiteY24" fmla="*/ 350043 h 513723"/>
                <a:gd name="connsiteX25" fmla="*/ 1071563 w 1846055"/>
                <a:gd name="connsiteY25" fmla="*/ 342900 h 513723"/>
                <a:gd name="connsiteX26" fmla="*/ 1128713 w 1846055"/>
                <a:gd name="connsiteY26" fmla="*/ 333375 h 513723"/>
                <a:gd name="connsiteX27" fmla="*/ 1140619 w 1846055"/>
                <a:gd name="connsiteY27" fmla="*/ 309562 h 513723"/>
                <a:gd name="connsiteX28" fmla="*/ 1135856 w 1846055"/>
                <a:gd name="connsiteY28" fmla="*/ 257175 h 513723"/>
                <a:gd name="connsiteX29" fmla="*/ 1135857 w 1846055"/>
                <a:gd name="connsiteY29" fmla="*/ 230980 h 513723"/>
                <a:gd name="connsiteX30" fmla="*/ 1128713 w 1846055"/>
                <a:gd name="connsiteY30" fmla="*/ 202406 h 513723"/>
                <a:gd name="connsiteX31" fmla="*/ 1159669 w 1846055"/>
                <a:gd name="connsiteY31" fmla="*/ 159543 h 513723"/>
                <a:gd name="connsiteX32" fmla="*/ 1178719 w 1846055"/>
                <a:gd name="connsiteY32" fmla="*/ 111918 h 513723"/>
                <a:gd name="connsiteX33" fmla="*/ 1190625 w 1846055"/>
                <a:gd name="connsiteY33" fmla="*/ 61912 h 513723"/>
                <a:gd name="connsiteX34" fmla="*/ 1221581 w 1846055"/>
                <a:gd name="connsiteY34" fmla="*/ 107155 h 513723"/>
                <a:gd name="connsiteX35" fmla="*/ 1250157 w 1846055"/>
                <a:gd name="connsiteY35" fmla="*/ 159543 h 513723"/>
                <a:gd name="connsiteX36" fmla="*/ 1259681 w 1846055"/>
                <a:gd name="connsiteY36" fmla="*/ 228600 h 513723"/>
                <a:gd name="connsiteX37" fmla="*/ 1278731 w 1846055"/>
                <a:gd name="connsiteY37" fmla="*/ 271462 h 513723"/>
                <a:gd name="connsiteX38" fmla="*/ 1316831 w 1846055"/>
                <a:gd name="connsiteY38" fmla="*/ 328612 h 513723"/>
                <a:gd name="connsiteX39" fmla="*/ 1378744 w 1846055"/>
                <a:gd name="connsiteY39" fmla="*/ 352425 h 513723"/>
                <a:gd name="connsiteX40" fmla="*/ 1454944 w 1846055"/>
                <a:gd name="connsiteY40" fmla="*/ 352424 h 513723"/>
                <a:gd name="connsiteX41" fmla="*/ 1504950 w 1846055"/>
                <a:gd name="connsiteY41" fmla="*/ 364331 h 513723"/>
                <a:gd name="connsiteX42" fmla="*/ 1562100 w 1846055"/>
                <a:gd name="connsiteY42" fmla="*/ 364331 h 513723"/>
                <a:gd name="connsiteX43" fmla="*/ 1609725 w 1846055"/>
                <a:gd name="connsiteY43" fmla="*/ 352425 h 513723"/>
                <a:gd name="connsiteX44" fmla="*/ 1666875 w 1846055"/>
                <a:gd name="connsiteY44" fmla="*/ 359568 h 513723"/>
                <a:gd name="connsiteX45" fmla="*/ 1693069 w 1846055"/>
                <a:gd name="connsiteY45" fmla="*/ 347662 h 513723"/>
                <a:gd name="connsiteX46" fmla="*/ 1695449 w 1846055"/>
                <a:gd name="connsiteY46" fmla="*/ 307181 h 513723"/>
                <a:gd name="connsiteX47" fmla="*/ 1685925 w 1846055"/>
                <a:gd name="connsiteY47" fmla="*/ 273843 h 513723"/>
                <a:gd name="connsiteX48" fmla="*/ 1674019 w 1846055"/>
                <a:gd name="connsiteY48" fmla="*/ 223837 h 513723"/>
                <a:gd name="connsiteX49" fmla="*/ 1654969 w 1846055"/>
                <a:gd name="connsiteY49" fmla="*/ 195262 h 513723"/>
                <a:gd name="connsiteX50" fmla="*/ 1697831 w 1846055"/>
                <a:gd name="connsiteY50" fmla="*/ 121444 h 513723"/>
                <a:gd name="connsiteX51" fmla="*/ 1707356 w 1846055"/>
                <a:gd name="connsiteY51" fmla="*/ 73818 h 513723"/>
                <a:gd name="connsiteX52" fmla="*/ 1724025 w 1846055"/>
                <a:gd name="connsiteY52" fmla="*/ 35718 h 513723"/>
                <a:gd name="connsiteX53" fmla="*/ 1747838 w 1846055"/>
                <a:gd name="connsiteY53" fmla="*/ 109537 h 513723"/>
                <a:gd name="connsiteX54" fmla="*/ 1785938 w 1846055"/>
                <a:gd name="connsiteY54" fmla="*/ 178593 h 513723"/>
                <a:gd name="connsiteX55" fmla="*/ 1809750 w 1846055"/>
                <a:gd name="connsiteY55" fmla="*/ 242887 h 513723"/>
                <a:gd name="connsiteX56" fmla="*/ 1845469 w 1846055"/>
                <a:gd name="connsiteY56" fmla="*/ 359569 h 513723"/>
                <a:gd name="connsiteX57" fmla="*/ 1828800 w 1846055"/>
                <a:gd name="connsiteY57" fmla="*/ 426244 h 513723"/>
                <a:gd name="connsiteX58" fmla="*/ 1788319 w 1846055"/>
                <a:gd name="connsiteY58" fmla="*/ 442913 h 513723"/>
                <a:gd name="connsiteX59" fmla="*/ 1714500 w 1846055"/>
                <a:gd name="connsiteY59" fmla="*/ 466725 h 513723"/>
                <a:gd name="connsiteX60" fmla="*/ 1619249 w 1846055"/>
                <a:gd name="connsiteY60" fmla="*/ 473868 h 513723"/>
                <a:gd name="connsiteX61" fmla="*/ 1523999 w 1846055"/>
                <a:gd name="connsiteY61" fmla="*/ 481012 h 513723"/>
                <a:gd name="connsiteX62" fmla="*/ 1450181 w 1846055"/>
                <a:gd name="connsiteY62" fmla="*/ 481012 h 513723"/>
                <a:gd name="connsiteX63" fmla="*/ 1340644 w 1846055"/>
                <a:gd name="connsiteY63" fmla="*/ 447675 h 513723"/>
                <a:gd name="connsiteX64" fmla="*/ 1273969 w 1846055"/>
                <a:gd name="connsiteY64" fmla="*/ 378618 h 513723"/>
                <a:gd name="connsiteX65" fmla="*/ 1223962 w 1846055"/>
                <a:gd name="connsiteY65" fmla="*/ 295274 h 513723"/>
                <a:gd name="connsiteX66" fmla="*/ 1200151 w 1846055"/>
                <a:gd name="connsiteY66" fmla="*/ 366713 h 513723"/>
                <a:gd name="connsiteX67" fmla="*/ 1135856 w 1846055"/>
                <a:gd name="connsiteY67" fmla="*/ 423862 h 513723"/>
                <a:gd name="connsiteX68" fmla="*/ 1047750 w 1846055"/>
                <a:gd name="connsiteY68" fmla="*/ 433387 h 513723"/>
                <a:gd name="connsiteX69" fmla="*/ 928688 w 1846055"/>
                <a:gd name="connsiteY69" fmla="*/ 423862 h 513723"/>
                <a:gd name="connsiteX70" fmla="*/ 871538 w 1846055"/>
                <a:gd name="connsiteY70" fmla="*/ 407193 h 513723"/>
                <a:gd name="connsiteX71" fmla="*/ 804863 w 1846055"/>
                <a:gd name="connsiteY71" fmla="*/ 464343 h 513723"/>
                <a:gd name="connsiteX72" fmla="*/ 683419 w 1846055"/>
                <a:gd name="connsiteY72" fmla="*/ 509587 h 513723"/>
                <a:gd name="connsiteX73" fmla="*/ 573881 w 1846055"/>
                <a:gd name="connsiteY73" fmla="*/ 511968 h 513723"/>
                <a:gd name="connsiteX74" fmla="*/ 504825 w 1846055"/>
                <a:gd name="connsiteY74" fmla="*/ 481012 h 513723"/>
                <a:gd name="connsiteX75" fmla="*/ 435769 w 1846055"/>
                <a:gd name="connsiteY75" fmla="*/ 388143 h 513723"/>
                <a:gd name="connsiteX76" fmla="*/ 402062 w 1846055"/>
                <a:gd name="connsiteY76" fmla="*/ 341189 h 513723"/>
                <a:gd name="connsiteX77" fmla="*/ 378619 w 1846055"/>
                <a:gd name="connsiteY77" fmla="*/ 333375 h 513723"/>
                <a:gd name="connsiteX78" fmla="*/ 340519 w 1846055"/>
                <a:gd name="connsiteY78" fmla="*/ 345281 h 513723"/>
                <a:gd name="connsiteX79" fmla="*/ 280988 w 1846055"/>
                <a:gd name="connsiteY79" fmla="*/ 359568 h 513723"/>
                <a:gd name="connsiteX80" fmla="*/ 202406 w 1846055"/>
                <a:gd name="connsiteY80" fmla="*/ 347662 h 513723"/>
                <a:gd name="connsiteX81" fmla="*/ 116681 w 1846055"/>
                <a:gd name="connsiteY81" fmla="*/ 340518 h 513723"/>
                <a:gd name="connsiteX82" fmla="*/ 54769 w 1846055"/>
                <a:gd name="connsiteY82" fmla="*/ 278606 h 513723"/>
                <a:gd name="connsiteX83" fmla="*/ 19050 w 1846055"/>
                <a:gd name="connsiteY83" fmla="*/ 200025 h 513723"/>
                <a:gd name="connsiteX84" fmla="*/ 0 w 1846055"/>
                <a:gd name="connsiteY84" fmla="*/ 0 h 513723"/>
                <a:gd name="connsiteX0" fmla="*/ 0 w 1845489"/>
                <a:gd name="connsiteY0" fmla="*/ 0 h 513723"/>
                <a:gd name="connsiteX1" fmla="*/ 14288 w 1845489"/>
                <a:gd name="connsiteY1" fmla="*/ 57150 h 513723"/>
                <a:gd name="connsiteX2" fmla="*/ 26194 w 1845489"/>
                <a:gd name="connsiteY2" fmla="*/ 59531 h 513723"/>
                <a:gd name="connsiteX3" fmla="*/ 42863 w 1845489"/>
                <a:gd name="connsiteY3" fmla="*/ 114300 h 513723"/>
                <a:gd name="connsiteX4" fmla="*/ 54769 w 1845489"/>
                <a:gd name="connsiteY4" fmla="*/ 140493 h 513723"/>
                <a:gd name="connsiteX5" fmla="*/ 104775 w 1845489"/>
                <a:gd name="connsiteY5" fmla="*/ 183356 h 513723"/>
                <a:gd name="connsiteX6" fmla="*/ 159544 w 1845489"/>
                <a:gd name="connsiteY6" fmla="*/ 259556 h 513723"/>
                <a:gd name="connsiteX7" fmla="*/ 223838 w 1845489"/>
                <a:gd name="connsiteY7" fmla="*/ 254793 h 513723"/>
                <a:gd name="connsiteX8" fmla="*/ 257175 w 1845489"/>
                <a:gd name="connsiteY8" fmla="*/ 280987 h 513723"/>
                <a:gd name="connsiteX9" fmla="*/ 307181 w 1845489"/>
                <a:gd name="connsiteY9" fmla="*/ 264319 h 513723"/>
                <a:gd name="connsiteX10" fmla="*/ 345281 w 1845489"/>
                <a:gd name="connsiteY10" fmla="*/ 240506 h 513723"/>
                <a:gd name="connsiteX11" fmla="*/ 381000 w 1845489"/>
                <a:gd name="connsiteY11" fmla="*/ 254793 h 513723"/>
                <a:gd name="connsiteX12" fmla="*/ 426244 w 1845489"/>
                <a:gd name="connsiteY12" fmla="*/ 271462 h 513723"/>
                <a:gd name="connsiteX13" fmla="*/ 488156 w 1845489"/>
                <a:gd name="connsiteY13" fmla="*/ 330993 h 513723"/>
                <a:gd name="connsiteX14" fmla="*/ 535781 w 1845489"/>
                <a:gd name="connsiteY14" fmla="*/ 373856 h 513723"/>
                <a:gd name="connsiteX15" fmla="*/ 581025 w 1845489"/>
                <a:gd name="connsiteY15" fmla="*/ 407194 h 513723"/>
                <a:gd name="connsiteX16" fmla="*/ 626269 w 1845489"/>
                <a:gd name="connsiteY16" fmla="*/ 438150 h 513723"/>
                <a:gd name="connsiteX17" fmla="*/ 688181 w 1845489"/>
                <a:gd name="connsiteY17" fmla="*/ 423862 h 513723"/>
                <a:gd name="connsiteX18" fmla="*/ 738188 w 1845489"/>
                <a:gd name="connsiteY18" fmla="*/ 404812 h 513723"/>
                <a:gd name="connsiteX19" fmla="*/ 790575 w 1845489"/>
                <a:gd name="connsiteY19" fmla="*/ 354806 h 513723"/>
                <a:gd name="connsiteX20" fmla="*/ 826294 w 1845489"/>
                <a:gd name="connsiteY20" fmla="*/ 314325 h 513723"/>
                <a:gd name="connsiteX21" fmla="*/ 842963 w 1845489"/>
                <a:gd name="connsiteY21" fmla="*/ 300037 h 513723"/>
                <a:gd name="connsiteX22" fmla="*/ 869156 w 1845489"/>
                <a:gd name="connsiteY22" fmla="*/ 307181 h 513723"/>
                <a:gd name="connsiteX23" fmla="*/ 950119 w 1845489"/>
                <a:gd name="connsiteY23" fmla="*/ 345281 h 513723"/>
                <a:gd name="connsiteX24" fmla="*/ 1002506 w 1845489"/>
                <a:gd name="connsiteY24" fmla="*/ 350043 h 513723"/>
                <a:gd name="connsiteX25" fmla="*/ 1071563 w 1845489"/>
                <a:gd name="connsiteY25" fmla="*/ 342900 h 513723"/>
                <a:gd name="connsiteX26" fmla="*/ 1128713 w 1845489"/>
                <a:gd name="connsiteY26" fmla="*/ 333375 h 513723"/>
                <a:gd name="connsiteX27" fmla="*/ 1140619 w 1845489"/>
                <a:gd name="connsiteY27" fmla="*/ 309562 h 513723"/>
                <a:gd name="connsiteX28" fmla="*/ 1135856 w 1845489"/>
                <a:gd name="connsiteY28" fmla="*/ 257175 h 513723"/>
                <a:gd name="connsiteX29" fmla="*/ 1135857 w 1845489"/>
                <a:gd name="connsiteY29" fmla="*/ 230980 h 513723"/>
                <a:gd name="connsiteX30" fmla="*/ 1128713 w 1845489"/>
                <a:gd name="connsiteY30" fmla="*/ 202406 h 513723"/>
                <a:gd name="connsiteX31" fmla="*/ 1159669 w 1845489"/>
                <a:gd name="connsiteY31" fmla="*/ 159543 h 513723"/>
                <a:gd name="connsiteX32" fmla="*/ 1178719 w 1845489"/>
                <a:gd name="connsiteY32" fmla="*/ 111918 h 513723"/>
                <a:gd name="connsiteX33" fmla="*/ 1190625 w 1845489"/>
                <a:gd name="connsiteY33" fmla="*/ 61912 h 513723"/>
                <a:gd name="connsiteX34" fmla="*/ 1221581 w 1845489"/>
                <a:gd name="connsiteY34" fmla="*/ 107155 h 513723"/>
                <a:gd name="connsiteX35" fmla="*/ 1250157 w 1845489"/>
                <a:gd name="connsiteY35" fmla="*/ 159543 h 513723"/>
                <a:gd name="connsiteX36" fmla="*/ 1259681 w 1845489"/>
                <a:gd name="connsiteY36" fmla="*/ 228600 h 513723"/>
                <a:gd name="connsiteX37" fmla="*/ 1278731 w 1845489"/>
                <a:gd name="connsiteY37" fmla="*/ 271462 h 513723"/>
                <a:gd name="connsiteX38" fmla="*/ 1316831 w 1845489"/>
                <a:gd name="connsiteY38" fmla="*/ 328612 h 513723"/>
                <a:gd name="connsiteX39" fmla="*/ 1378744 w 1845489"/>
                <a:gd name="connsiteY39" fmla="*/ 352425 h 513723"/>
                <a:gd name="connsiteX40" fmla="*/ 1454944 w 1845489"/>
                <a:gd name="connsiteY40" fmla="*/ 352424 h 513723"/>
                <a:gd name="connsiteX41" fmla="*/ 1504950 w 1845489"/>
                <a:gd name="connsiteY41" fmla="*/ 364331 h 513723"/>
                <a:gd name="connsiteX42" fmla="*/ 1562100 w 1845489"/>
                <a:gd name="connsiteY42" fmla="*/ 364331 h 513723"/>
                <a:gd name="connsiteX43" fmla="*/ 1609725 w 1845489"/>
                <a:gd name="connsiteY43" fmla="*/ 352425 h 513723"/>
                <a:gd name="connsiteX44" fmla="*/ 1666875 w 1845489"/>
                <a:gd name="connsiteY44" fmla="*/ 359568 h 513723"/>
                <a:gd name="connsiteX45" fmla="*/ 1693069 w 1845489"/>
                <a:gd name="connsiteY45" fmla="*/ 347662 h 513723"/>
                <a:gd name="connsiteX46" fmla="*/ 1695449 w 1845489"/>
                <a:gd name="connsiteY46" fmla="*/ 307181 h 513723"/>
                <a:gd name="connsiteX47" fmla="*/ 1685925 w 1845489"/>
                <a:gd name="connsiteY47" fmla="*/ 273843 h 513723"/>
                <a:gd name="connsiteX48" fmla="*/ 1674019 w 1845489"/>
                <a:gd name="connsiteY48" fmla="*/ 223837 h 513723"/>
                <a:gd name="connsiteX49" fmla="*/ 1654969 w 1845489"/>
                <a:gd name="connsiteY49" fmla="*/ 195262 h 513723"/>
                <a:gd name="connsiteX50" fmla="*/ 1697831 w 1845489"/>
                <a:gd name="connsiteY50" fmla="*/ 121444 h 513723"/>
                <a:gd name="connsiteX51" fmla="*/ 1707356 w 1845489"/>
                <a:gd name="connsiteY51" fmla="*/ 73818 h 513723"/>
                <a:gd name="connsiteX52" fmla="*/ 1724025 w 1845489"/>
                <a:gd name="connsiteY52" fmla="*/ 35718 h 513723"/>
                <a:gd name="connsiteX53" fmla="*/ 1747838 w 1845489"/>
                <a:gd name="connsiteY53" fmla="*/ 109537 h 513723"/>
                <a:gd name="connsiteX54" fmla="*/ 1785938 w 1845489"/>
                <a:gd name="connsiteY54" fmla="*/ 178593 h 513723"/>
                <a:gd name="connsiteX55" fmla="*/ 1809750 w 1845489"/>
                <a:gd name="connsiteY55" fmla="*/ 242887 h 513723"/>
                <a:gd name="connsiteX56" fmla="*/ 1845469 w 1845489"/>
                <a:gd name="connsiteY56" fmla="*/ 359569 h 513723"/>
                <a:gd name="connsiteX57" fmla="*/ 1814512 w 1845489"/>
                <a:gd name="connsiteY57" fmla="*/ 402431 h 513723"/>
                <a:gd name="connsiteX58" fmla="*/ 1788319 w 1845489"/>
                <a:gd name="connsiteY58" fmla="*/ 442913 h 513723"/>
                <a:gd name="connsiteX59" fmla="*/ 1714500 w 1845489"/>
                <a:gd name="connsiteY59" fmla="*/ 466725 h 513723"/>
                <a:gd name="connsiteX60" fmla="*/ 1619249 w 1845489"/>
                <a:gd name="connsiteY60" fmla="*/ 473868 h 513723"/>
                <a:gd name="connsiteX61" fmla="*/ 1523999 w 1845489"/>
                <a:gd name="connsiteY61" fmla="*/ 481012 h 513723"/>
                <a:gd name="connsiteX62" fmla="*/ 1450181 w 1845489"/>
                <a:gd name="connsiteY62" fmla="*/ 481012 h 513723"/>
                <a:gd name="connsiteX63" fmla="*/ 1340644 w 1845489"/>
                <a:gd name="connsiteY63" fmla="*/ 447675 h 513723"/>
                <a:gd name="connsiteX64" fmla="*/ 1273969 w 1845489"/>
                <a:gd name="connsiteY64" fmla="*/ 378618 h 513723"/>
                <a:gd name="connsiteX65" fmla="*/ 1223962 w 1845489"/>
                <a:gd name="connsiteY65" fmla="*/ 295274 h 513723"/>
                <a:gd name="connsiteX66" fmla="*/ 1200151 w 1845489"/>
                <a:gd name="connsiteY66" fmla="*/ 366713 h 513723"/>
                <a:gd name="connsiteX67" fmla="*/ 1135856 w 1845489"/>
                <a:gd name="connsiteY67" fmla="*/ 423862 h 513723"/>
                <a:gd name="connsiteX68" fmla="*/ 1047750 w 1845489"/>
                <a:gd name="connsiteY68" fmla="*/ 433387 h 513723"/>
                <a:gd name="connsiteX69" fmla="*/ 928688 w 1845489"/>
                <a:gd name="connsiteY69" fmla="*/ 423862 h 513723"/>
                <a:gd name="connsiteX70" fmla="*/ 871538 w 1845489"/>
                <a:gd name="connsiteY70" fmla="*/ 407193 h 513723"/>
                <a:gd name="connsiteX71" fmla="*/ 804863 w 1845489"/>
                <a:gd name="connsiteY71" fmla="*/ 464343 h 513723"/>
                <a:gd name="connsiteX72" fmla="*/ 683419 w 1845489"/>
                <a:gd name="connsiteY72" fmla="*/ 509587 h 513723"/>
                <a:gd name="connsiteX73" fmla="*/ 573881 w 1845489"/>
                <a:gd name="connsiteY73" fmla="*/ 511968 h 513723"/>
                <a:gd name="connsiteX74" fmla="*/ 504825 w 1845489"/>
                <a:gd name="connsiteY74" fmla="*/ 481012 h 513723"/>
                <a:gd name="connsiteX75" fmla="*/ 435769 w 1845489"/>
                <a:gd name="connsiteY75" fmla="*/ 388143 h 513723"/>
                <a:gd name="connsiteX76" fmla="*/ 402062 w 1845489"/>
                <a:gd name="connsiteY76" fmla="*/ 341189 h 513723"/>
                <a:gd name="connsiteX77" fmla="*/ 378619 w 1845489"/>
                <a:gd name="connsiteY77" fmla="*/ 333375 h 513723"/>
                <a:gd name="connsiteX78" fmla="*/ 340519 w 1845489"/>
                <a:gd name="connsiteY78" fmla="*/ 345281 h 513723"/>
                <a:gd name="connsiteX79" fmla="*/ 280988 w 1845489"/>
                <a:gd name="connsiteY79" fmla="*/ 359568 h 513723"/>
                <a:gd name="connsiteX80" fmla="*/ 202406 w 1845489"/>
                <a:gd name="connsiteY80" fmla="*/ 347662 h 513723"/>
                <a:gd name="connsiteX81" fmla="*/ 116681 w 1845489"/>
                <a:gd name="connsiteY81" fmla="*/ 340518 h 513723"/>
                <a:gd name="connsiteX82" fmla="*/ 54769 w 1845489"/>
                <a:gd name="connsiteY82" fmla="*/ 278606 h 513723"/>
                <a:gd name="connsiteX83" fmla="*/ 19050 w 1845489"/>
                <a:gd name="connsiteY83" fmla="*/ 200025 h 513723"/>
                <a:gd name="connsiteX84" fmla="*/ 0 w 1845489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04950 w 1831225"/>
                <a:gd name="connsiteY41" fmla="*/ 364331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435894 w 1831225"/>
                <a:gd name="connsiteY63" fmla="*/ 452437 h 513723"/>
                <a:gd name="connsiteX64" fmla="*/ 1340644 w 1831225"/>
                <a:gd name="connsiteY64" fmla="*/ 447675 h 513723"/>
                <a:gd name="connsiteX65" fmla="*/ 1273969 w 1831225"/>
                <a:gd name="connsiteY65" fmla="*/ 378618 h 513723"/>
                <a:gd name="connsiteX66" fmla="*/ 1223962 w 1831225"/>
                <a:gd name="connsiteY66" fmla="*/ 295274 h 513723"/>
                <a:gd name="connsiteX67" fmla="*/ 1200151 w 1831225"/>
                <a:gd name="connsiteY67" fmla="*/ 366713 h 513723"/>
                <a:gd name="connsiteX68" fmla="*/ 1135856 w 1831225"/>
                <a:gd name="connsiteY68" fmla="*/ 423862 h 513723"/>
                <a:gd name="connsiteX69" fmla="*/ 1047750 w 1831225"/>
                <a:gd name="connsiteY69" fmla="*/ 433387 h 513723"/>
                <a:gd name="connsiteX70" fmla="*/ 928688 w 1831225"/>
                <a:gd name="connsiteY70" fmla="*/ 423862 h 513723"/>
                <a:gd name="connsiteX71" fmla="*/ 871538 w 1831225"/>
                <a:gd name="connsiteY71" fmla="*/ 407193 h 513723"/>
                <a:gd name="connsiteX72" fmla="*/ 804863 w 1831225"/>
                <a:gd name="connsiteY72" fmla="*/ 464343 h 513723"/>
                <a:gd name="connsiteX73" fmla="*/ 683419 w 1831225"/>
                <a:gd name="connsiteY73" fmla="*/ 509587 h 513723"/>
                <a:gd name="connsiteX74" fmla="*/ 573881 w 1831225"/>
                <a:gd name="connsiteY74" fmla="*/ 511968 h 513723"/>
                <a:gd name="connsiteX75" fmla="*/ 504825 w 1831225"/>
                <a:gd name="connsiteY75" fmla="*/ 481012 h 513723"/>
                <a:gd name="connsiteX76" fmla="*/ 435769 w 1831225"/>
                <a:gd name="connsiteY76" fmla="*/ 388143 h 513723"/>
                <a:gd name="connsiteX77" fmla="*/ 402062 w 1831225"/>
                <a:gd name="connsiteY77" fmla="*/ 341189 h 513723"/>
                <a:gd name="connsiteX78" fmla="*/ 378619 w 1831225"/>
                <a:gd name="connsiteY78" fmla="*/ 333375 h 513723"/>
                <a:gd name="connsiteX79" fmla="*/ 340519 w 1831225"/>
                <a:gd name="connsiteY79" fmla="*/ 345281 h 513723"/>
                <a:gd name="connsiteX80" fmla="*/ 280988 w 1831225"/>
                <a:gd name="connsiteY80" fmla="*/ 359568 h 513723"/>
                <a:gd name="connsiteX81" fmla="*/ 202406 w 1831225"/>
                <a:gd name="connsiteY81" fmla="*/ 347662 h 513723"/>
                <a:gd name="connsiteX82" fmla="*/ 116681 w 1831225"/>
                <a:gd name="connsiteY82" fmla="*/ 340518 h 513723"/>
                <a:gd name="connsiteX83" fmla="*/ 54769 w 1831225"/>
                <a:gd name="connsiteY83" fmla="*/ 278606 h 513723"/>
                <a:gd name="connsiteX84" fmla="*/ 19050 w 1831225"/>
                <a:gd name="connsiteY84" fmla="*/ 200025 h 513723"/>
                <a:gd name="connsiteX85" fmla="*/ 0 w 1831225"/>
                <a:gd name="connsiteY85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33412 w 1831225"/>
                <a:gd name="connsiteY16" fmla="*/ 433388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0 w 1831225"/>
                <a:gd name="connsiteY1" fmla="*/ 59532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33412 w 1831225"/>
                <a:gd name="connsiteY16" fmla="*/ 433388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0 w 1843132"/>
                <a:gd name="connsiteY84" fmla="*/ 0 h 516104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16670 w 1843132"/>
                <a:gd name="connsiteY84" fmla="*/ 123824 h 516104"/>
                <a:gd name="connsiteX85" fmla="*/ 0 w 1843132"/>
                <a:gd name="connsiteY85" fmla="*/ 0 h 516104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16670 w 1843132"/>
                <a:gd name="connsiteY84" fmla="*/ 123824 h 516104"/>
                <a:gd name="connsiteX85" fmla="*/ 0 w 1843132"/>
                <a:gd name="connsiteY85" fmla="*/ 0 h 516104"/>
                <a:gd name="connsiteX0" fmla="*/ 5975 w 1832437"/>
                <a:gd name="connsiteY0" fmla="*/ 86520 h 478800"/>
                <a:gd name="connsiteX1" fmla="*/ 1212 w 1832437"/>
                <a:gd name="connsiteY1" fmla="*/ 24609 h 478800"/>
                <a:gd name="connsiteX2" fmla="*/ 27406 w 1832437"/>
                <a:gd name="connsiteY2" fmla="*/ 24608 h 478800"/>
                <a:gd name="connsiteX3" fmla="*/ 44075 w 1832437"/>
                <a:gd name="connsiteY3" fmla="*/ 79377 h 478800"/>
                <a:gd name="connsiteX4" fmla="*/ 55981 w 1832437"/>
                <a:gd name="connsiteY4" fmla="*/ 105570 h 478800"/>
                <a:gd name="connsiteX5" fmla="*/ 105987 w 1832437"/>
                <a:gd name="connsiteY5" fmla="*/ 148433 h 478800"/>
                <a:gd name="connsiteX6" fmla="*/ 160756 w 1832437"/>
                <a:gd name="connsiteY6" fmla="*/ 224633 h 478800"/>
                <a:gd name="connsiteX7" fmla="*/ 225050 w 1832437"/>
                <a:gd name="connsiteY7" fmla="*/ 219870 h 478800"/>
                <a:gd name="connsiteX8" fmla="*/ 258387 w 1832437"/>
                <a:gd name="connsiteY8" fmla="*/ 246064 h 478800"/>
                <a:gd name="connsiteX9" fmla="*/ 308393 w 1832437"/>
                <a:gd name="connsiteY9" fmla="*/ 229396 h 478800"/>
                <a:gd name="connsiteX10" fmla="*/ 346493 w 1832437"/>
                <a:gd name="connsiteY10" fmla="*/ 205583 h 478800"/>
                <a:gd name="connsiteX11" fmla="*/ 394119 w 1832437"/>
                <a:gd name="connsiteY11" fmla="*/ 203201 h 478800"/>
                <a:gd name="connsiteX12" fmla="*/ 427456 w 1832437"/>
                <a:gd name="connsiteY12" fmla="*/ 236539 h 478800"/>
                <a:gd name="connsiteX13" fmla="*/ 489368 w 1832437"/>
                <a:gd name="connsiteY13" fmla="*/ 296070 h 478800"/>
                <a:gd name="connsiteX14" fmla="*/ 536993 w 1832437"/>
                <a:gd name="connsiteY14" fmla="*/ 338933 h 478800"/>
                <a:gd name="connsiteX15" fmla="*/ 582237 w 1832437"/>
                <a:gd name="connsiteY15" fmla="*/ 372271 h 478800"/>
                <a:gd name="connsiteX16" fmla="*/ 634624 w 1832437"/>
                <a:gd name="connsiteY16" fmla="*/ 398465 h 478800"/>
                <a:gd name="connsiteX17" fmla="*/ 689393 w 1832437"/>
                <a:gd name="connsiteY17" fmla="*/ 388939 h 478800"/>
                <a:gd name="connsiteX18" fmla="*/ 739400 w 1832437"/>
                <a:gd name="connsiteY18" fmla="*/ 369889 h 478800"/>
                <a:gd name="connsiteX19" fmla="*/ 791787 w 1832437"/>
                <a:gd name="connsiteY19" fmla="*/ 319883 h 478800"/>
                <a:gd name="connsiteX20" fmla="*/ 827506 w 1832437"/>
                <a:gd name="connsiteY20" fmla="*/ 279402 h 478800"/>
                <a:gd name="connsiteX21" fmla="*/ 844175 w 1832437"/>
                <a:gd name="connsiteY21" fmla="*/ 265114 h 478800"/>
                <a:gd name="connsiteX22" fmla="*/ 870368 w 1832437"/>
                <a:gd name="connsiteY22" fmla="*/ 272258 h 478800"/>
                <a:gd name="connsiteX23" fmla="*/ 951331 w 1832437"/>
                <a:gd name="connsiteY23" fmla="*/ 310358 h 478800"/>
                <a:gd name="connsiteX24" fmla="*/ 1003718 w 1832437"/>
                <a:gd name="connsiteY24" fmla="*/ 315120 h 478800"/>
                <a:gd name="connsiteX25" fmla="*/ 1072775 w 1832437"/>
                <a:gd name="connsiteY25" fmla="*/ 307977 h 478800"/>
                <a:gd name="connsiteX26" fmla="*/ 1129925 w 1832437"/>
                <a:gd name="connsiteY26" fmla="*/ 298452 h 478800"/>
                <a:gd name="connsiteX27" fmla="*/ 1141831 w 1832437"/>
                <a:gd name="connsiteY27" fmla="*/ 274639 h 478800"/>
                <a:gd name="connsiteX28" fmla="*/ 1137068 w 1832437"/>
                <a:gd name="connsiteY28" fmla="*/ 222252 h 478800"/>
                <a:gd name="connsiteX29" fmla="*/ 1137069 w 1832437"/>
                <a:gd name="connsiteY29" fmla="*/ 196057 h 478800"/>
                <a:gd name="connsiteX30" fmla="*/ 1129925 w 1832437"/>
                <a:gd name="connsiteY30" fmla="*/ 167483 h 478800"/>
                <a:gd name="connsiteX31" fmla="*/ 1160881 w 1832437"/>
                <a:gd name="connsiteY31" fmla="*/ 124620 h 478800"/>
                <a:gd name="connsiteX32" fmla="*/ 1172787 w 1832437"/>
                <a:gd name="connsiteY32" fmla="*/ 74614 h 478800"/>
                <a:gd name="connsiteX33" fmla="*/ 1191837 w 1832437"/>
                <a:gd name="connsiteY33" fmla="*/ 26989 h 478800"/>
                <a:gd name="connsiteX34" fmla="*/ 1222793 w 1832437"/>
                <a:gd name="connsiteY34" fmla="*/ 72232 h 478800"/>
                <a:gd name="connsiteX35" fmla="*/ 1251369 w 1832437"/>
                <a:gd name="connsiteY35" fmla="*/ 124620 h 478800"/>
                <a:gd name="connsiteX36" fmla="*/ 1260893 w 1832437"/>
                <a:gd name="connsiteY36" fmla="*/ 193677 h 478800"/>
                <a:gd name="connsiteX37" fmla="*/ 1279943 w 1832437"/>
                <a:gd name="connsiteY37" fmla="*/ 236539 h 478800"/>
                <a:gd name="connsiteX38" fmla="*/ 1318043 w 1832437"/>
                <a:gd name="connsiteY38" fmla="*/ 293689 h 478800"/>
                <a:gd name="connsiteX39" fmla="*/ 1375194 w 1832437"/>
                <a:gd name="connsiteY39" fmla="*/ 300833 h 478800"/>
                <a:gd name="connsiteX40" fmla="*/ 1456156 w 1832437"/>
                <a:gd name="connsiteY40" fmla="*/ 317501 h 478800"/>
                <a:gd name="connsiteX41" fmla="*/ 1527593 w 1832437"/>
                <a:gd name="connsiteY41" fmla="*/ 322264 h 478800"/>
                <a:gd name="connsiteX42" fmla="*/ 1563312 w 1832437"/>
                <a:gd name="connsiteY42" fmla="*/ 329408 h 478800"/>
                <a:gd name="connsiteX43" fmla="*/ 1610937 w 1832437"/>
                <a:gd name="connsiteY43" fmla="*/ 317502 h 478800"/>
                <a:gd name="connsiteX44" fmla="*/ 1668087 w 1832437"/>
                <a:gd name="connsiteY44" fmla="*/ 324645 h 478800"/>
                <a:gd name="connsiteX45" fmla="*/ 1694281 w 1832437"/>
                <a:gd name="connsiteY45" fmla="*/ 312739 h 478800"/>
                <a:gd name="connsiteX46" fmla="*/ 1696661 w 1832437"/>
                <a:gd name="connsiteY46" fmla="*/ 272258 h 478800"/>
                <a:gd name="connsiteX47" fmla="*/ 1687137 w 1832437"/>
                <a:gd name="connsiteY47" fmla="*/ 238920 h 478800"/>
                <a:gd name="connsiteX48" fmla="*/ 1675231 w 1832437"/>
                <a:gd name="connsiteY48" fmla="*/ 188914 h 478800"/>
                <a:gd name="connsiteX49" fmla="*/ 1656181 w 1832437"/>
                <a:gd name="connsiteY49" fmla="*/ 160339 h 478800"/>
                <a:gd name="connsiteX50" fmla="*/ 1699043 w 1832437"/>
                <a:gd name="connsiteY50" fmla="*/ 86521 h 478800"/>
                <a:gd name="connsiteX51" fmla="*/ 1708568 w 1832437"/>
                <a:gd name="connsiteY51" fmla="*/ 38895 h 478800"/>
                <a:gd name="connsiteX52" fmla="*/ 1725237 w 1832437"/>
                <a:gd name="connsiteY52" fmla="*/ 795 h 478800"/>
                <a:gd name="connsiteX53" fmla="*/ 1749050 w 1832437"/>
                <a:gd name="connsiteY53" fmla="*/ 74614 h 478800"/>
                <a:gd name="connsiteX54" fmla="*/ 1787150 w 1832437"/>
                <a:gd name="connsiteY54" fmla="*/ 143670 h 478800"/>
                <a:gd name="connsiteX55" fmla="*/ 1810962 w 1832437"/>
                <a:gd name="connsiteY55" fmla="*/ 207964 h 478800"/>
                <a:gd name="connsiteX56" fmla="*/ 1832394 w 1832437"/>
                <a:gd name="connsiteY56" fmla="*/ 317502 h 478800"/>
                <a:gd name="connsiteX57" fmla="*/ 1815724 w 1832437"/>
                <a:gd name="connsiteY57" fmla="*/ 367508 h 478800"/>
                <a:gd name="connsiteX58" fmla="*/ 1789531 w 1832437"/>
                <a:gd name="connsiteY58" fmla="*/ 407990 h 478800"/>
                <a:gd name="connsiteX59" fmla="*/ 1715712 w 1832437"/>
                <a:gd name="connsiteY59" fmla="*/ 431802 h 478800"/>
                <a:gd name="connsiteX60" fmla="*/ 1639511 w 1832437"/>
                <a:gd name="connsiteY60" fmla="*/ 422277 h 478800"/>
                <a:gd name="connsiteX61" fmla="*/ 1532355 w 1832437"/>
                <a:gd name="connsiteY61" fmla="*/ 419896 h 478800"/>
                <a:gd name="connsiteX62" fmla="*/ 1437106 w 1832437"/>
                <a:gd name="connsiteY62" fmla="*/ 417514 h 478800"/>
                <a:gd name="connsiteX63" fmla="*/ 1341856 w 1832437"/>
                <a:gd name="connsiteY63" fmla="*/ 412752 h 478800"/>
                <a:gd name="connsiteX64" fmla="*/ 1275181 w 1832437"/>
                <a:gd name="connsiteY64" fmla="*/ 343695 h 478800"/>
                <a:gd name="connsiteX65" fmla="*/ 1225174 w 1832437"/>
                <a:gd name="connsiteY65" fmla="*/ 260351 h 478800"/>
                <a:gd name="connsiteX66" fmla="*/ 1201363 w 1832437"/>
                <a:gd name="connsiteY66" fmla="*/ 331790 h 478800"/>
                <a:gd name="connsiteX67" fmla="*/ 1137068 w 1832437"/>
                <a:gd name="connsiteY67" fmla="*/ 388939 h 478800"/>
                <a:gd name="connsiteX68" fmla="*/ 1048962 w 1832437"/>
                <a:gd name="connsiteY68" fmla="*/ 398464 h 478800"/>
                <a:gd name="connsiteX69" fmla="*/ 929900 w 1832437"/>
                <a:gd name="connsiteY69" fmla="*/ 388939 h 478800"/>
                <a:gd name="connsiteX70" fmla="*/ 872750 w 1832437"/>
                <a:gd name="connsiteY70" fmla="*/ 372270 h 478800"/>
                <a:gd name="connsiteX71" fmla="*/ 806075 w 1832437"/>
                <a:gd name="connsiteY71" fmla="*/ 429420 h 478800"/>
                <a:gd name="connsiteX72" fmla="*/ 684631 w 1832437"/>
                <a:gd name="connsiteY72" fmla="*/ 474664 h 478800"/>
                <a:gd name="connsiteX73" fmla="*/ 575093 w 1832437"/>
                <a:gd name="connsiteY73" fmla="*/ 477045 h 478800"/>
                <a:gd name="connsiteX74" fmla="*/ 506037 w 1832437"/>
                <a:gd name="connsiteY74" fmla="*/ 446089 h 478800"/>
                <a:gd name="connsiteX75" fmla="*/ 436981 w 1832437"/>
                <a:gd name="connsiteY75" fmla="*/ 353220 h 478800"/>
                <a:gd name="connsiteX76" fmla="*/ 403274 w 1832437"/>
                <a:gd name="connsiteY76" fmla="*/ 306266 h 478800"/>
                <a:gd name="connsiteX77" fmla="*/ 379831 w 1832437"/>
                <a:gd name="connsiteY77" fmla="*/ 298452 h 478800"/>
                <a:gd name="connsiteX78" fmla="*/ 341731 w 1832437"/>
                <a:gd name="connsiteY78" fmla="*/ 310358 h 478800"/>
                <a:gd name="connsiteX79" fmla="*/ 282200 w 1832437"/>
                <a:gd name="connsiteY79" fmla="*/ 324645 h 478800"/>
                <a:gd name="connsiteX80" fmla="*/ 203618 w 1832437"/>
                <a:gd name="connsiteY80" fmla="*/ 312739 h 478800"/>
                <a:gd name="connsiteX81" fmla="*/ 117893 w 1832437"/>
                <a:gd name="connsiteY81" fmla="*/ 305595 h 478800"/>
                <a:gd name="connsiteX82" fmla="*/ 55981 w 1832437"/>
                <a:gd name="connsiteY82" fmla="*/ 243683 h 478800"/>
                <a:gd name="connsiteX83" fmla="*/ 20262 w 1832437"/>
                <a:gd name="connsiteY83" fmla="*/ 165102 h 478800"/>
                <a:gd name="connsiteX84" fmla="*/ 5975 w 1832437"/>
                <a:gd name="connsiteY84" fmla="*/ 86520 h 478800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405416 w 1834579"/>
                <a:gd name="connsiteY76" fmla="*/ 319757 h 492291"/>
                <a:gd name="connsiteX77" fmla="*/ 381973 w 1834579"/>
                <a:gd name="connsiteY77" fmla="*/ 311943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1973 w 1834579"/>
                <a:gd name="connsiteY76" fmla="*/ 311943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07180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5892 w 1834579"/>
                <a:gd name="connsiteY65" fmla="*/ 311944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5892 w 1834579"/>
                <a:gd name="connsiteY65" fmla="*/ 311944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53398 w 1834579"/>
                <a:gd name="connsiteY10" fmla="*/ 240506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53398 w 1834579"/>
                <a:gd name="connsiteY10" fmla="*/ 240506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41479 w 1834579"/>
                <a:gd name="connsiteY7" fmla="*/ 188117 h 492291"/>
                <a:gd name="connsiteX8" fmla="*/ 260529 w 1834579"/>
                <a:gd name="connsiteY8" fmla="*/ 259555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72448 w 1834579"/>
                <a:gd name="connsiteY10" fmla="*/ 230980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391499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15297 w 1834579"/>
                <a:gd name="connsiteY9" fmla="*/ 250031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22441 w 1834579"/>
                <a:gd name="connsiteY9" fmla="*/ 247650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93867 w 1834579"/>
                <a:gd name="connsiteY8" fmla="*/ 214312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74817 w 1834579"/>
                <a:gd name="connsiteY7" fmla="*/ 147636 h 492291"/>
                <a:gd name="connsiteX8" fmla="*/ 293867 w 1834579"/>
                <a:gd name="connsiteY8" fmla="*/ 214312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74817 w 1834579"/>
                <a:gd name="connsiteY7" fmla="*/ 147636 h 492291"/>
                <a:gd name="connsiteX8" fmla="*/ 293867 w 1834579"/>
                <a:gd name="connsiteY8" fmla="*/ 214312 h 492291"/>
                <a:gd name="connsiteX9" fmla="*/ 317679 w 1834579"/>
                <a:gd name="connsiteY9" fmla="*/ 235744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74817 w 1834579"/>
                <a:gd name="connsiteY8" fmla="*/ 147636 h 492291"/>
                <a:gd name="connsiteX9" fmla="*/ 293867 w 1834579"/>
                <a:gd name="connsiteY9" fmla="*/ 214312 h 492291"/>
                <a:gd name="connsiteX10" fmla="*/ 317679 w 1834579"/>
                <a:gd name="connsiteY10" fmla="*/ 235744 h 492291"/>
                <a:gd name="connsiteX11" fmla="*/ 386736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33204 w 1834579"/>
                <a:gd name="connsiteY8" fmla="*/ 179189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52254 w 1834579"/>
                <a:gd name="connsiteY7" fmla="*/ 114895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52254 w 1834579"/>
                <a:gd name="connsiteY7" fmla="*/ 114895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23679 w 1834579"/>
                <a:gd name="connsiteY7" fmla="*/ 13632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9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2254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2254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91472 w 1834579"/>
                <a:gd name="connsiteY6" fmla="*/ 150018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37954 w 1834579"/>
                <a:gd name="connsiteY84" fmla="*/ 279201 h 492291"/>
                <a:gd name="connsiteX85" fmla="*/ 120035 w 1834579"/>
                <a:gd name="connsiteY85" fmla="*/ 319086 h 492291"/>
                <a:gd name="connsiteX86" fmla="*/ 58123 w 1834579"/>
                <a:gd name="connsiteY86" fmla="*/ 257174 h 492291"/>
                <a:gd name="connsiteX87" fmla="*/ 22404 w 1834579"/>
                <a:gd name="connsiteY87" fmla="*/ 178593 h 492291"/>
                <a:gd name="connsiteX88" fmla="*/ 8117 w 1834579"/>
                <a:gd name="connsiteY88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54635 w 1834579"/>
                <a:gd name="connsiteY10" fmla="*/ 110133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4155 w 1834579"/>
                <a:gd name="connsiteY8" fmla="*/ 74414 h 492291"/>
                <a:gd name="connsiteX9" fmla="*/ 259398 w 1834579"/>
                <a:gd name="connsiteY9" fmla="*/ 114895 h 492291"/>
                <a:gd name="connsiteX10" fmla="*/ 254635 w 1834579"/>
                <a:gd name="connsiteY10" fmla="*/ 110133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19536 w 1845998"/>
                <a:gd name="connsiteY0" fmla="*/ 138111 h 530391"/>
                <a:gd name="connsiteX1" fmla="*/ 486 w 1845998"/>
                <a:gd name="connsiteY1" fmla="*/ 0 h 530391"/>
                <a:gd name="connsiteX2" fmla="*/ 40967 w 1845998"/>
                <a:gd name="connsiteY2" fmla="*/ 76199 h 530391"/>
                <a:gd name="connsiteX3" fmla="*/ 57636 w 1845998"/>
                <a:gd name="connsiteY3" fmla="*/ 130968 h 530391"/>
                <a:gd name="connsiteX4" fmla="*/ 79067 w 1845998"/>
                <a:gd name="connsiteY4" fmla="*/ 166686 h 530391"/>
                <a:gd name="connsiteX5" fmla="*/ 119548 w 1845998"/>
                <a:gd name="connsiteY5" fmla="*/ 200024 h 530391"/>
                <a:gd name="connsiteX6" fmla="*/ 195747 w 1845998"/>
                <a:gd name="connsiteY6" fmla="*/ 180974 h 530391"/>
                <a:gd name="connsiteX7" fmla="*/ 206523 w 1845998"/>
                <a:gd name="connsiteY7" fmla="*/ 141089 h 530391"/>
                <a:gd name="connsiteX8" fmla="*/ 225574 w 1845998"/>
                <a:gd name="connsiteY8" fmla="*/ 112514 h 530391"/>
                <a:gd name="connsiteX9" fmla="*/ 270817 w 1845998"/>
                <a:gd name="connsiteY9" fmla="*/ 152995 h 530391"/>
                <a:gd name="connsiteX10" fmla="*/ 266054 w 1845998"/>
                <a:gd name="connsiteY10" fmla="*/ 148233 h 530391"/>
                <a:gd name="connsiteX11" fmla="*/ 286236 w 1845998"/>
                <a:gd name="connsiteY11" fmla="*/ 185736 h 530391"/>
                <a:gd name="connsiteX12" fmla="*/ 305286 w 1845998"/>
                <a:gd name="connsiteY12" fmla="*/ 252412 h 530391"/>
                <a:gd name="connsiteX13" fmla="*/ 329098 w 1845998"/>
                <a:gd name="connsiteY13" fmla="*/ 273844 h 530391"/>
                <a:gd name="connsiteX14" fmla="*/ 398155 w 1845998"/>
                <a:gd name="connsiteY14" fmla="*/ 254792 h 530391"/>
                <a:gd name="connsiteX15" fmla="*/ 441017 w 1845998"/>
                <a:gd name="connsiteY15" fmla="*/ 288130 h 530391"/>
                <a:gd name="connsiteX16" fmla="*/ 502929 w 1845998"/>
                <a:gd name="connsiteY16" fmla="*/ 347661 h 530391"/>
                <a:gd name="connsiteX17" fmla="*/ 550554 w 1845998"/>
                <a:gd name="connsiteY17" fmla="*/ 390524 h 530391"/>
                <a:gd name="connsiteX18" fmla="*/ 595798 w 1845998"/>
                <a:gd name="connsiteY18" fmla="*/ 423862 h 530391"/>
                <a:gd name="connsiteX19" fmla="*/ 648185 w 1845998"/>
                <a:gd name="connsiteY19" fmla="*/ 450056 h 530391"/>
                <a:gd name="connsiteX20" fmla="*/ 702954 w 1845998"/>
                <a:gd name="connsiteY20" fmla="*/ 440530 h 530391"/>
                <a:gd name="connsiteX21" fmla="*/ 752961 w 1845998"/>
                <a:gd name="connsiteY21" fmla="*/ 421480 h 530391"/>
                <a:gd name="connsiteX22" fmla="*/ 805348 w 1845998"/>
                <a:gd name="connsiteY22" fmla="*/ 371474 h 530391"/>
                <a:gd name="connsiteX23" fmla="*/ 841067 w 1845998"/>
                <a:gd name="connsiteY23" fmla="*/ 330993 h 530391"/>
                <a:gd name="connsiteX24" fmla="*/ 857736 w 1845998"/>
                <a:gd name="connsiteY24" fmla="*/ 316705 h 530391"/>
                <a:gd name="connsiteX25" fmla="*/ 883929 w 1845998"/>
                <a:gd name="connsiteY25" fmla="*/ 323849 h 530391"/>
                <a:gd name="connsiteX26" fmla="*/ 964892 w 1845998"/>
                <a:gd name="connsiteY26" fmla="*/ 361949 h 530391"/>
                <a:gd name="connsiteX27" fmla="*/ 1017279 w 1845998"/>
                <a:gd name="connsiteY27" fmla="*/ 366711 h 530391"/>
                <a:gd name="connsiteX28" fmla="*/ 1086336 w 1845998"/>
                <a:gd name="connsiteY28" fmla="*/ 359568 h 530391"/>
                <a:gd name="connsiteX29" fmla="*/ 1143486 w 1845998"/>
                <a:gd name="connsiteY29" fmla="*/ 350043 h 530391"/>
                <a:gd name="connsiteX30" fmla="*/ 1155392 w 1845998"/>
                <a:gd name="connsiteY30" fmla="*/ 326230 h 530391"/>
                <a:gd name="connsiteX31" fmla="*/ 1150629 w 1845998"/>
                <a:gd name="connsiteY31" fmla="*/ 273843 h 530391"/>
                <a:gd name="connsiteX32" fmla="*/ 1150630 w 1845998"/>
                <a:gd name="connsiteY32" fmla="*/ 247648 h 530391"/>
                <a:gd name="connsiteX33" fmla="*/ 1143486 w 1845998"/>
                <a:gd name="connsiteY33" fmla="*/ 219074 h 530391"/>
                <a:gd name="connsiteX34" fmla="*/ 1174442 w 1845998"/>
                <a:gd name="connsiteY34" fmla="*/ 176211 h 530391"/>
                <a:gd name="connsiteX35" fmla="*/ 1186348 w 1845998"/>
                <a:gd name="connsiteY35" fmla="*/ 126205 h 530391"/>
                <a:gd name="connsiteX36" fmla="*/ 1205398 w 1845998"/>
                <a:gd name="connsiteY36" fmla="*/ 78580 h 530391"/>
                <a:gd name="connsiteX37" fmla="*/ 1236354 w 1845998"/>
                <a:gd name="connsiteY37" fmla="*/ 123823 h 530391"/>
                <a:gd name="connsiteX38" fmla="*/ 1264930 w 1845998"/>
                <a:gd name="connsiteY38" fmla="*/ 176211 h 530391"/>
                <a:gd name="connsiteX39" fmla="*/ 1274454 w 1845998"/>
                <a:gd name="connsiteY39" fmla="*/ 245268 h 530391"/>
                <a:gd name="connsiteX40" fmla="*/ 1293504 w 1845998"/>
                <a:gd name="connsiteY40" fmla="*/ 288130 h 530391"/>
                <a:gd name="connsiteX41" fmla="*/ 1331604 w 1845998"/>
                <a:gd name="connsiteY41" fmla="*/ 345280 h 530391"/>
                <a:gd name="connsiteX42" fmla="*/ 1388755 w 1845998"/>
                <a:gd name="connsiteY42" fmla="*/ 352424 h 530391"/>
                <a:gd name="connsiteX43" fmla="*/ 1469717 w 1845998"/>
                <a:gd name="connsiteY43" fmla="*/ 369092 h 530391"/>
                <a:gd name="connsiteX44" fmla="*/ 1541154 w 1845998"/>
                <a:gd name="connsiteY44" fmla="*/ 373855 h 530391"/>
                <a:gd name="connsiteX45" fmla="*/ 1576873 w 1845998"/>
                <a:gd name="connsiteY45" fmla="*/ 380999 h 530391"/>
                <a:gd name="connsiteX46" fmla="*/ 1624498 w 1845998"/>
                <a:gd name="connsiteY46" fmla="*/ 369093 h 530391"/>
                <a:gd name="connsiteX47" fmla="*/ 1681648 w 1845998"/>
                <a:gd name="connsiteY47" fmla="*/ 376236 h 530391"/>
                <a:gd name="connsiteX48" fmla="*/ 1707842 w 1845998"/>
                <a:gd name="connsiteY48" fmla="*/ 364330 h 530391"/>
                <a:gd name="connsiteX49" fmla="*/ 1710222 w 1845998"/>
                <a:gd name="connsiteY49" fmla="*/ 323849 h 530391"/>
                <a:gd name="connsiteX50" fmla="*/ 1700698 w 1845998"/>
                <a:gd name="connsiteY50" fmla="*/ 290511 h 530391"/>
                <a:gd name="connsiteX51" fmla="*/ 1688792 w 1845998"/>
                <a:gd name="connsiteY51" fmla="*/ 240505 h 530391"/>
                <a:gd name="connsiteX52" fmla="*/ 1669742 w 1845998"/>
                <a:gd name="connsiteY52" fmla="*/ 211930 h 530391"/>
                <a:gd name="connsiteX53" fmla="*/ 1712604 w 1845998"/>
                <a:gd name="connsiteY53" fmla="*/ 138112 h 530391"/>
                <a:gd name="connsiteX54" fmla="*/ 1722129 w 1845998"/>
                <a:gd name="connsiteY54" fmla="*/ 90486 h 530391"/>
                <a:gd name="connsiteX55" fmla="*/ 1738798 w 1845998"/>
                <a:gd name="connsiteY55" fmla="*/ 52386 h 530391"/>
                <a:gd name="connsiteX56" fmla="*/ 1762611 w 1845998"/>
                <a:gd name="connsiteY56" fmla="*/ 126205 h 530391"/>
                <a:gd name="connsiteX57" fmla="*/ 1800711 w 1845998"/>
                <a:gd name="connsiteY57" fmla="*/ 195261 h 530391"/>
                <a:gd name="connsiteX58" fmla="*/ 1824523 w 1845998"/>
                <a:gd name="connsiteY58" fmla="*/ 259555 h 530391"/>
                <a:gd name="connsiteX59" fmla="*/ 1845955 w 1845998"/>
                <a:gd name="connsiteY59" fmla="*/ 369093 h 530391"/>
                <a:gd name="connsiteX60" fmla="*/ 1829285 w 1845998"/>
                <a:gd name="connsiteY60" fmla="*/ 419099 h 530391"/>
                <a:gd name="connsiteX61" fmla="*/ 1803092 w 1845998"/>
                <a:gd name="connsiteY61" fmla="*/ 459581 h 530391"/>
                <a:gd name="connsiteX62" fmla="*/ 1729273 w 1845998"/>
                <a:gd name="connsiteY62" fmla="*/ 483393 h 530391"/>
                <a:gd name="connsiteX63" fmla="*/ 1653072 w 1845998"/>
                <a:gd name="connsiteY63" fmla="*/ 473868 h 530391"/>
                <a:gd name="connsiteX64" fmla="*/ 1545916 w 1845998"/>
                <a:gd name="connsiteY64" fmla="*/ 471487 h 530391"/>
                <a:gd name="connsiteX65" fmla="*/ 1450667 w 1845998"/>
                <a:gd name="connsiteY65" fmla="*/ 469105 h 530391"/>
                <a:gd name="connsiteX66" fmla="*/ 1355417 w 1845998"/>
                <a:gd name="connsiteY66" fmla="*/ 464343 h 530391"/>
                <a:gd name="connsiteX67" fmla="*/ 1288742 w 1845998"/>
                <a:gd name="connsiteY67" fmla="*/ 395286 h 530391"/>
                <a:gd name="connsiteX68" fmla="*/ 1262549 w 1845998"/>
                <a:gd name="connsiteY68" fmla="*/ 357187 h 530391"/>
                <a:gd name="connsiteX69" fmla="*/ 1238735 w 1845998"/>
                <a:gd name="connsiteY69" fmla="*/ 311942 h 530391"/>
                <a:gd name="connsiteX70" fmla="*/ 1212543 w 1845998"/>
                <a:gd name="connsiteY70" fmla="*/ 392906 h 530391"/>
                <a:gd name="connsiteX71" fmla="*/ 1150629 w 1845998"/>
                <a:gd name="connsiteY71" fmla="*/ 440530 h 530391"/>
                <a:gd name="connsiteX72" fmla="*/ 1062523 w 1845998"/>
                <a:gd name="connsiteY72" fmla="*/ 450055 h 530391"/>
                <a:gd name="connsiteX73" fmla="*/ 943461 w 1845998"/>
                <a:gd name="connsiteY73" fmla="*/ 440530 h 530391"/>
                <a:gd name="connsiteX74" fmla="*/ 886311 w 1845998"/>
                <a:gd name="connsiteY74" fmla="*/ 423861 h 530391"/>
                <a:gd name="connsiteX75" fmla="*/ 819636 w 1845998"/>
                <a:gd name="connsiteY75" fmla="*/ 481011 h 530391"/>
                <a:gd name="connsiteX76" fmla="*/ 698192 w 1845998"/>
                <a:gd name="connsiteY76" fmla="*/ 526255 h 530391"/>
                <a:gd name="connsiteX77" fmla="*/ 588654 w 1845998"/>
                <a:gd name="connsiteY77" fmla="*/ 528636 h 530391"/>
                <a:gd name="connsiteX78" fmla="*/ 519598 w 1845998"/>
                <a:gd name="connsiteY78" fmla="*/ 497680 h 530391"/>
                <a:gd name="connsiteX79" fmla="*/ 450542 w 1845998"/>
                <a:gd name="connsiteY79" fmla="*/ 404811 h 530391"/>
                <a:gd name="connsiteX80" fmla="*/ 400536 w 1845998"/>
                <a:gd name="connsiteY80" fmla="*/ 359568 h 530391"/>
                <a:gd name="connsiteX81" fmla="*/ 355292 w 1845998"/>
                <a:gd name="connsiteY81" fmla="*/ 361949 h 530391"/>
                <a:gd name="connsiteX82" fmla="*/ 295761 w 1845998"/>
                <a:gd name="connsiteY82" fmla="*/ 354804 h 530391"/>
                <a:gd name="connsiteX83" fmla="*/ 243374 w 1845998"/>
                <a:gd name="connsiteY83" fmla="*/ 271462 h 530391"/>
                <a:gd name="connsiteX84" fmla="*/ 138598 w 1845998"/>
                <a:gd name="connsiteY84" fmla="*/ 326230 h 530391"/>
                <a:gd name="connsiteX85" fmla="*/ 69542 w 1845998"/>
                <a:gd name="connsiteY85" fmla="*/ 295274 h 530391"/>
                <a:gd name="connsiteX86" fmla="*/ 33823 w 1845998"/>
                <a:gd name="connsiteY86" fmla="*/ 216693 h 530391"/>
                <a:gd name="connsiteX87" fmla="*/ 19536 w 1845998"/>
                <a:gd name="connsiteY87" fmla="*/ 138111 h 530391"/>
                <a:gd name="connsiteX0" fmla="*/ 3462 w 1848974"/>
                <a:gd name="connsiteY0" fmla="*/ 130968 h 530391"/>
                <a:gd name="connsiteX1" fmla="*/ 3462 w 1848974"/>
                <a:gd name="connsiteY1" fmla="*/ 0 h 530391"/>
                <a:gd name="connsiteX2" fmla="*/ 43943 w 1848974"/>
                <a:gd name="connsiteY2" fmla="*/ 76199 h 530391"/>
                <a:gd name="connsiteX3" fmla="*/ 60612 w 1848974"/>
                <a:gd name="connsiteY3" fmla="*/ 130968 h 530391"/>
                <a:gd name="connsiteX4" fmla="*/ 82043 w 1848974"/>
                <a:gd name="connsiteY4" fmla="*/ 166686 h 530391"/>
                <a:gd name="connsiteX5" fmla="*/ 122524 w 1848974"/>
                <a:gd name="connsiteY5" fmla="*/ 200024 h 530391"/>
                <a:gd name="connsiteX6" fmla="*/ 198723 w 1848974"/>
                <a:gd name="connsiteY6" fmla="*/ 180974 h 530391"/>
                <a:gd name="connsiteX7" fmla="*/ 209499 w 1848974"/>
                <a:gd name="connsiteY7" fmla="*/ 141089 h 530391"/>
                <a:gd name="connsiteX8" fmla="*/ 228550 w 1848974"/>
                <a:gd name="connsiteY8" fmla="*/ 112514 h 530391"/>
                <a:gd name="connsiteX9" fmla="*/ 273793 w 1848974"/>
                <a:gd name="connsiteY9" fmla="*/ 152995 h 530391"/>
                <a:gd name="connsiteX10" fmla="*/ 269030 w 1848974"/>
                <a:gd name="connsiteY10" fmla="*/ 148233 h 530391"/>
                <a:gd name="connsiteX11" fmla="*/ 289212 w 1848974"/>
                <a:gd name="connsiteY11" fmla="*/ 185736 h 530391"/>
                <a:gd name="connsiteX12" fmla="*/ 308262 w 1848974"/>
                <a:gd name="connsiteY12" fmla="*/ 252412 h 530391"/>
                <a:gd name="connsiteX13" fmla="*/ 332074 w 1848974"/>
                <a:gd name="connsiteY13" fmla="*/ 273844 h 530391"/>
                <a:gd name="connsiteX14" fmla="*/ 401131 w 1848974"/>
                <a:gd name="connsiteY14" fmla="*/ 254792 h 530391"/>
                <a:gd name="connsiteX15" fmla="*/ 443993 w 1848974"/>
                <a:gd name="connsiteY15" fmla="*/ 288130 h 530391"/>
                <a:gd name="connsiteX16" fmla="*/ 505905 w 1848974"/>
                <a:gd name="connsiteY16" fmla="*/ 347661 h 530391"/>
                <a:gd name="connsiteX17" fmla="*/ 553530 w 1848974"/>
                <a:gd name="connsiteY17" fmla="*/ 390524 h 530391"/>
                <a:gd name="connsiteX18" fmla="*/ 598774 w 1848974"/>
                <a:gd name="connsiteY18" fmla="*/ 423862 h 530391"/>
                <a:gd name="connsiteX19" fmla="*/ 651161 w 1848974"/>
                <a:gd name="connsiteY19" fmla="*/ 450056 h 530391"/>
                <a:gd name="connsiteX20" fmla="*/ 705930 w 1848974"/>
                <a:gd name="connsiteY20" fmla="*/ 440530 h 530391"/>
                <a:gd name="connsiteX21" fmla="*/ 755937 w 1848974"/>
                <a:gd name="connsiteY21" fmla="*/ 421480 h 530391"/>
                <a:gd name="connsiteX22" fmla="*/ 808324 w 1848974"/>
                <a:gd name="connsiteY22" fmla="*/ 371474 h 530391"/>
                <a:gd name="connsiteX23" fmla="*/ 844043 w 1848974"/>
                <a:gd name="connsiteY23" fmla="*/ 330993 h 530391"/>
                <a:gd name="connsiteX24" fmla="*/ 860712 w 1848974"/>
                <a:gd name="connsiteY24" fmla="*/ 316705 h 530391"/>
                <a:gd name="connsiteX25" fmla="*/ 886905 w 1848974"/>
                <a:gd name="connsiteY25" fmla="*/ 323849 h 530391"/>
                <a:gd name="connsiteX26" fmla="*/ 967868 w 1848974"/>
                <a:gd name="connsiteY26" fmla="*/ 361949 h 530391"/>
                <a:gd name="connsiteX27" fmla="*/ 1020255 w 1848974"/>
                <a:gd name="connsiteY27" fmla="*/ 366711 h 530391"/>
                <a:gd name="connsiteX28" fmla="*/ 1089312 w 1848974"/>
                <a:gd name="connsiteY28" fmla="*/ 359568 h 530391"/>
                <a:gd name="connsiteX29" fmla="*/ 1146462 w 1848974"/>
                <a:gd name="connsiteY29" fmla="*/ 350043 h 530391"/>
                <a:gd name="connsiteX30" fmla="*/ 1158368 w 1848974"/>
                <a:gd name="connsiteY30" fmla="*/ 326230 h 530391"/>
                <a:gd name="connsiteX31" fmla="*/ 1153605 w 1848974"/>
                <a:gd name="connsiteY31" fmla="*/ 273843 h 530391"/>
                <a:gd name="connsiteX32" fmla="*/ 1153606 w 1848974"/>
                <a:gd name="connsiteY32" fmla="*/ 247648 h 530391"/>
                <a:gd name="connsiteX33" fmla="*/ 1146462 w 1848974"/>
                <a:gd name="connsiteY33" fmla="*/ 219074 h 530391"/>
                <a:gd name="connsiteX34" fmla="*/ 1177418 w 1848974"/>
                <a:gd name="connsiteY34" fmla="*/ 176211 h 530391"/>
                <a:gd name="connsiteX35" fmla="*/ 1189324 w 1848974"/>
                <a:gd name="connsiteY35" fmla="*/ 126205 h 530391"/>
                <a:gd name="connsiteX36" fmla="*/ 1208374 w 1848974"/>
                <a:gd name="connsiteY36" fmla="*/ 78580 h 530391"/>
                <a:gd name="connsiteX37" fmla="*/ 1239330 w 1848974"/>
                <a:gd name="connsiteY37" fmla="*/ 123823 h 530391"/>
                <a:gd name="connsiteX38" fmla="*/ 1267906 w 1848974"/>
                <a:gd name="connsiteY38" fmla="*/ 176211 h 530391"/>
                <a:gd name="connsiteX39" fmla="*/ 1277430 w 1848974"/>
                <a:gd name="connsiteY39" fmla="*/ 245268 h 530391"/>
                <a:gd name="connsiteX40" fmla="*/ 1296480 w 1848974"/>
                <a:gd name="connsiteY40" fmla="*/ 288130 h 530391"/>
                <a:gd name="connsiteX41" fmla="*/ 1334580 w 1848974"/>
                <a:gd name="connsiteY41" fmla="*/ 345280 h 530391"/>
                <a:gd name="connsiteX42" fmla="*/ 1391731 w 1848974"/>
                <a:gd name="connsiteY42" fmla="*/ 352424 h 530391"/>
                <a:gd name="connsiteX43" fmla="*/ 1472693 w 1848974"/>
                <a:gd name="connsiteY43" fmla="*/ 369092 h 530391"/>
                <a:gd name="connsiteX44" fmla="*/ 1544130 w 1848974"/>
                <a:gd name="connsiteY44" fmla="*/ 373855 h 530391"/>
                <a:gd name="connsiteX45" fmla="*/ 1579849 w 1848974"/>
                <a:gd name="connsiteY45" fmla="*/ 380999 h 530391"/>
                <a:gd name="connsiteX46" fmla="*/ 1627474 w 1848974"/>
                <a:gd name="connsiteY46" fmla="*/ 369093 h 530391"/>
                <a:gd name="connsiteX47" fmla="*/ 1684624 w 1848974"/>
                <a:gd name="connsiteY47" fmla="*/ 376236 h 530391"/>
                <a:gd name="connsiteX48" fmla="*/ 1710818 w 1848974"/>
                <a:gd name="connsiteY48" fmla="*/ 364330 h 530391"/>
                <a:gd name="connsiteX49" fmla="*/ 1713198 w 1848974"/>
                <a:gd name="connsiteY49" fmla="*/ 323849 h 530391"/>
                <a:gd name="connsiteX50" fmla="*/ 1703674 w 1848974"/>
                <a:gd name="connsiteY50" fmla="*/ 290511 h 530391"/>
                <a:gd name="connsiteX51" fmla="*/ 1691768 w 1848974"/>
                <a:gd name="connsiteY51" fmla="*/ 240505 h 530391"/>
                <a:gd name="connsiteX52" fmla="*/ 1672718 w 1848974"/>
                <a:gd name="connsiteY52" fmla="*/ 211930 h 530391"/>
                <a:gd name="connsiteX53" fmla="*/ 1715580 w 1848974"/>
                <a:gd name="connsiteY53" fmla="*/ 138112 h 530391"/>
                <a:gd name="connsiteX54" fmla="*/ 1725105 w 1848974"/>
                <a:gd name="connsiteY54" fmla="*/ 90486 h 530391"/>
                <a:gd name="connsiteX55" fmla="*/ 1741774 w 1848974"/>
                <a:gd name="connsiteY55" fmla="*/ 52386 h 530391"/>
                <a:gd name="connsiteX56" fmla="*/ 1765587 w 1848974"/>
                <a:gd name="connsiteY56" fmla="*/ 126205 h 530391"/>
                <a:gd name="connsiteX57" fmla="*/ 1803687 w 1848974"/>
                <a:gd name="connsiteY57" fmla="*/ 195261 h 530391"/>
                <a:gd name="connsiteX58" fmla="*/ 1827499 w 1848974"/>
                <a:gd name="connsiteY58" fmla="*/ 259555 h 530391"/>
                <a:gd name="connsiteX59" fmla="*/ 1848931 w 1848974"/>
                <a:gd name="connsiteY59" fmla="*/ 369093 h 530391"/>
                <a:gd name="connsiteX60" fmla="*/ 1832261 w 1848974"/>
                <a:gd name="connsiteY60" fmla="*/ 419099 h 530391"/>
                <a:gd name="connsiteX61" fmla="*/ 1806068 w 1848974"/>
                <a:gd name="connsiteY61" fmla="*/ 459581 h 530391"/>
                <a:gd name="connsiteX62" fmla="*/ 1732249 w 1848974"/>
                <a:gd name="connsiteY62" fmla="*/ 483393 h 530391"/>
                <a:gd name="connsiteX63" fmla="*/ 1656048 w 1848974"/>
                <a:gd name="connsiteY63" fmla="*/ 473868 h 530391"/>
                <a:gd name="connsiteX64" fmla="*/ 1548892 w 1848974"/>
                <a:gd name="connsiteY64" fmla="*/ 471487 h 530391"/>
                <a:gd name="connsiteX65" fmla="*/ 1453643 w 1848974"/>
                <a:gd name="connsiteY65" fmla="*/ 469105 h 530391"/>
                <a:gd name="connsiteX66" fmla="*/ 1358393 w 1848974"/>
                <a:gd name="connsiteY66" fmla="*/ 464343 h 530391"/>
                <a:gd name="connsiteX67" fmla="*/ 1291718 w 1848974"/>
                <a:gd name="connsiteY67" fmla="*/ 395286 h 530391"/>
                <a:gd name="connsiteX68" fmla="*/ 1265525 w 1848974"/>
                <a:gd name="connsiteY68" fmla="*/ 357187 h 530391"/>
                <a:gd name="connsiteX69" fmla="*/ 1241711 w 1848974"/>
                <a:gd name="connsiteY69" fmla="*/ 311942 h 530391"/>
                <a:gd name="connsiteX70" fmla="*/ 1215519 w 1848974"/>
                <a:gd name="connsiteY70" fmla="*/ 392906 h 530391"/>
                <a:gd name="connsiteX71" fmla="*/ 1153605 w 1848974"/>
                <a:gd name="connsiteY71" fmla="*/ 440530 h 530391"/>
                <a:gd name="connsiteX72" fmla="*/ 1065499 w 1848974"/>
                <a:gd name="connsiteY72" fmla="*/ 450055 h 530391"/>
                <a:gd name="connsiteX73" fmla="*/ 946437 w 1848974"/>
                <a:gd name="connsiteY73" fmla="*/ 440530 h 530391"/>
                <a:gd name="connsiteX74" fmla="*/ 889287 w 1848974"/>
                <a:gd name="connsiteY74" fmla="*/ 423861 h 530391"/>
                <a:gd name="connsiteX75" fmla="*/ 822612 w 1848974"/>
                <a:gd name="connsiteY75" fmla="*/ 481011 h 530391"/>
                <a:gd name="connsiteX76" fmla="*/ 701168 w 1848974"/>
                <a:gd name="connsiteY76" fmla="*/ 526255 h 530391"/>
                <a:gd name="connsiteX77" fmla="*/ 591630 w 1848974"/>
                <a:gd name="connsiteY77" fmla="*/ 528636 h 530391"/>
                <a:gd name="connsiteX78" fmla="*/ 522574 w 1848974"/>
                <a:gd name="connsiteY78" fmla="*/ 497680 h 530391"/>
                <a:gd name="connsiteX79" fmla="*/ 453518 w 1848974"/>
                <a:gd name="connsiteY79" fmla="*/ 404811 h 530391"/>
                <a:gd name="connsiteX80" fmla="*/ 403512 w 1848974"/>
                <a:gd name="connsiteY80" fmla="*/ 359568 h 530391"/>
                <a:gd name="connsiteX81" fmla="*/ 358268 w 1848974"/>
                <a:gd name="connsiteY81" fmla="*/ 361949 h 530391"/>
                <a:gd name="connsiteX82" fmla="*/ 298737 w 1848974"/>
                <a:gd name="connsiteY82" fmla="*/ 354804 h 530391"/>
                <a:gd name="connsiteX83" fmla="*/ 246350 w 1848974"/>
                <a:gd name="connsiteY83" fmla="*/ 271462 h 530391"/>
                <a:gd name="connsiteX84" fmla="*/ 141574 w 1848974"/>
                <a:gd name="connsiteY84" fmla="*/ 326230 h 530391"/>
                <a:gd name="connsiteX85" fmla="*/ 72518 w 1848974"/>
                <a:gd name="connsiteY85" fmla="*/ 295274 h 530391"/>
                <a:gd name="connsiteX86" fmla="*/ 36799 w 1848974"/>
                <a:gd name="connsiteY86" fmla="*/ 216693 h 530391"/>
                <a:gd name="connsiteX87" fmla="*/ 3462 w 1848974"/>
                <a:gd name="connsiteY87" fmla="*/ 130968 h 530391"/>
                <a:gd name="connsiteX0" fmla="*/ 3462 w 1848974"/>
                <a:gd name="connsiteY0" fmla="*/ 130968 h 530391"/>
                <a:gd name="connsiteX1" fmla="*/ 3462 w 1848974"/>
                <a:gd name="connsiteY1" fmla="*/ 0 h 530391"/>
                <a:gd name="connsiteX2" fmla="*/ 43943 w 1848974"/>
                <a:gd name="connsiteY2" fmla="*/ 76199 h 530391"/>
                <a:gd name="connsiteX3" fmla="*/ 60612 w 1848974"/>
                <a:gd name="connsiteY3" fmla="*/ 130968 h 530391"/>
                <a:gd name="connsiteX4" fmla="*/ 82043 w 1848974"/>
                <a:gd name="connsiteY4" fmla="*/ 166686 h 530391"/>
                <a:gd name="connsiteX5" fmla="*/ 122524 w 1848974"/>
                <a:gd name="connsiteY5" fmla="*/ 200024 h 530391"/>
                <a:gd name="connsiteX6" fmla="*/ 198723 w 1848974"/>
                <a:gd name="connsiteY6" fmla="*/ 180974 h 530391"/>
                <a:gd name="connsiteX7" fmla="*/ 209499 w 1848974"/>
                <a:gd name="connsiteY7" fmla="*/ 141089 h 530391"/>
                <a:gd name="connsiteX8" fmla="*/ 228550 w 1848974"/>
                <a:gd name="connsiteY8" fmla="*/ 112514 h 530391"/>
                <a:gd name="connsiteX9" fmla="*/ 273793 w 1848974"/>
                <a:gd name="connsiteY9" fmla="*/ 152995 h 530391"/>
                <a:gd name="connsiteX10" fmla="*/ 269030 w 1848974"/>
                <a:gd name="connsiteY10" fmla="*/ 148233 h 530391"/>
                <a:gd name="connsiteX11" fmla="*/ 289212 w 1848974"/>
                <a:gd name="connsiteY11" fmla="*/ 185736 h 530391"/>
                <a:gd name="connsiteX12" fmla="*/ 308262 w 1848974"/>
                <a:gd name="connsiteY12" fmla="*/ 252412 h 530391"/>
                <a:gd name="connsiteX13" fmla="*/ 332074 w 1848974"/>
                <a:gd name="connsiteY13" fmla="*/ 273844 h 530391"/>
                <a:gd name="connsiteX14" fmla="*/ 401131 w 1848974"/>
                <a:gd name="connsiteY14" fmla="*/ 254792 h 530391"/>
                <a:gd name="connsiteX15" fmla="*/ 443993 w 1848974"/>
                <a:gd name="connsiteY15" fmla="*/ 288130 h 530391"/>
                <a:gd name="connsiteX16" fmla="*/ 505905 w 1848974"/>
                <a:gd name="connsiteY16" fmla="*/ 347661 h 530391"/>
                <a:gd name="connsiteX17" fmla="*/ 553530 w 1848974"/>
                <a:gd name="connsiteY17" fmla="*/ 390524 h 530391"/>
                <a:gd name="connsiteX18" fmla="*/ 598774 w 1848974"/>
                <a:gd name="connsiteY18" fmla="*/ 423862 h 530391"/>
                <a:gd name="connsiteX19" fmla="*/ 651161 w 1848974"/>
                <a:gd name="connsiteY19" fmla="*/ 450056 h 530391"/>
                <a:gd name="connsiteX20" fmla="*/ 705930 w 1848974"/>
                <a:gd name="connsiteY20" fmla="*/ 440530 h 530391"/>
                <a:gd name="connsiteX21" fmla="*/ 755937 w 1848974"/>
                <a:gd name="connsiteY21" fmla="*/ 421480 h 530391"/>
                <a:gd name="connsiteX22" fmla="*/ 808324 w 1848974"/>
                <a:gd name="connsiteY22" fmla="*/ 371474 h 530391"/>
                <a:gd name="connsiteX23" fmla="*/ 844043 w 1848974"/>
                <a:gd name="connsiteY23" fmla="*/ 330993 h 530391"/>
                <a:gd name="connsiteX24" fmla="*/ 860712 w 1848974"/>
                <a:gd name="connsiteY24" fmla="*/ 316705 h 530391"/>
                <a:gd name="connsiteX25" fmla="*/ 886905 w 1848974"/>
                <a:gd name="connsiteY25" fmla="*/ 323849 h 530391"/>
                <a:gd name="connsiteX26" fmla="*/ 967868 w 1848974"/>
                <a:gd name="connsiteY26" fmla="*/ 361949 h 530391"/>
                <a:gd name="connsiteX27" fmla="*/ 1020255 w 1848974"/>
                <a:gd name="connsiteY27" fmla="*/ 366711 h 530391"/>
                <a:gd name="connsiteX28" fmla="*/ 1089312 w 1848974"/>
                <a:gd name="connsiteY28" fmla="*/ 359568 h 530391"/>
                <a:gd name="connsiteX29" fmla="*/ 1146462 w 1848974"/>
                <a:gd name="connsiteY29" fmla="*/ 350043 h 530391"/>
                <a:gd name="connsiteX30" fmla="*/ 1158368 w 1848974"/>
                <a:gd name="connsiteY30" fmla="*/ 326230 h 530391"/>
                <a:gd name="connsiteX31" fmla="*/ 1153605 w 1848974"/>
                <a:gd name="connsiteY31" fmla="*/ 273843 h 530391"/>
                <a:gd name="connsiteX32" fmla="*/ 1153606 w 1848974"/>
                <a:gd name="connsiteY32" fmla="*/ 247648 h 530391"/>
                <a:gd name="connsiteX33" fmla="*/ 1146462 w 1848974"/>
                <a:gd name="connsiteY33" fmla="*/ 219074 h 530391"/>
                <a:gd name="connsiteX34" fmla="*/ 1177418 w 1848974"/>
                <a:gd name="connsiteY34" fmla="*/ 176211 h 530391"/>
                <a:gd name="connsiteX35" fmla="*/ 1189324 w 1848974"/>
                <a:gd name="connsiteY35" fmla="*/ 126205 h 530391"/>
                <a:gd name="connsiteX36" fmla="*/ 1208374 w 1848974"/>
                <a:gd name="connsiteY36" fmla="*/ 78580 h 530391"/>
                <a:gd name="connsiteX37" fmla="*/ 1239330 w 1848974"/>
                <a:gd name="connsiteY37" fmla="*/ 123823 h 530391"/>
                <a:gd name="connsiteX38" fmla="*/ 1267906 w 1848974"/>
                <a:gd name="connsiteY38" fmla="*/ 176211 h 530391"/>
                <a:gd name="connsiteX39" fmla="*/ 1277430 w 1848974"/>
                <a:gd name="connsiteY39" fmla="*/ 245268 h 530391"/>
                <a:gd name="connsiteX40" fmla="*/ 1296480 w 1848974"/>
                <a:gd name="connsiteY40" fmla="*/ 288130 h 530391"/>
                <a:gd name="connsiteX41" fmla="*/ 1334580 w 1848974"/>
                <a:gd name="connsiteY41" fmla="*/ 345280 h 530391"/>
                <a:gd name="connsiteX42" fmla="*/ 1391731 w 1848974"/>
                <a:gd name="connsiteY42" fmla="*/ 352424 h 530391"/>
                <a:gd name="connsiteX43" fmla="*/ 1472693 w 1848974"/>
                <a:gd name="connsiteY43" fmla="*/ 369092 h 530391"/>
                <a:gd name="connsiteX44" fmla="*/ 1544130 w 1848974"/>
                <a:gd name="connsiteY44" fmla="*/ 373855 h 530391"/>
                <a:gd name="connsiteX45" fmla="*/ 1579849 w 1848974"/>
                <a:gd name="connsiteY45" fmla="*/ 380999 h 530391"/>
                <a:gd name="connsiteX46" fmla="*/ 1627474 w 1848974"/>
                <a:gd name="connsiteY46" fmla="*/ 369093 h 530391"/>
                <a:gd name="connsiteX47" fmla="*/ 1684624 w 1848974"/>
                <a:gd name="connsiteY47" fmla="*/ 376236 h 530391"/>
                <a:gd name="connsiteX48" fmla="*/ 1710818 w 1848974"/>
                <a:gd name="connsiteY48" fmla="*/ 364330 h 530391"/>
                <a:gd name="connsiteX49" fmla="*/ 1713198 w 1848974"/>
                <a:gd name="connsiteY49" fmla="*/ 323849 h 530391"/>
                <a:gd name="connsiteX50" fmla="*/ 1703674 w 1848974"/>
                <a:gd name="connsiteY50" fmla="*/ 290511 h 530391"/>
                <a:gd name="connsiteX51" fmla="*/ 1691768 w 1848974"/>
                <a:gd name="connsiteY51" fmla="*/ 240505 h 530391"/>
                <a:gd name="connsiteX52" fmla="*/ 1672718 w 1848974"/>
                <a:gd name="connsiteY52" fmla="*/ 211930 h 530391"/>
                <a:gd name="connsiteX53" fmla="*/ 1715580 w 1848974"/>
                <a:gd name="connsiteY53" fmla="*/ 138112 h 530391"/>
                <a:gd name="connsiteX54" fmla="*/ 1725105 w 1848974"/>
                <a:gd name="connsiteY54" fmla="*/ 90486 h 530391"/>
                <a:gd name="connsiteX55" fmla="*/ 1741774 w 1848974"/>
                <a:gd name="connsiteY55" fmla="*/ 52386 h 530391"/>
                <a:gd name="connsiteX56" fmla="*/ 1765587 w 1848974"/>
                <a:gd name="connsiteY56" fmla="*/ 126205 h 530391"/>
                <a:gd name="connsiteX57" fmla="*/ 1803687 w 1848974"/>
                <a:gd name="connsiteY57" fmla="*/ 195261 h 530391"/>
                <a:gd name="connsiteX58" fmla="*/ 1827499 w 1848974"/>
                <a:gd name="connsiteY58" fmla="*/ 259555 h 530391"/>
                <a:gd name="connsiteX59" fmla="*/ 1848931 w 1848974"/>
                <a:gd name="connsiteY59" fmla="*/ 369093 h 530391"/>
                <a:gd name="connsiteX60" fmla="*/ 1832261 w 1848974"/>
                <a:gd name="connsiteY60" fmla="*/ 419099 h 530391"/>
                <a:gd name="connsiteX61" fmla="*/ 1806068 w 1848974"/>
                <a:gd name="connsiteY61" fmla="*/ 459581 h 530391"/>
                <a:gd name="connsiteX62" fmla="*/ 1732249 w 1848974"/>
                <a:gd name="connsiteY62" fmla="*/ 483393 h 530391"/>
                <a:gd name="connsiteX63" fmla="*/ 1656048 w 1848974"/>
                <a:gd name="connsiteY63" fmla="*/ 473868 h 530391"/>
                <a:gd name="connsiteX64" fmla="*/ 1548892 w 1848974"/>
                <a:gd name="connsiteY64" fmla="*/ 471487 h 530391"/>
                <a:gd name="connsiteX65" fmla="*/ 1453643 w 1848974"/>
                <a:gd name="connsiteY65" fmla="*/ 469105 h 530391"/>
                <a:gd name="connsiteX66" fmla="*/ 1358393 w 1848974"/>
                <a:gd name="connsiteY66" fmla="*/ 464343 h 530391"/>
                <a:gd name="connsiteX67" fmla="*/ 1291718 w 1848974"/>
                <a:gd name="connsiteY67" fmla="*/ 395286 h 530391"/>
                <a:gd name="connsiteX68" fmla="*/ 1265525 w 1848974"/>
                <a:gd name="connsiteY68" fmla="*/ 357187 h 530391"/>
                <a:gd name="connsiteX69" fmla="*/ 1241711 w 1848974"/>
                <a:gd name="connsiteY69" fmla="*/ 311942 h 530391"/>
                <a:gd name="connsiteX70" fmla="*/ 1215519 w 1848974"/>
                <a:gd name="connsiteY70" fmla="*/ 392906 h 530391"/>
                <a:gd name="connsiteX71" fmla="*/ 1153605 w 1848974"/>
                <a:gd name="connsiteY71" fmla="*/ 440530 h 530391"/>
                <a:gd name="connsiteX72" fmla="*/ 1065499 w 1848974"/>
                <a:gd name="connsiteY72" fmla="*/ 450055 h 530391"/>
                <a:gd name="connsiteX73" fmla="*/ 946437 w 1848974"/>
                <a:gd name="connsiteY73" fmla="*/ 440530 h 530391"/>
                <a:gd name="connsiteX74" fmla="*/ 889287 w 1848974"/>
                <a:gd name="connsiteY74" fmla="*/ 423861 h 530391"/>
                <a:gd name="connsiteX75" fmla="*/ 822612 w 1848974"/>
                <a:gd name="connsiteY75" fmla="*/ 481011 h 530391"/>
                <a:gd name="connsiteX76" fmla="*/ 701168 w 1848974"/>
                <a:gd name="connsiteY76" fmla="*/ 526255 h 530391"/>
                <a:gd name="connsiteX77" fmla="*/ 591630 w 1848974"/>
                <a:gd name="connsiteY77" fmla="*/ 528636 h 530391"/>
                <a:gd name="connsiteX78" fmla="*/ 522574 w 1848974"/>
                <a:gd name="connsiteY78" fmla="*/ 497680 h 530391"/>
                <a:gd name="connsiteX79" fmla="*/ 453518 w 1848974"/>
                <a:gd name="connsiteY79" fmla="*/ 404811 h 530391"/>
                <a:gd name="connsiteX80" fmla="*/ 403512 w 1848974"/>
                <a:gd name="connsiteY80" fmla="*/ 359568 h 530391"/>
                <a:gd name="connsiteX81" fmla="*/ 358268 w 1848974"/>
                <a:gd name="connsiteY81" fmla="*/ 361949 h 530391"/>
                <a:gd name="connsiteX82" fmla="*/ 298737 w 1848974"/>
                <a:gd name="connsiteY82" fmla="*/ 354804 h 530391"/>
                <a:gd name="connsiteX83" fmla="*/ 246350 w 1848974"/>
                <a:gd name="connsiteY83" fmla="*/ 271462 h 530391"/>
                <a:gd name="connsiteX84" fmla="*/ 141574 w 1848974"/>
                <a:gd name="connsiteY84" fmla="*/ 326230 h 530391"/>
                <a:gd name="connsiteX85" fmla="*/ 72518 w 1848974"/>
                <a:gd name="connsiteY85" fmla="*/ 295274 h 530391"/>
                <a:gd name="connsiteX86" fmla="*/ 36799 w 1848974"/>
                <a:gd name="connsiteY86" fmla="*/ 216693 h 530391"/>
                <a:gd name="connsiteX87" fmla="*/ 3462 w 1848974"/>
                <a:gd name="connsiteY87" fmla="*/ 130968 h 530391"/>
                <a:gd name="connsiteX0" fmla="*/ 14164 w 1859676"/>
                <a:gd name="connsiteY0" fmla="*/ 131063 h 530486"/>
                <a:gd name="connsiteX1" fmla="*/ 0 w 1859676"/>
                <a:gd name="connsiteY1" fmla="*/ 59989 h 530486"/>
                <a:gd name="connsiteX2" fmla="*/ 14164 w 1859676"/>
                <a:gd name="connsiteY2" fmla="*/ 95 h 530486"/>
                <a:gd name="connsiteX3" fmla="*/ 54645 w 1859676"/>
                <a:gd name="connsiteY3" fmla="*/ 76294 h 530486"/>
                <a:gd name="connsiteX4" fmla="*/ 71314 w 1859676"/>
                <a:gd name="connsiteY4" fmla="*/ 131063 h 530486"/>
                <a:gd name="connsiteX5" fmla="*/ 92745 w 1859676"/>
                <a:gd name="connsiteY5" fmla="*/ 166781 h 530486"/>
                <a:gd name="connsiteX6" fmla="*/ 133226 w 1859676"/>
                <a:gd name="connsiteY6" fmla="*/ 200119 h 530486"/>
                <a:gd name="connsiteX7" fmla="*/ 209425 w 1859676"/>
                <a:gd name="connsiteY7" fmla="*/ 181069 h 530486"/>
                <a:gd name="connsiteX8" fmla="*/ 220201 w 1859676"/>
                <a:gd name="connsiteY8" fmla="*/ 141184 h 530486"/>
                <a:gd name="connsiteX9" fmla="*/ 239252 w 1859676"/>
                <a:gd name="connsiteY9" fmla="*/ 112609 h 530486"/>
                <a:gd name="connsiteX10" fmla="*/ 284495 w 1859676"/>
                <a:gd name="connsiteY10" fmla="*/ 153090 h 530486"/>
                <a:gd name="connsiteX11" fmla="*/ 279732 w 1859676"/>
                <a:gd name="connsiteY11" fmla="*/ 148328 h 530486"/>
                <a:gd name="connsiteX12" fmla="*/ 299914 w 1859676"/>
                <a:gd name="connsiteY12" fmla="*/ 185831 h 530486"/>
                <a:gd name="connsiteX13" fmla="*/ 318964 w 1859676"/>
                <a:gd name="connsiteY13" fmla="*/ 252507 h 530486"/>
                <a:gd name="connsiteX14" fmla="*/ 342776 w 1859676"/>
                <a:gd name="connsiteY14" fmla="*/ 273939 h 530486"/>
                <a:gd name="connsiteX15" fmla="*/ 411833 w 1859676"/>
                <a:gd name="connsiteY15" fmla="*/ 254887 h 530486"/>
                <a:gd name="connsiteX16" fmla="*/ 454695 w 1859676"/>
                <a:gd name="connsiteY16" fmla="*/ 288225 h 530486"/>
                <a:gd name="connsiteX17" fmla="*/ 516607 w 1859676"/>
                <a:gd name="connsiteY17" fmla="*/ 347756 h 530486"/>
                <a:gd name="connsiteX18" fmla="*/ 564232 w 1859676"/>
                <a:gd name="connsiteY18" fmla="*/ 390619 h 530486"/>
                <a:gd name="connsiteX19" fmla="*/ 609476 w 1859676"/>
                <a:gd name="connsiteY19" fmla="*/ 423957 h 530486"/>
                <a:gd name="connsiteX20" fmla="*/ 661863 w 1859676"/>
                <a:gd name="connsiteY20" fmla="*/ 450151 h 530486"/>
                <a:gd name="connsiteX21" fmla="*/ 716632 w 1859676"/>
                <a:gd name="connsiteY21" fmla="*/ 440625 h 530486"/>
                <a:gd name="connsiteX22" fmla="*/ 766639 w 1859676"/>
                <a:gd name="connsiteY22" fmla="*/ 421575 h 530486"/>
                <a:gd name="connsiteX23" fmla="*/ 819026 w 1859676"/>
                <a:gd name="connsiteY23" fmla="*/ 371569 h 530486"/>
                <a:gd name="connsiteX24" fmla="*/ 854745 w 1859676"/>
                <a:gd name="connsiteY24" fmla="*/ 331088 h 530486"/>
                <a:gd name="connsiteX25" fmla="*/ 871414 w 1859676"/>
                <a:gd name="connsiteY25" fmla="*/ 316800 h 530486"/>
                <a:gd name="connsiteX26" fmla="*/ 897607 w 1859676"/>
                <a:gd name="connsiteY26" fmla="*/ 323944 h 530486"/>
                <a:gd name="connsiteX27" fmla="*/ 978570 w 1859676"/>
                <a:gd name="connsiteY27" fmla="*/ 362044 h 530486"/>
                <a:gd name="connsiteX28" fmla="*/ 1030957 w 1859676"/>
                <a:gd name="connsiteY28" fmla="*/ 366806 h 530486"/>
                <a:gd name="connsiteX29" fmla="*/ 1100014 w 1859676"/>
                <a:gd name="connsiteY29" fmla="*/ 359663 h 530486"/>
                <a:gd name="connsiteX30" fmla="*/ 1157164 w 1859676"/>
                <a:gd name="connsiteY30" fmla="*/ 350138 h 530486"/>
                <a:gd name="connsiteX31" fmla="*/ 1169070 w 1859676"/>
                <a:gd name="connsiteY31" fmla="*/ 326325 h 530486"/>
                <a:gd name="connsiteX32" fmla="*/ 1164307 w 1859676"/>
                <a:gd name="connsiteY32" fmla="*/ 273938 h 530486"/>
                <a:gd name="connsiteX33" fmla="*/ 1164308 w 1859676"/>
                <a:gd name="connsiteY33" fmla="*/ 247743 h 530486"/>
                <a:gd name="connsiteX34" fmla="*/ 1157164 w 1859676"/>
                <a:gd name="connsiteY34" fmla="*/ 219169 h 530486"/>
                <a:gd name="connsiteX35" fmla="*/ 1188120 w 1859676"/>
                <a:gd name="connsiteY35" fmla="*/ 176306 h 530486"/>
                <a:gd name="connsiteX36" fmla="*/ 1200026 w 1859676"/>
                <a:gd name="connsiteY36" fmla="*/ 126300 h 530486"/>
                <a:gd name="connsiteX37" fmla="*/ 1219076 w 1859676"/>
                <a:gd name="connsiteY37" fmla="*/ 78675 h 530486"/>
                <a:gd name="connsiteX38" fmla="*/ 1250032 w 1859676"/>
                <a:gd name="connsiteY38" fmla="*/ 123918 h 530486"/>
                <a:gd name="connsiteX39" fmla="*/ 1278608 w 1859676"/>
                <a:gd name="connsiteY39" fmla="*/ 176306 h 530486"/>
                <a:gd name="connsiteX40" fmla="*/ 1288132 w 1859676"/>
                <a:gd name="connsiteY40" fmla="*/ 245363 h 530486"/>
                <a:gd name="connsiteX41" fmla="*/ 1307182 w 1859676"/>
                <a:gd name="connsiteY41" fmla="*/ 288225 h 530486"/>
                <a:gd name="connsiteX42" fmla="*/ 1345282 w 1859676"/>
                <a:gd name="connsiteY42" fmla="*/ 345375 h 530486"/>
                <a:gd name="connsiteX43" fmla="*/ 1402433 w 1859676"/>
                <a:gd name="connsiteY43" fmla="*/ 352519 h 530486"/>
                <a:gd name="connsiteX44" fmla="*/ 1483395 w 1859676"/>
                <a:gd name="connsiteY44" fmla="*/ 369187 h 530486"/>
                <a:gd name="connsiteX45" fmla="*/ 1554832 w 1859676"/>
                <a:gd name="connsiteY45" fmla="*/ 373950 h 530486"/>
                <a:gd name="connsiteX46" fmla="*/ 1590551 w 1859676"/>
                <a:gd name="connsiteY46" fmla="*/ 381094 h 530486"/>
                <a:gd name="connsiteX47" fmla="*/ 1638176 w 1859676"/>
                <a:gd name="connsiteY47" fmla="*/ 369188 h 530486"/>
                <a:gd name="connsiteX48" fmla="*/ 1695326 w 1859676"/>
                <a:gd name="connsiteY48" fmla="*/ 376331 h 530486"/>
                <a:gd name="connsiteX49" fmla="*/ 1721520 w 1859676"/>
                <a:gd name="connsiteY49" fmla="*/ 364425 h 530486"/>
                <a:gd name="connsiteX50" fmla="*/ 1723900 w 1859676"/>
                <a:gd name="connsiteY50" fmla="*/ 323944 h 530486"/>
                <a:gd name="connsiteX51" fmla="*/ 1714376 w 1859676"/>
                <a:gd name="connsiteY51" fmla="*/ 290606 h 530486"/>
                <a:gd name="connsiteX52" fmla="*/ 1702470 w 1859676"/>
                <a:gd name="connsiteY52" fmla="*/ 240600 h 530486"/>
                <a:gd name="connsiteX53" fmla="*/ 1683420 w 1859676"/>
                <a:gd name="connsiteY53" fmla="*/ 212025 h 530486"/>
                <a:gd name="connsiteX54" fmla="*/ 1726282 w 1859676"/>
                <a:gd name="connsiteY54" fmla="*/ 138207 h 530486"/>
                <a:gd name="connsiteX55" fmla="*/ 1735807 w 1859676"/>
                <a:gd name="connsiteY55" fmla="*/ 90581 h 530486"/>
                <a:gd name="connsiteX56" fmla="*/ 1752476 w 1859676"/>
                <a:gd name="connsiteY56" fmla="*/ 52481 h 530486"/>
                <a:gd name="connsiteX57" fmla="*/ 1776289 w 1859676"/>
                <a:gd name="connsiteY57" fmla="*/ 126300 h 530486"/>
                <a:gd name="connsiteX58" fmla="*/ 1814389 w 1859676"/>
                <a:gd name="connsiteY58" fmla="*/ 195356 h 530486"/>
                <a:gd name="connsiteX59" fmla="*/ 1838201 w 1859676"/>
                <a:gd name="connsiteY59" fmla="*/ 259650 h 530486"/>
                <a:gd name="connsiteX60" fmla="*/ 1859633 w 1859676"/>
                <a:gd name="connsiteY60" fmla="*/ 369188 h 530486"/>
                <a:gd name="connsiteX61" fmla="*/ 1842963 w 1859676"/>
                <a:gd name="connsiteY61" fmla="*/ 419194 h 530486"/>
                <a:gd name="connsiteX62" fmla="*/ 1816770 w 1859676"/>
                <a:gd name="connsiteY62" fmla="*/ 459676 h 530486"/>
                <a:gd name="connsiteX63" fmla="*/ 1742951 w 1859676"/>
                <a:gd name="connsiteY63" fmla="*/ 483488 h 530486"/>
                <a:gd name="connsiteX64" fmla="*/ 1666750 w 1859676"/>
                <a:gd name="connsiteY64" fmla="*/ 473963 h 530486"/>
                <a:gd name="connsiteX65" fmla="*/ 1559594 w 1859676"/>
                <a:gd name="connsiteY65" fmla="*/ 471582 h 530486"/>
                <a:gd name="connsiteX66" fmla="*/ 1464345 w 1859676"/>
                <a:gd name="connsiteY66" fmla="*/ 469200 h 530486"/>
                <a:gd name="connsiteX67" fmla="*/ 1369095 w 1859676"/>
                <a:gd name="connsiteY67" fmla="*/ 464438 h 530486"/>
                <a:gd name="connsiteX68" fmla="*/ 1302420 w 1859676"/>
                <a:gd name="connsiteY68" fmla="*/ 395381 h 530486"/>
                <a:gd name="connsiteX69" fmla="*/ 1276227 w 1859676"/>
                <a:gd name="connsiteY69" fmla="*/ 357282 h 530486"/>
                <a:gd name="connsiteX70" fmla="*/ 1252413 w 1859676"/>
                <a:gd name="connsiteY70" fmla="*/ 312037 h 530486"/>
                <a:gd name="connsiteX71" fmla="*/ 1226221 w 1859676"/>
                <a:gd name="connsiteY71" fmla="*/ 393001 h 530486"/>
                <a:gd name="connsiteX72" fmla="*/ 1164307 w 1859676"/>
                <a:gd name="connsiteY72" fmla="*/ 440625 h 530486"/>
                <a:gd name="connsiteX73" fmla="*/ 1076201 w 1859676"/>
                <a:gd name="connsiteY73" fmla="*/ 450150 h 530486"/>
                <a:gd name="connsiteX74" fmla="*/ 957139 w 1859676"/>
                <a:gd name="connsiteY74" fmla="*/ 440625 h 530486"/>
                <a:gd name="connsiteX75" fmla="*/ 899989 w 1859676"/>
                <a:gd name="connsiteY75" fmla="*/ 423956 h 530486"/>
                <a:gd name="connsiteX76" fmla="*/ 833314 w 1859676"/>
                <a:gd name="connsiteY76" fmla="*/ 481106 h 530486"/>
                <a:gd name="connsiteX77" fmla="*/ 711870 w 1859676"/>
                <a:gd name="connsiteY77" fmla="*/ 526350 h 530486"/>
                <a:gd name="connsiteX78" fmla="*/ 602332 w 1859676"/>
                <a:gd name="connsiteY78" fmla="*/ 528731 h 530486"/>
                <a:gd name="connsiteX79" fmla="*/ 533276 w 1859676"/>
                <a:gd name="connsiteY79" fmla="*/ 497775 h 530486"/>
                <a:gd name="connsiteX80" fmla="*/ 464220 w 1859676"/>
                <a:gd name="connsiteY80" fmla="*/ 404906 h 530486"/>
                <a:gd name="connsiteX81" fmla="*/ 414214 w 1859676"/>
                <a:gd name="connsiteY81" fmla="*/ 359663 h 530486"/>
                <a:gd name="connsiteX82" fmla="*/ 368970 w 1859676"/>
                <a:gd name="connsiteY82" fmla="*/ 362044 h 530486"/>
                <a:gd name="connsiteX83" fmla="*/ 309439 w 1859676"/>
                <a:gd name="connsiteY83" fmla="*/ 354899 h 530486"/>
                <a:gd name="connsiteX84" fmla="*/ 257052 w 1859676"/>
                <a:gd name="connsiteY84" fmla="*/ 271557 h 530486"/>
                <a:gd name="connsiteX85" fmla="*/ 152276 w 1859676"/>
                <a:gd name="connsiteY85" fmla="*/ 326325 h 530486"/>
                <a:gd name="connsiteX86" fmla="*/ 83220 w 1859676"/>
                <a:gd name="connsiteY86" fmla="*/ 295369 h 530486"/>
                <a:gd name="connsiteX87" fmla="*/ 47501 w 1859676"/>
                <a:gd name="connsiteY87" fmla="*/ 216788 h 530486"/>
                <a:gd name="connsiteX88" fmla="*/ 14164 w 1859676"/>
                <a:gd name="connsiteY88" fmla="*/ 131063 h 530486"/>
                <a:gd name="connsiteX0" fmla="*/ 19123 w 1864635"/>
                <a:gd name="connsiteY0" fmla="*/ 152462 h 551885"/>
                <a:gd name="connsiteX1" fmla="*/ 4959 w 1864635"/>
                <a:gd name="connsiteY1" fmla="*/ 81388 h 551885"/>
                <a:gd name="connsiteX2" fmla="*/ 2454 w 1864635"/>
                <a:gd name="connsiteY2" fmla="*/ 63 h 551885"/>
                <a:gd name="connsiteX3" fmla="*/ 59604 w 1864635"/>
                <a:gd name="connsiteY3" fmla="*/ 97693 h 551885"/>
                <a:gd name="connsiteX4" fmla="*/ 76273 w 1864635"/>
                <a:gd name="connsiteY4" fmla="*/ 152462 h 551885"/>
                <a:gd name="connsiteX5" fmla="*/ 97704 w 1864635"/>
                <a:gd name="connsiteY5" fmla="*/ 188180 h 551885"/>
                <a:gd name="connsiteX6" fmla="*/ 138185 w 1864635"/>
                <a:gd name="connsiteY6" fmla="*/ 221518 h 551885"/>
                <a:gd name="connsiteX7" fmla="*/ 214384 w 1864635"/>
                <a:gd name="connsiteY7" fmla="*/ 202468 h 551885"/>
                <a:gd name="connsiteX8" fmla="*/ 225160 w 1864635"/>
                <a:gd name="connsiteY8" fmla="*/ 162583 h 551885"/>
                <a:gd name="connsiteX9" fmla="*/ 244211 w 1864635"/>
                <a:gd name="connsiteY9" fmla="*/ 134008 h 551885"/>
                <a:gd name="connsiteX10" fmla="*/ 289454 w 1864635"/>
                <a:gd name="connsiteY10" fmla="*/ 174489 h 551885"/>
                <a:gd name="connsiteX11" fmla="*/ 284691 w 1864635"/>
                <a:gd name="connsiteY11" fmla="*/ 169727 h 551885"/>
                <a:gd name="connsiteX12" fmla="*/ 304873 w 1864635"/>
                <a:gd name="connsiteY12" fmla="*/ 207230 h 551885"/>
                <a:gd name="connsiteX13" fmla="*/ 323923 w 1864635"/>
                <a:gd name="connsiteY13" fmla="*/ 273906 h 551885"/>
                <a:gd name="connsiteX14" fmla="*/ 347735 w 1864635"/>
                <a:gd name="connsiteY14" fmla="*/ 295338 h 551885"/>
                <a:gd name="connsiteX15" fmla="*/ 416792 w 1864635"/>
                <a:gd name="connsiteY15" fmla="*/ 276286 h 551885"/>
                <a:gd name="connsiteX16" fmla="*/ 459654 w 1864635"/>
                <a:gd name="connsiteY16" fmla="*/ 309624 h 551885"/>
                <a:gd name="connsiteX17" fmla="*/ 521566 w 1864635"/>
                <a:gd name="connsiteY17" fmla="*/ 369155 h 551885"/>
                <a:gd name="connsiteX18" fmla="*/ 569191 w 1864635"/>
                <a:gd name="connsiteY18" fmla="*/ 412018 h 551885"/>
                <a:gd name="connsiteX19" fmla="*/ 614435 w 1864635"/>
                <a:gd name="connsiteY19" fmla="*/ 445356 h 551885"/>
                <a:gd name="connsiteX20" fmla="*/ 666822 w 1864635"/>
                <a:gd name="connsiteY20" fmla="*/ 471550 h 551885"/>
                <a:gd name="connsiteX21" fmla="*/ 721591 w 1864635"/>
                <a:gd name="connsiteY21" fmla="*/ 462024 h 551885"/>
                <a:gd name="connsiteX22" fmla="*/ 771598 w 1864635"/>
                <a:gd name="connsiteY22" fmla="*/ 442974 h 551885"/>
                <a:gd name="connsiteX23" fmla="*/ 823985 w 1864635"/>
                <a:gd name="connsiteY23" fmla="*/ 392968 h 551885"/>
                <a:gd name="connsiteX24" fmla="*/ 859704 w 1864635"/>
                <a:gd name="connsiteY24" fmla="*/ 352487 h 551885"/>
                <a:gd name="connsiteX25" fmla="*/ 876373 w 1864635"/>
                <a:gd name="connsiteY25" fmla="*/ 338199 h 551885"/>
                <a:gd name="connsiteX26" fmla="*/ 902566 w 1864635"/>
                <a:gd name="connsiteY26" fmla="*/ 345343 h 551885"/>
                <a:gd name="connsiteX27" fmla="*/ 983529 w 1864635"/>
                <a:gd name="connsiteY27" fmla="*/ 383443 h 551885"/>
                <a:gd name="connsiteX28" fmla="*/ 1035916 w 1864635"/>
                <a:gd name="connsiteY28" fmla="*/ 388205 h 551885"/>
                <a:gd name="connsiteX29" fmla="*/ 1104973 w 1864635"/>
                <a:gd name="connsiteY29" fmla="*/ 381062 h 551885"/>
                <a:gd name="connsiteX30" fmla="*/ 1162123 w 1864635"/>
                <a:gd name="connsiteY30" fmla="*/ 371537 h 551885"/>
                <a:gd name="connsiteX31" fmla="*/ 1174029 w 1864635"/>
                <a:gd name="connsiteY31" fmla="*/ 347724 h 551885"/>
                <a:gd name="connsiteX32" fmla="*/ 1169266 w 1864635"/>
                <a:gd name="connsiteY32" fmla="*/ 295337 h 551885"/>
                <a:gd name="connsiteX33" fmla="*/ 1169267 w 1864635"/>
                <a:gd name="connsiteY33" fmla="*/ 269142 h 551885"/>
                <a:gd name="connsiteX34" fmla="*/ 1162123 w 1864635"/>
                <a:gd name="connsiteY34" fmla="*/ 240568 h 551885"/>
                <a:gd name="connsiteX35" fmla="*/ 1193079 w 1864635"/>
                <a:gd name="connsiteY35" fmla="*/ 197705 h 551885"/>
                <a:gd name="connsiteX36" fmla="*/ 1204985 w 1864635"/>
                <a:gd name="connsiteY36" fmla="*/ 147699 h 551885"/>
                <a:gd name="connsiteX37" fmla="*/ 1224035 w 1864635"/>
                <a:gd name="connsiteY37" fmla="*/ 100074 h 551885"/>
                <a:gd name="connsiteX38" fmla="*/ 1254991 w 1864635"/>
                <a:gd name="connsiteY38" fmla="*/ 145317 h 551885"/>
                <a:gd name="connsiteX39" fmla="*/ 1283567 w 1864635"/>
                <a:gd name="connsiteY39" fmla="*/ 197705 h 551885"/>
                <a:gd name="connsiteX40" fmla="*/ 1293091 w 1864635"/>
                <a:gd name="connsiteY40" fmla="*/ 266762 h 551885"/>
                <a:gd name="connsiteX41" fmla="*/ 1312141 w 1864635"/>
                <a:gd name="connsiteY41" fmla="*/ 309624 h 551885"/>
                <a:gd name="connsiteX42" fmla="*/ 1350241 w 1864635"/>
                <a:gd name="connsiteY42" fmla="*/ 366774 h 551885"/>
                <a:gd name="connsiteX43" fmla="*/ 1407392 w 1864635"/>
                <a:gd name="connsiteY43" fmla="*/ 373918 h 551885"/>
                <a:gd name="connsiteX44" fmla="*/ 1488354 w 1864635"/>
                <a:gd name="connsiteY44" fmla="*/ 390586 h 551885"/>
                <a:gd name="connsiteX45" fmla="*/ 1559791 w 1864635"/>
                <a:gd name="connsiteY45" fmla="*/ 395349 h 551885"/>
                <a:gd name="connsiteX46" fmla="*/ 1595510 w 1864635"/>
                <a:gd name="connsiteY46" fmla="*/ 402493 h 551885"/>
                <a:gd name="connsiteX47" fmla="*/ 1643135 w 1864635"/>
                <a:gd name="connsiteY47" fmla="*/ 390587 h 551885"/>
                <a:gd name="connsiteX48" fmla="*/ 1700285 w 1864635"/>
                <a:gd name="connsiteY48" fmla="*/ 397730 h 551885"/>
                <a:gd name="connsiteX49" fmla="*/ 1726479 w 1864635"/>
                <a:gd name="connsiteY49" fmla="*/ 385824 h 551885"/>
                <a:gd name="connsiteX50" fmla="*/ 1728859 w 1864635"/>
                <a:gd name="connsiteY50" fmla="*/ 345343 h 551885"/>
                <a:gd name="connsiteX51" fmla="*/ 1719335 w 1864635"/>
                <a:gd name="connsiteY51" fmla="*/ 312005 h 551885"/>
                <a:gd name="connsiteX52" fmla="*/ 1707429 w 1864635"/>
                <a:gd name="connsiteY52" fmla="*/ 261999 h 551885"/>
                <a:gd name="connsiteX53" fmla="*/ 1688379 w 1864635"/>
                <a:gd name="connsiteY53" fmla="*/ 233424 h 551885"/>
                <a:gd name="connsiteX54" fmla="*/ 1731241 w 1864635"/>
                <a:gd name="connsiteY54" fmla="*/ 159606 h 551885"/>
                <a:gd name="connsiteX55" fmla="*/ 1740766 w 1864635"/>
                <a:gd name="connsiteY55" fmla="*/ 111980 h 551885"/>
                <a:gd name="connsiteX56" fmla="*/ 1757435 w 1864635"/>
                <a:gd name="connsiteY56" fmla="*/ 73880 h 551885"/>
                <a:gd name="connsiteX57" fmla="*/ 1781248 w 1864635"/>
                <a:gd name="connsiteY57" fmla="*/ 147699 h 551885"/>
                <a:gd name="connsiteX58" fmla="*/ 1819348 w 1864635"/>
                <a:gd name="connsiteY58" fmla="*/ 216755 h 551885"/>
                <a:gd name="connsiteX59" fmla="*/ 1843160 w 1864635"/>
                <a:gd name="connsiteY59" fmla="*/ 281049 h 551885"/>
                <a:gd name="connsiteX60" fmla="*/ 1864592 w 1864635"/>
                <a:gd name="connsiteY60" fmla="*/ 390587 h 551885"/>
                <a:gd name="connsiteX61" fmla="*/ 1847922 w 1864635"/>
                <a:gd name="connsiteY61" fmla="*/ 440593 h 551885"/>
                <a:gd name="connsiteX62" fmla="*/ 1821729 w 1864635"/>
                <a:gd name="connsiteY62" fmla="*/ 481075 h 551885"/>
                <a:gd name="connsiteX63" fmla="*/ 1747910 w 1864635"/>
                <a:gd name="connsiteY63" fmla="*/ 504887 h 551885"/>
                <a:gd name="connsiteX64" fmla="*/ 1671709 w 1864635"/>
                <a:gd name="connsiteY64" fmla="*/ 495362 h 551885"/>
                <a:gd name="connsiteX65" fmla="*/ 1564553 w 1864635"/>
                <a:gd name="connsiteY65" fmla="*/ 492981 h 551885"/>
                <a:gd name="connsiteX66" fmla="*/ 1469304 w 1864635"/>
                <a:gd name="connsiteY66" fmla="*/ 490599 h 551885"/>
                <a:gd name="connsiteX67" fmla="*/ 1374054 w 1864635"/>
                <a:gd name="connsiteY67" fmla="*/ 485837 h 551885"/>
                <a:gd name="connsiteX68" fmla="*/ 1307379 w 1864635"/>
                <a:gd name="connsiteY68" fmla="*/ 416780 h 551885"/>
                <a:gd name="connsiteX69" fmla="*/ 1281186 w 1864635"/>
                <a:gd name="connsiteY69" fmla="*/ 378681 h 551885"/>
                <a:gd name="connsiteX70" fmla="*/ 1257372 w 1864635"/>
                <a:gd name="connsiteY70" fmla="*/ 333436 h 551885"/>
                <a:gd name="connsiteX71" fmla="*/ 1231180 w 1864635"/>
                <a:gd name="connsiteY71" fmla="*/ 414400 h 551885"/>
                <a:gd name="connsiteX72" fmla="*/ 1169266 w 1864635"/>
                <a:gd name="connsiteY72" fmla="*/ 462024 h 551885"/>
                <a:gd name="connsiteX73" fmla="*/ 1081160 w 1864635"/>
                <a:gd name="connsiteY73" fmla="*/ 471549 h 551885"/>
                <a:gd name="connsiteX74" fmla="*/ 962098 w 1864635"/>
                <a:gd name="connsiteY74" fmla="*/ 462024 h 551885"/>
                <a:gd name="connsiteX75" fmla="*/ 904948 w 1864635"/>
                <a:gd name="connsiteY75" fmla="*/ 445355 h 551885"/>
                <a:gd name="connsiteX76" fmla="*/ 838273 w 1864635"/>
                <a:gd name="connsiteY76" fmla="*/ 502505 h 551885"/>
                <a:gd name="connsiteX77" fmla="*/ 716829 w 1864635"/>
                <a:gd name="connsiteY77" fmla="*/ 547749 h 551885"/>
                <a:gd name="connsiteX78" fmla="*/ 607291 w 1864635"/>
                <a:gd name="connsiteY78" fmla="*/ 550130 h 551885"/>
                <a:gd name="connsiteX79" fmla="*/ 538235 w 1864635"/>
                <a:gd name="connsiteY79" fmla="*/ 519174 h 551885"/>
                <a:gd name="connsiteX80" fmla="*/ 469179 w 1864635"/>
                <a:gd name="connsiteY80" fmla="*/ 426305 h 551885"/>
                <a:gd name="connsiteX81" fmla="*/ 419173 w 1864635"/>
                <a:gd name="connsiteY81" fmla="*/ 381062 h 551885"/>
                <a:gd name="connsiteX82" fmla="*/ 373929 w 1864635"/>
                <a:gd name="connsiteY82" fmla="*/ 383443 h 551885"/>
                <a:gd name="connsiteX83" fmla="*/ 314398 w 1864635"/>
                <a:gd name="connsiteY83" fmla="*/ 376298 h 551885"/>
                <a:gd name="connsiteX84" fmla="*/ 262011 w 1864635"/>
                <a:gd name="connsiteY84" fmla="*/ 292956 h 551885"/>
                <a:gd name="connsiteX85" fmla="*/ 157235 w 1864635"/>
                <a:gd name="connsiteY85" fmla="*/ 347724 h 551885"/>
                <a:gd name="connsiteX86" fmla="*/ 88179 w 1864635"/>
                <a:gd name="connsiteY86" fmla="*/ 316768 h 551885"/>
                <a:gd name="connsiteX87" fmla="*/ 52460 w 1864635"/>
                <a:gd name="connsiteY87" fmla="*/ 238187 h 551885"/>
                <a:gd name="connsiteX88" fmla="*/ 19123 w 1864635"/>
                <a:gd name="connsiteY88" fmla="*/ 152462 h 551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864635" h="551885">
                  <a:moveTo>
                    <a:pt x="19123" y="152462"/>
                  </a:moveTo>
                  <a:cubicBezTo>
                    <a:pt x="11206" y="126329"/>
                    <a:pt x="4959" y="103216"/>
                    <a:pt x="4959" y="81388"/>
                  </a:cubicBezTo>
                  <a:cubicBezTo>
                    <a:pt x="4959" y="59560"/>
                    <a:pt x="-4272" y="-2258"/>
                    <a:pt x="2454" y="63"/>
                  </a:cubicBezTo>
                  <a:lnTo>
                    <a:pt x="59604" y="97693"/>
                  </a:lnTo>
                  <a:lnTo>
                    <a:pt x="76273" y="152462"/>
                  </a:lnTo>
                  <a:cubicBezTo>
                    <a:pt x="82623" y="167543"/>
                    <a:pt x="87385" y="176671"/>
                    <a:pt x="97704" y="188180"/>
                  </a:cubicBezTo>
                  <a:cubicBezTo>
                    <a:pt x="108023" y="199689"/>
                    <a:pt x="118738" y="219137"/>
                    <a:pt x="138185" y="221518"/>
                  </a:cubicBezTo>
                  <a:cubicBezTo>
                    <a:pt x="157632" y="223899"/>
                    <a:pt x="199888" y="212290"/>
                    <a:pt x="214384" y="202468"/>
                  </a:cubicBezTo>
                  <a:cubicBezTo>
                    <a:pt x="228880" y="192646"/>
                    <a:pt x="220189" y="173993"/>
                    <a:pt x="225160" y="162583"/>
                  </a:cubicBezTo>
                  <a:cubicBezTo>
                    <a:pt x="230131" y="151173"/>
                    <a:pt x="233495" y="132024"/>
                    <a:pt x="244211" y="134008"/>
                  </a:cubicBezTo>
                  <a:cubicBezTo>
                    <a:pt x="254927" y="135992"/>
                    <a:pt x="283501" y="177267"/>
                    <a:pt x="289454" y="174489"/>
                  </a:cubicBezTo>
                  <a:lnTo>
                    <a:pt x="284691" y="169727"/>
                  </a:lnTo>
                  <a:cubicBezTo>
                    <a:pt x="291626" y="164468"/>
                    <a:pt x="298334" y="189867"/>
                    <a:pt x="304873" y="207230"/>
                  </a:cubicBezTo>
                  <a:cubicBezTo>
                    <a:pt x="311412" y="224593"/>
                    <a:pt x="316779" y="259221"/>
                    <a:pt x="323923" y="273906"/>
                  </a:cubicBezTo>
                  <a:cubicBezTo>
                    <a:pt x="331067" y="288591"/>
                    <a:pt x="332257" y="294941"/>
                    <a:pt x="347735" y="295338"/>
                  </a:cubicBezTo>
                  <a:cubicBezTo>
                    <a:pt x="363213" y="295735"/>
                    <a:pt x="398139" y="273905"/>
                    <a:pt x="416792" y="276286"/>
                  </a:cubicBezTo>
                  <a:cubicBezTo>
                    <a:pt x="435445" y="278667"/>
                    <a:pt x="442192" y="294146"/>
                    <a:pt x="459654" y="309624"/>
                  </a:cubicBezTo>
                  <a:cubicBezTo>
                    <a:pt x="477116" y="325102"/>
                    <a:pt x="503310" y="352089"/>
                    <a:pt x="521566" y="369155"/>
                  </a:cubicBezTo>
                  <a:cubicBezTo>
                    <a:pt x="537441" y="383443"/>
                    <a:pt x="553713" y="399318"/>
                    <a:pt x="569191" y="412018"/>
                  </a:cubicBezTo>
                  <a:cubicBezTo>
                    <a:pt x="584669" y="424718"/>
                    <a:pt x="596179" y="439800"/>
                    <a:pt x="614435" y="445356"/>
                  </a:cubicBezTo>
                  <a:cubicBezTo>
                    <a:pt x="629516" y="455675"/>
                    <a:pt x="648963" y="468772"/>
                    <a:pt x="666822" y="471550"/>
                  </a:cubicBezTo>
                  <a:cubicBezTo>
                    <a:pt x="684681" y="474328"/>
                    <a:pt x="702938" y="467580"/>
                    <a:pt x="721591" y="462024"/>
                  </a:cubicBezTo>
                  <a:lnTo>
                    <a:pt x="771598" y="442974"/>
                  </a:lnTo>
                  <a:cubicBezTo>
                    <a:pt x="789061" y="433052"/>
                    <a:pt x="809301" y="408049"/>
                    <a:pt x="823985" y="392968"/>
                  </a:cubicBezTo>
                  <a:cubicBezTo>
                    <a:pt x="838669" y="377887"/>
                    <a:pt x="850973" y="361615"/>
                    <a:pt x="859704" y="352487"/>
                  </a:cubicBezTo>
                  <a:cubicBezTo>
                    <a:pt x="868435" y="343359"/>
                    <a:pt x="869229" y="339390"/>
                    <a:pt x="876373" y="338199"/>
                  </a:cubicBezTo>
                  <a:cubicBezTo>
                    <a:pt x="883517" y="337008"/>
                    <a:pt x="884707" y="337802"/>
                    <a:pt x="902566" y="345343"/>
                  </a:cubicBezTo>
                  <a:cubicBezTo>
                    <a:pt x="920425" y="352884"/>
                    <a:pt x="961304" y="376299"/>
                    <a:pt x="983529" y="383443"/>
                  </a:cubicBezTo>
                  <a:cubicBezTo>
                    <a:pt x="1005754" y="390587"/>
                    <a:pt x="1012897" y="390586"/>
                    <a:pt x="1035916" y="388205"/>
                  </a:cubicBezTo>
                  <a:lnTo>
                    <a:pt x="1104973" y="381062"/>
                  </a:lnTo>
                  <a:cubicBezTo>
                    <a:pt x="1126007" y="378284"/>
                    <a:pt x="1150614" y="377093"/>
                    <a:pt x="1162123" y="371537"/>
                  </a:cubicBezTo>
                  <a:cubicBezTo>
                    <a:pt x="1173632" y="365981"/>
                    <a:pt x="1172839" y="360424"/>
                    <a:pt x="1174029" y="347724"/>
                  </a:cubicBezTo>
                  <a:cubicBezTo>
                    <a:pt x="1175219" y="335024"/>
                    <a:pt x="1170457" y="309228"/>
                    <a:pt x="1169266" y="295337"/>
                  </a:cubicBezTo>
                  <a:cubicBezTo>
                    <a:pt x="1169266" y="286605"/>
                    <a:pt x="1170458" y="278270"/>
                    <a:pt x="1169267" y="269142"/>
                  </a:cubicBezTo>
                  <a:cubicBezTo>
                    <a:pt x="1168076" y="260014"/>
                    <a:pt x="1158154" y="252474"/>
                    <a:pt x="1162123" y="240568"/>
                  </a:cubicBezTo>
                  <a:lnTo>
                    <a:pt x="1193079" y="197705"/>
                  </a:lnTo>
                  <a:cubicBezTo>
                    <a:pt x="1201413" y="182624"/>
                    <a:pt x="1199826" y="163971"/>
                    <a:pt x="1204985" y="147699"/>
                  </a:cubicBezTo>
                  <a:cubicBezTo>
                    <a:pt x="1210144" y="131427"/>
                    <a:pt x="1216891" y="100868"/>
                    <a:pt x="1224035" y="100074"/>
                  </a:cubicBezTo>
                  <a:lnTo>
                    <a:pt x="1254991" y="145317"/>
                  </a:lnTo>
                  <a:lnTo>
                    <a:pt x="1283567" y="197705"/>
                  </a:lnTo>
                  <a:lnTo>
                    <a:pt x="1293091" y="266762"/>
                  </a:lnTo>
                  <a:lnTo>
                    <a:pt x="1312141" y="309624"/>
                  </a:lnTo>
                  <a:cubicBezTo>
                    <a:pt x="1321666" y="326293"/>
                    <a:pt x="1334366" y="356058"/>
                    <a:pt x="1350241" y="366774"/>
                  </a:cubicBezTo>
                  <a:cubicBezTo>
                    <a:pt x="1366116" y="377490"/>
                    <a:pt x="1384373" y="369949"/>
                    <a:pt x="1407392" y="373918"/>
                  </a:cubicBezTo>
                  <a:cubicBezTo>
                    <a:pt x="1430411" y="377887"/>
                    <a:pt x="1462954" y="387014"/>
                    <a:pt x="1488354" y="390586"/>
                  </a:cubicBezTo>
                  <a:cubicBezTo>
                    <a:pt x="1513754" y="394158"/>
                    <a:pt x="1539947" y="394555"/>
                    <a:pt x="1559791" y="395349"/>
                  </a:cubicBezTo>
                  <a:cubicBezTo>
                    <a:pt x="1579635" y="396143"/>
                    <a:pt x="1581619" y="403287"/>
                    <a:pt x="1595510" y="402493"/>
                  </a:cubicBezTo>
                  <a:cubicBezTo>
                    <a:pt x="1609401" y="401699"/>
                    <a:pt x="1625673" y="391381"/>
                    <a:pt x="1643135" y="390587"/>
                  </a:cubicBezTo>
                  <a:cubicBezTo>
                    <a:pt x="1662185" y="392968"/>
                    <a:pt x="1686394" y="398524"/>
                    <a:pt x="1700285" y="397730"/>
                  </a:cubicBezTo>
                  <a:cubicBezTo>
                    <a:pt x="1714176" y="396936"/>
                    <a:pt x="1721717" y="394555"/>
                    <a:pt x="1726479" y="385824"/>
                  </a:cubicBezTo>
                  <a:cubicBezTo>
                    <a:pt x="1731241" y="377093"/>
                    <a:pt x="1728066" y="358837"/>
                    <a:pt x="1728859" y="345343"/>
                  </a:cubicBezTo>
                  <a:cubicBezTo>
                    <a:pt x="1733621" y="336612"/>
                    <a:pt x="1724891" y="328277"/>
                    <a:pt x="1719335" y="312005"/>
                  </a:cubicBezTo>
                  <a:lnTo>
                    <a:pt x="1707429" y="261999"/>
                  </a:lnTo>
                  <a:lnTo>
                    <a:pt x="1688379" y="233424"/>
                  </a:lnTo>
                  <a:lnTo>
                    <a:pt x="1731241" y="159606"/>
                  </a:lnTo>
                  <a:lnTo>
                    <a:pt x="1740766" y="111980"/>
                  </a:lnTo>
                  <a:cubicBezTo>
                    <a:pt x="1744338" y="96899"/>
                    <a:pt x="1750688" y="67927"/>
                    <a:pt x="1757435" y="73880"/>
                  </a:cubicBezTo>
                  <a:cubicBezTo>
                    <a:pt x="1764182" y="79833"/>
                    <a:pt x="1770929" y="123887"/>
                    <a:pt x="1781248" y="147699"/>
                  </a:cubicBezTo>
                  <a:cubicBezTo>
                    <a:pt x="1791567" y="171511"/>
                    <a:pt x="1809029" y="194530"/>
                    <a:pt x="1819348" y="216755"/>
                  </a:cubicBezTo>
                  <a:cubicBezTo>
                    <a:pt x="1829667" y="238980"/>
                    <a:pt x="1835619" y="252077"/>
                    <a:pt x="1843160" y="281049"/>
                  </a:cubicBezTo>
                  <a:cubicBezTo>
                    <a:pt x="1850701" y="310021"/>
                    <a:pt x="1863798" y="363996"/>
                    <a:pt x="1864592" y="390587"/>
                  </a:cubicBezTo>
                  <a:cubicBezTo>
                    <a:pt x="1865386" y="417178"/>
                    <a:pt x="1855066" y="425512"/>
                    <a:pt x="1847922" y="440593"/>
                  </a:cubicBezTo>
                  <a:cubicBezTo>
                    <a:pt x="1840778" y="455674"/>
                    <a:pt x="1838398" y="470359"/>
                    <a:pt x="1821729" y="481075"/>
                  </a:cubicBezTo>
                  <a:cubicBezTo>
                    <a:pt x="1805060" y="491791"/>
                    <a:pt x="1777676" y="502903"/>
                    <a:pt x="1747910" y="504887"/>
                  </a:cubicBezTo>
                  <a:lnTo>
                    <a:pt x="1671709" y="495362"/>
                  </a:lnTo>
                  <a:cubicBezTo>
                    <a:pt x="1639959" y="497743"/>
                    <a:pt x="1598287" y="493775"/>
                    <a:pt x="1564553" y="492981"/>
                  </a:cubicBezTo>
                  <a:cubicBezTo>
                    <a:pt x="1530819" y="492187"/>
                    <a:pt x="1499863" y="496155"/>
                    <a:pt x="1469304" y="490599"/>
                  </a:cubicBezTo>
                  <a:cubicBezTo>
                    <a:pt x="1438745" y="485043"/>
                    <a:pt x="1401042" y="498140"/>
                    <a:pt x="1374054" y="485837"/>
                  </a:cubicBezTo>
                  <a:cubicBezTo>
                    <a:pt x="1347067" y="473534"/>
                    <a:pt x="1322857" y="434639"/>
                    <a:pt x="1307379" y="416780"/>
                  </a:cubicBezTo>
                  <a:cubicBezTo>
                    <a:pt x="1291901" y="398921"/>
                    <a:pt x="1289521" y="392572"/>
                    <a:pt x="1281186" y="378681"/>
                  </a:cubicBezTo>
                  <a:cubicBezTo>
                    <a:pt x="1272851" y="364790"/>
                    <a:pt x="1265706" y="327483"/>
                    <a:pt x="1257372" y="333436"/>
                  </a:cubicBezTo>
                  <a:cubicBezTo>
                    <a:pt x="1249038" y="339389"/>
                    <a:pt x="1245864" y="392969"/>
                    <a:pt x="1231180" y="414400"/>
                  </a:cubicBezTo>
                  <a:cubicBezTo>
                    <a:pt x="1216496" y="435831"/>
                    <a:pt x="1190698" y="442974"/>
                    <a:pt x="1169266" y="462024"/>
                  </a:cubicBezTo>
                  <a:cubicBezTo>
                    <a:pt x="1143866" y="473136"/>
                    <a:pt x="1120847" y="474724"/>
                    <a:pt x="1081160" y="471549"/>
                  </a:cubicBezTo>
                  <a:lnTo>
                    <a:pt x="962098" y="462024"/>
                  </a:lnTo>
                  <a:cubicBezTo>
                    <a:pt x="932729" y="457658"/>
                    <a:pt x="927173" y="426305"/>
                    <a:pt x="904948" y="445355"/>
                  </a:cubicBezTo>
                  <a:lnTo>
                    <a:pt x="838273" y="502505"/>
                  </a:lnTo>
                  <a:cubicBezTo>
                    <a:pt x="806920" y="519571"/>
                    <a:pt x="753342" y="546955"/>
                    <a:pt x="716829" y="547749"/>
                  </a:cubicBezTo>
                  <a:cubicBezTo>
                    <a:pt x="680316" y="548543"/>
                    <a:pt x="637057" y="554892"/>
                    <a:pt x="607291" y="550130"/>
                  </a:cubicBezTo>
                  <a:cubicBezTo>
                    <a:pt x="577525" y="545368"/>
                    <a:pt x="555697" y="550130"/>
                    <a:pt x="538235" y="519174"/>
                  </a:cubicBezTo>
                  <a:cubicBezTo>
                    <a:pt x="515216" y="488218"/>
                    <a:pt x="490213" y="455277"/>
                    <a:pt x="469179" y="426305"/>
                  </a:cubicBezTo>
                  <a:lnTo>
                    <a:pt x="419173" y="381062"/>
                  </a:lnTo>
                  <a:cubicBezTo>
                    <a:pt x="408916" y="381744"/>
                    <a:pt x="390201" y="379078"/>
                    <a:pt x="373929" y="383443"/>
                  </a:cubicBezTo>
                  <a:lnTo>
                    <a:pt x="314398" y="376298"/>
                  </a:lnTo>
                  <a:cubicBezTo>
                    <a:pt x="288998" y="380267"/>
                    <a:pt x="288205" y="297718"/>
                    <a:pt x="262011" y="292956"/>
                  </a:cubicBezTo>
                  <a:cubicBezTo>
                    <a:pt x="235817" y="288194"/>
                    <a:pt x="186207" y="343755"/>
                    <a:pt x="157235" y="347724"/>
                  </a:cubicBezTo>
                  <a:cubicBezTo>
                    <a:pt x="128263" y="351693"/>
                    <a:pt x="104451" y="340183"/>
                    <a:pt x="88179" y="316768"/>
                  </a:cubicBezTo>
                  <a:cubicBezTo>
                    <a:pt x="71907" y="293353"/>
                    <a:pt x="60794" y="264381"/>
                    <a:pt x="52460" y="238187"/>
                  </a:cubicBezTo>
                  <a:cubicBezTo>
                    <a:pt x="47698" y="211993"/>
                    <a:pt x="27040" y="178595"/>
                    <a:pt x="19123" y="152462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9" name="TextBox 190">
              <a:extLst>
                <a:ext uri="{FF2B5EF4-FFF2-40B4-BE49-F238E27FC236}">
                  <a16:creationId xmlns:a16="http://schemas.microsoft.com/office/drawing/2014/main" id="{B0773236-8916-46EF-BA40-63A5F31968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41769" y="1079351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Sb</a:t>
              </a:r>
            </a:p>
          </p:txBody>
        </p:sp>
        <p:sp>
          <p:nvSpPr>
            <p:cNvPr id="631" name="Freeform 237">
              <a:extLst>
                <a:ext uri="{FF2B5EF4-FFF2-40B4-BE49-F238E27FC236}">
                  <a16:creationId xmlns:a16="http://schemas.microsoft.com/office/drawing/2014/main" id="{F3DD4957-8DCB-4259-BC4C-FBB0A67602BB}"/>
                </a:ext>
              </a:extLst>
            </p:cNvPr>
            <p:cNvSpPr/>
            <p:nvPr/>
          </p:nvSpPr>
          <p:spPr>
            <a:xfrm>
              <a:off x="8405417" y="954479"/>
              <a:ext cx="1975932" cy="522865"/>
            </a:xfrm>
            <a:custGeom>
              <a:avLst/>
              <a:gdLst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54769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54769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269207 w 1943100"/>
                <a:gd name="connsiteY26" fmla="*/ 400050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28725 w 1943100"/>
                <a:gd name="connsiteY27" fmla="*/ 411957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28725 w 1943100"/>
                <a:gd name="connsiteY27" fmla="*/ 411957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31107 w 1943100"/>
                <a:gd name="connsiteY27" fmla="*/ 421482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51826"/>
                <a:gd name="connsiteY0" fmla="*/ 0 h 522865"/>
                <a:gd name="connsiteX1" fmla="*/ 78581 w 1951826"/>
                <a:gd name="connsiteY1" fmla="*/ 140494 h 522865"/>
                <a:gd name="connsiteX2" fmla="*/ 147638 w 1951826"/>
                <a:gd name="connsiteY2" fmla="*/ 252413 h 522865"/>
                <a:gd name="connsiteX3" fmla="*/ 240506 w 1951826"/>
                <a:gd name="connsiteY3" fmla="*/ 314325 h 522865"/>
                <a:gd name="connsiteX4" fmla="*/ 338138 w 1951826"/>
                <a:gd name="connsiteY4" fmla="*/ 350044 h 522865"/>
                <a:gd name="connsiteX5" fmla="*/ 476250 w 1951826"/>
                <a:gd name="connsiteY5" fmla="*/ 326232 h 522865"/>
                <a:gd name="connsiteX6" fmla="*/ 607219 w 1951826"/>
                <a:gd name="connsiteY6" fmla="*/ 461963 h 522865"/>
                <a:gd name="connsiteX7" fmla="*/ 757238 w 1951826"/>
                <a:gd name="connsiteY7" fmla="*/ 481013 h 522865"/>
                <a:gd name="connsiteX8" fmla="*/ 883444 w 1951826"/>
                <a:gd name="connsiteY8" fmla="*/ 445294 h 522865"/>
                <a:gd name="connsiteX9" fmla="*/ 997744 w 1951826"/>
                <a:gd name="connsiteY9" fmla="*/ 385763 h 522865"/>
                <a:gd name="connsiteX10" fmla="*/ 1038225 w 1951826"/>
                <a:gd name="connsiteY10" fmla="*/ 342900 h 522865"/>
                <a:gd name="connsiteX11" fmla="*/ 1178719 w 1951826"/>
                <a:gd name="connsiteY11" fmla="*/ 361950 h 522865"/>
                <a:gd name="connsiteX12" fmla="*/ 1233488 w 1951826"/>
                <a:gd name="connsiteY12" fmla="*/ 378619 h 522865"/>
                <a:gd name="connsiteX13" fmla="*/ 1366838 w 1951826"/>
                <a:gd name="connsiteY13" fmla="*/ 288132 h 522865"/>
                <a:gd name="connsiteX14" fmla="*/ 1431131 w 1951826"/>
                <a:gd name="connsiteY14" fmla="*/ 354807 h 522865"/>
                <a:gd name="connsiteX15" fmla="*/ 1514475 w 1951826"/>
                <a:gd name="connsiteY15" fmla="*/ 373857 h 522865"/>
                <a:gd name="connsiteX16" fmla="*/ 1595438 w 1951826"/>
                <a:gd name="connsiteY16" fmla="*/ 390525 h 522865"/>
                <a:gd name="connsiteX17" fmla="*/ 1733550 w 1951826"/>
                <a:gd name="connsiteY17" fmla="*/ 411957 h 522865"/>
                <a:gd name="connsiteX18" fmla="*/ 1943100 w 1951826"/>
                <a:gd name="connsiteY18" fmla="*/ 407194 h 522865"/>
                <a:gd name="connsiteX19" fmla="*/ 1902619 w 1951826"/>
                <a:gd name="connsiteY19" fmla="*/ 431007 h 522865"/>
                <a:gd name="connsiteX20" fmla="*/ 1814513 w 1951826"/>
                <a:gd name="connsiteY20" fmla="*/ 438150 h 522865"/>
                <a:gd name="connsiteX21" fmla="*/ 1693069 w 1951826"/>
                <a:gd name="connsiteY21" fmla="*/ 435769 h 522865"/>
                <a:gd name="connsiteX22" fmla="*/ 1616869 w 1951826"/>
                <a:gd name="connsiteY22" fmla="*/ 423863 h 522865"/>
                <a:gd name="connsiteX23" fmla="*/ 1457325 w 1951826"/>
                <a:gd name="connsiteY23" fmla="*/ 411957 h 522865"/>
                <a:gd name="connsiteX24" fmla="*/ 1385888 w 1951826"/>
                <a:gd name="connsiteY24" fmla="*/ 395288 h 522865"/>
                <a:gd name="connsiteX25" fmla="*/ 1369219 w 1951826"/>
                <a:gd name="connsiteY25" fmla="*/ 366713 h 522865"/>
                <a:gd name="connsiteX26" fmla="*/ 1307307 w 1951826"/>
                <a:gd name="connsiteY26" fmla="*/ 395288 h 522865"/>
                <a:gd name="connsiteX27" fmla="*/ 1231107 w 1951826"/>
                <a:gd name="connsiteY27" fmla="*/ 414338 h 522865"/>
                <a:gd name="connsiteX28" fmla="*/ 1169194 w 1951826"/>
                <a:gd name="connsiteY28" fmla="*/ 411957 h 522865"/>
                <a:gd name="connsiteX29" fmla="*/ 1112044 w 1951826"/>
                <a:gd name="connsiteY29" fmla="*/ 395288 h 522865"/>
                <a:gd name="connsiteX30" fmla="*/ 1054893 w 1951826"/>
                <a:gd name="connsiteY30" fmla="*/ 390525 h 522865"/>
                <a:gd name="connsiteX31" fmla="*/ 997744 w 1951826"/>
                <a:gd name="connsiteY31" fmla="*/ 440532 h 522865"/>
                <a:gd name="connsiteX32" fmla="*/ 909638 w 1951826"/>
                <a:gd name="connsiteY32" fmla="*/ 488157 h 522865"/>
                <a:gd name="connsiteX33" fmla="*/ 785813 w 1951826"/>
                <a:gd name="connsiteY33" fmla="*/ 511969 h 522865"/>
                <a:gd name="connsiteX34" fmla="*/ 645319 w 1951826"/>
                <a:gd name="connsiteY34" fmla="*/ 521494 h 522865"/>
                <a:gd name="connsiteX35" fmla="*/ 559594 w 1951826"/>
                <a:gd name="connsiteY35" fmla="*/ 483394 h 522865"/>
                <a:gd name="connsiteX36" fmla="*/ 507206 w 1951826"/>
                <a:gd name="connsiteY36" fmla="*/ 440532 h 522865"/>
                <a:gd name="connsiteX37" fmla="*/ 483394 w 1951826"/>
                <a:gd name="connsiteY37" fmla="*/ 390525 h 522865"/>
                <a:gd name="connsiteX38" fmla="*/ 459581 w 1951826"/>
                <a:gd name="connsiteY38" fmla="*/ 376238 h 522865"/>
                <a:gd name="connsiteX39" fmla="*/ 323850 w 1951826"/>
                <a:gd name="connsiteY39" fmla="*/ 390525 h 522865"/>
                <a:gd name="connsiteX40" fmla="*/ 152400 w 1951826"/>
                <a:gd name="connsiteY40" fmla="*/ 307182 h 522865"/>
                <a:gd name="connsiteX41" fmla="*/ 85725 w 1951826"/>
                <a:gd name="connsiteY41" fmla="*/ 261938 h 522865"/>
                <a:gd name="connsiteX42" fmla="*/ 47625 w 1951826"/>
                <a:gd name="connsiteY42" fmla="*/ 171450 h 522865"/>
                <a:gd name="connsiteX43" fmla="*/ 4763 w 1951826"/>
                <a:gd name="connsiteY43" fmla="*/ 78582 h 522865"/>
                <a:gd name="connsiteX44" fmla="*/ 0 w 1951826"/>
                <a:gd name="connsiteY44" fmla="*/ 0 h 522865"/>
                <a:gd name="connsiteX0" fmla="*/ 0 w 1962644"/>
                <a:gd name="connsiteY0" fmla="*/ 0 h 522865"/>
                <a:gd name="connsiteX1" fmla="*/ 78581 w 1962644"/>
                <a:gd name="connsiteY1" fmla="*/ 140494 h 522865"/>
                <a:gd name="connsiteX2" fmla="*/ 147638 w 1962644"/>
                <a:gd name="connsiteY2" fmla="*/ 252413 h 522865"/>
                <a:gd name="connsiteX3" fmla="*/ 240506 w 1962644"/>
                <a:gd name="connsiteY3" fmla="*/ 314325 h 522865"/>
                <a:gd name="connsiteX4" fmla="*/ 338138 w 1962644"/>
                <a:gd name="connsiteY4" fmla="*/ 350044 h 522865"/>
                <a:gd name="connsiteX5" fmla="*/ 476250 w 1962644"/>
                <a:gd name="connsiteY5" fmla="*/ 326232 h 522865"/>
                <a:gd name="connsiteX6" fmla="*/ 607219 w 1962644"/>
                <a:gd name="connsiteY6" fmla="*/ 461963 h 522865"/>
                <a:gd name="connsiteX7" fmla="*/ 757238 w 1962644"/>
                <a:gd name="connsiteY7" fmla="*/ 481013 h 522865"/>
                <a:gd name="connsiteX8" fmla="*/ 883444 w 1962644"/>
                <a:gd name="connsiteY8" fmla="*/ 445294 h 522865"/>
                <a:gd name="connsiteX9" fmla="*/ 997744 w 1962644"/>
                <a:gd name="connsiteY9" fmla="*/ 385763 h 522865"/>
                <a:gd name="connsiteX10" fmla="*/ 1038225 w 1962644"/>
                <a:gd name="connsiteY10" fmla="*/ 342900 h 522865"/>
                <a:gd name="connsiteX11" fmla="*/ 1178719 w 1962644"/>
                <a:gd name="connsiteY11" fmla="*/ 361950 h 522865"/>
                <a:gd name="connsiteX12" fmla="*/ 1233488 w 1962644"/>
                <a:gd name="connsiteY12" fmla="*/ 378619 h 522865"/>
                <a:gd name="connsiteX13" fmla="*/ 1366838 w 1962644"/>
                <a:gd name="connsiteY13" fmla="*/ 288132 h 522865"/>
                <a:gd name="connsiteX14" fmla="*/ 1431131 w 1962644"/>
                <a:gd name="connsiteY14" fmla="*/ 354807 h 522865"/>
                <a:gd name="connsiteX15" fmla="*/ 1514475 w 1962644"/>
                <a:gd name="connsiteY15" fmla="*/ 373857 h 522865"/>
                <a:gd name="connsiteX16" fmla="*/ 1595438 w 1962644"/>
                <a:gd name="connsiteY16" fmla="*/ 390525 h 522865"/>
                <a:gd name="connsiteX17" fmla="*/ 1733550 w 1962644"/>
                <a:gd name="connsiteY17" fmla="*/ 411957 h 522865"/>
                <a:gd name="connsiteX18" fmla="*/ 1955007 w 1962644"/>
                <a:gd name="connsiteY18" fmla="*/ 395288 h 522865"/>
                <a:gd name="connsiteX19" fmla="*/ 1902619 w 1962644"/>
                <a:gd name="connsiteY19" fmla="*/ 431007 h 522865"/>
                <a:gd name="connsiteX20" fmla="*/ 1814513 w 1962644"/>
                <a:gd name="connsiteY20" fmla="*/ 438150 h 522865"/>
                <a:gd name="connsiteX21" fmla="*/ 1693069 w 1962644"/>
                <a:gd name="connsiteY21" fmla="*/ 435769 h 522865"/>
                <a:gd name="connsiteX22" fmla="*/ 1616869 w 1962644"/>
                <a:gd name="connsiteY22" fmla="*/ 423863 h 522865"/>
                <a:gd name="connsiteX23" fmla="*/ 1457325 w 1962644"/>
                <a:gd name="connsiteY23" fmla="*/ 411957 h 522865"/>
                <a:gd name="connsiteX24" fmla="*/ 1385888 w 1962644"/>
                <a:gd name="connsiteY24" fmla="*/ 395288 h 522865"/>
                <a:gd name="connsiteX25" fmla="*/ 1369219 w 1962644"/>
                <a:gd name="connsiteY25" fmla="*/ 366713 h 522865"/>
                <a:gd name="connsiteX26" fmla="*/ 1307307 w 1962644"/>
                <a:gd name="connsiteY26" fmla="*/ 395288 h 522865"/>
                <a:gd name="connsiteX27" fmla="*/ 1231107 w 1962644"/>
                <a:gd name="connsiteY27" fmla="*/ 414338 h 522865"/>
                <a:gd name="connsiteX28" fmla="*/ 1169194 w 1962644"/>
                <a:gd name="connsiteY28" fmla="*/ 411957 h 522865"/>
                <a:gd name="connsiteX29" fmla="*/ 1112044 w 1962644"/>
                <a:gd name="connsiteY29" fmla="*/ 395288 h 522865"/>
                <a:gd name="connsiteX30" fmla="*/ 1054893 w 1962644"/>
                <a:gd name="connsiteY30" fmla="*/ 390525 h 522865"/>
                <a:gd name="connsiteX31" fmla="*/ 997744 w 1962644"/>
                <a:gd name="connsiteY31" fmla="*/ 440532 h 522865"/>
                <a:gd name="connsiteX32" fmla="*/ 909638 w 1962644"/>
                <a:gd name="connsiteY32" fmla="*/ 488157 h 522865"/>
                <a:gd name="connsiteX33" fmla="*/ 785813 w 1962644"/>
                <a:gd name="connsiteY33" fmla="*/ 511969 h 522865"/>
                <a:gd name="connsiteX34" fmla="*/ 645319 w 1962644"/>
                <a:gd name="connsiteY34" fmla="*/ 521494 h 522865"/>
                <a:gd name="connsiteX35" fmla="*/ 559594 w 1962644"/>
                <a:gd name="connsiteY35" fmla="*/ 483394 h 522865"/>
                <a:gd name="connsiteX36" fmla="*/ 507206 w 1962644"/>
                <a:gd name="connsiteY36" fmla="*/ 440532 h 522865"/>
                <a:gd name="connsiteX37" fmla="*/ 483394 w 1962644"/>
                <a:gd name="connsiteY37" fmla="*/ 390525 h 522865"/>
                <a:gd name="connsiteX38" fmla="*/ 459581 w 1962644"/>
                <a:gd name="connsiteY38" fmla="*/ 376238 h 522865"/>
                <a:gd name="connsiteX39" fmla="*/ 323850 w 1962644"/>
                <a:gd name="connsiteY39" fmla="*/ 390525 h 522865"/>
                <a:gd name="connsiteX40" fmla="*/ 152400 w 1962644"/>
                <a:gd name="connsiteY40" fmla="*/ 307182 h 522865"/>
                <a:gd name="connsiteX41" fmla="*/ 85725 w 1962644"/>
                <a:gd name="connsiteY41" fmla="*/ 261938 h 522865"/>
                <a:gd name="connsiteX42" fmla="*/ 47625 w 1962644"/>
                <a:gd name="connsiteY42" fmla="*/ 171450 h 522865"/>
                <a:gd name="connsiteX43" fmla="*/ 4763 w 1962644"/>
                <a:gd name="connsiteY43" fmla="*/ 78582 h 522865"/>
                <a:gd name="connsiteX44" fmla="*/ 0 w 1962644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85725 w 1975932"/>
                <a:gd name="connsiteY41" fmla="*/ 261938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95250 w 1975932"/>
                <a:gd name="connsiteY41" fmla="*/ 261938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14300 w 1975932"/>
                <a:gd name="connsiteY41" fmla="*/ 288132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14300 w 1975932"/>
                <a:gd name="connsiteY41" fmla="*/ 288132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1444 w 1975932"/>
                <a:gd name="connsiteY41" fmla="*/ 285751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1444 w 1975932"/>
                <a:gd name="connsiteY41" fmla="*/ 285751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8588 w 1975932"/>
                <a:gd name="connsiteY41" fmla="*/ 280988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46532 w 1975932"/>
                <a:gd name="connsiteY39" fmla="*/ 381595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46532 w 1975932"/>
                <a:gd name="connsiteY39" fmla="*/ 381595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14325 w 1975932"/>
                <a:gd name="connsiteY40" fmla="*/ 328613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26231 w 1975932"/>
                <a:gd name="connsiteY40" fmla="*/ 319088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975932" h="522865">
                  <a:moveTo>
                    <a:pt x="0" y="0"/>
                  </a:moveTo>
                  <a:lnTo>
                    <a:pt x="78581" y="140494"/>
                  </a:lnTo>
                  <a:lnTo>
                    <a:pt x="147638" y="252413"/>
                  </a:lnTo>
                  <a:lnTo>
                    <a:pt x="240506" y="314325"/>
                  </a:lnTo>
                  <a:lnTo>
                    <a:pt x="321469" y="261938"/>
                  </a:lnTo>
                  <a:lnTo>
                    <a:pt x="476250" y="326232"/>
                  </a:lnTo>
                  <a:lnTo>
                    <a:pt x="607219" y="461963"/>
                  </a:lnTo>
                  <a:lnTo>
                    <a:pt x="757238" y="481013"/>
                  </a:lnTo>
                  <a:lnTo>
                    <a:pt x="883444" y="445294"/>
                  </a:lnTo>
                  <a:lnTo>
                    <a:pt x="997744" y="385763"/>
                  </a:lnTo>
                  <a:lnTo>
                    <a:pt x="1038225" y="342900"/>
                  </a:lnTo>
                  <a:lnTo>
                    <a:pt x="1178719" y="361950"/>
                  </a:lnTo>
                  <a:lnTo>
                    <a:pt x="1233488" y="378619"/>
                  </a:lnTo>
                  <a:lnTo>
                    <a:pt x="1366838" y="288132"/>
                  </a:lnTo>
                  <a:lnTo>
                    <a:pt x="1431131" y="354807"/>
                  </a:lnTo>
                  <a:lnTo>
                    <a:pt x="1514475" y="373857"/>
                  </a:lnTo>
                  <a:lnTo>
                    <a:pt x="1595438" y="390525"/>
                  </a:lnTo>
                  <a:lnTo>
                    <a:pt x="1733550" y="411957"/>
                  </a:lnTo>
                  <a:lnTo>
                    <a:pt x="1969295" y="359569"/>
                  </a:lnTo>
                  <a:cubicBezTo>
                    <a:pt x="1997473" y="362744"/>
                    <a:pt x="1928416" y="417910"/>
                    <a:pt x="1902619" y="431007"/>
                  </a:cubicBezTo>
                  <a:cubicBezTo>
                    <a:pt x="1876822" y="444104"/>
                    <a:pt x="1849438" y="437356"/>
                    <a:pt x="1814513" y="438150"/>
                  </a:cubicBezTo>
                  <a:cubicBezTo>
                    <a:pt x="1779588" y="438944"/>
                    <a:pt x="1726010" y="438150"/>
                    <a:pt x="1693069" y="435769"/>
                  </a:cubicBezTo>
                  <a:cubicBezTo>
                    <a:pt x="1660128" y="433388"/>
                    <a:pt x="1656160" y="426244"/>
                    <a:pt x="1616869" y="423863"/>
                  </a:cubicBezTo>
                  <a:cubicBezTo>
                    <a:pt x="1577578" y="421482"/>
                    <a:pt x="1495822" y="426244"/>
                    <a:pt x="1457325" y="421482"/>
                  </a:cubicBezTo>
                  <a:cubicBezTo>
                    <a:pt x="1418828" y="416720"/>
                    <a:pt x="1400572" y="404416"/>
                    <a:pt x="1385888" y="395288"/>
                  </a:cubicBezTo>
                  <a:cubicBezTo>
                    <a:pt x="1371204" y="386160"/>
                    <a:pt x="1382316" y="366713"/>
                    <a:pt x="1369219" y="366713"/>
                  </a:cubicBezTo>
                  <a:cubicBezTo>
                    <a:pt x="1356122" y="366713"/>
                    <a:pt x="1330326" y="387351"/>
                    <a:pt x="1307307" y="395288"/>
                  </a:cubicBezTo>
                  <a:cubicBezTo>
                    <a:pt x="1284288" y="403225"/>
                    <a:pt x="1254126" y="411560"/>
                    <a:pt x="1231107" y="414338"/>
                  </a:cubicBezTo>
                  <a:cubicBezTo>
                    <a:pt x="1208088" y="417116"/>
                    <a:pt x="1189038" y="413148"/>
                    <a:pt x="1169194" y="411957"/>
                  </a:cubicBezTo>
                  <a:cubicBezTo>
                    <a:pt x="1149350" y="410766"/>
                    <a:pt x="1131094" y="410766"/>
                    <a:pt x="1112044" y="407194"/>
                  </a:cubicBezTo>
                  <a:cubicBezTo>
                    <a:pt x="1092994" y="403622"/>
                    <a:pt x="1072752" y="383381"/>
                    <a:pt x="1054893" y="390525"/>
                  </a:cubicBezTo>
                  <a:cubicBezTo>
                    <a:pt x="1037034" y="397669"/>
                    <a:pt x="1029097" y="433785"/>
                    <a:pt x="1004888" y="450057"/>
                  </a:cubicBezTo>
                  <a:cubicBezTo>
                    <a:pt x="980679" y="466329"/>
                    <a:pt x="946150" y="477838"/>
                    <a:pt x="909638" y="488157"/>
                  </a:cubicBezTo>
                  <a:cubicBezTo>
                    <a:pt x="873126" y="498476"/>
                    <a:pt x="829866" y="506413"/>
                    <a:pt x="785813" y="511969"/>
                  </a:cubicBezTo>
                  <a:cubicBezTo>
                    <a:pt x="741760" y="517525"/>
                    <a:pt x="683022" y="526256"/>
                    <a:pt x="645319" y="521494"/>
                  </a:cubicBezTo>
                  <a:cubicBezTo>
                    <a:pt x="607616" y="516732"/>
                    <a:pt x="582613" y="496888"/>
                    <a:pt x="559594" y="483394"/>
                  </a:cubicBezTo>
                  <a:cubicBezTo>
                    <a:pt x="536575" y="469900"/>
                    <a:pt x="519906" y="456010"/>
                    <a:pt x="507206" y="440532"/>
                  </a:cubicBezTo>
                  <a:cubicBezTo>
                    <a:pt x="494506" y="425054"/>
                    <a:pt x="491331" y="401241"/>
                    <a:pt x="483394" y="390525"/>
                  </a:cubicBezTo>
                  <a:cubicBezTo>
                    <a:pt x="475457" y="379809"/>
                    <a:pt x="478819" y="383679"/>
                    <a:pt x="459581" y="376238"/>
                  </a:cubicBezTo>
                  <a:cubicBezTo>
                    <a:pt x="440343" y="368797"/>
                    <a:pt x="390586" y="343495"/>
                    <a:pt x="367964" y="345876"/>
                  </a:cubicBezTo>
                  <a:cubicBezTo>
                    <a:pt x="345342" y="348257"/>
                    <a:pt x="349250" y="320279"/>
                    <a:pt x="326231" y="319088"/>
                  </a:cubicBezTo>
                  <a:cubicBezTo>
                    <a:pt x="303212" y="317898"/>
                    <a:pt x="258822" y="340717"/>
                    <a:pt x="229850" y="338733"/>
                  </a:cubicBezTo>
                  <a:cubicBezTo>
                    <a:pt x="200878" y="336749"/>
                    <a:pt x="174040" y="321966"/>
                    <a:pt x="152400" y="307182"/>
                  </a:cubicBezTo>
                  <a:cubicBezTo>
                    <a:pt x="130760" y="292399"/>
                    <a:pt x="117474" y="272654"/>
                    <a:pt x="100012" y="250032"/>
                  </a:cubicBezTo>
                  <a:cubicBezTo>
                    <a:pt x="86518" y="231776"/>
                    <a:pt x="61119" y="202009"/>
                    <a:pt x="47625" y="171450"/>
                  </a:cubicBezTo>
                  <a:lnTo>
                    <a:pt x="4763" y="78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32" name="TextBox 139">
              <a:extLst>
                <a:ext uri="{FF2B5EF4-FFF2-40B4-BE49-F238E27FC236}">
                  <a16:creationId xmlns:a16="http://schemas.microsoft.com/office/drawing/2014/main" id="{E3240FB9-EFEC-4612-BB59-6940534E86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360000">
              <a:off x="8253465" y="153149"/>
              <a:ext cx="308561" cy="253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633" name="TextBox 139">
              <a:extLst>
                <a:ext uri="{FF2B5EF4-FFF2-40B4-BE49-F238E27FC236}">
                  <a16:creationId xmlns:a16="http://schemas.microsoft.com/office/drawing/2014/main" id="{CC0AEE82-411D-46FC-AF8B-96782622AD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540000">
              <a:off x="7202633" y="89892"/>
              <a:ext cx="647753" cy="253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634" name="TextBox 139">
              <a:extLst>
                <a:ext uri="{FF2B5EF4-FFF2-40B4-BE49-F238E27FC236}">
                  <a16:creationId xmlns:a16="http://schemas.microsoft.com/office/drawing/2014/main" id="{14E962D2-3E38-4946-BD88-BDC37A8EB9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540000">
              <a:off x="5662274" y="74733"/>
              <a:ext cx="274711" cy="253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637" name="Freeform 262">
              <a:extLst>
                <a:ext uri="{FF2B5EF4-FFF2-40B4-BE49-F238E27FC236}">
                  <a16:creationId xmlns:a16="http://schemas.microsoft.com/office/drawing/2014/main" id="{2313FBDD-3BE5-4114-A55D-3EE813E20C22}"/>
                </a:ext>
              </a:extLst>
            </p:cNvPr>
            <p:cNvSpPr/>
            <p:nvPr/>
          </p:nvSpPr>
          <p:spPr>
            <a:xfrm>
              <a:off x="8500666" y="1106678"/>
              <a:ext cx="2847975" cy="1353286"/>
            </a:xfrm>
            <a:custGeom>
              <a:avLst/>
              <a:gdLst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95300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97694 w 2945606"/>
                <a:gd name="connsiteY11" fmla="*/ 633412 h 957262"/>
                <a:gd name="connsiteX12" fmla="*/ 714375 w 2945606"/>
                <a:gd name="connsiteY12" fmla="*/ 604837 h 957262"/>
                <a:gd name="connsiteX13" fmla="*/ 873919 w 2945606"/>
                <a:gd name="connsiteY13" fmla="*/ 566737 h 957262"/>
                <a:gd name="connsiteX14" fmla="*/ 1007269 w 2945606"/>
                <a:gd name="connsiteY14" fmla="*/ 490537 h 957262"/>
                <a:gd name="connsiteX15" fmla="*/ 1107281 w 2945606"/>
                <a:gd name="connsiteY15" fmla="*/ 442912 h 957262"/>
                <a:gd name="connsiteX16" fmla="*/ 1262063 w 2945606"/>
                <a:gd name="connsiteY16" fmla="*/ 440531 h 957262"/>
                <a:gd name="connsiteX17" fmla="*/ 1483519 w 2945606"/>
                <a:gd name="connsiteY17" fmla="*/ 466725 h 957262"/>
                <a:gd name="connsiteX18" fmla="*/ 1626394 w 2945606"/>
                <a:gd name="connsiteY18" fmla="*/ 552450 h 957262"/>
                <a:gd name="connsiteX19" fmla="*/ 1740694 w 2945606"/>
                <a:gd name="connsiteY19" fmla="*/ 611981 h 957262"/>
                <a:gd name="connsiteX20" fmla="*/ 1835944 w 2945606"/>
                <a:gd name="connsiteY20" fmla="*/ 516731 h 957262"/>
                <a:gd name="connsiteX21" fmla="*/ 1985963 w 2945606"/>
                <a:gd name="connsiteY21" fmla="*/ 426244 h 957262"/>
                <a:gd name="connsiteX22" fmla="*/ 2155031 w 2945606"/>
                <a:gd name="connsiteY22" fmla="*/ 366712 h 957262"/>
                <a:gd name="connsiteX23" fmla="*/ 2240756 w 2945606"/>
                <a:gd name="connsiteY23" fmla="*/ 180975 h 957262"/>
                <a:gd name="connsiteX24" fmla="*/ 2357438 w 2945606"/>
                <a:gd name="connsiteY24" fmla="*/ 83344 h 957262"/>
                <a:gd name="connsiteX25" fmla="*/ 2505075 w 2945606"/>
                <a:gd name="connsiteY25" fmla="*/ 80962 h 957262"/>
                <a:gd name="connsiteX26" fmla="*/ 2595563 w 2945606"/>
                <a:gd name="connsiteY26" fmla="*/ 28575 h 957262"/>
                <a:gd name="connsiteX27" fmla="*/ 2612231 w 2945606"/>
                <a:gd name="connsiteY27" fmla="*/ 0 h 957262"/>
                <a:gd name="connsiteX28" fmla="*/ 2626519 w 2945606"/>
                <a:gd name="connsiteY28" fmla="*/ 16669 h 957262"/>
                <a:gd name="connsiteX29" fmla="*/ 2638425 w 2945606"/>
                <a:gd name="connsiteY29" fmla="*/ 33337 h 957262"/>
                <a:gd name="connsiteX30" fmla="*/ 2657475 w 2945606"/>
                <a:gd name="connsiteY30" fmla="*/ 78581 h 957262"/>
                <a:gd name="connsiteX31" fmla="*/ 2657475 w 2945606"/>
                <a:gd name="connsiteY31" fmla="*/ 100012 h 957262"/>
                <a:gd name="connsiteX32" fmla="*/ 2671763 w 2945606"/>
                <a:gd name="connsiteY32" fmla="*/ 121444 h 957262"/>
                <a:gd name="connsiteX33" fmla="*/ 2693194 w 2945606"/>
                <a:gd name="connsiteY33" fmla="*/ 140494 h 957262"/>
                <a:gd name="connsiteX34" fmla="*/ 2719388 w 2945606"/>
                <a:gd name="connsiteY34" fmla="*/ 150019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83681 w 2945606"/>
                <a:gd name="connsiteY37" fmla="*/ 180975 h 957262"/>
                <a:gd name="connsiteX38" fmla="*/ 2814638 w 2945606"/>
                <a:gd name="connsiteY38" fmla="*/ 169069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97694 w 2945606"/>
                <a:gd name="connsiteY11" fmla="*/ 633412 h 957262"/>
                <a:gd name="connsiteX12" fmla="*/ 714375 w 2945606"/>
                <a:gd name="connsiteY12" fmla="*/ 604837 h 957262"/>
                <a:gd name="connsiteX13" fmla="*/ 873919 w 2945606"/>
                <a:gd name="connsiteY13" fmla="*/ 566737 h 957262"/>
                <a:gd name="connsiteX14" fmla="*/ 1007269 w 2945606"/>
                <a:gd name="connsiteY14" fmla="*/ 490537 h 957262"/>
                <a:gd name="connsiteX15" fmla="*/ 1107281 w 2945606"/>
                <a:gd name="connsiteY15" fmla="*/ 442912 h 957262"/>
                <a:gd name="connsiteX16" fmla="*/ 1262063 w 2945606"/>
                <a:gd name="connsiteY16" fmla="*/ 440531 h 957262"/>
                <a:gd name="connsiteX17" fmla="*/ 1483519 w 2945606"/>
                <a:gd name="connsiteY17" fmla="*/ 466725 h 957262"/>
                <a:gd name="connsiteX18" fmla="*/ 1626394 w 2945606"/>
                <a:gd name="connsiteY18" fmla="*/ 552450 h 957262"/>
                <a:gd name="connsiteX19" fmla="*/ 1740694 w 2945606"/>
                <a:gd name="connsiteY19" fmla="*/ 611981 h 957262"/>
                <a:gd name="connsiteX20" fmla="*/ 1835944 w 2945606"/>
                <a:gd name="connsiteY20" fmla="*/ 516731 h 957262"/>
                <a:gd name="connsiteX21" fmla="*/ 1985963 w 2945606"/>
                <a:gd name="connsiteY21" fmla="*/ 426244 h 957262"/>
                <a:gd name="connsiteX22" fmla="*/ 2155031 w 2945606"/>
                <a:gd name="connsiteY22" fmla="*/ 366712 h 957262"/>
                <a:gd name="connsiteX23" fmla="*/ 2240756 w 2945606"/>
                <a:gd name="connsiteY23" fmla="*/ 180975 h 957262"/>
                <a:gd name="connsiteX24" fmla="*/ 2357438 w 2945606"/>
                <a:gd name="connsiteY24" fmla="*/ 83344 h 957262"/>
                <a:gd name="connsiteX25" fmla="*/ 2505075 w 2945606"/>
                <a:gd name="connsiteY25" fmla="*/ 80962 h 957262"/>
                <a:gd name="connsiteX26" fmla="*/ 2595563 w 2945606"/>
                <a:gd name="connsiteY26" fmla="*/ 28575 h 957262"/>
                <a:gd name="connsiteX27" fmla="*/ 2612231 w 2945606"/>
                <a:gd name="connsiteY27" fmla="*/ 0 h 957262"/>
                <a:gd name="connsiteX28" fmla="*/ 2626519 w 2945606"/>
                <a:gd name="connsiteY28" fmla="*/ 16669 h 957262"/>
                <a:gd name="connsiteX29" fmla="*/ 2638425 w 2945606"/>
                <a:gd name="connsiteY29" fmla="*/ 33337 h 957262"/>
                <a:gd name="connsiteX30" fmla="*/ 2657475 w 2945606"/>
                <a:gd name="connsiteY30" fmla="*/ 78581 h 957262"/>
                <a:gd name="connsiteX31" fmla="*/ 2657475 w 2945606"/>
                <a:gd name="connsiteY31" fmla="*/ 100012 h 957262"/>
                <a:gd name="connsiteX32" fmla="*/ 2671763 w 2945606"/>
                <a:gd name="connsiteY32" fmla="*/ 121444 h 957262"/>
                <a:gd name="connsiteX33" fmla="*/ 2693194 w 2945606"/>
                <a:gd name="connsiteY33" fmla="*/ 140494 h 957262"/>
                <a:gd name="connsiteX34" fmla="*/ 2719388 w 2945606"/>
                <a:gd name="connsiteY34" fmla="*/ 150019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83681 w 2945606"/>
                <a:gd name="connsiteY37" fmla="*/ 180975 h 957262"/>
                <a:gd name="connsiteX38" fmla="*/ 2814638 w 2945606"/>
                <a:gd name="connsiteY38" fmla="*/ 169069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7694 w 2945606"/>
                <a:gd name="connsiteY12" fmla="*/ 633412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83681 w 2945606"/>
                <a:gd name="connsiteY38" fmla="*/ 180975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83681 w 2945606"/>
                <a:gd name="connsiteY38" fmla="*/ 180975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21782 w 2945606"/>
                <a:gd name="connsiteY39" fmla="*/ 166688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26532 w 2945606"/>
                <a:gd name="connsiteY35" fmla="*/ 140494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21782 w 2945606"/>
                <a:gd name="connsiteY39" fmla="*/ 166688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90824 w 2945606"/>
                <a:gd name="connsiteY37" fmla="*/ 176213 h 957262"/>
                <a:gd name="connsiteX38" fmla="*/ 2821782 w 2945606"/>
                <a:gd name="connsiteY38" fmla="*/ 166688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71775 w 2945606"/>
                <a:gd name="connsiteY35" fmla="*/ 154781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71775 w 2945606"/>
                <a:gd name="connsiteY35" fmla="*/ 154781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27469 w 2945606"/>
                <a:gd name="connsiteY6" fmla="*/ 493514 h 957262"/>
                <a:gd name="connsiteX7" fmla="*/ 297656 w 2945606"/>
                <a:gd name="connsiteY7" fmla="*/ 495300 h 957262"/>
                <a:gd name="connsiteX8" fmla="*/ 357188 w 2945606"/>
                <a:gd name="connsiteY8" fmla="*/ 488156 h 957262"/>
                <a:gd name="connsiteX9" fmla="*/ 409575 w 2945606"/>
                <a:gd name="connsiteY9" fmla="*/ 516731 h 957262"/>
                <a:gd name="connsiteX10" fmla="*/ 447675 w 2945606"/>
                <a:gd name="connsiteY10" fmla="*/ 540544 h 957262"/>
                <a:gd name="connsiteX11" fmla="*/ 509588 w 2945606"/>
                <a:gd name="connsiteY11" fmla="*/ 604837 h 957262"/>
                <a:gd name="connsiteX12" fmla="*/ 526256 w 2945606"/>
                <a:gd name="connsiteY12" fmla="*/ 602456 h 957262"/>
                <a:gd name="connsiteX13" fmla="*/ 595313 w 2945606"/>
                <a:gd name="connsiteY13" fmla="*/ 621506 h 957262"/>
                <a:gd name="connsiteX14" fmla="*/ 714375 w 2945606"/>
                <a:gd name="connsiteY14" fmla="*/ 604837 h 957262"/>
                <a:gd name="connsiteX15" fmla="*/ 873919 w 2945606"/>
                <a:gd name="connsiteY15" fmla="*/ 566737 h 957262"/>
                <a:gd name="connsiteX16" fmla="*/ 1007269 w 2945606"/>
                <a:gd name="connsiteY16" fmla="*/ 490537 h 957262"/>
                <a:gd name="connsiteX17" fmla="*/ 1107281 w 2945606"/>
                <a:gd name="connsiteY17" fmla="*/ 442912 h 957262"/>
                <a:gd name="connsiteX18" fmla="*/ 1262063 w 2945606"/>
                <a:gd name="connsiteY18" fmla="*/ 440531 h 957262"/>
                <a:gd name="connsiteX19" fmla="*/ 1483519 w 2945606"/>
                <a:gd name="connsiteY19" fmla="*/ 466725 h 957262"/>
                <a:gd name="connsiteX20" fmla="*/ 1626394 w 2945606"/>
                <a:gd name="connsiteY20" fmla="*/ 552450 h 957262"/>
                <a:gd name="connsiteX21" fmla="*/ 1740694 w 2945606"/>
                <a:gd name="connsiteY21" fmla="*/ 611981 h 957262"/>
                <a:gd name="connsiteX22" fmla="*/ 1835944 w 2945606"/>
                <a:gd name="connsiteY22" fmla="*/ 516731 h 957262"/>
                <a:gd name="connsiteX23" fmla="*/ 1985963 w 2945606"/>
                <a:gd name="connsiteY23" fmla="*/ 426244 h 957262"/>
                <a:gd name="connsiteX24" fmla="*/ 2155031 w 2945606"/>
                <a:gd name="connsiteY24" fmla="*/ 366712 h 957262"/>
                <a:gd name="connsiteX25" fmla="*/ 2240756 w 2945606"/>
                <a:gd name="connsiteY25" fmla="*/ 180975 h 957262"/>
                <a:gd name="connsiteX26" fmla="*/ 2357438 w 2945606"/>
                <a:gd name="connsiteY26" fmla="*/ 83344 h 957262"/>
                <a:gd name="connsiteX27" fmla="*/ 2505075 w 2945606"/>
                <a:gd name="connsiteY27" fmla="*/ 80962 h 957262"/>
                <a:gd name="connsiteX28" fmla="*/ 2595563 w 2945606"/>
                <a:gd name="connsiteY28" fmla="*/ 28575 h 957262"/>
                <a:gd name="connsiteX29" fmla="*/ 2612231 w 2945606"/>
                <a:gd name="connsiteY29" fmla="*/ 0 h 957262"/>
                <a:gd name="connsiteX30" fmla="*/ 2638425 w 2945606"/>
                <a:gd name="connsiteY30" fmla="*/ 16669 h 957262"/>
                <a:gd name="connsiteX31" fmla="*/ 2638425 w 2945606"/>
                <a:gd name="connsiteY31" fmla="*/ 33337 h 957262"/>
                <a:gd name="connsiteX32" fmla="*/ 2657475 w 2945606"/>
                <a:gd name="connsiteY32" fmla="*/ 78581 h 957262"/>
                <a:gd name="connsiteX33" fmla="*/ 2664618 w 2945606"/>
                <a:gd name="connsiteY33" fmla="*/ 100012 h 957262"/>
                <a:gd name="connsiteX34" fmla="*/ 2671763 w 2945606"/>
                <a:gd name="connsiteY34" fmla="*/ 121444 h 957262"/>
                <a:gd name="connsiteX35" fmla="*/ 2728913 w 2945606"/>
                <a:gd name="connsiteY35" fmla="*/ 142875 h 957262"/>
                <a:gd name="connsiteX36" fmla="*/ 2769393 w 2945606"/>
                <a:gd name="connsiteY36" fmla="*/ 147637 h 957262"/>
                <a:gd name="connsiteX37" fmla="*/ 2790824 w 2945606"/>
                <a:gd name="connsiteY37" fmla="*/ 176213 h 957262"/>
                <a:gd name="connsiteX38" fmla="*/ 2812257 w 2945606"/>
                <a:gd name="connsiteY38" fmla="*/ 157163 h 957262"/>
                <a:gd name="connsiteX39" fmla="*/ 2847975 w 2945606"/>
                <a:gd name="connsiteY39" fmla="*/ 190500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27469 w 2945606"/>
                <a:gd name="connsiteY6" fmla="*/ 493514 h 957262"/>
                <a:gd name="connsiteX7" fmla="*/ 297656 w 2945606"/>
                <a:gd name="connsiteY7" fmla="*/ 483394 h 957262"/>
                <a:gd name="connsiteX8" fmla="*/ 357188 w 2945606"/>
                <a:gd name="connsiteY8" fmla="*/ 488156 h 957262"/>
                <a:gd name="connsiteX9" fmla="*/ 409575 w 2945606"/>
                <a:gd name="connsiteY9" fmla="*/ 516731 h 957262"/>
                <a:gd name="connsiteX10" fmla="*/ 447675 w 2945606"/>
                <a:gd name="connsiteY10" fmla="*/ 540544 h 957262"/>
                <a:gd name="connsiteX11" fmla="*/ 509588 w 2945606"/>
                <a:gd name="connsiteY11" fmla="*/ 604837 h 957262"/>
                <a:gd name="connsiteX12" fmla="*/ 526256 w 2945606"/>
                <a:gd name="connsiteY12" fmla="*/ 602456 h 957262"/>
                <a:gd name="connsiteX13" fmla="*/ 595313 w 2945606"/>
                <a:gd name="connsiteY13" fmla="*/ 621506 h 957262"/>
                <a:gd name="connsiteX14" fmla="*/ 714375 w 2945606"/>
                <a:gd name="connsiteY14" fmla="*/ 604837 h 957262"/>
                <a:gd name="connsiteX15" fmla="*/ 873919 w 2945606"/>
                <a:gd name="connsiteY15" fmla="*/ 566737 h 957262"/>
                <a:gd name="connsiteX16" fmla="*/ 1007269 w 2945606"/>
                <a:gd name="connsiteY16" fmla="*/ 490537 h 957262"/>
                <a:gd name="connsiteX17" fmla="*/ 1107281 w 2945606"/>
                <a:gd name="connsiteY17" fmla="*/ 442912 h 957262"/>
                <a:gd name="connsiteX18" fmla="*/ 1262063 w 2945606"/>
                <a:gd name="connsiteY18" fmla="*/ 440531 h 957262"/>
                <a:gd name="connsiteX19" fmla="*/ 1483519 w 2945606"/>
                <a:gd name="connsiteY19" fmla="*/ 466725 h 957262"/>
                <a:gd name="connsiteX20" fmla="*/ 1626394 w 2945606"/>
                <a:gd name="connsiteY20" fmla="*/ 552450 h 957262"/>
                <a:gd name="connsiteX21" fmla="*/ 1740694 w 2945606"/>
                <a:gd name="connsiteY21" fmla="*/ 611981 h 957262"/>
                <a:gd name="connsiteX22" fmla="*/ 1835944 w 2945606"/>
                <a:gd name="connsiteY22" fmla="*/ 516731 h 957262"/>
                <a:gd name="connsiteX23" fmla="*/ 1985963 w 2945606"/>
                <a:gd name="connsiteY23" fmla="*/ 426244 h 957262"/>
                <a:gd name="connsiteX24" fmla="*/ 2155031 w 2945606"/>
                <a:gd name="connsiteY24" fmla="*/ 366712 h 957262"/>
                <a:gd name="connsiteX25" fmla="*/ 2240756 w 2945606"/>
                <a:gd name="connsiteY25" fmla="*/ 180975 h 957262"/>
                <a:gd name="connsiteX26" fmla="*/ 2357438 w 2945606"/>
                <a:gd name="connsiteY26" fmla="*/ 83344 h 957262"/>
                <a:gd name="connsiteX27" fmla="*/ 2505075 w 2945606"/>
                <a:gd name="connsiteY27" fmla="*/ 80962 h 957262"/>
                <a:gd name="connsiteX28" fmla="*/ 2595563 w 2945606"/>
                <a:gd name="connsiteY28" fmla="*/ 28575 h 957262"/>
                <a:gd name="connsiteX29" fmla="*/ 2612231 w 2945606"/>
                <a:gd name="connsiteY29" fmla="*/ 0 h 957262"/>
                <a:gd name="connsiteX30" fmla="*/ 2638425 w 2945606"/>
                <a:gd name="connsiteY30" fmla="*/ 16669 h 957262"/>
                <a:gd name="connsiteX31" fmla="*/ 2638425 w 2945606"/>
                <a:gd name="connsiteY31" fmla="*/ 33337 h 957262"/>
                <a:gd name="connsiteX32" fmla="*/ 2657475 w 2945606"/>
                <a:gd name="connsiteY32" fmla="*/ 78581 h 957262"/>
                <a:gd name="connsiteX33" fmla="*/ 2664618 w 2945606"/>
                <a:gd name="connsiteY33" fmla="*/ 100012 h 957262"/>
                <a:gd name="connsiteX34" fmla="*/ 2671763 w 2945606"/>
                <a:gd name="connsiteY34" fmla="*/ 121444 h 957262"/>
                <a:gd name="connsiteX35" fmla="*/ 2728913 w 2945606"/>
                <a:gd name="connsiteY35" fmla="*/ 142875 h 957262"/>
                <a:gd name="connsiteX36" fmla="*/ 2769393 w 2945606"/>
                <a:gd name="connsiteY36" fmla="*/ 147637 h 957262"/>
                <a:gd name="connsiteX37" fmla="*/ 2790824 w 2945606"/>
                <a:gd name="connsiteY37" fmla="*/ 176213 h 957262"/>
                <a:gd name="connsiteX38" fmla="*/ 2812257 w 2945606"/>
                <a:gd name="connsiteY38" fmla="*/ 157163 h 957262"/>
                <a:gd name="connsiteX39" fmla="*/ 2847975 w 2945606"/>
                <a:gd name="connsiteY39" fmla="*/ 190500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27469 w 2945606"/>
                <a:gd name="connsiteY5" fmla="*/ 493514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5563 w 2945606"/>
                <a:gd name="connsiteY5" fmla="*/ 483989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24175"/>
                <a:gd name="connsiteY0" fmla="*/ 204787 h 1347787"/>
                <a:gd name="connsiteX1" fmla="*/ 2909887 w 2924175"/>
                <a:gd name="connsiteY1" fmla="*/ 1347787 h 1347787"/>
                <a:gd name="connsiteX2" fmla="*/ 0 w 2924175"/>
                <a:gd name="connsiteY2" fmla="*/ 957262 h 1347787"/>
                <a:gd name="connsiteX3" fmla="*/ 76200 w 2924175"/>
                <a:gd name="connsiteY3" fmla="*/ 421481 h 1347787"/>
                <a:gd name="connsiteX4" fmla="*/ 133350 w 2924175"/>
                <a:gd name="connsiteY4" fmla="*/ 438150 h 1347787"/>
                <a:gd name="connsiteX5" fmla="*/ 215563 w 2924175"/>
                <a:gd name="connsiteY5" fmla="*/ 483989 h 1347787"/>
                <a:gd name="connsiteX6" fmla="*/ 297656 w 2924175"/>
                <a:gd name="connsiteY6" fmla="*/ 483394 h 1347787"/>
                <a:gd name="connsiteX7" fmla="*/ 357188 w 2924175"/>
                <a:gd name="connsiteY7" fmla="*/ 488156 h 1347787"/>
                <a:gd name="connsiteX8" fmla="*/ 409575 w 2924175"/>
                <a:gd name="connsiteY8" fmla="*/ 516731 h 1347787"/>
                <a:gd name="connsiteX9" fmla="*/ 447675 w 2924175"/>
                <a:gd name="connsiteY9" fmla="*/ 540544 h 1347787"/>
                <a:gd name="connsiteX10" fmla="*/ 509588 w 2924175"/>
                <a:gd name="connsiteY10" fmla="*/ 604837 h 1347787"/>
                <a:gd name="connsiteX11" fmla="*/ 526256 w 2924175"/>
                <a:gd name="connsiteY11" fmla="*/ 602456 h 1347787"/>
                <a:gd name="connsiteX12" fmla="*/ 595313 w 2924175"/>
                <a:gd name="connsiteY12" fmla="*/ 621506 h 1347787"/>
                <a:gd name="connsiteX13" fmla="*/ 714375 w 2924175"/>
                <a:gd name="connsiteY13" fmla="*/ 604837 h 1347787"/>
                <a:gd name="connsiteX14" fmla="*/ 873919 w 2924175"/>
                <a:gd name="connsiteY14" fmla="*/ 566737 h 1347787"/>
                <a:gd name="connsiteX15" fmla="*/ 1007269 w 2924175"/>
                <a:gd name="connsiteY15" fmla="*/ 490537 h 1347787"/>
                <a:gd name="connsiteX16" fmla="*/ 1107281 w 2924175"/>
                <a:gd name="connsiteY16" fmla="*/ 442912 h 1347787"/>
                <a:gd name="connsiteX17" fmla="*/ 1262063 w 2924175"/>
                <a:gd name="connsiteY17" fmla="*/ 440531 h 1347787"/>
                <a:gd name="connsiteX18" fmla="*/ 1483519 w 2924175"/>
                <a:gd name="connsiteY18" fmla="*/ 466725 h 1347787"/>
                <a:gd name="connsiteX19" fmla="*/ 1626394 w 2924175"/>
                <a:gd name="connsiteY19" fmla="*/ 552450 h 1347787"/>
                <a:gd name="connsiteX20" fmla="*/ 1740694 w 2924175"/>
                <a:gd name="connsiteY20" fmla="*/ 611981 h 1347787"/>
                <a:gd name="connsiteX21" fmla="*/ 1835944 w 2924175"/>
                <a:gd name="connsiteY21" fmla="*/ 516731 h 1347787"/>
                <a:gd name="connsiteX22" fmla="*/ 1985963 w 2924175"/>
                <a:gd name="connsiteY22" fmla="*/ 426244 h 1347787"/>
                <a:gd name="connsiteX23" fmla="*/ 2155031 w 2924175"/>
                <a:gd name="connsiteY23" fmla="*/ 366712 h 1347787"/>
                <a:gd name="connsiteX24" fmla="*/ 2240756 w 2924175"/>
                <a:gd name="connsiteY24" fmla="*/ 180975 h 1347787"/>
                <a:gd name="connsiteX25" fmla="*/ 2357438 w 2924175"/>
                <a:gd name="connsiteY25" fmla="*/ 83344 h 1347787"/>
                <a:gd name="connsiteX26" fmla="*/ 2505075 w 2924175"/>
                <a:gd name="connsiteY26" fmla="*/ 80962 h 1347787"/>
                <a:gd name="connsiteX27" fmla="*/ 2595563 w 2924175"/>
                <a:gd name="connsiteY27" fmla="*/ 28575 h 1347787"/>
                <a:gd name="connsiteX28" fmla="*/ 2612231 w 2924175"/>
                <a:gd name="connsiteY28" fmla="*/ 0 h 1347787"/>
                <a:gd name="connsiteX29" fmla="*/ 2638425 w 2924175"/>
                <a:gd name="connsiteY29" fmla="*/ 16669 h 1347787"/>
                <a:gd name="connsiteX30" fmla="*/ 2638425 w 2924175"/>
                <a:gd name="connsiteY30" fmla="*/ 33337 h 1347787"/>
                <a:gd name="connsiteX31" fmla="*/ 2657475 w 2924175"/>
                <a:gd name="connsiteY31" fmla="*/ 78581 h 1347787"/>
                <a:gd name="connsiteX32" fmla="*/ 2664618 w 2924175"/>
                <a:gd name="connsiteY32" fmla="*/ 100012 h 1347787"/>
                <a:gd name="connsiteX33" fmla="*/ 2671763 w 2924175"/>
                <a:gd name="connsiteY33" fmla="*/ 121444 h 1347787"/>
                <a:gd name="connsiteX34" fmla="*/ 2728913 w 2924175"/>
                <a:gd name="connsiteY34" fmla="*/ 142875 h 1347787"/>
                <a:gd name="connsiteX35" fmla="*/ 2769393 w 2924175"/>
                <a:gd name="connsiteY35" fmla="*/ 147637 h 1347787"/>
                <a:gd name="connsiteX36" fmla="*/ 2790824 w 2924175"/>
                <a:gd name="connsiteY36" fmla="*/ 176213 h 1347787"/>
                <a:gd name="connsiteX37" fmla="*/ 2812257 w 2924175"/>
                <a:gd name="connsiteY37" fmla="*/ 157163 h 1347787"/>
                <a:gd name="connsiteX38" fmla="*/ 2847975 w 2924175"/>
                <a:gd name="connsiteY38" fmla="*/ 190500 h 1347787"/>
                <a:gd name="connsiteX39" fmla="*/ 2852738 w 2924175"/>
                <a:gd name="connsiteY39" fmla="*/ 211931 h 1347787"/>
                <a:gd name="connsiteX40" fmla="*/ 2862263 w 2924175"/>
                <a:gd name="connsiteY40" fmla="*/ 214312 h 1347787"/>
                <a:gd name="connsiteX41" fmla="*/ 2924175 w 2924175"/>
                <a:gd name="connsiteY41" fmla="*/ 204787 h 1347787"/>
                <a:gd name="connsiteX0" fmla="*/ 3638550 w 3638550"/>
                <a:gd name="connsiteY0" fmla="*/ 204787 h 1347787"/>
                <a:gd name="connsiteX1" fmla="*/ 3624262 w 3638550"/>
                <a:gd name="connsiteY1" fmla="*/ 1347787 h 1347787"/>
                <a:gd name="connsiteX2" fmla="*/ 0 w 3638550"/>
                <a:gd name="connsiteY2" fmla="*/ 1347787 h 1347787"/>
                <a:gd name="connsiteX3" fmla="*/ 790575 w 3638550"/>
                <a:gd name="connsiteY3" fmla="*/ 421481 h 1347787"/>
                <a:gd name="connsiteX4" fmla="*/ 847725 w 3638550"/>
                <a:gd name="connsiteY4" fmla="*/ 438150 h 1347787"/>
                <a:gd name="connsiteX5" fmla="*/ 929938 w 3638550"/>
                <a:gd name="connsiteY5" fmla="*/ 483989 h 1347787"/>
                <a:gd name="connsiteX6" fmla="*/ 1012031 w 3638550"/>
                <a:gd name="connsiteY6" fmla="*/ 483394 h 1347787"/>
                <a:gd name="connsiteX7" fmla="*/ 1071563 w 3638550"/>
                <a:gd name="connsiteY7" fmla="*/ 488156 h 1347787"/>
                <a:gd name="connsiteX8" fmla="*/ 1123950 w 3638550"/>
                <a:gd name="connsiteY8" fmla="*/ 516731 h 1347787"/>
                <a:gd name="connsiteX9" fmla="*/ 1162050 w 3638550"/>
                <a:gd name="connsiteY9" fmla="*/ 540544 h 1347787"/>
                <a:gd name="connsiteX10" fmla="*/ 1223963 w 3638550"/>
                <a:gd name="connsiteY10" fmla="*/ 604837 h 1347787"/>
                <a:gd name="connsiteX11" fmla="*/ 1240631 w 3638550"/>
                <a:gd name="connsiteY11" fmla="*/ 602456 h 1347787"/>
                <a:gd name="connsiteX12" fmla="*/ 1309688 w 3638550"/>
                <a:gd name="connsiteY12" fmla="*/ 621506 h 1347787"/>
                <a:gd name="connsiteX13" fmla="*/ 1428750 w 3638550"/>
                <a:gd name="connsiteY13" fmla="*/ 604837 h 1347787"/>
                <a:gd name="connsiteX14" fmla="*/ 1588294 w 3638550"/>
                <a:gd name="connsiteY14" fmla="*/ 566737 h 1347787"/>
                <a:gd name="connsiteX15" fmla="*/ 1721644 w 3638550"/>
                <a:gd name="connsiteY15" fmla="*/ 490537 h 1347787"/>
                <a:gd name="connsiteX16" fmla="*/ 1821656 w 3638550"/>
                <a:gd name="connsiteY16" fmla="*/ 442912 h 1347787"/>
                <a:gd name="connsiteX17" fmla="*/ 1976438 w 3638550"/>
                <a:gd name="connsiteY17" fmla="*/ 440531 h 1347787"/>
                <a:gd name="connsiteX18" fmla="*/ 2197894 w 3638550"/>
                <a:gd name="connsiteY18" fmla="*/ 466725 h 1347787"/>
                <a:gd name="connsiteX19" fmla="*/ 2340769 w 3638550"/>
                <a:gd name="connsiteY19" fmla="*/ 552450 h 1347787"/>
                <a:gd name="connsiteX20" fmla="*/ 2455069 w 3638550"/>
                <a:gd name="connsiteY20" fmla="*/ 611981 h 1347787"/>
                <a:gd name="connsiteX21" fmla="*/ 2550319 w 3638550"/>
                <a:gd name="connsiteY21" fmla="*/ 516731 h 1347787"/>
                <a:gd name="connsiteX22" fmla="*/ 2700338 w 3638550"/>
                <a:gd name="connsiteY22" fmla="*/ 426244 h 1347787"/>
                <a:gd name="connsiteX23" fmla="*/ 2869406 w 3638550"/>
                <a:gd name="connsiteY23" fmla="*/ 366712 h 1347787"/>
                <a:gd name="connsiteX24" fmla="*/ 2955131 w 3638550"/>
                <a:gd name="connsiteY24" fmla="*/ 180975 h 1347787"/>
                <a:gd name="connsiteX25" fmla="*/ 3071813 w 3638550"/>
                <a:gd name="connsiteY25" fmla="*/ 83344 h 1347787"/>
                <a:gd name="connsiteX26" fmla="*/ 3219450 w 3638550"/>
                <a:gd name="connsiteY26" fmla="*/ 80962 h 1347787"/>
                <a:gd name="connsiteX27" fmla="*/ 3309938 w 3638550"/>
                <a:gd name="connsiteY27" fmla="*/ 28575 h 1347787"/>
                <a:gd name="connsiteX28" fmla="*/ 3326606 w 3638550"/>
                <a:gd name="connsiteY28" fmla="*/ 0 h 1347787"/>
                <a:gd name="connsiteX29" fmla="*/ 3352800 w 3638550"/>
                <a:gd name="connsiteY29" fmla="*/ 16669 h 1347787"/>
                <a:gd name="connsiteX30" fmla="*/ 3352800 w 3638550"/>
                <a:gd name="connsiteY30" fmla="*/ 33337 h 1347787"/>
                <a:gd name="connsiteX31" fmla="*/ 3371850 w 3638550"/>
                <a:gd name="connsiteY31" fmla="*/ 78581 h 1347787"/>
                <a:gd name="connsiteX32" fmla="*/ 3378993 w 3638550"/>
                <a:gd name="connsiteY32" fmla="*/ 100012 h 1347787"/>
                <a:gd name="connsiteX33" fmla="*/ 3386138 w 3638550"/>
                <a:gd name="connsiteY33" fmla="*/ 121444 h 1347787"/>
                <a:gd name="connsiteX34" fmla="*/ 3443288 w 3638550"/>
                <a:gd name="connsiteY34" fmla="*/ 142875 h 1347787"/>
                <a:gd name="connsiteX35" fmla="*/ 3483768 w 3638550"/>
                <a:gd name="connsiteY35" fmla="*/ 147637 h 1347787"/>
                <a:gd name="connsiteX36" fmla="*/ 3505199 w 3638550"/>
                <a:gd name="connsiteY36" fmla="*/ 176213 h 1347787"/>
                <a:gd name="connsiteX37" fmla="*/ 3526632 w 3638550"/>
                <a:gd name="connsiteY37" fmla="*/ 157163 h 1347787"/>
                <a:gd name="connsiteX38" fmla="*/ 3562350 w 3638550"/>
                <a:gd name="connsiteY38" fmla="*/ 190500 h 1347787"/>
                <a:gd name="connsiteX39" fmla="*/ 3567113 w 3638550"/>
                <a:gd name="connsiteY39" fmla="*/ 211931 h 1347787"/>
                <a:gd name="connsiteX40" fmla="*/ 3576638 w 3638550"/>
                <a:gd name="connsiteY40" fmla="*/ 214312 h 1347787"/>
                <a:gd name="connsiteX41" fmla="*/ 3638550 w 3638550"/>
                <a:gd name="connsiteY41" fmla="*/ 204787 h 1347787"/>
                <a:gd name="connsiteX0" fmla="*/ 3638550 w 3638550"/>
                <a:gd name="connsiteY0" fmla="*/ 204989 h 1347989"/>
                <a:gd name="connsiteX1" fmla="*/ 3624262 w 3638550"/>
                <a:gd name="connsiteY1" fmla="*/ 1347989 h 1347989"/>
                <a:gd name="connsiteX2" fmla="*/ 0 w 3638550"/>
                <a:gd name="connsiteY2" fmla="*/ 1347989 h 1347989"/>
                <a:gd name="connsiteX3" fmla="*/ 790575 w 3638550"/>
                <a:gd name="connsiteY3" fmla="*/ 421683 h 1347989"/>
                <a:gd name="connsiteX4" fmla="*/ 847725 w 3638550"/>
                <a:gd name="connsiteY4" fmla="*/ 438352 h 1347989"/>
                <a:gd name="connsiteX5" fmla="*/ 929938 w 3638550"/>
                <a:gd name="connsiteY5" fmla="*/ 484191 h 1347989"/>
                <a:gd name="connsiteX6" fmla="*/ 1012031 w 3638550"/>
                <a:gd name="connsiteY6" fmla="*/ 483596 h 1347989"/>
                <a:gd name="connsiteX7" fmla="*/ 1071563 w 3638550"/>
                <a:gd name="connsiteY7" fmla="*/ 488358 h 1347989"/>
                <a:gd name="connsiteX8" fmla="*/ 1123950 w 3638550"/>
                <a:gd name="connsiteY8" fmla="*/ 516933 h 1347989"/>
                <a:gd name="connsiteX9" fmla="*/ 1162050 w 3638550"/>
                <a:gd name="connsiteY9" fmla="*/ 540746 h 1347989"/>
                <a:gd name="connsiteX10" fmla="*/ 1223963 w 3638550"/>
                <a:gd name="connsiteY10" fmla="*/ 605039 h 1347989"/>
                <a:gd name="connsiteX11" fmla="*/ 1240631 w 3638550"/>
                <a:gd name="connsiteY11" fmla="*/ 602658 h 1347989"/>
                <a:gd name="connsiteX12" fmla="*/ 1309688 w 3638550"/>
                <a:gd name="connsiteY12" fmla="*/ 621708 h 1347989"/>
                <a:gd name="connsiteX13" fmla="*/ 1428750 w 3638550"/>
                <a:gd name="connsiteY13" fmla="*/ 605039 h 1347989"/>
                <a:gd name="connsiteX14" fmla="*/ 1588294 w 3638550"/>
                <a:gd name="connsiteY14" fmla="*/ 566939 h 1347989"/>
                <a:gd name="connsiteX15" fmla="*/ 1721644 w 3638550"/>
                <a:gd name="connsiteY15" fmla="*/ 490739 h 1347989"/>
                <a:gd name="connsiteX16" fmla="*/ 1821656 w 3638550"/>
                <a:gd name="connsiteY16" fmla="*/ 443114 h 1347989"/>
                <a:gd name="connsiteX17" fmla="*/ 1976438 w 3638550"/>
                <a:gd name="connsiteY17" fmla="*/ 440733 h 1347989"/>
                <a:gd name="connsiteX18" fmla="*/ 2197894 w 3638550"/>
                <a:gd name="connsiteY18" fmla="*/ 466927 h 1347989"/>
                <a:gd name="connsiteX19" fmla="*/ 2340769 w 3638550"/>
                <a:gd name="connsiteY19" fmla="*/ 552652 h 1347989"/>
                <a:gd name="connsiteX20" fmla="*/ 2455069 w 3638550"/>
                <a:gd name="connsiteY20" fmla="*/ 612183 h 1347989"/>
                <a:gd name="connsiteX21" fmla="*/ 2550319 w 3638550"/>
                <a:gd name="connsiteY21" fmla="*/ 516933 h 1347989"/>
                <a:gd name="connsiteX22" fmla="*/ 2700338 w 3638550"/>
                <a:gd name="connsiteY22" fmla="*/ 426446 h 1347989"/>
                <a:gd name="connsiteX23" fmla="*/ 2869406 w 3638550"/>
                <a:gd name="connsiteY23" fmla="*/ 366914 h 1347989"/>
                <a:gd name="connsiteX24" fmla="*/ 2955131 w 3638550"/>
                <a:gd name="connsiteY24" fmla="*/ 181177 h 1347989"/>
                <a:gd name="connsiteX25" fmla="*/ 3071813 w 3638550"/>
                <a:gd name="connsiteY25" fmla="*/ 83546 h 1347989"/>
                <a:gd name="connsiteX26" fmla="*/ 3219450 w 3638550"/>
                <a:gd name="connsiteY26" fmla="*/ 81164 h 1347989"/>
                <a:gd name="connsiteX27" fmla="*/ 3309938 w 3638550"/>
                <a:gd name="connsiteY27" fmla="*/ 28777 h 1347989"/>
                <a:gd name="connsiteX28" fmla="*/ 3326606 w 3638550"/>
                <a:gd name="connsiteY28" fmla="*/ 202 h 1347989"/>
                <a:gd name="connsiteX29" fmla="*/ 3352800 w 3638550"/>
                <a:gd name="connsiteY29" fmla="*/ 16871 h 1347989"/>
                <a:gd name="connsiteX30" fmla="*/ 3352800 w 3638550"/>
                <a:gd name="connsiteY30" fmla="*/ 33539 h 1347989"/>
                <a:gd name="connsiteX31" fmla="*/ 3371850 w 3638550"/>
                <a:gd name="connsiteY31" fmla="*/ 78783 h 1347989"/>
                <a:gd name="connsiteX32" fmla="*/ 3378993 w 3638550"/>
                <a:gd name="connsiteY32" fmla="*/ 100214 h 1347989"/>
                <a:gd name="connsiteX33" fmla="*/ 3386138 w 3638550"/>
                <a:gd name="connsiteY33" fmla="*/ 121646 h 1347989"/>
                <a:gd name="connsiteX34" fmla="*/ 3443288 w 3638550"/>
                <a:gd name="connsiteY34" fmla="*/ 143077 h 1347989"/>
                <a:gd name="connsiteX35" fmla="*/ 3483768 w 3638550"/>
                <a:gd name="connsiteY35" fmla="*/ 147839 h 1347989"/>
                <a:gd name="connsiteX36" fmla="*/ 3505199 w 3638550"/>
                <a:gd name="connsiteY36" fmla="*/ 176415 h 1347989"/>
                <a:gd name="connsiteX37" fmla="*/ 3526632 w 3638550"/>
                <a:gd name="connsiteY37" fmla="*/ 157365 h 1347989"/>
                <a:gd name="connsiteX38" fmla="*/ 3562350 w 3638550"/>
                <a:gd name="connsiteY38" fmla="*/ 190702 h 1347989"/>
                <a:gd name="connsiteX39" fmla="*/ 3567113 w 3638550"/>
                <a:gd name="connsiteY39" fmla="*/ 212133 h 1347989"/>
                <a:gd name="connsiteX40" fmla="*/ 3576638 w 3638550"/>
                <a:gd name="connsiteY40" fmla="*/ 214514 h 1347989"/>
                <a:gd name="connsiteX41" fmla="*/ 3638550 w 3638550"/>
                <a:gd name="connsiteY41" fmla="*/ 204989 h 1347989"/>
                <a:gd name="connsiteX0" fmla="*/ 3638550 w 3638550"/>
                <a:gd name="connsiteY0" fmla="*/ 204989 h 1347989"/>
                <a:gd name="connsiteX1" fmla="*/ 3624262 w 3638550"/>
                <a:gd name="connsiteY1" fmla="*/ 1347989 h 1347989"/>
                <a:gd name="connsiteX2" fmla="*/ 0 w 3638550"/>
                <a:gd name="connsiteY2" fmla="*/ 1347989 h 1347989"/>
                <a:gd name="connsiteX3" fmla="*/ 790575 w 3638550"/>
                <a:gd name="connsiteY3" fmla="*/ 421683 h 1347989"/>
                <a:gd name="connsiteX4" fmla="*/ 847725 w 3638550"/>
                <a:gd name="connsiteY4" fmla="*/ 438352 h 1347989"/>
                <a:gd name="connsiteX5" fmla="*/ 929938 w 3638550"/>
                <a:gd name="connsiteY5" fmla="*/ 484191 h 1347989"/>
                <a:gd name="connsiteX6" fmla="*/ 1012031 w 3638550"/>
                <a:gd name="connsiteY6" fmla="*/ 483596 h 1347989"/>
                <a:gd name="connsiteX7" fmla="*/ 1071563 w 3638550"/>
                <a:gd name="connsiteY7" fmla="*/ 488358 h 1347989"/>
                <a:gd name="connsiteX8" fmla="*/ 1123950 w 3638550"/>
                <a:gd name="connsiteY8" fmla="*/ 516933 h 1347989"/>
                <a:gd name="connsiteX9" fmla="*/ 1162050 w 3638550"/>
                <a:gd name="connsiteY9" fmla="*/ 540746 h 1347989"/>
                <a:gd name="connsiteX10" fmla="*/ 1223963 w 3638550"/>
                <a:gd name="connsiteY10" fmla="*/ 605039 h 1347989"/>
                <a:gd name="connsiteX11" fmla="*/ 1240631 w 3638550"/>
                <a:gd name="connsiteY11" fmla="*/ 602658 h 1347989"/>
                <a:gd name="connsiteX12" fmla="*/ 1309688 w 3638550"/>
                <a:gd name="connsiteY12" fmla="*/ 621708 h 1347989"/>
                <a:gd name="connsiteX13" fmla="*/ 1428750 w 3638550"/>
                <a:gd name="connsiteY13" fmla="*/ 605039 h 1347989"/>
                <a:gd name="connsiteX14" fmla="*/ 1588294 w 3638550"/>
                <a:gd name="connsiteY14" fmla="*/ 566939 h 1347989"/>
                <a:gd name="connsiteX15" fmla="*/ 1721644 w 3638550"/>
                <a:gd name="connsiteY15" fmla="*/ 490739 h 1347989"/>
                <a:gd name="connsiteX16" fmla="*/ 1821656 w 3638550"/>
                <a:gd name="connsiteY16" fmla="*/ 443114 h 1347989"/>
                <a:gd name="connsiteX17" fmla="*/ 1976438 w 3638550"/>
                <a:gd name="connsiteY17" fmla="*/ 440733 h 1347989"/>
                <a:gd name="connsiteX18" fmla="*/ 2197894 w 3638550"/>
                <a:gd name="connsiteY18" fmla="*/ 466927 h 1347989"/>
                <a:gd name="connsiteX19" fmla="*/ 2340769 w 3638550"/>
                <a:gd name="connsiteY19" fmla="*/ 552652 h 1347989"/>
                <a:gd name="connsiteX20" fmla="*/ 2455069 w 3638550"/>
                <a:gd name="connsiteY20" fmla="*/ 612183 h 1347989"/>
                <a:gd name="connsiteX21" fmla="*/ 2550319 w 3638550"/>
                <a:gd name="connsiteY21" fmla="*/ 516933 h 1347989"/>
                <a:gd name="connsiteX22" fmla="*/ 2700338 w 3638550"/>
                <a:gd name="connsiteY22" fmla="*/ 426446 h 1347989"/>
                <a:gd name="connsiteX23" fmla="*/ 2869406 w 3638550"/>
                <a:gd name="connsiteY23" fmla="*/ 366914 h 1347989"/>
                <a:gd name="connsiteX24" fmla="*/ 2955131 w 3638550"/>
                <a:gd name="connsiteY24" fmla="*/ 181177 h 1347989"/>
                <a:gd name="connsiteX25" fmla="*/ 3071813 w 3638550"/>
                <a:gd name="connsiteY25" fmla="*/ 83546 h 1347989"/>
                <a:gd name="connsiteX26" fmla="*/ 3219450 w 3638550"/>
                <a:gd name="connsiteY26" fmla="*/ 81164 h 1347989"/>
                <a:gd name="connsiteX27" fmla="*/ 3309938 w 3638550"/>
                <a:gd name="connsiteY27" fmla="*/ 28777 h 1347989"/>
                <a:gd name="connsiteX28" fmla="*/ 3326606 w 3638550"/>
                <a:gd name="connsiteY28" fmla="*/ 202 h 1347989"/>
                <a:gd name="connsiteX29" fmla="*/ 3352800 w 3638550"/>
                <a:gd name="connsiteY29" fmla="*/ 16871 h 1347989"/>
                <a:gd name="connsiteX30" fmla="*/ 3352800 w 3638550"/>
                <a:gd name="connsiteY30" fmla="*/ 33539 h 1347989"/>
                <a:gd name="connsiteX31" fmla="*/ 3371850 w 3638550"/>
                <a:gd name="connsiteY31" fmla="*/ 78783 h 1347989"/>
                <a:gd name="connsiteX32" fmla="*/ 3378993 w 3638550"/>
                <a:gd name="connsiteY32" fmla="*/ 100214 h 1347989"/>
                <a:gd name="connsiteX33" fmla="*/ 3386138 w 3638550"/>
                <a:gd name="connsiteY33" fmla="*/ 121646 h 1347989"/>
                <a:gd name="connsiteX34" fmla="*/ 3443288 w 3638550"/>
                <a:gd name="connsiteY34" fmla="*/ 143077 h 1347989"/>
                <a:gd name="connsiteX35" fmla="*/ 3483768 w 3638550"/>
                <a:gd name="connsiteY35" fmla="*/ 147839 h 1347989"/>
                <a:gd name="connsiteX36" fmla="*/ 3505199 w 3638550"/>
                <a:gd name="connsiteY36" fmla="*/ 176415 h 1347989"/>
                <a:gd name="connsiteX37" fmla="*/ 3526632 w 3638550"/>
                <a:gd name="connsiteY37" fmla="*/ 157365 h 1347989"/>
                <a:gd name="connsiteX38" fmla="*/ 3562350 w 3638550"/>
                <a:gd name="connsiteY38" fmla="*/ 190702 h 1347989"/>
                <a:gd name="connsiteX39" fmla="*/ 3567113 w 3638550"/>
                <a:gd name="connsiteY39" fmla="*/ 212133 h 1347989"/>
                <a:gd name="connsiteX40" fmla="*/ 3576638 w 3638550"/>
                <a:gd name="connsiteY40" fmla="*/ 214514 h 1347989"/>
                <a:gd name="connsiteX41" fmla="*/ 3638550 w 3638550"/>
                <a:gd name="connsiteY41" fmla="*/ 204989 h 1347989"/>
                <a:gd name="connsiteX0" fmla="*/ 3638550 w 3638550"/>
                <a:gd name="connsiteY0" fmla="*/ 204989 h 1347989"/>
                <a:gd name="connsiteX1" fmla="*/ 3624262 w 3638550"/>
                <a:gd name="connsiteY1" fmla="*/ 1347989 h 1347989"/>
                <a:gd name="connsiteX2" fmla="*/ 0 w 3638550"/>
                <a:gd name="connsiteY2" fmla="*/ 1347989 h 1347989"/>
                <a:gd name="connsiteX3" fmla="*/ 790575 w 3638550"/>
                <a:gd name="connsiteY3" fmla="*/ 421683 h 1347989"/>
                <a:gd name="connsiteX4" fmla="*/ 847725 w 3638550"/>
                <a:gd name="connsiteY4" fmla="*/ 438352 h 1347989"/>
                <a:gd name="connsiteX5" fmla="*/ 929938 w 3638550"/>
                <a:gd name="connsiteY5" fmla="*/ 484191 h 1347989"/>
                <a:gd name="connsiteX6" fmla="*/ 1012031 w 3638550"/>
                <a:gd name="connsiteY6" fmla="*/ 483596 h 1347989"/>
                <a:gd name="connsiteX7" fmla="*/ 1071563 w 3638550"/>
                <a:gd name="connsiteY7" fmla="*/ 488358 h 1347989"/>
                <a:gd name="connsiteX8" fmla="*/ 1123950 w 3638550"/>
                <a:gd name="connsiteY8" fmla="*/ 516933 h 1347989"/>
                <a:gd name="connsiteX9" fmla="*/ 1162050 w 3638550"/>
                <a:gd name="connsiteY9" fmla="*/ 540746 h 1347989"/>
                <a:gd name="connsiteX10" fmla="*/ 1223963 w 3638550"/>
                <a:gd name="connsiteY10" fmla="*/ 605039 h 1347989"/>
                <a:gd name="connsiteX11" fmla="*/ 1240631 w 3638550"/>
                <a:gd name="connsiteY11" fmla="*/ 602658 h 1347989"/>
                <a:gd name="connsiteX12" fmla="*/ 1309688 w 3638550"/>
                <a:gd name="connsiteY12" fmla="*/ 621708 h 1347989"/>
                <a:gd name="connsiteX13" fmla="*/ 1428750 w 3638550"/>
                <a:gd name="connsiteY13" fmla="*/ 605039 h 1347989"/>
                <a:gd name="connsiteX14" fmla="*/ 1588294 w 3638550"/>
                <a:gd name="connsiteY14" fmla="*/ 566939 h 1347989"/>
                <a:gd name="connsiteX15" fmla="*/ 1721644 w 3638550"/>
                <a:gd name="connsiteY15" fmla="*/ 490739 h 1347989"/>
                <a:gd name="connsiteX16" fmla="*/ 1821656 w 3638550"/>
                <a:gd name="connsiteY16" fmla="*/ 443114 h 1347989"/>
                <a:gd name="connsiteX17" fmla="*/ 1976438 w 3638550"/>
                <a:gd name="connsiteY17" fmla="*/ 440733 h 1347989"/>
                <a:gd name="connsiteX18" fmla="*/ 2197894 w 3638550"/>
                <a:gd name="connsiteY18" fmla="*/ 466927 h 1347989"/>
                <a:gd name="connsiteX19" fmla="*/ 2340769 w 3638550"/>
                <a:gd name="connsiteY19" fmla="*/ 552652 h 1347989"/>
                <a:gd name="connsiteX20" fmla="*/ 2455069 w 3638550"/>
                <a:gd name="connsiteY20" fmla="*/ 612183 h 1347989"/>
                <a:gd name="connsiteX21" fmla="*/ 2550319 w 3638550"/>
                <a:gd name="connsiteY21" fmla="*/ 516933 h 1347989"/>
                <a:gd name="connsiteX22" fmla="*/ 2700338 w 3638550"/>
                <a:gd name="connsiteY22" fmla="*/ 426446 h 1347989"/>
                <a:gd name="connsiteX23" fmla="*/ 2869406 w 3638550"/>
                <a:gd name="connsiteY23" fmla="*/ 366914 h 1347989"/>
                <a:gd name="connsiteX24" fmla="*/ 2955131 w 3638550"/>
                <a:gd name="connsiteY24" fmla="*/ 181177 h 1347989"/>
                <a:gd name="connsiteX25" fmla="*/ 3071813 w 3638550"/>
                <a:gd name="connsiteY25" fmla="*/ 83546 h 1347989"/>
                <a:gd name="connsiteX26" fmla="*/ 3219450 w 3638550"/>
                <a:gd name="connsiteY26" fmla="*/ 81164 h 1347989"/>
                <a:gd name="connsiteX27" fmla="*/ 3309938 w 3638550"/>
                <a:gd name="connsiteY27" fmla="*/ 28777 h 1347989"/>
                <a:gd name="connsiteX28" fmla="*/ 3326606 w 3638550"/>
                <a:gd name="connsiteY28" fmla="*/ 202 h 1347989"/>
                <a:gd name="connsiteX29" fmla="*/ 3352800 w 3638550"/>
                <a:gd name="connsiteY29" fmla="*/ 16871 h 1347989"/>
                <a:gd name="connsiteX30" fmla="*/ 3352800 w 3638550"/>
                <a:gd name="connsiteY30" fmla="*/ 33539 h 1347989"/>
                <a:gd name="connsiteX31" fmla="*/ 3371850 w 3638550"/>
                <a:gd name="connsiteY31" fmla="*/ 78783 h 1347989"/>
                <a:gd name="connsiteX32" fmla="*/ 3378993 w 3638550"/>
                <a:gd name="connsiteY32" fmla="*/ 100214 h 1347989"/>
                <a:gd name="connsiteX33" fmla="*/ 3386138 w 3638550"/>
                <a:gd name="connsiteY33" fmla="*/ 121646 h 1347989"/>
                <a:gd name="connsiteX34" fmla="*/ 3443288 w 3638550"/>
                <a:gd name="connsiteY34" fmla="*/ 143077 h 1347989"/>
                <a:gd name="connsiteX35" fmla="*/ 3483768 w 3638550"/>
                <a:gd name="connsiteY35" fmla="*/ 147839 h 1347989"/>
                <a:gd name="connsiteX36" fmla="*/ 3505199 w 3638550"/>
                <a:gd name="connsiteY36" fmla="*/ 176415 h 1347989"/>
                <a:gd name="connsiteX37" fmla="*/ 3526632 w 3638550"/>
                <a:gd name="connsiteY37" fmla="*/ 157365 h 1347989"/>
                <a:gd name="connsiteX38" fmla="*/ 3562350 w 3638550"/>
                <a:gd name="connsiteY38" fmla="*/ 190702 h 1347989"/>
                <a:gd name="connsiteX39" fmla="*/ 3567113 w 3638550"/>
                <a:gd name="connsiteY39" fmla="*/ 212133 h 1347989"/>
                <a:gd name="connsiteX40" fmla="*/ 3638550 w 3638550"/>
                <a:gd name="connsiteY40" fmla="*/ 204989 h 1347989"/>
                <a:gd name="connsiteX0" fmla="*/ 3638550 w 3638550"/>
                <a:gd name="connsiteY0" fmla="*/ 204989 h 1347989"/>
                <a:gd name="connsiteX1" fmla="*/ 3624262 w 3638550"/>
                <a:gd name="connsiteY1" fmla="*/ 1347989 h 1347989"/>
                <a:gd name="connsiteX2" fmla="*/ 0 w 3638550"/>
                <a:gd name="connsiteY2" fmla="*/ 1347989 h 1347989"/>
                <a:gd name="connsiteX3" fmla="*/ 790575 w 3638550"/>
                <a:gd name="connsiteY3" fmla="*/ 421683 h 1347989"/>
                <a:gd name="connsiteX4" fmla="*/ 847725 w 3638550"/>
                <a:gd name="connsiteY4" fmla="*/ 438352 h 1347989"/>
                <a:gd name="connsiteX5" fmla="*/ 929938 w 3638550"/>
                <a:gd name="connsiteY5" fmla="*/ 484191 h 1347989"/>
                <a:gd name="connsiteX6" fmla="*/ 1012031 w 3638550"/>
                <a:gd name="connsiteY6" fmla="*/ 483596 h 1347989"/>
                <a:gd name="connsiteX7" fmla="*/ 1071563 w 3638550"/>
                <a:gd name="connsiteY7" fmla="*/ 488358 h 1347989"/>
                <a:gd name="connsiteX8" fmla="*/ 1123950 w 3638550"/>
                <a:gd name="connsiteY8" fmla="*/ 516933 h 1347989"/>
                <a:gd name="connsiteX9" fmla="*/ 1162050 w 3638550"/>
                <a:gd name="connsiteY9" fmla="*/ 540746 h 1347989"/>
                <a:gd name="connsiteX10" fmla="*/ 1223963 w 3638550"/>
                <a:gd name="connsiteY10" fmla="*/ 605039 h 1347989"/>
                <a:gd name="connsiteX11" fmla="*/ 1240631 w 3638550"/>
                <a:gd name="connsiteY11" fmla="*/ 602658 h 1347989"/>
                <a:gd name="connsiteX12" fmla="*/ 1309688 w 3638550"/>
                <a:gd name="connsiteY12" fmla="*/ 621708 h 1347989"/>
                <a:gd name="connsiteX13" fmla="*/ 1428750 w 3638550"/>
                <a:gd name="connsiteY13" fmla="*/ 605039 h 1347989"/>
                <a:gd name="connsiteX14" fmla="*/ 1588294 w 3638550"/>
                <a:gd name="connsiteY14" fmla="*/ 566939 h 1347989"/>
                <a:gd name="connsiteX15" fmla="*/ 1721644 w 3638550"/>
                <a:gd name="connsiteY15" fmla="*/ 490739 h 1347989"/>
                <a:gd name="connsiteX16" fmla="*/ 1821656 w 3638550"/>
                <a:gd name="connsiteY16" fmla="*/ 443114 h 1347989"/>
                <a:gd name="connsiteX17" fmla="*/ 1976438 w 3638550"/>
                <a:gd name="connsiteY17" fmla="*/ 440733 h 1347989"/>
                <a:gd name="connsiteX18" fmla="*/ 2197894 w 3638550"/>
                <a:gd name="connsiteY18" fmla="*/ 466927 h 1347989"/>
                <a:gd name="connsiteX19" fmla="*/ 2340769 w 3638550"/>
                <a:gd name="connsiteY19" fmla="*/ 552652 h 1347989"/>
                <a:gd name="connsiteX20" fmla="*/ 2455069 w 3638550"/>
                <a:gd name="connsiteY20" fmla="*/ 612183 h 1347989"/>
                <a:gd name="connsiteX21" fmla="*/ 2550319 w 3638550"/>
                <a:gd name="connsiteY21" fmla="*/ 516933 h 1347989"/>
                <a:gd name="connsiteX22" fmla="*/ 2700338 w 3638550"/>
                <a:gd name="connsiteY22" fmla="*/ 426446 h 1347989"/>
                <a:gd name="connsiteX23" fmla="*/ 2869406 w 3638550"/>
                <a:gd name="connsiteY23" fmla="*/ 366914 h 1347989"/>
                <a:gd name="connsiteX24" fmla="*/ 2955131 w 3638550"/>
                <a:gd name="connsiteY24" fmla="*/ 181177 h 1347989"/>
                <a:gd name="connsiteX25" fmla="*/ 3071813 w 3638550"/>
                <a:gd name="connsiteY25" fmla="*/ 83546 h 1347989"/>
                <a:gd name="connsiteX26" fmla="*/ 3219450 w 3638550"/>
                <a:gd name="connsiteY26" fmla="*/ 81164 h 1347989"/>
                <a:gd name="connsiteX27" fmla="*/ 3309938 w 3638550"/>
                <a:gd name="connsiteY27" fmla="*/ 28777 h 1347989"/>
                <a:gd name="connsiteX28" fmla="*/ 3326606 w 3638550"/>
                <a:gd name="connsiteY28" fmla="*/ 202 h 1347989"/>
                <a:gd name="connsiteX29" fmla="*/ 3352800 w 3638550"/>
                <a:gd name="connsiteY29" fmla="*/ 16871 h 1347989"/>
                <a:gd name="connsiteX30" fmla="*/ 3352800 w 3638550"/>
                <a:gd name="connsiteY30" fmla="*/ 33539 h 1347989"/>
                <a:gd name="connsiteX31" fmla="*/ 3371850 w 3638550"/>
                <a:gd name="connsiteY31" fmla="*/ 78783 h 1347989"/>
                <a:gd name="connsiteX32" fmla="*/ 3378993 w 3638550"/>
                <a:gd name="connsiteY32" fmla="*/ 100214 h 1347989"/>
                <a:gd name="connsiteX33" fmla="*/ 3386138 w 3638550"/>
                <a:gd name="connsiteY33" fmla="*/ 121646 h 1347989"/>
                <a:gd name="connsiteX34" fmla="*/ 3443288 w 3638550"/>
                <a:gd name="connsiteY34" fmla="*/ 143077 h 1347989"/>
                <a:gd name="connsiteX35" fmla="*/ 3483768 w 3638550"/>
                <a:gd name="connsiteY35" fmla="*/ 147839 h 1347989"/>
                <a:gd name="connsiteX36" fmla="*/ 3505199 w 3638550"/>
                <a:gd name="connsiteY36" fmla="*/ 176415 h 1347989"/>
                <a:gd name="connsiteX37" fmla="*/ 3526632 w 3638550"/>
                <a:gd name="connsiteY37" fmla="*/ 157365 h 1347989"/>
                <a:gd name="connsiteX38" fmla="*/ 3562350 w 3638550"/>
                <a:gd name="connsiteY38" fmla="*/ 190702 h 1347989"/>
                <a:gd name="connsiteX39" fmla="*/ 3581401 w 3638550"/>
                <a:gd name="connsiteY39" fmla="*/ 212133 h 1347989"/>
                <a:gd name="connsiteX40" fmla="*/ 3638550 w 3638550"/>
                <a:gd name="connsiteY40" fmla="*/ 204989 h 1347989"/>
                <a:gd name="connsiteX0" fmla="*/ 2847975 w 2847975"/>
                <a:gd name="connsiteY0" fmla="*/ 204989 h 1347989"/>
                <a:gd name="connsiteX1" fmla="*/ 2833687 w 2847975"/>
                <a:gd name="connsiteY1" fmla="*/ 1347989 h 1347989"/>
                <a:gd name="connsiteX2" fmla="*/ 80962 w 2847975"/>
                <a:gd name="connsiteY2" fmla="*/ 588370 h 1347989"/>
                <a:gd name="connsiteX3" fmla="*/ 0 w 2847975"/>
                <a:gd name="connsiteY3" fmla="*/ 421683 h 1347989"/>
                <a:gd name="connsiteX4" fmla="*/ 57150 w 2847975"/>
                <a:gd name="connsiteY4" fmla="*/ 438352 h 1347989"/>
                <a:gd name="connsiteX5" fmla="*/ 139363 w 2847975"/>
                <a:gd name="connsiteY5" fmla="*/ 484191 h 1347989"/>
                <a:gd name="connsiteX6" fmla="*/ 221456 w 2847975"/>
                <a:gd name="connsiteY6" fmla="*/ 483596 h 1347989"/>
                <a:gd name="connsiteX7" fmla="*/ 280988 w 2847975"/>
                <a:gd name="connsiteY7" fmla="*/ 488358 h 1347989"/>
                <a:gd name="connsiteX8" fmla="*/ 333375 w 2847975"/>
                <a:gd name="connsiteY8" fmla="*/ 516933 h 1347989"/>
                <a:gd name="connsiteX9" fmla="*/ 371475 w 2847975"/>
                <a:gd name="connsiteY9" fmla="*/ 540746 h 1347989"/>
                <a:gd name="connsiteX10" fmla="*/ 433388 w 2847975"/>
                <a:gd name="connsiteY10" fmla="*/ 605039 h 1347989"/>
                <a:gd name="connsiteX11" fmla="*/ 450056 w 2847975"/>
                <a:gd name="connsiteY11" fmla="*/ 602658 h 1347989"/>
                <a:gd name="connsiteX12" fmla="*/ 519113 w 2847975"/>
                <a:gd name="connsiteY12" fmla="*/ 621708 h 1347989"/>
                <a:gd name="connsiteX13" fmla="*/ 638175 w 2847975"/>
                <a:gd name="connsiteY13" fmla="*/ 605039 h 1347989"/>
                <a:gd name="connsiteX14" fmla="*/ 797719 w 2847975"/>
                <a:gd name="connsiteY14" fmla="*/ 566939 h 1347989"/>
                <a:gd name="connsiteX15" fmla="*/ 931069 w 2847975"/>
                <a:gd name="connsiteY15" fmla="*/ 490739 h 1347989"/>
                <a:gd name="connsiteX16" fmla="*/ 1031081 w 2847975"/>
                <a:gd name="connsiteY16" fmla="*/ 443114 h 1347989"/>
                <a:gd name="connsiteX17" fmla="*/ 1185863 w 2847975"/>
                <a:gd name="connsiteY17" fmla="*/ 440733 h 1347989"/>
                <a:gd name="connsiteX18" fmla="*/ 1407319 w 2847975"/>
                <a:gd name="connsiteY18" fmla="*/ 466927 h 1347989"/>
                <a:gd name="connsiteX19" fmla="*/ 1550194 w 2847975"/>
                <a:gd name="connsiteY19" fmla="*/ 552652 h 1347989"/>
                <a:gd name="connsiteX20" fmla="*/ 1664494 w 2847975"/>
                <a:gd name="connsiteY20" fmla="*/ 612183 h 1347989"/>
                <a:gd name="connsiteX21" fmla="*/ 1759744 w 2847975"/>
                <a:gd name="connsiteY21" fmla="*/ 516933 h 1347989"/>
                <a:gd name="connsiteX22" fmla="*/ 1909763 w 2847975"/>
                <a:gd name="connsiteY22" fmla="*/ 426446 h 1347989"/>
                <a:gd name="connsiteX23" fmla="*/ 2078831 w 2847975"/>
                <a:gd name="connsiteY23" fmla="*/ 366914 h 1347989"/>
                <a:gd name="connsiteX24" fmla="*/ 2164556 w 2847975"/>
                <a:gd name="connsiteY24" fmla="*/ 181177 h 1347989"/>
                <a:gd name="connsiteX25" fmla="*/ 2281238 w 2847975"/>
                <a:gd name="connsiteY25" fmla="*/ 83546 h 1347989"/>
                <a:gd name="connsiteX26" fmla="*/ 2428875 w 2847975"/>
                <a:gd name="connsiteY26" fmla="*/ 81164 h 1347989"/>
                <a:gd name="connsiteX27" fmla="*/ 2519363 w 2847975"/>
                <a:gd name="connsiteY27" fmla="*/ 28777 h 1347989"/>
                <a:gd name="connsiteX28" fmla="*/ 2536031 w 2847975"/>
                <a:gd name="connsiteY28" fmla="*/ 202 h 1347989"/>
                <a:gd name="connsiteX29" fmla="*/ 2562225 w 2847975"/>
                <a:gd name="connsiteY29" fmla="*/ 16871 h 1347989"/>
                <a:gd name="connsiteX30" fmla="*/ 2562225 w 2847975"/>
                <a:gd name="connsiteY30" fmla="*/ 33539 h 1347989"/>
                <a:gd name="connsiteX31" fmla="*/ 2581275 w 2847975"/>
                <a:gd name="connsiteY31" fmla="*/ 78783 h 1347989"/>
                <a:gd name="connsiteX32" fmla="*/ 2588418 w 2847975"/>
                <a:gd name="connsiteY32" fmla="*/ 100214 h 1347989"/>
                <a:gd name="connsiteX33" fmla="*/ 2595563 w 2847975"/>
                <a:gd name="connsiteY33" fmla="*/ 121646 h 1347989"/>
                <a:gd name="connsiteX34" fmla="*/ 2652713 w 2847975"/>
                <a:gd name="connsiteY34" fmla="*/ 143077 h 1347989"/>
                <a:gd name="connsiteX35" fmla="*/ 2693193 w 2847975"/>
                <a:gd name="connsiteY35" fmla="*/ 147839 h 1347989"/>
                <a:gd name="connsiteX36" fmla="*/ 2714624 w 2847975"/>
                <a:gd name="connsiteY36" fmla="*/ 176415 h 1347989"/>
                <a:gd name="connsiteX37" fmla="*/ 2736057 w 2847975"/>
                <a:gd name="connsiteY37" fmla="*/ 157365 h 1347989"/>
                <a:gd name="connsiteX38" fmla="*/ 2771775 w 2847975"/>
                <a:gd name="connsiteY38" fmla="*/ 190702 h 1347989"/>
                <a:gd name="connsiteX39" fmla="*/ 2790826 w 2847975"/>
                <a:gd name="connsiteY39" fmla="*/ 212133 h 1347989"/>
                <a:gd name="connsiteX40" fmla="*/ 2847975 w 2847975"/>
                <a:gd name="connsiteY40" fmla="*/ 204989 h 1347989"/>
                <a:gd name="connsiteX0" fmla="*/ 2847975 w 2847975"/>
                <a:gd name="connsiteY0" fmla="*/ 204989 h 1347989"/>
                <a:gd name="connsiteX1" fmla="*/ 2833687 w 2847975"/>
                <a:gd name="connsiteY1" fmla="*/ 1347989 h 1347989"/>
                <a:gd name="connsiteX2" fmla="*/ 1200458 w 2847975"/>
                <a:gd name="connsiteY2" fmla="*/ 891324 h 1347989"/>
                <a:gd name="connsiteX3" fmla="*/ 80962 w 2847975"/>
                <a:gd name="connsiteY3" fmla="*/ 588370 h 1347989"/>
                <a:gd name="connsiteX4" fmla="*/ 0 w 2847975"/>
                <a:gd name="connsiteY4" fmla="*/ 421683 h 1347989"/>
                <a:gd name="connsiteX5" fmla="*/ 57150 w 2847975"/>
                <a:gd name="connsiteY5" fmla="*/ 438352 h 1347989"/>
                <a:gd name="connsiteX6" fmla="*/ 139363 w 2847975"/>
                <a:gd name="connsiteY6" fmla="*/ 484191 h 1347989"/>
                <a:gd name="connsiteX7" fmla="*/ 221456 w 2847975"/>
                <a:gd name="connsiteY7" fmla="*/ 483596 h 1347989"/>
                <a:gd name="connsiteX8" fmla="*/ 280988 w 2847975"/>
                <a:gd name="connsiteY8" fmla="*/ 488358 h 1347989"/>
                <a:gd name="connsiteX9" fmla="*/ 333375 w 2847975"/>
                <a:gd name="connsiteY9" fmla="*/ 516933 h 1347989"/>
                <a:gd name="connsiteX10" fmla="*/ 371475 w 2847975"/>
                <a:gd name="connsiteY10" fmla="*/ 540746 h 1347989"/>
                <a:gd name="connsiteX11" fmla="*/ 433388 w 2847975"/>
                <a:gd name="connsiteY11" fmla="*/ 605039 h 1347989"/>
                <a:gd name="connsiteX12" fmla="*/ 450056 w 2847975"/>
                <a:gd name="connsiteY12" fmla="*/ 602658 h 1347989"/>
                <a:gd name="connsiteX13" fmla="*/ 519113 w 2847975"/>
                <a:gd name="connsiteY13" fmla="*/ 621708 h 1347989"/>
                <a:gd name="connsiteX14" fmla="*/ 638175 w 2847975"/>
                <a:gd name="connsiteY14" fmla="*/ 605039 h 1347989"/>
                <a:gd name="connsiteX15" fmla="*/ 797719 w 2847975"/>
                <a:gd name="connsiteY15" fmla="*/ 566939 h 1347989"/>
                <a:gd name="connsiteX16" fmla="*/ 931069 w 2847975"/>
                <a:gd name="connsiteY16" fmla="*/ 490739 h 1347989"/>
                <a:gd name="connsiteX17" fmla="*/ 1031081 w 2847975"/>
                <a:gd name="connsiteY17" fmla="*/ 443114 h 1347989"/>
                <a:gd name="connsiteX18" fmla="*/ 1185863 w 2847975"/>
                <a:gd name="connsiteY18" fmla="*/ 440733 h 1347989"/>
                <a:gd name="connsiteX19" fmla="*/ 1407319 w 2847975"/>
                <a:gd name="connsiteY19" fmla="*/ 466927 h 1347989"/>
                <a:gd name="connsiteX20" fmla="*/ 1550194 w 2847975"/>
                <a:gd name="connsiteY20" fmla="*/ 552652 h 1347989"/>
                <a:gd name="connsiteX21" fmla="*/ 1664494 w 2847975"/>
                <a:gd name="connsiteY21" fmla="*/ 612183 h 1347989"/>
                <a:gd name="connsiteX22" fmla="*/ 1759744 w 2847975"/>
                <a:gd name="connsiteY22" fmla="*/ 516933 h 1347989"/>
                <a:gd name="connsiteX23" fmla="*/ 1909763 w 2847975"/>
                <a:gd name="connsiteY23" fmla="*/ 426446 h 1347989"/>
                <a:gd name="connsiteX24" fmla="*/ 2078831 w 2847975"/>
                <a:gd name="connsiteY24" fmla="*/ 366914 h 1347989"/>
                <a:gd name="connsiteX25" fmla="*/ 2164556 w 2847975"/>
                <a:gd name="connsiteY25" fmla="*/ 181177 h 1347989"/>
                <a:gd name="connsiteX26" fmla="*/ 2281238 w 2847975"/>
                <a:gd name="connsiteY26" fmla="*/ 83546 h 1347989"/>
                <a:gd name="connsiteX27" fmla="*/ 2428875 w 2847975"/>
                <a:gd name="connsiteY27" fmla="*/ 81164 h 1347989"/>
                <a:gd name="connsiteX28" fmla="*/ 2519363 w 2847975"/>
                <a:gd name="connsiteY28" fmla="*/ 28777 h 1347989"/>
                <a:gd name="connsiteX29" fmla="*/ 2536031 w 2847975"/>
                <a:gd name="connsiteY29" fmla="*/ 202 h 1347989"/>
                <a:gd name="connsiteX30" fmla="*/ 2562225 w 2847975"/>
                <a:gd name="connsiteY30" fmla="*/ 16871 h 1347989"/>
                <a:gd name="connsiteX31" fmla="*/ 2562225 w 2847975"/>
                <a:gd name="connsiteY31" fmla="*/ 33539 h 1347989"/>
                <a:gd name="connsiteX32" fmla="*/ 2581275 w 2847975"/>
                <a:gd name="connsiteY32" fmla="*/ 78783 h 1347989"/>
                <a:gd name="connsiteX33" fmla="*/ 2588418 w 2847975"/>
                <a:gd name="connsiteY33" fmla="*/ 100214 h 1347989"/>
                <a:gd name="connsiteX34" fmla="*/ 2595563 w 2847975"/>
                <a:gd name="connsiteY34" fmla="*/ 121646 h 1347989"/>
                <a:gd name="connsiteX35" fmla="*/ 2652713 w 2847975"/>
                <a:gd name="connsiteY35" fmla="*/ 143077 h 1347989"/>
                <a:gd name="connsiteX36" fmla="*/ 2693193 w 2847975"/>
                <a:gd name="connsiteY36" fmla="*/ 147839 h 1347989"/>
                <a:gd name="connsiteX37" fmla="*/ 2714624 w 2847975"/>
                <a:gd name="connsiteY37" fmla="*/ 176415 h 1347989"/>
                <a:gd name="connsiteX38" fmla="*/ 2736057 w 2847975"/>
                <a:gd name="connsiteY38" fmla="*/ 157365 h 1347989"/>
                <a:gd name="connsiteX39" fmla="*/ 2771775 w 2847975"/>
                <a:gd name="connsiteY39" fmla="*/ 190702 h 1347989"/>
                <a:gd name="connsiteX40" fmla="*/ 2790826 w 2847975"/>
                <a:gd name="connsiteY40" fmla="*/ 212133 h 1347989"/>
                <a:gd name="connsiteX41" fmla="*/ 2847975 w 2847975"/>
                <a:gd name="connsiteY41" fmla="*/ 204989 h 1347989"/>
                <a:gd name="connsiteX0" fmla="*/ 2847975 w 2847975"/>
                <a:gd name="connsiteY0" fmla="*/ 204989 h 1353286"/>
                <a:gd name="connsiteX1" fmla="*/ 2833687 w 2847975"/>
                <a:gd name="connsiteY1" fmla="*/ 1347989 h 1353286"/>
                <a:gd name="connsiteX2" fmla="*/ 802789 w 2847975"/>
                <a:gd name="connsiteY2" fmla="*/ 1353286 h 1353286"/>
                <a:gd name="connsiteX3" fmla="*/ 80962 w 2847975"/>
                <a:gd name="connsiteY3" fmla="*/ 588370 h 1353286"/>
                <a:gd name="connsiteX4" fmla="*/ 0 w 2847975"/>
                <a:gd name="connsiteY4" fmla="*/ 421683 h 1353286"/>
                <a:gd name="connsiteX5" fmla="*/ 57150 w 2847975"/>
                <a:gd name="connsiteY5" fmla="*/ 438352 h 1353286"/>
                <a:gd name="connsiteX6" fmla="*/ 139363 w 2847975"/>
                <a:gd name="connsiteY6" fmla="*/ 484191 h 1353286"/>
                <a:gd name="connsiteX7" fmla="*/ 221456 w 2847975"/>
                <a:gd name="connsiteY7" fmla="*/ 483596 h 1353286"/>
                <a:gd name="connsiteX8" fmla="*/ 280988 w 2847975"/>
                <a:gd name="connsiteY8" fmla="*/ 488358 h 1353286"/>
                <a:gd name="connsiteX9" fmla="*/ 333375 w 2847975"/>
                <a:gd name="connsiteY9" fmla="*/ 516933 h 1353286"/>
                <a:gd name="connsiteX10" fmla="*/ 371475 w 2847975"/>
                <a:gd name="connsiteY10" fmla="*/ 540746 h 1353286"/>
                <a:gd name="connsiteX11" fmla="*/ 433388 w 2847975"/>
                <a:gd name="connsiteY11" fmla="*/ 605039 h 1353286"/>
                <a:gd name="connsiteX12" fmla="*/ 450056 w 2847975"/>
                <a:gd name="connsiteY12" fmla="*/ 602658 h 1353286"/>
                <a:gd name="connsiteX13" fmla="*/ 519113 w 2847975"/>
                <a:gd name="connsiteY13" fmla="*/ 621708 h 1353286"/>
                <a:gd name="connsiteX14" fmla="*/ 638175 w 2847975"/>
                <a:gd name="connsiteY14" fmla="*/ 605039 h 1353286"/>
                <a:gd name="connsiteX15" fmla="*/ 797719 w 2847975"/>
                <a:gd name="connsiteY15" fmla="*/ 566939 h 1353286"/>
                <a:gd name="connsiteX16" fmla="*/ 931069 w 2847975"/>
                <a:gd name="connsiteY16" fmla="*/ 490739 h 1353286"/>
                <a:gd name="connsiteX17" fmla="*/ 1031081 w 2847975"/>
                <a:gd name="connsiteY17" fmla="*/ 443114 h 1353286"/>
                <a:gd name="connsiteX18" fmla="*/ 1185863 w 2847975"/>
                <a:gd name="connsiteY18" fmla="*/ 440733 h 1353286"/>
                <a:gd name="connsiteX19" fmla="*/ 1407319 w 2847975"/>
                <a:gd name="connsiteY19" fmla="*/ 466927 h 1353286"/>
                <a:gd name="connsiteX20" fmla="*/ 1550194 w 2847975"/>
                <a:gd name="connsiteY20" fmla="*/ 552652 h 1353286"/>
                <a:gd name="connsiteX21" fmla="*/ 1664494 w 2847975"/>
                <a:gd name="connsiteY21" fmla="*/ 612183 h 1353286"/>
                <a:gd name="connsiteX22" fmla="*/ 1759744 w 2847975"/>
                <a:gd name="connsiteY22" fmla="*/ 516933 h 1353286"/>
                <a:gd name="connsiteX23" fmla="*/ 1909763 w 2847975"/>
                <a:gd name="connsiteY23" fmla="*/ 426446 h 1353286"/>
                <a:gd name="connsiteX24" fmla="*/ 2078831 w 2847975"/>
                <a:gd name="connsiteY24" fmla="*/ 366914 h 1353286"/>
                <a:gd name="connsiteX25" fmla="*/ 2164556 w 2847975"/>
                <a:gd name="connsiteY25" fmla="*/ 181177 h 1353286"/>
                <a:gd name="connsiteX26" fmla="*/ 2281238 w 2847975"/>
                <a:gd name="connsiteY26" fmla="*/ 83546 h 1353286"/>
                <a:gd name="connsiteX27" fmla="*/ 2428875 w 2847975"/>
                <a:gd name="connsiteY27" fmla="*/ 81164 h 1353286"/>
                <a:gd name="connsiteX28" fmla="*/ 2519363 w 2847975"/>
                <a:gd name="connsiteY28" fmla="*/ 28777 h 1353286"/>
                <a:gd name="connsiteX29" fmla="*/ 2536031 w 2847975"/>
                <a:gd name="connsiteY29" fmla="*/ 202 h 1353286"/>
                <a:gd name="connsiteX30" fmla="*/ 2562225 w 2847975"/>
                <a:gd name="connsiteY30" fmla="*/ 16871 h 1353286"/>
                <a:gd name="connsiteX31" fmla="*/ 2562225 w 2847975"/>
                <a:gd name="connsiteY31" fmla="*/ 33539 h 1353286"/>
                <a:gd name="connsiteX32" fmla="*/ 2581275 w 2847975"/>
                <a:gd name="connsiteY32" fmla="*/ 78783 h 1353286"/>
                <a:gd name="connsiteX33" fmla="*/ 2588418 w 2847975"/>
                <a:gd name="connsiteY33" fmla="*/ 100214 h 1353286"/>
                <a:gd name="connsiteX34" fmla="*/ 2595563 w 2847975"/>
                <a:gd name="connsiteY34" fmla="*/ 121646 h 1353286"/>
                <a:gd name="connsiteX35" fmla="*/ 2652713 w 2847975"/>
                <a:gd name="connsiteY35" fmla="*/ 143077 h 1353286"/>
                <a:gd name="connsiteX36" fmla="*/ 2693193 w 2847975"/>
                <a:gd name="connsiteY36" fmla="*/ 147839 h 1353286"/>
                <a:gd name="connsiteX37" fmla="*/ 2714624 w 2847975"/>
                <a:gd name="connsiteY37" fmla="*/ 176415 h 1353286"/>
                <a:gd name="connsiteX38" fmla="*/ 2736057 w 2847975"/>
                <a:gd name="connsiteY38" fmla="*/ 157365 h 1353286"/>
                <a:gd name="connsiteX39" fmla="*/ 2771775 w 2847975"/>
                <a:gd name="connsiteY39" fmla="*/ 190702 h 1353286"/>
                <a:gd name="connsiteX40" fmla="*/ 2790826 w 2847975"/>
                <a:gd name="connsiteY40" fmla="*/ 212133 h 1353286"/>
                <a:gd name="connsiteX41" fmla="*/ 2847975 w 2847975"/>
                <a:gd name="connsiteY41" fmla="*/ 204989 h 1353286"/>
                <a:gd name="connsiteX0" fmla="*/ 2847975 w 2847975"/>
                <a:gd name="connsiteY0" fmla="*/ 204989 h 1353286"/>
                <a:gd name="connsiteX1" fmla="*/ 2833687 w 2847975"/>
                <a:gd name="connsiteY1" fmla="*/ 1347989 h 1353286"/>
                <a:gd name="connsiteX2" fmla="*/ 802789 w 2847975"/>
                <a:gd name="connsiteY2" fmla="*/ 1353286 h 1353286"/>
                <a:gd name="connsiteX3" fmla="*/ 424170 w 2847975"/>
                <a:gd name="connsiteY3" fmla="*/ 953235 h 1353286"/>
                <a:gd name="connsiteX4" fmla="*/ 80962 w 2847975"/>
                <a:gd name="connsiteY4" fmla="*/ 588370 h 1353286"/>
                <a:gd name="connsiteX5" fmla="*/ 0 w 2847975"/>
                <a:gd name="connsiteY5" fmla="*/ 421683 h 1353286"/>
                <a:gd name="connsiteX6" fmla="*/ 57150 w 2847975"/>
                <a:gd name="connsiteY6" fmla="*/ 438352 h 1353286"/>
                <a:gd name="connsiteX7" fmla="*/ 139363 w 2847975"/>
                <a:gd name="connsiteY7" fmla="*/ 484191 h 1353286"/>
                <a:gd name="connsiteX8" fmla="*/ 221456 w 2847975"/>
                <a:gd name="connsiteY8" fmla="*/ 483596 h 1353286"/>
                <a:gd name="connsiteX9" fmla="*/ 280988 w 2847975"/>
                <a:gd name="connsiteY9" fmla="*/ 488358 h 1353286"/>
                <a:gd name="connsiteX10" fmla="*/ 333375 w 2847975"/>
                <a:gd name="connsiteY10" fmla="*/ 516933 h 1353286"/>
                <a:gd name="connsiteX11" fmla="*/ 371475 w 2847975"/>
                <a:gd name="connsiteY11" fmla="*/ 540746 h 1353286"/>
                <a:gd name="connsiteX12" fmla="*/ 433388 w 2847975"/>
                <a:gd name="connsiteY12" fmla="*/ 605039 h 1353286"/>
                <a:gd name="connsiteX13" fmla="*/ 450056 w 2847975"/>
                <a:gd name="connsiteY13" fmla="*/ 602658 h 1353286"/>
                <a:gd name="connsiteX14" fmla="*/ 519113 w 2847975"/>
                <a:gd name="connsiteY14" fmla="*/ 621708 h 1353286"/>
                <a:gd name="connsiteX15" fmla="*/ 638175 w 2847975"/>
                <a:gd name="connsiteY15" fmla="*/ 605039 h 1353286"/>
                <a:gd name="connsiteX16" fmla="*/ 797719 w 2847975"/>
                <a:gd name="connsiteY16" fmla="*/ 566939 h 1353286"/>
                <a:gd name="connsiteX17" fmla="*/ 931069 w 2847975"/>
                <a:gd name="connsiteY17" fmla="*/ 490739 h 1353286"/>
                <a:gd name="connsiteX18" fmla="*/ 1031081 w 2847975"/>
                <a:gd name="connsiteY18" fmla="*/ 443114 h 1353286"/>
                <a:gd name="connsiteX19" fmla="*/ 1185863 w 2847975"/>
                <a:gd name="connsiteY19" fmla="*/ 440733 h 1353286"/>
                <a:gd name="connsiteX20" fmla="*/ 1407319 w 2847975"/>
                <a:gd name="connsiteY20" fmla="*/ 466927 h 1353286"/>
                <a:gd name="connsiteX21" fmla="*/ 1550194 w 2847975"/>
                <a:gd name="connsiteY21" fmla="*/ 552652 h 1353286"/>
                <a:gd name="connsiteX22" fmla="*/ 1664494 w 2847975"/>
                <a:gd name="connsiteY22" fmla="*/ 612183 h 1353286"/>
                <a:gd name="connsiteX23" fmla="*/ 1759744 w 2847975"/>
                <a:gd name="connsiteY23" fmla="*/ 516933 h 1353286"/>
                <a:gd name="connsiteX24" fmla="*/ 1909763 w 2847975"/>
                <a:gd name="connsiteY24" fmla="*/ 426446 h 1353286"/>
                <a:gd name="connsiteX25" fmla="*/ 2078831 w 2847975"/>
                <a:gd name="connsiteY25" fmla="*/ 366914 h 1353286"/>
                <a:gd name="connsiteX26" fmla="*/ 2164556 w 2847975"/>
                <a:gd name="connsiteY26" fmla="*/ 181177 h 1353286"/>
                <a:gd name="connsiteX27" fmla="*/ 2281238 w 2847975"/>
                <a:gd name="connsiteY27" fmla="*/ 83546 h 1353286"/>
                <a:gd name="connsiteX28" fmla="*/ 2428875 w 2847975"/>
                <a:gd name="connsiteY28" fmla="*/ 81164 h 1353286"/>
                <a:gd name="connsiteX29" fmla="*/ 2519363 w 2847975"/>
                <a:gd name="connsiteY29" fmla="*/ 28777 h 1353286"/>
                <a:gd name="connsiteX30" fmla="*/ 2536031 w 2847975"/>
                <a:gd name="connsiteY30" fmla="*/ 202 h 1353286"/>
                <a:gd name="connsiteX31" fmla="*/ 2562225 w 2847975"/>
                <a:gd name="connsiteY31" fmla="*/ 16871 h 1353286"/>
                <a:gd name="connsiteX32" fmla="*/ 2562225 w 2847975"/>
                <a:gd name="connsiteY32" fmla="*/ 33539 h 1353286"/>
                <a:gd name="connsiteX33" fmla="*/ 2581275 w 2847975"/>
                <a:gd name="connsiteY33" fmla="*/ 78783 h 1353286"/>
                <a:gd name="connsiteX34" fmla="*/ 2588418 w 2847975"/>
                <a:gd name="connsiteY34" fmla="*/ 100214 h 1353286"/>
                <a:gd name="connsiteX35" fmla="*/ 2595563 w 2847975"/>
                <a:gd name="connsiteY35" fmla="*/ 121646 h 1353286"/>
                <a:gd name="connsiteX36" fmla="*/ 2652713 w 2847975"/>
                <a:gd name="connsiteY36" fmla="*/ 143077 h 1353286"/>
                <a:gd name="connsiteX37" fmla="*/ 2693193 w 2847975"/>
                <a:gd name="connsiteY37" fmla="*/ 147839 h 1353286"/>
                <a:gd name="connsiteX38" fmla="*/ 2714624 w 2847975"/>
                <a:gd name="connsiteY38" fmla="*/ 176415 h 1353286"/>
                <a:gd name="connsiteX39" fmla="*/ 2736057 w 2847975"/>
                <a:gd name="connsiteY39" fmla="*/ 157365 h 1353286"/>
                <a:gd name="connsiteX40" fmla="*/ 2771775 w 2847975"/>
                <a:gd name="connsiteY40" fmla="*/ 190702 h 1353286"/>
                <a:gd name="connsiteX41" fmla="*/ 2790826 w 2847975"/>
                <a:gd name="connsiteY41" fmla="*/ 212133 h 1353286"/>
                <a:gd name="connsiteX42" fmla="*/ 2847975 w 2847975"/>
                <a:gd name="connsiteY42" fmla="*/ 204989 h 1353286"/>
                <a:gd name="connsiteX0" fmla="*/ 2847975 w 2847975"/>
                <a:gd name="connsiteY0" fmla="*/ 204989 h 1353286"/>
                <a:gd name="connsiteX1" fmla="*/ 2833687 w 2847975"/>
                <a:gd name="connsiteY1" fmla="*/ 1347989 h 1353286"/>
                <a:gd name="connsiteX2" fmla="*/ 802789 w 2847975"/>
                <a:gd name="connsiteY2" fmla="*/ 1353286 h 1353286"/>
                <a:gd name="connsiteX3" fmla="*/ 402739 w 2847975"/>
                <a:gd name="connsiteY3" fmla="*/ 972285 h 1353286"/>
                <a:gd name="connsiteX4" fmla="*/ 80962 w 2847975"/>
                <a:gd name="connsiteY4" fmla="*/ 588370 h 1353286"/>
                <a:gd name="connsiteX5" fmla="*/ 0 w 2847975"/>
                <a:gd name="connsiteY5" fmla="*/ 421683 h 1353286"/>
                <a:gd name="connsiteX6" fmla="*/ 57150 w 2847975"/>
                <a:gd name="connsiteY6" fmla="*/ 438352 h 1353286"/>
                <a:gd name="connsiteX7" fmla="*/ 139363 w 2847975"/>
                <a:gd name="connsiteY7" fmla="*/ 484191 h 1353286"/>
                <a:gd name="connsiteX8" fmla="*/ 221456 w 2847975"/>
                <a:gd name="connsiteY8" fmla="*/ 483596 h 1353286"/>
                <a:gd name="connsiteX9" fmla="*/ 280988 w 2847975"/>
                <a:gd name="connsiteY9" fmla="*/ 488358 h 1353286"/>
                <a:gd name="connsiteX10" fmla="*/ 333375 w 2847975"/>
                <a:gd name="connsiteY10" fmla="*/ 516933 h 1353286"/>
                <a:gd name="connsiteX11" fmla="*/ 371475 w 2847975"/>
                <a:gd name="connsiteY11" fmla="*/ 540746 h 1353286"/>
                <a:gd name="connsiteX12" fmla="*/ 433388 w 2847975"/>
                <a:gd name="connsiteY12" fmla="*/ 605039 h 1353286"/>
                <a:gd name="connsiteX13" fmla="*/ 450056 w 2847975"/>
                <a:gd name="connsiteY13" fmla="*/ 602658 h 1353286"/>
                <a:gd name="connsiteX14" fmla="*/ 519113 w 2847975"/>
                <a:gd name="connsiteY14" fmla="*/ 621708 h 1353286"/>
                <a:gd name="connsiteX15" fmla="*/ 638175 w 2847975"/>
                <a:gd name="connsiteY15" fmla="*/ 605039 h 1353286"/>
                <a:gd name="connsiteX16" fmla="*/ 797719 w 2847975"/>
                <a:gd name="connsiteY16" fmla="*/ 566939 h 1353286"/>
                <a:gd name="connsiteX17" fmla="*/ 931069 w 2847975"/>
                <a:gd name="connsiteY17" fmla="*/ 490739 h 1353286"/>
                <a:gd name="connsiteX18" fmla="*/ 1031081 w 2847975"/>
                <a:gd name="connsiteY18" fmla="*/ 443114 h 1353286"/>
                <a:gd name="connsiteX19" fmla="*/ 1185863 w 2847975"/>
                <a:gd name="connsiteY19" fmla="*/ 440733 h 1353286"/>
                <a:gd name="connsiteX20" fmla="*/ 1407319 w 2847975"/>
                <a:gd name="connsiteY20" fmla="*/ 466927 h 1353286"/>
                <a:gd name="connsiteX21" fmla="*/ 1550194 w 2847975"/>
                <a:gd name="connsiteY21" fmla="*/ 552652 h 1353286"/>
                <a:gd name="connsiteX22" fmla="*/ 1664494 w 2847975"/>
                <a:gd name="connsiteY22" fmla="*/ 612183 h 1353286"/>
                <a:gd name="connsiteX23" fmla="*/ 1759744 w 2847975"/>
                <a:gd name="connsiteY23" fmla="*/ 516933 h 1353286"/>
                <a:gd name="connsiteX24" fmla="*/ 1909763 w 2847975"/>
                <a:gd name="connsiteY24" fmla="*/ 426446 h 1353286"/>
                <a:gd name="connsiteX25" fmla="*/ 2078831 w 2847975"/>
                <a:gd name="connsiteY25" fmla="*/ 366914 h 1353286"/>
                <a:gd name="connsiteX26" fmla="*/ 2164556 w 2847975"/>
                <a:gd name="connsiteY26" fmla="*/ 181177 h 1353286"/>
                <a:gd name="connsiteX27" fmla="*/ 2281238 w 2847975"/>
                <a:gd name="connsiteY27" fmla="*/ 83546 h 1353286"/>
                <a:gd name="connsiteX28" fmla="*/ 2428875 w 2847975"/>
                <a:gd name="connsiteY28" fmla="*/ 81164 h 1353286"/>
                <a:gd name="connsiteX29" fmla="*/ 2519363 w 2847975"/>
                <a:gd name="connsiteY29" fmla="*/ 28777 h 1353286"/>
                <a:gd name="connsiteX30" fmla="*/ 2536031 w 2847975"/>
                <a:gd name="connsiteY30" fmla="*/ 202 h 1353286"/>
                <a:gd name="connsiteX31" fmla="*/ 2562225 w 2847975"/>
                <a:gd name="connsiteY31" fmla="*/ 16871 h 1353286"/>
                <a:gd name="connsiteX32" fmla="*/ 2562225 w 2847975"/>
                <a:gd name="connsiteY32" fmla="*/ 33539 h 1353286"/>
                <a:gd name="connsiteX33" fmla="*/ 2581275 w 2847975"/>
                <a:gd name="connsiteY33" fmla="*/ 78783 h 1353286"/>
                <a:gd name="connsiteX34" fmla="*/ 2588418 w 2847975"/>
                <a:gd name="connsiteY34" fmla="*/ 100214 h 1353286"/>
                <a:gd name="connsiteX35" fmla="*/ 2595563 w 2847975"/>
                <a:gd name="connsiteY35" fmla="*/ 121646 h 1353286"/>
                <a:gd name="connsiteX36" fmla="*/ 2652713 w 2847975"/>
                <a:gd name="connsiteY36" fmla="*/ 143077 h 1353286"/>
                <a:gd name="connsiteX37" fmla="*/ 2693193 w 2847975"/>
                <a:gd name="connsiteY37" fmla="*/ 147839 h 1353286"/>
                <a:gd name="connsiteX38" fmla="*/ 2714624 w 2847975"/>
                <a:gd name="connsiteY38" fmla="*/ 176415 h 1353286"/>
                <a:gd name="connsiteX39" fmla="*/ 2736057 w 2847975"/>
                <a:gd name="connsiteY39" fmla="*/ 157365 h 1353286"/>
                <a:gd name="connsiteX40" fmla="*/ 2771775 w 2847975"/>
                <a:gd name="connsiteY40" fmla="*/ 190702 h 1353286"/>
                <a:gd name="connsiteX41" fmla="*/ 2790826 w 2847975"/>
                <a:gd name="connsiteY41" fmla="*/ 212133 h 1353286"/>
                <a:gd name="connsiteX42" fmla="*/ 2847975 w 2847975"/>
                <a:gd name="connsiteY42" fmla="*/ 204989 h 1353286"/>
                <a:gd name="connsiteX0" fmla="*/ 2847975 w 2847975"/>
                <a:gd name="connsiteY0" fmla="*/ 204989 h 1353286"/>
                <a:gd name="connsiteX1" fmla="*/ 2833687 w 2847975"/>
                <a:gd name="connsiteY1" fmla="*/ 1347989 h 1353286"/>
                <a:gd name="connsiteX2" fmla="*/ 802789 w 2847975"/>
                <a:gd name="connsiteY2" fmla="*/ 1353286 h 1353286"/>
                <a:gd name="connsiteX3" fmla="*/ 402739 w 2847975"/>
                <a:gd name="connsiteY3" fmla="*/ 972285 h 1353286"/>
                <a:gd name="connsiteX4" fmla="*/ 233670 w 2847975"/>
                <a:gd name="connsiteY4" fmla="*/ 769879 h 1353286"/>
                <a:gd name="connsiteX5" fmla="*/ 80962 w 2847975"/>
                <a:gd name="connsiteY5" fmla="*/ 588370 h 1353286"/>
                <a:gd name="connsiteX6" fmla="*/ 0 w 2847975"/>
                <a:gd name="connsiteY6" fmla="*/ 421683 h 1353286"/>
                <a:gd name="connsiteX7" fmla="*/ 57150 w 2847975"/>
                <a:gd name="connsiteY7" fmla="*/ 438352 h 1353286"/>
                <a:gd name="connsiteX8" fmla="*/ 139363 w 2847975"/>
                <a:gd name="connsiteY8" fmla="*/ 484191 h 1353286"/>
                <a:gd name="connsiteX9" fmla="*/ 221456 w 2847975"/>
                <a:gd name="connsiteY9" fmla="*/ 483596 h 1353286"/>
                <a:gd name="connsiteX10" fmla="*/ 280988 w 2847975"/>
                <a:gd name="connsiteY10" fmla="*/ 488358 h 1353286"/>
                <a:gd name="connsiteX11" fmla="*/ 333375 w 2847975"/>
                <a:gd name="connsiteY11" fmla="*/ 516933 h 1353286"/>
                <a:gd name="connsiteX12" fmla="*/ 371475 w 2847975"/>
                <a:gd name="connsiteY12" fmla="*/ 540746 h 1353286"/>
                <a:gd name="connsiteX13" fmla="*/ 433388 w 2847975"/>
                <a:gd name="connsiteY13" fmla="*/ 605039 h 1353286"/>
                <a:gd name="connsiteX14" fmla="*/ 450056 w 2847975"/>
                <a:gd name="connsiteY14" fmla="*/ 602658 h 1353286"/>
                <a:gd name="connsiteX15" fmla="*/ 519113 w 2847975"/>
                <a:gd name="connsiteY15" fmla="*/ 621708 h 1353286"/>
                <a:gd name="connsiteX16" fmla="*/ 638175 w 2847975"/>
                <a:gd name="connsiteY16" fmla="*/ 605039 h 1353286"/>
                <a:gd name="connsiteX17" fmla="*/ 797719 w 2847975"/>
                <a:gd name="connsiteY17" fmla="*/ 566939 h 1353286"/>
                <a:gd name="connsiteX18" fmla="*/ 931069 w 2847975"/>
                <a:gd name="connsiteY18" fmla="*/ 490739 h 1353286"/>
                <a:gd name="connsiteX19" fmla="*/ 1031081 w 2847975"/>
                <a:gd name="connsiteY19" fmla="*/ 443114 h 1353286"/>
                <a:gd name="connsiteX20" fmla="*/ 1185863 w 2847975"/>
                <a:gd name="connsiteY20" fmla="*/ 440733 h 1353286"/>
                <a:gd name="connsiteX21" fmla="*/ 1407319 w 2847975"/>
                <a:gd name="connsiteY21" fmla="*/ 466927 h 1353286"/>
                <a:gd name="connsiteX22" fmla="*/ 1550194 w 2847975"/>
                <a:gd name="connsiteY22" fmla="*/ 552652 h 1353286"/>
                <a:gd name="connsiteX23" fmla="*/ 1664494 w 2847975"/>
                <a:gd name="connsiteY23" fmla="*/ 612183 h 1353286"/>
                <a:gd name="connsiteX24" fmla="*/ 1759744 w 2847975"/>
                <a:gd name="connsiteY24" fmla="*/ 516933 h 1353286"/>
                <a:gd name="connsiteX25" fmla="*/ 1909763 w 2847975"/>
                <a:gd name="connsiteY25" fmla="*/ 426446 h 1353286"/>
                <a:gd name="connsiteX26" fmla="*/ 2078831 w 2847975"/>
                <a:gd name="connsiteY26" fmla="*/ 366914 h 1353286"/>
                <a:gd name="connsiteX27" fmla="*/ 2164556 w 2847975"/>
                <a:gd name="connsiteY27" fmla="*/ 181177 h 1353286"/>
                <a:gd name="connsiteX28" fmla="*/ 2281238 w 2847975"/>
                <a:gd name="connsiteY28" fmla="*/ 83546 h 1353286"/>
                <a:gd name="connsiteX29" fmla="*/ 2428875 w 2847975"/>
                <a:gd name="connsiteY29" fmla="*/ 81164 h 1353286"/>
                <a:gd name="connsiteX30" fmla="*/ 2519363 w 2847975"/>
                <a:gd name="connsiteY30" fmla="*/ 28777 h 1353286"/>
                <a:gd name="connsiteX31" fmla="*/ 2536031 w 2847975"/>
                <a:gd name="connsiteY31" fmla="*/ 202 h 1353286"/>
                <a:gd name="connsiteX32" fmla="*/ 2562225 w 2847975"/>
                <a:gd name="connsiteY32" fmla="*/ 16871 h 1353286"/>
                <a:gd name="connsiteX33" fmla="*/ 2562225 w 2847975"/>
                <a:gd name="connsiteY33" fmla="*/ 33539 h 1353286"/>
                <a:gd name="connsiteX34" fmla="*/ 2581275 w 2847975"/>
                <a:gd name="connsiteY34" fmla="*/ 78783 h 1353286"/>
                <a:gd name="connsiteX35" fmla="*/ 2588418 w 2847975"/>
                <a:gd name="connsiteY35" fmla="*/ 100214 h 1353286"/>
                <a:gd name="connsiteX36" fmla="*/ 2595563 w 2847975"/>
                <a:gd name="connsiteY36" fmla="*/ 121646 h 1353286"/>
                <a:gd name="connsiteX37" fmla="*/ 2652713 w 2847975"/>
                <a:gd name="connsiteY37" fmla="*/ 143077 h 1353286"/>
                <a:gd name="connsiteX38" fmla="*/ 2693193 w 2847975"/>
                <a:gd name="connsiteY38" fmla="*/ 147839 h 1353286"/>
                <a:gd name="connsiteX39" fmla="*/ 2714624 w 2847975"/>
                <a:gd name="connsiteY39" fmla="*/ 176415 h 1353286"/>
                <a:gd name="connsiteX40" fmla="*/ 2736057 w 2847975"/>
                <a:gd name="connsiteY40" fmla="*/ 157365 h 1353286"/>
                <a:gd name="connsiteX41" fmla="*/ 2771775 w 2847975"/>
                <a:gd name="connsiteY41" fmla="*/ 190702 h 1353286"/>
                <a:gd name="connsiteX42" fmla="*/ 2790826 w 2847975"/>
                <a:gd name="connsiteY42" fmla="*/ 212133 h 1353286"/>
                <a:gd name="connsiteX43" fmla="*/ 2847975 w 2847975"/>
                <a:gd name="connsiteY43" fmla="*/ 204989 h 1353286"/>
                <a:gd name="connsiteX0" fmla="*/ 2847975 w 2847975"/>
                <a:gd name="connsiteY0" fmla="*/ 204989 h 1353286"/>
                <a:gd name="connsiteX1" fmla="*/ 2833687 w 2847975"/>
                <a:gd name="connsiteY1" fmla="*/ 1347989 h 1353286"/>
                <a:gd name="connsiteX2" fmla="*/ 802789 w 2847975"/>
                <a:gd name="connsiteY2" fmla="*/ 1353286 h 1353286"/>
                <a:gd name="connsiteX3" fmla="*/ 402739 w 2847975"/>
                <a:gd name="connsiteY3" fmla="*/ 972285 h 1353286"/>
                <a:gd name="connsiteX4" fmla="*/ 224145 w 2847975"/>
                <a:gd name="connsiteY4" fmla="*/ 786547 h 1353286"/>
                <a:gd name="connsiteX5" fmla="*/ 80962 w 2847975"/>
                <a:gd name="connsiteY5" fmla="*/ 588370 h 1353286"/>
                <a:gd name="connsiteX6" fmla="*/ 0 w 2847975"/>
                <a:gd name="connsiteY6" fmla="*/ 421683 h 1353286"/>
                <a:gd name="connsiteX7" fmla="*/ 57150 w 2847975"/>
                <a:gd name="connsiteY7" fmla="*/ 438352 h 1353286"/>
                <a:gd name="connsiteX8" fmla="*/ 139363 w 2847975"/>
                <a:gd name="connsiteY8" fmla="*/ 484191 h 1353286"/>
                <a:gd name="connsiteX9" fmla="*/ 221456 w 2847975"/>
                <a:gd name="connsiteY9" fmla="*/ 483596 h 1353286"/>
                <a:gd name="connsiteX10" fmla="*/ 280988 w 2847975"/>
                <a:gd name="connsiteY10" fmla="*/ 488358 h 1353286"/>
                <a:gd name="connsiteX11" fmla="*/ 333375 w 2847975"/>
                <a:gd name="connsiteY11" fmla="*/ 516933 h 1353286"/>
                <a:gd name="connsiteX12" fmla="*/ 371475 w 2847975"/>
                <a:gd name="connsiteY12" fmla="*/ 540746 h 1353286"/>
                <a:gd name="connsiteX13" fmla="*/ 433388 w 2847975"/>
                <a:gd name="connsiteY13" fmla="*/ 605039 h 1353286"/>
                <a:gd name="connsiteX14" fmla="*/ 450056 w 2847975"/>
                <a:gd name="connsiteY14" fmla="*/ 602658 h 1353286"/>
                <a:gd name="connsiteX15" fmla="*/ 519113 w 2847975"/>
                <a:gd name="connsiteY15" fmla="*/ 621708 h 1353286"/>
                <a:gd name="connsiteX16" fmla="*/ 638175 w 2847975"/>
                <a:gd name="connsiteY16" fmla="*/ 605039 h 1353286"/>
                <a:gd name="connsiteX17" fmla="*/ 797719 w 2847975"/>
                <a:gd name="connsiteY17" fmla="*/ 566939 h 1353286"/>
                <a:gd name="connsiteX18" fmla="*/ 931069 w 2847975"/>
                <a:gd name="connsiteY18" fmla="*/ 490739 h 1353286"/>
                <a:gd name="connsiteX19" fmla="*/ 1031081 w 2847975"/>
                <a:gd name="connsiteY19" fmla="*/ 443114 h 1353286"/>
                <a:gd name="connsiteX20" fmla="*/ 1185863 w 2847975"/>
                <a:gd name="connsiteY20" fmla="*/ 440733 h 1353286"/>
                <a:gd name="connsiteX21" fmla="*/ 1407319 w 2847975"/>
                <a:gd name="connsiteY21" fmla="*/ 466927 h 1353286"/>
                <a:gd name="connsiteX22" fmla="*/ 1550194 w 2847975"/>
                <a:gd name="connsiteY22" fmla="*/ 552652 h 1353286"/>
                <a:gd name="connsiteX23" fmla="*/ 1664494 w 2847975"/>
                <a:gd name="connsiteY23" fmla="*/ 612183 h 1353286"/>
                <a:gd name="connsiteX24" fmla="*/ 1759744 w 2847975"/>
                <a:gd name="connsiteY24" fmla="*/ 516933 h 1353286"/>
                <a:gd name="connsiteX25" fmla="*/ 1909763 w 2847975"/>
                <a:gd name="connsiteY25" fmla="*/ 426446 h 1353286"/>
                <a:gd name="connsiteX26" fmla="*/ 2078831 w 2847975"/>
                <a:gd name="connsiteY26" fmla="*/ 366914 h 1353286"/>
                <a:gd name="connsiteX27" fmla="*/ 2164556 w 2847975"/>
                <a:gd name="connsiteY27" fmla="*/ 181177 h 1353286"/>
                <a:gd name="connsiteX28" fmla="*/ 2281238 w 2847975"/>
                <a:gd name="connsiteY28" fmla="*/ 83546 h 1353286"/>
                <a:gd name="connsiteX29" fmla="*/ 2428875 w 2847975"/>
                <a:gd name="connsiteY29" fmla="*/ 81164 h 1353286"/>
                <a:gd name="connsiteX30" fmla="*/ 2519363 w 2847975"/>
                <a:gd name="connsiteY30" fmla="*/ 28777 h 1353286"/>
                <a:gd name="connsiteX31" fmla="*/ 2536031 w 2847975"/>
                <a:gd name="connsiteY31" fmla="*/ 202 h 1353286"/>
                <a:gd name="connsiteX32" fmla="*/ 2562225 w 2847975"/>
                <a:gd name="connsiteY32" fmla="*/ 16871 h 1353286"/>
                <a:gd name="connsiteX33" fmla="*/ 2562225 w 2847975"/>
                <a:gd name="connsiteY33" fmla="*/ 33539 h 1353286"/>
                <a:gd name="connsiteX34" fmla="*/ 2581275 w 2847975"/>
                <a:gd name="connsiteY34" fmla="*/ 78783 h 1353286"/>
                <a:gd name="connsiteX35" fmla="*/ 2588418 w 2847975"/>
                <a:gd name="connsiteY35" fmla="*/ 100214 h 1353286"/>
                <a:gd name="connsiteX36" fmla="*/ 2595563 w 2847975"/>
                <a:gd name="connsiteY36" fmla="*/ 121646 h 1353286"/>
                <a:gd name="connsiteX37" fmla="*/ 2652713 w 2847975"/>
                <a:gd name="connsiteY37" fmla="*/ 143077 h 1353286"/>
                <a:gd name="connsiteX38" fmla="*/ 2693193 w 2847975"/>
                <a:gd name="connsiteY38" fmla="*/ 147839 h 1353286"/>
                <a:gd name="connsiteX39" fmla="*/ 2714624 w 2847975"/>
                <a:gd name="connsiteY39" fmla="*/ 176415 h 1353286"/>
                <a:gd name="connsiteX40" fmla="*/ 2736057 w 2847975"/>
                <a:gd name="connsiteY40" fmla="*/ 157365 h 1353286"/>
                <a:gd name="connsiteX41" fmla="*/ 2771775 w 2847975"/>
                <a:gd name="connsiteY41" fmla="*/ 190702 h 1353286"/>
                <a:gd name="connsiteX42" fmla="*/ 2790826 w 2847975"/>
                <a:gd name="connsiteY42" fmla="*/ 212133 h 1353286"/>
                <a:gd name="connsiteX43" fmla="*/ 2847975 w 2847975"/>
                <a:gd name="connsiteY43" fmla="*/ 204989 h 1353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847975" h="1353286">
                  <a:moveTo>
                    <a:pt x="2847975" y="204989"/>
                  </a:moveTo>
                  <a:lnTo>
                    <a:pt x="2833687" y="1347989"/>
                  </a:lnTo>
                  <a:lnTo>
                    <a:pt x="802789" y="1353286"/>
                  </a:lnTo>
                  <a:lnTo>
                    <a:pt x="402739" y="972285"/>
                  </a:lnTo>
                  <a:lnTo>
                    <a:pt x="224145" y="786547"/>
                  </a:lnTo>
                  <a:lnTo>
                    <a:pt x="80962" y="588370"/>
                  </a:lnTo>
                  <a:lnTo>
                    <a:pt x="0" y="421683"/>
                  </a:lnTo>
                  <a:lnTo>
                    <a:pt x="57150" y="438352"/>
                  </a:lnTo>
                  <a:lnTo>
                    <a:pt x="139363" y="484191"/>
                  </a:lnTo>
                  <a:cubicBezTo>
                    <a:pt x="153650" y="484191"/>
                    <a:pt x="197852" y="482902"/>
                    <a:pt x="221456" y="483596"/>
                  </a:cubicBezTo>
                  <a:cubicBezTo>
                    <a:pt x="245060" y="484290"/>
                    <a:pt x="261144" y="490739"/>
                    <a:pt x="280988" y="488358"/>
                  </a:cubicBezTo>
                  <a:lnTo>
                    <a:pt x="333375" y="516933"/>
                  </a:lnTo>
                  <a:lnTo>
                    <a:pt x="371475" y="540746"/>
                  </a:lnTo>
                  <a:lnTo>
                    <a:pt x="433388" y="605039"/>
                  </a:lnTo>
                  <a:cubicBezTo>
                    <a:pt x="435769" y="605039"/>
                    <a:pt x="447675" y="602658"/>
                    <a:pt x="450056" y="602658"/>
                  </a:cubicBezTo>
                  <a:lnTo>
                    <a:pt x="519113" y="621708"/>
                  </a:lnTo>
                  <a:cubicBezTo>
                    <a:pt x="558800" y="616152"/>
                    <a:pt x="591741" y="614167"/>
                    <a:pt x="638175" y="605039"/>
                  </a:cubicBezTo>
                  <a:cubicBezTo>
                    <a:pt x="684609" y="595911"/>
                    <a:pt x="744538" y="579639"/>
                    <a:pt x="797719" y="566939"/>
                  </a:cubicBezTo>
                  <a:lnTo>
                    <a:pt x="931069" y="490739"/>
                  </a:lnTo>
                  <a:lnTo>
                    <a:pt x="1031081" y="443114"/>
                  </a:lnTo>
                  <a:lnTo>
                    <a:pt x="1185863" y="440733"/>
                  </a:lnTo>
                  <a:lnTo>
                    <a:pt x="1407319" y="466927"/>
                  </a:lnTo>
                  <a:lnTo>
                    <a:pt x="1550194" y="552652"/>
                  </a:lnTo>
                  <a:lnTo>
                    <a:pt x="1664494" y="612183"/>
                  </a:lnTo>
                  <a:lnTo>
                    <a:pt x="1759744" y="516933"/>
                  </a:lnTo>
                  <a:lnTo>
                    <a:pt x="1909763" y="426446"/>
                  </a:lnTo>
                  <a:lnTo>
                    <a:pt x="2078831" y="366914"/>
                  </a:lnTo>
                  <a:lnTo>
                    <a:pt x="2164556" y="181177"/>
                  </a:lnTo>
                  <a:lnTo>
                    <a:pt x="2281238" y="83546"/>
                  </a:lnTo>
                  <a:lnTo>
                    <a:pt x="2428875" y="81164"/>
                  </a:lnTo>
                  <a:lnTo>
                    <a:pt x="2519363" y="28777"/>
                  </a:lnTo>
                  <a:cubicBezTo>
                    <a:pt x="2537222" y="15283"/>
                    <a:pt x="2528887" y="2186"/>
                    <a:pt x="2536031" y="202"/>
                  </a:cubicBezTo>
                  <a:cubicBezTo>
                    <a:pt x="2543175" y="-1782"/>
                    <a:pt x="2557859" y="11315"/>
                    <a:pt x="2562225" y="16871"/>
                  </a:cubicBezTo>
                  <a:lnTo>
                    <a:pt x="2562225" y="33539"/>
                  </a:lnTo>
                  <a:lnTo>
                    <a:pt x="2581275" y="78783"/>
                  </a:lnTo>
                  <a:lnTo>
                    <a:pt x="2588418" y="100214"/>
                  </a:lnTo>
                  <a:lnTo>
                    <a:pt x="2595563" y="121646"/>
                  </a:lnTo>
                  <a:lnTo>
                    <a:pt x="2652713" y="143077"/>
                  </a:lnTo>
                  <a:lnTo>
                    <a:pt x="2693193" y="147839"/>
                  </a:lnTo>
                  <a:cubicBezTo>
                    <a:pt x="2703511" y="153395"/>
                    <a:pt x="2707480" y="174827"/>
                    <a:pt x="2714624" y="176415"/>
                  </a:cubicBezTo>
                  <a:cubicBezTo>
                    <a:pt x="2721768" y="178003"/>
                    <a:pt x="2726532" y="154984"/>
                    <a:pt x="2736057" y="157365"/>
                  </a:cubicBezTo>
                  <a:lnTo>
                    <a:pt x="2771775" y="190702"/>
                  </a:lnTo>
                  <a:lnTo>
                    <a:pt x="2790826" y="212133"/>
                  </a:lnTo>
                  <a:lnTo>
                    <a:pt x="2847975" y="204989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cxnSp>
          <p:nvCxnSpPr>
            <p:cNvPr id="638" name="Straight Arrow Connector 637">
              <a:extLst>
                <a:ext uri="{FF2B5EF4-FFF2-40B4-BE49-F238E27FC236}">
                  <a16:creationId xmlns:a16="http://schemas.microsoft.com/office/drawing/2014/main" id="{BEA1433F-1CDC-46F3-B867-61F5743DFD58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9300000">
              <a:off x="10933692" y="1405877"/>
              <a:ext cx="39850" cy="12044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9" name="Straight Arrow Connector 638">
              <a:extLst>
                <a:ext uri="{FF2B5EF4-FFF2-40B4-BE49-F238E27FC236}">
                  <a16:creationId xmlns:a16="http://schemas.microsoft.com/office/drawing/2014/main" id="{A348A061-0C71-4731-9FCD-C758216242C1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20160000">
              <a:off x="10903206" y="1473702"/>
              <a:ext cx="39850" cy="1213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0" name="Freeform 250">
              <a:extLst>
                <a:ext uri="{FF2B5EF4-FFF2-40B4-BE49-F238E27FC236}">
                  <a16:creationId xmlns:a16="http://schemas.microsoft.com/office/drawing/2014/main" id="{A9A98A4B-47A7-42D7-9933-A0C1E008BAD9}"/>
                </a:ext>
              </a:extLst>
            </p:cNvPr>
            <p:cNvSpPr/>
            <p:nvPr/>
          </p:nvSpPr>
          <p:spPr>
            <a:xfrm>
              <a:off x="8410802" y="963041"/>
              <a:ext cx="2728913" cy="782275"/>
            </a:xfrm>
            <a:custGeom>
              <a:avLst/>
              <a:gdLst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9525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6762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21669 w 2724150"/>
                <a:gd name="connsiteY32" fmla="*/ 766762 h 781050"/>
                <a:gd name="connsiteX33" fmla="*/ 1866900 w 2724150"/>
                <a:gd name="connsiteY33" fmla="*/ 771525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21669 w 2724150"/>
                <a:gd name="connsiteY32" fmla="*/ 766762 h 781050"/>
                <a:gd name="connsiteX33" fmla="*/ 1881188 w 2724150"/>
                <a:gd name="connsiteY33" fmla="*/ 778669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09763 w 2724150"/>
                <a:gd name="connsiteY32" fmla="*/ 757237 h 781050"/>
                <a:gd name="connsiteX33" fmla="*/ 1881188 w 2724150"/>
                <a:gd name="connsiteY33" fmla="*/ 778669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5905"/>
                <a:gd name="connsiteX1" fmla="*/ 2671762 w 2724150"/>
                <a:gd name="connsiteY1" fmla="*/ 297657 h 785905"/>
                <a:gd name="connsiteX2" fmla="*/ 2693194 w 2724150"/>
                <a:gd name="connsiteY2" fmla="*/ 383382 h 785905"/>
                <a:gd name="connsiteX3" fmla="*/ 2714625 w 2724150"/>
                <a:gd name="connsiteY3" fmla="*/ 454819 h 785905"/>
                <a:gd name="connsiteX4" fmla="*/ 2724150 w 2724150"/>
                <a:gd name="connsiteY4" fmla="*/ 490538 h 785905"/>
                <a:gd name="connsiteX5" fmla="*/ 2659856 w 2724150"/>
                <a:gd name="connsiteY5" fmla="*/ 478632 h 785905"/>
                <a:gd name="connsiteX6" fmla="*/ 2614612 w 2724150"/>
                <a:gd name="connsiteY6" fmla="*/ 452438 h 785905"/>
                <a:gd name="connsiteX7" fmla="*/ 2533650 w 2724150"/>
                <a:gd name="connsiteY7" fmla="*/ 383382 h 785905"/>
                <a:gd name="connsiteX8" fmla="*/ 2495550 w 2724150"/>
                <a:gd name="connsiteY8" fmla="*/ 366713 h 785905"/>
                <a:gd name="connsiteX9" fmla="*/ 2433637 w 2724150"/>
                <a:gd name="connsiteY9" fmla="*/ 328613 h 785905"/>
                <a:gd name="connsiteX10" fmla="*/ 2388394 w 2724150"/>
                <a:gd name="connsiteY10" fmla="*/ 304800 h 785905"/>
                <a:gd name="connsiteX11" fmla="*/ 2357437 w 2724150"/>
                <a:gd name="connsiteY11" fmla="*/ 300038 h 785905"/>
                <a:gd name="connsiteX12" fmla="*/ 2336006 w 2724150"/>
                <a:gd name="connsiteY12" fmla="*/ 316707 h 785905"/>
                <a:gd name="connsiteX13" fmla="*/ 2328862 w 2724150"/>
                <a:gd name="connsiteY13" fmla="*/ 347663 h 785905"/>
                <a:gd name="connsiteX14" fmla="*/ 2388394 w 2724150"/>
                <a:gd name="connsiteY14" fmla="*/ 397669 h 785905"/>
                <a:gd name="connsiteX15" fmla="*/ 2378869 w 2724150"/>
                <a:gd name="connsiteY15" fmla="*/ 464344 h 785905"/>
                <a:gd name="connsiteX16" fmla="*/ 2371725 w 2724150"/>
                <a:gd name="connsiteY16" fmla="*/ 502444 h 785905"/>
                <a:gd name="connsiteX17" fmla="*/ 2347912 w 2724150"/>
                <a:gd name="connsiteY17" fmla="*/ 535782 h 785905"/>
                <a:gd name="connsiteX18" fmla="*/ 2293144 w 2724150"/>
                <a:gd name="connsiteY18" fmla="*/ 566738 h 785905"/>
                <a:gd name="connsiteX19" fmla="*/ 2233612 w 2724150"/>
                <a:gd name="connsiteY19" fmla="*/ 578644 h 785905"/>
                <a:gd name="connsiteX20" fmla="*/ 2174081 w 2724150"/>
                <a:gd name="connsiteY20" fmla="*/ 583407 h 785905"/>
                <a:gd name="connsiteX21" fmla="*/ 2147887 w 2724150"/>
                <a:gd name="connsiteY21" fmla="*/ 581025 h 785905"/>
                <a:gd name="connsiteX22" fmla="*/ 2112169 w 2724150"/>
                <a:gd name="connsiteY22" fmla="*/ 585788 h 785905"/>
                <a:gd name="connsiteX23" fmla="*/ 2107406 w 2724150"/>
                <a:gd name="connsiteY23" fmla="*/ 631032 h 785905"/>
                <a:gd name="connsiteX24" fmla="*/ 2176462 w 2724150"/>
                <a:gd name="connsiteY24" fmla="*/ 671513 h 785905"/>
                <a:gd name="connsiteX25" fmla="*/ 2155031 w 2724150"/>
                <a:gd name="connsiteY25" fmla="*/ 690563 h 785905"/>
                <a:gd name="connsiteX26" fmla="*/ 2088356 w 2724150"/>
                <a:gd name="connsiteY26" fmla="*/ 704850 h 785905"/>
                <a:gd name="connsiteX27" fmla="*/ 2026444 w 2724150"/>
                <a:gd name="connsiteY27" fmla="*/ 685800 h 785905"/>
                <a:gd name="connsiteX28" fmla="*/ 1971675 w 2724150"/>
                <a:gd name="connsiteY28" fmla="*/ 671513 h 785905"/>
                <a:gd name="connsiteX29" fmla="*/ 1883569 w 2724150"/>
                <a:gd name="connsiteY29" fmla="*/ 654844 h 785905"/>
                <a:gd name="connsiteX30" fmla="*/ 1864519 w 2724150"/>
                <a:gd name="connsiteY30" fmla="*/ 669132 h 785905"/>
                <a:gd name="connsiteX31" fmla="*/ 1852612 w 2724150"/>
                <a:gd name="connsiteY31" fmla="*/ 716757 h 785905"/>
                <a:gd name="connsiteX32" fmla="*/ 1909763 w 2724150"/>
                <a:gd name="connsiteY32" fmla="*/ 757237 h 785905"/>
                <a:gd name="connsiteX33" fmla="*/ 1881188 w 2724150"/>
                <a:gd name="connsiteY33" fmla="*/ 778669 h 785905"/>
                <a:gd name="connsiteX34" fmla="*/ 1793080 w 2724150"/>
                <a:gd name="connsiteY34" fmla="*/ 781050 h 785905"/>
                <a:gd name="connsiteX35" fmla="*/ 1654969 w 2724150"/>
                <a:gd name="connsiteY35" fmla="*/ 716757 h 785905"/>
                <a:gd name="connsiteX36" fmla="*/ 1576387 w 2724150"/>
                <a:gd name="connsiteY36" fmla="*/ 671513 h 785905"/>
                <a:gd name="connsiteX37" fmla="*/ 1466850 w 2724150"/>
                <a:gd name="connsiteY37" fmla="*/ 619125 h 785905"/>
                <a:gd name="connsiteX38" fmla="*/ 1352550 w 2724150"/>
                <a:gd name="connsiteY38" fmla="*/ 597694 h 785905"/>
                <a:gd name="connsiteX39" fmla="*/ 1250156 w 2724150"/>
                <a:gd name="connsiteY39" fmla="*/ 588169 h 785905"/>
                <a:gd name="connsiteX40" fmla="*/ 1057275 w 2724150"/>
                <a:gd name="connsiteY40" fmla="*/ 623888 h 785905"/>
                <a:gd name="connsiteX41" fmla="*/ 954881 w 2724150"/>
                <a:gd name="connsiteY41" fmla="*/ 688181 h 785905"/>
                <a:gd name="connsiteX42" fmla="*/ 816146 w 2724150"/>
                <a:gd name="connsiteY42" fmla="*/ 734388 h 785905"/>
                <a:gd name="connsiteX43" fmla="*/ 723900 w 2724150"/>
                <a:gd name="connsiteY43" fmla="*/ 757238 h 785905"/>
                <a:gd name="connsiteX44" fmla="*/ 635794 w 2724150"/>
                <a:gd name="connsiteY44" fmla="*/ 769144 h 785905"/>
                <a:gd name="connsiteX45" fmla="*/ 564356 w 2724150"/>
                <a:gd name="connsiteY45" fmla="*/ 766763 h 785905"/>
                <a:gd name="connsiteX46" fmla="*/ 478631 w 2724150"/>
                <a:gd name="connsiteY46" fmla="*/ 721519 h 785905"/>
                <a:gd name="connsiteX47" fmla="*/ 450056 w 2724150"/>
                <a:gd name="connsiteY47" fmla="*/ 681038 h 785905"/>
                <a:gd name="connsiteX48" fmla="*/ 376237 w 2724150"/>
                <a:gd name="connsiteY48" fmla="*/ 638175 h 785905"/>
                <a:gd name="connsiteX49" fmla="*/ 300037 w 2724150"/>
                <a:gd name="connsiteY49" fmla="*/ 635794 h 785905"/>
                <a:gd name="connsiteX50" fmla="*/ 221456 w 2724150"/>
                <a:gd name="connsiteY50" fmla="*/ 633413 h 785905"/>
                <a:gd name="connsiteX51" fmla="*/ 135731 w 2724150"/>
                <a:gd name="connsiteY51" fmla="*/ 581025 h 785905"/>
                <a:gd name="connsiteX52" fmla="*/ 78581 w 2724150"/>
                <a:gd name="connsiteY52" fmla="*/ 542925 h 785905"/>
                <a:gd name="connsiteX53" fmla="*/ 38100 w 2724150"/>
                <a:gd name="connsiteY53" fmla="*/ 361950 h 785905"/>
                <a:gd name="connsiteX54" fmla="*/ 23812 w 2724150"/>
                <a:gd name="connsiteY54" fmla="*/ 257175 h 785905"/>
                <a:gd name="connsiteX55" fmla="*/ 0 w 2724150"/>
                <a:gd name="connsiteY55" fmla="*/ 157163 h 785905"/>
                <a:gd name="connsiteX56" fmla="*/ 0 w 2724150"/>
                <a:gd name="connsiteY56" fmla="*/ 69057 h 785905"/>
                <a:gd name="connsiteX57" fmla="*/ 88106 w 2724150"/>
                <a:gd name="connsiteY57" fmla="*/ 238125 h 785905"/>
                <a:gd name="connsiteX58" fmla="*/ 254794 w 2724150"/>
                <a:gd name="connsiteY58" fmla="*/ 347663 h 785905"/>
                <a:gd name="connsiteX59" fmla="*/ 354806 w 2724150"/>
                <a:gd name="connsiteY59" fmla="*/ 369094 h 785905"/>
                <a:gd name="connsiteX60" fmla="*/ 516731 w 2724150"/>
                <a:gd name="connsiteY60" fmla="*/ 338138 h 785905"/>
                <a:gd name="connsiteX61" fmla="*/ 578644 w 2724150"/>
                <a:gd name="connsiteY61" fmla="*/ 438150 h 785905"/>
                <a:gd name="connsiteX62" fmla="*/ 711994 w 2724150"/>
                <a:gd name="connsiteY62" fmla="*/ 454819 h 785905"/>
                <a:gd name="connsiteX63" fmla="*/ 831056 w 2724150"/>
                <a:gd name="connsiteY63" fmla="*/ 438150 h 785905"/>
                <a:gd name="connsiteX64" fmla="*/ 907256 w 2724150"/>
                <a:gd name="connsiteY64" fmla="*/ 419100 h 785905"/>
                <a:gd name="connsiteX65" fmla="*/ 1042987 w 2724150"/>
                <a:gd name="connsiteY65" fmla="*/ 338138 h 785905"/>
                <a:gd name="connsiteX66" fmla="*/ 1143000 w 2724150"/>
                <a:gd name="connsiteY66" fmla="*/ 366713 h 785905"/>
                <a:gd name="connsiteX67" fmla="*/ 1250156 w 2724150"/>
                <a:gd name="connsiteY67" fmla="*/ 357188 h 785905"/>
                <a:gd name="connsiteX68" fmla="*/ 1381125 w 2724150"/>
                <a:gd name="connsiteY68" fmla="*/ 323850 h 785905"/>
                <a:gd name="connsiteX69" fmla="*/ 1562100 w 2724150"/>
                <a:gd name="connsiteY69" fmla="*/ 369094 h 785905"/>
                <a:gd name="connsiteX70" fmla="*/ 1774031 w 2724150"/>
                <a:gd name="connsiteY70" fmla="*/ 378619 h 785905"/>
                <a:gd name="connsiteX71" fmla="*/ 1933575 w 2724150"/>
                <a:gd name="connsiteY71" fmla="*/ 359569 h 785905"/>
                <a:gd name="connsiteX72" fmla="*/ 1974056 w 2724150"/>
                <a:gd name="connsiteY72" fmla="*/ 283369 h 785905"/>
                <a:gd name="connsiteX73" fmla="*/ 2019300 w 2724150"/>
                <a:gd name="connsiteY73" fmla="*/ 209550 h 785905"/>
                <a:gd name="connsiteX74" fmla="*/ 2062162 w 2724150"/>
                <a:gd name="connsiteY74" fmla="*/ 233363 h 785905"/>
                <a:gd name="connsiteX75" fmla="*/ 2081212 w 2724150"/>
                <a:gd name="connsiteY75" fmla="*/ 211932 h 785905"/>
                <a:gd name="connsiteX76" fmla="*/ 2097881 w 2724150"/>
                <a:gd name="connsiteY76" fmla="*/ 219075 h 785905"/>
                <a:gd name="connsiteX77" fmla="*/ 2114550 w 2724150"/>
                <a:gd name="connsiteY77" fmla="*/ 238125 h 785905"/>
                <a:gd name="connsiteX78" fmla="*/ 2147887 w 2724150"/>
                <a:gd name="connsiteY78" fmla="*/ 211932 h 785905"/>
                <a:gd name="connsiteX79" fmla="*/ 2157412 w 2724150"/>
                <a:gd name="connsiteY79" fmla="*/ 226219 h 785905"/>
                <a:gd name="connsiteX80" fmla="*/ 2176462 w 2724150"/>
                <a:gd name="connsiteY80" fmla="*/ 173832 h 785905"/>
                <a:gd name="connsiteX81" fmla="*/ 2188369 w 2724150"/>
                <a:gd name="connsiteY81" fmla="*/ 190500 h 785905"/>
                <a:gd name="connsiteX82" fmla="*/ 2202656 w 2724150"/>
                <a:gd name="connsiteY82" fmla="*/ 147638 h 785905"/>
                <a:gd name="connsiteX83" fmla="*/ 2216944 w 2724150"/>
                <a:gd name="connsiteY83" fmla="*/ 211932 h 785905"/>
                <a:gd name="connsiteX84" fmla="*/ 2233612 w 2724150"/>
                <a:gd name="connsiteY84" fmla="*/ 164307 h 785905"/>
                <a:gd name="connsiteX85" fmla="*/ 2247900 w 2724150"/>
                <a:gd name="connsiteY85" fmla="*/ 159544 h 785905"/>
                <a:gd name="connsiteX86" fmla="*/ 2274094 w 2724150"/>
                <a:gd name="connsiteY86" fmla="*/ 121444 h 785905"/>
                <a:gd name="connsiteX87" fmla="*/ 2297906 w 2724150"/>
                <a:gd name="connsiteY87" fmla="*/ 211932 h 785905"/>
                <a:gd name="connsiteX88" fmla="*/ 2316956 w 2724150"/>
                <a:gd name="connsiteY88" fmla="*/ 192882 h 785905"/>
                <a:gd name="connsiteX89" fmla="*/ 2319337 w 2724150"/>
                <a:gd name="connsiteY89" fmla="*/ 216694 h 785905"/>
                <a:gd name="connsiteX90" fmla="*/ 2369344 w 2724150"/>
                <a:gd name="connsiteY90" fmla="*/ 135732 h 785905"/>
                <a:gd name="connsiteX91" fmla="*/ 2378869 w 2724150"/>
                <a:gd name="connsiteY91" fmla="*/ 142875 h 785905"/>
                <a:gd name="connsiteX92" fmla="*/ 2378869 w 2724150"/>
                <a:gd name="connsiteY92" fmla="*/ 142875 h 785905"/>
                <a:gd name="connsiteX93" fmla="*/ 2395537 w 2724150"/>
                <a:gd name="connsiteY93" fmla="*/ 178594 h 785905"/>
                <a:gd name="connsiteX94" fmla="*/ 2428875 w 2724150"/>
                <a:gd name="connsiteY94" fmla="*/ 88107 h 785905"/>
                <a:gd name="connsiteX95" fmla="*/ 2438400 w 2724150"/>
                <a:gd name="connsiteY95" fmla="*/ 76200 h 785905"/>
                <a:gd name="connsiteX96" fmla="*/ 2455069 w 2724150"/>
                <a:gd name="connsiteY96" fmla="*/ 109538 h 785905"/>
                <a:gd name="connsiteX97" fmla="*/ 2490787 w 2724150"/>
                <a:gd name="connsiteY97" fmla="*/ 35719 h 785905"/>
                <a:gd name="connsiteX98" fmla="*/ 2495550 w 2724150"/>
                <a:gd name="connsiteY98" fmla="*/ 9525 h 785905"/>
                <a:gd name="connsiteX99" fmla="*/ 2516981 w 2724150"/>
                <a:gd name="connsiteY99" fmla="*/ 0 h 785905"/>
                <a:gd name="connsiteX100" fmla="*/ 2540794 w 2724150"/>
                <a:gd name="connsiteY100" fmla="*/ 97632 h 785905"/>
                <a:gd name="connsiteX101" fmla="*/ 2566987 w 2724150"/>
                <a:gd name="connsiteY101" fmla="*/ 159544 h 785905"/>
                <a:gd name="connsiteX102" fmla="*/ 2586037 w 2724150"/>
                <a:gd name="connsiteY102" fmla="*/ 169069 h 785905"/>
                <a:gd name="connsiteX103" fmla="*/ 2636044 w 2724150"/>
                <a:gd name="connsiteY103" fmla="*/ 173832 h 785905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12231 w 2724150"/>
                <a:gd name="connsiteY0" fmla="*/ 19288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12231 w 2724150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228600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7241"/>
                <a:gd name="connsiteY0" fmla="*/ 228600 h 785376"/>
                <a:gd name="connsiteX1" fmla="*/ 2664619 w 2727241"/>
                <a:gd name="connsiteY1" fmla="*/ 323850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7241"/>
                <a:gd name="connsiteY0" fmla="*/ 228600 h 785376"/>
                <a:gd name="connsiteX1" fmla="*/ 2664619 w 2727241"/>
                <a:gd name="connsiteY1" fmla="*/ 323850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407195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216944 w 2729295"/>
                <a:gd name="connsiteY82" fmla="*/ 211932 h 785376"/>
                <a:gd name="connsiteX83" fmla="*/ 2233612 w 2729295"/>
                <a:gd name="connsiteY83" fmla="*/ 164307 h 785376"/>
                <a:gd name="connsiteX84" fmla="*/ 2247900 w 2729295"/>
                <a:gd name="connsiteY84" fmla="*/ 159544 h 785376"/>
                <a:gd name="connsiteX85" fmla="*/ 2274094 w 2729295"/>
                <a:gd name="connsiteY85" fmla="*/ 121444 h 785376"/>
                <a:gd name="connsiteX86" fmla="*/ 2297906 w 2729295"/>
                <a:gd name="connsiteY86" fmla="*/ 211932 h 785376"/>
                <a:gd name="connsiteX87" fmla="*/ 2316956 w 2729295"/>
                <a:gd name="connsiteY87" fmla="*/ 192882 h 785376"/>
                <a:gd name="connsiteX88" fmla="*/ 2319337 w 2729295"/>
                <a:gd name="connsiteY88" fmla="*/ 216694 h 785376"/>
                <a:gd name="connsiteX89" fmla="*/ 2369344 w 2729295"/>
                <a:gd name="connsiteY89" fmla="*/ 135732 h 785376"/>
                <a:gd name="connsiteX90" fmla="*/ 2378869 w 2729295"/>
                <a:gd name="connsiteY90" fmla="*/ 142875 h 785376"/>
                <a:gd name="connsiteX91" fmla="*/ 2388394 w 2729295"/>
                <a:gd name="connsiteY91" fmla="*/ 142875 h 785376"/>
                <a:gd name="connsiteX92" fmla="*/ 2395537 w 2729295"/>
                <a:gd name="connsiteY92" fmla="*/ 178594 h 785376"/>
                <a:gd name="connsiteX93" fmla="*/ 2428875 w 2729295"/>
                <a:gd name="connsiteY93" fmla="*/ 88107 h 785376"/>
                <a:gd name="connsiteX94" fmla="*/ 2438400 w 2729295"/>
                <a:gd name="connsiteY94" fmla="*/ 76200 h 785376"/>
                <a:gd name="connsiteX95" fmla="*/ 2455069 w 2729295"/>
                <a:gd name="connsiteY95" fmla="*/ 109538 h 785376"/>
                <a:gd name="connsiteX96" fmla="*/ 2490787 w 2729295"/>
                <a:gd name="connsiteY96" fmla="*/ 35719 h 785376"/>
                <a:gd name="connsiteX97" fmla="*/ 2495550 w 2729295"/>
                <a:gd name="connsiteY97" fmla="*/ 9525 h 785376"/>
                <a:gd name="connsiteX98" fmla="*/ 2516981 w 2729295"/>
                <a:gd name="connsiteY98" fmla="*/ 0 h 785376"/>
                <a:gd name="connsiteX99" fmla="*/ 2540794 w 2729295"/>
                <a:gd name="connsiteY99" fmla="*/ 97632 h 785376"/>
                <a:gd name="connsiteX100" fmla="*/ 2574131 w 2729295"/>
                <a:gd name="connsiteY100" fmla="*/ 147638 h 785376"/>
                <a:gd name="connsiteX101" fmla="*/ 2586037 w 2729295"/>
                <a:gd name="connsiteY101" fmla="*/ 169069 h 785376"/>
                <a:gd name="connsiteX102" fmla="*/ 2612231 w 2729295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216944 w 2729295"/>
                <a:gd name="connsiteY82" fmla="*/ 211932 h 785376"/>
                <a:gd name="connsiteX83" fmla="*/ 2233612 w 2729295"/>
                <a:gd name="connsiteY83" fmla="*/ 164307 h 785376"/>
                <a:gd name="connsiteX84" fmla="*/ 2247900 w 2729295"/>
                <a:gd name="connsiteY84" fmla="*/ 159544 h 785376"/>
                <a:gd name="connsiteX85" fmla="*/ 2274094 w 2729295"/>
                <a:gd name="connsiteY85" fmla="*/ 121444 h 785376"/>
                <a:gd name="connsiteX86" fmla="*/ 2297906 w 2729295"/>
                <a:gd name="connsiteY86" fmla="*/ 211932 h 785376"/>
                <a:gd name="connsiteX87" fmla="*/ 2316956 w 2729295"/>
                <a:gd name="connsiteY87" fmla="*/ 192882 h 785376"/>
                <a:gd name="connsiteX88" fmla="*/ 2319337 w 2729295"/>
                <a:gd name="connsiteY88" fmla="*/ 216694 h 785376"/>
                <a:gd name="connsiteX89" fmla="*/ 2369344 w 2729295"/>
                <a:gd name="connsiteY89" fmla="*/ 135732 h 785376"/>
                <a:gd name="connsiteX90" fmla="*/ 2378869 w 2729295"/>
                <a:gd name="connsiteY90" fmla="*/ 142875 h 785376"/>
                <a:gd name="connsiteX91" fmla="*/ 2388394 w 2729295"/>
                <a:gd name="connsiteY91" fmla="*/ 142875 h 785376"/>
                <a:gd name="connsiteX92" fmla="*/ 2395537 w 2729295"/>
                <a:gd name="connsiteY92" fmla="*/ 178594 h 785376"/>
                <a:gd name="connsiteX93" fmla="*/ 2428875 w 2729295"/>
                <a:gd name="connsiteY93" fmla="*/ 88107 h 785376"/>
                <a:gd name="connsiteX94" fmla="*/ 2438400 w 2729295"/>
                <a:gd name="connsiteY94" fmla="*/ 76200 h 785376"/>
                <a:gd name="connsiteX95" fmla="*/ 2455069 w 2729295"/>
                <a:gd name="connsiteY95" fmla="*/ 109538 h 785376"/>
                <a:gd name="connsiteX96" fmla="*/ 2490787 w 2729295"/>
                <a:gd name="connsiteY96" fmla="*/ 35719 h 785376"/>
                <a:gd name="connsiteX97" fmla="*/ 2495550 w 2729295"/>
                <a:gd name="connsiteY97" fmla="*/ 9525 h 785376"/>
                <a:gd name="connsiteX98" fmla="*/ 2516981 w 2729295"/>
                <a:gd name="connsiteY98" fmla="*/ 0 h 785376"/>
                <a:gd name="connsiteX99" fmla="*/ 2545557 w 2729295"/>
                <a:gd name="connsiteY99" fmla="*/ 90488 h 785376"/>
                <a:gd name="connsiteX100" fmla="*/ 2574131 w 2729295"/>
                <a:gd name="connsiteY100" fmla="*/ 147638 h 785376"/>
                <a:gd name="connsiteX101" fmla="*/ 2586037 w 2729295"/>
                <a:gd name="connsiteY101" fmla="*/ 169069 h 785376"/>
                <a:gd name="connsiteX102" fmla="*/ 2612231 w 2729295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586037 w 2729295"/>
                <a:gd name="connsiteY102" fmla="*/ 169069 h 785376"/>
                <a:gd name="connsiteX103" fmla="*/ 2612231 w 2729295"/>
                <a:gd name="connsiteY103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586037 w 2729295"/>
                <a:gd name="connsiteY102" fmla="*/ 169069 h 785376"/>
                <a:gd name="connsiteX103" fmla="*/ 2612231 w 2729295"/>
                <a:gd name="connsiteY103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12231 w 2729295"/>
                <a:gd name="connsiteY103" fmla="*/ 228600 h 785376"/>
                <a:gd name="connsiteX0" fmla="*/ 2633662 w 2729295"/>
                <a:gd name="connsiteY0" fmla="*/ 226219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33662 w 2729295"/>
                <a:gd name="connsiteY103" fmla="*/ 226219 h 785376"/>
                <a:gd name="connsiteX0" fmla="*/ 2633662 w 2729295"/>
                <a:gd name="connsiteY0" fmla="*/ 226219 h 785376"/>
                <a:gd name="connsiteX1" fmla="*/ 2676525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33662 w 2729295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197271 w 2728913"/>
                <a:gd name="connsiteY82" fmla="*/ 158124 h 785376"/>
                <a:gd name="connsiteX83" fmla="*/ 2216944 w 2728913"/>
                <a:gd name="connsiteY83" fmla="*/ 211932 h 785376"/>
                <a:gd name="connsiteX84" fmla="*/ 2233612 w 2728913"/>
                <a:gd name="connsiteY84" fmla="*/ 164307 h 785376"/>
                <a:gd name="connsiteX85" fmla="*/ 2247900 w 2728913"/>
                <a:gd name="connsiteY85" fmla="*/ 159544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33612 w 2728913"/>
                <a:gd name="connsiteY83" fmla="*/ 164307 h 785376"/>
                <a:gd name="connsiteX84" fmla="*/ 2247900 w 2728913"/>
                <a:gd name="connsiteY84" fmla="*/ 159544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33612 w 2728913"/>
                <a:gd name="connsiteY83" fmla="*/ 164307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59531 w 2728913"/>
                <a:gd name="connsiteY56" fmla="*/ 21907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59581 w 2728913"/>
                <a:gd name="connsiteY59" fmla="*/ 371475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59581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04850 w 2728913"/>
                <a:gd name="connsiteY61" fmla="*/ 509588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35831 w 2728913"/>
                <a:gd name="connsiteY63" fmla="*/ 461962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35831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73994 w 2728913"/>
                <a:gd name="connsiteY68" fmla="*/ 421481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6221 w 2728913"/>
                <a:gd name="connsiteY68" fmla="*/ 389106 h 785376"/>
                <a:gd name="connsiteX69" fmla="*/ 1473994 w 2728913"/>
                <a:gd name="connsiteY69" fmla="*/ 421481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73994 w 2728913"/>
                <a:gd name="connsiteY69" fmla="*/ 421481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466850 w 2728913"/>
                <a:gd name="connsiteY37" fmla="*/ 619125 h 785376"/>
                <a:gd name="connsiteX38" fmla="*/ 1354932 w 2728913"/>
                <a:gd name="connsiteY38" fmla="*/ 626269 h 785376"/>
                <a:gd name="connsiteX39" fmla="*/ 1245393 w 2728913"/>
                <a:gd name="connsiteY39" fmla="*/ 619126 h 785376"/>
                <a:gd name="connsiteX40" fmla="*/ 1069181 w 2728913"/>
                <a:gd name="connsiteY40" fmla="*/ 645319 h 785376"/>
                <a:gd name="connsiteX41" fmla="*/ 954881 w 2728913"/>
                <a:gd name="connsiteY41" fmla="*/ 688181 h 785376"/>
                <a:gd name="connsiteX42" fmla="*/ 816146 w 2728913"/>
                <a:gd name="connsiteY42" fmla="*/ 734388 h 785376"/>
                <a:gd name="connsiteX43" fmla="*/ 723900 w 2728913"/>
                <a:gd name="connsiteY43" fmla="*/ 757238 h 785376"/>
                <a:gd name="connsiteX44" fmla="*/ 635794 w 2728913"/>
                <a:gd name="connsiteY44" fmla="*/ 769144 h 785376"/>
                <a:gd name="connsiteX45" fmla="*/ 564356 w 2728913"/>
                <a:gd name="connsiteY45" fmla="*/ 766763 h 785376"/>
                <a:gd name="connsiteX46" fmla="*/ 478631 w 2728913"/>
                <a:gd name="connsiteY46" fmla="*/ 721519 h 785376"/>
                <a:gd name="connsiteX47" fmla="*/ 450056 w 2728913"/>
                <a:gd name="connsiteY47" fmla="*/ 681038 h 785376"/>
                <a:gd name="connsiteX48" fmla="*/ 376237 w 2728913"/>
                <a:gd name="connsiteY48" fmla="*/ 638175 h 785376"/>
                <a:gd name="connsiteX49" fmla="*/ 300037 w 2728913"/>
                <a:gd name="connsiteY49" fmla="*/ 635794 h 785376"/>
                <a:gd name="connsiteX50" fmla="*/ 221456 w 2728913"/>
                <a:gd name="connsiteY50" fmla="*/ 633413 h 785376"/>
                <a:gd name="connsiteX51" fmla="*/ 135731 w 2728913"/>
                <a:gd name="connsiteY51" fmla="*/ 581025 h 785376"/>
                <a:gd name="connsiteX52" fmla="*/ 78581 w 2728913"/>
                <a:gd name="connsiteY52" fmla="*/ 542925 h 785376"/>
                <a:gd name="connsiteX53" fmla="*/ 38100 w 2728913"/>
                <a:gd name="connsiteY53" fmla="*/ 361950 h 785376"/>
                <a:gd name="connsiteX54" fmla="*/ 23812 w 2728913"/>
                <a:gd name="connsiteY54" fmla="*/ 257175 h 785376"/>
                <a:gd name="connsiteX55" fmla="*/ 0 w 2728913"/>
                <a:gd name="connsiteY55" fmla="*/ 157163 h 785376"/>
                <a:gd name="connsiteX56" fmla="*/ 0 w 2728913"/>
                <a:gd name="connsiteY56" fmla="*/ 69057 h 785376"/>
                <a:gd name="connsiteX57" fmla="*/ 73819 w 2728913"/>
                <a:gd name="connsiteY57" fmla="*/ 221456 h 785376"/>
                <a:gd name="connsiteX58" fmla="*/ 245269 w 2728913"/>
                <a:gd name="connsiteY58" fmla="*/ 357188 h 785376"/>
                <a:gd name="connsiteX59" fmla="*/ 354806 w 2728913"/>
                <a:gd name="connsiteY59" fmla="*/ 383381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71462 w 2728913"/>
                <a:gd name="connsiteY57" fmla="*/ 366713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71462 w 2728913"/>
                <a:gd name="connsiteY57" fmla="*/ 366713 h 785376"/>
                <a:gd name="connsiteX58" fmla="*/ 361950 w 2728913"/>
                <a:gd name="connsiteY58" fmla="*/ 373856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55409 w 2728913"/>
                <a:gd name="connsiteY57" fmla="*/ 294451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50646 w 2728913"/>
                <a:gd name="connsiteY57" fmla="*/ 303976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66699 w 2728913"/>
                <a:gd name="connsiteY58" fmla="*/ 359569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66699 w 2728913"/>
                <a:gd name="connsiteY58" fmla="*/ 359569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190750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66937 w 2728913"/>
                <a:gd name="connsiteY81" fmla="*/ 173832 h 785376"/>
                <a:gd name="connsiteX82" fmla="*/ 2188369 w 2728913"/>
                <a:gd name="connsiteY82" fmla="*/ 190500 h 785376"/>
                <a:gd name="connsiteX83" fmla="*/ 2190750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23849 w 2728913"/>
                <a:gd name="connsiteY59" fmla="*/ 316706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23849 w 2728913"/>
                <a:gd name="connsiteY59" fmla="*/ 316706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0993 w 2728913"/>
                <a:gd name="connsiteY59" fmla="*/ 307181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95287 w 2728913"/>
                <a:gd name="connsiteY60" fmla="*/ 342900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7884 w 2728913"/>
                <a:gd name="connsiteY65" fmla="*/ 487332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7884 w 2728913"/>
                <a:gd name="connsiteY65" fmla="*/ 487332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3122 w 2728913"/>
                <a:gd name="connsiteY65" fmla="*/ 480188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3150"/>
                <a:gd name="connsiteX1" fmla="*/ 2676525 w 2728913"/>
                <a:gd name="connsiteY1" fmla="*/ 323850 h 783150"/>
                <a:gd name="connsiteX2" fmla="*/ 2702719 w 2728913"/>
                <a:gd name="connsiteY2" fmla="*/ 383382 h 783150"/>
                <a:gd name="connsiteX3" fmla="*/ 2721769 w 2728913"/>
                <a:gd name="connsiteY3" fmla="*/ 442913 h 783150"/>
                <a:gd name="connsiteX4" fmla="*/ 2724150 w 2728913"/>
                <a:gd name="connsiteY4" fmla="*/ 490538 h 783150"/>
                <a:gd name="connsiteX5" fmla="*/ 2659856 w 2728913"/>
                <a:gd name="connsiteY5" fmla="*/ 478632 h 783150"/>
                <a:gd name="connsiteX6" fmla="*/ 2614612 w 2728913"/>
                <a:gd name="connsiteY6" fmla="*/ 452438 h 783150"/>
                <a:gd name="connsiteX7" fmla="*/ 2533650 w 2728913"/>
                <a:gd name="connsiteY7" fmla="*/ 407195 h 783150"/>
                <a:gd name="connsiteX8" fmla="*/ 2490788 w 2728913"/>
                <a:gd name="connsiteY8" fmla="*/ 378619 h 783150"/>
                <a:gd name="connsiteX9" fmla="*/ 2433637 w 2728913"/>
                <a:gd name="connsiteY9" fmla="*/ 328613 h 783150"/>
                <a:gd name="connsiteX10" fmla="*/ 2388394 w 2728913"/>
                <a:gd name="connsiteY10" fmla="*/ 304800 h 783150"/>
                <a:gd name="connsiteX11" fmla="*/ 2357437 w 2728913"/>
                <a:gd name="connsiteY11" fmla="*/ 300038 h 783150"/>
                <a:gd name="connsiteX12" fmla="*/ 2336006 w 2728913"/>
                <a:gd name="connsiteY12" fmla="*/ 316707 h 783150"/>
                <a:gd name="connsiteX13" fmla="*/ 2333625 w 2728913"/>
                <a:gd name="connsiteY13" fmla="*/ 340520 h 783150"/>
                <a:gd name="connsiteX14" fmla="*/ 2388394 w 2728913"/>
                <a:gd name="connsiteY14" fmla="*/ 397669 h 783150"/>
                <a:gd name="connsiteX15" fmla="*/ 2388394 w 2728913"/>
                <a:gd name="connsiteY15" fmla="*/ 464344 h 783150"/>
                <a:gd name="connsiteX16" fmla="*/ 2371725 w 2728913"/>
                <a:gd name="connsiteY16" fmla="*/ 502444 h 783150"/>
                <a:gd name="connsiteX17" fmla="*/ 2347912 w 2728913"/>
                <a:gd name="connsiteY17" fmla="*/ 535782 h 783150"/>
                <a:gd name="connsiteX18" fmla="*/ 2293144 w 2728913"/>
                <a:gd name="connsiteY18" fmla="*/ 566738 h 783150"/>
                <a:gd name="connsiteX19" fmla="*/ 2233612 w 2728913"/>
                <a:gd name="connsiteY19" fmla="*/ 578644 h 783150"/>
                <a:gd name="connsiteX20" fmla="*/ 2174081 w 2728913"/>
                <a:gd name="connsiteY20" fmla="*/ 583407 h 783150"/>
                <a:gd name="connsiteX21" fmla="*/ 2147887 w 2728913"/>
                <a:gd name="connsiteY21" fmla="*/ 581025 h 783150"/>
                <a:gd name="connsiteX22" fmla="*/ 2112169 w 2728913"/>
                <a:gd name="connsiteY22" fmla="*/ 585788 h 783150"/>
                <a:gd name="connsiteX23" fmla="*/ 2102644 w 2728913"/>
                <a:gd name="connsiteY23" fmla="*/ 645320 h 783150"/>
                <a:gd name="connsiteX24" fmla="*/ 2176462 w 2728913"/>
                <a:gd name="connsiteY24" fmla="*/ 671513 h 783150"/>
                <a:gd name="connsiteX25" fmla="*/ 2155031 w 2728913"/>
                <a:gd name="connsiteY25" fmla="*/ 700088 h 783150"/>
                <a:gd name="connsiteX26" fmla="*/ 2088356 w 2728913"/>
                <a:gd name="connsiteY26" fmla="*/ 704850 h 783150"/>
                <a:gd name="connsiteX27" fmla="*/ 2026444 w 2728913"/>
                <a:gd name="connsiteY27" fmla="*/ 685800 h 783150"/>
                <a:gd name="connsiteX28" fmla="*/ 1971675 w 2728913"/>
                <a:gd name="connsiteY28" fmla="*/ 671513 h 783150"/>
                <a:gd name="connsiteX29" fmla="*/ 1864519 w 2728913"/>
                <a:gd name="connsiteY29" fmla="*/ 669132 h 783150"/>
                <a:gd name="connsiteX30" fmla="*/ 1852612 w 2728913"/>
                <a:gd name="connsiteY30" fmla="*/ 716757 h 783150"/>
                <a:gd name="connsiteX31" fmla="*/ 1909763 w 2728913"/>
                <a:gd name="connsiteY31" fmla="*/ 757237 h 783150"/>
                <a:gd name="connsiteX32" fmla="*/ 1881188 w 2728913"/>
                <a:gd name="connsiteY32" fmla="*/ 778669 h 783150"/>
                <a:gd name="connsiteX33" fmla="*/ 1793080 w 2728913"/>
                <a:gd name="connsiteY33" fmla="*/ 781050 h 783150"/>
                <a:gd name="connsiteX34" fmla="*/ 1736559 w 2728913"/>
                <a:gd name="connsiteY34" fmla="*/ 754032 h 783150"/>
                <a:gd name="connsiteX35" fmla="*/ 1654969 w 2728913"/>
                <a:gd name="connsiteY35" fmla="*/ 716757 h 783150"/>
                <a:gd name="connsiteX36" fmla="*/ 1576387 w 2728913"/>
                <a:gd name="connsiteY36" fmla="*/ 671513 h 783150"/>
                <a:gd name="connsiteX37" fmla="*/ 1478134 w 2728913"/>
                <a:gd name="connsiteY37" fmla="*/ 660568 h 783150"/>
                <a:gd name="connsiteX38" fmla="*/ 1354932 w 2728913"/>
                <a:gd name="connsiteY38" fmla="*/ 626269 h 783150"/>
                <a:gd name="connsiteX39" fmla="*/ 1245393 w 2728913"/>
                <a:gd name="connsiteY39" fmla="*/ 619126 h 783150"/>
                <a:gd name="connsiteX40" fmla="*/ 1069181 w 2728913"/>
                <a:gd name="connsiteY40" fmla="*/ 645319 h 783150"/>
                <a:gd name="connsiteX41" fmla="*/ 954881 w 2728913"/>
                <a:gd name="connsiteY41" fmla="*/ 688181 h 783150"/>
                <a:gd name="connsiteX42" fmla="*/ 816146 w 2728913"/>
                <a:gd name="connsiteY42" fmla="*/ 734388 h 783150"/>
                <a:gd name="connsiteX43" fmla="*/ 723900 w 2728913"/>
                <a:gd name="connsiteY43" fmla="*/ 757238 h 783150"/>
                <a:gd name="connsiteX44" fmla="*/ 635794 w 2728913"/>
                <a:gd name="connsiteY44" fmla="*/ 769144 h 783150"/>
                <a:gd name="connsiteX45" fmla="*/ 564356 w 2728913"/>
                <a:gd name="connsiteY45" fmla="*/ 766763 h 783150"/>
                <a:gd name="connsiteX46" fmla="*/ 478631 w 2728913"/>
                <a:gd name="connsiteY46" fmla="*/ 721519 h 783150"/>
                <a:gd name="connsiteX47" fmla="*/ 450056 w 2728913"/>
                <a:gd name="connsiteY47" fmla="*/ 681038 h 783150"/>
                <a:gd name="connsiteX48" fmla="*/ 376237 w 2728913"/>
                <a:gd name="connsiteY48" fmla="*/ 638175 h 783150"/>
                <a:gd name="connsiteX49" fmla="*/ 300037 w 2728913"/>
                <a:gd name="connsiteY49" fmla="*/ 635794 h 783150"/>
                <a:gd name="connsiteX50" fmla="*/ 221456 w 2728913"/>
                <a:gd name="connsiteY50" fmla="*/ 633413 h 783150"/>
                <a:gd name="connsiteX51" fmla="*/ 135731 w 2728913"/>
                <a:gd name="connsiteY51" fmla="*/ 581025 h 783150"/>
                <a:gd name="connsiteX52" fmla="*/ 78581 w 2728913"/>
                <a:gd name="connsiteY52" fmla="*/ 542925 h 783150"/>
                <a:gd name="connsiteX53" fmla="*/ 38100 w 2728913"/>
                <a:gd name="connsiteY53" fmla="*/ 361950 h 783150"/>
                <a:gd name="connsiteX54" fmla="*/ 11906 w 2728913"/>
                <a:gd name="connsiteY54" fmla="*/ 259556 h 783150"/>
                <a:gd name="connsiteX55" fmla="*/ 0 w 2728913"/>
                <a:gd name="connsiteY55" fmla="*/ 157163 h 783150"/>
                <a:gd name="connsiteX56" fmla="*/ 0 w 2728913"/>
                <a:gd name="connsiteY56" fmla="*/ 69057 h 783150"/>
                <a:gd name="connsiteX57" fmla="*/ 78581 w 2728913"/>
                <a:gd name="connsiteY57" fmla="*/ 221456 h 783150"/>
                <a:gd name="connsiteX58" fmla="*/ 160171 w 2728913"/>
                <a:gd name="connsiteY58" fmla="*/ 306358 h 783150"/>
                <a:gd name="connsiteX59" fmla="*/ 229228 w 2728913"/>
                <a:gd name="connsiteY59" fmla="*/ 318263 h 783150"/>
                <a:gd name="connsiteX60" fmla="*/ 333374 w 2728913"/>
                <a:gd name="connsiteY60" fmla="*/ 300037 h 783150"/>
                <a:gd name="connsiteX61" fmla="*/ 371474 w 2728913"/>
                <a:gd name="connsiteY61" fmla="*/ 330994 h 783150"/>
                <a:gd name="connsiteX62" fmla="*/ 471488 w 2728913"/>
                <a:gd name="connsiteY62" fmla="*/ 371475 h 783150"/>
                <a:gd name="connsiteX63" fmla="*/ 557212 w 2728913"/>
                <a:gd name="connsiteY63" fmla="*/ 469106 h 783150"/>
                <a:gd name="connsiteX64" fmla="*/ 704850 w 2728913"/>
                <a:gd name="connsiteY64" fmla="*/ 509588 h 783150"/>
                <a:gd name="connsiteX65" fmla="*/ 850106 w 2728913"/>
                <a:gd name="connsiteY65" fmla="*/ 495300 h 783150"/>
                <a:gd name="connsiteX66" fmla="*/ 903122 w 2728913"/>
                <a:gd name="connsiteY66" fmla="*/ 480188 h 783150"/>
                <a:gd name="connsiteX67" fmla="*/ 959643 w 2728913"/>
                <a:gd name="connsiteY67" fmla="*/ 461962 h 783150"/>
                <a:gd name="connsiteX68" fmla="*/ 1042987 w 2728913"/>
                <a:gd name="connsiteY68" fmla="*/ 383382 h 783150"/>
                <a:gd name="connsiteX69" fmla="*/ 1157288 w 2728913"/>
                <a:gd name="connsiteY69" fmla="*/ 404813 h 783150"/>
                <a:gd name="connsiteX70" fmla="*/ 1264443 w 2728913"/>
                <a:gd name="connsiteY70" fmla="*/ 397669 h 783150"/>
                <a:gd name="connsiteX71" fmla="*/ 1369219 w 2728913"/>
                <a:gd name="connsiteY71" fmla="*/ 357188 h 783150"/>
                <a:gd name="connsiteX72" fmla="*/ 1413840 w 2728913"/>
                <a:gd name="connsiteY72" fmla="*/ 401012 h 783150"/>
                <a:gd name="connsiteX73" fmla="*/ 1483519 w 2728913"/>
                <a:gd name="connsiteY73" fmla="*/ 409574 h 783150"/>
                <a:gd name="connsiteX74" fmla="*/ 1774031 w 2728913"/>
                <a:gd name="connsiteY74" fmla="*/ 378619 h 783150"/>
                <a:gd name="connsiteX75" fmla="*/ 1933575 w 2728913"/>
                <a:gd name="connsiteY75" fmla="*/ 359569 h 783150"/>
                <a:gd name="connsiteX76" fmla="*/ 1974056 w 2728913"/>
                <a:gd name="connsiteY76" fmla="*/ 283369 h 783150"/>
                <a:gd name="connsiteX77" fmla="*/ 2019300 w 2728913"/>
                <a:gd name="connsiteY77" fmla="*/ 209550 h 783150"/>
                <a:gd name="connsiteX78" fmla="*/ 2062162 w 2728913"/>
                <a:gd name="connsiteY78" fmla="*/ 233363 h 783150"/>
                <a:gd name="connsiteX79" fmla="*/ 2074068 w 2728913"/>
                <a:gd name="connsiteY79" fmla="*/ 211932 h 783150"/>
                <a:gd name="connsiteX80" fmla="*/ 2097881 w 2728913"/>
                <a:gd name="connsiteY80" fmla="*/ 219075 h 783150"/>
                <a:gd name="connsiteX81" fmla="*/ 2114550 w 2728913"/>
                <a:gd name="connsiteY81" fmla="*/ 238125 h 783150"/>
                <a:gd name="connsiteX82" fmla="*/ 2147887 w 2728913"/>
                <a:gd name="connsiteY82" fmla="*/ 211932 h 783150"/>
                <a:gd name="connsiteX83" fmla="*/ 2157412 w 2728913"/>
                <a:gd name="connsiteY83" fmla="*/ 226219 h 783150"/>
                <a:gd name="connsiteX84" fmla="*/ 2166937 w 2728913"/>
                <a:gd name="connsiteY84" fmla="*/ 173832 h 783150"/>
                <a:gd name="connsiteX85" fmla="*/ 2188369 w 2728913"/>
                <a:gd name="connsiteY85" fmla="*/ 190500 h 783150"/>
                <a:gd name="connsiteX86" fmla="*/ 2190750 w 2728913"/>
                <a:gd name="connsiteY86" fmla="*/ 147638 h 783150"/>
                <a:gd name="connsiteX87" fmla="*/ 2216944 w 2728913"/>
                <a:gd name="connsiteY87" fmla="*/ 211932 h 783150"/>
                <a:gd name="connsiteX88" fmla="*/ 2240756 w 2728913"/>
                <a:gd name="connsiteY88" fmla="*/ 157163 h 783150"/>
                <a:gd name="connsiteX89" fmla="*/ 2274094 w 2728913"/>
                <a:gd name="connsiteY89" fmla="*/ 121444 h 783150"/>
                <a:gd name="connsiteX90" fmla="*/ 2297906 w 2728913"/>
                <a:gd name="connsiteY90" fmla="*/ 211932 h 783150"/>
                <a:gd name="connsiteX91" fmla="*/ 2316956 w 2728913"/>
                <a:gd name="connsiteY91" fmla="*/ 192882 h 783150"/>
                <a:gd name="connsiteX92" fmla="*/ 2319337 w 2728913"/>
                <a:gd name="connsiteY92" fmla="*/ 216694 h 783150"/>
                <a:gd name="connsiteX93" fmla="*/ 2369344 w 2728913"/>
                <a:gd name="connsiteY93" fmla="*/ 135732 h 783150"/>
                <a:gd name="connsiteX94" fmla="*/ 2378869 w 2728913"/>
                <a:gd name="connsiteY94" fmla="*/ 142875 h 783150"/>
                <a:gd name="connsiteX95" fmla="*/ 2388394 w 2728913"/>
                <a:gd name="connsiteY95" fmla="*/ 142875 h 783150"/>
                <a:gd name="connsiteX96" fmla="*/ 2395537 w 2728913"/>
                <a:gd name="connsiteY96" fmla="*/ 178594 h 783150"/>
                <a:gd name="connsiteX97" fmla="*/ 2428875 w 2728913"/>
                <a:gd name="connsiteY97" fmla="*/ 88107 h 783150"/>
                <a:gd name="connsiteX98" fmla="*/ 2438400 w 2728913"/>
                <a:gd name="connsiteY98" fmla="*/ 76200 h 783150"/>
                <a:gd name="connsiteX99" fmla="*/ 2455069 w 2728913"/>
                <a:gd name="connsiteY99" fmla="*/ 109538 h 783150"/>
                <a:gd name="connsiteX100" fmla="*/ 2490787 w 2728913"/>
                <a:gd name="connsiteY100" fmla="*/ 35719 h 783150"/>
                <a:gd name="connsiteX101" fmla="*/ 2495550 w 2728913"/>
                <a:gd name="connsiteY101" fmla="*/ 9525 h 783150"/>
                <a:gd name="connsiteX102" fmla="*/ 2516981 w 2728913"/>
                <a:gd name="connsiteY102" fmla="*/ 0 h 783150"/>
                <a:gd name="connsiteX103" fmla="*/ 2545557 w 2728913"/>
                <a:gd name="connsiteY103" fmla="*/ 90488 h 783150"/>
                <a:gd name="connsiteX104" fmla="*/ 2574131 w 2728913"/>
                <a:gd name="connsiteY104" fmla="*/ 147638 h 783150"/>
                <a:gd name="connsiteX105" fmla="*/ 2600325 w 2728913"/>
                <a:gd name="connsiteY105" fmla="*/ 171450 h 783150"/>
                <a:gd name="connsiteX106" fmla="*/ 2633662 w 2728913"/>
                <a:gd name="connsiteY106" fmla="*/ 226219 h 783150"/>
                <a:gd name="connsiteX0" fmla="*/ 2633662 w 2728913"/>
                <a:gd name="connsiteY0" fmla="*/ 226219 h 783150"/>
                <a:gd name="connsiteX1" fmla="*/ 2676525 w 2728913"/>
                <a:gd name="connsiteY1" fmla="*/ 323850 h 783150"/>
                <a:gd name="connsiteX2" fmla="*/ 2702719 w 2728913"/>
                <a:gd name="connsiteY2" fmla="*/ 383382 h 783150"/>
                <a:gd name="connsiteX3" fmla="*/ 2721769 w 2728913"/>
                <a:gd name="connsiteY3" fmla="*/ 442913 h 783150"/>
                <a:gd name="connsiteX4" fmla="*/ 2724150 w 2728913"/>
                <a:gd name="connsiteY4" fmla="*/ 490538 h 783150"/>
                <a:gd name="connsiteX5" fmla="*/ 2659856 w 2728913"/>
                <a:gd name="connsiteY5" fmla="*/ 478632 h 783150"/>
                <a:gd name="connsiteX6" fmla="*/ 2614612 w 2728913"/>
                <a:gd name="connsiteY6" fmla="*/ 452438 h 783150"/>
                <a:gd name="connsiteX7" fmla="*/ 2533650 w 2728913"/>
                <a:gd name="connsiteY7" fmla="*/ 407195 h 783150"/>
                <a:gd name="connsiteX8" fmla="*/ 2490788 w 2728913"/>
                <a:gd name="connsiteY8" fmla="*/ 378619 h 783150"/>
                <a:gd name="connsiteX9" fmla="*/ 2433637 w 2728913"/>
                <a:gd name="connsiteY9" fmla="*/ 328613 h 783150"/>
                <a:gd name="connsiteX10" fmla="*/ 2388394 w 2728913"/>
                <a:gd name="connsiteY10" fmla="*/ 304800 h 783150"/>
                <a:gd name="connsiteX11" fmla="*/ 2357437 w 2728913"/>
                <a:gd name="connsiteY11" fmla="*/ 300038 h 783150"/>
                <a:gd name="connsiteX12" fmla="*/ 2336006 w 2728913"/>
                <a:gd name="connsiteY12" fmla="*/ 316707 h 783150"/>
                <a:gd name="connsiteX13" fmla="*/ 2333625 w 2728913"/>
                <a:gd name="connsiteY13" fmla="*/ 340520 h 783150"/>
                <a:gd name="connsiteX14" fmla="*/ 2388394 w 2728913"/>
                <a:gd name="connsiteY14" fmla="*/ 397669 h 783150"/>
                <a:gd name="connsiteX15" fmla="*/ 2388394 w 2728913"/>
                <a:gd name="connsiteY15" fmla="*/ 464344 h 783150"/>
                <a:gd name="connsiteX16" fmla="*/ 2371725 w 2728913"/>
                <a:gd name="connsiteY16" fmla="*/ 502444 h 783150"/>
                <a:gd name="connsiteX17" fmla="*/ 2347912 w 2728913"/>
                <a:gd name="connsiteY17" fmla="*/ 535782 h 783150"/>
                <a:gd name="connsiteX18" fmla="*/ 2293144 w 2728913"/>
                <a:gd name="connsiteY18" fmla="*/ 566738 h 783150"/>
                <a:gd name="connsiteX19" fmla="*/ 2233612 w 2728913"/>
                <a:gd name="connsiteY19" fmla="*/ 578644 h 783150"/>
                <a:gd name="connsiteX20" fmla="*/ 2174081 w 2728913"/>
                <a:gd name="connsiteY20" fmla="*/ 583407 h 783150"/>
                <a:gd name="connsiteX21" fmla="*/ 2147887 w 2728913"/>
                <a:gd name="connsiteY21" fmla="*/ 581025 h 783150"/>
                <a:gd name="connsiteX22" fmla="*/ 2112169 w 2728913"/>
                <a:gd name="connsiteY22" fmla="*/ 585788 h 783150"/>
                <a:gd name="connsiteX23" fmla="*/ 2102644 w 2728913"/>
                <a:gd name="connsiteY23" fmla="*/ 645320 h 783150"/>
                <a:gd name="connsiteX24" fmla="*/ 2176462 w 2728913"/>
                <a:gd name="connsiteY24" fmla="*/ 671513 h 783150"/>
                <a:gd name="connsiteX25" fmla="*/ 2155031 w 2728913"/>
                <a:gd name="connsiteY25" fmla="*/ 700088 h 783150"/>
                <a:gd name="connsiteX26" fmla="*/ 2088356 w 2728913"/>
                <a:gd name="connsiteY26" fmla="*/ 704850 h 783150"/>
                <a:gd name="connsiteX27" fmla="*/ 2026444 w 2728913"/>
                <a:gd name="connsiteY27" fmla="*/ 685800 h 783150"/>
                <a:gd name="connsiteX28" fmla="*/ 1971675 w 2728913"/>
                <a:gd name="connsiteY28" fmla="*/ 671513 h 783150"/>
                <a:gd name="connsiteX29" fmla="*/ 1864519 w 2728913"/>
                <a:gd name="connsiteY29" fmla="*/ 669132 h 783150"/>
                <a:gd name="connsiteX30" fmla="*/ 1852612 w 2728913"/>
                <a:gd name="connsiteY30" fmla="*/ 716757 h 783150"/>
                <a:gd name="connsiteX31" fmla="*/ 1909763 w 2728913"/>
                <a:gd name="connsiteY31" fmla="*/ 757237 h 783150"/>
                <a:gd name="connsiteX32" fmla="*/ 1881188 w 2728913"/>
                <a:gd name="connsiteY32" fmla="*/ 778669 h 783150"/>
                <a:gd name="connsiteX33" fmla="*/ 1793080 w 2728913"/>
                <a:gd name="connsiteY33" fmla="*/ 781050 h 783150"/>
                <a:gd name="connsiteX34" fmla="*/ 1736559 w 2728913"/>
                <a:gd name="connsiteY34" fmla="*/ 754032 h 783150"/>
                <a:gd name="connsiteX35" fmla="*/ 1654969 w 2728913"/>
                <a:gd name="connsiteY35" fmla="*/ 716757 h 783150"/>
                <a:gd name="connsiteX36" fmla="*/ 1576387 w 2728913"/>
                <a:gd name="connsiteY36" fmla="*/ 671513 h 783150"/>
                <a:gd name="connsiteX37" fmla="*/ 1478134 w 2728913"/>
                <a:gd name="connsiteY37" fmla="*/ 660568 h 783150"/>
                <a:gd name="connsiteX38" fmla="*/ 1354932 w 2728913"/>
                <a:gd name="connsiteY38" fmla="*/ 626269 h 783150"/>
                <a:gd name="connsiteX39" fmla="*/ 1245393 w 2728913"/>
                <a:gd name="connsiteY39" fmla="*/ 619126 h 783150"/>
                <a:gd name="connsiteX40" fmla="*/ 1069181 w 2728913"/>
                <a:gd name="connsiteY40" fmla="*/ 645319 h 783150"/>
                <a:gd name="connsiteX41" fmla="*/ 954881 w 2728913"/>
                <a:gd name="connsiteY41" fmla="*/ 688181 h 783150"/>
                <a:gd name="connsiteX42" fmla="*/ 816146 w 2728913"/>
                <a:gd name="connsiteY42" fmla="*/ 734388 h 783150"/>
                <a:gd name="connsiteX43" fmla="*/ 723900 w 2728913"/>
                <a:gd name="connsiteY43" fmla="*/ 757238 h 783150"/>
                <a:gd name="connsiteX44" fmla="*/ 635794 w 2728913"/>
                <a:gd name="connsiteY44" fmla="*/ 769144 h 783150"/>
                <a:gd name="connsiteX45" fmla="*/ 564356 w 2728913"/>
                <a:gd name="connsiteY45" fmla="*/ 766763 h 783150"/>
                <a:gd name="connsiteX46" fmla="*/ 478631 w 2728913"/>
                <a:gd name="connsiteY46" fmla="*/ 721519 h 783150"/>
                <a:gd name="connsiteX47" fmla="*/ 450056 w 2728913"/>
                <a:gd name="connsiteY47" fmla="*/ 681038 h 783150"/>
                <a:gd name="connsiteX48" fmla="*/ 376237 w 2728913"/>
                <a:gd name="connsiteY48" fmla="*/ 638175 h 783150"/>
                <a:gd name="connsiteX49" fmla="*/ 300037 w 2728913"/>
                <a:gd name="connsiteY49" fmla="*/ 635794 h 783150"/>
                <a:gd name="connsiteX50" fmla="*/ 221456 w 2728913"/>
                <a:gd name="connsiteY50" fmla="*/ 633413 h 783150"/>
                <a:gd name="connsiteX51" fmla="*/ 135731 w 2728913"/>
                <a:gd name="connsiteY51" fmla="*/ 581025 h 783150"/>
                <a:gd name="connsiteX52" fmla="*/ 78581 w 2728913"/>
                <a:gd name="connsiteY52" fmla="*/ 542925 h 783150"/>
                <a:gd name="connsiteX53" fmla="*/ 38100 w 2728913"/>
                <a:gd name="connsiteY53" fmla="*/ 361950 h 783150"/>
                <a:gd name="connsiteX54" fmla="*/ 11906 w 2728913"/>
                <a:gd name="connsiteY54" fmla="*/ 259556 h 783150"/>
                <a:gd name="connsiteX55" fmla="*/ 0 w 2728913"/>
                <a:gd name="connsiteY55" fmla="*/ 157163 h 783150"/>
                <a:gd name="connsiteX56" fmla="*/ 0 w 2728913"/>
                <a:gd name="connsiteY56" fmla="*/ 69057 h 783150"/>
                <a:gd name="connsiteX57" fmla="*/ 78581 w 2728913"/>
                <a:gd name="connsiteY57" fmla="*/ 221456 h 783150"/>
                <a:gd name="connsiteX58" fmla="*/ 160171 w 2728913"/>
                <a:gd name="connsiteY58" fmla="*/ 306358 h 783150"/>
                <a:gd name="connsiteX59" fmla="*/ 229228 w 2728913"/>
                <a:gd name="connsiteY59" fmla="*/ 318263 h 783150"/>
                <a:gd name="connsiteX60" fmla="*/ 333374 w 2728913"/>
                <a:gd name="connsiteY60" fmla="*/ 300037 h 783150"/>
                <a:gd name="connsiteX61" fmla="*/ 371474 w 2728913"/>
                <a:gd name="connsiteY61" fmla="*/ 330994 h 783150"/>
                <a:gd name="connsiteX62" fmla="*/ 471488 w 2728913"/>
                <a:gd name="connsiteY62" fmla="*/ 371475 h 783150"/>
                <a:gd name="connsiteX63" fmla="*/ 557212 w 2728913"/>
                <a:gd name="connsiteY63" fmla="*/ 469106 h 783150"/>
                <a:gd name="connsiteX64" fmla="*/ 704850 w 2728913"/>
                <a:gd name="connsiteY64" fmla="*/ 509588 h 783150"/>
                <a:gd name="connsiteX65" fmla="*/ 850106 w 2728913"/>
                <a:gd name="connsiteY65" fmla="*/ 495300 h 783150"/>
                <a:gd name="connsiteX66" fmla="*/ 903122 w 2728913"/>
                <a:gd name="connsiteY66" fmla="*/ 480188 h 783150"/>
                <a:gd name="connsiteX67" fmla="*/ 959643 w 2728913"/>
                <a:gd name="connsiteY67" fmla="*/ 461962 h 783150"/>
                <a:gd name="connsiteX68" fmla="*/ 1042987 w 2728913"/>
                <a:gd name="connsiteY68" fmla="*/ 383382 h 783150"/>
                <a:gd name="connsiteX69" fmla="*/ 1157288 w 2728913"/>
                <a:gd name="connsiteY69" fmla="*/ 404813 h 783150"/>
                <a:gd name="connsiteX70" fmla="*/ 1264443 w 2728913"/>
                <a:gd name="connsiteY70" fmla="*/ 397669 h 783150"/>
                <a:gd name="connsiteX71" fmla="*/ 1369219 w 2728913"/>
                <a:gd name="connsiteY71" fmla="*/ 357188 h 783150"/>
                <a:gd name="connsiteX72" fmla="*/ 1413840 w 2728913"/>
                <a:gd name="connsiteY72" fmla="*/ 401012 h 783150"/>
                <a:gd name="connsiteX73" fmla="*/ 1483519 w 2728913"/>
                <a:gd name="connsiteY73" fmla="*/ 409574 h 783150"/>
                <a:gd name="connsiteX74" fmla="*/ 1774031 w 2728913"/>
                <a:gd name="connsiteY74" fmla="*/ 378619 h 783150"/>
                <a:gd name="connsiteX75" fmla="*/ 1933575 w 2728913"/>
                <a:gd name="connsiteY75" fmla="*/ 359569 h 783150"/>
                <a:gd name="connsiteX76" fmla="*/ 1974056 w 2728913"/>
                <a:gd name="connsiteY76" fmla="*/ 283369 h 783150"/>
                <a:gd name="connsiteX77" fmla="*/ 2019300 w 2728913"/>
                <a:gd name="connsiteY77" fmla="*/ 209550 h 783150"/>
                <a:gd name="connsiteX78" fmla="*/ 2062162 w 2728913"/>
                <a:gd name="connsiteY78" fmla="*/ 233363 h 783150"/>
                <a:gd name="connsiteX79" fmla="*/ 2074068 w 2728913"/>
                <a:gd name="connsiteY79" fmla="*/ 211932 h 783150"/>
                <a:gd name="connsiteX80" fmla="*/ 2097881 w 2728913"/>
                <a:gd name="connsiteY80" fmla="*/ 219075 h 783150"/>
                <a:gd name="connsiteX81" fmla="*/ 2114550 w 2728913"/>
                <a:gd name="connsiteY81" fmla="*/ 238125 h 783150"/>
                <a:gd name="connsiteX82" fmla="*/ 2147887 w 2728913"/>
                <a:gd name="connsiteY82" fmla="*/ 211932 h 783150"/>
                <a:gd name="connsiteX83" fmla="*/ 2157412 w 2728913"/>
                <a:gd name="connsiteY83" fmla="*/ 226219 h 783150"/>
                <a:gd name="connsiteX84" fmla="*/ 2166937 w 2728913"/>
                <a:gd name="connsiteY84" fmla="*/ 173832 h 783150"/>
                <a:gd name="connsiteX85" fmla="*/ 2188369 w 2728913"/>
                <a:gd name="connsiteY85" fmla="*/ 190500 h 783150"/>
                <a:gd name="connsiteX86" fmla="*/ 2190750 w 2728913"/>
                <a:gd name="connsiteY86" fmla="*/ 147638 h 783150"/>
                <a:gd name="connsiteX87" fmla="*/ 2216944 w 2728913"/>
                <a:gd name="connsiteY87" fmla="*/ 211932 h 783150"/>
                <a:gd name="connsiteX88" fmla="*/ 2240756 w 2728913"/>
                <a:gd name="connsiteY88" fmla="*/ 157163 h 783150"/>
                <a:gd name="connsiteX89" fmla="*/ 2274094 w 2728913"/>
                <a:gd name="connsiteY89" fmla="*/ 121444 h 783150"/>
                <a:gd name="connsiteX90" fmla="*/ 2297906 w 2728913"/>
                <a:gd name="connsiteY90" fmla="*/ 211932 h 783150"/>
                <a:gd name="connsiteX91" fmla="*/ 2316956 w 2728913"/>
                <a:gd name="connsiteY91" fmla="*/ 192882 h 783150"/>
                <a:gd name="connsiteX92" fmla="*/ 2319337 w 2728913"/>
                <a:gd name="connsiteY92" fmla="*/ 216694 h 783150"/>
                <a:gd name="connsiteX93" fmla="*/ 2369344 w 2728913"/>
                <a:gd name="connsiteY93" fmla="*/ 135732 h 783150"/>
                <a:gd name="connsiteX94" fmla="*/ 2378869 w 2728913"/>
                <a:gd name="connsiteY94" fmla="*/ 142875 h 783150"/>
                <a:gd name="connsiteX95" fmla="*/ 2388394 w 2728913"/>
                <a:gd name="connsiteY95" fmla="*/ 142875 h 783150"/>
                <a:gd name="connsiteX96" fmla="*/ 2395537 w 2728913"/>
                <a:gd name="connsiteY96" fmla="*/ 178594 h 783150"/>
                <a:gd name="connsiteX97" fmla="*/ 2428875 w 2728913"/>
                <a:gd name="connsiteY97" fmla="*/ 88107 h 783150"/>
                <a:gd name="connsiteX98" fmla="*/ 2438400 w 2728913"/>
                <a:gd name="connsiteY98" fmla="*/ 76200 h 783150"/>
                <a:gd name="connsiteX99" fmla="*/ 2455069 w 2728913"/>
                <a:gd name="connsiteY99" fmla="*/ 109538 h 783150"/>
                <a:gd name="connsiteX100" fmla="*/ 2490787 w 2728913"/>
                <a:gd name="connsiteY100" fmla="*/ 35719 h 783150"/>
                <a:gd name="connsiteX101" fmla="*/ 2495550 w 2728913"/>
                <a:gd name="connsiteY101" fmla="*/ 9525 h 783150"/>
                <a:gd name="connsiteX102" fmla="*/ 2516981 w 2728913"/>
                <a:gd name="connsiteY102" fmla="*/ 0 h 783150"/>
                <a:gd name="connsiteX103" fmla="*/ 2545557 w 2728913"/>
                <a:gd name="connsiteY103" fmla="*/ 90488 h 783150"/>
                <a:gd name="connsiteX104" fmla="*/ 2574131 w 2728913"/>
                <a:gd name="connsiteY104" fmla="*/ 147638 h 783150"/>
                <a:gd name="connsiteX105" fmla="*/ 2600325 w 2728913"/>
                <a:gd name="connsiteY105" fmla="*/ 171450 h 783150"/>
                <a:gd name="connsiteX106" fmla="*/ 2633662 w 2728913"/>
                <a:gd name="connsiteY106" fmla="*/ 226219 h 783150"/>
                <a:gd name="connsiteX0" fmla="*/ 2633662 w 2728913"/>
                <a:gd name="connsiteY0" fmla="*/ 226219 h 782275"/>
                <a:gd name="connsiteX1" fmla="*/ 2676525 w 2728913"/>
                <a:gd name="connsiteY1" fmla="*/ 323850 h 782275"/>
                <a:gd name="connsiteX2" fmla="*/ 2702719 w 2728913"/>
                <a:gd name="connsiteY2" fmla="*/ 383382 h 782275"/>
                <a:gd name="connsiteX3" fmla="*/ 2721769 w 2728913"/>
                <a:gd name="connsiteY3" fmla="*/ 442913 h 782275"/>
                <a:gd name="connsiteX4" fmla="*/ 2724150 w 2728913"/>
                <a:gd name="connsiteY4" fmla="*/ 490538 h 782275"/>
                <a:gd name="connsiteX5" fmla="*/ 2659856 w 2728913"/>
                <a:gd name="connsiteY5" fmla="*/ 478632 h 782275"/>
                <a:gd name="connsiteX6" fmla="*/ 2614612 w 2728913"/>
                <a:gd name="connsiteY6" fmla="*/ 452438 h 782275"/>
                <a:gd name="connsiteX7" fmla="*/ 2533650 w 2728913"/>
                <a:gd name="connsiteY7" fmla="*/ 407195 h 782275"/>
                <a:gd name="connsiteX8" fmla="*/ 2490788 w 2728913"/>
                <a:gd name="connsiteY8" fmla="*/ 378619 h 782275"/>
                <a:gd name="connsiteX9" fmla="*/ 2433637 w 2728913"/>
                <a:gd name="connsiteY9" fmla="*/ 328613 h 782275"/>
                <a:gd name="connsiteX10" fmla="*/ 2388394 w 2728913"/>
                <a:gd name="connsiteY10" fmla="*/ 304800 h 782275"/>
                <a:gd name="connsiteX11" fmla="*/ 2357437 w 2728913"/>
                <a:gd name="connsiteY11" fmla="*/ 300038 h 782275"/>
                <a:gd name="connsiteX12" fmla="*/ 2336006 w 2728913"/>
                <a:gd name="connsiteY12" fmla="*/ 316707 h 782275"/>
                <a:gd name="connsiteX13" fmla="*/ 2333625 w 2728913"/>
                <a:gd name="connsiteY13" fmla="*/ 340520 h 782275"/>
                <a:gd name="connsiteX14" fmla="*/ 2388394 w 2728913"/>
                <a:gd name="connsiteY14" fmla="*/ 397669 h 782275"/>
                <a:gd name="connsiteX15" fmla="*/ 2388394 w 2728913"/>
                <a:gd name="connsiteY15" fmla="*/ 464344 h 782275"/>
                <a:gd name="connsiteX16" fmla="*/ 2371725 w 2728913"/>
                <a:gd name="connsiteY16" fmla="*/ 502444 h 782275"/>
                <a:gd name="connsiteX17" fmla="*/ 2347912 w 2728913"/>
                <a:gd name="connsiteY17" fmla="*/ 535782 h 782275"/>
                <a:gd name="connsiteX18" fmla="*/ 2293144 w 2728913"/>
                <a:gd name="connsiteY18" fmla="*/ 566738 h 782275"/>
                <a:gd name="connsiteX19" fmla="*/ 2233612 w 2728913"/>
                <a:gd name="connsiteY19" fmla="*/ 578644 h 782275"/>
                <a:gd name="connsiteX20" fmla="*/ 2174081 w 2728913"/>
                <a:gd name="connsiteY20" fmla="*/ 583407 h 782275"/>
                <a:gd name="connsiteX21" fmla="*/ 2147887 w 2728913"/>
                <a:gd name="connsiteY21" fmla="*/ 581025 h 782275"/>
                <a:gd name="connsiteX22" fmla="*/ 2112169 w 2728913"/>
                <a:gd name="connsiteY22" fmla="*/ 585788 h 782275"/>
                <a:gd name="connsiteX23" fmla="*/ 2102644 w 2728913"/>
                <a:gd name="connsiteY23" fmla="*/ 645320 h 782275"/>
                <a:gd name="connsiteX24" fmla="*/ 2176462 w 2728913"/>
                <a:gd name="connsiteY24" fmla="*/ 671513 h 782275"/>
                <a:gd name="connsiteX25" fmla="*/ 2155031 w 2728913"/>
                <a:gd name="connsiteY25" fmla="*/ 700088 h 782275"/>
                <a:gd name="connsiteX26" fmla="*/ 2088356 w 2728913"/>
                <a:gd name="connsiteY26" fmla="*/ 704850 h 782275"/>
                <a:gd name="connsiteX27" fmla="*/ 2026444 w 2728913"/>
                <a:gd name="connsiteY27" fmla="*/ 685800 h 782275"/>
                <a:gd name="connsiteX28" fmla="*/ 1971675 w 2728913"/>
                <a:gd name="connsiteY28" fmla="*/ 671513 h 782275"/>
                <a:gd name="connsiteX29" fmla="*/ 1864519 w 2728913"/>
                <a:gd name="connsiteY29" fmla="*/ 669132 h 782275"/>
                <a:gd name="connsiteX30" fmla="*/ 1852612 w 2728913"/>
                <a:gd name="connsiteY30" fmla="*/ 716757 h 782275"/>
                <a:gd name="connsiteX31" fmla="*/ 1909763 w 2728913"/>
                <a:gd name="connsiteY31" fmla="*/ 757237 h 782275"/>
                <a:gd name="connsiteX32" fmla="*/ 1881188 w 2728913"/>
                <a:gd name="connsiteY32" fmla="*/ 778669 h 782275"/>
                <a:gd name="connsiteX33" fmla="*/ 1793080 w 2728913"/>
                <a:gd name="connsiteY33" fmla="*/ 781050 h 782275"/>
                <a:gd name="connsiteX34" fmla="*/ 1734177 w 2728913"/>
                <a:gd name="connsiteY34" fmla="*/ 765938 h 782275"/>
                <a:gd name="connsiteX35" fmla="*/ 1654969 w 2728913"/>
                <a:gd name="connsiteY35" fmla="*/ 716757 h 782275"/>
                <a:gd name="connsiteX36" fmla="*/ 1576387 w 2728913"/>
                <a:gd name="connsiteY36" fmla="*/ 671513 h 782275"/>
                <a:gd name="connsiteX37" fmla="*/ 1478134 w 2728913"/>
                <a:gd name="connsiteY37" fmla="*/ 660568 h 782275"/>
                <a:gd name="connsiteX38" fmla="*/ 1354932 w 2728913"/>
                <a:gd name="connsiteY38" fmla="*/ 626269 h 782275"/>
                <a:gd name="connsiteX39" fmla="*/ 1245393 w 2728913"/>
                <a:gd name="connsiteY39" fmla="*/ 619126 h 782275"/>
                <a:gd name="connsiteX40" fmla="*/ 1069181 w 2728913"/>
                <a:gd name="connsiteY40" fmla="*/ 645319 h 782275"/>
                <a:gd name="connsiteX41" fmla="*/ 954881 w 2728913"/>
                <a:gd name="connsiteY41" fmla="*/ 688181 h 782275"/>
                <a:gd name="connsiteX42" fmla="*/ 816146 w 2728913"/>
                <a:gd name="connsiteY42" fmla="*/ 734388 h 782275"/>
                <a:gd name="connsiteX43" fmla="*/ 723900 w 2728913"/>
                <a:gd name="connsiteY43" fmla="*/ 757238 h 782275"/>
                <a:gd name="connsiteX44" fmla="*/ 635794 w 2728913"/>
                <a:gd name="connsiteY44" fmla="*/ 769144 h 782275"/>
                <a:gd name="connsiteX45" fmla="*/ 564356 w 2728913"/>
                <a:gd name="connsiteY45" fmla="*/ 766763 h 782275"/>
                <a:gd name="connsiteX46" fmla="*/ 478631 w 2728913"/>
                <a:gd name="connsiteY46" fmla="*/ 721519 h 782275"/>
                <a:gd name="connsiteX47" fmla="*/ 450056 w 2728913"/>
                <a:gd name="connsiteY47" fmla="*/ 681038 h 782275"/>
                <a:gd name="connsiteX48" fmla="*/ 376237 w 2728913"/>
                <a:gd name="connsiteY48" fmla="*/ 638175 h 782275"/>
                <a:gd name="connsiteX49" fmla="*/ 300037 w 2728913"/>
                <a:gd name="connsiteY49" fmla="*/ 635794 h 782275"/>
                <a:gd name="connsiteX50" fmla="*/ 221456 w 2728913"/>
                <a:gd name="connsiteY50" fmla="*/ 633413 h 782275"/>
                <a:gd name="connsiteX51" fmla="*/ 135731 w 2728913"/>
                <a:gd name="connsiteY51" fmla="*/ 581025 h 782275"/>
                <a:gd name="connsiteX52" fmla="*/ 78581 w 2728913"/>
                <a:gd name="connsiteY52" fmla="*/ 542925 h 782275"/>
                <a:gd name="connsiteX53" fmla="*/ 38100 w 2728913"/>
                <a:gd name="connsiteY53" fmla="*/ 361950 h 782275"/>
                <a:gd name="connsiteX54" fmla="*/ 11906 w 2728913"/>
                <a:gd name="connsiteY54" fmla="*/ 259556 h 782275"/>
                <a:gd name="connsiteX55" fmla="*/ 0 w 2728913"/>
                <a:gd name="connsiteY55" fmla="*/ 157163 h 782275"/>
                <a:gd name="connsiteX56" fmla="*/ 0 w 2728913"/>
                <a:gd name="connsiteY56" fmla="*/ 69057 h 782275"/>
                <a:gd name="connsiteX57" fmla="*/ 78581 w 2728913"/>
                <a:gd name="connsiteY57" fmla="*/ 221456 h 782275"/>
                <a:gd name="connsiteX58" fmla="*/ 160171 w 2728913"/>
                <a:gd name="connsiteY58" fmla="*/ 306358 h 782275"/>
                <a:gd name="connsiteX59" fmla="*/ 229228 w 2728913"/>
                <a:gd name="connsiteY59" fmla="*/ 318263 h 782275"/>
                <a:gd name="connsiteX60" fmla="*/ 333374 w 2728913"/>
                <a:gd name="connsiteY60" fmla="*/ 300037 h 782275"/>
                <a:gd name="connsiteX61" fmla="*/ 371474 w 2728913"/>
                <a:gd name="connsiteY61" fmla="*/ 330994 h 782275"/>
                <a:gd name="connsiteX62" fmla="*/ 471488 w 2728913"/>
                <a:gd name="connsiteY62" fmla="*/ 371475 h 782275"/>
                <a:gd name="connsiteX63" fmla="*/ 557212 w 2728913"/>
                <a:gd name="connsiteY63" fmla="*/ 469106 h 782275"/>
                <a:gd name="connsiteX64" fmla="*/ 704850 w 2728913"/>
                <a:gd name="connsiteY64" fmla="*/ 509588 h 782275"/>
                <a:gd name="connsiteX65" fmla="*/ 850106 w 2728913"/>
                <a:gd name="connsiteY65" fmla="*/ 495300 h 782275"/>
                <a:gd name="connsiteX66" fmla="*/ 903122 w 2728913"/>
                <a:gd name="connsiteY66" fmla="*/ 480188 h 782275"/>
                <a:gd name="connsiteX67" fmla="*/ 959643 w 2728913"/>
                <a:gd name="connsiteY67" fmla="*/ 461962 h 782275"/>
                <a:gd name="connsiteX68" fmla="*/ 1042987 w 2728913"/>
                <a:gd name="connsiteY68" fmla="*/ 383382 h 782275"/>
                <a:gd name="connsiteX69" fmla="*/ 1157288 w 2728913"/>
                <a:gd name="connsiteY69" fmla="*/ 404813 h 782275"/>
                <a:gd name="connsiteX70" fmla="*/ 1264443 w 2728913"/>
                <a:gd name="connsiteY70" fmla="*/ 397669 h 782275"/>
                <a:gd name="connsiteX71" fmla="*/ 1369219 w 2728913"/>
                <a:gd name="connsiteY71" fmla="*/ 357188 h 782275"/>
                <a:gd name="connsiteX72" fmla="*/ 1413840 w 2728913"/>
                <a:gd name="connsiteY72" fmla="*/ 401012 h 782275"/>
                <a:gd name="connsiteX73" fmla="*/ 1483519 w 2728913"/>
                <a:gd name="connsiteY73" fmla="*/ 409574 h 782275"/>
                <a:gd name="connsiteX74" fmla="*/ 1774031 w 2728913"/>
                <a:gd name="connsiteY74" fmla="*/ 378619 h 782275"/>
                <a:gd name="connsiteX75" fmla="*/ 1933575 w 2728913"/>
                <a:gd name="connsiteY75" fmla="*/ 359569 h 782275"/>
                <a:gd name="connsiteX76" fmla="*/ 1974056 w 2728913"/>
                <a:gd name="connsiteY76" fmla="*/ 283369 h 782275"/>
                <a:gd name="connsiteX77" fmla="*/ 2019300 w 2728913"/>
                <a:gd name="connsiteY77" fmla="*/ 209550 h 782275"/>
                <a:gd name="connsiteX78" fmla="*/ 2062162 w 2728913"/>
                <a:gd name="connsiteY78" fmla="*/ 233363 h 782275"/>
                <a:gd name="connsiteX79" fmla="*/ 2074068 w 2728913"/>
                <a:gd name="connsiteY79" fmla="*/ 211932 h 782275"/>
                <a:gd name="connsiteX80" fmla="*/ 2097881 w 2728913"/>
                <a:gd name="connsiteY80" fmla="*/ 219075 h 782275"/>
                <a:gd name="connsiteX81" fmla="*/ 2114550 w 2728913"/>
                <a:gd name="connsiteY81" fmla="*/ 238125 h 782275"/>
                <a:gd name="connsiteX82" fmla="*/ 2147887 w 2728913"/>
                <a:gd name="connsiteY82" fmla="*/ 211932 h 782275"/>
                <a:gd name="connsiteX83" fmla="*/ 2157412 w 2728913"/>
                <a:gd name="connsiteY83" fmla="*/ 226219 h 782275"/>
                <a:gd name="connsiteX84" fmla="*/ 2166937 w 2728913"/>
                <a:gd name="connsiteY84" fmla="*/ 173832 h 782275"/>
                <a:gd name="connsiteX85" fmla="*/ 2188369 w 2728913"/>
                <a:gd name="connsiteY85" fmla="*/ 190500 h 782275"/>
                <a:gd name="connsiteX86" fmla="*/ 2190750 w 2728913"/>
                <a:gd name="connsiteY86" fmla="*/ 147638 h 782275"/>
                <a:gd name="connsiteX87" fmla="*/ 2216944 w 2728913"/>
                <a:gd name="connsiteY87" fmla="*/ 211932 h 782275"/>
                <a:gd name="connsiteX88" fmla="*/ 2240756 w 2728913"/>
                <a:gd name="connsiteY88" fmla="*/ 157163 h 782275"/>
                <a:gd name="connsiteX89" fmla="*/ 2274094 w 2728913"/>
                <a:gd name="connsiteY89" fmla="*/ 121444 h 782275"/>
                <a:gd name="connsiteX90" fmla="*/ 2297906 w 2728913"/>
                <a:gd name="connsiteY90" fmla="*/ 211932 h 782275"/>
                <a:gd name="connsiteX91" fmla="*/ 2316956 w 2728913"/>
                <a:gd name="connsiteY91" fmla="*/ 192882 h 782275"/>
                <a:gd name="connsiteX92" fmla="*/ 2319337 w 2728913"/>
                <a:gd name="connsiteY92" fmla="*/ 216694 h 782275"/>
                <a:gd name="connsiteX93" fmla="*/ 2369344 w 2728913"/>
                <a:gd name="connsiteY93" fmla="*/ 135732 h 782275"/>
                <a:gd name="connsiteX94" fmla="*/ 2378869 w 2728913"/>
                <a:gd name="connsiteY94" fmla="*/ 142875 h 782275"/>
                <a:gd name="connsiteX95" fmla="*/ 2388394 w 2728913"/>
                <a:gd name="connsiteY95" fmla="*/ 142875 h 782275"/>
                <a:gd name="connsiteX96" fmla="*/ 2395537 w 2728913"/>
                <a:gd name="connsiteY96" fmla="*/ 178594 h 782275"/>
                <a:gd name="connsiteX97" fmla="*/ 2428875 w 2728913"/>
                <a:gd name="connsiteY97" fmla="*/ 88107 h 782275"/>
                <a:gd name="connsiteX98" fmla="*/ 2438400 w 2728913"/>
                <a:gd name="connsiteY98" fmla="*/ 76200 h 782275"/>
                <a:gd name="connsiteX99" fmla="*/ 2455069 w 2728913"/>
                <a:gd name="connsiteY99" fmla="*/ 109538 h 782275"/>
                <a:gd name="connsiteX100" fmla="*/ 2490787 w 2728913"/>
                <a:gd name="connsiteY100" fmla="*/ 35719 h 782275"/>
                <a:gd name="connsiteX101" fmla="*/ 2495550 w 2728913"/>
                <a:gd name="connsiteY101" fmla="*/ 9525 h 782275"/>
                <a:gd name="connsiteX102" fmla="*/ 2516981 w 2728913"/>
                <a:gd name="connsiteY102" fmla="*/ 0 h 782275"/>
                <a:gd name="connsiteX103" fmla="*/ 2545557 w 2728913"/>
                <a:gd name="connsiteY103" fmla="*/ 90488 h 782275"/>
                <a:gd name="connsiteX104" fmla="*/ 2574131 w 2728913"/>
                <a:gd name="connsiteY104" fmla="*/ 147638 h 782275"/>
                <a:gd name="connsiteX105" fmla="*/ 2600325 w 2728913"/>
                <a:gd name="connsiteY105" fmla="*/ 171450 h 782275"/>
                <a:gd name="connsiteX106" fmla="*/ 2633662 w 2728913"/>
                <a:gd name="connsiteY106" fmla="*/ 226219 h 78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2728913" h="782275">
                  <a:moveTo>
                    <a:pt x="2633662" y="226219"/>
                  </a:moveTo>
                  <a:cubicBezTo>
                    <a:pt x="2646362" y="251619"/>
                    <a:pt x="2665016" y="297656"/>
                    <a:pt x="2676525" y="323850"/>
                  </a:cubicBezTo>
                  <a:cubicBezTo>
                    <a:pt x="2688034" y="350044"/>
                    <a:pt x="2695178" y="363538"/>
                    <a:pt x="2702719" y="383382"/>
                  </a:cubicBezTo>
                  <a:cubicBezTo>
                    <a:pt x="2710260" y="403226"/>
                    <a:pt x="2718197" y="425054"/>
                    <a:pt x="2721769" y="442913"/>
                  </a:cubicBezTo>
                  <a:cubicBezTo>
                    <a:pt x="2725341" y="460772"/>
                    <a:pt x="2734469" y="484585"/>
                    <a:pt x="2724150" y="490538"/>
                  </a:cubicBezTo>
                  <a:cubicBezTo>
                    <a:pt x="2713831" y="496491"/>
                    <a:pt x="2674937" y="487363"/>
                    <a:pt x="2659856" y="478632"/>
                  </a:cubicBezTo>
                  <a:cubicBezTo>
                    <a:pt x="2644775" y="469901"/>
                    <a:pt x="2635646" y="464344"/>
                    <a:pt x="2614612" y="452438"/>
                  </a:cubicBezTo>
                  <a:cubicBezTo>
                    <a:pt x="2593578" y="440532"/>
                    <a:pt x="2554287" y="419498"/>
                    <a:pt x="2533650" y="407195"/>
                  </a:cubicBezTo>
                  <a:cubicBezTo>
                    <a:pt x="2513013" y="394892"/>
                    <a:pt x="2507457" y="391716"/>
                    <a:pt x="2490788" y="378619"/>
                  </a:cubicBezTo>
                  <a:cubicBezTo>
                    <a:pt x="2474119" y="365522"/>
                    <a:pt x="2450703" y="340916"/>
                    <a:pt x="2433637" y="328613"/>
                  </a:cubicBezTo>
                  <a:cubicBezTo>
                    <a:pt x="2416571" y="316310"/>
                    <a:pt x="2401094" y="309563"/>
                    <a:pt x="2388394" y="304800"/>
                  </a:cubicBezTo>
                  <a:cubicBezTo>
                    <a:pt x="2375694" y="300037"/>
                    <a:pt x="2366168" y="298054"/>
                    <a:pt x="2357437" y="300038"/>
                  </a:cubicBezTo>
                  <a:cubicBezTo>
                    <a:pt x="2348706" y="302022"/>
                    <a:pt x="2339975" y="309960"/>
                    <a:pt x="2336006" y="316707"/>
                  </a:cubicBezTo>
                  <a:cubicBezTo>
                    <a:pt x="2332037" y="323454"/>
                    <a:pt x="2324894" y="327026"/>
                    <a:pt x="2333625" y="340520"/>
                  </a:cubicBezTo>
                  <a:lnTo>
                    <a:pt x="2388394" y="397669"/>
                  </a:lnTo>
                  <a:cubicBezTo>
                    <a:pt x="2398316" y="417116"/>
                    <a:pt x="2391172" y="446882"/>
                    <a:pt x="2388394" y="464344"/>
                  </a:cubicBezTo>
                  <a:cubicBezTo>
                    <a:pt x="2385616" y="481806"/>
                    <a:pt x="2376884" y="490538"/>
                    <a:pt x="2371725" y="502444"/>
                  </a:cubicBezTo>
                  <a:cubicBezTo>
                    <a:pt x="2366566" y="514350"/>
                    <a:pt x="2361009" y="525066"/>
                    <a:pt x="2347912" y="535782"/>
                  </a:cubicBezTo>
                  <a:cubicBezTo>
                    <a:pt x="2334815" y="546498"/>
                    <a:pt x="2312194" y="559594"/>
                    <a:pt x="2293144" y="566738"/>
                  </a:cubicBezTo>
                  <a:cubicBezTo>
                    <a:pt x="2274094" y="573882"/>
                    <a:pt x="2253456" y="575866"/>
                    <a:pt x="2233612" y="578644"/>
                  </a:cubicBezTo>
                  <a:cubicBezTo>
                    <a:pt x="2213768" y="581422"/>
                    <a:pt x="2188368" y="583010"/>
                    <a:pt x="2174081" y="583407"/>
                  </a:cubicBezTo>
                  <a:cubicBezTo>
                    <a:pt x="2159794" y="583804"/>
                    <a:pt x="2158206" y="580628"/>
                    <a:pt x="2147887" y="581025"/>
                  </a:cubicBezTo>
                  <a:cubicBezTo>
                    <a:pt x="2137568" y="581422"/>
                    <a:pt x="2119709" y="575072"/>
                    <a:pt x="2112169" y="585788"/>
                  </a:cubicBezTo>
                  <a:cubicBezTo>
                    <a:pt x="2104629" y="596504"/>
                    <a:pt x="2091929" y="631033"/>
                    <a:pt x="2102644" y="645320"/>
                  </a:cubicBezTo>
                  <a:lnTo>
                    <a:pt x="2176462" y="671513"/>
                  </a:lnTo>
                  <a:cubicBezTo>
                    <a:pt x="2184400" y="683022"/>
                    <a:pt x="2169715" y="694532"/>
                    <a:pt x="2155031" y="700088"/>
                  </a:cubicBezTo>
                  <a:cubicBezTo>
                    <a:pt x="2140347" y="705644"/>
                    <a:pt x="2109787" y="707231"/>
                    <a:pt x="2088356" y="704850"/>
                  </a:cubicBezTo>
                  <a:cubicBezTo>
                    <a:pt x="2066925" y="702469"/>
                    <a:pt x="2045891" y="691356"/>
                    <a:pt x="2026444" y="685800"/>
                  </a:cubicBezTo>
                  <a:cubicBezTo>
                    <a:pt x="2006997" y="680244"/>
                    <a:pt x="1998663" y="674291"/>
                    <a:pt x="1971675" y="671513"/>
                  </a:cubicBezTo>
                  <a:cubicBezTo>
                    <a:pt x="1944688" y="668735"/>
                    <a:pt x="1884363" y="661591"/>
                    <a:pt x="1864519" y="669132"/>
                  </a:cubicBezTo>
                  <a:cubicBezTo>
                    <a:pt x="1859360" y="679451"/>
                    <a:pt x="1845071" y="702073"/>
                    <a:pt x="1852612" y="716757"/>
                  </a:cubicBezTo>
                  <a:lnTo>
                    <a:pt x="1909763" y="757237"/>
                  </a:lnTo>
                  <a:cubicBezTo>
                    <a:pt x="1914526" y="767556"/>
                    <a:pt x="1900635" y="774700"/>
                    <a:pt x="1881188" y="778669"/>
                  </a:cubicBezTo>
                  <a:cubicBezTo>
                    <a:pt x="1861741" y="782638"/>
                    <a:pt x="1817582" y="783172"/>
                    <a:pt x="1793080" y="781050"/>
                  </a:cubicBezTo>
                  <a:cubicBezTo>
                    <a:pt x="1768578" y="778928"/>
                    <a:pt x="1757196" y="776654"/>
                    <a:pt x="1734177" y="765938"/>
                  </a:cubicBezTo>
                  <a:cubicBezTo>
                    <a:pt x="1711158" y="755222"/>
                    <a:pt x="1681267" y="732494"/>
                    <a:pt x="1654969" y="716757"/>
                  </a:cubicBezTo>
                  <a:cubicBezTo>
                    <a:pt x="1628671" y="701020"/>
                    <a:pt x="1605859" y="680878"/>
                    <a:pt x="1576387" y="671513"/>
                  </a:cubicBezTo>
                  <a:cubicBezTo>
                    <a:pt x="1546915" y="662148"/>
                    <a:pt x="1515043" y="668109"/>
                    <a:pt x="1478134" y="660568"/>
                  </a:cubicBezTo>
                  <a:cubicBezTo>
                    <a:pt x="1441225" y="653027"/>
                    <a:pt x="1393722" y="633176"/>
                    <a:pt x="1354932" y="626269"/>
                  </a:cubicBezTo>
                  <a:lnTo>
                    <a:pt x="1245393" y="619126"/>
                  </a:lnTo>
                  <a:cubicBezTo>
                    <a:pt x="1196181" y="623492"/>
                    <a:pt x="1117600" y="633810"/>
                    <a:pt x="1069181" y="645319"/>
                  </a:cubicBezTo>
                  <a:cubicBezTo>
                    <a:pt x="1020762" y="656828"/>
                    <a:pt x="995069" y="669764"/>
                    <a:pt x="954881" y="688181"/>
                  </a:cubicBezTo>
                  <a:cubicBezTo>
                    <a:pt x="915090" y="703820"/>
                    <a:pt x="854643" y="722879"/>
                    <a:pt x="816146" y="734388"/>
                  </a:cubicBezTo>
                  <a:cubicBezTo>
                    <a:pt x="777649" y="745897"/>
                    <a:pt x="753959" y="751445"/>
                    <a:pt x="723900" y="757238"/>
                  </a:cubicBezTo>
                  <a:cubicBezTo>
                    <a:pt x="693841" y="763031"/>
                    <a:pt x="662385" y="767556"/>
                    <a:pt x="635794" y="769144"/>
                  </a:cubicBezTo>
                  <a:cubicBezTo>
                    <a:pt x="609203" y="770732"/>
                    <a:pt x="590550" y="774700"/>
                    <a:pt x="564356" y="766763"/>
                  </a:cubicBezTo>
                  <a:cubicBezTo>
                    <a:pt x="538162" y="758826"/>
                    <a:pt x="497681" y="735807"/>
                    <a:pt x="478631" y="721519"/>
                  </a:cubicBezTo>
                  <a:cubicBezTo>
                    <a:pt x="459581" y="707232"/>
                    <a:pt x="467122" y="694929"/>
                    <a:pt x="450056" y="681038"/>
                  </a:cubicBezTo>
                  <a:cubicBezTo>
                    <a:pt x="432990" y="667147"/>
                    <a:pt x="401240" y="645716"/>
                    <a:pt x="376237" y="638175"/>
                  </a:cubicBezTo>
                  <a:cubicBezTo>
                    <a:pt x="351234" y="630634"/>
                    <a:pt x="325834" y="636588"/>
                    <a:pt x="300037" y="635794"/>
                  </a:cubicBezTo>
                  <a:cubicBezTo>
                    <a:pt x="274240" y="635000"/>
                    <a:pt x="248840" y="642541"/>
                    <a:pt x="221456" y="633413"/>
                  </a:cubicBezTo>
                  <a:cubicBezTo>
                    <a:pt x="194072" y="624285"/>
                    <a:pt x="159544" y="596106"/>
                    <a:pt x="135731" y="581025"/>
                  </a:cubicBezTo>
                  <a:cubicBezTo>
                    <a:pt x="111918" y="565944"/>
                    <a:pt x="94853" y="579437"/>
                    <a:pt x="78581" y="542925"/>
                  </a:cubicBezTo>
                  <a:lnTo>
                    <a:pt x="38100" y="361950"/>
                  </a:lnTo>
                  <a:lnTo>
                    <a:pt x="11906" y="259556"/>
                  </a:lnTo>
                  <a:lnTo>
                    <a:pt x="0" y="157163"/>
                  </a:lnTo>
                  <a:lnTo>
                    <a:pt x="0" y="69057"/>
                  </a:lnTo>
                  <a:cubicBezTo>
                    <a:pt x="12303" y="79772"/>
                    <a:pt x="51886" y="181906"/>
                    <a:pt x="78581" y="221456"/>
                  </a:cubicBezTo>
                  <a:cubicBezTo>
                    <a:pt x="105276" y="261006"/>
                    <a:pt x="135063" y="290224"/>
                    <a:pt x="160171" y="306358"/>
                  </a:cubicBezTo>
                  <a:cubicBezTo>
                    <a:pt x="185279" y="322493"/>
                    <a:pt x="200361" y="319316"/>
                    <a:pt x="229228" y="318263"/>
                  </a:cubicBezTo>
                  <a:cubicBezTo>
                    <a:pt x="258095" y="317210"/>
                    <a:pt x="309667" y="297915"/>
                    <a:pt x="333374" y="300037"/>
                  </a:cubicBezTo>
                  <a:cubicBezTo>
                    <a:pt x="357081" y="302159"/>
                    <a:pt x="348455" y="319088"/>
                    <a:pt x="371474" y="330994"/>
                  </a:cubicBezTo>
                  <a:cubicBezTo>
                    <a:pt x="394493" y="342900"/>
                    <a:pt x="451644" y="349250"/>
                    <a:pt x="471488" y="371475"/>
                  </a:cubicBezTo>
                  <a:cubicBezTo>
                    <a:pt x="491332" y="393700"/>
                    <a:pt x="518318" y="446087"/>
                    <a:pt x="557212" y="469106"/>
                  </a:cubicBezTo>
                  <a:cubicBezTo>
                    <a:pt x="596106" y="492125"/>
                    <a:pt x="654844" y="509588"/>
                    <a:pt x="704850" y="509588"/>
                  </a:cubicBezTo>
                  <a:lnTo>
                    <a:pt x="850106" y="495300"/>
                  </a:lnTo>
                  <a:cubicBezTo>
                    <a:pt x="883945" y="491591"/>
                    <a:pt x="884866" y="485744"/>
                    <a:pt x="903122" y="480188"/>
                  </a:cubicBezTo>
                  <a:cubicBezTo>
                    <a:pt x="921378" y="474632"/>
                    <a:pt x="936332" y="478096"/>
                    <a:pt x="959643" y="461962"/>
                  </a:cubicBezTo>
                  <a:cubicBezTo>
                    <a:pt x="982954" y="445828"/>
                    <a:pt x="1012428" y="399257"/>
                    <a:pt x="1042987" y="383382"/>
                  </a:cubicBezTo>
                  <a:cubicBezTo>
                    <a:pt x="1076325" y="377826"/>
                    <a:pt x="1120379" y="402432"/>
                    <a:pt x="1157288" y="404813"/>
                  </a:cubicBezTo>
                  <a:cubicBezTo>
                    <a:pt x="1194197" y="407194"/>
                    <a:pt x="1228724" y="400844"/>
                    <a:pt x="1264443" y="397669"/>
                  </a:cubicBezTo>
                  <a:lnTo>
                    <a:pt x="1369219" y="357188"/>
                  </a:lnTo>
                  <a:cubicBezTo>
                    <a:pt x="1404144" y="343694"/>
                    <a:pt x="1394790" y="392281"/>
                    <a:pt x="1413840" y="401012"/>
                  </a:cubicBezTo>
                  <a:cubicBezTo>
                    <a:pt x="1432890" y="409743"/>
                    <a:pt x="1423487" y="413306"/>
                    <a:pt x="1483519" y="409574"/>
                  </a:cubicBezTo>
                  <a:cubicBezTo>
                    <a:pt x="1543551" y="405842"/>
                    <a:pt x="1699022" y="386953"/>
                    <a:pt x="1774031" y="378619"/>
                  </a:cubicBezTo>
                  <a:lnTo>
                    <a:pt x="1933575" y="359569"/>
                  </a:lnTo>
                  <a:lnTo>
                    <a:pt x="1974056" y="283369"/>
                  </a:lnTo>
                  <a:lnTo>
                    <a:pt x="2019300" y="209550"/>
                  </a:lnTo>
                  <a:lnTo>
                    <a:pt x="2062162" y="233363"/>
                  </a:lnTo>
                  <a:lnTo>
                    <a:pt x="2074068" y="211932"/>
                  </a:lnTo>
                  <a:lnTo>
                    <a:pt x="2097881" y="219075"/>
                  </a:lnTo>
                  <a:lnTo>
                    <a:pt x="2114550" y="238125"/>
                  </a:lnTo>
                  <a:lnTo>
                    <a:pt x="2147887" y="211932"/>
                  </a:lnTo>
                  <a:lnTo>
                    <a:pt x="2157412" y="226219"/>
                  </a:lnTo>
                  <a:lnTo>
                    <a:pt x="2166937" y="173832"/>
                  </a:lnTo>
                  <a:lnTo>
                    <a:pt x="2188369" y="190500"/>
                  </a:lnTo>
                  <a:lnTo>
                    <a:pt x="2190750" y="147638"/>
                  </a:lnTo>
                  <a:cubicBezTo>
                    <a:pt x="2195512" y="151210"/>
                    <a:pt x="2211785" y="209154"/>
                    <a:pt x="2216944" y="211932"/>
                  </a:cubicBezTo>
                  <a:lnTo>
                    <a:pt x="2240756" y="157163"/>
                  </a:lnTo>
                  <a:lnTo>
                    <a:pt x="2274094" y="121444"/>
                  </a:lnTo>
                  <a:lnTo>
                    <a:pt x="2297906" y="211932"/>
                  </a:lnTo>
                  <a:lnTo>
                    <a:pt x="2316956" y="192882"/>
                  </a:lnTo>
                  <a:lnTo>
                    <a:pt x="2319337" y="216694"/>
                  </a:lnTo>
                  <a:lnTo>
                    <a:pt x="2369344" y="135732"/>
                  </a:lnTo>
                  <a:cubicBezTo>
                    <a:pt x="2372519" y="138113"/>
                    <a:pt x="2375694" y="141685"/>
                    <a:pt x="2378869" y="142875"/>
                  </a:cubicBezTo>
                  <a:cubicBezTo>
                    <a:pt x="2382044" y="144065"/>
                    <a:pt x="2385219" y="142875"/>
                    <a:pt x="2388394" y="142875"/>
                  </a:cubicBezTo>
                  <a:lnTo>
                    <a:pt x="2395537" y="178594"/>
                  </a:lnTo>
                  <a:lnTo>
                    <a:pt x="2428875" y="88107"/>
                  </a:lnTo>
                  <a:lnTo>
                    <a:pt x="2438400" y="76200"/>
                  </a:lnTo>
                  <a:lnTo>
                    <a:pt x="2455069" y="109538"/>
                  </a:lnTo>
                  <a:lnTo>
                    <a:pt x="2490787" y="35719"/>
                  </a:lnTo>
                  <a:lnTo>
                    <a:pt x="2495550" y="9525"/>
                  </a:lnTo>
                  <a:lnTo>
                    <a:pt x="2516981" y="0"/>
                  </a:lnTo>
                  <a:lnTo>
                    <a:pt x="2545557" y="90488"/>
                  </a:lnTo>
                  <a:lnTo>
                    <a:pt x="2574131" y="147638"/>
                  </a:lnTo>
                  <a:lnTo>
                    <a:pt x="2600325" y="171450"/>
                  </a:lnTo>
                  <a:cubicBezTo>
                    <a:pt x="2607866" y="177006"/>
                    <a:pt x="2620962" y="200819"/>
                    <a:pt x="2633662" y="226219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41" name="Freeform 16">
              <a:extLst>
                <a:ext uri="{FF2B5EF4-FFF2-40B4-BE49-F238E27FC236}">
                  <a16:creationId xmlns:a16="http://schemas.microsoft.com/office/drawing/2014/main" id="{9680517D-E5CB-4401-ACDB-A9608FA238D5}"/>
                </a:ext>
              </a:extLst>
            </p:cNvPr>
            <p:cNvSpPr/>
            <p:nvPr/>
          </p:nvSpPr>
          <p:spPr>
            <a:xfrm>
              <a:off x="8395893" y="816366"/>
              <a:ext cx="2058303" cy="642981"/>
            </a:xfrm>
            <a:custGeom>
              <a:avLst/>
              <a:gdLst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78644 w 2024063"/>
                <a:gd name="connsiteY10" fmla="*/ 457200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90"/>
                <a:gd name="connsiteY0" fmla="*/ 69056 h 647700"/>
                <a:gd name="connsiteX1" fmla="*/ 140494 w 2024090"/>
                <a:gd name="connsiteY1" fmla="*/ 147637 h 647700"/>
                <a:gd name="connsiteX2" fmla="*/ 150019 w 2024090"/>
                <a:gd name="connsiteY2" fmla="*/ 250031 h 647700"/>
                <a:gd name="connsiteX3" fmla="*/ 190500 w 2024090"/>
                <a:gd name="connsiteY3" fmla="*/ 347662 h 647700"/>
                <a:gd name="connsiteX4" fmla="*/ 254794 w 2024090"/>
                <a:gd name="connsiteY4" fmla="*/ 392906 h 647700"/>
                <a:gd name="connsiteX5" fmla="*/ 328613 w 2024090"/>
                <a:gd name="connsiteY5" fmla="*/ 402431 h 647700"/>
                <a:gd name="connsiteX6" fmla="*/ 385763 w 2024090"/>
                <a:gd name="connsiteY6" fmla="*/ 402431 h 647700"/>
                <a:gd name="connsiteX7" fmla="*/ 447675 w 2024090"/>
                <a:gd name="connsiteY7" fmla="*/ 402431 h 647700"/>
                <a:gd name="connsiteX8" fmla="*/ 507206 w 2024090"/>
                <a:gd name="connsiteY8" fmla="*/ 385762 h 647700"/>
                <a:gd name="connsiteX9" fmla="*/ 533400 w 2024090"/>
                <a:gd name="connsiteY9" fmla="*/ 383381 h 647700"/>
                <a:gd name="connsiteX10" fmla="*/ 588169 w 2024090"/>
                <a:gd name="connsiteY10" fmla="*/ 454818 h 647700"/>
                <a:gd name="connsiteX11" fmla="*/ 621506 w 2024090"/>
                <a:gd name="connsiteY11" fmla="*/ 514350 h 647700"/>
                <a:gd name="connsiteX12" fmla="*/ 673893 w 2024090"/>
                <a:gd name="connsiteY12" fmla="*/ 540543 h 647700"/>
                <a:gd name="connsiteX13" fmla="*/ 740569 w 2024090"/>
                <a:gd name="connsiteY13" fmla="*/ 559593 h 647700"/>
                <a:gd name="connsiteX14" fmla="*/ 845344 w 2024090"/>
                <a:gd name="connsiteY14" fmla="*/ 552450 h 647700"/>
                <a:gd name="connsiteX15" fmla="*/ 919163 w 2024090"/>
                <a:gd name="connsiteY15" fmla="*/ 523875 h 647700"/>
                <a:gd name="connsiteX16" fmla="*/ 978694 w 2024090"/>
                <a:gd name="connsiteY16" fmla="*/ 483393 h 647700"/>
                <a:gd name="connsiteX17" fmla="*/ 1012031 w 2024090"/>
                <a:gd name="connsiteY17" fmla="*/ 450056 h 647700"/>
                <a:gd name="connsiteX18" fmla="*/ 1054894 w 2024090"/>
                <a:gd name="connsiteY18" fmla="*/ 466725 h 647700"/>
                <a:gd name="connsiteX19" fmla="*/ 1119188 w 2024090"/>
                <a:gd name="connsiteY19" fmla="*/ 478631 h 647700"/>
                <a:gd name="connsiteX20" fmla="*/ 1195388 w 2024090"/>
                <a:gd name="connsiteY20" fmla="*/ 481012 h 647700"/>
                <a:gd name="connsiteX21" fmla="*/ 1269206 w 2024090"/>
                <a:gd name="connsiteY21" fmla="*/ 473868 h 647700"/>
                <a:gd name="connsiteX22" fmla="*/ 1328738 w 2024090"/>
                <a:gd name="connsiteY22" fmla="*/ 428625 h 647700"/>
                <a:gd name="connsiteX23" fmla="*/ 1350169 w 2024090"/>
                <a:gd name="connsiteY23" fmla="*/ 378618 h 647700"/>
                <a:gd name="connsiteX24" fmla="*/ 1369219 w 2024090"/>
                <a:gd name="connsiteY24" fmla="*/ 338137 h 647700"/>
                <a:gd name="connsiteX25" fmla="*/ 1383506 w 2024090"/>
                <a:gd name="connsiteY25" fmla="*/ 395287 h 647700"/>
                <a:gd name="connsiteX26" fmla="*/ 1421606 w 2024090"/>
                <a:gd name="connsiteY26" fmla="*/ 452437 h 647700"/>
                <a:gd name="connsiteX27" fmla="*/ 1452563 w 2024090"/>
                <a:gd name="connsiteY27" fmla="*/ 478631 h 647700"/>
                <a:gd name="connsiteX28" fmla="*/ 1488281 w 2024090"/>
                <a:gd name="connsiteY28" fmla="*/ 495300 h 647700"/>
                <a:gd name="connsiteX29" fmla="*/ 1545431 w 2024090"/>
                <a:gd name="connsiteY29" fmla="*/ 495300 h 647700"/>
                <a:gd name="connsiteX30" fmla="*/ 1764507 w 2024090"/>
                <a:gd name="connsiteY30" fmla="*/ 504824 h 647700"/>
                <a:gd name="connsiteX31" fmla="*/ 1866900 w 2024090"/>
                <a:gd name="connsiteY31" fmla="*/ 516731 h 647700"/>
                <a:gd name="connsiteX32" fmla="*/ 1928813 w 2024090"/>
                <a:gd name="connsiteY32" fmla="*/ 473868 h 647700"/>
                <a:gd name="connsiteX33" fmla="*/ 1947863 w 2024090"/>
                <a:gd name="connsiteY33" fmla="*/ 452437 h 647700"/>
                <a:gd name="connsiteX34" fmla="*/ 1964531 w 2024090"/>
                <a:gd name="connsiteY34" fmla="*/ 414337 h 647700"/>
                <a:gd name="connsiteX35" fmla="*/ 1966913 w 2024090"/>
                <a:gd name="connsiteY35" fmla="*/ 388143 h 647700"/>
                <a:gd name="connsiteX36" fmla="*/ 1955006 w 2024090"/>
                <a:gd name="connsiteY36" fmla="*/ 350044 h 647700"/>
                <a:gd name="connsiteX37" fmla="*/ 1945481 w 2024090"/>
                <a:gd name="connsiteY37" fmla="*/ 300037 h 647700"/>
                <a:gd name="connsiteX38" fmla="*/ 1993106 w 2024090"/>
                <a:gd name="connsiteY38" fmla="*/ 376237 h 647700"/>
                <a:gd name="connsiteX39" fmla="*/ 2024063 w 2024090"/>
                <a:gd name="connsiteY39" fmla="*/ 383381 h 647700"/>
                <a:gd name="connsiteX40" fmla="*/ 1997869 w 2024090"/>
                <a:gd name="connsiteY40" fmla="*/ 452437 h 647700"/>
                <a:gd name="connsiteX41" fmla="*/ 1959769 w 2024090"/>
                <a:gd name="connsiteY41" fmla="*/ 540543 h 647700"/>
                <a:gd name="connsiteX42" fmla="*/ 1876425 w 2024090"/>
                <a:gd name="connsiteY42" fmla="*/ 569118 h 647700"/>
                <a:gd name="connsiteX43" fmla="*/ 1750219 w 2024090"/>
                <a:gd name="connsiteY43" fmla="*/ 569118 h 647700"/>
                <a:gd name="connsiteX44" fmla="*/ 1609725 w 2024090"/>
                <a:gd name="connsiteY44" fmla="*/ 554831 h 647700"/>
                <a:gd name="connsiteX45" fmla="*/ 1495425 w 2024090"/>
                <a:gd name="connsiteY45" fmla="*/ 550068 h 647700"/>
                <a:gd name="connsiteX46" fmla="*/ 1393031 w 2024090"/>
                <a:gd name="connsiteY46" fmla="*/ 521493 h 647700"/>
                <a:gd name="connsiteX47" fmla="*/ 1371600 w 2024090"/>
                <a:gd name="connsiteY47" fmla="*/ 476250 h 647700"/>
                <a:gd name="connsiteX48" fmla="*/ 1307306 w 2024090"/>
                <a:gd name="connsiteY48" fmla="*/ 502443 h 647700"/>
                <a:gd name="connsiteX49" fmla="*/ 1240631 w 2024090"/>
                <a:gd name="connsiteY49" fmla="*/ 542925 h 647700"/>
                <a:gd name="connsiteX50" fmla="*/ 1159669 w 2024090"/>
                <a:gd name="connsiteY50" fmla="*/ 540543 h 647700"/>
                <a:gd name="connsiteX51" fmla="*/ 1078706 w 2024090"/>
                <a:gd name="connsiteY51" fmla="*/ 519112 h 647700"/>
                <a:gd name="connsiteX52" fmla="*/ 1028700 w 2024090"/>
                <a:gd name="connsiteY52" fmla="*/ 531018 h 647700"/>
                <a:gd name="connsiteX53" fmla="*/ 959644 w 2024090"/>
                <a:gd name="connsiteY53" fmla="*/ 595312 h 647700"/>
                <a:gd name="connsiteX54" fmla="*/ 864394 w 2024090"/>
                <a:gd name="connsiteY54" fmla="*/ 626268 h 647700"/>
                <a:gd name="connsiteX55" fmla="*/ 731044 w 2024090"/>
                <a:gd name="connsiteY55" fmla="*/ 647700 h 647700"/>
                <a:gd name="connsiteX56" fmla="*/ 631031 w 2024090"/>
                <a:gd name="connsiteY56" fmla="*/ 642937 h 647700"/>
                <a:gd name="connsiteX57" fmla="*/ 540544 w 2024090"/>
                <a:gd name="connsiteY57" fmla="*/ 588168 h 647700"/>
                <a:gd name="connsiteX58" fmla="*/ 485775 w 2024090"/>
                <a:gd name="connsiteY58" fmla="*/ 511968 h 647700"/>
                <a:gd name="connsiteX59" fmla="*/ 454819 w 2024090"/>
                <a:gd name="connsiteY59" fmla="*/ 490537 h 647700"/>
                <a:gd name="connsiteX60" fmla="*/ 350044 w 2024090"/>
                <a:gd name="connsiteY60" fmla="*/ 531018 h 647700"/>
                <a:gd name="connsiteX61" fmla="*/ 283369 w 2024090"/>
                <a:gd name="connsiteY61" fmla="*/ 509587 h 647700"/>
                <a:gd name="connsiteX62" fmla="*/ 209550 w 2024090"/>
                <a:gd name="connsiteY62" fmla="*/ 457200 h 647700"/>
                <a:gd name="connsiteX63" fmla="*/ 140494 w 2024090"/>
                <a:gd name="connsiteY63" fmla="*/ 428625 h 647700"/>
                <a:gd name="connsiteX64" fmla="*/ 102394 w 2024090"/>
                <a:gd name="connsiteY64" fmla="*/ 388143 h 647700"/>
                <a:gd name="connsiteX65" fmla="*/ 80963 w 2024090"/>
                <a:gd name="connsiteY65" fmla="*/ 323850 h 647700"/>
                <a:gd name="connsiteX66" fmla="*/ 38100 w 2024090"/>
                <a:gd name="connsiteY66" fmla="*/ 254793 h 647700"/>
                <a:gd name="connsiteX67" fmla="*/ 9525 w 2024090"/>
                <a:gd name="connsiteY67" fmla="*/ 192881 h 647700"/>
                <a:gd name="connsiteX68" fmla="*/ 0 w 2024090"/>
                <a:gd name="connsiteY68" fmla="*/ 102393 h 647700"/>
                <a:gd name="connsiteX69" fmla="*/ 28575 w 2024090"/>
                <a:gd name="connsiteY69" fmla="*/ 97631 h 647700"/>
                <a:gd name="connsiteX70" fmla="*/ 50006 w 2024090"/>
                <a:gd name="connsiteY70" fmla="*/ 30956 h 647700"/>
                <a:gd name="connsiteX71" fmla="*/ 64294 w 2024090"/>
                <a:gd name="connsiteY71" fmla="*/ 0 h 647700"/>
                <a:gd name="connsiteX72" fmla="*/ 88106 w 2024090"/>
                <a:gd name="connsiteY72" fmla="*/ 11906 h 647700"/>
                <a:gd name="connsiteX73" fmla="*/ 135731 w 2024090"/>
                <a:gd name="connsiteY73" fmla="*/ 69056 h 647700"/>
                <a:gd name="connsiteX0" fmla="*/ 135731 w 2024094"/>
                <a:gd name="connsiteY0" fmla="*/ 69056 h 647700"/>
                <a:gd name="connsiteX1" fmla="*/ 140494 w 2024094"/>
                <a:gd name="connsiteY1" fmla="*/ 147637 h 647700"/>
                <a:gd name="connsiteX2" fmla="*/ 150019 w 2024094"/>
                <a:gd name="connsiteY2" fmla="*/ 250031 h 647700"/>
                <a:gd name="connsiteX3" fmla="*/ 190500 w 2024094"/>
                <a:gd name="connsiteY3" fmla="*/ 347662 h 647700"/>
                <a:gd name="connsiteX4" fmla="*/ 254794 w 2024094"/>
                <a:gd name="connsiteY4" fmla="*/ 392906 h 647700"/>
                <a:gd name="connsiteX5" fmla="*/ 328613 w 2024094"/>
                <a:gd name="connsiteY5" fmla="*/ 402431 h 647700"/>
                <a:gd name="connsiteX6" fmla="*/ 385763 w 2024094"/>
                <a:gd name="connsiteY6" fmla="*/ 402431 h 647700"/>
                <a:gd name="connsiteX7" fmla="*/ 447675 w 2024094"/>
                <a:gd name="connsiteY7" fmla="*/ 402431 h 647700"/>
                <a:gd name="connsiteX8" fmla="*/ 507206 w 2024094"/>
                <a:gd name="connsiteY8" fmla="*/ 385762 h 647700"/>
                <a:gd name="connsiteX9" fmla="*/ 533400 w 2024094"/>
                <a:gd name="connsiteY9" fmla="*/ 383381 h 647700"/>
                <a:gd name="connsiteX10" fmla="*/ 588169 w 2024094"/>
                <a:gd name="connsiteY10" fmla="*/ 454818 h 647700"/>
                <a:gd name="connsiteX11" fmla="*/ 621506 w 2024094"/>
                <a:gd name="connsiteY11" fmla="*/ 514350 h 647700"/>
                <a:gd name="connsiteX12" fmla="*/ 673893 w 2024094"/>
                <a:gd name="connsiteY12" fmla="*/ 540543 h 647700"/>
                <a:gd name="connsiteX13" fmla="*/ 740569 w 2024094"/>
                <a:gd name="connsiteY13" fmla="*/ 559593 h 647700"/>
                <a:gd name="connsiteX14" fmla="*/ 845344 w 2024094"/>
                <a:gd name="connsiteY14" fmla="*/ 552450 h 647700"/>
                <a:gd name="connsiteX15" fmla="*/ 919163 w 2024094"/>
                <a:gd name="connsiteY15" fmla="*/ 523875 h 647700"/>
                <a:gd name="connsiteX16" fmla="*/ 978694 w 2024094"/>
                <a:gd name="connsiteY16" fmla="*/ 483393 h 647700"/>
                <a:gd name="connsiteX17" fmla="*/ 1012031 w 2024094"/>
                <a:gd name="connsiteY17" fmla="*/ 450056 h 647700"/>
                <a:gd name="connsiteX18" fmla="*/ 1054894 w 2024094"/>
                <a:gd name="connsiteY18" fmla="*/ 466725 h 647700"/>
                <a:gd name="connsiteX19" fmla="*/ 1119188 w 2024094"/>
                <a:gd name="connsiteY19" fmla="*/ 478631 h 647700"/>
                <a:gd name="connsiteX20" fmla="*/ 1195388 w 2024094"/>
                <a:gd name="connsiteY20" fmla="*/ 481012 h 647700"/>
                <a:gd name="connsiteX21" fmla="*/ 1269206 w 2024094"/>
                <a:gd name="connsiteY21" fmla="*/ 473868 h 647700"/>
                <a:gd name="connsiteX22" fmla="*/ 1328738 w 2024094"/>
                <a:gd name="connsiteY22" fmla="*/ 428625 h 647700"/>
                <a:gd name="connsiteX23" fmla="*/ 1350169 w 2024094"/>
                <a:gd name="connsiteY23" fmla="*/ 378618 h 647700"/>
                <a:gd name="connsiteX24" fmla="*/ 1369219 w 2024094"/>
                <a:gd name="connsiteY24" fmla="*/ 338137 h 647700"/>
                <a:gd name="connsiteX25" fmla="*/ 1383506 w 2024094"/>
                <a:gd name="connsiteY25" fmla="*/ 395287 h 647700"/>
                <a:gd name="connsiteX26" fmla="*/ 1421606 w 2024094"/>
                <a:gd name="connsiteY26" fmla="*/ 452437 h 647700"/>
                <a:gd name="connsiteX27" fmla="*/ 1452563 w 2024094"/>
                <a:gd name="connsiteY27" fmla="*/ 478631 h 647700"/>
                <a:gd name="connsiteX28" fmla="*/ 1488281 w 2024094"/>
                <a:gd name="connsiteY28" fmla="*/ 495300 h 647700"/>
                <a:gd name="connsiteX29" fmla="*/ 1545431 w 2024094"/>
                <a:gd name="connsiteY29" fmla="*/ 495300 h 647700"/>
                <a:gd name="connsiteX30" fmla="*/ 1764507 w 2024094"/>
                <a:gd name="connsiteY30" fmla="*/ 504824 h 647700"/>
                <a:gd name="connsiteX31" fmla="*/ 1866900 w 2024094"/>
                <a:gd name="connsiteY31" fmla="*/ 516731 h 647700"/>
                <a:gd name="connsiteX32" fmla="*/ 1928813 w 2024094"/>
                <a:gd name="connsiteY32" fmla="*/ 473868 h 647700"/>
                <a:gd name="connsiteX33" fmla="*/ 1947863 w 2024094"/>
                <a:gd name="connsiteY33" fmla="*/ 452437 h 647700"/>
                <a:gd name="connsiteX34" fmla="*/ 1964531 w 2024094"/>
                <a:gd name="connsiteY34" fmla="*/ 414337 h 647700"/>
                <a:gd name="connsiteX35" fmla="*/ 1966913 w 2024094"/>
                <a:gd name="connsiteY35" fmla="*/ 388143 h 647700"/>
                <a:gd name="connsiteX36" fmla="*/ 1955006 w 2024094"/>
                <a:gd name="connsiteY36" fmla="*/ 350044 h 647700"/>
                <a:gd name="connsiteX37" fmla="*/ 1945481 w 2024094"/>
                <a:gd name="connsiteY37" fmla="*/ 300037 h 647700"/>
                <a:gd name="connsiteX38" fmla="*/ 1993106 w 2024094"/>
                <a:gd name="connsiteY38" fmla="*/ 376237 h 647700"/>
                <a:gd name="connsiteX39" fmla="*/ 2024063 w 2024094"/>
                <a:gd name="connsiteY39" fmla="*/ 383381 h 647700"/>
                <a:gd name="connsiteX40" fmla="*/ 1997869 w 2024094"/>
                <a:gd name="connsiteY40" fmla="*/ 452437 h 647700"/>
                <a:gd name="connsiteX41" fmla="*/ 1959769 w 2024094"/>
                <a:gd name="connsiteY41" fmla="*/ 540543 h 647700"/>
                <a:gd name="connsiteX42" fmla="*/ 1876425 w 2024094"/>
                <a:gd name="connsiteY42" fmla="*/ 569118 h 647700"/>
                <a:gd name="connsiteX43" fmla="*/ 1750219 w 2024094"/>
                <a:gd name="connsiteY43" fmla="*/ 569118 h 647700"/>
                <a:gd name="connsiteX44" fmla="*/ 1609725 w 2024094"/>
                <a:gd name="connsiteY44" fmla="*/ 554831 h 647700"/>
                <a:gd name="connsiteX45" fmla="*/ 1495425 w 2024094"/>
                <a:gd name="connsiteY45" fmla="*/ 550068 h 647700"/>
                <a:gd name="connsiteX46" fmla="*/ 1393031 w 2024094"/>
                <a:gd name="connsiteY46" fmla="*/ 521493 h 647700"/>
                <a:gd name="connsiteX47" fmla="*/ 1371600 w 2024094"/>
                <a:gd name="connsiteY47" fmla="*/ 476250 h 647700"/>
                <a:gd name="connsiteX48" fmla="*/ 1307306 w 2024094"/>
                <a:gd name="connsiteY48" fmla="*/ 502443 h 647700"/>
                <a:gd name="connsiteX49" fmla="*/ 1240631 w 2024094"/>
                <a:gd name="connsiteY49" fmla="*/ 542925 h 647700"/>
                <a:gd name="connsiteX50" fmla="*/ 1159669 w 2024094"/>
                <a:gd name="connsiteY50" fmla="*/ 540543 h 647700"/>
                <a:gd name="connsiteX51" fmla="*/ 1078706 w 2024094"/>
                <a:gd name="connsiteY51" fmla="*/ 519112 h 647700"/>
                <a:gd name="connsiteX52" fmla="*/ 1028700 w 2024094"/>
                <a:gd name="connsiteY52" fmla="*/ 531018 h 647700"/>
                <a:gd name="connsiteX53" fmla="*/ 959644 w 2024094"/>
                <a:gd name="connsiteY53" fmla="*/ 595312 h 647700"/>
                <a:gd name="connsiteX54" fmla="*/ 864394 w 2024094"/>
                <a:gd name="connsiteY54" fmla="*/ 626268 h 647700"/>
                <a:gd name="connsiteX55" fmla="*/ 731044 w 2024094"/>
                <a:gd name="connsiteY55" fmla="*/ 647700 h 647700"/>
                <a:gd name="connsiteX56" fmla="*/ 631031 w 2024094"/>
                <a:gd name="connsiteY56" fmla="*/ 642937 h 647700"/>
                <a:gd name="connsiteX57" fmla="*/ 540544 w 2024094"/>
                <a:gd name="connsiteY57" fmla="*/ 588168 h 647700"/>
                <a:gd name="connsiteX58" fmla="*/ 485775 w 2024094"/>
                <a:gd name="connsiteY58" fmla="*/ 511968 h 647700"/>
                <a:gd name="connsiteX59" fmla="*/ 454819 w 2024094"/>
                <a:gd name="connsiteY59" fmla="*/ 490537 h 647700"/>
                <a:gd name="connsiteX60" fmla="*/ 350044 w 2024094"/>
                <a:gd name="connsiteY60" fmla="*/ 531018 h 647700"/>
                <a:gd name="connsiteX61" fmla="*/ 283369 w 2024094"/>
                <a:gd name="connsiteY61" fmla="*/ 509587 h 647700"/>
                <a:gd name="connsiteX62" fmla="*/ 209550 w 2024094"/>
                <a:gd name="connsiteY62" fmla="*/ 457200 h 647700"/>
                <a:gd name="connsiteX63" fmla="*/ 140494 w 2024094"/>
                <a:gd name="connsiteY63" fmla="*/ 428625 h 647700"/>
                <a:gd name="connsiteX64" fmla="*/ 102394 w 2024094"/>
                <a:gd name="connsiteY64" fmla="*/ 388143 h 647700"/>
                <a:gd name="connsiteX65" fmla="*/ 80963 w 2024094"/>
                <a:gd name="connsiteY65" fmla="*/ 323850 h 647700"/>
                <a:gd name="connsiteX66" fmla="*/ 38100 w 2024094"/>
                <a:gd name="connsiteY66" fmla="*/ 254793 h 647700"/>
                <a:gd name="connsiteX67" fmla="*/ 9525 w 2024094"/>
                <a:gd name="connsiteY67" fmla="*/ 192881 h 647700"/>
                <a:gd name="connsiteX68" fmla="*/ 0 w 2024094"/>
                <a:gd name="connsiteY68" fmla="*/ 102393 h 647700"/>
                <a:gd name="connsiteX69" fmla="*/ 28575 w 2024094"/>
                <a:gd name="connsiteY69" fmla="*/ 97631 h 647700"/>
                <a:gd name="connsiteX70" fmla="*/ 50006 w 2024094"/>
                <a:gd name="connsiteY70" fmla="*/ 30956 h 647700"/>
                <a:gd name="connsiteX71" fmla="*/ 64294 w 2024094"/>
                <a:gd name="connsiteY71" fmla="*/ 0 h 647700"/>
                <a:gd name="connsiteX72" fmla="*/ 88106 w 2024094"/>
                <a:gd name="connsiteY72" fmla="*/ 11906 h 647700"/>
                <a:gd name="connsiteX73" fmla="*/ 135731 w 202409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64294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64294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38100 w 2034389"/>
                <a:gd name="connsiteY69" fmla="*/ 97631 h 647700"/>
                <a:gd name="connsiteX70" fmla="*/ 59531 w 2034389"/>
                <a:gd name="connsiteY70" fmla="*/ 30956 h 647700"/>
                <a:gd name="connsiteX71" fmla="*/ 73819 w 2034389"/>
                <a:gd name="connsiteY71" fmla="*/ 0 h 647700"/>
                <a:gd name="connsiteX72" fmla="*/ 97631 w 2034389"/>
                <a:gd name="connsiteY72" fmla="*/ 11906 h 647700"/>
                <a:gd name="connsiteX73" fmla="*/ 145256 w 2034389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2862 w 2034389"/>
                <a:gd name="connsiteY69" fmla="*/ 92868 h 647700"/>
                <a:gd name="connsiteX70" fmla="*/ 59531 w 2034389"/>
                <a:gd name="connsiteY70" fmla="*/ 30956 h 647700"/>
                <a:gd name="connsiteX71" fmla="*/ 73819 w 2034389"/>
                <a:gd name="connsiteY71" fmla="*/ 0 h 647700"/>
                <a:gd name="connsiteX72" fmla="*/ 97631 w 2034389"/>
                <a:gd name="connsiteY72" fmla="*/ 11906 h 647700"/>
                <a:gd name="connsiteX73" fmla="*/ 145256 w 2034389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11906 w 2034389"/>
                <a:gd name="connsiteY69" fmla="*/ 126206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04824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04824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26206 w 2034389"/>
                <a:gd name="connsiteY74" fmla="*/ 47625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2387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38099 w 2034389"/>
                <a:gd name="connsiteY70" fmla="*/ 76199 h 647700"/>
                <a:gd name="connsiteX71" fmla="*/ 52387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78619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4824"/>
                <a:gd name="connsiteX1" fmla="*/ 150019 w 2034389"/>
                <a:gd name="connsiteY1" fmla="*/ 140494 h 644824"/>
                <a:gd name="connsiteX2" fmla="*/ 164306 w 2034389"/>
                <a:gd name="connsiteY2" fmla="*/ 228600 h 644824"/>
                <a:gd name="connsiteX3" fmla="*/ 216694 w 2034389"/>
                <a:gd name="connsiteY3" fmla="*/ 333375 h 644824"/>
                <a:gd name="connsiteX4" fmla="*/ 264319 w 2034389"/>
                <a:gd name="connsiteY4" fmla="*/ 385763 h 644824"/>
                <a:gd name="connsiteX5" fmla="*/ 347663 w 2034389"/>
                <a:gd name="connsiteY5" fmla="*/ 381001 h 644824"/>
                <a:gd name="connsiteX6" fmla="*/ 395288 w 2034389"/>
                <a:gd name="connsiteY6" fmla="*/ 395288 h 644824"/>
                <a:gd name="connsiteX7" fmla="*/ 457200 w 2034389"/>
                <a:gd name="connsiteY7" fmla="*/ 395288 h 644824"/>
                <a:gd name="connsiteX8" fmla="*/ 516731 w 2034389"/>
                <a:gd name="connsiteY8" fmla="*/ 369094 h 644824"/>
                <a:gd name="connsiteX9" fmla="*/ 542925 w 2034389"/>
                <a:gd name="connsiteY9" fmla="*/ 376238 h 644824"/>
                <a:gd name="connsiteX10" fmla="*/ 597694 w 2034389"/>
                <a:gd name="connsiteY10" fmla="*/ 447675 h 644824"/>
                <a:gd name="connsiteX11" fmla="*/ 645318 w 2034389"/>
                <a:gd name="connsiteY11" fmla="*/ 500064 h 644824"/>
                <a:gd name="connsiteX12" fmla="*/ 683418 w 2034389"/>
                <a:gd name="connsiteY12" fmla="*/ 533400 h 644824"/>
                <a:gd name="connsiteX13" fmla="*/ 750094 w 2034389"/>
                <a:gd name="connsiteY13" fmla="*/ 552450 h 644824"/>
                <a:gd name="connsiteX14" fmla="*/ 854869 w 2034389"/>
                <a:gd name="connsiteY14" fmla="*/ 545307 h 644824"/>
                <a:gd name="connsiteX15" fmla="*/ 928688 w 2034389"/>
                <a:gd name="connsiteY15" fmla="*/ 516732 h 644824"/>
                <a:gd name="connsiteX16" fmla="*/ 988219 w 2034389"/>
                <a:gd name="connsiteY16" fmla="*/ 476250 h 644824"/>
                <a:gd name="connsiteX17" fmla="*/ 1021556 w 2034389"/>
                <a:gd name="connsiteY17" fmla="*/ 442913 h 644824"/>
                <a:gd name="connsiteX18" fmla="*/ 1064419 w 2034389"/>
                <a:gd name="connsiteY18" fmla="*/ 459582 h 644824"/>
                <a:gd name="connsiteX19" fmla="*/ 1128713 w 2034389"/>
                <a:gd name="connsiteY19" fmla="*/ 471488 h 644824"/>
                <a:gd name="connsiteX20" fmla="*/ 1204913 w 2034389"/>
                <a:gd name="connsiteY20" fmla="*/ 473869 h 644824"/>
                <a:gd name="connsiteX21" fmla="*/ 1278731 w 2034389"/>
                <a:gd name="connsiteY21" fmla="*/ 466725 h 644824"/>
                <a:gd name="connsiteX22" fmla="*/ 1338263 w 2034389"/>
                <a:gd name="connsiteY22" fmla="*/ 421482 h 644824"/>
                <a:gd name="connsiteX23" fmla="*/ 1352550 w 2034389"/>
                <a:gd name="connsiteY23" fmla="*/ 364331 h 644824"/>
                <a:gd name="connsiteX24" fmla="*/ 1369219 w 2034389"/>
                <a:gd name="connsiteY24" fmla="*/ 316707 h 644824"/>
                <a:gd name="connsiteX25" fmla="*/ 1393031 w 2034389"/>
                <a:gd name="connsiteY25" fmla="*/ 388144 h 644824"/>
                <a:gd name="connsiteX26" fmla="*/ 1431131 w 2034389"/>
                <a:gd name="connsiteY26" fmla="*/ 445294 h 644824"/>
                <a:gd name="connsiteX27" fmla="*/ 1462088 w 2034389"/>
                <a:gd name="connsiteY27" fmla="*/ 471488 h 644824"/>
                <a:gd name="connsiteX28" fmla="*/ 1497806 w 2034389"/>
                <a:gd name="connsiteY28" fmla="*/ 488157 h 644824"/>
                <a:gd name="connsiteX29" fmla="*/ 1554956 w 2034389"/>
                <a:gd name="connsiteY29" fmla="*/ 488157 h 644824"/>
                <a:gd name="connsiteX30" fmla="*/ 1774032 w 2034389"/>
                <a:gd name="connsiteY30" fmla="*/ 497681 h 644824"/>
                <a:gd name="connsiteX31" fmla="*/ 1876425 w 2034389"/>
                <a:gd name="connsiteY31" fmla="*/ 509588 h 644824"/>
                <a:gd name="connsiteX32" fmla="*/ 1938338 w 2034389"/>
                <a:gd name="connsiteY32" fmla="*/ 466725 h 644824"/>
                <a:gd name="connsiteX33" fmla="*/ 1957388 w 2034389"/>
                <a:gd name="connsiteY33" fmla="*/ 445294 h 644824"/>
                <a:gd name="connsiteX34" fmla="*/ 1974056 w 2034389"/>
                <a:gd name="connsiteY34" fmla="*/ 407194 h 644824"/>
                <a:gd name="connsiteX35" fmla="*/ 1976438 w 2034389"/>
                <a:gd name="connsiteY35" fmla="*/ 381000 h 644824"/>
                <a:gd name="connsiteX36" fmla="*/ 1964531 w 2034389"/>
                <a:gd name="connsiteY36" fmla="*/ 342901 h 644824"/>
                <a:gd name="connsiteX37" fmla="*/ 1955006 w 2034389"/>
                <a:gd name="connsiteY37" fmla="*/ 292894 h 644824"/>
                <a:gd name="connsiteX38" fmla="*/ 2002631 w 2034389"/>
                <a:gd name="connsiteY38" fmla="*/ 369094 h 644824"/>
                <a:gd name="connsiteX39" fmla="*/ 2033588 w 2034389"/>
                <a:gd name="connsiteY39" fmla="*/ 376238 h 644824"/>
                <a:gd name="connsiteX40" fmla="*/ 2019301 w 2034389"/>
                <a:gd name="connsiteY40" fmla="*/ 452437 h 644824"/>
                <a:gd name="connsiteX41" fmla="*/ 1969294 w 2034389"/>
                <a:gd name="connsiteY41" fmla="*/ 533400 h 644824"/>
                <a:gd name="connsiteX42" fmla="*/ 1885950 w 2034389"/>
                <a:gd name="connsiteY42" fmla="*/ 561975 h 644824"/>
                <a:gd name="connsiteX43" fmla="*/ 1759744 w 2034389"/>
                <a:gd name="connsiteY43" fmla="*/ 561975 h 644824"/>
                <a:gd name="connsiteX44" fmla="*/ 1619250 w 2034389"/>
                <a:gd name="connsiteY44" fmla="*/ 547688 h 644824"/>
                <a:gd name="connsiteX45" fmla="*/ 1504950 w 2034389"/>
                <a:gd name="connsiteY45" fmla="*/ 542925 h 644824"/>
                <a:gd name="connsiteX46" fmla="*/ 1402556 w 2034389"/>
                <a:gd name="connsiteY46" fmla="*/ 514350 h 644824"/>
                <a:gd name="connsiteX47" fmla="*/ 1381125 w 2034389"/>
                <a:gd name="connsiteY47" fmla="*/ 469107 h 644824"/>
                <a:gd name="connsiteX48" fmla="*/ 1323975 w 2034389"/>
                <a:gd name="connsiteY48" fmla="*/ 502444 h 644824"/>
                <a:gd name="connsiteX49" fmla="*/ 1250156 w 2034389"/>
                <a:gd name="connsiteY49" fmla="*/ 535782 h 644824"/>
                <a:gd name="connsiteX50" fmla="*/ 1169194 w 2034389"/>
                <a:gd name="connsiteY50" fmla="*/ 533400 h 644824"/>
                <a:gd name="connsiteX51" fmla="*/ 1088231 w 2034389"/>
                <a:gd name="connsiteY51" fmla="*/ 511969 h 644824"/>
                <a:gd name="connsiteX52" fmla="*/ 1038225 w 2034389"/>
                <a:gd name="connsiteY52" fmla="*/ 523875 h 644824"/>
                <a:gd name="connsiteX53" fmla="*/ 969169 w 2034389"/>
                <a:gd name="connsiteY53" fmla="*/ 588169 h 644824"/>
                <a:gd name="connsiteX54" fmla="*/ 873919 w 2034389"/>
                <a:gd name="connsiteY54" fmla="*/ 619125 h 644824"/>
                <a:gd name="connsiteX55" fmla="*/ 740569 w 2034389"/>
                <a:gd name="connsiteY55" fmla="*/ 640557 h 644824"/>
                <a:gd name="connsiteX56" fmla="*/ 640556 w 2034389"/>
                <a:gd name="connsiteY56" fmla="*/ 635794 h 644824"/>
                <a:gd name="connsiteX57" fmla="*/ 550069 w 2034389"/>
                <a:gd name="connsiteY57" fmla="*/ 581025 h 644824"/>
                <a:gd name="connsiteX58" fmla="*/ 495300 w 2034389"/>
                <a:gd name="connsiteY58" fmla="*/ 504825 h 644824"/>
                <a:gd name="connsiteX59" fmla="*/ 459581 w 2034389"/>
                <a:gd name="connsiteY59" fmla="*/ 500063 h 644824"/>
                <a:gd name="connsiteX60" fmla="*/ 373857 w 2034389"/>
                <a:gd name="connsiteY60" fmla="*/ 507206 h 644824"/>
                <a:gd name="connsiteX61" fmla="*/ 295276 w 2034389"/>
                <a:gd name="connsiteY61" fmla="*/ 502444 h 644824"/>
                <a:gd name="connsiteX62" fmla="*/ 219075 w 2034389"/>
                <a:gd name="connsiteY62" fmla="*/ 450057 h 644824"/>
                <a:gd name="connsiteX63" fmla="*/ 150019 w 2034389"/>
                <a:gd name="connsiteY63" fmla="*/ 421482 h 644824"/>
                <a:gd name="connsiteX64" fmla="*/ 111919 w 2034389"/>
                <a:gd name="connsiteY64" fmla="*/ 381000 h 644824"/>
                <a:gd name="connsiteX65" fmla="*/ 73819 w 2034389"/>
                <a:gd name="connsiteY65" fmla="*/ 316707 h 644824"/>
                <a:gd name="connsiteX66" fmla="*/ 47625 w 2034389"/>
                <a:gd name="connsiteY66" fmla="*/ 247650 h 644824"/>
                <a:gd name="connsiteX67" fmla="*/ 19050 w 2034389"/>
                <a:gd name="connsiteY67" fmla="*/ 185738 h 644824"/>
                <a:gd name="connsiteX68" fmla="*/ 0 w 2034389"/>
                <a:gd name="connsiteY68" fmla="*/ 135731 h 644824"/>
                <a:gd name="connsiteX69" fmla="*/ 4762 w 2034389"/>
                <a:gd name="connsiteY69" fmla="*/ 95250 h 644824"/>
                <a:gd name="connsiteX70" fmla="*/ 38099 w 2034389"/>
                <a:gd name="connsiteY70" fmla="*/ 69056 h 644824"/>
                <a:gd name="connsiteX71" fmla="*/ 52387 w 2034389"/>
                <a:gd name="connsiteY71" fmla="*/ 23813 h 644824"/>
                <a:gd name="connsiteX72" fmla="*/ 66676 w 2034389"/>
                <a:gd name="connsiteY72" fmla="*/ 0 h 644824"/>
                <a:gd name="connsiteX73" fmla="*/ 97631 w 2034389"/>
                <a:gd name="connsiteY73" fmla="*/ 4763 h 644824"/>
                <a:gd name="connsiteX74" fmla="*/ 138112 w 2034389"/>
                <a:gd name="connsiteY74" fmla="*/ 30957 h 644824"/>
                <a:gd name="connsiteX75" fmla="*/ 145256 w 2034389"/>
                <a:gd name="connsiteY75" fmla="*/ 61913 h 644824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42925 w 2034389"/>
                <a:gd name="connsiteY9" fmla="*/ 376238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0057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42925 w 2034389"/>
                <a:gd name="connsiteY9" fmla="*/ 376238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61975 w 2034389"/>
                <a:gd name="connsiteY9" fmla="*/ 381000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61975 w 2034389"/>
                <a:gd name="connsiteY9" fmla="*/ 381000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9081 w 2034389"/>
                <a:gd name="connsiteY4" fmla="*/ 376238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9081 w 2034389"/>
                <a:gd name="connsiteY4" fmla="*/ 376238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76425 w 2033633"/>
                <a:gd name="connsiteY31" fmla="*/ 509588 h 642981"/>
                <a:gd name="connsiteX32" fmla="*/ 1938338 w 2033633"/>
                <a:gd name="connsiteY32" fmla="*/ 466725 h 642981"/>
                <a:gd name="connsiteX33" fmla="*/ 1957388 w 2033633"/>
                <a:gd name="connsiteY33" fmla="*/ 445294 h 642981"/>
                <a:gd name="connsiteX34" fmla="*/ 1974056 w 2033633"/>
                <a:gd name="connsiteY34" fmla="*/ 407194 h 642981"/>
                <a:gd name="connsiteX35" fmla="*/ 1976438 w 2033633"/>
                <a:gd name="connsiteY35" fmla="*/ 381000 h 642981"/>
                <a:gd name="connsiteX36" fmla="*/ 1964531 w 2033633"/>
                <a:gd name="connsiteY36" fmla="*/ 342901 h 642981"/>
                <a:gd name="connsiteX37" fmla="*/ 1955006 w 2033633"/>
                <a:gd name="connsiteY37" fmla="*/ 292894 h 642981"/>
                <a:gd name="connsiteX38" fmla="*/ 2016918 w 2033633"/>
                <a:gd name="connsiteY38" fmla="*/ 369094 h 642981"/>
                <a:gd name="connsiteX39" fmla="*/ 2033588 w 2033633"/>
                <a:gd name="connsiteY39" fmla="*/ 376238 h 642981"/>
                <a:gd name="connsiteX40" fmla="*/ 2019301 w 2033633"/>
                <a:gd name="connsiteY40" fmla="*/ 452437 h 642981"/>
                <a:gd name="connsiteX41" fmla="*/ 1969294 w 2033633"/>
                <a:gd name="connsiteY41" fmla="*/ 533400 h 642981"/>
                <a:gd name="connsiteX42" fmla="*/ 1885950 w 2033633"/>
                <a:gd name="connsiteY42" fmla="*/ 561975 h 642981"/>
                <a:gd name="connsiteX43" fmla="*/ 1759744 w 2033633"/>
                <a:gd name="connsiteY43" fmla="*/ 561975 h 642981"/>
                <a:gd name="connsiteX44" fmla="*/ 1619250 w 2033633"/>
                <a:gd name="connsiteY44" fmla="*/ 547688 h 642981"/>
                <a:gd name="connsiteX45" fmla="*/ 1504950 w 2033633"/>
                <a:gd name="connsiteY45" fmla="*/ 542925 h 642981"/>
                <a:gd name="connsiteX46" fmla="*/ 1402556 w 2033633"/>
                <a:gd name="connsiteY46" fmla="*/ 514350 h 642981"/>
                <a:gd name="connsiteX47" fmla="*/ 1381125 w 2033633"/>
                <a:gd name="connsiteY47" fmla="*/ 469107 h 642981"/>
                <a:gd name="connsiteX48" fmla="*/ 1323975 w 2033633"/>
                <a:gd name="connsiteY48" fmla="*/ 502444 h 642981"/>
                <a:gd name="connsiteX49" fmla="*/ 1250156 w 2033633"/>
                <a:gd name="connsiteY49" fmla="*/ 535782 h 642981"/>
                <a:gd name="connsiteX50" fmla="*/ 1169194 w 2033633"/>
                <a:gd name="connsiteY50" fmla="*/ 533400 h 642981"/>
                <a:gd name="connsiteX51" fmla="*/ 1088231 w 2033633"/>
                <a:gd name="connsiteY51" fmla="*/ 511969 h 642981"/>
                <a:gd name="connsiteX52" fmla="*/ 1038225 w 2033633"/>
                <a:gd name="connsiteY52" fmla="*/ 523875 h 642981"/>
                <a:gd name="connsiteX53" fmla="*/ 969169 w 2033633"/>
                <a:gd name="connsiteY53" fmla="*/ 588169 h 642981"/>
                <a:gd name="connsiteX54" fmla="*/ 873919 w 2033633"/>
                <a:gd name="connsiteY54" fmla="*/ 619125 h 642981"/>
                <a:gd name="connsiteX55" fmla="*/ 740569 w 2033633"/>
                <a:gd name="connsiteY55" fmla="*/ 640557 h 642981"/>
                <a:gd name="connsiteX56" fmla="*/ 640556 w 2033633"/>
                <a:gd name="connsiteY56" fmla="*/ 635794 h 642981"/>
                <a:gd name="connsiteX57" fmla="*/ 550069 w 2033633"/>
                <a:gd name="connsiteY57" fmla="*/ 581025 h 642981"/>
                <a:gd name="connsiteX58" fmla="*/ 495300 w 2033633"/>
                <a:gd name="connsiteY58" fmla="*/ 504825 h 642981"/>
                <a:gd name="connsiteX59" fmla="*/ 459581 w 2033633"/>
                <a:gd name="connsiteY59" fmla="*/ 500063 h 642981"/>
                <a:gd name="connsiteX60" fmla="*/ 373857 w 2033633"/>
                <a:gd name="connsiteY60" fmla="*/ 507206 h 642981"/>
                <a:gd name="connsiteX61" fmla="*/ 295276 w 2033633"/>
                <a:gd name="connsiteY61" fmla="*/ 502444 h 642981"/>
                <a:gd name="connsiteX62" fmla="*/ 219075 w 2033633"/>
                <a:gd name="connsiteY62" fmla="*/ 459582 h 642981"/>
                <a:gd name="connsiteX63" fmla="*/ 159544 w 2033633"/>
                <a:gd name="connsiteY63" fmla="*/ 416719 h 642981"/>
                <a:gd name="connsiteX64" fmla="*/ 119063 w 2033633"/>
                <a:gd name="connsiteY64" fmla="*/ 373856 h 642981"/>
                <a:gd name="connsiteX65" fmla="*/ 73819 w 2033633"/>
                <a:gd name="connsiteY65" fmla="*/ 316707 h 642981"/>
                <a:gd name="connsiteX66" fmla="*/ 47625 w 2033633"/>
                <a:gd name="connsiteY66" fmla="*/ 247650 h 642981"/>
                <a:gd name="connsiteX67" fmla="*/ 19050 w 2033633"/>
                <a:gd name="connsiteY67" fmla="*/ 185738 h 642981"/>
                <a:gd name="connsiteX68" fmla="*/ 0 w 2033633"/>
                <a:gd name="connsiteY68" fmla="*/ 135731 h 642981"/>
                <a:gd name="connsiteX69" fmla="*/ 4762 w 2033633"/>
                <a:gd name="connsiteY69" fmla="*/ 95250 h 642981"/>
                <a:gd name="connsiteX70" fmla="*/ 38099 w 2033633"/>
                <a:gd name="connsiteY70" fmla="*/ 69056 h 642981"/>
                <a:gd name="connsiteX71" fmla="*/ 52387 w 2033633"/>
                <a:gd name="connsiteY71" fmla="*/ 23813 h 642981"/>
                <a:gd name="connsiteX72" fmla="*/ 66676 w 2033633"/>
                <a:gd name="connsiteY72" fmla="*/ 0 h 642981"/>
                <a:gd name="connsiteX73" fmla="*/ 97631 w 2033633"/>
                <a:gd name="connsiteY73" fmla="*/ 4763 h 642981"/>
                <a:gd name="connsiteX74" fmla="*/ 138112 w 2033633"/>
                <a:gd name="connsiteY74" fmla="*/ 30957 h 642981"/>
                <a:gd name="connsiteX75" fmla="*/ 145256 w 2033633"/>
                <a:gd name="connsiteY75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76425 w 2033633"/>
                <a:gd name="connsiteY31" fmla="*/ 509588 h 642981"/>
                <a:gd name="connsiteX32" fmla="*/ 1885950 w 2033633"/>
                <a:gd name="connsiteY32" fmla="*/ 492919 h 642981"/>
                <a:gd name="connsiteX33" fmla="*/ 1938338 w 2033633"/>
                <a:gd name="connsiteY33" fmla="*/ 466725 h 642981"/>
                <a:gd name="connsiteX34" fmla="*/ 1957388 w 2033633"/>
                <a:gd name="connsiteY34" fmla="*/ 445294 h 642981"/>
                <a:gd name="connsiteX35" fmla="*/ 1974056 w 2033633"/>
                <a:gd name="connsiteY35" fmla="*/ 407194 h 642981"/>
                <a:gd name="connsiteX36" fmla="*/ 1976438 w 2033633"/>
                <a:gd name="connsiteY36" fmla="*/ 381000 h 642981"/>
                <a:gd name="connsiteX37" fmla="*/ 1964531 w 2033633"/>
                <a:gd name="connsiteY37" fmla="*/ 342901 h 642981"/>
                <a:gd name="connsiteX38" fmla="*/ 1955006 w 2033633"/>
                <a:gd name="connsiteY38" fmla="*/ 292894 h 642981"/>
                <a:gd name="connsiteX39" fmla="*/ 2016918 w 2033633"/>
                <a:gd name="connsiteY39" fmla="*/ 369094 h 642981"/>
                <a:gd name="connsiteX40" fmla="*/ 2033588 w 2033633"/>
                <a:gd name="connsiteY40" fmla="*/ 376238 h 642981"/>
                <a:gd name="connsiteX41" fmla="*/ 2019301 w 2033633"/>
                <a:gd name="connsiteY41" fmla="*/ 452437 h 642981"/>
                <a:gd name="connsiteX42" fmla="*/ 1969294 w 2033633"/>
                <a:gd name="connsiteY42" fmla="*/ 533400 h 642981"/>
                <a:gd name="connsiteX43" fmla="*/ 1885950 w 2033633"/>
                <a:gd name="connsiteY43" fmla="*/ 561975 h 642981"/>
                <a:gd name="connsiteX44" fmla="*/ 1759744 w 2033633"/>
                <a:gd name="connsiteY44" fmla="*/ 561975 h 642981"/>
                <a:gd name="connsiteX45" fmla="*/ 1619250 w 2033633"/>
                <a:gd name="connsiteY45" fmla="*/ 547688 h 642981"/>
                <a:gd name="connsiteX46" fmla="*/ 1504950 w 2033633"/>
                <a:gd name="connsiteY46" fmla="*/ 542925 h 642981"/>
                <a:gd name="connsiteX47" fmla="*/ 1402556 w 2033633"/>
                <a:gd name="connsiteY47" fmla="*/ 514350 h 642981"/>
                <a:gd name="connsiteX48" fmla="*/ 1381125 w 2033633"/>
                <a:gd name="connsiteY48" fmla="*/ 469107 h 642981"/>
                <a:gd name="connsiteX49" fmla="*/ 1323975 w 2033633"/>
                <a:gd name="connsiteY49" fmla="*/ 502444 h 642981"/>
                <a:gd name="connsiteX50" fmla="*/ 1250156 w 2033633"/>
                <a:gd name="connsiteY50" fmla="*/ 535782 h 642981"/>
                <a:gd name="connsiteX51" fmla="*/ 1169194 w 2033633"/>
                <a:gd name="connsiteY51" fmla="*/ 533400 h 642981"/>
                <a:gd name="connsiteX52" fmla="*/ 1088231 w 2033633"/>
                <a:gd name="connsiteY52" fmla="*/ 511969 h 642981"/>
                <a:gd name="connsiteX53" fmla="*/ 1038225 w 2033633"/>
                <a:gd name="connsiteY53" fmla="*/ 523875 h 642981"/>
                <a:gd name="connsiteX54" fmla="*/ 969169 w 2033633"/>
                <a:gd name="connsiteY54" fmla="*/ 588169 h 642981"/>
                <a:gd name="connsiteX55" fmla="*/ 873919 w 2033633"/>
                <a:gd name="connsiteY55" fmla="*/ 619125 h 642981"/>
                <a:gd name="connsiteX56" fmla="*/ 740569 w 2033633"/>
                <a:gd name="connsiteY56" fmla="*/ 640557 h 642981"/>
                <a:gd name="connsiteX57" fmla="*/ 640556 w 2033633"/>
                <a:gd name="connsiteY57" fmla="*/ 635794 h 642981"/>
                <a:gd name="connsiteX58" fmla="*/ 550069 w 2033633"/>
                <a:gd name="connsiteY58" fmla="*/ 581025 h 642981"/>
                <a:gd name="connsiteX59" fmla="*/ 495300 w 2033633"/>
                <a:gd name="connsiteY59" fmla="*/ 504825 h 642981"/>
                <a:gd name="connsiteX60" fmla="*/ 459581 w 2033633"/>
                <a:gd name="connsiteY60" fmla="*/ 500063 h 642981"/>
                <a:gd name="connsiteX61" fmla="*/ 373857 w 2033633"/>
                <a:gd name="connsiteY61" fmla="*/ 507206 h 642981"/>
                <a:gd name="connsiteX62" fmla="*/ 295276 w 2033633"/>
                <a:gd name="connsiteY62" fmla="*/ 502444 h 642981"/>
                <a:gd name="connsiteX63" fmla="*/ 219075 w 2033633"/>
                <a:gd name="connsiteY63" fmla="*/ 459582 h 642981"/>
                <a:gd name="connsiteX64" fmla="*/ 159544 w 2033633"/>
                <a:gd name="connsiteY64" fmla="*/ 416719 h 642981"/>
                <a:gd name="connsiteX65" fmla="*/ 119063 w 2033633"/>
                <a:gd name="connsiteY65" fmla="*/ 373856 h 642981"/>
                <a:gd name="connsiteX66" fmla="*/ 73819 w 2033633"/>
                <a:gd name="connsiteY66" fmla="*/ 316707 h 642981"/>
                <a:gd name="connsiteX67" fmla="*/ 47625 w 2033633"/>
                <a:gd name="connsiteY67" fmla="*/ 247650 h 642981"/>
                <a:gd name="connsiteX68" fmla="*/ 19050 w 2033633"/>
                <a:gd name="connsiteY68" fmla="*/ 185738 h 642981"/>
                <a:gd name="connsiteX69" fmla="*/ 0 w 2033633"/>
                <a:gd name="connsiteY69" fmla="*/ 135731 h 642981"/>
                <a:gd name="connsiteX70" fmla="*/ 4762 w 2033633"/>
                <a:gd name="connsiteY70" fmla="*/ 95250 h 642981"/>
                <a:gd name="connsiteX71" fmla="*/ 38099 w 2033633"/>
                <a:gd name="connsiteY71" fmla="*/ 69056 h 642981"/>
                <a:gd name="connsiteX72" fmla="*/ 52387 w 2033633"/>
                <a:gd name="connsiteY72" fmla="*/ 23813 h 642981"/>
                <a:gd name="connsiteX73" fmla="*/ 66676 w 2033633"/>
                <a:gd name="connsiteY73" fmla="*/ 0 h 642981"/>
                <a:gd name="connsiteX74" fmla="*/ 97631 w 2033633"/>
                <a:gd name="connsiteY74" fmla="*/ 4763 h 642981"/>
                <a:gd name="connsiteX75" fmla="*/ 138112 w 2033633"/>
                <a:gd name="connsiteY75" fmla="*/ 30957 h 642981"/>
                <a:gd name="connsiteX76" fmla="*/ 145256 w 2033633"/>
                <a:gd name="connsiteY76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85950 w 2033633"/>
                <a:gd name="connsiteY31" fmla="*/ 492919 h 642981"/>
                <a:gd name="connsiteX32" fmla="*/ 1938338 w 2033633"/>
                <a:gd name="connsiteY32" fmla="*/ 466725 h 642981"/>
                <a:gd name="connsiteX33" fmla="*/ 1957388 w 2033633"/>
                <a:gd name="connsiteY33" fmla="*/ 445294 h 642981"/>
                <a:gd name="connsiteX34" fmla="*/ 1974056 w 2033633"/>
                <a:gd name="connsiteY34" fmla="*/ 407194 h 642981"/>
                <a:gd name="connsiteX35" fmla="*/ 1976438 w 2033633"/>
                <a:gd name="connsiteY35" fmla="*/ 381000 h 642981"/>
                <a:gd name="connsiteX36" fmla="*/ 1964531 w 2033633"/>
                <a:gd name="connsiteY36" fmla="*/ 342901 h 642981"/>
                <a:gd name="connsiteX37" fmla="*/ 1955006 w 2033633"/>
                <a:gd name="connsiteY37" fmla="*/ 292894 h 642981"/>
                <a:gd name="connsiteX38" fmla="*/ 2016918 w 2033633"/>
                <a:gd name="connsiteY38" fmla="*/ 369094 h 642981"/>
                <a:gd name="connsiteX39" fmla="*/ 2033588 w 2033633"/>
                <a:gd name="connsiteY39" fmla="*/ 376238 h 642981"/>
                <a:gd name="connsiteX40" fmla="*/ 2019301 w 2033633"/>
                <a:gd name="connsiteY40" fmla="*/ 452437 h 642981"/>
                <a:gd name="connsiteX41" fmla="*/ 1969294 w 2033633"/>
                <a:gd name="connsiteY41" fmla="*/ 533400 h 642981"/>
                <a:gd name="connsiteX42" fmla="*/ 1885950 w 2033633"/>
                <a:gd name="connsiteY42" fmla="*/ 561975 h 642981"/>
                <a:gd name="connsiteX43" fmla="*/ 1759744 w 2033633"/>
                <a:gd name="connsiteY43" fmla="*/ 561975 h 642981"/>
                <a:gd name="connsiteX44" fmla="*/ 1619250 w 2033633"/>
                <a:gd name="connsiteY44" fmla="*/ 547688 h 642981"/>
                <a:gd name="connsiteX45" fmla="*/ 1504950 w 2033633"/>
                <a:gd name="connsiteY45" fmla="*/ 542925 h 642981"/>
                <a:gd name="connsiteX46" fmla="*/ 1402556 w 2033633"/>
                <a:gd name="connsiteY46" fmla="*/ 514350 h 642981"/>
                <a:gd name="connsiteX47" fmla="*/ 1381125 w 2033633"/>
                <a:gd name="connsiteY47" fmla="*/ 469107 h 642981"/>
                <a:gd name="connsiteX48" fmla="*/ 1323975 w 2033633"/>
                <a:gd name="connsiteY48" fmla="*/ 502444 h 642981"/>
                <a:gd name="connsiteX49" fmla="*/ 1250156 w 2033633"/>
                <a:gd name="connsiteY49" fmla="*/ 535782 h 642981"/>
                <a:gd name="connsiteX50" fmla="*/ 1169194 w 2033633"/>
                <a:gd name="connsiteY50" fmla="*/ 533400 h 642981"/>
                <a:gd name="connsiteX51" fmla="*/ 1088231 w 2033633"/>
                <a:gd name="connsiteY51" fmla="*/ 511969 h 642981"/>
                <a:gd name="connsiteX52" fmla="*/ 1038225 w 2033633"/>
                <a:gd name="connsiteY52" fmla="*/ 523875 h 642981"/>
                <a:gd name="connsiteX53" fmla="*/ 969169 w 2033633"/>
                <a:gd name="connsiteY53" fmla="*/ 588169 h 642981"/>
                <a:gd name="connsiteX54" fmla="*/ 873919 w 2033633"/>
                <a:gd name="connsiteY54" fmla="*/ 619125 h 642981"/>
                <a:gd name="connsiteX55" fmla="*/ 740569 w 2033633"/>
                <a:gd name="connsiteY55" fmla="*/ 640557 h 642981"/>
                <a:gd name="connsiteX56" fmla="*/ 640556 w 2033633"/>
                <a:gd name="connsiteY56" fmla="*/ 635794 h 642981"/>
                <a:gd name="connsiteX57" fmla="*/ 550069 w 2033633"/>
                <a:gd name="connsiteY57" fmla="*/ 581025 h 642981"/>
                <a:gd name="connsiteX58" fmla="*/ 495300 w 2033633"/>
                <a:gd name="connsiteY58" fmla="*/ 504825 h 642981"/>
                <a:gd name="connsiteX59" fmla="*/ 459581 w 2033633"/>
                <a:gd name="connsiteY59" fmla="*/ 500063 h 642981"/>
                <a:gd name="connsiteX60" fmla="*/ 373857 w 2033633"/>
                <a:gd name="connsiteY60" fmla="*/ 507206 h 642981"/>
                <a:gd name="connsiteX61" fmla="*/ 295276 w 2033633"/>
                <a:gd name="connsiteY61" fmla="*/ 502444 h 642981"/>
                <a:gd name="connsiteX62" fmla="*/ 219075 w 2033633"/>
                <a:gd name="connsiteY62" fmla="*/ 459582 h 642981"/>
                <a:gd name="connsiteX63" fmla="*/ 159544 w 2033633"/>
                <a:gd name="connsiteY63" fmla="*/ 416719 h 642981"/>
                <a:gd name="connsiteX64" fmla="*/ 119063 w 2033633"/>
                <a:gd name="connsiteY64" fmla="*/ 373856 h 642981"/>
                <a:gd name="connsiteX65" fmla="*/ 73819 w 2033633"/>
                <a:gd name="connsiteY65" fmla="*/ 316707 h 642981"/>
                <a:gd name="connsiteX66" fmla="*/ 47625 w 2033633"/>
                <a:gd name="connsiteY66" fmla="*/ 247650 h 642981"/>
                <a:gd name="connsiteX67" fmla="*/ 19050 w 2033633"/>
                <a:gd name="connsiteY67" fmla="*/ 185738 h 642981"/>
                <a:gd name="connsiteX68" fmla="*/ 0 w 2033633"/>
                <a:gd name="connsiteY68" fmla="*/ 135731 h 642981"/>
                <a:gd name="connsiteX69" fmla="*/ 4762 w 2033633"/>
                <a:gd name="connsiteY69" fmla="*/ 95250 h 642981"/>
                <a:gd name="connsiteX70" fmla="*/ 38099 w 2033633"/>
                <a:gd name="connsiteY70" fmla="*/ 69056 h 642981"/>
                <a:gd name="connsiteX71" fmla="*/ 52387 w 2033633"/>
                <a:gd name="connsiteY71" fmla="*/ 23813 h 642981"/>
                <a:gd name="connsiteX72" fmla="*/ 66676 w 2033633"/>
                <a:gd name="connsiteY72" fmla="*/ 0 h 642981"/>
                <a:gd name="connsiteX73" fmla="*/ 97631 w 2033633"/>
                <a:gd name="connsiteY73" fmla="*/ 4763 h 642981"/>
                <a:gd name="connsiteX74" fmla="*/ 138112 w 2033633"/>
                <a:gd name="connsiteY74" fmla="*/ 30957 h 642981"/>
                <a:gd name="connsiteX75" fmla="*/ 145256 w 2033633"/>
                <a:gd name="connsiteY75" fmla="*/ 61913 h 642981"/>
                <a:gd name="connsiteX0" fmla="*/ 145256 w 2038228"/>
                <a:gd name="connsiteY0" fmla="*/ 61913 h 642981"/>
                <a:gd name="connsiteX1" fmla="*/ 150019 w 2038228"/>
                <a:gd name="connsiteY1" fmla="*/ 140494 h 642981"/>
                <a:gd name="connsiteX2" fmla="*/ 164306 w 2038228"/>
                <a:gd name="connsiteY2" fmla="*/ 228600 h 642981"/>
                <a:gd name="connsiteX3" fmla="*/ 216694 w 2038228"/>
                <a:gd name="connsiteY3" fmla="*/ 333375 h 642981"/>
                <a:gd name="connsiteX4" fmla="*/ 269081 w 2038228"/>
                <a:gd name="connsiteY4" fmla="*/ 376238 h 642981"/>
                <a:gd name="connsiteX5" fmla="*/ 347663 w 2038228"/>
                <a:gd name="connsiteY5" fmla="*/ 381001 h 642981"/>
                <a:gd name="connsiteX6" fmla="*/ 395288 w 2038228"/>
                <a:gd name="connsiteY6" fmla="*/ 395288 h 642981"/>
                <a:gd name="connsiteX7" fmla="*/ 457200 w 2038228"/>
                <a:gd name="connsiteY7" fmla="*/ 395288 h 642981"/>
                <a:gd name="connsiteX8" fmla="*/ 514350 w 2038228"/>
                <a:gd name="connsiteY8" fmla="*/ 381000 h 642981"/>
                <a:gd name="connsiteX9" fmla="*/ 557213 w 2038228"/>
                <a:gd name="connsiteY9" fmla="*/ 395287 h 642981"/>
                <a:gd name="connsiteX10" fmla="*/ 597694 w 2038228"/>
                <a:gd name="connsiteY10" fmla="*/ 447675 h 642981"/>
                <a:gd name="connsiteX11" fmla="*/ 645318 w 2038228"/>
                <a:gd name="connsiteY11" fmla="*/ 500064 h 642981"/>
                <a:gd name="connsiteX12" fmla="*/ 683418 w 2038228"/>
                <a:gd name="connsiteY12" fmla="*/ 533400 h 642981"/>
                <a:gd name="connsiteX13" fmla="*/ 750094 w 2038228"/>
                <a:gd name="connsiteY13" fmla="*/ 552450 h 642981"/>
                <a:gd name="connsiteX14" fmla="*/ 854869 w 2038228"/>
                <a:gd name="connsiteY14" fmla="*/ 545307 h 642981"/>
                <a:gd name="connsiteX15" fmla="*/ 928688 w 2038228"/>
                <a:gd name="connsiteY15" fmla="*/ 516732 h 642981"/>
                <a:gd name="connsiteX16" fmla="*/ 988219 w 2038228"/>
                <a:gd name="connsiteY16" fmla="*/ 476250 h 642981"/>
                <a:gd name="connsiteX17" fmla="*/ 1021556 w 2038228"/>
                <a:gd name="connsiteY17" fmla="*/ 442913 h 642981"/>
                <a:gd name="connsiteX18" fmla="*/ 1064419 w 2038228"/>
                <a:gd name="connsiteY18" fmla="*/ 459582 h 642981"/>
                <a:gd name="connsiteX19" fmla="*/ 1128713 w 2038228"/>
                <a:gd name="connsiteY19" fmla="*/ 471488 h 642981"/>
                <a:gd name="connsiteX20" fmla="*/ 1204913 w 2038228"/>
                <a:gd name="connsiteY20" fmla="*/ 473869 h 642981"/>
                <a:gd name="connsiteX21" fmla="*/ 1278731 w 2038228"/>
                <a:gd name="connsiteY21" fmla="*/ 466725 h 642981"/>
                <a:gd name="connsiteX22" fmla="*/ 1338263 w 2038228"/>
                <a:gd name="connsiteY22" fmla="*/ 421482 h 642981"/>
                <a:gd name="connsiteX23" fmla="*/ 1352550 w 2038228"/>
                <a:gd name="connsiteY23" fmla="*/ 364331 h 642981"/>
                <a:gd name="connsiteX24" fmla="*/ 1369219 w 2038228"/>
                <a:gd name="connsiteY24" fmla="*/ 316707 h 642981"/>
                <a:gd name="connsiteX25" fmla="*/ 1393031 w 2038228"/>
                <a:gd name="connsiteY25" fmla="*/ 388144 h 642981"/>
                <a:gd name="connsiteX26" fmla="*/ 1438275 w 2038228"/>
                <a:gd name="connsiteY26" fmla="*/ 435769 h 642981"/>
                <a:gd name="connsiteX27" fmla="*/ 1462088 w 2038228"/>
                <a:gd name="connsiteY27" fmla="*/ 471488 h 642981"/>
                <a:gd name="connsiteX28" fmla="*/ 1497806 w 2038228"/>
                <a:gd name="connsiteY28" fmla="*/ 488157 h 642981"/>
                <a:gd name="connsiteX29" fmla="*/ 1554956 w 2038228"/>
                <a:gd name="connsiteY29" fmla="*/ 488157 h 642981"/>
                <a:gd name="connsiteX30" fmla="*/ 1774032 w 2038228"/>
                <a:gd name="connsiteY30" fmla="*/ 497681 h 642981"/>
                <a:gd name="connsiteX31" fmla="*/ 1885950 w 2038228"/>
                <a:gd name="connsiteY31" fmla="*/ 492919 h 642981"/>
                <a:gd name="connsiteX32" fmla="*/ 1938338 w 2038228"/>
                <a:gd name="connsiteY32" fmla="*/ 466725 h 642981"/>
                <a:gd name="connsiteX33" fmla="*/ 1957388 w 2038228"/>
                <a:gd name="connsiteY33" fmla="*/ 445294 h 642981"/>
                <a:gd name="connsiteX34" fmla="*/ 1974056 w 2038228"/>
                <a:gd name="connsiteY34" fmla="*/ 407194 h 642981"/>
                <a:gd name="connsiteX35" fmla="*/ 1976438 w 2038228"/>
                <a:gd name="connsiteY35" fmla="*/ 381000 h 642981"/>
                <a:gd name="connsiteX36" fmla="*/ 1964531 w 2038228"/>
                <a:gd name="connsiteY36" fmla="*/ 342901 h 642981"/>
                <a:gd name="connsiteX37" fmla="*/ 1955006 w 2038228"/>
                <a:gd name="connsiteY37" fmla="*/ 292894 h 642981"/>
                <a:gd name="connsiteX38" fmla="*/ 2016918 w 2038228"/>
                <a:gd name="connsiteY38" fmla="*/ 369094 h 642981"/>
                <a:gd name="connsiteX39" fmla="*/ 2033588 w 2038228"/>
                <a:gd name="connsiteY39" fmla="*/ 376238 h 642981"/>
                <a:gd name="connsiteX40" fmla="*/ 2031207 w 2038228"/>
                <a:gd name="connsiteY40" fmla="*/ 471487 h 642981"/>
                <a:gd name="connsiteX41" fmla="*/ 1969294 w 2038228"/>
                <a:gd name="connsiteY41" fmla="*/ 533400 h 642981"/>
                <a:gd name="connsiteX42" fmla="*/ 1885950 w 2038228"/>
                <a:gd name="connsiteY42" fmla="*/ 561975 h 642981"/>
                <a:gd name="connsiteX43" fmla="*/ 1759744 w 2038228"/>
                <a:gd name="connsiteY43" fmla="*/ 561975 h 642981"/>
                <a:gd name="connsiteX44" fmla="*/ 1619250 w 2038228"/>
                <a:gd name="connsiteY44" fmla="*/ 547688 h 642981"/>
                <a:gd name="connsiteX45" fmla="*/ 1504950 w 2038228"/>
                <a:gd name="connsiteY45" fmla="*/ 542925 h 642981"/>
                <a:gd name="connsiteX46" fmla="*/ 1402556 w 2038228"/>
                <a:gd name="connsiteY46" fmla="*/ 514350 h 642981"/>
                <a:gd name="connsiteX47" fmla="*/ 1381125 w 2038228"/>
                <a:gd name="connsiteY47" fmla="*/ 469107 h 642981"/>
                <a:gd name="connsiteX48" fmla="*/ 1323975 w 2038228"/>
                <a:gd name="connsiteY48" fmla="*/ 502444 h 642981"/>
                <a:gd name="connsiteX49" fmla="*/ 1250156 w 2038228"/>
                <a:gd name="connsiteY49" fmla="*/ 535782 h 642981"/>
                <a:gd name="connsiteX50" fmla="*/ 1169194 w 2038228"/>
                <a:gd name="connsiteY50" fmla="*/ 533400 h 642981"/>
                <a:gd name="connsiteX51" fmla="*/ 1088231 w 2038228"/>
                <a:gd name="connsiteY51" fmla="*/ 511969 h 642981"/>
                <a:gd name="connsiteX52" fmla="*/ 1038225 w 2038228"/>
                <a:gd name="connsiteY52" fmla="*/ 523875 h 642981"/>
                <a:gd name="connsiteX53" fmla="*/ 969169 w 2038228"/>
                <a:gd name="connsiteY53" fmla="*/ 588169 h 642981"/>
                <a:gd name="connsiteX54" fmla="*/ 873919 w 2038228"/>
                <a:gd name="connsiteY54" fmla="*/ 619125 h 642981"/>
                <a:gd name="connsiteX55" fmla="*/ 740569 w 2038228"/>
                <a:gd name="connsiteY55" fmla="*/ 640557 h 642981"/>
                <a:gd name="connsiteX56" fmla="*/ 640556 w 2038228"/>
                <a:gd name="connsiteY56" fmla="*/ 635794 h 642981"/>
                <a:gd name="connsiteX57" fmla="*/ 550069 w 2038228"/>
                <a:gd name="connsiteY57" fmla="*/ 581025 h 642981"/>
                <a:gd name="connsiteX58" fmla="*/ 495300 w 2038228"/>
                <a:gd name="connsiteY58" fmla="*/ 504825 h 642981"/>
                <a:gd name="connsiteX59" fmla="*/ 459581 w 2038228"/>
                <a:gd name="connsiteY59" fmla="*/ 500063 h 642981"/>
                <a:gd name="connsiteX60" fmla="*/ 373857 w 2038228"/>
                <a:gd name="connsiteY60" fmla="*/ 507206 h 642981"/>
                <a:gd name="connsiteX61" fmla="*/ 295276 w 2038228"/>
                <a:gd name="connsiteY61" fmla="*/ 502444 h 642981"/>
                <a:gd name="connsiteX62" fmla="*/ 219075 w 2038228"/>
                <a:gd name="connsiteY62" fmla="*/ 459582 h 642981"/>
                <a:gd name="connsiteX63" fmla="*/ 159544 w 2038228"/>
                <a:gd name="connsiteY63" fmla="*/ 416719 h 642981"/>
                <a:gd name="connsiteX64" fmla="*/ 119063 w 2038228"/>
                <a:gd name="connsiteY64" fmla="*/ 373856 h 642981"/>
                <a:gd name="connsiteX65" fmla="*/ 73819 w 2038228"/>
                <a:gd name="connsiteY65" fmla="*/ 316707 h 642981"/>
                <a:gd name="connsiteX66" fmla="*/ 47625 w 2038228"/>
                <a:gd name="connsiteY66" fmla="*/ 247650 h 642981"/>
                <a:gd name="connsiteX67" fmla="*/ 19050 w 2038228"/>
                <a:gd name="connsiteY67" fmla="*/ 185738 h 642981"/>
                <a:gd name="connsiteX68" fmla="*/ 0 w 2038228"/>
                <a:gd name="connsiteY68" fmla="*/ 135731 h 642981"/>
                <a:gd name="connsiteX69" fmla="*/ 4762 w 2038228"/>
                <a:gd name="connsiteY69" fmla="*/ 95250 h 642981"/>
                <a:gd name="connsiteX70" fmla="*/ 38099 w 2038228"/>
                <a:gd name="connsiteY70" fmla="*/ 69056 h 642981"/>
                <a:gd name="connsiteX71" fmla="*/ 52387 w 2038228"/>
                <a:gd name="connsiteY71" fmla="*/ 23813 h 642981"/>
                <a:gd name="connsiteX72" fmla="*/ 66676 w 2038228"/>
                <a:gd name="connsiteY72" fmla="*/ 0 h 642981"/>
                <a:gd name="connsiteX73" fmla="*/ 97631 w 2038228"/>
                <a:gd name="connsiteY73" fmla="*/ 4763 h 642981"/>
                <a:gd name="connsiteX74" fmla="*/ 138112 w 2038228"/>
                <a:gd name="connsiteY74" fmla="*/ 30957 h 642981"/>
                <a:gd name="connsiteX75" fmla="*/ 145256 w 2038228"/>
                <a:gd name="connsiteY75" fmla="*/ 61913 h 642981"/>
                <a:gd name="connsiteX0" fmla="*/ 145256 w 2045568"/>
                <a:gd name="connsiteY0" fmla="*/ 61913 h 642981"/>
                <a:gd name="connsiteX1" fmla="*/ 150019 w 2045568"/>
                <a:gd name="connsiteY1" fmla="*/ 140494 h 642981"/>
                <a:gd name="connsiteX2" fmla="*/ 164306 w 2045568"/>
                <a:gd name="connsiteY2" fmla="*/ 228600 h 642981"/>
                <a:gd name="connsiteX3" fmla="*/ 216694 w 2045568"/>
                <a:gd name="connsiteY3" fmla="*/ 333375 h 642981"/>
                <a:gd name="connsiteX4" fmla="*/ 269081 w 2045568"/>
                <a:gd name="connsiteY4" fmla="*/ 376238 h 642981"/>
                <a:gd name="connsiteX5" fmla="*/ 347663 w 2045568"/>
                <a:gd name="connsiteY5" fmla="*/ 381001 h 642981"/>
                <a:gd name="connsiteX6" fmla="*/ 395288 w 2045568"/>
                <a:gd name="connsiteY6" fmla="*/ 395288 h 642981"/>
                <a:gd name="connsiteX7" fmla="*/ 457200 w 2045568"/>
                <a:gd name="connsiteY7" fmla="*/ 395288 h 642981"/>
                <a:gd name="connsiteX8" fmla="*/ 514350 w 2045568"/>
                <a:gd name="connsiteY8" fmla="*/ 381000 h 642981"/>
                <a:gd name="connsiteX9" fmla="*/ 557213 w 2045568"/>
                <a:gd name="connsiteY9" fmla="*/ 395287 h 642981"/>
                <a:gd name="connsiteX10" fmla="*/ 597694 w 2045568"/>
                <a:gd name="connsiteY10" fmla="*/ 447675 h 642981"/>
                <a:gd name="connsiteX11" fmla="*/ 645318 w 2045568"/>
                <a:gd name="connsiteY11" fmla="*/ 500064 h 642981"/>
                <a:gd name="connsiteX12" fmla="*/ 683418 w 2045568"/>
                <a:gd name="connsiteY12" fmla="*/ 533400 h 642981"/>
                <a:gd name="connsiteX13" fmla="*/ 750094 w 2045568"/>
                <a:gd name="connsiteY13" fmla="*/ 552450 h 642981"/>
                <a:gd name="connsiteX14" fmla="*/ 854869 w 2045568"/>
                <a:gd name="connsiteY14" fmla="*/ 545307 h 642981"/>
                <a:gd name="connsiteX15" fmla="*/ 928688 w 2045568"/>
                <a:gd name="connsiteY15" fmla="*/ 516732 h 642981"/>
                <a:gd name="connsiteX16" fmla="*/ 988219 w 2045568"/>
                <a:gd name="connsiteY16" fmla="*/ 476250 h 642981"/>
                <a:gd name="connsiteX17" fmla="*/ 1021556 w 2045568"/>
                <a:gd name="connsiteY17" fmla="*/ 442913 h 642981"/>
                <a:gd name="connsiteX18" fmla="*/ 1064419 w 2045568"/>
                <a:gd name="connsiteY18" fmla="*/ 459582 h 642981"/>
                <a:gd name="connsiteX19" fmla="*/ 1128713 w 2045568"/>
                <a:gd name="connsiteY19" fmla="*/ 471488 h 642981"/>
                <a:gd name="connsiteX20" fmla="*/ 1204913 w 2045568"/>
                <a:gd name="connsiteY20" fmla="*/ 473869 h 642981"/>
                <a:gd name="connsiteX21" fmla="*/ 1278731 w 2045568"/>
                <a:gd name="connsiteY21" fmla="*/ 466725 h 642981"/>
                <a:gd name="connsiteX22" fmla="*/ 1338263 w 2045568"/>
                <a:gd name="connsiteY22" fmla="*/ 421482 h 642981"/>
                <a:gd name="connsiteX23" fmla="*/ 1352550 w 2045568"/>
                <a:gd name="connsiteY23" fmla="*/ 364331 h 642981"/>
                <a:gd name="connsiteX24" fmla="*/ 1369219 w 2045568"/>
                <a:gd name="connsiteY24" fmla="*/ 316707 h 642981"/>
                <a:gd name="connsiteX25" fmla="*/ 1393031 w 2045568"/>
                <a:gd name="connsiteY25" fmla="*/ 388144 h 642981"/>
                <a:gd name="connsiteX26" fmla="*/ 1438275 w 2045568"/>
                <a:gd name="connsiteY26" fmla="*/ 435769 h 642981"/>
                <a:gd name="connsiteX27" fmla="*/ 1462088 w 2045568"/>
                <a:gd name="connsiteY27" fmla="*/ 471488 h 642981"/>
                <a:gd name="connsiteX28" fmla="*/ 1497806 w 2045568"/>
                <a:gd name="connsiteY28" fmla="*/ 488157 h 642981"/>
                <a:gd name="connsiteX29" fmla="*/ 1554956 w 2045568"/>
                <a:gd name="connsiteY29" fmla="*/ 488157 h 642981"/>
                <a:gd name="connsiteX30" fmla="*/ 1774032 w 2045568"/>
                <a:gd name="connsiteY30" fmla="*/ 497681 h 642981"/>
                <a:gd name="connsiteX31" fmla="*/ 1885950 w 2045568"/>
                <a:gd name="connsiteY31" fmla="*/ 492919 h 642981"/>
                <a:gd name="connsiteX32" fmla="*/ 1938338 w 2045568"/>
                <a:gd name="connsiteY32" fmla="*/ 466725 h 642981"/>
                <a:gd name="connsiteX33" fmla="*/ 1957388 w 2045568"/>
                <a:gd name="connsiteY33" fmla="*/ 445294 h 642981"/>
                <a:gd name="connsiteX34" fmla="*/ 1974056 w 2045568"/>
                <a:gd name="connsiteY34" fmla="*/ 407194 h 642981"/>
                <a:gd name="connsiteX35" fmla="*/ 1976438 w 2045568"/>
                <a:gd name="connsiteY35" fmla="*/ 381000 h 642981"/>
                <a:gd name="connsiteX36" fmla="*/ 1964531 w 2045568"/>
                <a:gd name="connsiteY36" fmla="*/ 342901 h 642981"/>
                <a:gd name="connsiteX37" fmla="*/ 1955006 w 2045568"/>
                <a:gd name="connsiteY37" fmla="*/ 292894 h 642981"/>
                <a:gd name="connsiteX38" fmla="*/ 2016918 w 2045568"/>
                <a:gd name="connsiteY38" fmla="*/ 369094 h 642981"/>
                <a:gd name="connsiteX39" fmla="*/ 2033588 w 2045568"/>
                <a:gd name="connsiteY39" fmla="*/ 376238 h 642981"/>
                <a:gd name="connsiteX40" fmla="*/ 2040732 w 2045568"/>
                <a:gd name="connsiteY40" fmla="*/ 471487 h 642981"/>
                <a:gd name="connsiteX41" fmla="*/ 1969294 w 2045568"/>
                <a:gd name="connsiteY41" fmla="*/ 533400 h 642981"/>
                <a:gd name="connsiteX42" fmla="*/ 1885950 w 2045568"/>
                <a:gd name="connsiteY42" fmla="*/ 561975 h 642981"/>
                <a:gd name="connsiteX43" fmla="*/ 1759744 w 2045568"/>
                <a:gd name="connsiteY43" fmla="*/ 561975 h 642981"/>
                <a:gd name="connsiteX44" fmla="*/ 1619250 w 2045568"/>
                <a:gd name="connsiteY44" fmla="*/ 547688 h 642981"/>
                <a:gd name="connsiteX45" fmla="*/ 1504950 w 2045568"/>
                <a:gd name="connsiteY45" fmla="*/ 542925 h 642981"/>
                <a:gd name="connsiteX46" fmla="*/ 1402556 w 2045568"/>
                <a:gd name="connsiteY46" fmla="*/ 514350 h 642981"/>
                <a:gd name="connsiteX47" fmla="*/ 1381125 w 2045568"/>
                <a:gd name="connsiteY47" fmla="*/ 469107 h 642981"/>
                <a:gd name="connsiteX48" fmla="*/ 1323975 w 2045568"/>
                <a:gd name="connsiteY48" fmla="*/ 502444 h 642981"/>
                <a:gd name="connsiteX49" fmla="*/ 1250156 w 2045568"/>
                <a:gd name="connsiteY49" fmla="*/ 535782 h 642981"/>
                <a:gd name="connsiteX50" fmla="*/ 1169194 w 2045568"/>
                <a:gd name="connsiteY50" fmla="*/ 533400 h 642981"/>
                <a:gd name="connsiteX51" fmla="*/ 1088231 w 2045568"/>
                <a:gd name="connsiteY51" fmla="*/ 511969 h 642981"/>
                <a:gd name="connsiteX52" fmla="*/ 1038225 w 2045568"/>
                <a:gd name="connsiteY52" fmla="*/ 523875 h 642981"/>
                <a:gd name="connsiteX53" fmla="*/ 969169 w 2045568"/>
                <a:gd name="connsiteY53" fmla="*/ 588169 h 642981"/>
                <a:gd name="connsiteX54" fmla="*/ 873919 w 2045568"/>
                <a:gd name="connsiteY54" fmla="*/ 619125 h 642981"/>
                <a:gd name="connsiteX55" fmla="*/ 740569 w 2045568"/>
                <a:gd name="connsiteY55" fmla="*/ 640557 h 642981"/>
                <a:gd name="connsiteX56" fmla="*/ 640556 w 2045568"/>
                <a:gd name="connsiteY56" fmla="*/ 635794 h 642981"/>
                <a:gd name="connsiteX57" fmla="*/ 550069 w 2045568"/>
                <a:gd name="connsiteY57" fmla="*/ 581025 h 642981"/>
                <a:gd name="connsiteX58" fmla="*/ 495300 w 2045568"/>
                <a:gd name="connsiteY58" fmla="*/ 504825 h 642981"/>
                <a:gd name="connsiteX59" fmla="*/ 459581 w 2045568"/>
                <a:gd name="connsiteY59" fmla="*/ 500063 h 642981"/>
                <a:gd name="connsiteX60" fmla="*/ 373857 w 2045568"/>
                <a:gd name="connsiteY60" fmla="*/ 507206 h 642981"/>
                <a:gd name="connsiteX61" fmla="*/ 295276 w 2045568"/>
                <a:gd name="connsiteY61" fmla="*/ 502444 h 642981"/>
                <a:gd name="connsiteX62" fmla="*/ 219075 w 2045568"/>
                <a:gd name="connsiteY62" fmla="*/ 459582 h 642981"/>
                <a:gd name="connsiteX63" fmla="*/ 159544 w 2045568"/>
                <a:gd name="connsiteY63" fmla="*/ 416719 h 642981"/>
                <a:gd name="connsiteX64" fmla="*/ 119063 w 2045568"/>
                <a:gd name="connsiteY64" fmla="*/ 373856 h 642981"/>
                <a:gd name="connsiteX65" fmla="*/ 73819 w 2045568"/>
                <a:gd name="connsiteY65" fmla="*/ 316707 h 642981"/>
                <a:gd name="connsiteX66" fmla="*/ 47625 w 2045568"/>
                <a:gd name="connsiteY66" fmla="*/ 247650 h 642981"/>
                <a:gd name="connsiteX67" fmla="*/ 19050 w 2045568"/>
                <a:gd name="connsiteY67" fmla="*/ 185738 h 642981"/>
                <a:gd name="connsiteX68" fmla="*/ 0 w 2045568"/>
                <a:gd name="connsiteY68" fmla="*/ 135731 h 642981"/>
                <a:gd name="connsiteX69" fmla="*/ 4762 w 2045568"/>
                <a:gd name="connsiteY69" fmla="*/ 95250 h 642981"/>
                <a:gd name="connsiteX70" fmla="*/ 38099 w 2045568"/>
                <a:gd name="connsiteY70" fmla="*/ 69056 h 642981"/>
                <a:gd name="connsiteX71" fmla="*/ 52387 w 2045568"/>
                <a:gd name="connsiteY71" fmla="*/ 23813 h 642981"/>
                <a:gd name="connsiteX72" fmla="*/ 66676 w 2045568"/>
                <a:gd name="connsiteY72" fmla="*/ 0 h 642981"/>
                <a:gd name="connsiteX73" fmla="*/ 97631 w 2045568"/>
                <a:gd name="connsiteY73" fmla="*/ 4763 h 642981"/>
                <a:gd name="connsiteX74" fmla="*/ 138112 w 2045568"/>
                <a:gd name="connsiteY74" fmla="*/ 30957 h 642981"/>
                <a:gd name="connsiteX75" fmla="*/ 145256 w 2045568"/>
                <a:gd name="connsiteY75" fmla="*/ 61913 h 642981"/>
                <a:gd name="connsiteX0" fmla="*/ 145256 w 2045568"/>
                <a:gd name="connsiteY0" fmla="*/ 61913 h 642981"/>
                <a:gd name="connsiteX1" fmla="*/ 150019 w 2045568"/>
                <a:gd name="connsiteY1" fmla="*/ 140494 h 642981"/>
                <a:gd name="connsiteX2" fmla="*/ 164306 w 2045568"/>
                <a:gd name="connsiteY2" fmla="*/ 228600 h 642981"/>
                <a:gd name="connsiteX3" fmla="*/ 216694 w 2045568"/>
                <a:gd name="connsiteY3" fmla="*/ 333375 h 642981"/>
                <a:gd name="connsiteX4" fmla="*/ 269081 w 2045568"/>
                <a:gd name="connsiteY4" fmla="*/ 376238 h 642981"/>
                <a:gd name="connsiteX5" fmla="*/ 347663 w 2045568"/>
                <a:gd name="connsiteY5" fmla="*/ 381001 h 642981"/>
                <a:gd name="connsiteX6" fmla="*/ 395288 w 2045568"/>
                <a:gd name="connsiteY6" fmla="*/ 395288 h 642981"/>
                <a:gd name="connsiteX7" fmla="*/ 457200 w 2045568"/>
                <a:gd name="connsiteY7" fmla="*/ 395288 h 642981"/>
                <a:gd name="connsiteX8" fmla="*/ 514350 w 2045568"/>
                <a:gd name="connsiteY8" fmla="*/ 381000 h 642981"/>
                <a:gd name="connsiteX9" fmla="*/ 557213 w 2045568"/>
                <a:gd name="connsiteY9" fmla="*/ 395287 h 642981"/>
                <a:gd name="connsiteX10" fmla="*/ 597694 w 2045568"/>
                <a:gd name="connsiteY10" fmla="*/ 447675 h 642981"/>
                <a:gd name="connsiteX11" fmla="*/ 645318 w 2045568"/>
                <a:gd name="connsiteY11" fmla="*/ 500064 h 642981"/>
                <a:gd name="connsiteX12" fmla="*/ 683418 w 2045568"/>
                <a:gd name="connsiteY12" fmla="*/ 533400 h 642981"/>
                <a:gd name="connsiteX13" fmla="*/ 750094 w 2045568"/>
                <a:gd name="connsiteY13" fmla="*/ 552450 h 642981"/>
                <a:gd name="connsiteX14" fmla="*/ 854869 w 2045568"/>
                <a:gd name="connsiteY14" fmla="*/ 545307 h 642981"/>
                <a:gd name="connsiteX15" fmla="*/ 928688 w 2045568"/>
                <a:gd name="connsiteY15" fmla="*/ 516732 h 642981"/>
                <a:gd name="connsiteX16" fmla="*/ 988219 w 2045568"/>
                <a:gd name="connsiteY16" fmla="*/ 476250 h 642981"/>
                <a:gd name="connsiteX17" fmla="*/ 1021556 w 2045568"/>
                <a:gd name="connsiteY17" fmla="*/ 442913 h 642981"/>
                <a:gd name="connsiteX18" fmla="*/ 1064419 w 2045568"/>
                <a:gd name="connsiteY18" fmla="*/ 459582 h 642981"/>
                <a:gd name="connsiteX19" fmla="*/ 1128713 w 2045568"/>
                <a:gd name="connsiteY19" fmla="*/ 471488 h 642981"/>
                <a:gd name="connsiteX20" fmla="*/ 1204913 w 2045568"/>
                <a:gd name="connsiteY20" fmla="*/ 473869 h 642981"/>
                <a:gd name="connsiteX21" fmla="*/ 1278731 w 2045568"/>
                <a:gd name="connsiteY21" fmla="*/ 466725 h 642981"/>
                <a:gd name="connsiteX22" fmla="*/ 1338263 w 2045568"/>
                <a:gd name="connsiteY22" fmla="*/ 421482 h 642981"/>
                <a:gd name="connsiteX23" fmla="*/ 1352550 w 2045568"/>
                <a:gd name="connsiteY23" fmla="*/ 364331 h 642981"/>
                <a:gd name="connsiteX24" fmla="*/ 1369219 w 2045568"/>
                <a:gd name="connsiteY24" fmla="*/ 316707 h 642981"/>
                <a:gd name="connsiteX25" fmla="*/ 1393031 w 2045568"/>
                <a:gd name="connsiteY25" fmla="*/ 388144 h 642981"/>
                <a:gd name="connsiteX26" fmla="*/ 1438275 w 2045568"/>
                <a:gd name="connsiteY26" fmla="*/ 435769 h 642981"/>
                <a:gd name="connsiteX27" fmla="*/ 1462088 w 2045568"/>
                <a:gd name="connsiteY27" fmla="*/ 471488 h 642981"/>
                <a:gd name="connsiteX28" fmla="*/ 1497806 w 2045568"/>
                <a:gd name="connsiteY28" fmla="*/ 488157 h 642981"/>
                <a:gd name="connsiteX29" fmla="*/ 1554956 w 2045568"/>
                <a:gd name="connsiteY29" fmla="*/ 488157 h 642981"/>
                <a:gd name="connsiteX30" fmla="*/ 1774032 w 2045568"/>
                <a:gd name="connsiteY30" fmla="*/ 497681 h 642981"/>
                <a:gd name="connsiteX31" fmla="*/ 1885950 w 2045568"/>
                <a:gd name="connsiteY31" fmla="*/ 492919 h 642981"/>
                <a:gd name="connsiteX32" fmla="*/ 1938338 w 2045568"/>
                <a:gd name="connsiteY32" fmla="*/ 466725 h 642981"/>
                <a:gd name="connsiteX33" fmla="*/ 1957388 w 2045568"/>
                <a:gd name="connsiteY33" fmla="*/ 445294 h 642981"/>
                <a:gd name="connsiteX34" fmla="*/ 1974056 w 2045568"/>
                <a:gd name="connsiteY34" fmla="*/ 407194 h 642981"/>
                <a:gd name="connsiteX35" fmla="*/ 1976438 w 2045568"/>
                <a:gd name="connsiteY35" fmla="*/ 381000 h 642981"/>
                <a:gd name="connsiteX36" fmla="*/ 1964531 w 2045568"/>
                <a:gd name="connsiteY36" fmla="*/ 342901 h 642981"/>
                <a:gd name="connsiteX37" fmla="*/ 1955006 w 2045568"/>
                <a:gd name="connsiteY37" fmla="*/ 292894 h 642981"/>
                <a:gd name="connsiteX38" fmla="*/ 2016918 w 2045568"/>
                <a:gd name="connsiteY38" fmla="*/ 369094 h 642981"/>
                <a:gd name="connsiteX39" fmla="*/ 2033588 w 2045568"/>
                <a:gd name="connsiteY39" fmla="*/ 376238 h 642981"/>
                <a:gd name="connsiteX40" fmla="*/ 2040732 w 2045568"/>
                <a:gd name="connsiteY40" fmla="*/ 471487 h 642981"/>
                <a:gd name="connsiteX41" fmla="*/ 2031206 w 2045568"/>
                <a:gd name="connsiteY41" fmla="*/ 523875 h 642981"/>
                <a:gd name="connsiteX42" fmla="*/ 1885950 w 2045568"/>
                <a:gd name="connsiteY42" fmla="*/ 561975 h 642981"/>
                <a:gd name="connsiteX43" fmla="*/ 1759744 w 2045568"/>
                <a:gd name="connsiteY43" fmla="*/ 561975 h 642981"/>
                <a:gd name="connsiteX44" fmla="*/ 1619250 w 2045568"/>
                <a:gd name="connsiteY44" fmla="*/ 547688 h 642981"/>
                <a:gd name="connsiteX45" fmla="*/ 1504950 w 2045568"/>
                <a:gd name="connsiteY45" fmla="*/ 542925 h 642981"/>
                <a:gd name="connsiteX46" fmla="*/ 1402556 w 2045568"/>
                <a:gd name="connsiteY46" fmla="*/ 514350 h 642981"/>
                <a:gd name="connsiteX47" fmla="*/ 1381125 w 2045568"/>
                <a:gd name="connsiteY47" fmla="*/ 469107 h 642981"/>
                <a:gd name="connsiteX48" fmla="*/ 1323975 w 2045568"/>
                <a:gd name="connsiteY48" fmla="*/ 502444 h 642981"/>
                <a:gd name="connsiteX49" fmla="*/ 1250156 w 2045568"/>
                <a:gd name="connsiteY49" fmla="*/ 535782 h 642981"/>
                <a:gd name="connsiteX50" fmla="*/ 1169194 w 2045568"/>
                <a:gd name="connsiteY50" fmla="*/ 533400 h 642981"/>
                <a:gd name="connsiteX51" fmla="*/ 1088231 w 2045568"/>
                <a:gd name="connsiteY51" fmla="*/ 511969 h 642981"/>
                <a:gd name="connsiteX52" fmla="*/ 1038225 w 2045568"/>
                <a:gd name="connsiteY52" fmla="*/ 523875 h 642981"/>
                <a:gd name="connsiteX53" fmla="*/ 969169 w 2045568"/>
                <a:gd name="connsiteY53" fmla="*/ 588169 h 642981"/>
                <a:gd name="connsiteX54" fmla="*/ 873919 w 2045568"/>
                <a:gd name="connsiteY54" fmla="*/ 619125 h 642981"/>
                <a:gd name="connsiteX55" fmla="*/ 740569 w 2045568"/>
                <a:gd name="connsiteY55" fmla="*/ 640557 h 642981"/>
                <a:gd name="connsiteX56" fmla="*/ 640556 w 2045568"/>
                <a:gd name="connsiteY56" fmla="*/ 635794 h 642981"/>
                <a:gd name="connsiteX57" fmla="*/ 550069 w 2045568"/>
                <a:gd name="connsiteY57" fmla="*/ 581025 h 642981"/>
                <a:gd name="connsiteX58" fmla="*/ 495300 w 2045568"/>
                <a:gd name="connsiteY58" fmla="*/ 504825 h 642981"/>
                <a:gd name="connsiteX59" fmla="*/ 459581 w 2045568"/>
                <a:gd name="connsiteY59" fmla="*/ 500063 h 642981"/>
                <a:gd name="connsiteX60" fmla="*/ 373857 w 2045568"/>
                <a:gd name="connsiteY60" fmla="*/ 507206 h 642981"/>
                <a:gd name="connsiteX61" fmla="*/ 295276 w 2045568"/>
                <a:gd name="connsiteY61" fmla="*/ 502444 h 642981"/>
                <a:gd name="connsiteX62" fmla="*/ 219075 w 2045568"/>
                <a:gd name="connsiteY62" fmla="*/ 459582 h 642981"/>
                <a:gd name="connsiteX63" fmla="*/ 159544 w 2045568"/>
                <a:gd name="connsiteY63" fmla="*/ 416719 h 642981"/>
                <a:gd name="connsiteX64" fmla="*/ 119063 w 2045568"/>
                <a:gd name="connsiteY64" fmla="*/ 373856 h 642981"/>
                <a:gd name="connsiteX65" fmla="*/ 73819 w 2045568"/>
                <a:gd name="connsiteY65" fmla="*/ 316707 h 642981"/>
                <a:gd name="connsiteX66" fmla="*/ 47625 w 2045568"/>
                <a:gd name="connsiteY66" fmla="*/ 247650 h 642981"/>
                <a:gd name="connsiteX67" fmla="*/ 19050 w 2045568"/>
                <a:gd name="connsiteY67" fmla="*/ 185738 h 642981"/>
                <a:gd name="connsiteX68" fmla="*/ 0 w 2045568"/>
                <a:gd name="connsiteY68" fmla="*/ 135731 h 642981"/>
                <a:gd name="connsiteX69" fmla="*/ 4762 w 2045568"/>
                <a:gd name="connsiteY69" fmla="*/ 95250 h 642981"/>
                <a:gd name="connsiteX70" fmla="*/ 38099 w 2045568"/>
                <a:gd name="connsiteY70" fmla="*/ 69056 h 642981"/>
                <a:gd name="connsiteX71" fmla="*/ 52387 w 2045568"/>
                <a:gd name="connsiteY71" fmla="*/ 23813 h 642981"/>
                <a:gd name="connsiteX72" fmla="*/ 66676 w 2045568"/>
                <a:gd name="connsiteY72" fmla="*/ 0 h 642981"/>
                <a:gd name="connsiteX73" fmla="*/ 97631 w 2045568"/>
                <a:gd name="connsiteY73" fmla="*/ 4763 h 642981"/>
                <a:gd name="connsiteX74" fmla="*/ 138112 w 2045568"/>
                <a:gd name="connsiteY74" fmla="*/ 30957 h 642981"/>
                <a:gd name="connsiteX75" fmla="*/ 145256 w 2045568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57200 w 2058303"/>
                <a:gd name="connsiteY7" fmla="*/ 395288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97631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57200 w 2058303"/>
                <a:gd name="connsiteY7" fmla="*/ 395288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69094 w 2058303"/>
                <a:gd name="connsiteY6" fmla="*/ 300039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8620 w 2058303"/>
                <a:gd name="connsiteY61" fmla="*/ 466724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8620 w 2058303"/>
                <a:gd name="connsiteY61" fmla="*/ 466724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07169 w 2058303"/>
                <a:gd name="connsiteY63" fmla="*/ 442913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297657 w 2058303"/>
                <a:gd name="connsiteY62" fmla="*/ 438150 h 642981"/>
                <a:gd name="connsiteX63" fmla="*/ 207169 w 2058303"/>
                <a:gd name="connsiteY63" fmla="*/ 442913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39387 w 2058303"/>
                <a:gd name="connsiteY62" fmla="*/ 443508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33351 w 2058303"/>
                <a:gd name="connsiteY1" fmla="*/ 142875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14300 w 2058303"/>
                <a:gd name="connsiteY0" fmla="*/ 57151 h 642981"/>
                <a:gd name="connsiteX1" fmla="*/ 133351 w 2058303"/>
                <a:gd name="connsiteY1" fmla="*/ 142875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14300 w 2058303"/>
                <a:gd name="connsiteY77" fmla="*/ 57151 h 642981"/>
                <a:gd name="connsiteX0" fmla="*/ 114300 w 2058303"/>
                <a:gd name="connsiteY0" fmla="*/ 57151 h 642981"/>
                <a:gd name="connsiteX1" fmla="*/ 133351 w 2058303"/>
                <a:gd name="connsiteY1" fmla="*/ 142875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02393 w 2058303"/>
                <a:gd name="connsiteY76" fmla="*/ 30957 h 642981"/>
                <a:gd name="connsiteX77" fmla="*/ 114300 w 2058303"/>
                <a:gd name="connsiteY77" fmla="*/ 57151 h 642981"/>
                <a:gd name="connsiteX0" fmla="*/ 114300 w 2058303"/>
                <a:gd name="connsiteY0" fmla="*/ 57151 h 642981"/>
                <a:gd name="connsiteX1" fmla="*/ 133351 w 2058303"/>
                <a:gd name="connsiteY1" fmla="*/ 142875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14300 w 2058303"/>
                <a:gd name="connsiteY76" fmla="*/ 57151 h 642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2058303" h="642981">
                  <a:moveTo>
                    <a:pt x="114300" y="57151"/>
                  </a:moveTo>
                  <a:cubicBezTo>
                    <a:pt x="115888" y="83345"/>
                    <a:pt x="131763" y="116681"/>
                    <a:pt x="133351" y="142875"/>
                  </a:cubicBezTo>
                  <a:cubicBezTo>
                    <a:pt x="135732" y="173038"/>
                    <a:pt x="150416" y="196850"/>
                    <a:pt x="164306" y="228600"/>
                  </a:cubicBezTo>
                  <a:cubicBezTo>
                    <a:pt x="178196" y="260350"/>
                    <a:pt x="194866" y="315119"/>
                    <a:pt x="216694" y="333375"/>
                  </a:cubicBezTo>
                  <a:cubicBezTo>
                    <a:pt x="238522" y="351631"/>
                    <a:pt x="274032" y="343992"/>
                    <a:pt x="295275" y="338138"/>
                  </a:cubicBezTo>
                  <a:cubicBezTo>
                    <a:pt x="316518" y="332284"/>
                    <a:pt x="328672" y="303411"/>
                    <a:pt x="344150" y="298252"/>
                  </a:cubicBezTo>
                  <a:cubicBezTo>
                    <a:pt x="359628" y="293093"/>
                    <a:pt x="377240" y="296964"/>
                    <a:pt x="388144" y="307183"/>
                  </a:cubicBezTo>
                  <a:cubicBezTo>
                    <a:pt x="399048" y="317402"/>
                    <a:pt x="396478" y="346472"/>
                    <a:pt x="409575" y="359569"/>
                  </a:cubicBezTo>
                  <a:cubicBezTo>
                    <a:pt x="422672" y="372666"/>
                    <a:pt x="449264" y="382191"/>
                    <a:pt x="466726" y="385763"/>
                  </a:cubicBezTo>
                  <a:cubicBezTo>
                    <a:pt x="484189" y="389335"/>
                    <a:pt x="499269" y="379413"/>
                    <a:pt x="514350" y="381000"/>
                  </a:cubicBezTo>
                  <a:cubicBezTo>
                    <a:pt x="529431" y="382587"/>
                    <a:pt x="543322" y="384175"/>
                    <a:pt x="557213" y="395287"/>
                  </a:cubicBezTo>
                  <a:cubicBezTo>
                    <a:pt x="571104" y="406399"/>
                    <a:pt x="583010" y="430212"/>
                    <a:pt x="597694" y="447675"/>
                  </a:cubicBezTo>
                  <a:cubicBezTo>
                    <a:pt x="612378" y="465138"/>
                    <a:pt x="629443" y="482601"/>
                    <a:pt x="645318" y="500064"/>
                  </a:cubicBezTo>
                  <a:cubicBezTo>
                    <a:pt x="656430" y="519908"/>
                    <a:pt x="665955" y="524669"/>
                    <a:pt x="683418" y="533400"/>
                  </a:cubicBezTo>
                  <a:cubicBezTo>
                    <a:pt x="700881" y="542131"/>
                    <a:pt x="717153" y="552847"/>
                    <a:pt x="750094" y="552450"/>
                  </a:cubicBezTo>
                  <a:lnTo>
                    <a:pt x="854869" y="545307"/>
                  </a:lnTo>
                  <a:lnTo>
                    <a:pt x="928688" y="516732"/>
                  </a:lnTo>
                  <a:lnTo>
                    <a:pt x="978694" y="476250"/>
                  </a:lnTo>
                  <a:cubicBezTo>
                    <a:pt x="994172" y="463947"/>
                    <a:pt x="1007268" y="445691"/>
                    <a:pt x="1021556" y="442913"/>
                  </a:cubicBezTo>
                  <a:cubicBezTo>
                    <a:pt x="1035844" y="440135"/>
                    <a:pt x="1046560" y="454820"/>
                    <a:pt x="1064419" y="459582"/>
                  </a:cubicBezTo>
                  <a:lnTo>
                    <a:pt x="1138238" y="471488"/>
                  </a:lnTo>
                  <a:cubicBezTo>
                    <a:pt x="1162844" y="475457"/>
                    <a:pt x="1181498" y="474663"/>
                    <a:pt x="1204913" y="473869"/>
                  </a:cubicBezTo>
                  <a:lnTo>
                    <a:pt x="1278731" y="466725"/>
                  </a:lnTo>
                  <a:lnTo>
                    <a:pt x="1338263" y="421482"/>
                  </a:lnTo>
                  <a:cubicBezTo>
                    <a:pt x="1351757" y="405607"/>
                    <a:pt x="1347391" y="381794"/>
                    <a:pt x="1352550" y="364331"/>
                  </a:cubicBezTo>
                  <a:cubicBezTo>
                    <a:pt x="1357709" y="346869"/>
                    <a:pt x="1362472" y="312738"/>
                    <a:pt x="1369219" y="316707"/>
                  </a:cubicBezTo>
                  <a:cubicBezTo>
                    <a:pt x="1375966" y="320676"/>
                    <a:pt x="1384300" y="369094"/>
                    <a:pt x="1393031" y="388144"/>
                  </a:cubicBezTo>
                  <a:lnTo>
                    <a:pt x="1438275" y="435769"/>
                  </a:lnTo>
                  <a:lnTo>
                    <a:pt x="1462088" y="471488"/>
                  </a:lnTo>
                  <a:lnTo>
                    <a:pt x="1497806" y="488157"/>
                  </a:lnTo>
                  <a:lnTo>
                    <a:pt x="1554956" y="488157"/>
                  </a:lnTo>
                  <a:lnTo>
                    <a:pt x="1774032" y="497681"/>
                  </a:lnTo>
                  <a:cubicBezTo>
                    <a:pt x="1829198" y="498475"/>
                    <a:pt x="1858566" y="498078"/>
                    <a:pt x="1885950" y="492919"/>
                  </a:cubicBezTo>
                  <a:cubicBezTo>
                    <a:pt x="1913334" y="487760"/>
                    <a:pt x="1926432" y="474662"/>
                    <a:pt x="1938338" y="466725"/>
                  </a:cubicBezTo>
                  <a:cubicBezTo>
                    <a:pt x="1950244" y="458788"/>
                    <a:pt x="1951038" y="452438"/>
                    <a:pt x="1957388" y="445294"/>
                  </a:cubicBezTo>
                  <a:lnTo>
                    <a:pt x="1974056" y="407194"/>
                  </a:lnTo>
                  <a:lnTo>
                    <a:pt x="1976438" y="381000"/>
                  </a:lnTo>
                  <a:cubicBezTo>
                    <a:pt x="1974851" y="370285"/>
                    <a:pt x="1968103" y="357585"/>
                    <a:pt x="1964531" y="342901"/>
                  </a:cubicBezTo>
                  <a:cubicBezTo>
                    <a:pt x="1960959" y="328217"/>
                    <a:pt x="1948656" y="288529"/>
                    <a:pt x="1955006" y="292894"/>
                  </a:cubicBezTo>
                  <a:lnTo>
                    <a:pt x="2016918" y="369094"/>
                  </a:lnTo>
                  <a:cubicBezTo>
                    <a:pt x="2030015" y="382985"/>
                    <a:pt x="2027238" y="357982"/>
                    <a:pt x="2033588" y="376238"/>
                  </a:cubicBezTo>
                  <a:cubicBezTo>
                    <a:pt x="2039938" y="394494"/>
                    <a:pt x="2067719" y="449261"/>
                    <a:pt x="2055019" y="478630"/>
                  </a:cubicBezTo>
                  <a:cubicBezTo>
                    <a:pt x="2038350" y="505618"/>
                    <a:pt x="2047875" y="496887"/>
                    <a:pt x="2031206" y="523875"/>
                  </a:cubicBezTo>
                  <a:cubicBezTo>
                    <a:pt x="2014537" y="550863"/>
                    <a:pt x="1920875" y="557213"/>
                    <a:pt x="1885950" y="561975"/>
                  </a:cubicBezTo>
                  <a:lnTo>
                    <a:pt x="1759744" y="561975"/>
                  </a:lnTo>
                  <a:cubicBezTo>
                    <a:pt x="1715294" y="559594"/>
                    <a:pt x="1657350" y="549276"/>
                    <a:pt x="1619250" y="547688"/>
                  </a:cubicBezTo>
                  <a:lnTo>
                    <a:pt x="1504950" y="542925"/>
                  </a:lnTo>
                  <a:cubicBezTo>
                    <a:pt x="1468834" y="537369"/>
                    <a:pt x="1409700" y="529431"/>
                    <a:pt x="1402556" y="514350"/>
                  </a:cubicBezTo>
                  <a:cubicBezTo>
                    <a:pt x="1395412" y="499269"/>
                    <a:pt x="1394222" y="471091"/>
                    <a:pt x="1381125" y="469107"/>
                  </a:cubicBezTo>
                  <a:cubicBezTo>
                    <a:pt x="1368028" y="467123"/>
                    <a:pt x="1348581" y="491331"/>
                    <a:pt x="1323975" y="502444"/>
                  </a:cubicBezTo>
                  <a:lnTo>
                    <a:pt x="1250156" y="535782"/>
                  </a:lnTo>
                  <a:lnTo>
                    <a:pt x="1169194" y="533400"/>
                  </a:lnTo>
                  <a:cubicBezTo>
                    <a:pt x="1142207" y="529431"/>
                    <a:pt x="1110059" y="513556"/>
                    <a:pt x="1088231" y="511969"/>
                  </a:cubicBezTo>
                  <a:cubicBezTo>
                    <a:pt x="1066403" y="510382"/>
                    <a:pt x="1061244" y="502444"/>
                    <a:pt x="1038225" y="523875"/>
                  </a:cubicBezTo>
                  <a:lnTo>
                    <a:pt x="969169" y="588169"/>
                  </a:lnTo>
                  <a:cubicBezTo>
                    <a:pt x="941785" y="604044"/>
                    <a:pt x="918369" y="611981"/>
                    <a:pt x="873919" y="619125"/>
                  </a:cubicBezTo>
                  <a:lnTo>
                    <a:pt x="740569" y="640557"/>
                  </a:lnTo>
                  <a:cubicBezTo>
                    <a:pt x="701675" y="643335"/>
                    <a:pt x="672306" y="645716"/>
                    <a:pt x="640556" y="635794"/>
                  </a:cubicBezTo>
                  <a:cubicBezTo>
                    <a:pt x="608806" y="625872"/>
                    <a:pt x="572691" y="604441"/>
                    <a:pt x="550069" y="581025"/>
                  </a:cubicBezTo>
                  <a:cubicBezTo>
                    <a:pt x="527447" y="557609"/>
                    <a:pt x="521097" y="512763"/>
                    <a:pt x="504825" y="495300"/>
                  </a:cubicBezTo>
                  <a:cubicBezTo>
                    <a:pt x="488553" y="477837"/>
                    <a:pt x="472678" y="482997"/>
                    <a:pt x="452437" y="476250"/>
                  </a:cubicBezTo>
                  <a:cubicBezTo>
                    <a:pt x="432197" y="469503"/>
                    <a:pt x="401033" y="465037"/>
                    <a:pt x="383382" y="454817"/>
                  </a:cubicBezTo>
                  <a:cubicBezTo>
                    <a:pt x="365731" y="444598"/>
                    <a:pt x="363200" y="417314"/>
                    <a:pt x="346531" y="414933"/>
                  </a:cubicBezTo>
                  <a:cubicBezTo>
                    <a:pt x="329862" y="412552"/>
                    <a:pt x="306596" y="435868"/>
                    <a:pt x="283369" y="440531"/>
                  </a:cubicBezTo>
                  <a:cubicBezTo>
                    <a:pt x="260142" y="445194"/>
                    <a:pt x="227806" y="446882"/>
                    <a:pt x="207169" y="442913"/>
                  </a:cubicBezTo>
                  <a:cubicBezTo>
                    <a:pt x="186532" y="438944"/>
                    <a:pt x="174228" y="428229"/>
                    <a:pt x="159544" y="416719"/>
                  </a:cubicBezTo>
                  <a:cubicBezTo>
                    <a:pt x="144860" y="405210"/>
                    <a:pt x="133350" y="390525"/>
                    <a:pt x="119063" y="373856"/>
                  </a:cubicBezTo>
                  <a:cubicBezTo>
                    <a:pt x="104776" y="357187"/>
                    <a:pt x="85725" y="337741"/>
                    <a:pt x="73819" y="316707"/>
                  </a:cubicBezTo>
                  <a:cubicBezTo>
                    <a:pt x="61913" y="295673"/>
                    <a:pt x="56356" y="270669"/>
                    <a:pt x="47625" y="247650"/>
                  </a:cubicBezTo>
                  <a:lnTo>
                    <a:pt x="19050" y="185738"/>
                  </a:lnTo>
                  <a:lnTo>
                    <a:pt x="0" y="135731"/>
                  </a:lnTo>
                  <a:lnTo>
                    <a:pt x="4762" y="95250"/>
                  </a:lnTo>
                  <a:cubicBezTo>
                    <a:pt x="11906" y="86916"/>
                    <a:pt x="30162" y="80962"/>
                    <a:pt x="38099" y="69056"/>
                  </a:cubicBezTo>
                  <a:cubicBezTo>
                    <a:pt x="46036" y="57150"/>
                    <a:pt x="47624" y="35322"/>
                    <a:pt x="52387" y="23813"/>
                  </a:cubicBezTo>
                  <a:cubicBezTo>
                    <a:pt x="57150" y="12304"/>
                    <a:pt x="61913" y="10319"/>
                    <a:pt x="66676" y="0"/>
                  </a:cubicBezTo>
                  <a:cubicBezTo>
                    <a:pt x="76994" y="1588"/>
                    <a:pt x="92869" y="-396"/>
                    <a:pt x="104775" y="4763"/>
                  </a:cubicBezTo>
                  <a:cubicBezTo>
                    <a:pt x="112712" y="14288"/>
                    <a:pt x="109537" y="34132"/>
                    <a:pt x="114300" y="57151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cxnSp>
          <p:nvCxnSpPr>
            <p:cNvPr id="642" name="Straight Connector 641">
              <a:extLst>
                <a:ext uri="{FF2B5EF4-FFF2-40B4-BE49-F238E27FC236}">
                  <a16:creationId xmlns:a16="http://schemas.microsoft.com/office/drawing/2014/main" id="{0925D9DA-5F2C-44DB-894A-AB3CD492F082}"/>
                </a:ext>
              </a:extLst>
            </p:cNvPr>
            <p:cNvCxnSpPr/>
            <p:nvPr/>
          </p:nvCxnSpPr>
          <p:spPr>
            <a:xfrm>
              <a:off x="10709469" y="1273368"/>
              <a:ext cx="279604" cy="274042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643" name="TextBox 139">
              <a:extLst>
                <a:ext uri="{FF2B5EF4-FFF2-40B4-BE49-F238E27FC236}">
                  <a16:creationId xmlns:a16="http://schemas.microsoft.com/office/drawing/2014/main" id="{B36D1E5A-5AD6-4540-95D6-CEF95BC839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553161" y="1121631"/>
              <a:ext cx="274711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sp>
          <p:nvSpPr>
            <p:cNvPr id="644" name="TextBox 190">
              <a:extLst>
                <a:ext uri="{FF2B5EF4-FFF2-40B4-BE49-F238E27FC236}">
                  <a16:creationId xmlns:a16="http://schemas.microsoft.com/office/drawing/2014/main" id="{55E82466-809A-4ADF-AC71-A10EAC4C85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49981" y="1168026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645" name="TextBox 190">
              <a:extLst>
                <a:ext uri="{FF2B5EF4-FFF2-40B4-BE49-F238E27FC236}">
                  <a16:creationId xmlns:a16="http://schemas.microsoft.com/office/drawing/2014/main" id="{328D6BDC-EC8B-4C39-B84A-5CCA5D76A9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57124" y="1238878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646" name="TextBox 190">
              <a:extLst>
                <a:ext uri="{FF2B5EF4-FFF2-40B4-BE49-F238E27FC236}">
                  <a16:creationId xmlns:a16="http://schemas.microsoft.com/office/drawing/2014/main" id="{DEC33E77-A73A-45BB-B721-D75FF44239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50973" y="1393574"/>
              <a:ext cx="305183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647" name="TextBox 139">
              <a:extLst>
                <a:ext uri="{FF2B5EF4-FFF2-40B4-BE49-F238E27FC236}">
                  <a16:creationId xmlns:a16="http://schemas.microsoft.com/office/drawing/2014/main" id="{7EC6C816-D011-424E-BF23-2D46BB8270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16736" y="1475106"/>
              <a:ext cx="274711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cxnSp>
          <p:nvCxnSpPr>
            <p:cNvPr id="648" name="Straight Arrow Connector 647">
              <a:extLst>
                <a:ext uri="{FF2B5EF4-FFF2-40B4-BE49-F238E27FC236}">
                  <a16:creationId xmlns:a16="http://schemas.microsoft.com/office/drawing/2014/main" id="{ADE5A098-B9DA-49E0-A2A4-FDEFF8357844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8280000">
              <a:off x="10440424" y="1717430"/>
              <a:ext cx="39850" cy="12044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9" name="Straight Arrow Connector 648">
              <a:extLst>
                <a:ext uri="{FF2B5EF4-FFF2-40B4-BE49-F238E27FC236}">
                  <a16:creationId xmlns:a16="http://schemas.microsoft.com/office/drawing/2014/main" id="{CC3E01FD-F787-4569-A8E1-59037CF8D3EA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19140000">
              <a:off x="10409938" y="1785255"/>
              <a:ext cx="39850" cy="1213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0" name="TextBox 139">
              <a:extLst>
                <a:ext uri="{FF2B5EF4-FFF2-40B4-BE49-F238E27FC236}">
                  <a16:creationId xmlns:a16="http://schemas.microsoft.com/office/drawing/2014/main" id="{1BCD720D-0272-4AF2-ABC1-369594C4F4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270856" y="1415003"/>
              <a:ext cx="274711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cxnSp>
          <p:nvCxnSpPr>
            <p:cNvPr id="651" name="Straight Arrow Connector 650">
              <a:extLst>
                <a:ext uri="{FF2B5EF4-FFF2-40B4-BE49-F238E27FC236}">
                  <a16:creationId xmlns:a16="http://schemas.microsoft.com/office/drawing/2014/main" id="{6387C2DA-1019-4F73-8100-189BFA1665EE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7620000">
              <a:off x="10765814" y="1608278"/>
              <a:ext cx="39850" cy="12044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2" name="Straight Arrow Connector 651">
              <a:extLst>
                <a:ext uri="{FF2B5EF4-FFF2-40B4-BE49-F238E27FC236}">
                  <a16:creationId xmlns:a16="http://schemas.microsoft.com/office/drawing/2014/main" id="{F6EAEB2E-2116-41EF-80E4-B472A05CBE06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18480000">
              <a:off x="10735328" y="1676103"/>
              <a:ext cx="39850" cy="1213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3" name="Straight Connector 652">
              <a:extLst>
                <a:ext uri="{FF2B5EF4-FFF2-40B4-BE49-F238E27FC236}">
                  <a16:creationId xmlns:a16="http://schemas.microsoft.com/office/drawing/2014/main" id="{5E9E5619-EE30-40C4-A99E-A4FBACB3FE02}"/>
                </a:ext>
              </a:extLst>
            </p:cNvPr>
            <p:cNvCxnSpPr/>
            <p:nvPr/>
          </p:nvCxnSpPr>
          <p:spPr>
            <a:xfrm>
              <a:off x="10427524" y="1573104"/>
              <a:ext cx="409149" cy="150519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54" name="Straight Connector 653">
              <a:extLst>
                <a:ext uri="{FF2B5EF4-FFF2-40B4-BE49-F238E27FC236}">
                  <a16:creationId xmlns:a16="http://schemas.microsoft.com/office/drawing/2014/main" id="{873E86A4-C5B7-4DB7-B0EE-5FBC20DCC075}"/>
                </a:ext>
              </a:extLst>
            </p:cNvPr>
            <p:cNvCxnSpPr/>
            <p:nvPr/>
          </p:nvCxnSpPr>
          <p:spPr>
            <a:xfrm>
              <a:off x="10172967" y="1628524"/>
              <a:ext cx="332713" cy="218924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655" name="TextBox 146">
              <a:extLst>
                <a:ext uri="{FF2B5EF4-FFF2-40B4-BE49-F238E27FC236}">
                  <a16:creationId xmlns:a16="http://schemas.microsoft.com/office/drawing/2014/main" id="{AABBA19C-0151-426E-92D9-BF52EFC2F6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71333" y="1310525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657" name="Freeform 125">
              <a:extLst>
                <a:ext uri="{FF2B5EF4-FFF2-40B4-BE49-F238E27FC236}">
                  <a16:creationId xmlns:a16="http://schemas.microsoft.com/office/drawing/2014/main" id="{423E6E6A-69B8-4FBD-8D77-EC81214F1848}"/>
                </a:ext>
              </a:extLst>
            </p:cNvPr>
            <p:cNvSpPr/>
            <p:nvPr/>
          </p:nvSpPr>
          <p:spPr bwMode="auto">
            <a:xfrm>
              <a:off x="8349968" y="-72130"/>
              <a:ext cx="956221" cy="2527234"/>
            </a:xfrm>
            <a:custGeom>
              <a:avLst/>
              <a:gdLst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63427 w 718835"/>
                <a:gd name="connsiteY4" fmla="*/ 1318484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63427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45609 w 718835"/>
                <a:gd name="connsiteY1" fmla="*/ 2188927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45609 w 718835"/>
                <a:gd name="connsiteY1" fmla="*/ 2188927 h 2502447"/>
                <a:gd name="connsiteX2" fmla="*/ 293504 w 718835"/>
                <a:gd name="connsiteY2" fmla="*/ 1974161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08264 w 708264"/>
                <a:gd name="connsiteY0" fmla="*/ 2441924 h 2441924"/>
                <a:gd name="connsiteX1" fmla="*/ 435038 w 708264"/>
                <a:gd name="connsiteY1" fmla="*/ 2128404 h 2441924"/>
                <a:gd name="connsiteX2" fmla="*/ 282933 w 708264"/>
                <a:gd name="connsiteY2" fmla="*/ 1913638 h 2441924"/>
                <a:gd name="connsiteX3" fmla="*/ 153281 w 708264"/>
                <a:gd name="connsiteY3" fmla="*/ 1649091 h 2441924"/>
                <a:gd name="connsiteX4" fmla="*/ 62381 w 708264"/>
                <a:gd name="connsiteY4" fmla="*/ 1246055 h 2441924"/>
                <a:gd name="connsiteX5" fmla="*/ 26428 w 708264"/>
                <a:gd name="connsiteY5" fmla="*/ 919686 h 2441924"/>
                <a:gd name="connsiteX6" fmla="*/ 10571 w 708264"/>
                <a:gd name="connsiteY6" fmla="*/ 628980 h 2441924"/>
                <a:gd name="connsiteX7" fmla="*/ 0 w 708264"/>
                <a:gd name="connsiteY7" fmla="*/ 0 h 2441924"/>
                <a:gd name="connsiteX0" fmla="*/ 698476 w 698476"/>
                <a:gd name="connsiteY0" fmla="*/ 2976916 h 2976916"/>
                <a:gd name="connsiteX1" fmla="*/ 425250 w 698476"/>
                <a:gd name="connsiteY1" fmla="*/ 2663396 h 2976916"/>
                <a:gd name="connsiteX2" fmla="*/ 273145 w 698476"/>
                <a:gd name="connsiteY2" fmla="*/ 2448630 h 2976916"/>
                <a:gd name="connsiteX3" fmla="*/ 143493 w 698476"/>
                <a:gd name="connsiteY3" fmla="*/ 2184083 h 2976916"/>
                <a:gd name="connsiteX4" fmla="*/ 52593 w 698476"/>
                <a:gd name="connsiteY4" fmla="*/ 1781047 h 2976916"/>
                <a:gd name="connsiteX5" fmla="*/ 16640 w 698476"/>
                <a:gd name="connsiteY5" fmla="*/ 1454678 h 2976916"/>
                <a:gd name="connsiteX6" fmla="*/ 783 w 698476"/>
                <a:gd name="connsiteY6" fmla="*/ 1163972 h 2976916"/>
                <a:gd name="connsiteX7" fmla="*/ 162 w 698476"/>
                <a:gd name="connsiteY7" fmla="*/ 0 h 2976916"/>
                <a:gd name="connsiteX0" fmla="*/ 751377 w 751377"/>
                <a:gd name="connsiteY0" fmla="*/ 3013697 h 3013697"/>
                <a:gd name="connsiteX1" fmla="*/ 478151 w 751377"/>
                <a:gd name="connsiteY1" fmla="*/ 2700177 h 3013697"/>
                <a:gd name="connsiteX2" fmla="*/ 326046 w 751377"/>
                <a:gd name="connsiteY2" fmla="*/ 2485411 h 3013697"/>
                <a:gd name="connsiteX3" fmla="*/ 196394 w 751377"/>
                <a:gd name="connsiteY3" fmla="*/ 2220864 h 3013697"/>
                <a:gd name="connsiteX4" fmla="*/ 105494 w 751377"/>
                <a:gd name="connsiteY4" fmla="*/ 1817828 h 3013697"/>
                <a:gd name="connsiteX5" fmla="*/ 69541 w 751377"/>
                <a:gd name="connsiteY5" fmla="*/ 1491459 h 3013697"/>
                <a:gd name="connsiteX6" fmla="*/ 53684 w 751377"/>
                <a:gd name="connsiteY6" fmla="*/ 1200753 h 3013697"/>
                <a:gd name="connsiteX7" fmla="*/ 0 w 751377"/>
                <a:gd name="connsiteY7" fmla="*/ 0 h 3013697"/>
                <a:gd name="connsiteX0" fmla="*/ 1331751 w 1331751"/>
                <a:gd name="connsiteY0" fmla="*/ 3548689 h 3548689"/>
                <a:gd name="connsiteX1" fmla="*/ 478151 w 1331751"/>
                <a:gd name="connsiteY1" fmla="*/ 2700177 h 3548689"/>
                <a:gd name="connsiteX2" fmla="*/ 326046 w 1331751"/>
                <a:gd name="connsiteY2" fmla="*/ 2485411 h 3548689"/>
                <a:gd name="connsiteX3" fmla="*/ 196394 w 1331751"/>
                <a:gd name="connsiteY3" fmla="*/ 2220864 h 3548689"/>
                <a:gd name="connsiteX4" fmla="*/ 105494 w 1331751"/>
                <a:gd name="connsiteY4" fmla="*/ 1817828 h 3548689"/>
                <a:gd name="connsiteX5" fmla="*/ 69541 w 1331751"/>
                <a:gd name="connsiteY5" fmla="*/ 1491459 h 3548689"/>
                <a:gd name="connsiteX6" fmla="*/ 53684 w 1331751"/>
                <a:gd name="connsiteY6" fmla="*/ 1200753 h 3548689"/>
                <a:gd name="connsiteX7" fmla="*/ 0 w 1331751"/>
                <a:gd name="connsiteY7" fmla="*/ 0 h 3548689"/>
                <a:gd name="connsiteX0" fmla="*/ 1331751 w 1331751"/>
                <a:gd name="connsiteY0" fmla="*/ 3548689 h 3548689"/>
                <a:gd name="connsiteX1" fmla="*/ 787366 w 1331751"/>
                <a:gd name="connsiteY1" fmla="*/ 3007145 h 3548689"/>
                <a:gd name="connsiteX2" fmla="*/ 478151 w 1331751"/>
                <a:gd name="connsiteY2" fmla="*/ 2700177 h 3548689"/>
                <a:gd name="connsiteX3" fmla="*/ 326046 w 1331751"/>
                <a:gd name="connsiteY3" fmla="*/ 2485411 h 3548689"/>
                <a:gd name="connsiteX4" fmla="*/ 196394 w 1331751"/>
                <a:gd name="connsiteY4" fmla="*/ 2220864 h 3548689"/>
                <a:gd name="connsiteX5" fmla="*/ 105494 w 1331751"/>
                <a:gd name="connsiteY5" fmla="*/ 1817828 h 3548689"/>
                <a:gd name="connsiteX6" fmla="*/ 69541 w 1331751"/>
                <a:gd name="connsiteY6" fmla="*/ 1491459 h 3548689"/>
                <a:gd name="connsiteX7" fmla="*/ 53684 w 1331751"/>
                <a:gd name="connsiteY7" fmla="*/ 1200753 h 3548689"/>
                <a:gd name="connsiteX8" fmla="*/ 0 w 1331751"/>
                <a:gd name="connsiteY8" fmla="*/ 0 h 3548689"/>
                <a:gd name="connsiteX0" fmla="*/ 1331751 w 1331751"/>
                <a:gd name="connsiteY0" fmla="*/ 3548689 h 3548689"/>
                <a:gd name="connsiteX1" fmla="*/ 787366 w 1331751"/>
                <a:gd name="connsiteY1" fmla="*/ 3007145 h 3548689"/>
                <a:gd name="connsiteX2" fmla="*/ 787366 w 1331751"/>
                <a:gd name="connsiteY2" fmla="*/ 3007145 h 3548689"/>
                <a:gd name="connsiteX3" fmla="*/ 478151 w 1331751"/>
                <a:gd name="connsiteY3" fmla="*/ 2700177 h 3548689"/>
                <a:gd name="connsiteX4" fmla="*/ 326046 w 1331751"/>
                <a:gd name="connsiteY4" fmla="*/ 2485411 h 3548689"/>
                <a:gd name="connsiteX5" fmla="*/ 196394 w 1331751"/>
                <a:gd name="connsiteY5" fmla="*/ 2220864 h 3548689"/>
                <a:gd name="connsiteX6" fmla="*/ 105494 w 1331751"/>
                <a:gd name="connsiteY6" fmla="*/ 1817828 h 3548689"/>
                <a:gd name="connsiteX7" fmla="*/ 69541 w 1331751"/>
                <a:gd name="connsiteY7" fmla="*/ 1491459 h 3548689"/>
                <a:gd name="connsiteX8" fmla="*/ 53684 w 1331751"/>
                <a:gd name="connsiteY8" fmla="*/ 1200753 h 3548689"/>
                <a:gd name="connsiteX9" fmla="*/ 0 w 1331751"/>
                <a:gd name="connsiteY9" fmla="*/ 0 h 3548689"/>
                <a:gd name="connsiteX0" fmla="*/ 1331751 w 1331751"/>
                <a:gd name="connsiteY0" fmla="*/ 3548689 h 3548689"/>
                <a:gd name="connsiteX1" fmla="*/ 787366 w 1331751"/>
                <a:gd name="connsiteY1" fmla="*/ 3007145 h 3548689"/>
                <a:gd name="connsiteX2" fmla="*/ 767468 w 1331751"/>
                <a:gd name="connsiteY2" fmla="*/ 3023863 h 3548689"/>
                <a:gd name="connsiteX3" fmla="*/ 478151 w 1331751"/>
                <a:gd name="connsiteY3" fmla="*/ 2700177 h 3548689"/>
                <a:gd name="connsiteX4" fmla="*/ 326046 w 1331751"/>
                <a:gd name="connsiteY4" fmla="*/ 2485411 h 3548689"/>
                <a:gd name="connsiteX5" fmla="*/ 196394 w 1331751"/>
                <a:gd name="connsiteY5" fmla="*/ 2220864 h 3548689"/>
                <a:gd name="connsiteX6" fmla="*/ 105494 w 1331751"/>
                <a:gd name="connsiteY6" fmla="*/ 1817828 h 3548689"/>
                <a:gd name="connsiteX7" fmla="*/ 69541 w 1331751"/>
                <a:gd name="connsiteY7" fmla="*/ 1491459 h 3548689"/>
                <a:gd name="connsiteX8" fmla="*/ 53684 w 1331751"/>
                <a:gd name="connsiteY8" fmla="*/ 1200753 h 3548689"/>
                <a:gd name="connsiteX9" fmla="*/ 0 w 1331751"/>
                <a:gd name="connsiteY9" fmla="*/ 0 h 3548689"/>
                <a:gd name="connsiteX0" fmla="*/ 1331751 w 1331751"/>
                <a:gd name="connsiteY0" fmla="*/ 3548689 h 3548689"/>
                <a:gd name="connsiteX1" fmla="*/ 767468 w 1331751"/>
                <a:gd name="connsiteY1" fmla="*/ 3023863 h 3548689"/>
                <a:gd name="connsiteX2" fmla="*/ 478151 w 1331751"/>
                <a:gd name="connsiteY2" fmla="*/ 2700177 h 3548689"/>
                <a:gd name="connsiteX3" fmla="*/ 326046 w 1331751"/>
                <a:gd name="connsiteY3" fmla="*/ 2485411 h 3548689"/>
                <a:gd name="connsiteX4" fmla="*/ 196394 w 1331751"/>
                <a:gd name="connsiteY4" fmla="*/ 2220864 h 3548689"/>
                <a:gd name="connsiteX5" fmla="*/ 105494 w 1331751"/>
                <a:gd name="connsiteY5" fmla="*/ 1817828 h 3548689"/>
                <a:gd name="connsiteX6" fmla="*/ 69541 w 1331751"/>
                <a:gd name="connsiteY6" fmla="*/ 1491459 h 3548689"/>
                <a:gd name="connsiteX7" fmla="*/ 53684 w 1331751"/>
                <a:gd name="connsiteY7" fmla="*/ 1200753 h 3548689"/>
                <a:gd name="connsiteX8" fmla="*/ 0 w 1331751"/>
                <a:gd name="connsiteY8" fmla="*/ 0 h 3548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1751" h="3548689">
                  <a:moveTo>
                    <a:pt x="1331751" y="3548689"/>
                  </a:moveTo>
                  <a:cubicBezTo>
                    <a:pt x="1214192" y="3439350"/>
                    <a:pt x="909735" y="3165282"/>
                    <a:pt x="767468" y="3023863"/>
                  </a:cubicBezTo>
                  <a:cubicBezTo>
                    <a:pt x="715932" y="2972702"/>
                    <a:pt x="555038" y="2787133"/>
                    <a:pt x="478151" y="2700177"/>
                  </a:cubicBezTo>
                  <a:cubicBezTo>
                    <a:pt x="407677" y="2612965"/>
                    <a:pt x="373005" y="2565296"/>
                    <a:pt x="326046" y="2485411"/>
                  </a:cubicBezTo>
                  <a:cubicBezTo>
                    <a:pt x="279087" y="2405526"/>
                    <a:pt x="233153" y="2332128"/>
                    <a:pt x="196394" y="2220864"/>
                  </a:cubicBezTo>
                  <a:cubicBezTo>
                    <a:pt x="159635" y="2109600"/>
                    <a:pt x="126636" y="1939395"/>
                    <a:pt x="105494" y="1817828"/>
                  </a:cubicBezTo>
                  <a:cubicBezTo>
                    <a:pt x="84352" y="1696260"/>
                    <a:pt x="78176" y="1594305"/>
                    <a:pt x="69541" y="1491459"/>
                  </a:cubicBezTo>
                  <a:cubicBezTo>
                    <a:pt x="60906" y="1388613"/>
                    <a:pt x="65274" y="1449329"/>
                    <a:pt x="53684" y="1200753"/>
                  </a:cubicBezTo>
                  <a:cubicBezTo>
                    <a:pt x="42094" y="952177"/>
                    <a:pt x="3524" y="104830"/>
                    <a:pt x="0" y="0"/>
                  </a:cubicBez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658" name="Freeform 266">
              <a:extLst>
                <a:ext uri="{FF2B5EF4-FFF2-40B4-BE49-F238E27FC236}">
                  <a16:creationId xmlns:a16="http://schemas.microsoft.com/office/drawing/2014/main" id="{FF16DD2F-186A-4504-8F6A-4A5484969DFF}"/>
                </a:ext>
              </a:extLst>
            </p:cNvPr>
            <p:cNvSpPr/>
            <p:nvPr/>
          </p:nvSpPr>
          <p:spPr>
            <a:xfrm>
              <a:off x="11741565" y="1371199"/>
              <a:ext cx="447780" cy="695324"/>
            </a:xfrm>
            <a:custGeom>
              <a:avLst/>
              <a:gdLst>
                <a:gd name="connsiteX0" fmla="*/ 0 w 445293"/>
                <a:gd name="connsiteY0" fmla="*/ 0 h 700087"/>
                <a:gd name="connsiteX1" fmla="*/ 445293 w 445293"/>
                <a:gd name="connsiteY1" fmla="*/ 4762 h 700087"/>
                <a:gd name="connsiteX2" fmla="*/ 445293 w 445293"/>
                <a:gd name="connsiteY2" fmla="*/ 700087 h 700087"/>
                <a:gd name="connsiteX3" fmla="*/ 0 w 445293"/>
                <a:gd name="connsiteY3" fmla="*/ 0 h 700087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0 w 445293"/>
                <a:gd name="connsiteY3" fmla="*/ 0 h 702468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333375 w 445293"/>
                <a:gd name="connsiteY3" fmla="*/ 523874 h 702468"/>
                <a:gd name="connsiteX4" fmla="*/ 0 w 445293"/>
                <a:gd name="connsiteY4" fmla="*/ 0 h 702468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316706 w 445293"/>
                <a:gd name="connsiteY3" fmla="*/ 690561 h 702468"/>
                <a:gd name="connsiteX4" fmla="*/ 0 w 445293"/>
                <a:gd name="connsiteY4" fmla="*/ 0 h 702468"/>
                <a:gd name="connsiteX0" fmla="*/ 0 w 447780"/>
                <a:gd name="connsiteY0" fmla="*/ 0 h 695324"/>
                <a:gd name="connsiteX1" fmla="*/ 445293 w 447780"/>
                <a:gd name="connsiteY1" fmla="*/ 4762 h 695324"/>
                <a:gd name="connsiteX2" fmla="*/ 447675 w 447780"/>
                <a:gd name="connsiteY2" fmla="*/ 695324 h 695324"/>
                <a:gd name="connsiteX3" fmla="*/ 316706 w 447780"/>
                <a:gd name="connsiteY3" fmla="*/ 690561 h 695324"/>
                <a:gd name="connsiteX4" fmla="*/ 0 w 447780"/>
                <a:gd name="connsiteY4" fmla="*/ 0 h 69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780" h="695324">
                  <a:moveTo>
                    <a:pt x="0" y="0"/>
                  </a:moveTo>
                  <a:lnTo>
                    <a:pt x="445293" y="4762"/>
                  </a:lnTo>
                  <a:cubicBezTo>
                    <a:pt x="444499" y="237331"/>
                    <a:pt x="448469" y="462755"/>
                    <a:pt x="447675" y="695324"/>
                  </a:cubicBezTo>
                  <a:lnTo>
                    <a:pt x="316706" y="690561"/>
                  </a:lnTo>
                  <a:lnTo>
                    <a:pt x="0" y="0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59" name="Freeform 259">
              <a:extLst>
                <a:ext uri="{FF2B5EF4-FFF2-40B4-BE49-F238E27FC236}">
                  <a16:creationId xmlns:a16="http://schemas.microsoft.com/office/drawing/2014/main" id="{4CD38468-3DC4-4469-B486-57B0DA1E91E0}"/>
                </a:ext>
              </a:extLst>
            </p:cNvPr>
            <p:cNvSpPr/>
            <p:nvPr/>
          </p:nvSpPr>
          <p:spPr>
            <a:xfrm>
              <a:off x="11163213" y="1271186"/>
              <a:ext cx="1038225" cy="1184013"/>
            </a:xfrm>
            <a:custGeom>
              <a:avLst/>
              <a:gdLst>
                <a:gd name="connsiteX0" fmla="*/ 1050132 w 1150144"/>
                <a:gd name="connsiteY0" fmla="*/ 107156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143000 w 1150144"/>
                <a:gd name="connsiteY29" fmla="*/ 107156 h 797719"/>
                <a:gd name="connsiteX30" fmla="*/ 1050132 w 1150144"/>
                <a:gd name="connsiteY30" fmla="*/ 107156 h 797719"/>
                <a:gd name="connsiteX0" fmla="*/ 1050132 w 1157604"/>
                <a:gd name="connsiteY0" fmla="*/ 107156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1050132 w 1157604"/>
                <a:gd name="connsiteY30" fmla="*/ 107156 h 797719"/>
                <a:gd name="connsiteX0" fmla="*/ 945357 w 1157604"/>
                <a:gd name="connsiteY0" fmla="*/ 235743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945357 w 1157604"/>
                <a:gd name="connsiteY30" fmla="*/ 235743 h 797719"/>
                <a:gd name="connsiteX0" fmla="*/ 945357 w 1157604"/>
                <a:gd name="connsiteY0" fmla="*/ 235743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1050132 w 1157604"/>
                <a:gd name="connsiteY30" fmla="*/ 397669 h 797719"/>
                <a:gd name="connsiteX31" fmla="*/ 945357 w 1157604"/>
                <a:gd name="connsiteY31" fmla="*/ 235743 h 797719"/>
                <a:gd name="connsiteX0" fmla="*/ 945357 w 1211391"/>
                <a:gd name="connsiteY0" fmla="*/ 235743 h 797719"/>
                <a:gd name="connsiteX1" fmla="*/ 747713 w 1211391"/>
                <a:gd name="connsiteY1" fmla="*/ 100013 h 797719"/>
                <a:gd name="connsiteX2" fmla="*/ 502444 w 1211391"/>
                <a:gd name="connsiteY2" fmla="*/ 95250 h 797719"/>
                <a:gd name="connsiteX3" fmla="*/ 359569 w 1211391"/>
                <a:gd name="connsiteY3" fmla="*/ 92869 h 797719"/>
                <a:gd name="connsiteX4" fmla="*/ 264319 w 1211391"/>
                <a:gd name="connsiteY4" fmla="*/ 83344 h 797719"/>
                <a:gd name="connsiteX5" fmla="*/ 238125 w 1211391"/>
                <a:gd name="connsiteY5" fmla="*/ 45244 h 797719"/>
                <a:gd name="connsiteX6" fmla="*/ 223838 w 1211391"/>
                <a:gd name="connsiteY6" fmla="*/ 26194 h 797719"/>
                <a:gd name="connsiteX7" fmla="*/ 209550 w 1211391"/>
                <a:gd name="connsiteY7" fmla="*/ 4763 h 797719"/>
                <a:gd name="connsiteX8" fmla="*/ 183357 w 1211391"/>
                <a:gd name="connsiteY8" fmla="*/ 16669 h 797719"/>
                <a:gd name="connsiteX9" fmla="*/ 171450 w 1211391"/>
                <a:gd name="connsiteY9" fmla="*/ 0 h 797719"/>
                <a:gd name="connsiteX10" fmla="*/ 145257 w 1211391"/>
                <a:gd name="connsiteY10" fmla="*/ 35719 h 797719"/>
                <a:gd name="connsiteX11" fmla="*/ 138113 w 1211391"/>
                <a:gd name="connsiteY11" fmla="*/ 50006 h 797719"/>
                <a:gd name="connsiteX12" fmla="*/ 116682 w 1211391"/>
                <a:gd name="connsiteY12" fmla="*/ 59531 h 797719"/>
                <a:gd name="connsiteX13" fmla="*/ 116682 w 1211391"/>
                <a:gd name="connsiteY13" fmla="*/ 111919 h 797719"/>
                <a:gd name="connsiteX14" fmla="*/ 80963 w 1211391"/>
                <a:gd name="connsiteY14" fmla="*/ 200025 h 797719"/>
                <a:gd name="connsiteX15" fmla="*/ 83344 w 1211391"/>
                <a:gd name="connsiteY15" fmla="*/ 247650 h 797719"/>
                <a:gd name="connsiteX16" fmla="*/ 73819 w 1211391"/>
                <a:gd name="connsiteY16" fmla="*/ 295275 h 797719"/>
                <a:gd name="connsiteX17" fmla="*/ 59532 w 1211391"/>
                <a:gd name="connsiteY17" fmla="*/ 350044 h 797719"/>
                <a:gd name="connsiteX18" fmla="*/ 61913 w 1211391"/>
                <a:gd name="connsiteY18" fmla="*/ 407194 h 797719"/>
                <a:gd name="connsiteX19" fmla="*/ 59532 w 1211391"/>
                <a:gd name="connsiteY19" fmla="*/ 469106 h 797719"/>
                <a:gd name="connsiteX20" fmla="*/ 26194 w 1211391"/>
                <a:gd name="connsiteY20" fmla="*/ 538163 h 797719"/>
                <a:gd name="connsiteX21" fmla="*/ 11907 w 1211391"/>
                <a:gd name="connsiteY21" fmla="*/ 566738 h 797719"/>
                <a:gd name="connsiteX22" fmla="*/ 2382 w 1211391"/>
                <a:gd name="connsiteY22" fmla="*/ 588169 h 797719"/>
                <a:gd name="connsiteX23" fmla="*/ 4763 w 1211391"/>
                <a:gd name="connsiteY23" fmla="*/ 626269 h 797719"/>
                <a:gd name="connsiteX24" fmla="*/ 4763 w 1211391"/>
                <a:gd name="connsiteY24" fmla="*/ 626269 h 797719"/>
                <a:gd name="connsiteX25" fmla="*/ 0 w 1211391"/>
                <a:gd name="connsiteY25" fmla="*/ 704850 h 797719"/>
                <a:gd name="connsiteX26" fmla="*/ 21432 w 1211391"/>
                <a:gd name="connsiteY26" fmla="*/ 752475 h 797719"/>
                <a:gd name="connsiteX27" fmla="*/ 26194 w 1211391"/>
                <a:gd name="connsiteY27" fmla="*/ 797719 h 797719"/>
                <a:gd name="connsiteX28" fmla="*/ 1150144 w 1211391"/>
                <a:gd name="connsiteY28" fmla="*/ 790575 h 797719"/>
                <a:gd name="connsiteX29" fmla="*/ 1050132 w 1211391"/>
                <a:gd name="connsiteY29" fmla="*/ 397669 h 797719"/>
                <a:gd name="connsiteX30" fmla="*/ 945357 w 1211391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6024 w 1150811"/>
                <a:gd name="connsiteY0" fmla="*/ 235743 h 797719"/>
                <a:gd name="connsiteX1" fmla="*/ 748380 w 1150811"/>
                <a:gd name="connsiteY1" fmla="*/ 100013 h 797719"/>
                <a:gd name="connsiteX2" fmla="*/ 503111 w 1150811"/>
                <a:gd name="connsiteY2" fmla="*/ 95250 h 797719"/>
                <a:gd name="connsiteX3" fmla="*/ 360236 w 1150811"/>
                <a:gd name="connsiteY3" fmla="*/ 92869 h 797719"/>
                <a:gd name="connsiteX4" fmla="*/ 264986 w 1150811"/>
                <a:gd name="connsiteY4" fmla="*/ 83344 h 797719"/>
                <a:gd name="connsiteX5" fmla="*/ 238792 w 1150811"/>
                <a:gd name="connsiteY5" fmla="*/ 45244 h 797719"/>
                <a:gd name="connsiteX6" fmla="*/ 224505 w 1150811"/>
                <a:gd name="connsiteY6" fmla="*/ 26194 h 797719"/>
                <a:gd name="connsiteX7" fmla="*/ 210217 w 1150811"/>
                <a:gd name="connsiteY7" fmla="*/ 4763 h 797719"/>
                <a:gd name="connsiteX8" fmla="*/ 184024 w 1150811"/>
                <a:gd name="connsiteY8" fmla="*/ 16669 h 797719"/>
                <a:gd name="connsiteX9" fmla="*/ 172117 w 1150811"/>
                <a:gd name="connsiteY9" fmla="*/ 0 h 797719"/>
                <a:gd name="connsiteX10" fmla="*/ 145924 w 1150811"/>
                <a:gd name="connsiteY10" fmla="*/ 35719 h 797719"/>
                <a:gd name="connsiteX11" fmla="*/ 138780 w 1150811"/>
                <a:gd name="connsiteY11" fmla="*/ 50006 h 797719"/>
                <a:gd name="connsiteX12" fmla="*/ 117349 w 1150811"/>
                <a:gd name="connsiteY12" fmla="*/ 59531 h 797719"/>
                <a:gd name="connsiteX13" fmla="*/ 117349 w 1150811"/>
                <a:gd name="connsiteY13" fmla="*/ 111919 h 797719"/>
                <a:gd name="connsiteX14" fmla="*/ 81630 w 1150811"/>
                <a:gd name="connsiteY14" fmla="*/ 200025 h 797719"/>
                <a:gd name="connsiteX15" fmla="*/ 84011 w 1150811"/>
                <a:gd name="connsiteY15" fmla="*/ 247650 h 797719"/>
                <a:gd name="connsiteX16" fmla="*/ 74486 w 1150811"/>
                <a:gd name="connsiteY16" fmla="*/ 295275 h 797719"/>
                <a:gd name="connsiteX17" fmla="*/ 60199 w 1150811"/>
                <a:gd name="connsiteY17" fmla="*/ 350044 h 797719"/>
                <a:gd name="connsiteX18" fmla="*/ 62580 w 1150811"/>
                <a:gd name="connsiteY18" fmla="*/ 407194 h 797719"/>
                <a:gd name="connsiteX19" fmla="*/ 60199 w 1150811"/>
                <a:gd name="connsiteY19" fmla="*/ 469106 h 797719"/>
                <a:gd name="connsiteX20" fmla="*/ 26861 w 1150811"/>
                <a:gd name="connsiteY20" fmla="*/ 538163 h 797719"/>
                <a:gd name="connsiteX21" fmla="*/ 12574 w 1150811"/>
                <a:gd name="connsiteY21" fmla="*/ 566738 h 797719"/>
                <a:gd name="connsiteX22" fmla="*/ 3049 w 1150811"/>
                <a:gd name="connsiteY22" fmla="*/ 588169 h 797719"/>
                <a:gd name="connsiteX23" fmla="*/ 5430 w 1150811"/>
                <a:gd name="connsiteY23" fmla="*/ 626269 h 797719"/>
                <a:gd name="connsiteX24" fmla="*/ 5430 w 1150811"/>
                <a:gd name="connsiteY24" fmla="*/ 626269 h 797719"/>
                <a:gd name="connsiteX25" fmla="*/ 667 w 1150811"/>
                <a:gd name="connsiteY25" fmla="*/ 704850 h 797719"/>
                <a:gd name="connsiteX26" fmla="*/ 22099 w 1150811"/>
                <a:gd name="connsiteY26" fmla="*/ 752475 h 797719"/>
                <a:gd name="connsiteX27" fmla="*/ 26861 w 1150811"/>
                <a:gd name="connsiteY27" fmla="*/ 797719 h 797719"/>
                <a:gd name="connsiteX28" fmla="*/ 1150811 w 1150811"/>
                <a:gd name="connsiteY28" fmla="*/ 790575 h 797719"/>
                <a:gd name="connsiteX29" fmla="*/ 1050799 w 1150811"/>
                <a:gd name="connsiteY29" fmla="*/ 397669 h 797719"/>
                <a:gd name="connsiteX30" fmla="*/ 946024 w 1150811"/>
                <a:gd name="connsiteY30" fmla="*/ 235743 h 797719"/>
                <a:gd name="connsiteX0" fmla="*/ 946024 w 1150811"/>
                <a:gd name="connsiteY0" fmla="*/ 235743 h 797719"/>
                <a:gd name="connsiteX1" fmla="*/ 748380 w 1150811"/>
                <a:gd name="connsiteY1" fmla="*/ 100013 h 797719"/>
                <a:gd name="connsiteX2" fmla="*/ 503111 w 1150811"/>
                <a:gd name="connsiteY2" fmla="*/ 95250 h 797719"/>
                <a:gd name="connsiteX3" fmla="*/ 360236 w 1150811"/>
                <a:gd name="connsiteY3" fmla="*/ 92869 h 797719"/>
                <a:gd name="connsiteX4" fmla="*/ 264986 w 1150811"/>
                <a:gd name="connsiteY4" fmla="*/ 83344 h 797719"/>
                <a:gd name="connsiteX5" fmla="*/ 238792 w 1150811"/>
                <a:gd name="connsiteY5" fmla="*/ 45244 h 797719"/>
                <a:gd name="connsiteX6" fmla="*/ 224505 w 1150811"/>
                <a:gd name="connsiteY6" fmla="*/ 26194 h 797719"/>
                <a:gd name="connsiteX7" fmla="*/ 210217 w 1150811"/>
                <a:gd name="connsiteY7" fmla="*/ 4763 h 797719"/>
                <a:gd name="connsiteX8" fmla="*/ 184024 w 1150811"/>
                <a:gd name="connsiteY8" fmla="*/ 16669 h 797719"/>
                <a:gd name="connsiteX9" fmla="*/ 172117 w 1150811"/>
                <a:gd name="connsiteY9" fmla="*/ 0 h 797719"/>
                <a:gd name="connsiteX10" fmla="*/ 145924 w 1150811"/>
                <a:gd name="connsiteY10" fmla="*/ 35719 h 797719"/>
                <a:gd name="connsiteX11" fmla="*/ 138780 w 1150811"/>
                <a:gd name="connsiteY11" fmla="*/ 50006 h 797719"/>
                <a:gd name="connsiteX12" fmla="*/ 117349 w 1150811"/>
                <a:gd name="connsiteY12" fmla="*/ 59531 h 797719"/>
                <a:gd name="connsiteX13" fmla="*/ 117349 w 1150811"/>
                <a:gd name="connsiteY13" fmla="*/ 111919 h 797719"/>
                <a:gd name="connsiteX14" fmla="*/ 81630 w 1150811"/>
                <a:gd name="connsiteY14" fmla="*/ 200025 h 797719"/>
                <a:gd name="connsiteX15" fmla="*/ 84011 w 1150811"/>
                <a:gd name="connsiteY15" fmla="*/ 247650 h 797719"/>
                <a:gd name="connsiteX16" fmla="*/ 74486 w 1150811"/>
                <a:gd name="connsiteY16" fmla="*/ 295275 h 797719"/>
                <a:gd name="connsiteX17" fmla="*/ 60199 w 1150811"/>
                <a:gd name="connsiteY17" fmla="*/ 350044 h 797719"/>
                <a:gd name="connsiteX18" fmla="*/ 62580 w 1150811"/>
                <a:gd name="connsiteY18" fmla="*/ 407194 h 797719"/>
                <a:gd name="connsiteX19" fmla="*/ 60199 w 1150811"/>
                <a:gd name="connsiteY19" fmla="*/ 469106 h 797719"/>
                <a:gd name="connsiteX20" fmla="*/ 26861 w 1150811"/>
                <a:gd name="connsiteY20" fmla="*/ 538163 h 797719"/>
                <a:gd name="connsiteX21" fmla="*/ 12574 w 1150811"/>
                <a:gd name="connsiteY21" fmla="*/ 566738 h 797719"/>
                <a:gd name="connsiteX22" fmla="*/ 3049 w 1150811"/>
                <a:gd name="connsiteY22" fmla="*/ 588169 h 797719"/>
                <a:gd name="connsiteX23" fmla="*/ 5430 w 1150811"/>
                <a:gd name="connsiteY23" fmla="*/ 626269 h 797719"/>
                <a:gd name="connsiteX24" fmla="*/ 5430 w 1150811"/>
                <a:gd name="connsiteY24" fmla="*/ 626269 h 797719"/>
                <a:gd name="connsiteX25" fmla="*/ 667 w 1150811"/>
                <a:gd name="connsiteY25" fmla="*/ 704850 h 797719"/>
                <a:gd name="connsiteX26" fmla="*/ 22099 w 1150811"/>
                <a:gd name="connsiteY26" fmla="*/ 752475 h 797719"/>
                <a:gd name="connsiteX27" fmla="*/ 26861 w 1150811"/>
                <a:gd name="connsiteY27" fmla="*/ 797719 h 797719"/>
                <a:gd name="connsiteX28" fmla="*/ 1150811 w 1150811"/>
                <a:gd name="connsiteY28" fmla="*/ 790575 h 797719"/>
                <a:gd name="connsiteX29" fmla="*/ 1050799 w 1150811"/>
                <a:gd name="connsiteY29" fmla="*/ 397669 h 797719"/>
                <a:gd name="connsiteX30" fmla="*/ 946024 w 1150811"/>
                <a:gd name="connsiteY30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504827 w 1152527"/>
                <a:gd name="connsiteY2" fmla="*/ 95250 h 797719"/>
                <a:gd name="connsiteX3" fmla="*/ 361952 w 1152527"/>
                <a:gd name="connsiteY3" fmla="*/ 92869 h 797719"/>
                <a:gd name="connsiteX4" fmla="*/ 266702 w 1152527"/>
                <a:gd name="connsiteY4" fmla="*/ 83344 h 797719"/>
                <a:gd name="connsiteX5" fmla="*/ 240508 w 1152527"/>
                <a:gd name="connsiteY5" fmla="*/ 45244 h 797719"/>
                <a:gd name="connsiteX6" fmla="*/ 226221 w 1152527"/>
                <a:gd name="connsiteY6" fmla="*/ 26194 h 797719"/>
                <a:gd name="connsiteX7" fmla="*/ 211933 w 1152527"/>
                <a:gd name="connsiteY7" fmla="*/ 4763 h 797719"/>
                <a:gd name="connsiteX8" fmla="*/ 185740 w 1152527"/>
                <a:gd name="connsiteY8" fmla="*/ 16669 h 797719"/>
                <a:gd name="connsiteX9" fmla="*/ 173833 w 1152527"/>
                <a:gd name="connsiteY9" fmla="*/ 0 h 797719"/>
                <a:gd name="connsiteX10" fmla="*/ 147640 w 1152527"/>
                <a:gd name="connsiteY10" fmla="*/ 35719 h 797719"/>
                <a:gd name="connsiteX11" fmla="*/ 140496 w 1152527"/>
                <a:gd name="connsiteY11" fmla="*/ 50006 h 797719"/>
                <a:gd name="connsiteX12" fmla="*/ 119065 w 1152527"/>
                <a:gd name="connsiteY12" fmla="*/ 59531 h 797719"/>
                <a:gd name="connsiteX13" fmla="*/ 119065 w 1152527"/>
                <a:gd name="connsiteY13" fmla="*/ 111919 h 797719"/>
                <a:gd name="connsiteX14" fmla="*/ 83346 w 1152527"/>
                <a:gd name="connsiteY14" fmla="*/ 200025 h 797719"/>
                <a:gd name="connsiteX15" fmla="*/ 85727 w 1152527"/>
                <a:gd name="connsiteY15" fmla="*/ 247650 h 797719"/>
                <a:gd name="connsiteX16" fmla="*/ 76202 w 1152527"/>
                <a:gd name="connsiteY16" fmla="*/ 295275 h 797719"/>
                <a:gd name="connsiteX17" fmla="*/ 61915 w 1152527"/>
                <a:gd name="connsiteY17" fmla="*/ 350044 h 797719"/>
                <a:gd name="connsiteX18" fmla="*/ 64296 w 1152527"/>
                <a:gd name="connsiteY18" fmla="*/ 407194 h 797719"/>
                <a:gd name="connsiteX19" fmla="*/ 61915 w 1152527"/>
                <a:gd name="connsiteY19" fmla="*/ 469106 h 797719"/>
                <a:gd name="connsiteX20" fmla="*/ 28577 w 1152527"/>
                <a:gd name="connsiteY20" fmla="*/ 538163 h 797719"/>
                <a:gd name="connsiteX21" fmla="*/ 14290 w 1152527"/>
                <a:gd name="connsiteY21" fmla="*/ 566738 h 797719"/>
                <a:gd name="connsiteX22" fmla="*/ 4765 w 1152527"/>
                <a:gd name="connsiteY22" fmla="*/ 588169 h 797719"/>
                <a:gd name="connsiteX23" fmla="*/ 7146 w 1152527"/>
                <a:gd name="connsiteY23" fmla="*/ 626269 h 797719"/>
                <a:gd name="connsiteX24" fmla="*/ 7146 w 1152527"/>
                <a:gd name="connsiteY24" fmla="*/ 626269 h 797719"/>
                <a:gd name="connsiteX25" fmla="*/ 2383 w 1152527"/>
                <a:gd name="connsiteY25" fmla="*/ 704850 h 797719"/>
                <a:gd name="connsiteX26" fmla="*/ 23815 w 1152527"/>
                <a:gd name="connsiteY26" fmla="*/ 752475 h 797719"/>
                <a:gd name="connsiteX27" fmla="*/ 28577 w 1152527"/>
                <a:gd name="connsiteY27" fmla="*/ 797719 h 797719"/>
                <a:gd name="connsiteX28" fmla="*/ 1152527 w 1152527"/>
                <a:gd name="connsiteY28" fmla="*/ 790575 h 797719"/>
                <a:gd name="connsiteX29" fmla="*/ 1052515 w 1152527"/>
                <a:gd name="connsiteY29" fmla="*/ 397669 h 797719"/>
                <a:gd name="connsiteX30" fmla="*/ 947740 w 1152527"/>
                <a:gd name="connsiteY30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676278 w 1152527"/>
                <a:gd name="connsiteY2" fmla="*/ 88106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676278 w 1152527"/>
                <a:gd name="connsiteY2" fmla="*/ 102394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7719"/>
                <a:gd name="connsiteX1" fmla="*/ 754858 w 1152527"/>
                <a:gd name="connsiteY1" fmla="*/ 114300 h 797719"/>
                <a:gd name="connsiteX2" fmla="*/ 676278 w 1152527"/>
                <a:gd name="connsiteY2" fmla="*/ 102394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0575"/>
                <a:gd name="connsiteX1" fmla="*/ 754858 w 1152527"/>
                <a:gd name="connsiteY1" fmla="*/ 114300 h 790575"/>
                <a:gd name="connsiteX2" fmla="*/ 676278 w 1152527"/>
                <a:gd name="connsiteY2" fmla="*/ 102394 h 790575"/>
                <a:gd name="connsiteX3" fmla="*/ 504827 w 1152527"/>
                <a:gd name="connsiteY3" fmla="*/ 95250 h 790575"/>
                <a:gd name="connsiteX4" fmla="*/ 361952 w 1152527"/>
                <a:gd name="connsiteY4" fmla="*/ 92869 h 790575"/>
                <a:gd name="connsiteX5" fmla="*/ 266702 w 1152527"/>
                <a:gd name="connsiteY5" fmla="*/ 83344 h 790575"/>
                <a:gd name="connsiteX6" fmla="*/ 240508 w 1152527"/>
                <a:gd name="connsiteY6" fmla="*/ 45244 h 790575"/>
                <a:gd name="connsiteX7" fmla="*/ 226221 w 1152527"/>
                <a:gd name="connsiteY7" fmla="*/ 26194 h 790575"/>
                <a:gd name="connsiteX8" fmla="*/ 211933 w 1152527"/>
                <a:gd name="connsiteY8" fmla="*/ 4763 h 790575"/>
                <a:gd name="connsiteX9" fmla="*/ 185740 w 1152527"/>
                <a:gd name="connsiteY9" fmla="*/ 16669 h 790575"/>
                <a:gd name="connsiteX10" fmla="*/ 173833 w 1152527"/>
                <a:gd name="connsiteY10" fmla="*/ 0 h 790575"/>
                <a:gd name="connsiteX11" fmla="*/ 147640 w 1152527"/>
                <a:gd name="connsiteY11" fmla="*/ 35719 h 790575"/>
                <a:gd name="connsiteX12" fmla="*/ 140496 w 1152527"/>
                <a:gd name="connsiteY12" fmla="*/ 50006 h 790575"/>
                <a:gd name="connsiteX13" fmla="*/ 119065 w 1152527"/>
                <a:gd name="connsiteY13" fmla="*/ 59531 h 790575"/>
                <a:gd name="connsiteX14" fmla="*/ 119065 w 1152527"/>
                <a:gd name="connsiteY14" fmla="*/ 111919 h 790575"/>
                <a:gd name="connsiteX15" fmla="*/ 83346 w 1152527"/>
                <a:gd name="connsiteY15" fmla="*/ 200025 h 790575"/>
                <a:gd name="connsiteX16" fmla="*/ 85727 w 1152527"/>
                <a:gd name="connsiteY16" fmla="*/ 247650 h 790575"/>
                <a:gd name="connsiteX17" fmla="*/ 76202 w 1152527"/>
                <a:gd name="connsiteY17" fmla="*/ 295275 h 790575"/>
                <a:gd name="connsiteX18" fmla="*/ 61915 w 1152527"/>
                <a:gd name="connsiteY18" fmla="*/ 350044 h 790575"/>
                <a:gd name="connsiteX19" fmla="*/ 64296 w 1152527"/>
                <a:gd name="connsiteY19" fmla="*/ 407194 h 790575"/>
                <a:gd name="connsiteX20" fmla="*/ 61915 w 1152527"/>
                <a:gd name="connsiteY20" fmla="*/ 469106 h 790575"/>
                <a:gd name="connsiteX21" fmla="*/ 28577 w 1152527"/>
                <a:gd name="connsiteY21" fmla="*/ 538163 h 790575"/>
                <a:gd name="connsiteX22" fmla="*/ 14290 w 1152527"/>
                <a:gd name="connsiteY22" fmla="*/ 566738 h 790575"/>
                <a:gd name="connsiteX23" fmla="*/ 4765 w 1152527"/>
                <a:gd name="connsiteY23" fmla="*/ 588169 h 790575"/>
                <a:gd name="connsiteX24" fmla="*/ 7146 w 1152527"/>
                <a:gd name="connsiteY24" fmla="*/ 626269 h 790575"/>
                <a:gd name="connsiteX25" fmla="*/ 7146 w 1152527"/>
                <a:gd name="connsiteY25" fmla="*/ 626269 h 790575"/>
                <a:gd name="connsiteX26" fmla="*/ 2383 w 1152527"/>
                <a:gd name="connsiteY26" fmla="*/ 704850 h 790575"/>
                <a:gd name="connsiteX27" fmla="*/ 23815 w 1152527"/>
                <a:gd name="connsiteY27" fmla="*/ 752475 h 790575"/>
                <a:gd name="connsiteX28" fmla="*/ 14289 w 1152527"/>
                <a:gd name="connsiteY28" fmla="*/ 790575 h 790575"/>
                <a:gd name="connsiteX29" fmla="*/ 1152527 w 1152527"/>
                <a:gd name="connsiteY29" fmla="*/ 790575 h 790575"/>
                <a:gd name="connsiteX30" fmla="*/ 1052515 w 1152527"/>
                <a:gd name="connsiteY30" fmla="*/ 397669 h 790575"/>
                <a:gd name="connsiteX31" fmla="*/ 947740 w 1152527"/>
                <a:gd name="connsiteY31" fmla="*/ 235743 h 790575"/>
                <a:gd name="connsiteX0" fmla="*/ 947740 w 1109665"/>
                <a:gd name="connsiteY0" fmla="*/ 235743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1052515 w 1109665"/>
                <a:gd name="connsiteY30" fmla="*/ 397669 h 792956"/>
                <a:gd name="connsiteX31" fmla="*/ 947740 w 1109665"/>
                <a:gd name="connsiteY31" fmla="*/ 235743 h 792956"/>
                <a:gd name="connsiteX0" fmla="*/ 892971 w 1109665"/>
                <a:gd name="connsiteY0" fmla="*/ 211931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1052515 w 1109665"/>
                <a:gd name="connsiteY30" fmla="*/ 397669 h 792956"/>
                <a:gd name="connsiteX31" fmla="*/ 892971 w 1109665"/>
                <a:gd name="connsiteY31" fmla="*/ 211931 h 792956"/>
                <a:gd name="connsiteX0" fmla="*/ 892971 w 1109665"/>
                <a:gd name="connsiteY0" fmla="*/ 211931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952502 w 1109665"/>
                <a:gd name="connsiteY30" fmla="*/ 385763 h 792956"/>
                <a:gd name="connsiteX31" fmla="*/ 892971 w 1109665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47640 w 1000128"/>
                <a:gd name="connsiteY11" fmla="*/ 35719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47640 w 1000128"/>
                <a:gd name="connsiteY11" fmla="*/ 35719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92884 w 1000128"/>
                <a:gd name="connsiteY9" fmla="*/ 11906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92884 w 1000128"/>
                <a:gd name="connsiteY9" fmla="*/ 11906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86047 w 1000128"/>
                <a:gd name="connsiteY29" fmla="*/ 791108 h 792956"/>
                <a:gd name="connsiteX30" fmla="*/ 1000128 w 1000128"/>
                <a:gd name="connsiteY30" fmla="*/ 792956 h 792956"/>
                <a:gd name="connsiteX31" fmla="*/ 952502 w 1000128"/>
                <a:gd name="connsiteY31" fmla="*/ 385763 h 792956"/>
                <a:gd name="connsiteX32" fmla="*/ 892971 w 1000128"/>
                <a:gd name="connsiteY32" fmla="*/ 211931 h 792956"/>
                <a:gd name="connsiteX0" fmla="*/ 892971 w 1000128"/>
                <a:gd name="connsiteY0" fmla="*/ 211931 h 793490"/>
                <a:gd name="connsiteX1" fmla="*/ 754858 w 1000128"/>
                <a:gd name="connsiteY1" fmla="*/ 114300 h 793490"/>
                <a:gd name="connsiteX2" fmla="*/ 676278 w 1000128"/>
                <a:gd name="connsiteY2" fmla="*/ 102394 h 793490"/>
                <a:gd name="connsiteX3" fmla="*/ 504827 w 1000128"/>
                <a:gd name="connsiteY3" fmla="*/ 95250 h 793490"/>
                <a:gd name="connsiteX4" fmla="*/ 361952 w 1000128"/>
                <a:gd name="connsiteY4" fmla="*/ 92869 h 793490"/>
                <a:gd name="connsiteX5" fmla="*/ 266702 w 1000128"/>
                <a:gd name="connsiteY5" fmla="*/ 83344 h 793490"/>
                <a:gd name="connsiteX6" fmla="*/ 240508 w 1000128"/>
                <a:gd name="connsiteY6" fmla="*/ 45244 h 793490"/>
                <a:gd name="connsiteX7" fmla="*/ 226221 w 1000128"/>
                <a:gd name="connsiteY7" fmla="*/ 26194 h 793490"/>
                <a:gd name="connsiteX8" fmla="*/ 211933 w 1000128"/>
                <a:gd name="connsiteY8" fmla="*/ 4763 h 793490"/>
                <a:gd name="connsiteX9" fmla="*/ 192884 w 1000128"/>
                <a:gd name="connsiteY9" fmla="*/ 11906 h 793490"/>
                <a:gd name="connsiteX10" fmla="*/ 173833 w 1000128"/>
                <a:gd name="connsiteY10" fmla="*/ 0 h 793490"/>
                <a:gd name="connsiteX11" fmla="*/ 152402 w 1000128"/>
                <a:gd name="connsiteY11" fmla="*/ 21431 h 793490"/>
                <a:gd name="connsiteX12" fmla="*/ 140496 w 1000128"/>
                <a:gd name="connsiteY12" fmla="*/ 50006 h 793490"/>
                <a:gd name="connsiteX13" fmla="*/ 119065 w 1000128"/>
                <a:gd name="connsiteY13" fmla="*/ 59531 h 793490"/>
                <a:gd name="connsiteX14" fmla="*/ 119065 w 1000128"/>
                <a:gd name="connsiteY14" fmla="*/ 111919 h 793490"/>
                <a:gd name="connsiteX15" fmla="*/ 83346 w 1000128"/>
                <a:gd name="connsiteY15" fmla="*/ 200025 h 793490"/>
                <a:gd name="connsiteX16" fmla="*/ 85727 w 1000128"/>
                <a:gd name="connsiteY16" fmla="*/ 247650 h 793490"/>
                <a:gd name="connsiteX17" fmla="*/ 76202 w 1000128"/>
                <a:gd name="connsiteY17" fmla="*/ 295275 h 793490"/>
                <a:gd name="connsiteX18" fmla="*/ 61915 w 1000128"/>
                <a:gd name="connsiteY18" fmla="*/ 350044 h 793490"/>
                <a:gd name="connsiteX19" fmla="*/ 64296 w 1000128"/>
                <a:gd name="connsiteY19" fmla="*/ 407194 h 793490"/>
                <a:gd name="connsiteX20" fmla="*/ 61915 w 1000128"/>
                <a:gd name="connsiteY20" fmla="*/ 469106 h 793490"/>
                <a:gd name="connsiteX21" fmla="*/ 28577 w 1000128"/>
                <a:gd name="connsiteY21" fmla="*/ 538163 h 793490"/>
                <a:gd name="connsiteX22" fmla="*/ 14290 w 1000128"/>
                <a:gd name="connsiteY22" fmla="*/ 566738 h 793490"/>
                <a:gd name="connsiteX23" fmla="*/ 4765 w 1000128"/>
                <a:gd name="connsiteY23" fmla="*/ 588169 h 793490"/>
                <a:gd name="connsiteX24" fmla="*/ 7146 w 1000128"/>
                <a:gd name="connsiteY24" fmla="*/ 626269 h 793490"/>
                <a:gd name="connsiteX25" fmla="*/ 7146 w 1000128"/>
                <a:gd name="connsiteY25" fmla="*/ 626269 h 793490"/>
                <a:gd name="connsiteX26" fmla="*/ 2383 w 1000128"/>
                <a:gd name="connsiteY26" fmla="*/ 704850 h 793490"/>
                <a:gd name="connsiteX27" fmla="*/ 23815 w 1000128"/>
                <a:gd name="connsiteY27" fmla="*/ 752475 h 793490"/>
                <a:gd name="connsiteX28" fmla="*/ 14289 w 1000128"/>
                <a:gd name="connsiteY28" fmla="*/ 790575 h 793490"/>
                <a:gd name="connsiteX29" fmla="*/ 186047 w 1000128"/>
                <a:gd name="connsiteY29" fmla="*/ 791108 h 793490"/>
                <a:gd name="connsiteX30" fmla="*/ 431316 w 1000128"/>
                <a:gd name="connsiteY30" fmla="*/ 793490 h 793490"/>
                <a:gd name="connsiteX31" fmla="*/ 1000128 w 1000128"/>
                <a:gd name="connsiteY31" fmla="*/ 792956 h 793490"/>
                <a:gd name="connsiteX32" fmla="*/ 952502 w 1000128"/>
                <a:gd name="connsiteY32" fmla="*/ 385763 h 793490"/>
                <a:gd name="connsiteX33" fmla="*/ 892971 w 1000128"/>
                <a:gd name="connsiteY33" fmla="*/ 211931 h 793490"/>
                <a:gd name="connsiteX0" fmla="*/ 892971 w 1000128"/>
                <a:gd name="connsiteY0" fmla="*/ 211931 h 795871"/>
                <a:gd name="connsiteX1" fmla="*/ 754858 w 1000128"/>
                <a:gd name="connsiteY1" fmla="*/ 114300 h 795871"/>
                <a:gd name="connsiteX2" fmla="*/ 676278 w 1000128"/>
                <a:gd name="connsiteY2" fmla="*/ 102394 h 795871"/>
                <a:gd name="connsiteX3" fmla="*/ 504827 w 1000128"/>
                <a:gd name="connsiteY3" fmla="*/ 95250 h 795871"/>
                <a:gd name="connsiteX4" fmla="*/ 361952 w 1000128"/>
                <a:gd name="connsiteY4" fmla="*/ 92869 h 795871"/>
                <a:gd name="connsiteX5" fmla="*/ 266702 w 1000128"/>
                <a:gd name="connsiteY5" fmla="*/ 83344 h 795871"/>
                <a:gd name="connsiteX6" fmla="*/ 240508 w 1000128"/>
                <a:gd name="connsiteY6" fmla="*/ 45244 h 795871"/>
                <a:gd name="connsiteX7" fmla="*/ 226221 w 1000128"/>
                <a:gd name="connsiteY7" fmla="*/ 26194 h 795871"/>
                <a:gd name="connsiteX8" fmla="*/ 211933 w 1000128"/>
                <a:gd name="connsiteY8" fmla="*/ 4763 h 795871"/>
                <a:gd name="connsiteX9" fmla="*/ 192884 w 1000128"/>
                <a:gd name="connsiteY9" fmla="*/ 11906 h 795871"/>
                <a:gd name="connsiteX10" fmla="*/ 173833 w 1000128"/>
                <a:gd name="connsiteY10" fmla="*/ 0 h 795871"/>
                <a:gd name="connsiteX11" fmla="*/ 152402 w 1000128"/>
                <a:gd name="connsiteY11" fmla="*/ 21431 h 795871"/>
                <a:gd name="connsiteX12" fmla="*/ 140496 w 1000128"/>
                <a:gd name="connsiteY12" fmla="*/ 50006 h 795871"/>
                <a:gd name="connsiteX13" fmla="*/ 119065 w 1000128"/>
                <a:gd name="connsiteY13" fmla="*/ 59531 h 795871"/>
                <a:gd name="connsiteX14" fmla="*/ 119065 w 1000128"/>
                <a:gd name="connsiteY14" fmla="*/ 111919 h 795871"/>
                <a:gd name="connsiteX15" fmla="*/ 83346 w 1000128"/>
                <a:gd name="connsiteY15" fmla="*/ 200025 h 795871"/>
                <a:gd name="connsiteX16" fmla="*/ 85727 w 1000128"/>
                <a:gd name="connsiteY16" fmla="*/ 247650 h 795871"/>
                <a:gd name="connsiteX17" fmla="*/ 76202 w 1000128"/>
                <a:gd name="connsiteY17" fmla="*/ 295275 h 795871"/>
                <a:gd name="connsiteX18" fmla="*/ 61915 w 1000128"/>
                <a:gd name="connsiteY18" fmla="*/ 350044 h 795871"/>
                <a:gd name="connsiteX19" fmla="*/ 64296 w 1000128"/>
                <a:gd name="connsiteY19" fmla="*/ 407194 h 795871"/>
                <a:gd name="connsiteX20" fmla="*/ 61915 w 1000128"/>
                <a:gd name="connsiteY20" fmla="*/ 469106 h 795871"/>
                <a:gd name="connsiteX21" fmla="*/ 28577 w 1000128"/>
                <a:gd name="connsiteY21" fmla="*/ 538163 h 795871"/>
                <a:gd name="connsiteX22" fmla="*/ 14290 w 1000128"/>
                <a:gd name="connsiteY22" fmla="*/ 566738 h 795871"/>
                <a:gd name="connsiteX23" fmla="*/ 4765 w 1000128"/>
                <a:gd name="connsiteY23" fmla="*/ 588169 h 795871"/>
                <a:gd name="connsiteX24" fmla="*/ 7146 w 1000128"/>
                <a:gd name="connsiteY24" fmla="*/ 626269 h 795871"/>
                <a:gd name="connsiteX25" fmla="*/ 7146 w 1000128"/>
                <a:gd name="connsiteY25" fmla="*/ 626269 h 795871"/>
                <a:gd name="connsiteX26" fmla="*/ 2383 w 1000128"/>
                <a:gd name="connsiteY26" fmla="*/ 704850 h 795871"/>
                <a:gd name="connsiteX27" fmla="*/ 23815 w 1000128"/>
                <a:gd name="connsiteY27" fmla="*/ 752475 h 795871"/>
                <a:gd name="connsiteX28" fmla="*/ 14289 w 1000128"/>
                <a:gd name="connsiteY28" fmla="*/ 790575 h 795871"/>
                <a:gd name="connsiteX29" fmla="*/ 186047 w 1000128"/>
                <a:gd name="connsiteY29" fmla="*/ 791108 h 795871"/>
                <a:gd name="connsiteX30" fmla="*/ 431316 w 1000128"/>
                <a:gd name="connsiteY30" fmla="*/ 793490 h 795871"/>
                <a:gd name="connsiteX31" fmla="*/ 757547 w 1000128"/>
                <a:gd name="connsiteY31" fmla="*/ 795871 h 795871"/>
                <a:gd name="connsiteX32" fmla="*/ 1000128 w 1000128"/>
                <a:gd name="connsiteY32" fmla="*/ 792956 h 795871"/>
                <a:gd name="connsiteX33" fmla="*/ 952502 w 1000128"/>
                <a:gd name="connsiteY33" fmla="*/ 385763 h 795871"/>
                <a:gd name="connsiteX34" fmla="*/ 892971 w 1000128"/>
                <a:gd name="connsiteY34" fmla="*/ 211931 h 795871"/>
                <a:gd name="connsiteX0" fmla="*/ 911711 w 1018868"/>
                <a:gd name="connsiteY0" fmla="*/ 211931 h 948271"/>
                <a:gd name="connsiteX1" fmla="*/ 773598 w 1018868"/>
                <a:gd name="connsiteY1" fmla="*/ 114300 h 948271"/>
                <a:gd name="connsiteX2" fmla="*/ 695018 w 1018868"/>
                <a:gd name="connsiteY2" fmla="*/ 102394 h 948271"/>
                <a:gd name="connsiteX3" fmla="*/ 523567 w 1018868"/>
                <a:gd name="connsiteY3" fmla="*/ 95250 h 948271"/>
                <a:gd name="connsiteX4" fmla="*/ 380692 w 1018868"/>
                <a:gd name="connsiteY4" fmla="*/ 92869 h 948271"/>
                <a:gd name="connsiteX5" fmla="*/ 285442 w 1018868"/>
                <a:gd name="connsiteY5" fmla="*/ 83344 h 948271"/>
                <a:gd name="connsiteX6" fmla="*/ 259248 w 1018868"/>
                <a:gd name="connsiteY6" fmla="*/ 45244 h 948271"/>
                <a:gd name="connsiteX7" fmla="*/ 244961 w 1018868"/>
                <a:gd name="connsiteY7" fmla="*/ 26194 h 948271"/>
                <a:gd name="connsiteX8" fmla="*/ 230673 w 1018868"/>
                <a:gd name="connsiteY8" fmla="*/ 4763 h 948271"/>
                <a:gd name="connsiteX9" fmla="*/ 211624 w 1018868"/>
                <a:gd name="connsiteY9" fmla="*/ 11906 h 948271"/>
                <a:gd name="connsiteX10" fmla="*/ 192573 w 1018868"/>
                <a:gd name="connsiteY10" fmla="*/ 0 h 948271"/>
                <a:gd name="connsiteX11" fmla="*/ 171142 w 1018868"/>
                <a:gd name="connsiteY11" fmla="*/ 21431 h 948271"/>
                <a:gd name="connsiteX12" fmla="*/ 159236 w 1018868"/>
                <a:gd name="connsiteY12" fmla="*/ 50006 h 948271"/>
                <a:gd name="connsiteX13" fmla="*/ 137805 w 1018868"/>
                <a:gd name="connsiteY13" fmla="*/ 59531 h 948271"/>
                <a:gd name="connsiteX14" fmla="*/ 137805 w 1018868"/>
                <a:gd name="connsiteY14" fmla="*/ 111919 h 948271"/>
                <a:gd name="connsiteX15" fmla="*/ 102086 w 1018868"/>
                <a:gd name="connsiteY15" fmla="*/ 200025 h 948271"/>
                <a:gd name="connsiteX16" fmla="*/ 104467 w 1018868"/>
                <a:gd name="connsiteY16" fmla="*/ 247650 h 948271"/>
                <a:gd name="connsiteX17" fmla="*/ 94942 w 1018868"/>
                <a:gd name="connsiteY17" fmla="*/ 295275 h 948271"/>
                <a:gd name="connsiteX18" fmla="*/ 80655 w 1018868"/>
                <a:gd name="connsiteY18" fmla="*/ 350044 h 948271"/>
                <a:gd name="connsiteX19" fmla="*/ 83036 w 1018868"/>
                <a:gd name="connsiteY19" fmla="*/ 407194 h 948271"/>
                <a:gd name="connsiteX20" fmla="*/ 80655 w 1018868"/>
                <a:gd name="connsiteY20" fmla="*/ 469106 h 948271"/>
                <a:gd name="connsiteX21" fmla="*/ 47317 w 1018868"/>
                <a:gd name="connsiteY21" fmla="*/ 538163 h 948271"/>
                <a:gd name="connsiteX22" fmla="*/ 33030 w 1018868"/>
                <a:gd name="connsiteY22" fmla="*/ 566738 h 948271"/>
                <a:gd name="connsiteX23" fmla="*/ 23505 w 1018868"/>
                <a:gd name="connsiteY23" fmla="*/ 588169 h 948271"/>
                <a:gd name="connsiteX24" fmla="*/ 25886 w 1018868"/>
                <a:gd name="connsiteY24" fmla="*/ 626269 h 948271"/>
                <a:gd name="connsiteX25" fmla="*/ 25886 w 1018868"/>
                <a:gd name="connsiteY25" fmla="*/ 626269 h 948271"/>
                <a:gd name="connsiteX26" fmla="*/ 21123 w 1018868"/>
                <a:gd name="connsiteY26" fmla="*/ 704850 h 948271"/>
                <a:gd name="connsiteX27" fmla="*/ 42555 w 1018868"/>
                <a:gd name="connsiteY27" fmla="*/ 752475 h 948271"/>
                <a:gd name="connsiteX28" fmla="*/ 33029 w 1018868"/>
                <a:gd name="connsiteY28" fmla="*/ 790575 h 948271"/>
                <a:gd name="connsiteX29" fmla="*/ 0 w 1018868"/>
                <a:gd name="connsiteY29" fmla="*/ 948271 h 948271"/>
                <a:gd name="connsiteX30" fmla="*/ 450056 w 1018868"/>
                <a:gd name="connsiteY30" fmla="*/ 793490 h 948271"/>
                <a:gd name="connsiteX31" fmla="*/ 776287 w 1018868"/>
                <a:gd name="connsiteY31" fmla="*/ 795871 h 948271"/>
                <a:gd name="connsiteX32" fmla="*/ 1018868 w 1018868"/>
                <a:gd name="connsiteY32" fmla="*/ 792956 h 948271"/>
                <a:gd name="connsiteX33" fmla="*/ 971242 w 1018868"/>
                <a:gd name="connsiteY33" fmla="*/ 385763 h 948271"/>
                <a:gd name="connsiteX34" fmla="*/ 911711 w 1018868"/>
                <a:gd name="connsiteY34" fmla="*/ 211931 h 948271"/>
                <a:gd name="connsiteX0" fmla="*/ 923618 w 1030775"/>
                <a:gd name="connsiteY0" fmla="*/ 211931 h 1064952"/>
                <a:gd name="connsiteX1" fmla="*/ 785505 w 1030775"/>
                <a:gd name="connsiteY1" fmla="*/ 114300 h 1064952"/>
                <a:gd name="connsiteX2" fmla="*/ 706925 w 1030775"/>
                <a:gd name="connsiteY2" fmla="*/ 102394 h 1064952"/>
                <a:gd name="connsiteX3" fmla="*/ 535474 w 1030775"/>
                <a:gd name="connsiteY3" fmla="*/ 95250 h 1064952"/>
                <a:gd name="connsiteX4" fmla="*/ 392599 w 1030775"/>
                <a:gd name="connsiteY4" fmla="*/ 92869 h 1064952"/>
                <a:gd name="connsiteX5" fmla="*/ 297349 w 1030775"/>
                <a:gd name="connsiteY5" fmla="*/ 83344 h 1064952"/>
                <a:gd name="connsiteX6" fmla="*/ 271155 w 1030775"/>
                <a:gd name="connsiteY6" fmla="*/ 45244 h 1064952"/>
                <a:gd name="connsiteX7" fmla="*/ 256868 w 1030775"/>
                <a:gd name="connsiteY7" fmla="*/ 26194 h 1064952"/>
                <a:gd name="connsiteX8" fmla="*/ 242580 w 1030775"/>
                <a:gd name="connsiteY8" fmla="*/ 4763 h 1064952"/>
                <a:gd name="connsiteX9" fmla="*/ 223531 w 1030775"/>
                <a:gd name="connsiteY9" fmla="*/ 11906 h 1064952"/>
                <a:gd name="connsiteX10" fmla="*/ 204480 w 1030775"/>
                <a:gd name="connsiteY10" fmla="*/ 0 h 1064952"/>
                <a:gd name="connsiteX11" fmla="*/ 183049 w 1030775"/>
                <a:gd name="connsiteY11" fmla="*/ 21431 h 1064952"/>
                <a:gd name="connsiteX12" fmla="*/ 171143 w 1030775"/>
                <a:gd name="connsiteY12" fmla="*/ 50006 h 1064952"/>
                <a:gd name="connsiteX13" fmla="*/ 149712 w 1030775"/>
                <a:gd name="connsiteY13" fmla="*/ 59531 h 1064952"/>
                <a:gd name="connsiteX14" fmla="*/ 149712 w 1030775"/>
                <a:gd name="connsiteY14" fmla="*/ 111919 h 1064952"/>
                <a:gd name="connsiteX15" fmla="*/ 113993 w 1030775"/>
                <a:gd name="connsiteY15" fmla="*/ 200025 h 1064952"/>
                <a:gd name="connsiteX16" fmla="*/ 116374 w 1030775"/>
                <a:gd name="connsiteY16" fmla="*/ 247650 h 1064952"/>
                <a:gd name="connsiteX17" fmla="*/ 106849 w 1030775"/>
                <a:gd name="connsiteY17" fmla="*/ 295275 h 1064952"/>
                <a:gd name="connsiteX18" fmla="*/ 92562 w 1030775"/>
                <a:gd name="connsiteY18" fmla="*/ 350044 h 1064952"/>
                <a:gd name="connsiteX19" fmla="*/ 94943 w 1030775"/>
                <a:gd name="connsiteY19" fmla="*/ 407194 h 1064952"/>
                <a:gd name="connsiteX20" fmla="*/ 92562 w 1030775"/>
                <a:gd name="connsiteY20" fmla="*/ 469106 h 1064952"/>
                <a:gd name="connsiteX21" fmla="*/ 59224 w 1030775"/>
                <a:gd name="connsiteY21" fmla="*/ 538163 h 1064952"/>
                <a:gd name="connsiteX22" fmla="*/ 44937 w 1030775"/>
                <a:gd name="connsiteY22" fmla="*/ 566738 h 1064952"/>
                <a:gd name="connsiteX23" fmla="*/ 35412 w 1030775"/>
                <a:gd name="connsiteY23" fmla="*/ 588169 h 1064952"/>
                <a:gd name="connsiteX24" fmla="*/ 37793 w 1030775"/>
                <a:gd name="connsiteY24" fmla="*/ 626269 h 1064952"/>
                <a:gd name="connsiteX25" fmla="*/ 37793 w 1030775"/>
                <a:gd name="connsiteY25" fmla="*/ 626269 h 1064952"/>
                <a:gd name="connsiteX26" fmla="*/ 33030 w 1030775"/>
                <a:gd name="connsiteY26" fmla="*/ 704850 h 1064952"/>
                <a:gd name="connsiteX27" fmla="*/ 54462 w 1030775"/>
                <a:gd name="connsiteY27" fmla="*/ 752475 h 1064952"/>
                <a:gd name="connsiteX28" fmla="*/ 44936 w 1030775"/>
                <a:gd name="connsiteY28" fmla="*/ 790575 h 1064952"/>
                <a:gd name="connsiteX29" fmla="*/ 11907 w 1030775"/>
                <a:gd name="connsiteY29" fmla="*/ 948271 h 1064952"/>
                <a:gd name="connsiteX30" fmla="*/ 0 w 1030775"/>
                <a:gd name="connsiteY30" fmla="*/ 1064952 h 1064952"/>
                <a:gd name="connsiteX31" fmla="*/ 788194 w 1030775"/>
                <a:gd name="connsiteY31" fmla="*/ 795871 h 1064952"/>
                <a:gd name="connsiteX32" fmla="*/ 1030775 w 1030775"/>
                <a:gd name="connsiteY32" fmla="*/ 792956 h 1064952"/>
                <a:gd name="connsiteX33" fmla="*/ 983149 w 1030775"/>
                <a:gd name="connsiteY33" fmla="*/ 385763 h 1064952"/>
                <a:gd name="connsiteX34" fmla="*/ 923618 w 1030775"/>
                <a:gd name="connsiteY34" fmla="*/ 211931 h 1064952"/>
                <a:gd name="connsiteX0" fmla="*/ 923618 w 1030775"/>
                <a:gd name="connsiteY0" fmla="*/ 211931 h 1064952"/>
                <a:gd name="connsiteX1" fmla="*/ 785505 w 1030775"/>
                <a:gd name="connsiteY1" fmla="*/ 114300 h 1064952"/>
                <a:gd name="connsiteX2" fmla="*/ 706925 w 1030775"/>
                <a:gd name="connsiteY2" fmla="*/ 102394 h 1064952"/>
                <a:gd name="connsiteX3" fmla="*/ 535474 w 1030775"/>
                <a:gd name="connsiteY3" fmla="*/ 95250 h 1064952"/>
                <a:gd name="connsiteX4" fmla="*/ 392599 w 1030775"/>
                <a:gd name="connsiteY4" fmla="*/ 92869 h 1064952"/>
                <a:gd name="connsiteX5" fmla="*/ 297349 w 1030775"/>
                <a:gd name="connsiteY5" fmla="*/ 83344 h 1064952"/>
                <a:gd name="connsiteX6" fmla="*/ 271155 w 1030775"/>
                <a:gd name="connsiteY6" fmla="*/ 45244 h 1064952"/>
                <a:gd name="connsiteX7" fmla="*/ 256868 w 1030775"/>
                <a:gd name="connsiteY7" fmla="*/ 26194 h 1064952"/>
                <a:gd name="connsiteX8" fmla="*/ 242580 w 1030775"/>
                <a:gd name="connsiteY8" fmla="*/ 4763 h 1064952"/>
                <a:gd name="connsiteX9" fmla="*/ 223531 w 1030775"/>
                <a:gd name="connsiteY9" fmla="*/ 11906 h 1064952"/>
                <a:gd name="connsiteX10" fmla="*/ 204480 w 1030775"/>
                <a:gd name="connsiteY10" fmla="*/ 0 h 1064952"/>
                <a:gd name="connsiteX11" fmla="*/ 183049 w 1030775"/>
                <a:gd name="connsiteY11" fmla="*/ 21431 h 1064952"/>
                <a:gd name="connsiteX12" fmla="*/ 171143 w 1030775"/>
                <a:gd name="connsiteY12" fmla="*/ 50006 h 1064952"/>
                <a:gd name="connsiteX13" fmla="*/ 149712 w 1030775"/>
                <a:gd name="connsiteY13" fmla="*/ 59531 h 1064952"/>
                <a:gd name="connsiteX14" fmla="*/ 149712 w 1030775"/>
                <a:gd name="connsiteY14" fmla="*/ 111919 h 1064952"/>
                <a:gd name="connsiteX15" fmla="*/ 113993 w 1030775"/>
                <a:gd name="connsiteY15" fmla="*/ 200025 h 1064952"/>
                <a:gd name="connsiteX16" fmla="*/ 116374 w 1030775"/>
                <a:gd name="connsiteY16" fmla="*/ 247650 h 1064952"/>
                <a:gd name="connsiteX17" fmla="*/ 106849 w 1030775"/>
                <a:gd name="connsiteY17" fmla="*/ 295275 h 1064952"/>
                <a:gd name="connsiteX18" fmla="*/ 92562 w 1030775"/>
                <a:gd name="connsiteY18" fmla="*/ 350044 h 1064952"/>
                <a:gd name="connsiteX19" fmla="*/ 94943 w 1030775"/>
                <a:gd name="connsiteY19" fmla="*/ 407194 h 1064952"/>
                <a:gd name="connsiteX20" fmla="*/ 92562 w 1030775"/>
                <a:gd name="connsiteY20" fmla="*/ 469106 h 1064952"/>
                <a:gd name="connsiteX21" fmla="*/ 59224 w 1030775"/>
                <a:gd name="connsiteY21" fmla="*/ 538163 h 1064952"/>
                <a:gd name="connsiteX22" fmla="*/ 44937 w 1030775"/>
                <a:gd name="connsiteY22" fmla="*/ 566738 h 1064952"/>
                <a:gd name="connsiteX23" fmla="*/ 35412 w 1030775"/>
                <a:gd name="connsiteY23" fmla="*/ 588169 h 1064952"/>
                <a:gd name="connsiteX24" fmla="*/ 37793 w 1030775"/>
                <a:gd name="connsiteY24" fmla="*/ 626269 h 1064952"/>
                <a:gd name="connsiteX25" fmla="*/ 37793 w 1030775"/>
                <a:gd name="connsiteY25" fmla="*/ 626269 h 1064952"/>
                <a:gd name="connsiteX26" fmla="*/ 33030 w 1030775"/>
                <a:gd name="connsiteY26" fmla="*/ 704850 h 1064952"/>
                <a:gd name="connsiteX27" fmla="*/ 54462 w 1030775"/>
                <a:gd name="connsiteY27" fmla="*/ 752475 h 1064952"/>
                <a:gd name="connsiteX28" fmla="*/ 44936 w 1030775"/>
                <a:gd name="connsiteY28" fmla="*/ 790575 h 1064952"/>
                <a:gd name="connsiteX29" fmla="*/ 11907 w 1030775"/>
                <a:gd name="connsiteY29" fmla="*/ 948271 h 1064952"/>
                <a:gd name="connsiteX30" fmla="*/ 0 w 1030775"/>
                <a:gd name="connsiteY30" fmla="*/ 1064952 h 1064952"/>
                <a:gd name="connsiteX31" fmla="*/ 314327 w 1030775"/>
                <a:gd name="connsiteY31" fmla="*/ 962557 h 1064952"/>
                <a:gd name="connsiteX32" fmla="*/ 788194 w 1030775"/>
                <a:gd name="connsiteY32" fmla="*/ 795871 h 1064952"/>
                <a:gd name="connsiteX33" fmla="*/ 1030775 w 1030775"/>
                <a:gd name="connsiteY33" fmla="*/ 792956 h 1064952"/>
                <a:gd name="connsiteX34" fmla="*/ 983149 w 1030775"/>
                <a:gd name="connsiteY34" fmla="*/ 385763 h 1064952"/>
                <a:gd name="connsiteX35" fmla="*/ 923618 w 1030775"/>
                <a:gd name="connsiteY35" fmla="*/ 211931 h 1064952"/>
                <a:gd name="connsiteX0" fmla="*/ 923618 w 1030775"/>
                <a:gd name="connsiteY0" fmla="*/ 211931 h 1064952"/>
                <a:gd name="connsiteX1" fmla="*/ 785505 w 1030775"/>
                <a:gd name="connsiteY1" fmla="*/ 114300 h 1064952"/>
                <a:gd name="connsiteX2" fmla="*/ 706925 w 1030775"/>
                <a:gd name="connsiteY2" fmla="*/ 102394 h 1064952"/>
                <a:gd name="connsiteX3" fmla="*/ 535474 w 1030775"/>
                <a:gd name="connsiteY3" fmla="*/ 95250 h 1064952"/>
                <a:gd name="connsiteX4" fmla="*/ 392599 w 1030775"/>
                <a:gd name="connsiteY4" fmla="*/ 92869 h 1064952"/>
                <a:gd name="connsiteX5" fmla="*/ 297349 w 1030775"/>
                <a:gd name="connsiteY5" fmla="*/ 83344 h 1064952"/>
                <a:gd name="connsiteX6" fmla="*/ 271155 w 1030775"/>
                <a:gd name="connsiteY6" fmla="*/ 45244 h 1064952"/>
                <a:gd name="connsiteX7" fmla="*/ 256868 w 1030775"/>
                <a:gd name="connsiteY7" fmla="*/ 26194 h 1064952"/>
                <a:gd name="connsiteX8" fmla="*/ 242580 w 1030775"/>
                <a:gd name="connsiteY8" fmla="*/ 4763 h 1064952"/>
                <a:gd name="connsiteX9" fmla="*/ 223531 w 1030775"/>
                <a:gd name="connsiteY9" fmla="*/ 11906 h 1064952"/>
                <a:gd name="connsiteX10" fmla="*/ 204480 w 1030775"/>
                <a:gd name="connsiteY10" fmla="*/ 0 h 1064952"/>
                <a:gd name="connsiteX11" fmla="*/ 183049 w 1030775"/>
                <a:gd name="connsiteY11" fmla="*/ 21431 h 1064952"/>
                <a:gd name="connsiteX12" fmla="*/ 171143 w 1030775"/>
                <a:gd name="connsiteY12" fmla="*/ 50006 h 1064952"/>
                <a:gd name="connsiteX13" fmla="*/ 149712 w 1030775"/>
                <a:gd name="connsiteY13" fmla="*/ 59531 h 1064952"/>
                <a:gd name="connsiteX14" fmla="*/ 149712 w 1030775"/>
                <a:gd name="connsiteY14" fmla="*/ 111919 h 1064952"/>
                <a:gd name="connsiteX15" fmla="*/ 113993 w 1030775"/>
                <a:gd name="connsiteY15" fmla="*/ 200025 h 1064952"/>
                <a:gd name="connsiteX16" fmla="*/ 116374 w 1030775"/>
                <a:gd name="connsiteY16" fmla="*/ 247650 h 1064952"/>
                <a:gd name="connsiteX17" fmla="*/ 106849 w 1030775"/>
                <a:gd name="connsiteY17" fmla="*/ 295275 h 1064952"/>
                <a:gd name="connsiteX18" fmla="*/ 92562 w 1030775"/>
                <a:gd name="connsiteY18" fmla="*/ 350044 h 1064952"/>
                <a:gd name="connsiteX19" fmla="*/ 94943 w 1030775"/>
                <a:gd name="connsiteY19" fmla="*/ 407194 h 1064952"/>
                <a:gd name="connsiteX20" fmla="*/ 92562 w 1030775"/>
                <a:gd name="connsiteY20" fmla="*/ 469106 h 1064952"/>
                <a:gd name="connsiteX21" fmla="*/ 59224 w 1030775"/>
                <a:gd name="connsiteY21" fmla="*/ 538163 h 1064952"/>
                <a:gd name="connsiteX22" fmla="*/ 44937 w 1030775"/>
                <a:gd name="connsiteY22" fmla="*/ 566738 h 1064952"/>
                <a:gd name="connsiteX23" fmla="*/ 35412 w 1030775"/>
                <a:gd name="connsiteY23" fmla="*/ 588169 h 1064952"/>
                <a:gd name="connsiteX24" fmla="*/ 37793 w 1030775"/>
                <a:gd name="connsiteY24" fmla="*/ 626269 h 1064952"/>
                <a:gd name="connsiteX25" fmla="*/ 37793 w 1030775"/>
                <a:gd name="connsiteY25" fmla="*/ 626269 h 1064952"/>
                <a:gd name="connsiteX26" fmla="*/ 33030 w 1030775"/>
                <a:gd name="connsiteY26" fmla="*/ 704850 h 1064952"/>
                <a:gd name="connsiteX27" fmla="*/ 54462 w 1030775"/>
                <a:gd name="connsiteY27" fmla="*/ 752475 h 1064952"/>
                <a:gd name="connsiteX28" fmla="*/ 44936 w 1030775"/>
                <a:gd name="connsiteY28" fmla="*/ 790575 h 1064952"/>
                <a:gd name="connsiteX29" fmla="*/ 11907 w 1030775"/>
                <a:gd name="connsiteY29" fmla="*/ 948271 h 1064952"/>
                <a:gd name="connsiteX30" fmla="*/ 0 w 1030775"/>
                <a:gd name="connsiteY30" fmla="*/ 1064952 h 1064952"/>
                <a:gd name="connsiteX31" fmla="*/ 314327 w 1030775"/>
                <a:gd name="connsiteY31" fmla="*/ 962557 h 1064952"/>
                <a:gd name="connsiteX32" fmla="*/ 314327 w 1030775"/>
                <a:gd name="connsiteY32" fmla="*/ 962557 h 1064952"/>
                <a:gd name="connsiteX33" fmla="*/ 788194 w 1030775"/>
                <a:gd name="connsiteY33" fmla="*/ 795871 h 1064952"/>
                <a:gd name="connsiteX34" fmla="*/ 1030775 w 1030775"/>
                <a:gd name="connsiteY34" fmla="*/ 792956 h 1064952"/>
                <a:gd name="connsiteX35" fmla="*/ 983149 w 1030775"/>
                <a:gd name="connsiteY35" fmla="*/ 385763 h 1064952"/>
                <a:gd name="connsiteX36" fmla="*/ 923618 w 1030775"/>
                <a:gd name="connsiteY36" fmla="*/ 211931 h 1064952"/>
                <a:gd name="connsiteX0" fmla="*/ 923618 w 1030775"/>
                <a:gd name="connsiteY0" fmla="*/ 211931 h 1155438"/>
                <a:gd name="connsiteX1" fmla="*/ 785505 w 1030775"/>
                <a:gd name="connsiteY1" fmla="*/ 114300 h 1155438"/>
                <a:gd name="connsiteX2" fmla="*/ 706925 w 1030775"/>
                <a:gd name="connsiteY2" fmla="*/ 102394 h 1155438"/>
                <a:gd name="connsiteX3" fmla="*/ 535474 w 1030775"/>
                <a:gd name="connsiteY3" fmla="*/ 95250 h 1155438"/>
                <a:gd name="connsiteX4" fmla="*/ 392599 w 1030775"/>
                <a:gd name="connsiteY4" fmla="*/ 92869 h 1155438"/>
                <a:gd name="connsiteX5" fmla="*/ 297349 w 1030775"/>
                <a:gd name="connsiteY5" fmla="*/ 83344 h 1155438"/>
                <a:gd name="connsiteX6" fmla="*/ 271155 w 1030775"/>
                <a:gd name="connsiteY6" fmla="*/ 45244 h 1155438"/>
                <a:gd name="connsiteX7" fmla="*/ 256868 w 1030775"/>
                <a:gd name="connsiteY7" fmla="*/ 26194 h 1155438"/>
                <a:gd name="connsiteX8" fmla="*/ 242580 w 1030775"/>
                <a:gd name="connsiteY8" fmla="*/ 4763 h 1155438"/>
                <a:gd name="connsiteX9" fmla="*/ 223531 w 1030775"/>
                <a:gd name="connsiteY9" fmla="*/ 11906 h 1155438"/>
                <a:gd name="connsiteX10" fmla="*/ 204480 w 1030775"/>
                <a:gd name="connsiteY10" fmla="*/ 0 h 1155438"/>
                <a:gd name="connsiteX11" fmla="*/ 183049 w 1030775"/>
                <a:gd name="connsiteY11" fmla="*/ 21431 h 1155438"/>
                <a:gd name="connsiteX12" fmla="*/ 171143 w 1030775"/>
                <a:gd name="connsiteY12" fmla="*/ 50006 h 1155438"/>
                <a:gd name="connsiteX13" fmla="*/ 149712 w 1030775"/>
                <a:gd name="connsiteY13" fmla="*/ 59531 h 1155438"/>
                <a:gd name="connsiteX14" fmla="*/ 149712 w 1030775"/>
                <a:gd name="connsiteY14" fmla="*/ 111919 h 1155438"/>
                <a:gd name="connsiteX15" fmla="*/ 113993 w 1030775"/>
                <a:gd name="connsiteY15" fmla="*/ 200025 h 1155438"/>
                <a:gd name="connsiteX16" fmla="*/ 116374 w 1030775"/>
                <a:gd name="connsiteY16" fmla="*/ 247650 h 1155438"/>
                <a:gd name="connsiteX17" fmla="*/ 106849 w 1030775"/>
                <a:gd name="connsiteY17" fmla="*/ 295275 h 1155438"/>
                <a:gd name="connsiteX18" fmla="*/ 92562 w 1030775"/>
                <a:gd name="connsiteY18" fmla="*/ 350044 h 1155438"/>
                <a:gd name="connsiteX19" fmla="*/ 94943 w 1030775"/>
                <a:gd name="connsiteY19" fmla="*/ 407194 h 1155438"/>
                <a:gd name="connsiteX20" fmla="*/ 92562 w 1030775"/>
                <a:gd name="connsiteY20" fmla="*/ 469106 h 1155438"/>
                <a:gd name="connsiteX21" fmla="*/ 59224 w 1030775"/>
                <a:gd name="connsiteY21" fmla="*/ 538163 h 1155438"/>
                <a:gd name="connsiteX22" fmla="*/ 44937 w 1030775"/>
                <a:gd name="connsiteY22" fmla="*/ 566738 h 1155438"/>
                <a:gd name="connsiteX23" fmla="*/ 35412 w 1030775"/>
                <a:gd name="connsiteY23" fmla="*/ 588169 h 1155438"/>
                <a:gd name="connsiteX24" fmla="*/ 37793 w 1030775"/>
                <a:gd name="connsiteY24" fmla="*/ 626269 h 1155438"/>
                <a:gd name="connsiteX25" fmla="*/ 37793 w 1030775"/>
                <a:gd name="connsiteY25" fmla="*/ 626269 h 1155438"/>
                <a:gd name="connsiteX26" fmla="*/ 33030 w 1030775"/>
                <a:gd name="connsiteY26" fmla="*/ 704850 h 1155438"/>
                <a:gd name="connsiteX27" fmla="*/ 54462 w 1030775"/>
                <a:gd name="connsiteY27" fmla="*/ 752475 h 1155438"/>
                <a:gd name="connsiteX28" fmla="*/ 44936 w 1030775"/>
                <a:gd name="connsiteY28" fmla="*/ 790575 h 1155438"/>
                <a:gd name="connsiteX29" fmla="*/ 11907 w 1030775"/>
                <a:gd name="connsiteY29" fmla="*/ 948271 h 1155438"/>
                <a:gd name="connsiteX30" fmla="*/ 0 w 1030775"/>
                <a:gd name="connsiteY30" fmla="*/ 1064952 h 1155438"/>
                <a:gd name="connsiteX31" fmla="*/ 314327 w 1030775"/>
                <a:gd name="connsiteY31" fmla="*/ 962557 h 1155438"/>
                <a:gd name="connsiteX32" fmla="*/ 292896 w 1030775"/>
                <a:gd name="connsiteY32" fmla="*/ 1155438 h 1155438"/>
                <a:gd name="connsiteX33" fmla="*/ 788194 w 1030775"/>
                <a:gd name="connsiteY33" fmla="*/ 795871 h 1155438"/>
                <a:gd name="connsiteX34" fmla="*/ 1030775 w 1030775"/>
                <a:gd name="connsiteY34" fmla="*/ 792956 h 1155438"/>
                <a:gd name="connsiteX35" fmla="*/ 983149 w 1030775"/>
                <a:gd name="connsiteY35" fmla="*/ 385763 h 1155438"/>
                <a:gd name="connsiteX36" fmla="*/ 923618 w 1030775"/>
                <a:gd name="connsiteY36" fmla="*/ 211931 h 1155438"/>
                <a:gd name="connsiteX0" fmla="*/ 930760 w 1037917"/>
                <a:gd name="connsiteY0" fmla="*/ 211931 h 1186394"/>
                <a:gd name="connsiteX1" fmla="*/ 792647 w 1037917"/>
                <a:gd name="connsiteY1" fmla="*/ 114300 h 1186394"/>
                <a:gd name="connsiteX2" fmla="*/ 714067 w 1037917"/>
                <a:gd name="connsiteY2" fmla="*/ 102394 h 1186394"/>
                <a:gd name="connsiteX3" fmla="*/ 542616 w 1037917"/>
                <a:gd name="connsiteY3" fmla="*/ 95250 h 1186394"/>
                <a:gd name="connsiteX4" fmla="*/ 399741 w 1037917"/>
                <a:gd name="connsiteY4" fmla="*/ 92869 h 1186394"/>
                <a:gd name="connsiteX5" fmla="*/ 304491 w 1037917"/>
                <a:gd name="connsiteY5" fmla="*/ 83344 h 1186394"/>
                <a:gd name="connsiteX6" fmla="*/ 278297 w 1037917"/>
                <a:gd name="connsiteY6" fmla="*/ 45244 h 1186394"/>
                <a:gd name="connsiteX7" fmla="*/ 264010 w 1037917"/>
                <a:gd name="connsiteY7" fmla="*/ 26194 h 1186394"/>
                <a:gd name="connsiteX8" fmla="*/ 249722 w 1037917"/>
                <a:gd name="connsiteY8" fmla="*/ 4763 h 1186394"/>
                <a:gd name="connsiteX9" fmla="*/ 230673 w 1037917"/>
                <a:gd name="connsiteY9" fmla="*/ 11906 h 1186394"/>
                <a:gd name="connsiteX10" fmla="*/ 211622 w 1037917"/>
                <a:gd name="connsiteY10" fmla="*/ 0 h 1186394"/>
                <a:gd name="connsiteX11" fmla="*/ 190191 w 1037917"/>
                <a:gd name="connsiteY11" fmla="*/ 21431 h 1186394"/>
                <a:gd name="connsiteX12" fmla="*/ 178285 w 1037917"/>
                <a:gd name="connsiteY12" fmla="*/ 50006 h 1186394"/>
                <a:gd name="connsiteX13" fmla="*/ 156854 w 1037917"/>
                <a:gd name="connsiteY13" fmla="*/ 59531 h 1186394"/>
                <a:gd name="connsiteX14" fmla="*/ 156854 w 1037917"/>
                <a:gd name="connsiteY14" fmla="*/ 111919 h 1186394"/>
                <a:gd name="connsiteX15" fmla="*/ 121135 w 1037917"/>
                <a:gd name="connsiteY15" fmla="*/ 200025 h 1186394"/>
                <a:gd name="connsiteX16" fmla="*/ 123516 w 1037917"/>
                <a:gd name="connsiteY16" fmla="*/ 247650 h 1186394"/>
                <a:gd name="connsiteX17" fmla="*/ 113991 w 1037917"/>
                <a:gd name="connsiteY17" fmla="*/ 295275 h 1186394"/>
                <a:gd name="connsiteX18" fmla="*/ 99704 w 1037917"/>
                <a:gd name="connsiteY18" fmla="*/ 350044 h 1186394"/>
                <a:gd name="connsiteX19" fmla="*/ 102085 w 1037917"/>
                <a:gd name="connsiteY19" fmla="*/ 407194 h 1186394"/>
                <a:gd name="connsiteX20" fmla="*/ 99704 w 1037917"/>
                <a:gd name="connsiteY20" fmla="*/ 469106 h 1186394"/>
                <a:gd name="connsiteX21" fmla="*/ 66366 w 1037917"/>
                <a:gd name="connsiteY21" fmla="*/ 538163 h 1186394"/>
                <a:gd name="connsiteX22" fmla="*/ 52079 w 1037917"/>
                <a:gd name="connsiteY22" fmla="*/ 566738 h 1186394"/>
                <a:gd name="connsiteX23" fmla="*/ 42554 w 1037917"/>
                <a:gd name="connsiteY23" fmla="*/ 588169 h 1186394"/>
                <a:gd name="connsiteX24" fmla="*/ 44935 w 1037917"/>
                <a:gd name="connsiteY24" fmla="*/ 626269 h 1186394"/>
                <a:gd name="connsiteX25" fmla="*/ 44935 w 1037917"/>
                <a:gd name="connsiteY25" fmla="*/ 626269 h 1186394"/>
                <a:gd name="connsiteX26" fmla="*/ 40172 w 1037917"/>
                <a:gd name="connsiteY26" fmla="*/ 704850 h 1186394"/>
                <a:gd name="connsiteX27" fmla="*/ 61604 w 1037917"/>
                <a:gd name="connsiteY27" fmla="*/ 752475 h 1186394"/>
                <a:gd name="connsiteX28" fmla="*/ 52078 w 1037917"/>
                <a:gd name="connsiteY28" fmla="*/ 790575 h 1186394"/>
                <a:gd name="connsiteX29" fmla="*/ 19049 w 1037917"/>
                <a:gd name="connsiteY29" fmla="*/ 948271 h 1186394"/>
                <a:gd name="connsiteX30" fmla="*/ 7142 w 1037917"/>
                <a:gd name="connsiteY30" fmla="*/ 1064952 h 1186394"/>
                <a:gd name="connsiteX31" fmla="*/ 0 w 1037917"/>
                <a:gd name="connsiteY31" fmla="*/ 1186394 h 1186394"/>
                <a:gd name="connsiteX32" fmla="*/ 300038 w 1037917"/>
                <a:gd name="connsiteY32" fmla="*/ 1155438 h 1186394"/>
                <a:gd name="connsiteX33" fmla="*/ 795336 w 1037917"/>
                <a:gd name="connsiteY33" fmla="*/ 795871 h 1186394"/>
                <a:gd name="connsiteX34" fmla="*/ 1037917 w 1037917"/>
                <a:gd name="connsiteY34" fmla="*/ 792956 h 1186394"/>
                <a:gd name="connsiteX35" fmla="*/ 990291 w 1037917"/>
                <a:gd name="connsiteY35" fmla="*/ 385763 h 1186394"/>
                <a:gd name="connsiteX36" fmla="*/ 930760 w 1037917"/>
                <a:gd name="connsiteY36" fmla="*/ 211931 h 1186394"/>
                <a:gd name="connsiteX0" fmla="*/ 930760 w 1042988"/>
                <a:gd name="connsiteY0" fmla="*/ 211931 h 1186394"/>
                <a:gd name="connsiteX1" fmla="*/ 792647 w 1042988"/>
                <a:gd name="connsiteY1" fmla="*/ 114300 h 1186394"/>
                <a:gd name="connsiteX2" fmla="*/ 714067 w 1042988"/>
                <a:gd name="connsiteY2" fmla="*/ 102394 h 1186394"/>
                <a:gd name="connsiteX3" fmla="*/ 542616 w 1042988"/>
                <a:gd name="connsiteY3" fmla="*/ 95250 h 1186394"/>
                <a:gd name="connsiteX4" fmla="*/ 399741 w 1042988"/>
                <a:gd name="connsiteY4" fmla="*/ 92869 h 1186394"/>
                <a:gd name="connsiteX5" fmla="*/ 304491 w 1042988"/>
                <a:gd name="connsiteY5" fmla="*/ 83344 h 1186394"/>
                <a:gd name="connsiteX6" fmla="*/ 278297 w 1042988"/>
                <a:gd name="connsiteY6" fmla="*/ 45244 h 1186394"/>
                <a:gd name="connsiteX7" fmla="*/ 264010 w 1042988"/>
                <a:gd name="connsiteY7" fmla="*/ 26194 h 1186394"/>
                <a:gd name="connsiteX8" fmla="*/ 249722 w 1042988"/>
                <a:gd name="connsiteY8" fmla="*/ 4763 h 1186394"/>
                <a:gd name="connsiteX9" fmla="*/ 230673 w 1042988"/>
                <a:gd name="connsiteY9" fmla="*/ 11906 h 1186394"/>
                <a:gd name="connsiteX10" fmla="*/ 211622 w 1042988"/>
                <a:gd name="connsiteY10" fmla="*/ 0 h 1186394"/>
                <a:gd name="connsiteX11" fmla="*/ 190191 w 1042988"/>
                <a:gd name="connsiteY11" fmla="*/ 21431 h 1186394"/>
                <a:gd name="connsiteX12" fmla="*/ 178285 w 1042988"/>
                <a:gd name="connsiteY12" fmla="*/ 50006 h 1186394"/>
                <a:gd name="connsiteX13" fmla="*/ 156854 w 1042988"/>
                <a:gd name="connsiteY13" fmla="*/ 59531 h 1186394"/>
                <a:gd name="connsiteX14" fmla="*/ 156854 w 1042988"/>
                <a:gd name="connsiteY14" fmla="*/ 111919 h 1186394"/>
                <a:gd name="connsiteX15" fmla="*/ 121135 w 1042988"/>
                <a:gd name="connsiteY15" fmla="*/ 200025 h 1186394"/>
                <a:gd name="connsiteX16" fmla="*/ 123516 w 1042988"/>
                <a:gd name="connsiteY16" fmla="*/ 247650 h 1186394"/>
                <a:gd name="connsiteX17" fmla="*/ 113991 w 1042988"/>
                <a:gd name="connsiteY17" fmla="*/ 295275 h 1186394"/>
                <a:gd name="connsiteX18" fmla="*/ 99704 w 1042988"/>
                <a:gd name="connsiteY18" fmla="*/ 350044 h 1186394"/>
                <a:gd name="connsiteX19" fmla="*/ 102085 w 1042988"/>
                <a:gd name="connsiteY19" fmla="*/ 407194 h 1186394"/>
                <a:gd name="connsiteX20" fmla="*/ 99704 w 1042988"/>
                <a:gd name="connsiteY20" fmla="*/ 469106 h 1186394"/>
                <a:gd name="connsiteX21" fmla="*/ 66366 w 1042988"/>
                <a:gd name="connsiteY21" fmla="*/ 538163 h 1186394"/>
                <a:gd name="connsiteX22" fmla="*/ 52079 w 1042988"/>
                <a:gd name="connsiteY22" fmla="*/ 566738 h 1186394"/>
                <a:gd name="connsiteX23" fmla="*/ 42554 w 1042988"/>
                <a:gd name="connsiteY23" fmla="*/ 588169 h 1186394"/>
                <a:gd name="connsiteX24" fmla="*/ 44935 w 1042988"/>
                <a:gd name="connsiteY24" fmla="*/ 626269 h 1186394"/>
                <a:gd name="connsiteX25" fmla="*/ 44935 w 1042988"/>
                <a:gd name="connsiteY25" fmla="*/ 626269 h 1186394"/>
                <a:gd name="connsiteX26" fmla="*/ 40172 w 1042988"/>
                <a:gd name="connsiteY26" fmla="*/ 704850 h 1186394"/>
                <a:gd name="connsiteX27" fmla="*/ 61604 w 1042988"/>
                <a:gd name="connsiteY27" fmla="*/ 752475 h 1186394"/>
                <a:gd name="connsiteX28" fmla="*/ 52078 w 1042988"/>
                <a:gd name="connsiteY28" fmla="*/ 790575 h 1186394"/>
                <a:gd name="connsiteX29" fmla="*/ 19049 w 1042988"/>
                <a:gd name="connsiteY29" fmla="*/ 948271 h 1186394"/>
                <a:gd name="connsiteX30" fmla="*/ 7142 w 1042988"/>
                <a:gd name="connsiteY30" fmla="*/ 1064952 h 1186394"/>
                <a:gd name="connsiteX31" fmla="*/ 0 w 1042988"/>
                <a:gd name="connsiteY31" fmla="*/ 1186394 h 1186394"/>
                <a:gd name="connsiteX32" fmla="*/ 1042988 w 1042988"/>
                <a:gd name="connsiteY32" fmla="*/ 1184013 h 1186394"/>
                <a:gd name="connsiteX33" fmla="*/ 795336 w 1042988"/>
                <a:gd name="connsiteY33" fmla="*/ 795871 h 1186394"/>
                <a:gd name="connsiteX34" fmla="*/ 1037917 w 1042988"/>
                <a:gd name="connsiteY34" fmla="*/ 792956 h 1186394"/>
                <a:gd name="connsiteX35" fmla="*/ 990291 w 1042988"/>
                <a:gd name="connsiteY35" fmla="*/ 385763 h 1186394"/>
                <a:gd name="connsiteX36" fmla="*/ 930760 w 1042988"/>
                <a:gd name="connsiteY36" fmla="*/ 211931 h 1186394"/>
                <a:gd name="connsiteX0" fmla="*/ 930760 w 1042988"/>
                <a:gd name="connsiteY0" fmla="*/ 211931 h 1186394"/>
                <a:gd name="connsiteX1" fmla="*/ 792647 w 1042988"/>
                <a:gd name="connsiteY1" fmla="*/ 114300 h 1186394"/>
                <a:gd name="connsiteX2" fmla="*/ 714067 w 1042988"/>
                <a:gd name="connsiteY2" fmla="*/ 102394 h 1186394"/>
                <a:gd name="connsiteX3" fmla="*/ 542616 w 1042988"/>
                <a:gd name="connsiteY3" fmla="*/ 95250 h 1186394"/>
                <a:gd name="connsiteX4" fmla="*/ 399741 w 1042988"/>
                <a:gd name="connsiteY4" fmla="*/ 92869 h 1186394"/>
                <a:gd name="connsiteX5" fmla="*/ 304491 w 1042988"/>
                <a:gd name="connsiteY5" fmla="*/ 83344 h 1186394"/>
                <a:gd name="connsiteX6" fmla="*/ 278297 w 1042988"/>
                <a:gd name="connsiteY6" fmla="*/ 45244 h 1186394"/>
                <a:gd name="connsiteX7" fmla="*/ 264010 w 1042988"/>
                <a:gd name="connsiteY7" fmla="*/ 26194 h 1186394"/>
                <a:gd name="connsiteX8" fmla="*/ 249722 w 1042988"/>
                <a:gd name="connsiteY8" fmla="*/ 4763 h 1186394"/>
                <a:gd name="connsiteX9" fmla="*/ 230673 w 1042988"/>
                <a:gd name="connsiteY9" fmla="*/ 11906 h 1186394"/>
                <a:gd name="connsiteX10" fmla="*/ 211622 w 1042988"/>
                <a:gd name="connsiteY10" fmla="*/ 0 h 1186394"/>
                <a:gd name="connsiteX11" fmla="*/ 190191 w 1042988"/>
                <a:gd name="connsiteY11" fmla="*/ 21431 h 1186394"/>
                <a:gd name="connsiteX12" fmla="*/ 178285 w 1042988"/>
                <a:gd name="connsiteY12" fmla="*/ 50006 h 1186394"/>
                <a:gd name="connsiteX13" fmla="*/ 156854 w 1042988"/>
                <a:gd name="connsiteY13" fmla="*/ 59531 h 1186394"/>
                <a:gd name="connsiteX14" fmla="*/ 156854 w 1042988"/>
                <a:gd name="connsiteY14" fmla="*/ 111919 h 1186394"/>
                <a:gd name="connsiteX15" fmla="*/ 121135 w 1042988"/>
                <a:gd name="connsiteY15" fmla="*/ 200025 h 1186394"/>
                <a:gd name="connsiteX16" fmla="*/ 123516 w 1042988"/>
                <a:gd name="connsiteY16" fmla="*/ 247650 h 1186394"/>
                <a:gd name="connsiteX17" fmla="*/ 113991 w 1042988"/>
                <a:gd name="connsiteY17" fmla="*/ 295275 h 1186394"/>
                <a:gd name="connsiteX18" fmla="*/ 99704 w 1042988"/>
                <a:gd name="connsiteY18" fmla="*/ 350044 h 1186394"/>
                <a:gd name="connsiteX19" fmla="*/ 102085 w 1042988"/>
                <a:gd name="connsiteY19" fmla="*/ 407194 h 1186394"/>
                <a:gd name="connsiteX20" fmla="*/ 99704 w 1042988"/>
                <a:gd name="connsiteY20" fmla="*/ 469106 h 1186394"/>
                <a:gd name="connsiteX21" fmla="*/ 66366 w 1042988"/>
                <a:gd name="connsiteY21" fmla="*/ 538163 h 1186394"/>
                <a:gd name="connsiteX22" fmla="*/ 52079 w 1042988"/>
                <a:gd name="connsiteY22" fmla="*/ 566738 h 1186394"/>
                <a:gd name="connsiteX23" fmla="*/ 42554 w 1042988"/>
                <a:gd name="connsiteY23" fmla="*/ 588169 h 1186394"/>
                <a:gd name="connsiteX24" fmla="*/ 44935 w 1042988"/>
                <a:gd name="connsiteY24" fmla="*/ 626269 h 1186394"/>
                <a:gd name="connsiteX25" fmla="*/ 44935 w 1042988"/>
                <a:gd name="connsiteY25" fmla="*/ 626269 h 1186394"/>
                <a:gd name="connsiteX26" fmla="*/ 40172 w 1042988"/>
                <a:gd name="connsiteY26" fmla="*/ 704850 h 1186394"/>
                <a:gd name="connsiteX27" fmla="*/ 61604 w 1042988"/>
                <a:gd name="connsiteY27" fmla="*/ 752475 h 1186394"/>
                <a:gd name="connsiteX28" fmla="*/ 52078 w 1042988"/>
                <a:gd name="connsiteY28" fmla="*/ 790575 h 1186394"/>
                <a:gd name="connsiteX29" fmla="*/ 19049 w 1042988"/>
                <a:gd name="connsiteY29" fmla="*/ 948271 h 1186394"/>
                <a:gd name="connsiteX30" fmla="*/ 7142 w 1042988"/>
                <a:gd name="connsiteY30" fmla="*/ 1064952 h 1186394"/>
                <a:gd name="connsiteX31" fmla="*/ 0 w 1042988"/>
                <a:gd name="connsiteY31" fmla="*/ 1186394 h 1186394"/>
                <a:gd name="connsiteX32" fmla="*/ 1042988 w 1042988"/>
                <a:gd name="connsiteY32" fmla="*/ 1184013 h 1186394"/>
                <a:gd name="connsiteX33" fmla="*/ 1037917 w 1042988"/>
                <a:gd name="connsiteY33" fmla="*/ 792956 h 1186394"/>
                <a:gd name="connsiteX34" fmla="*/ 990291 w 1042988"/>
                <a:gd name="connsiteY34" fmla="*/ 385763 h 1186394"/>
                <a:gd name="connsiteX35" fmla="*/ 930760 w 1042988"/>
                <a:gd name="connsiteY35" fmla="*/ 211931 h 1186394"/>
                <a:gd name="connsiteX0" fmla="*/ 925997 w 1038225"/>
                <a:gd name="connsiteY0" fmla="*/ 211931 h 1184013"/>
                <a:gd name="connsiteX1" fmla="*/ 787884 w 1038225"/>
                <a:gd name="connsiteY1" fmla="*/ 114300 h 1184013"/>
                <a:gd name="connsiteX2" fmla="*/ 709304 w 1038225"/>
                <a:gd name="connsiteY2" fmla="*/ 102394 h 1184013"/>
                <a:gd name="connsiteX3" fmla="*/ 537853 w 1038225"/>
                <a:gd name="connsiteY3" fmla="*/ 95250 h 1184013"/>
                <a:gd name="connsiteX4" fmla="*/ 394978 w 1038225"/>
                <a:gd name="connsiteY4" fmla="*/ 92869 h 1184013"/>
                <a:gd name="connsiteX5" fmla="*/ 299728 w 1038225"/>
                <a:gd name="connsiteY5" fmla="*/ 83344 h 1184013"/>
                <a:gd name="connsiteX6" fmla="*/ 273534 w 1038225"/>
                <a:gd name="connsiteY6" fmla="*/ 45244 h 1184013"/>
                <a:gd name="connsiteX7" fmla="*/ 259247 w 1038225"/>
                <a:gd name="connsiteY7" fmla="*/ 26194 h 1184013"/>
                <a:gd name="connsiteX8" fmla="*/ 244959 w 1038225"/>
                <a:gd name="connsiteY8" fmla="*/ 4763 h 1184013"/>
                <a:gd name="connsiteX9" fmla="*/ 225910 w 1038225"/>
                <a:gd name="connsiteY9" fmla="*/ 11906 h 1184013"/>
                <a:gd name="connsiteX10" fmla="*/ 206859 w 1038225"/>
                <a:gd name="connsiteY10" fmla="*/ 0 h 1184013"/>
                <a:gd name="connsiteX11" fmla="*/ 185428 w 1038225"/>
                <a:gd name="connsiteY11" fmla="*/ 21431 h 1184013"/>
                <a:gd name="connsiteX12" fmla="*/ 173522 w 1038225"/>
                <a:gd name="connsiteY12" fmla="*/ 50006 h 1184013"/>
                <a:gd name="connsiteX13" fmla="*/ 152091 w 1038225"/>
                <a:gd name="connsiteY13" fmla="*/ 59531 h 1184013"/>
                <a:gd name="connsiteX14" fmla="*/ 152091 w 1038225"/>
                <a:gd name="connsiteY14" fmla="*/ 111919 h 1184013"/>
                <a:gd name="connsiteX15" fmla="*/ 116372 w 1038225"/>
                <a:gd name="connsiteY15" fmla="*/ 200025 h 1184013"/>
                <a:gd name="connsiteX16" fmla="*/ 118753 w 1038225"/>
                <a:gd name="connsiteY16" fmla="*/ 247650 h 1184013"/>
                <a:gd name="connsiteX17" fmla="*/ 109228 w 1038225"/>
                <a:gd name="connsiteY17" fmla="*/ 295275 h 1184013"/>
                <a:gd name="connsiteX18" fmla="*/ 94941 w 1038225"/>
                <a:gd name="connsiteY18" fmla="*/ 350044 h 1184013"/>
                <a:gd name="connsiteX19" fmla="*/ 97322 w 1038225"/>
                <a:gd name="connsiteY19" fmla="*/ 407194 h 1184013"/>
                <a:gd name="connsiteX20" fmla="*/ 94941 w 1038225"/>
                <a:gd name="connsiteY20" fmla="*/ 469106 h 1184013"/>
                <a:gd name="connsiteX21" fmla="*/ 61603 w 1038225"/>
                <a:gd name="connsiteY21" fmla="*/ 538163 h 1184013"/>
                <a:gd name="connsiteX22" fmla="*/ 47316 w 1038225"/>
                <a:gd name="connsiteY22" fmla="*/ 566738 h 1184013"/>
                <a:gd name="connsiteX23" fmla="*/ 37791 w 1038225"/>
                <a:gd name="connsiteY23" fmla="*/ 588169 h 1184013"/>
                <a:gd name="connsiteX24" fmla="*/ 40172 w 1038225"/>
                <a:gd name="connsiteY24" fmla="*/ 626269 h 1184013"/>
                <a:gd name="connsiteX25" fmla="*/ 40172 w 1038225"/>
                <a:gd name="connsiteY25" fmla="*/ 626269 h 1184013"/>
                <a:gd name="connsiteX26" fmla="*/ 35409 w 1038225"/>
                <a:gd name="connsiteY26" fmla="*/ 704850 h 1184013"/>
                <a:gd name="connsiteX27" fmla="*/ 56841 w 1038225"/>
                <a:gd name="connsiteY27" fmla="*/ 752475 h 1184013"/>
                <a:gd name="connsiteX28" fmla="*/ 47315 w 1038225"/>
                <a:gd name="connsiteY28" fmla="*/ 790575 h 1184013"/>
                <a:gd name="connsiteX29" fmla="*/ 14286 w 1038225"/>
                <a:gd name="connsiteY29" fmla="*/ 948271 h 1184013"/>
                <a:gd name="connsiteX30" fmla="*/ 2379 w 1038225"/>
                <a:gd name="connsiteY30" fmla="*/ 1064952 h 1184013"/>
                <a:gd name="connsiteX31" fmla="*/ 0 w 1038225"/>
                <a:gd name="connsiteY31" fmla="*/ 1181632 h 1184013"/>
                <a:gd name="connsiteX32" fmla="*/ 1038225 w 1038225"/>
                <a:gd name="connsiteY32" fmla="*/ 1184013 h 1184013"/>
                <a:gd name="connsiteX33" fmla="*/ 1033154 w 1038225"/>
                <a:gd name="connsiteY33" fmla="*/ 792956 h 1184013"/>
                <a:gd name="connsiteX34" fmla="*/ 985528 w 1038225"/>
                <a:gd name="connsiteY34" fmla="*/ 385763 h 1184013"/>
                <a:gd name="connsiteX35" fmla="*/ 925997 w 1038225"/>
                <a:gd name="connsiteY35" fmla="*/ 211931 h 118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038225" h="1184013">
                  <a:moveTo>
                    <a:pt x="925997" y="211931"/>
                  </a:moveTo>
                  <a:cubicBezTo>
                    <a:pt x="893056" y="166687"/>
                    <a:pt x="823999" y="132556"/>
                    <a:pt x="787884" y="114300"/>
                  </a:cubicBezTo>
                  <a:cubicBezTo>
                    <a:pt x="751769" y="96044"/>
                    <a:pt x="750182" y="103188"/>
                    <a:pt x="709304" y="102394"/>
                  </a:cubicBezTo>
                  <a:cubicBezTo>
                    <a:pt x="668426" y="101600"/>
                    <a:pt x="590241" y="96838"/>
                    <a:pt x="537853" y="95250"/>
                  </a:cubicBezTo>
                  <a:cubicBezTo>
                    <a:pt x="485465" y="93663"/>
                    <a:pt x="442603" y="93663"/>
                    <a:pt x="394978" y="92869"/>
                  </a:cubicBezTo>
                  <a:lnTo>
                    <a:pt x="299728" y="83344"/>
                  </a:lnTo>
                  <a:lnTo>
                    <a:pt x="273534" y="45244"/>
                  </a:lnTo>
                  <a:lnTo>
                    <a:pt x="259247" y="26194"/>
                  </a:lnTo>
                  <a:lnTo>
                    <a:pt x="244959" y="4763"/>
                  </a:lnTo>
                  <a:lnTo>
                    <a:pt x="225910" y="11906"/>
                  </a:lnTo>
                  <a:lnTo>
                    <a:pt x="206859" y="0"/>
                  </a:lnTo>
                  <a:lnTo>
                    <a:pt x="185428" y="21431"/>
                  </a:lnTo>
                  <a:lnTo>
                    <a:pt x="173522" y="50006"/>
                  </a:lnTo>
                  <a:lnTo>
                    <a:pt x="152091" y="59531"/>
                  </a:lnTo>
                  <a:cubicBezTo>
                    <a:pt x="148519" y="69850"/>
                    <a:pt x="158044" y="88503"/>
                    <a:pt x="152091" y="111919"/>
                  </a:cubicBezTo>
                  <a:cubicBezTo>
                    <a:pt x="146138" y="135335"/>
                    <a:pt x="115578" y="184150"/>
                    <a:pt x="116372" y="200025"/>
                  </a:cubicBezTo>
                  <a:lnTo>
                    <a:pt x="118753" y="247650"/>
                  </a:lnTo>
                  <a:cubicBezTo>
                    <a:pt x="117562" y="263525"/>
                    <a:pt x="113197" y="278209"/>
                    <a:pt x="109228" y="295275"/>
                  </a:cubicBezTo>
                  <a:cubicBezTo>
                    <a:pt x="105259" y="312341"/>
                    <a:pt x="94147" y="330994"/>
                    <a:pt x="94941" y="350044"/>
                  </a:cubicBezTo>
                  <a:cubicBezTo>
                    <a:pt x="95735" y="369094"/>
                    <a:pt x="98116" y="386557"/>
                    <a:pt x="97322" y="407194"/>
                  </a:cubicBezTo>
                  <a:cubicBezTo>
                    <a:pt x="96528" y="427831"/>
                    <a:pt x="106054" y="446087"/>
                    <a:pt x="94941" y="469106"/>
                  </a:cubicBezTo>
                  <a:lnTo>
                    <a:pt x="61603" y="538163"/>
                  </a:lnTo>
                  <a:cubicBezTo>
                    <a:pt x="50490" y="561182"/>
                    <a:pt x="51285" y="558404"/>
                    <a:pt x="47316" y="566738"/>
                  </a:cubicBezTo>
                  <a:lnTo>
                    <a:pt x="37791" y="588169"/>
                  </a:lnTo>
                  <a:cubicBezTo>
                    <a:pt x="34616" y="595313"/>
                    <a:pt x="39775" y="619919"/>
                    <a:pt x="40172" y="626269"/>
                  </a:cubicBezTo>
                  <a:lnTo>
                    <a:pt x="40172" y="626269"/>
                  </a:lnTo>
                  <a:cubicBezTo>
                    <a:pt x="39378" y="639366"/>
                    <a:pt x="28265" y="688975"/>
                    <a:pt x="35409" y="704850"/>
                  </a:cubicBezTo>
                  <a:lnTo>
                    <a:pt x="56841" y="752475"/>
                  </a:lnTo>
                  <a:lnTo>
                    <a:pt x="47315" y="790575"/>
                  </a:lnTo>
                  <a:lnTo>
                    <a:pt x="14286" y="948271"/>
                  </a:lnTo>
                  <a:lnTo>
                    <a:pt x="2379" y="1064952"/>
                  </a:lnTo>
                  <a:lnTo>
                    <a:pt x="0" y="1181632"/>
                  </a:lnTo>
                  <a:lnTo>
                    <a:pt x="1038225" y="1184013"/>
                  </a:lnTo>
                  <a:cubicBezTo>
                    <a:pt x="1036535" y="1053661"/>
                    <a:pt x="1034844" y="923308"/>
                    <a:pt x="1033154" y="792956"/>
                  </a:cubicBezTo>
                  <a:cubicBezTo>
                    <a:pt x="1030773" y="553641"/>
                    <a:pt x="1019659" y="478235"/>
                    <a:pt x="985528" y="385763"/>
                  </a:cubicBezTo>
                  <a:cubicBezTo>
                    <a:pt x="950603" y="331788"/>
                    <a:pt x="958938" y="257175"/>
                    <a:pt x="925997" y="211931"/>
                  </a:cubicBezTo>
                  <a:close/>
                </a:path>
              </a:pathLst>
            </a:custGeom>
            <a:solidFill>
              <a:srgbClr val="FFD5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60" name="TextBox 146">
              <a:extLst>
                <a:ext uri="{FF2B5EF4-FFF2-40B4-BE49-F238E27FC236}">
                  <a16:creationId xmlns:a16="http://schemas.microsoft.com/office/drawing/2014/main" id="{AFC3C0D0-F5D2-4449-B593-2B67E53969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545209" y="1635789"/>
              <a:ext cx="408022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900" dirty="0">
                  <a:latin typeface="Calibri" pitchFamily="34" charset="0"/>
                </a:rPr>
                <a:t>Nmg</a:t>
              </a:r>
            </a:p>
          </p:txBody>
        </p:sp>
        <p:sp>
          <p:nvSpPr>
            <p:cNvPr id="661" name="Rectangle 660">
              <a:extLst>
                <a:ext uri="{FF2B5EF4-FFF2-40B4-BE49-F238E27FC236}">
                  <a16:creationId xmlns:a16="http://schemas.microsoft.com/office/drawing/2014/main" id="{11BD92E7-3ECA-4F5A-B249-E39619B49FE0}"/>
                </a:ext>
              </a:extLst>
            </p:cNvPr>
            <p:cNvSpPr/>
            <p:nvPr/>
          </p:nvSpPr>
          <p:spPr>
            <a:xfrm>
              <a:off x="12191939" y="1363122"/>
              <a:ext cx="72008" cy="720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664" name="Freeform 19">
              <a:extLst>
                <a:ext uri="{FF2B5EF4-FFF2-40B4-BE49-F238E27FC236}">
                  <a16:creationId xmlns:a16="http://schemas.microsoft.com/office/drawing/2014/main" id="{3443BF9B-B70A-4D75-ABA6-A5DB677289D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43637" y="1023782"/>
              <a:ext cx="42694" cy="50664"/>
            </a:xfrm>
            <a:custGeom>
              <a:avLst/>
              <a:gdLst>
                <a:gd name="connsiteX0" fmla="*/ 0 w 178594"/>
                <a:gd name="connsiteY0" fmla="*/ 90488 h 211931"/>
                <a:gd name="connsiteX1" fmla="*/ 28575 w 178594"/>
                <a:gd name="connsiteY1" fmla="*/ 157163 h 211931"/>
                <a:gd name="connsiteX2" fmla="*/ 85725 w 178594"/>
                <a:gd name="connsiteY2" fmla="*/ 211931 h 211931"/>
                <a:gd name="connsiteX3" fmla="*/ 121444 w 178594"/>
                <a:gd name="connsiteY3" fmla="*/ 164306 h 211931"/>
                <a:gd name="connsiteX4" fmla="*/ 145256 w 178594"/>
                <a:gd name="connsiteY4" fmla="*/ 76200 h 211931"/>
                <a:gd name="connsiteX5" fmla="*/ 178594 w 178594"/>
                <a:gd name="connsiteY5" fmla="*/ 0 h 211931"/>
                <a:gd name="connsiteX6" fmla="*/ 0 w 178594"/>
                <a:gd name="connsiteY6" fmla="*/ 90488 h 211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594" h="211931">
                  <a:moveTo>
                    <a:pt x="0" y="90488"/>
                  </a:moveTo>
                  <a:lnTo>
                    <a:pt x="28575" y="157163"/>
                  </a:lnTo>
                  <a:lnTo>
                    <a:pt x="85725" y="211931"/>
                  </a:lnTo>
                  <a:lnTo>
                    <a:pt x="121444" y="164306"/>
                  </a:lnTo>
                  <a:lnTo>
                    <a:pt x="145256" y="76200"/>
                  </a:lnTo>
                  <a:lnTo>
                    <a:pt x="178594" y="0"/>
                  </a:lnTo>
                  <a:lnTo>
                    <a:pt x="0" y="90488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65" name="Freeform 218">
              <a:extLst>
                <a:ext uri="{FF2B5EF4-FFF2-40B4-BE49-F238E27FC236}">
                  <a16:creationId xmlns:a16="http://schemas.microsoft.com/office/drawing/2014/main" id="{95BFBAA2-3A8B-43FF-ACB5-68567FF5777B}"/>
                </a:ext>
              </a:extLst>
            </p:cNvPr>
            <p:cNvSpPr>
              <a:spLocks noChangeAspect="1"/>
            </p:cNvSpPr>
            <p:nvPr/>
          </p:nvSpPr>
          <p:spPr>
            <a:xfrm rot="21480000">
              <a:off x="8656083" y="1028727"/>
              <a:ext cx="56141" cy="50523"/>
            </a:xfrm>
            <a:custGeom>
              <a:avLst/>
              <a:gdLst>
                <a:gd name="connsiteX0" fmla="*/ 0 w 178594"/>
                <a:gd name="connsiteY0" fmla="*/ 90488 h 211931"/>
                <a:gd name="connsiteX1" fmla="*/ 28575 w 178594"/>
                <a:gd name="connsiteY1" fmla="*/ 157163 h 211931"/>
                <a:gd name="connsiteX2" fmla="*/ 85725 w 178594"/>
                <a:gd name="connsiteY2" fmla="*/ 211931 h 211931"/>
                <a:gd name="connsiteX3" fmla="*/ 121444 w 178594"/>
                <a:gd name="connsiteY3" fmla="*/ 164306 h 211931"/>
                <a:gd name="connsiteX4" fmla="*/ 145256 w 178594"/>
                <a:gd name="connsiteY4" fmla="*/ 76200 h 211931"/>
                <a:gd name="connsiteX5" fmla="*/ 178594 w 178594"/>
                <a:gd name="connsiteY5" fmla="*/ 0 h 211931"/>
                <a:gd name="connsiteX6" fmla="*/ 0 w 178594"/>
                <a:gd name="connsiteY6" fmla="*/ 90488 h 211931"/>
                <a:gd name="connsiteX0" fmla="*/ 0 w 186077"/>
                <a:gd name="connsiteY0" fmla="*/ 23131 h 211931"/>
                <a:gd name="connsiteX1" fmla="*/ 36058 w 186077"/>
                <a:gd name="connsiteY1" fmla="*/ 157163 h 211931"/>
                <a:gd name="connsiteX2" fmla="*/ 93208 w 186077"/>
                <a:gd name="connsiteY2" fmla="*/ 211931 h 211931"/>
                <a:gd name="connsiteX3" fmla="*/ 128927 w 186077"/>
                <a:gd name="connsiteY3" fmla="*/ 164306 h 211931"/>
                <a:gd name="connsiteX4" fmla="*/ 152739 w 186077"/>
                <a:gd name="connsiteY4" fmla="*/ 76200 h 211931"/>
                <a:gd name="connsiteX5" fmla="*/ 186077 w 186077"/>
                <a:gd name="connsiteY5" fmla="*/ 0 h 211931"/>
                <a:gd name="connsiteX6" fmla="*/ 0 w 186077"/>
                <a:gd name="connsiteY6" fmla="*/ 23131 h 211931"/>
                <a:gd name="connsiteX0" fmla="*/ 0 w 186077"/>
                <a:gd name="connsiteY0" fmla="*/ 23131 h 164304"/>
                <a:gd name="connsiteX1" fmla="*/ 36058 w 186077"/>
                <a:gd name="connsiteY1" fmla="*/ 157163 h 164304"/>
                <a:gd name="connsiteX2" fmla="*/ 128927 w 186077"/>
                <a:gd name="connsiteY2" fmla="*/ 164306 h 164304"/>
                <a:gd name="connsiteX3" fmla="*/ 152739 w 186077"/>
                <a:gd name="connsiteY3" fmla="*/ 76200 h 164304"/>
                <a:gd name="connsiteX4" fmla="*/ 186077 w 186077"/>
                <a:gd name="connsiteY4" fmla="*/ 0 h 164304"/>
                <a:gd name="connsiteX5" fmla="*/ 0 w 186077"/>
                <a:gd name="connsiteY5" fmla="*/ 23131 h 164304"/>
                <a:gd name="connsiteX0" fmla="*/ 0 w 186077"/>
                <a:gd name="connsiteY0" fmla="*/ 23131 h 174663"/>
                <a:gd name="connsiteX1" fmla="*/ 36058 w 186077"/>
                <a:gd name="connsiteY1" fmla="*/ 157163 h 174663"/>
                <a:gd name="connsiteX2" fmla="*/ 128927 w 186077"/>
                <a:gd name="connsiteY2" fmla="*/ 164306 h 174663"/>
                <a:gd name="connsiteX3" fmla="*/ 152739 w 186077"/>
                <a:gd name="connsiteY3" fmla="*/ 76200 h 174663"/>
                <a:gd name="connsiteX4" fmla="*/ 186077 w 186077"/>
                <a:gd name="connsiteY4" fmla="*/ 0 h 174663"/>
                <a:gd name="connsiteX5" fmla="*/ 0 w 186077"/>
                <a:gd name="connsiteY5" fmla="*/ 23131 h 174663"/>
                <a:gd name="connsiteX0" fmla="*/ 8011 w 194088"/>
                <a:gd name="connsiteY0" fmla="*/ 23131 h 174663"/>
                <a:gd name="connsiteX1" fmla="*/ 44069 w 194088"/>
                <a:gd name="connsiteY1" fmla="*/ 157163 h 174663"/>
                <a:gd name="connsiteX2" fmla="*/ 136938 w 194088"/>
                <a:gd name="connsiteY2" fmla="*/ 164306 h 174663"/>
                <a:gd name="connsiteX3" fmla="*/ 160750 w 194088"/>
                <a:gd name="connsiteY3" fmla="*/ 76200 h 174663"/>
                <a:gd name="connsiteX4" fmla="*/ 194088 w 194088"/>
                <a:gd name="connsiteY4" fmla="*/ 0 h 174663"/>
                <a:gd name="connsiteX5" fmla="*/ 8011 w 194088"/>
                <a:gd name="connsiteY5" fmla="*/ 23131 h 174663"/>
                <a:gd name="connsiteX0" fmla="*/ 8011 w 194088"/>
                <a:gd name="connsiteY0" fmla="*/ 23131 h 174663"/>
                <a:gd name="connsiteX1" fmla="*/ 44069 w 194088"/>
                <a:gd name="connsiteY1" fmla="*/ 157163 h 174663"/>
                <a:gd name="connsiteX2" fmla="*/ 136938 w 194088"/>
                <a:gd name="connsiteY2" fmla="*/ 164306 h 174663"/>
                <a:gd name="connsiteX3" fmla="*/ 160750 w 194088"/>
                <a:gd name="connsiteY3" fmla="*/ 76200 h 174663"/>
                <a:gd name="connsiteX4" fmla="*/ 194088 w 194088"/>
                <a:gd name="connsiteY4" fmla="*/ 0 h 174663"/>
                <a:gd name="connsiteX5" fmla="*/ 8011 w 194088"/>
                <a:gd name="connsiteY5" fmla="*/ 23131 h 17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4088" h="174663">
                  <a:moveTo>
                    <a:pt x="8011" y="23131"/>
                  </a:moveTo>
                  <a:cubicBezTo>
                    <a:pt x="-16992" y="49325"/>
                    <a:pt x="22581" y="133634"/>
                    <a:pt x="44069" y="157163"/>
                  </a:cubicBezTo>
                  <a:cubicBezTo>
                    <a:pt x="65557" y="180692"/>
                    <a:pt x="117491" y="177800"/>
                    <a:pt x="136938" y="164306"/>
                  </a:cubicBezTo>
                  <a:cubicBezTo>
                    <a:pt x="156385" y="150812"/>
                    <a:pt x="149637" y="101600"/>
                    <a:pt x="160750" y="76200"/>
                  </a:cubicBezTo>
                  <a:lnTo>
                    <a:pt x="194088" y="0"/>
                  </a:lnTo>
                  <a:lnTo>
                    <a:pt x="8011" y="23131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66" name="TextBox 160">
              <a:extLst>
                <a:ext uri="{FF2B5EF4-FFF2-40B4-BE49-F238E27FC236}">
                  <a16:creationId xmlns:a16="http://schemas.microsoft.com/office/drawing/2014/main" id="{A42E2B1B-6BB6-4E51-904D-484F2F4B58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74947" y="1166509"/>
              <a:ext cx="306492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Oc</a:t>
              </a:r>
            </a:p>
          </p:txBody>
        </p:sp>
        <p:sp>
          <p:nvSpPr>
            <p:cNvPr id="667" name="TextBox 190">
              <a:extLst>
                <a:ext uri="{FF2B5EF4-FFF2-40B4-BE49-F238E27FC236}">
                  <a16:creationId xmlns:a16="http://schemas.microsoft.com/office/drawing/2014/main" id="{2DBDF6FB-C219-49CF-9784-4F97B2C7EE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505245" y="1101644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668" name="TextBox 190">
              <a:extLst>
                <a:ext uri="{FF2B5EF4-FFF2-40B4-BE49-F238E27FC236}">
                  <a16:creationId xmlns:a16="http://schemas.microsoft.com/office/drawing/2014/main" id="{707172DA-45CF-4122-9D8D-E331E9F2C3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517150" y="1012390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670" name="Freeform 66">
              <a:extLst>
                <a:ext uri="{FF2B5EF4-FFF2-40B4-BE49-F238E27FC236}">
                  <a16:creationId xmlns:a16="http://schemas.microsoft.com/office/drawing/2014/main" id="{D9D737D6-7919-443D-90FF-C50AF564D10E}"/>
                </a:ext>
              </a:extLst>
            </p:cNvPr>
            <p:cNvSpPr/>
            <p:nvPr/>
          </p:nvSpPr>
          <p:spPr bwMode="auto">
            <a:xfrm>
              <a:off x="7095729" y="-57551"/>
              <a:ext cx="1513350" cy="2506927"/>
            </a:xfrm>
            <a:custGeom>
              <a:avLst/>
              <a:gdLst>
                <a:gd name="connsiteX0" fmla="*/ 1028700 w 1028700"/>
                <a:gd name="connsiteY0" fmla="*/ 2466975 h 2466975"/>
                <a:gd name="connsiteX1" fmla="*/ 709613 w 1028700"/>
                <a:gd name="connsiteY1" fmla="*/ 2181225 h 2466975"/>
                <a:gd name="connsiteX2" fmla="*/ 495300 w 1028700"/>
                <a:gd name="connsiteY2" fmla="*/ 1843087 h 2466975"/>
                <a:gd name="connsiteX3" fmla="*/ 304800 w 1028700"/>
                <a:gd name="connsiteY3" fmla="*/ 1462087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09613 w 1028700"/>
                <a:gd name="connsiteY1" fmla="*/ 2181225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73819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82699 w 1028700"/>
                <a:gd name="connsiteY2" fmla="*/ 1851776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73819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44453 w 1044453"/>
                <a:gd name="connsiteY0" fmla="*/ 2600204 h 2600204"/>
                <a:gd name="connsiteX1" fmla="*/ 734891 w 1044453"/>
                <a:gd name="connsiteY1" fmla="*/ 2309691 h 2600204"/>
                <a:gd name="connsiteX2" fmla="*/ 498452 w 1044453"/>
                <a:gd name="connsiteY2" fmla="*/ 1985005 h 2600204"/>
                <a:gd name="connsiteX3" fmla="*/ 327696 w 1044453"/>
                <a:gd name="connsiteY3" fmla="*/ 1590553 h 2600204"/>
                <a:gd name="connsiteX4" fmla="*/ 225303 w 1044453"/>
                <a:gd name="connsiteY4" fmla="*/ 1242891 h 2600204"/>
                <a:gd name="connsiteX5" fmla="*/ 89572 w 1044453"/>
                <a:gd name="connsiteY5" fmla="*/ 614241 h 2600204"/>
                <a:gd name="connsiteX6" fmla="*/ 15753 w 1044453"/>
                <a:gd name="connsiteY6" fmla="*/ 133229 h 2600204"/>
                <a:gd name="connsiteX7" fmla="*/ 0 w 1044453"/>
                <a:gd name="connsiteY7" fmla="*/ 0 h 2600204"/>
                <a:gd name="connsiteX0" fmla="*/ 1888767 w 1888767"/>
                <a:gd name="connsiteY0" fmla="*/ 3054919 h 3054919"/>
                <a:gd name="connsiteX1" fmla="*/ 734891 w 1888767"/>
                <a:gd name="connsiteY1" fmla="*/ 2309691 h 3054919"/>
                <a:gd name="connsiteX2" fmla="*/ 498452 w 1888767"/>
                <a:gd name="connsiteY2" fmla="*/ 1985005 h 3054919"/>
                <a:gd name="connsiteX3" fmla="*/ 327696 w 1888767"/>
                <a:gd name="connsiteY3" fmla="*/ 1590553 h 3054919"/>
                <a:gd name="connsiteX4" fmla="*/ 225303 w 1888767"/>
                <a:gd name="connsiteY4" fmla="*/ 1242891 h 3054919"/>
                <a:gd name="connsiteX5" fmla="*/ 89572 w 1888767"/>
                <a:gd name="connsiteY5" fmla="*/ 614241 h 3054919"/>
                <a:gd name="connsiteX6" fmla="*/ 15753 w 1888767"/>
                <a:gd name="connsiteY6" fmla="*/ 133229 h 3054919"/>
                <a:gd name="connsiteX7" fmla="*/ 0 w 1888767"/>
                <a:gd name="connsiteY7" fmla="*/ 0 h 3054919"/>
                <a:gd name="connsiteX0" fmla="*/ 1888767 w 1888767"/>
                <a:gd name="connsiteY0" fmla="*/ 3054919 h 3054919"/>
                <a:gd name="connsiteX1" fmla="*/ 1031031 w 1888767"/>
                <a:gd name="connsiteY1" fmla="*/ 2590628 h 3054919"/>
                <a:gd name="connsiteX2" fmla="*/ 498452 w 1888767"/>
                <a:gd name="connsiteY2" fmla="*/ 1985005 h 3054919"/>
                <a:gd name="connsiteX3" fmla="*/ 327696 w 1888767"/>
                <a:gd name="connsiteY3" fmla="*/ 1590553 h 3054919"/>
                <a:gd name="connsiteX4" fmla="*/ 225303 w 1888767"/>
                <a:gd name="connsiteY4" fmla="*/ 1242891 h 3054919"/>
                <a:gd name="connsiteX5" fmla="*/ 89572 w 1888767"/>
                <a:gd name="connsiteY5" fmla="*/ 614241 h 3054919"/>
                <a:gd name="connsiteX6" fmla="*/ 15753 w 1888767"/>
                <a:gd name="connsiteY6" fmla="*/ 133229 h 3054919"/>
                <a:gd name="connsiteX7" fmla="*/ 0 w 1888767"/>
                <a:gd name="connsiteY7" fmla="*/ 0 h 3054919"/>
                <a:gd name="connsiteX0" fmla="*/ 1888767 w 1888767"/>
                <a:gd name="connsiteY0" fmla="*/ 3054919 h 3054919"/>
                <a:gd name="connsiteX1" fmla="*/ 1031031 w 1888767"/>
                <a:gd name="connsiteY1" fmla="*/ 2590628 h 3054919"/>
                <a:gd name="connsiteX2" fmla="*/ 743908 w 1888767"/>
                <a:gd name="connsiteY2" fmla="*/ 2308973 h 3054919"/>
                <a:gd name="connsiteX3" fmla="*/ 498452 w 1888767"/>
                <a:gd name="connsiteY3" fmla="*/ 1985005 h 3054919"/>
                <a:gd name="connsiteX4" fmla="*/ 327696 w 1888767"/>
                <a:gd name="connsiteY4" fmla="*/ 1590553 h 3054919"/>
                <a:gd name="connsiteX5" fmla="*/ 225303 w 1888767"/>
                <a:gd name="connsiteY5" fmla="*/ 1242891 h 3054919"/>
                <a:gd name="connsiteX6" fmla="*/ 89572 w 1888767"/>
                <a:gd name="connsiteY6" fmla="*/ 614241 h 3054919"/>
                <a:gd name="connsiteX7" fmla="*/ 15753 w 1888767"/>
                <a:gd name="connsiteY7" fmla="*/ 133229 h 3054919"/>
                <a:gd name="connsiteX8" fmla="*/ 0 w 1888767"/>
                <a:gd name="connsiteY8" fmla="*/ 0 h 3054919"/>
                <a:gd name="connsiteX0" fmla="*/ 1888767 w 1888767"/>
                <a:gd name="connsiteY0" fmla="*/ 3054919 h 3054919"/>
                <a:gd name="connsiteX1" fmla="*/ 1031031 w 1888767"/>
                <a:gd name="connsiteY1" fmla="*/ 2590628 h 3054919"/>
                <a:gd name="connsiteX2" fmla="*/ 737606 w 1888767"/>
                <a:gd name="connsiteY2" fmla="*/ 2320558 h 3054919"/>
                <a:gd name="connsiteX3" fmla="*/ 498452 w 1888767"/>
                <a:gd name="connsiteY3" fmla="*/ 1985005 h 3054919"/>
                <a:gd name="connsiteX4" fmla="*/ 327696 w 1888767"/>
                <a:gd name="connsiteY4" fmla="*/ 1590553 h 3054919"/>
                <a:gd name="connsiteX5" fmla="*/ 225303 w 1888767"/>
                <a:gd name="connsiteY5" fmla="*/ 1242891 h 3054919"/>
                <a:gd name="connsiteX6" fmla="*/ 89572 w 1888767"/>
                <a:gd name="connsiteY6" fmla="*/ 614241 h 3054919"/>
                <a:gd name="connsiteX7" fmla="*/ 15753 w 1888767"/>
                <a:gd name="connsiteY7" fmla="*/ 133229 h 3054919"/>
                <a:gd name="connsiteX8" fmla="*/ 0 w 1888767"/>
                <a:gd name="connsiteY8" fmla="*/ 0 h 3054919"/>
                <a:gd name="connsiteX0" fmla="*/ 1904519 w 1904519"/>
                <a:gd name="connsiteY0" fmla="*/ 3014371 h 3014371"/>
                <a:gd name="connsiteX1" fmla="*/ 1031031 w 1904519"/>
                <a:gd name="connsiteY1" fmla="*/ 2590628 h 3014371"/>
                <a:gd name="connsiteX2" fmla="*/ 737606 w 1904519"/>
                <a:gd name="connsiteY2" fmla="*/ 2320558 h 3014371"/>
                <a:gd name="connsiteX3" fmla="*/ 498452 w 1904519"/>
                <a:gd name="connsiteY3" fmla="*/ 1985005 h 3014371"/>
                <a:gd name="connsiteX4" fmla="*/ 327696 w 1904519"/>
                <a:gd name="connsiteY4" fmla="*/ 1590553 h 3014371"/>
                <a:gd name="connsiteX5" fmla="*/ 225303 w 1904519"/>
                <a:gd name="connsiteY5" fmla="*/ 1242891 h 3014371"/>
                <a:gd name="connsiteX6" fmla="*/ 89572 w 1904519"/>
                <a:gd name="connsiteY6" fmla="*/ 614241 h 3014371"/>
                <a:gd name="connsiteX7" fmla="*/ 15753 w 1904519"/>
                <a:gd name="connsiteY7" fmla="*/ 133229 h 3014371"/>
                <a:gd name="connsiteX8" fmla="*/ 0 w 1904519"/>
                <a:gd name="connsiteY8" fmla="*/ 0 h 3014371"/>
                <a:gd name="connsiteX0" fmla="*/ 1904519 w 1904519"/>
                <a:gd name="connsiteY0" fmla="*/ 3014371 h 3014371"/>
                <a:gd name="connsiteX1" fmla="*/ 1405498 w 1904519"/>
                <a:gd name="connsiteY1" fmla="*/ 2778169 h 3014371"/>
                <a:gd name="connsiteX2" fmla="*/ 1031031 w 1904519"/>
                <a:gd name="connsiteY2" fmla="*/ 2590628 h 3014371"/>
                <a:gd name="connsiteX3" fmla="*/ 737606 w 1904519"/>
                <a:gd name="connsiteY3" fmla="*/ 2320558 h 3014371"/>
                <a:gd name="connsiteX4" fmla="*/ 498452 w 1904519"/>
                <a:gd name="connsiteY4" fmla="*/ 1985005 h 3014371"/>
                <a:gd name="connsiteX5" fmla="*/ 327696 w 1904519"/>
                <a:gd name="connsiteY5" fmla="*/ 1590553 h 3014371"/>
                <a:gd name="connsiteX6" fmla="*/ 225303 w 1904519"/>
                <a:gd name="connsiteY6" fmla="*/ 1242891 h 3014371"/>
                <a:gd name="connsiteX7" fmla="*/ 89572 w 1904519"/>
                <a:gd name="connsiteY7" fmla="*/ 614241 h 3014371"/>
                <a:gd name="connsiteX8" fmla="*/ 15753 w 1904519"/>
                <a:gd name="connsiteY8" fmla="*/ 133229 h 3014371"/>
                <a:gd name="connsiteX9" fmla="*/ 0 w 1904519"/>
                <a:gd name="connsiteY9" fmla="*/ 0 h 3014371"/>
                <a:gd name="connsiteX0" fmla="*/ 1904519 w 1904519"/>
                <a:gd name="connsiteY0" fmla="*/ 3014371 h 3014371"/>
                <a:gd name="connsiteX1" fmla="*/ 1389746 w 1904519"/>
                <a:gd name="connsiteY1" fmla="*/ 2792650 h 3014371"/>
                <a:gd name="connsiteX2" fmla="*/ 1031031 w 1904519"/>
                <a:gd name="connsiteY2" fmla="*/ 2590628 h 3014371"/>
                <a:gd name="connsiteX3" fmla="*/ 737606 w 1904519"/>
                <a:gd name="connsiteY3" fmla="*/ 2320558 h 3014371"/>
                <a:gd name="connsiteX4" fmla="*/ 498452 w 1904519"/>
                <a:gd name="connsiteY4" fmla="*/ 1985005 h 3014371"/>
                <a:gd name="connsiteX5" fmla="*/ 327696 w 1904519"/>
                <a:gd name="connsiteY5" fmla="*/ 1590553 h 3014371"/>
                <a:gd name="connsiteX6" fmla="*/ 225303 w 1904519"/>
                <a:gd name="connsiteY6" fmla="*/ 1242891 h 3014371"/>
                <a:gd name="connsiteX7" fmla="*/ 89572 w 1904519"/>
                <a:gd name="connsiteY7" fmla="*/ 614241 h 3014371"/>
                <a:gd name="connsiteX8" fmla="*/ 15753 w 1904519"/>
                <a:gd name="connsiteY8" fmla="*/ 133229 h 3014371"/>
                <a:gd name="connsiteX9" fmla="*/ 0 w 1904519"/>
                <a:gd name="connsiteY9" fmla="*/ 0 h 3014371"/>
                <a:gd name="connsiteX0" fmla="*/ 2002183 w 2002183"/>
                <a:gd name="connsiteY0" fmla="*/ 3049126 h 3049126"/>
                <a:gd name="connsiteX1" fmla="*/ 1389746 w 2002183"/>
                <a:gd name="connsiteY1" fmla="*/ 2792650 h 3049126"/>
                <a:gd name="connsiteX2" fmla="*/ 1031031 w 2002183"/>
                <a:gd name="connsiteY2" fmla="*/ 2590628 h 3049126"/>
                <a:gd name="connsiteX3" fmla="*/ 737606 w 2002183"/>
                <a:gd name="connsiteY3" fmla="*/ 2320558 h 3049126"/>
                <a:gd name="connsiteX4" fmla="*/ 498452 w 2002183"/>
                <a:gd name="connsiteY4" fmla="*/ 1985005 h 3049126"/>
                <a:gd name="connsiteX5" fmla="*/ 327696 w 2002183"/>
                <a:gd name="connsiteY5" fmla="*/ 1590553 h 3049126"/>
                <a:gd name="connsiteX6" fmla="*/ 225303 w 2002183"/>
                <a:gd name="connsiteY6" fmla="*/ 1242891 h 3049126"/>
                <a:gd name="connsiteX7" fmla="*/ 89572 w 2002183"/>
                <a:gd name="connsiteY7" fmla="*/ 614241 h 3049126"/>
                <a:gd name="connsiteX8" fmla="*/ 15753 w 2002183"/>
                <a:gd name="connsiteY8" fmla="*/ 133229 h 3049126"/>
                <a:gd name="connsiteX9" fmla="*/ 0 w 2002183"/>
                <a:gd name="connsiteY9" fmla="*/ 0 h 3049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2183" h="3049126">
                  <a:moveTo>
                    <a:pt x="2002183" y="3049126"/>
                  </a:moveTo>
                  <a:cubicBezTo>
                    <a:pt x="1920588" y="3009276"/>
                    <a:pt x="1535327" y="2863274"/>
                    <a:pt x="1389746" y="2792650"/>
                  </a:cubicBezTo>
                  <a:cubicBezTo>
                    <a:pt x="1244165" y="2722026"/>
                    <a:pt x="1139721" y="2669310"/>
                    <a:pt x="1031031" y="2590628"/>
                  </a:cubicBezTo>
                  <a:cubicBezTo>
                    <a:pt x="922341" y="2511946"/>
                    <a:pt x="826369" y="2421495"/>
                    <a:pt x="737606" y="2320558"/>
                  </a:cubicBezTo>
                  <a:cubicBezTo>
                    <a:pt x="648843" y="2219621"/>
                    <a:pt x="566770" y="2106672"/>
                    <a:pt x="498452" y="1985005"/>
                  </a:cubicBezTo>
                  <a:cubicBezTo>
                    <a:pt x="430134" y="1863338"/>
                    <a:pt x="373221" y="1714239"/>
                    <a:pt x="327696" y="1590553"/>
                  </a:cubicBezTo>
                  <a:cubicBezTo>
                    <a:pt x="282171" y="1466867"/>
                    <a:pt x="264990" y="1405610"/>
                    <a:pt x="225303" y="1242891"/>
                  </a:cubicBezTo>
                  <a:cubicBezTo>
                    <a:pt x="185616" y="1080172"/>
                    <a:pt x="124497" y="799185"/>
                    <a:pt x="89572" y="614241"/>
                  </a:cubicBezTo>
                  <a:cubicBezTo>
                    <a:pt x="54647" y="429297"/>
                    <a:pt x="28056" y="213398"/>
                    <a:pt x="15753" y="133229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671" name="TextBox 194">
              <a:extLst>
                <a:ext uri="{FF2B5EF4-FFF2-40B4-BE49-F238E27FC236}">
                  <a16:creationId xmlns:a16="http://schemas.microsoft.com/office/drawing/2014/main" id="{D3070E07-B05C-4E96-9FAF-1BD73FD9CB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9448535" y="1957002"/>
              <a:ext cx="1216940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ZA" sz="900" dirty="0">
                  <a:latin typeface="Calibri" pitchFamily="34" charset="0"/>
                </a:rPr>
                <a:t>Nk, Ns, Nu, Nv, Ngw</a:t>
              </a:r>
            </a:p>
          </p:txBody>
        </p:sp>
        <p:sp>
          <p:nvSpPr>
            <p:cNvPr id="672" name="TextBox 194">
              <a:extLst>
                <a:ext uri="{FF2B5EF4-FFF2-40B4-BE49-F238E27FC236}">
                  <a16:creationId xmlns:a16="http://schemas.microsoft.com/office/drawing/2014/main" id="{B7B552A7-C0E5-42DF-BD23-78EFD18AE1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6815149" y="1814581"/>
              <a:ext cx="891327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Ng, Nm</a:t>
              </a:r>
            </a:p>
          </p:txBody>
        </p:sp>
        <p:sp>
          <p:nvSpPr>
            <p:cNvPr id="673" name="TextBox 194">
              <a:extLst>
                <a:ext uri="{FF2B5EF4-FFF2-40B4-BE49-F238E27FC236}">
                  <a16:creationId xmlns:a16="http://schemas.microsoft.com/office/drawing/2014/main" id="{F3BE7DBB-45CE-4B4C-A215-F2777B2DF4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7820484" y="1697545"/>
              <a:ext cx="67520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Ng, Nm</a:t>
              </a:r>
            </a:p>
          </p:txBody>
        </p:sp>
        <p:sp>
          <p:nvSpPr>
            <p:cNvPr id="676" name="TextBox 1033">
              <a:extLst>
                <a:ext uri="{FF2B5EF4-FFF2-40B4-BE49-F238E27FC236}">
                  <a16:creationId xmlns:a16="http://schemas.microsoft.com/office/drawing/2014/main" id="{9F97811E-0082-4109-8150-9BE27D5275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92281">
              <a:off x="6220080" y="422955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Swartberg</a:t>
              </a:r>
            </a:p>
          </p:txBody>
        </p:sp>
        <p:sp>
          <p:nvSpPr>
            <p:cNvPr id="677" name="TextBox 162">
              <a:extLst>
                <a:ext uri="{FF2B5EF4-FFF2-40B4-BE49-F238E27FC236}">
                  <a16:creationId xmlns:a16="http://schemas.microsoft.com/office/drawing/2014/main" id="{378631EA-3E44-4BD6-BFFF-E09EB5B9A0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038457">
              <a:off x="5129414" y="442731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Witberg</a:t>
              </a:r>
            </a:p>
          </p:txBody>
        </p:sp>
        <p:sp>
          <p:nvSpPr>
            <p:cNvPr id="678" name="TextBox 161">
              <a:extLst>
                <a:ext uri="{FF2B5EF4-FFF2-40B4-BE49-F238E27FC236}">
                  <a16:creationId xmlns:a16="http://schemas.microsoft.com/office/drawing/2014/main" id="{85EFDE45-DEA6-407A-A224-54F9A4C01C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80924">
              <a:off x="10323389" y="693237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Outeniqua</a:t>
              </a:r>
            </a:p>
          </p:txBody>
        </p:sp>
        <p:sp>
          <p:nvSpPr>
            <p:cNvPr id="679" name="TextBox 161">
              <a:extLst>
                <a:ext uri="{FF2B5EF4-FFF2-40B4-BE49-F238E27FC236}">
                  <a16:creationId xmlns:a16="http://schemas.microsoft.com/office/drawing/2014/main" id="{1A6AC63A-FE64-4A5B-BDA3-C5724E3B83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29538" y="1021815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Wilderness</a:t>
              </a:r>
            </a:p>
          </p:txBody>
        </p:sp>
        <p:sp>
          <p:nvSpPr>
            <p:cNvPr id="680" name="TextBox 146">
              <a:extLst>
                <a:ext uri="{FF2B5EF4-FFF2-40B4-BE49-F238E27FC236}">
                  <a16:creationId xmlns:a16="http://schemas.microsoft.com/office/drawing/2014/main" id="{F752E5B4-6FF4-42A3-A24B-6691FB2D82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04624" y="928594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Ke</a:t>
              </a:r>
            </a:p>
          </p:txBody>
        </p:sp>
        <p:sp>
          <p:nvSpPr>
            <p:cNvPr id="681" name="TextBox 150">
              <a:extLst>
                <a:ext uri="{FF2B5EF4-FFF2-40B4-BE49-F238E27FC236}">
                  <a16:creationId xmlns:a16="http://schemas.microsoft.com/office/drawing/2014/main" id="{C855E71A-BE6A-4B21-A408-917414A82B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02947" y="743758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Pa</a:t>
              </a:r>
            </a:p>
          </p:txBody>
        </p:sp>
        <p:sp>
          <p:nvSpPr>
            <p:cNvPr id="663" name="Freeform 63">
              <a:extLst>
                <a:ext uri="{FF2B5EF4-FFF2-40B4-BE49-F238E27FC236}">
                  <a16:creationId xmlns:a16="http://schemas.microsoft.com/office/drawing/2014/main" id="{6CB3E72C-E920-48EE-A972-047066CF5CB2}"/>
                </a:ext>
              </a:extLst>
            </p:cNvPr>
            <p:cNvSpPr/>
            <p:nvPr/>
          </p:nvSpPr>
          <p:spPr bwMode="auto">
            <a:xfrm>
              <a:off x="7475602" y="-55702"/>
              <a:ext cx="1227534" cy="2509837"/>
            </a:xfrm>
            <a:custGeom>
              <a:avLst/>
              <a:gdLst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1568 w 1030682"/>
                <a:gd name="connsiteY4" fmla="*/ 1157535 h 2484208"/>
                <a:gd name="connsiteX5" fmla="*/ 68712 w 1030682"/>
                <a:gd name="connsiteY5" fmla="*/ 845688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8712 w 1030682"/>
                <a:gd name="connsiteY4" fmla="*/ 1157535 h 2484208"/>
                <a:gd name="connsiteX5" fmla="*/ 68712 w 1030682"/>
                <a:gd name="connsiteY5" fmla="*/ 845688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8712 w 1030682"/>
                <a:gd name="connsiteY4" fmla="*/ 1157535 h 2484208"/>
                <a:gd name="connsiteX5" fmla="*/ 71093 w 1030682"/>
                <a:gd name="connsiteY5" fmla="*/ 848069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74115 w 1074115"/>
                <a:gd name="connsiteY0" fmla="*/ 2995073 h 2995073"/>
                <a:gd name="connsiteX1" fmla="*/ 804552 w 1074115"/>
                <a:gd name="connsiteY1" fmla="*/ 2762509 h 2995073"/>
                <a:gd name="connsiteX2" fmla="*/ 497990 w 1074115"/>
                <a:gd name="connsiteY2" fmla="*/ 2376664 h 2995073"/>
                <a:gd name="connsiteX3" fmla="*/ 312996 w 1074115"/>
                <a:gd name="connsiteY3" fmla="*/ 2033103 h 2995073"/>
                <a:gd name="connsiteX4" fmla="*/ 172145 w 1074115"/>
                <a:gd name="connsiteY4" fmla="*/ 1668400 h 2995073"/>
                <a:gd name="connsiteX5" fmla="*/ 114526 w 1074115"/>
                <a:gd name="connsiteY5" fmla="*/ 1358934 h 2995073"/>
                <a:gd name="connsiteX6" fmla="*/ 43433 w 1074115"/>
                <a:gd name="connsiteY6" fmla="*/ 510865 h 2995073"/>
                <a:gd name="connsiteX7" fmla="*/ 0 w 1074115"/>
                <a:gd name="connsiteY7" fmla="*/ 0 h 2995073"/>
                <a:gd name="connsiteX0" fmla="*/ 1074115 w 1074115"/>
                <a:gd name="connsiteY0" fmla="*/ 2995073 h 2995073"/>
                <a:gd name="connsiteX1" fmla="*/ 804552 w 1074115"/>
                <a:gd name="connsiteY1" fmla="*/ 2762509 h 2995073"/>
                <a:gd name="connsiteX2" fmla="*/ 497990 w 1074115"/>
                <a:gd name="connsiteY2" fmla="*/ 2376664 h 2995073"/>
                <a:gd name="connsiteX3" fmla="*/ 312996 w 1074115"/>
                <a:gd name="connsiteY3" fmla="*/ 2033103 h 2995073"/>
                <a:gd name="connsiteX4" fmla="*/ 172145 w 1074115"/>
                <a:gd name="connsiteY4" fmla="*/ 1668400 h 2995073"/>
                <a:gd name="connsiteX5" fmla="*/ 114526 w 1074115"/>
                <a:gd name="connsiteY5" fmla="*/ 1358934 h 2995073"/>
                <a:gd name="connsiteX6" fmla="*/ 23387 w 1074115"/>
                <a:gd name="connsiteY6" fmla="*/ 510865 h 2995073"/>
                <a:gd name="connsiteX7" fmla="*/ 0 w 1074115"/>
                <a:gd name="connsiteY7" fmla="*/ 0 h 2995073"/>
                <a:gd name="connsiteX0" fmla="*/ 1722258 w 1722258"/>
                <a:gd name="connsiteY0" fmla="*/ 3519294 h 3519294"/>
                <a:gd name="connsiteX1" fmla="*/ 804552 w 1722258"/>
                <a:gd name="connsiteY1" fmla="*/ 2762509 h 3519294"/>
                <a:gd name="connsiteX2" fmla="*/ 497990 w 1722258"/>
                <a:gd name="connsiteY2" fmla="*/ 2376664 h 3519294"/>
                <a:gd name="connsiteX3" fmla="*/ 312996 w 1722258"/>
                <a:gd name="connsiteY3" fmla="*/ 2033103 h 3519294"/>
                <a:gd name="connsiteX4" fmla="*/ 172145 w 1722258"/>
                <a:gd name="connsiteY4" fmla="*/ 1668400 h 3519294"/>
                <a:gd name="connsiteX5" fmla="*/ 114526 w 1722258"/>
                <a:gd name="connsiteY5" fmla="*/ 1358934 h 3519294"/>
                <a:gd name="connsiteX6" fmla="*/ 23387 w 1722258"/>
                <a:gd name="connsiteY6" fmla="*/ 510865 h 3519294"/>
                <a:gd name="connsiteX7" fmla="*/ 0 w 1722258"/>
                <a:gd name="connsiteY7" fmla="*/ 0 h 3519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2258" h="3519294">
                  <a:moveTo>
                    <a:pt x="1722258" y="3519294"/>
                  </a:moveTo>
                  <a:cubicBezTo>
                    <a:pt x="1635487" y="3454546"/>
                    <a:pt x="1008597" y="2952947"/>
                    <a:pt x="804552" y="2762509"/>
                  </a:cubicBezTo>
                  <a:cubicBezTo>
                    <a:pt x="600507" y="2572071"/>
                    <a:pt x="579916" y="2498232"/>
                    <a:pt x="497990" y="2376664"/>
                  </a:cubicBezTo>
                  <a:cubicBezTo>
                    <a:pt x="416064" y="2255096"/>
                    <a:pt x="367303" y="2151147"/>
                    <a:pt x="312996" y="2033103"/>
                  </a:cubicBezTo>
                  <a:cubicBezTo>
                    <a:pt x="258689" y="1915059"/>
                    <a:pt x="205223" y="1780761"/>
                    <a:pt x="172145" y="1668400"/>
                  </a:cubicBezTo>
                  <a:cubicBezTo>
                    <a:pt x="139067" y="1556039"/>
                    <a:pt x="139319" y="1551857"/>
                    <a:pt x="114526" y="1358934"/>
                  </a:cubicBezTo>
                  <a:cubicBezTo>
                    <a:pt x="89733" y="1166012"/>
                    <a:pt x="35236" y="652210"/>
                    <a:pt x="23387" y="510865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A37E090-78D1-4300-BBB2-A7CC05943E48}"/>
                </a:ext>
              </a:extLst>
            </p:cNvPr>
            <p:cNvSpPr/>
            <p:nvPr/>
          </p:nvSpPr>
          <p:spPr>
            <a:xfrm>
              <a:off x="-3536245" y="-172226"/>
              <a:ext cx="15729239" cy="2625046"/>
            </a:xfrm>
            <a:prstGeom prst="rect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B85EBB30-BD0D-4608-92DF-C84761FC9FA6}"/>
                </a:ext>
              </a:extLst>
            </p:cNvPr>
            <p:cNvSpPr/>
            <p:nvPr/>
          </p:nvSpPr>
          <p:spPr>
            <a:xfrm>
              <a:off x="-3534152" y="531151"/>
              <a:ext cx="3348326" cy="521493"/>
            </a:xfrm>
            <a:custGeom>
              <a:avLst/>
              <a:gdLst>
                <a:gd name="connsiteX0" fmla="*/ 0 w 3352800"/>
                <a:gd name="connsiteY0" fmla="*/ 521493 h 521493"/>
                <a:gd name="connsiteX1" fmla="*/ 11906 w 3352800"/>
                <a:gd name="connsiteY1" fmla="*/ 7143 h 521493"/>
                <a:gd name="connsiteX2" fmla="*/ 35718 w 3352800"/>
                <a:gd name="connsiteY2" fmla="*/ 0 h 521493"/>
                <a:gd name="connsiteX3" fmla="*/ 73818 w 3352800"/>
                <a:gd name="connsiteY3" fmla="*/ 14287 h 521493"/>
                <a:gd name="connsiteX4" fmla="*/ 92868 w 3352800"/>
                <a:gd name="connsiteY4" fmla="*/ 33337 h 521493"/>
                <a:gd name="connsiteX5" fmla="*/ 100012 w 3352800"/>
                <a:gd name="connsiteY5" fmla="*/ 47625 h 521493"/>
                <a:gd name="connsiteX6" fmla="*/ 138112 w 3352800"/>
                <a:gd name="connsiteY6" fmla="*/ 45243 h 521493"/>
                <a:gd name="connsiteX7" fmla="*/ 138112 w 3352800"/>
                <a:gd name="connsiteY7" fmla="*/ 42862 h 521493"/>
                <a:gd name="connsiteX8" fmla="*/ 195262 w 3352800"/>
                <a:gd name="connsiteY8" fmla="*/ 52387 h 521493"/>
                <a:gd name="connsiteX9" fmla="*/ 245268 w 3352800"/>
                <a:gd name="connsiteY9" fmla="*/ 69056 h 521493"/>
                <a:gd name="connsiteX10" fmla="*/ 373856 w 3352800"/>
                <a:gd name="connsiteY10" fmla="*/ 21431 h 521493"/>
                <a:gd name="connsiteX11" fmla="*/ 388143 w 3352800"/>
                <a:gd name="connsiteY11" fmla="*/ 54768 h 521493"/>
                <a:gd name="connsiteX12" fmla="*/ 392906 w 3352800"/>
                <a:gd name="connsiteY12" fmla="*/ 78581 h 521493"/>
                <a:gd name="connsiteX13" fmla="*/ 416718 w 3352800"/>
                <a:gd name="connsiteY13" fmla="*/ 111918 h 521493"/>
                <a:gd name="connsiteX14" fmla="*/ 507206 w 3352800"/>
                <a:gd name="connsiteY14" fmla="*/ 100012 h 521493"/>
                <a:gd name="connsiteX15" fmla="*/ 516731 w 3352800"/>
                <a:gd name="connsiteY15" fmla="*/ 119062 h 521493"/>
                <a:gd name="connsiteX16" fmla="*/ 535781 w 3352800"/>
                <a:gd name="connsiteY16" fmla="*/ 104775 h 521493"/>
                <a:gd name="connsiteX17" fmla="*/ 554831 w 3352800"/>
                <a:gd name="connsiteY17" fmla="*/ 121443 h 521493"/>
                <a:gd name="connsiteX18" fmla="*/ 573881 w 3352800"/>
                <a:gd name="connsiteY18" fmla="*/ 150018 h 521493"/>
                <a:gd name="connsiteX19" fmla="*/ 597693 w 3352800"/>
                <a:gd name="connsiteY19" fmla="*/ 164306 h 521493"/>
                <a:gd name="connsiteX20" fmla="*/ 650081 w 3352800"/>
                <a:gd name="connsiteY20" fmla="*/ 161925 h 521493"/>
                <a:gd name="connsiteX21" fmla="*/ 669131 w 3352800"/>
                <a:gd name="connsiteY21" fmla="*/ 180975 h 521493"/>
                <a:gd name="connsiteX22" fmla="*/ 757237 w 3352800"/>
                <a:gd name="connsiteY22" fmla="*/ 254793 h 521493"/>
                <a:gd name="connsiteX23" fmla="*/ 776287 w 3352800"/>
                <a:gd name="connsiteY23" fmla="*/ 226218 h 521493"/>
                <a:gd name="connsiteX24" fmla="*/ 897731 w 3352800"/>
                <a:gd name="connsiteY24" fmla="*/ 211931 h 521493"/>
                <a:gd name="connsiteX25" fmla="*/ 919162 w 3352800"/>
                <a:gd name="connsiteY25" fmla="*/ 235743 h 521493"/>
                <a:gd name="connsiteX26" fmla="*/ 933450 w 3352800"/>
                <a:gd name="connsiteY26" fmla="*/ 285750 h 521493"/>
                <a:gd name="connsiteX27" fmla="*/ 985837 w 3352800"/>
                <a:gd name="connsiteY27" fmla="*/ 319087 h 521493"/>
                <a:gd name="connsiteX28" fmla="*/ 1031081 w 3352800"/>
                <a:gd name="connsiteY28" fmla="*/ 328612 h 521493"/>
                <a:gd name="connsiteX29" fmla="*/ 1166812 w 3352800"/>
                <a:gd name="connsiteY29" fmla="*/ 335756 h 521493"/>
                <a:gd name="connsiteX30" fmla="*/ 1331118 w 3352800"/>
                <a:gd name="connsiteY30" fmla="*/ 347662 h 521493"/>
                <a:gd name="connsiteX31" fmla="*/ 1435893 w 3352800"/>
                <a:gd name="connsiteY31" fmla="*/ 354806 h 521493"/>
                <a:gd name="connsiteX32" fmla="*/ 1466850 w 3352800"/>
                <a:gd name="connsiteY32" fmla="*/ 345281 h 521493"/>
                <a:gd name="connsiteX33" fmla="*/ 1531143 w 3352800"/>
                <a:gd name="connsiteY33" fmla="*/ 354806 h 521493"/>
                <a:gd name="connsiteX34" fmla="*/ 1640681 w 3352800"/>
                <a:gd name="connsiteY34" fmla="*/ 366712 h 521493"/>
                <a:gd name="connsiteX35" fmla="*/ 1724025 w 3352800"/>
                <a:gd name="connsiteY35" fmla="*/ 357187 h 521493"/>
                <a:gd name="connsiteX36" fmla="*/ 1776412 w 3352800"/>
                <a:gd name="connsiteY36" fmla="*/ 354806 h 521493"/>
                <a:gd name="connsiteX37" fmla="*/ 1845468 w 3352800"/>
                <a:gd name="connsiteY37" fmla="*/ 366712 h 521493"/>
                <a:gd name="connsiteX38" fmla="*/ 1912143 w 3352800"/>
                <a:gd name="connsiteY38" fmla="*/ 376237 h 521493"/>
                <a:gd name="connsiteX39" fmla="*/ 2040731 w 3352800"/>
                <a:gd name="connsiteY39" fmla="*/ 388143 h 521493"/>
                <a:gd name="connsiteX40" fmla="*/ 2145506 w 3352800"/>
                <a:gd name="connsiteY40" fmla="*/ 381000 h 521493"/>
                <a:gd name="connsiteX41" fmla="*/ 2262187 w 3352800"/>
                <a:gd name="connsiteY41" fmla="*/ 376237 h 521493"/>
                <a:gd name="connsiteX42" fmla="*/ 2359818 w 3352800"/>
                <a:gd name="connsiteY42" fmla="*/ 369093 h 521493"/>
                <a:gd name="connsiteX43" fmla="*/ 2395537 w 3352800"/>
                <a:gd name="connsiteY43" fmla="*/ 361950 h 521493"/>
                <a:gd name="connsiteX44" fmla="*/ 2431256 w 3352800"/>
                <a:gd name="connsiteY44" fmla="*/ 342900 h 521493"/>
                <a:gd name="connsiteX45" fmla="*/ 2457450 w 3352800"/>
                <a:gd name="connsiteY45" fmla="*/ 352425 h 521493"/>
                <a:gd name="connsiteX46" fmla="*/ 2564606 w 3352800"/>
                <a:gd name="connsiteY46" fmla="*/ 364331 h 521493"/>
                <a:gd name="connsiteX47" fmla="*/ 2647950 w 3352800"/>
                <a:gd name="connsiteY47" fmla="*/ 361950 h 521493"/>
                <a:gd name="connsiteX48" fmla="*/ 2688431 w 3352800"/>
                <a:gd name="connsiteY48" fmla="*/ 359568 h 521493"/>
                <a:gd name="connsiteX49" fmla="*/ 2707481 w 3352800"/>
                <a:gd name="connsiteY49" fmla="*/ 376237 h 521493"/>
                <a:gd name="connsiteX50" fmla="*/ 2819400 w 3352800"/>
                <a:gd name="connsiteY50" fmla="*/ 361950 h 521493"/>
                <a:gd name="connsiteX51" fmla="*/ 2900362 w 3352800"/>
                <a:gd name="connsiteY51" fmla="*/ 364331 h 521493"/>
                <a:gd name="connsiteX52" fmla="*/ 3002756 w 3352800"/>
                <a:gd name="connsiteY52" fmla="*/ 352425 h 521493"/>
                <a:gd name="connsiteX53" fmla="*/ 3036093 w 3352800"/>
                <a:gd name="connsiteY53" fmla="*/ 359568 h 521493"/>
                <a:gd name="connsiteX54" fmla="*/ 3148012 w 3352800"/>
                <a:gd name="connsiteY54" fmla="*/ 340518 h 521493"/>
                <a:gd name="connsiteX55" fmla="*/ 3271837 w 3352800"/>
                <a:gd name="connsiteY55" fmla="*/ 340518 h 521493"/>
                <a:gd name="connsiteX56" fmla="*/ 3352800 w 3352800"/>
                <a:gd name="connsiteY56" fmla="*/ 338137 h 521493"/>
                <a:gd name="connsiteX57" fmla="*/ 3343275 w 3352800"/>
                <a:gd name="connsiteY57" fmla="*/ 492918 h 521493"/>
                <a:gd name="connsiteX58" fmla="*/ 0 w 3352800"/>
                <a:gd name="connsiteY58" fmla="*/ 521493 h 521493"/>
                <a:gd name="connsiteX0" fmla="*/ 0 w 3352800"/>
                <a:gd name="connsiteY0" fmla="*/ 521493 h 521493"/>
                <a:gd name="connsiteX1" fmla="*/ 11906 w 3352800"/>
                <a:gd name="connsiteY1" fmla="*/ 7143 h 521493"/>
                <a:gd name="connsiteX2" fmla="*/ 35718 w 3352800"/>
                <a:gd name="connsiteY2" fmla="*/ 0 h 521493"/>
                <a:gd name="connsiteX3" fmla="*/ 73818 w 3352800"/>
                <a:gd name="connsiteY3" fmla="*/ 14287 h 521493"/>
                <a:gd name="connsiteX4" fmla="*/ 92868 w 3352800"/>
                <a:gd name="connsiteY4" fmla="*/ 33337 h 521493"/>
                <a:gd name="connsiteX5" fmla="*/ 100012 w 3352800"/>
                <a:gd name="connsiteY5" fmla="*/ 47625 h 521493"/>
                <a:gd name="connsiteX6" fmla="*/ 138112 w 3352800"/>
                <a:gd name="connsiteY6" fmla="*/ 45243 h 521493"/>
                <a:gd name="connsiteX7" fmla="*/ 138112 w 3352800"/>
                <a:gd name="connsiteY7" fmla="*/ 42862 h 521493"/>
                <a:gd name="connsiteX8" fmla="*/ 195262 w 3352800"/>
                <a:gd name="connsiteY8" fmla="*/ 52387 h 521493"/>
                <a:gd name="connsiteX9" fmla="*/ 245268 w 3352800"/>
                <a:gd name="connsiteY9" fmla="*/ 69056 h 521493"/>
                <a:gd name="connsiteX10" fmla="*/ 373856 w 3352800"/>
                <a:gd name="connsiteY10" fmla="*/ 21431 h 521493"/>
                <a:gd name="connsiteX11" fmla="*/ 388143 w 3352800"/>
                <a:gd name="connsiteY11" fmla="*/ 54768 h 521493"/>
                <a:gd name="connsiteX12" fmla="*/ 392906 w 3352800"/>
                <a:gd name="connsiteY12" fmla="*/ 78581 h 521493"/>
                <a:gd name="connsiteX13" fmla="*/ 416718 w 3352800"/>
                <a:gd name="connsiteY13" fmla="*/ 111918 h 521493"/>
                <a:gd name="connsiteX14" fmla="*/ 507206 w 3352800"/>
                <a:gd name="connsiteY14" fmla="*/ 100012 h 521493"/>
                <a:gd name="connsiteX15" fmla="*/ 519112 w 3352800"/>
                <a:gd name="connsiteY15" fmla="*/ 111919 h 521493"/>
                <a:gd name="connsiteX16" fmla="*/ 535781 w 3352800"/>
                <a:gd name="connsiteY16" fmla="*/ 104775 h 521493"/>
                <a:gd name="connsiteX17" fmla="*/ 554831 w 3352800"/>
                <a:gd name="connsiteY17" fmla="*/ 121443 h 521493"/>
                <a:gd name="connsiteX18" fmla="*/ 573881 w 3352800"/>
                <a:gd name="connsiteY18" fmla="*/ 150018 h 521493"/>
                <a:gd name="connsiteX19" fmla="*/ 597693 w 3352800"/>
                <a:gd name="connsiteY19" fmla="*/ 164306 h 521493"/>
                <a:gd name="connsiteX20" fmla="*/ 650081 w 3352800"/>
                <a:gd name="connsiteY20" fmla="*/ 161925 h 521493"/>
                <a:gd name="connsiteX21" fmla="*/ 669131 w 3352800"/>
                <a:gd name="connsiteY21" fmla="*/ 180975 h 521493"/>
                <a:gd name="connsiteX22" fmla="*/ 757237 w 3352800"/>
                <a:gd name="connsiteY22" fmla="*/ 254793 h 521493"/>
                <a:gd name="connsiteX23" fmla="*/ 776287 w 3352800"/>
                <a:gd name="connsiteY23" fmla="*/ 226218 h 521493"/>
                <a:gd name="connsiteX24" fmla="*/ 897731 w 3352800"/>
                <a:gd name="connsiteY24" fmla="*/ 211931 h 521493"/>
                <a:gd name="connsiteX25" fmla="*/ 919162 w 3352800"/>
                <a:gd name="connsiteY25" fmla="*/ 235743 h 521493"/>
                <a:gd name="connsiteX26" fmla="*/ 933450 w 3352800"/>
                <a:gd name="connsiteY26" fmla="*/ 285750 h 521493"/>
                <a:gd name="connsiteX27" fmla="*/ 985837 w 3352800"/>
                <a:gd name="connsiteY27" fmla="*/ 319087 h 521493"/>
                <a:gd name="connsiteX28" fmla="*/ 1031081 w 3352800"/>
                <a:gd name="connsiteY28" fmla="*/ 328612 h 521493"/>
                <a:gd name="connsiteX29" fmla="*/ 1166812 w 3352800"/>
                <a:gd name="connsiteY29" fmla="*/ 335756 h 521493"/>
                <a:gd name="connsiteX30" fmla="*/ 1331118 w 3352800"/>
                <a:gd name="connsiteY30" fmla="*/ 347662 h 521493"/>
                <a:gd name="connsiteX31" fmla="*/ 1435893 w 3352800"/>
                <a:gd name="connsiteY31" fmla="*/ 354806 h 521493"/>
                <a:gd name="connsiteX32" fmla="*/ 1466850 w 3352800"/>
                <a:gd name="connsiteY32" fmla="*/ 345281 h 521493"/>
                <a:gd name="connsiteX33" fmla="*/ 1531143 w 3352800"/>
                <a:gd name="connsiteY33" fmla="*/ 354806 h 521493"/>
                <a:gd name="connsiteX34" fmla="*/ 1640681 w 3352800"/>
                <a:gd name="connsiteY34" fmla="*/ 366712 h 521493"/>
                <a:gd name="connsiteX35" fmla="*/ 1724025 w 3352800"/>
                <a:gd name="connsiteY35" fmla="*/ 357187 h 521493"/>
                <a:gd name="connsiteX36" fmla="*/ 1776412 w 3352800"/>
                <a:gd name="connsiteY36" fmla="*/ 354806 h 521493"/>
                <a:gd name="connsiteX37" fmla="*/ 1845468 w 3352800"/>
                <a:gd name="connsiteY37" fmla="*/ 366712 h 521493"/>
                <a:gd name="connsiteX38" fmla="*/ 1912143 w 3352800"/>
                <a:gd name="connsiteY38" fmla="*/ 376237 h 521493"/>
                <a:gd name="connsiteX39" fmla="*/ 2040731 w 3352800"/>
                <a:gd name="connsiteY39" fmla="*/ 388143 h 521493"/>
                <a:gd name="connsiteX40" fmla="*/ 2145506 w 3352800"/>
                <a:gd name="connsiteY40" fmla="*/ 381000 h 521493"/>
                <a:gd name="connsiteX41" fmla="*/ 2262187 w 3352800"/>
                <a:gd name="connsiteY41" fmla="*/ 376237 h 521493"/>
                <a:gd name="connsiteX42" fmla="*/ 2359818 w 3352800"/>
                <a:gd name="connsiteY42" fmla="*/ 369093 h 521493"/>
                <a:gd name="connsiteX43" fmla="*/ 2395537 w 3352800"/>
                <a:gd name="connsiteY43" fmla="*/ 361950 h 521493"/>
                <a:gd name="connsiteX44" fmla="*/ 2431256 w 3352800"/>
                <a:gd name="connsiteY44" fmla="*/ 342900 h 521493"/>
                <a:gd name="connsiteX45" fmla="*/ 2457450 w 3352800"/>
                <a:gd name="connsiteY45" fmla="*/ 352425 h 521493"/>
                <a:gd name="connsiteX46" fmla="*/ 2564606 w 3352800"/>
                <a:gd name="connsiteY46" fmla="*/ 364331 h 521493"/>
                <a:gd name="connsiteX47" fmla="*/ 2647950 w 3352800"/>
                <a:gd name="connsiteY47" fmla="*/ 361950 h 521493"/>
                <a:gd name="connsiteX48" fmla="*/ 2688431 w 3352800"/>
                <a:gd name="connsiteY48" fmla="*/ 359568 h 521493"/>
                <a:gd name="connsiteX49" fmla="*/ 2707481 w 3352800"/>
                <a:gd name="connsiteY49" fmla="*/ 376237 h 521493"/>
                <a:gd name="connsiteX50" fmla="*/ 2819400 w 3352800"/>
                <a:gd name="connsiteY50" fmla="*/ 361950 h 521493"/>
                <a:gd name="connsiteX51" fmla="*/ 2900362 w 3352800"/>
                <a:gd name="connsiteY51" fmla="*/ 364331 h 521493"/>
                <a:gd name="connsiteX52" fmla="*/ 3002756 w 3352800"/>
                <a:gd name="connsiteY52" fmla="*/ 352425 h 521493"/>
                <a:gd name="connsiteX53" fmla="*/ 3036093 w 3352800"/>
                <a:gd name="connsiteY53" fmla="*/ 359568 h 521493"/>
                <a:gd name="connsiteX54" fmla="*/ 3148012 w 3352800"/>
                <a:gd name="connsiteY54" fmla="*/ 340518 h 521493"/>
                <a:gd name="connsiteX55" fmla="*/ 3271837 w 3352800"/>
                <a:gd name="connsiteY55" fmla="*/ 340518 h 521493"/>
                <a:gd name="connsiteX56" fmla="*/ 3352800 w 3352800"/>
                <a:gd name="connsiteY56" fmla="*/ 338137 h 521493"/>
                <a:gd name="connsiteX57" fmla="*/ 3343275 w 3352800"/>
                <a:gd name="connsiteY57" fmla="*/ 492918 h 521493"/>
                <a:gd name="connsiteX58" fmla="*/ 0 w 3352800"/>
                <a:gd name="connsiteY58" fmla="*/ 521493 h 521493"/>
                <a:gd name="connsiteX0" fmla="*/ 0 w 3352800"/>
                <a:gd name="connsiteY0" fmla="*/ 521493 h 521493"/>
                <a:gd name="connsiteX1" fmla="*/ 4763 w 3352800"/>
                <a:gd name="connsiteY1" fmla="*/ 7143 h 521493"/>
                <a:gd name="connsiteX2" fmla="*/ 35718 w 3352800"/>
                <a:gd name="connsiteY2" fmla="*/ 0 h 521493"/>
                <a:gd name="connsiteX3" fmla="*/ 73818 w 3352800"/>
                <a:gd name="connsiteY3" fmla="*/ 14287 h 521493"/>
                <a:gd name="connsiteX4" fmla="*/ 92868 w 3352800"/>
                <a:gd name="connsiteY4" fmla="*/ 33337 h 521493"/>
                <a:gd name="connsiteX5" fmla="*/ 100012 w 3352800"/>
                <a:gd name="connsiteY5" fmla="*/ 47625 h 521493"/>
                <a:gd name="connsiteX6" fmla="*/ 138112 w 3352800"/>
                <a:gd name="connsiteY6" fmla="*/ 45243 h 521493"/>
                <a:gd name="connsiteX7" fmla="*/ 138112 w 3352800"/>
                <a:gd name="connsiteY7" fmla="*/ 42862 h 521493"/>
                <a:gd name="connsiteX8" fmla="*/ 195262 w 3352800"/>
                <a:gd name="connsiteY8" fmla="*/ 52387 h 521493"/>
                <a:gd name="connsiteX9" fmla="*/ 245268 w 3352800"/>
                <a:gd name="connsiteY9" fmla="*/ 69056 h 521493"/>
                <a:gd name="connsiteX10" fmla="*/ 373856 w 3352800"/>
                <a:gd name="connsiteY10" fmla="*/ 21431 h 521493"/>
                <a:gd name="connsiteX11" fmla="*/ 388143 w 3352800"/>
                <a:gd name="connsiteY11" fmla="*/ 54768 h 521493"/>
                <a:gd name="connsiteX12" fmla="*/ 392906 w 3352800"/>
                <a:gd name="connsiteY12" fmla="*/ 78581 h 521493"/>
                <a:gd name="connsiteX13" fmla="*/ 416718 w 3352800"/>
                <a:gd name="connsiteY13" fmla="*/ 111918 h 521493"/>
                <a:gd name="connsiteX14" fmla="*/ 507206 w 3352800"/>
                <a:gd name="connsiteY14" fmla="*/ 100012 h 521493"/>
                <a:gd name="connsiteX15" fmla="*/ 519112 w 3352800"/>
                <a:gd name="connsiteY15" fmla="*/ 111919 h 521493"/>
                <a:gd name="connsiteX16" fmla="*/ 535781 w 3352800"/>
                <a:gd name="connsiteY16" fmla="*/ 104775 h 521493"/>
                <a:gd name="connsiteX17" fmla="*/ 554831 w 3352800"/>
                <a:gd name="connsiteY17" fmla="*/ 121443 h 521493"/>
                <a:gd name="connsiteX18" fmla="*/ 573881 w 3352800"/>
                <a:gd name="connsiteY18" fmla="*/ 150018 h 521493"/>
                <a:gd name="connsiteX19" fmla="*/ 597693 w 3352800"/>
                <a:gd name="connsiteY19" fmla="*/ 164306 h 521493"/>
                <a:gd name="connsiteX20" fmla="*/ 650081 w 3352800"/>
                <a:gd name="connsiteY20" fmla="*/ 161925 h 521493"/>
                <a:gd name="connsiteX21" fmla="*/ 669131 w 3352800"/>
                <a:gd name="connsiteY21" fmla="*/ 180975 h 521493"/>
                <a:gd name="connsiteX22" fmla="*/ 757237 w 3352800"/>
                <a:gd name="connsiteY22" fmla="*/ 254793 h 521493"/>
                <a:gd name="connsiteX23" fmla="*/ 776287 w 3352800"/>
                <a:gd name="connsiteY23" fmla="*/ 226218 h 521493"/>
                <a:gd name="connsiteX24" fmla="*/ 897731 w 3352800"/>
                <a:gd name="connsiteY24" fmla="*/ 211931 h 521493"/>
                <a:gd name="connsiteX25" fmla="*/ 919162 w 3352800"/>
                <a:gd name="connsiteY25" fmla="*/ 235743 h 521493"/>
                <a:gd name="connsiteX26" fmla="*/ 933450 w 3352800"/>
                <a:gd name="connsiteY26" fmla="*/ 285750 h 521493"/>
                <a:gd name="connsiteX27" fmla="*/ 985837 w 3352800"/>
                <a:gd name="connsiteY27" fmla="*/ 319087 h 521493"/>
                <a:gd name="connsiteX28" fmla="*/ 1031081 w 3352800"/>
                <a:gd name="connsiteY28" fmla="*/ 328612 h 521493"/>
                <a:gd name="connsiteX29" fmla="*/ 1166812 w 3352800"/>
                <a:gd name="connsiteY29" fmla="*/ 335756 h 521493"/>
                <a:gd name="connsiteX30" fmla="*/ 1331118 w 3352800"/>
                <a:gd name="connsiteY30" fmla="*/ 347662 h 521493"/>
                <a:gd name="connsiteX31" fmla="*/ 1435893 w 3352800"/>
                <a:gd name="connsiteY31" fmla="*/ 354806 h 521493"/>
                <a:gd name="connsiteX32" fmla="*/ 1466850 w 3352800"/>
                <a:gd name="connsiteY32" fmla="*/ 345281 h 521493"/>
                <a:gd name="connsiteX33" fmla="*/ 1531143 w 3352800"/>
                <a:gd name="connsiteY33" fmla="*/ 354806 h 521493"/>
                <a:gd name="connsiteX34" fmla="*/ 1640681 w 3352800"/>
                <a:gd name="connsiteY34" fmla="*/ 366712 h 521493"/>
                <a:gd name="connsiteX35" fmla="*/ 1724025 w 3352800"/>
                <a:gd name="connsiteY35" fmla="*/ 357187 h 521493"/>
                <a:gd name="connsiteX36" fmla="*/ 1776412 w 3352800"/>
                <a:gd name="connsiteY36" fmla="*/ 354806 h 521493"/>
                <a:gd name="connsiteX37" fmla="*/ 1845468 w 3352800"/>
                <a:gd name="connsiteY37" fmla="*/ 366712 h 521493"/>
                <a:gd name="connsiteX38" fmla="*/ 1912143 w 3352800"/>
                <a:gd name="connsiteY38" fmla="*/ 376237 h 521493"/>
                <a:gd name="connsiteX39" fmla="*/ 2040731 w 3352800"/>
                <a:gd name="connsiteY39" fmla="*/ 388143 h 521493"/>
                <a:gd name="connsiteX40" fmla="*/ 2145506 w 3352800"/>
                <a:gd name="connsiteY40" fmla="*/ 381000 h 521493"/>
                <a:gd name="connsiteX41" fmla="*/ 2262187 w 3352800"/>
                <a:gd name="connsiteY41" fmla="*/ 376237 h 521493"/>
                <a:gd name="connsiteX42" fmla="*/ 2359818 w 3352800"/>
                <a:gd name="connsiteY42" fmla="*/ 369093 h 521493"/>
                <a:gd name="connsiteX43" fmla="*/ 2395537 w 3352800"/>
                <a:gd name="connsiteY43" fmla="*/ 361950 h 521493"/>
                <a:gd name="connsiteX44" fmla="*/ 2431256 w 3352800"/>
                <a:gd name="connsiteY44" fmla="*/ 342900 h 521493"/>
                <a:gd name="connsiteX45" fmla="*/ 2457450 w 3352800"/>
                <a:gd name="connsiteY45" fmla="*/ 352425 h 521493"/>
                <a:gd name="connsiteX46" fmla="*/ 2564606 w 3352800"/>
                <a:gd name="connsiteY46" fmla="*/ 364331 h 521493"/>
                <a:gd name="connsiteX47" fmla="*/ 2647950 w 3352800"/>
                <a:gd name="connsiteY47" fmla="*/ 361950 h 521493"/>
                <a:gd name="connsiteX48" fmla="*/ 2688431 w 3352800"/>
                <a:gd name="connsiteY48" fmla="*/ 359568 h 521493"/>
                <a:gd name="connsiteX49" fmla="*/ 2707481 w 3352800"/>
                <a:gd name="connsiteY49" fmla="*/ 376237 h 521493"/>
                <a:gd name="connsiteX50" fmla="*/ 2819400 w 3352800"/>
                <a:gd name="connsiteY50" fmla="*/ 361950 h 521493"/>
                <a:gd name="connsiteX51" fmla="*/ 2900362 w 3352800"/>
                <a:gd name="connsiteY51" fmla="*/ 364331 h 521493"/>
                <a:gd name="connsiteX52" fmla="*/ 3002756 w 3352800"/>
                <a:gd name="connsiteY52" fmla="*/ 352425 h 521493"/>
                <a:gd name="connsiteX53" fmla="*/ 3036093 w 3352800"/>
                <a:gd name="connsiteY53" fmla="*/ 359568 h 521493"/>
                <a:gd name="connsiteX54" fmla="*/ 3148012 w 3352800"/>
                <a:gd name="connsiteY54" fmla="*/ 340518 h 521493"/>
                <a:gd name="connsiteX55" fmla="*/ 3271837 w 3352800"/>
                <a:gd name="connsiteY55" fmla="*/ 340518 h 521493"/>
                <a:gd name="connsiteX56" fmla="*/ 3352800 w 3352800"/>
                <a:gd name="connsiteY56" fmla="*/ 338137 h 521493"/>
                <a:gd name="connsiteX57" fmla="*/ 3343275 w 3352800"/>
                <a:gd name="connsiteY57" fmla="*/ 492918 h 521493"/>
                <a:gd name="connsiteX58" fmla="*/ 0 w 3352800"/>
                <a:gd name="connsiteY58" fmla="*/ 521493 h 521493"/>
                <a:gd name="connsiteX0" fmla="*/ 2670 w 3348326"/>
                <a:gd name="connsiteY0" fmla="*/ 521493 h 521493"/>
                <a:gd name="connsiteX1" fmla="*/ 289 w 3348326"/>
                <a:gd name="connsiteY1" fmla="*/ 7143 h 521493"/>
                <a:gd name="connsiteX2" fmla="*/ 31244 w 3348326"/>
                <a:gd name="connsiteY2" fmla="*/ 0 h 521493"/>
                <a:gd name="connsiteX3" fmla="*/ 69344 w 3348326"/>
                <a:gd name="connsiteY3" fmla="*/ 14287 h 521493"/>
                <a:gd name="connsiteX4" fmla="*/ 88394 w 3348326"/>
                <a:gd name="connsiteY4" fmla="*/ 33337 h 521493"/>
                <a:gd name="connsiteX5" fmla="*/ 95538 w 3348326"/>
                <a:gd name="connsiteY5" fmla="*/ 47625 h 521493"/>
                <a:gd name="connsiteX6" fmla="*/ 133638 w 3348326"/>
                <a:gd name="connsiteY6" fmla="*/ 45243 h 521493"/>
                <a:gd name="connsiteX7" fmla="*/ 133638 w 3348326"/>
                <a:gd name="connsiteY7" fmla="*/ 42862 h 521493"/>
                <a:gd name="connsiteX8" fmla="*/ 190788 w 3348326"/>
                <a:gd name="connsiteY8" fmla="*/ 52387 h 521493"/>
                <a:gd name="connsiteX9" fmla="*/ 240794 w 3348326"/>
                <a:gd name="connsiteY9" fmla="*/ 69056 h 521493"/>
                <a:gd name="connsiteX10" fmla="*/ 369382 w 3348326"/>
                <a:gd name="connsiteY10" fmla="*/ 21431 h 521493"/>
                <a:gd name="connsiteX11" fmla="*/ 383669 w 3348326"/>
                <a:gd name="connsiteY11" fmla="*/ 54768 h 521493"/>
                <a:gd name="connsiteX12" fmla="*/ 388432 w 3348326"/>
                <a:gd name="connsiteY12" fmla="*/ 78581 h 521493"/>
                <a:gd name="connsiteX13" fmla="*/ 412244 w 3348326"/>
                <a:gd name="connsiteY13" fmla="*/ 111918 h 521493"/>
                <a:gd name="connsiteX14" fmla="*/ 502732 w 3348326"/>
                <a:gd name="connsiteY14" fmla="*/ 100012 h 521493"/>
                <a:gd name="connsiteX15" fmla="*/ 514638 w 3348326"/>
                <a:gd name="connsiteY15" fmla="*/ 111919 h 521493"/>
                <a:gd name="connsiteX16" fmla="*/ 531307 w 3348326"/>
                <a:gd name="connsiteY16" fmla="*/ 104775 h 521493"/>
                <a:gd name="connsiteX17" fmla="*/ 550357 w 3348326"/>
                <a:gd name="connsiteY17" fmla="*/ 121443 h 521493"/>
                <a:gd name="connsiteX18" fmla="*/ 569407 w 3348326"/>
                <a:gd name="connsiteY18" fmla="*/ 150018 h 521493"/>
                <a:gd name="connsiteX19" fmla="*/ 593219 w 3348326"/>
                <a:gd name="connsiteY19" fmla="*/ 164306 h 521493"/>
                <a:gd name="connsiteX20" fmla="*/ 645607 w 3348326"/>
                <a:gd name="connsiteY20" fmla="*/ 161925 h 521493"/>
                <a:gd name="connsiteX21" fmla="*/ 664657 w 3348326"/>
                <a:gd name="connsiteY21" fmla="*/ 180975 h 521493"/>
                <a:gd name="connsiteX22" fmla="*/ 752763 w 3348326"/>
                <a:gd name="connsiteY22" fmla="*/ 254793 h 521493"/>
                <a:gd name="connsiteX23" fmla="*/ 771813 w 3348326"/>
                <a:gd name="connsiteY23" fmla="*/ 226218 h 521493"/>
                <a:gd name="connsiteX24" fmla="*/ 893257 w 3348326"/>
                <a:gd name="connsiteY24" fmla="*/ 211931 h 521493"/>
                <a:gd name="connsiteX25" fmla="*/ 914688 w 3348326"/>
                <a:gd name="connsiteY25" fmla="*/ 235743 h 521493"/>
                <a:gd name="connsiteX26" fmla="*/ 928976 w 3348326"/>
                <a:gd name="connsiteY26" fmla="*/ 285750 h 521493"/>
                <a:gd name="connsiteX27" fmla="*/ 981363 w 3348326"/>
                <a:gd name="connsiteY27" fmla="*/ 319087 h 521493"/>
                <a:gd name="connsiteX28" fmla="*/ 1026607 w 3348326"/>
                <a:gd name="connsiteY28" fmla="*/ 328612 h 521493"/>
                <a:gd name="connsiteX29" fmla="*/ 1162338 w 3348326"/>
                <a:gd name="connsiteY29" fmla="*/ 335756 h 521493"/>
                <a:gd name="connsiteX30" fmla="*/ 1326644 w 3348326"/>
                <a:gd name="connsiteY30" fmla="*/ 347662 h 521493"/>
                <a:gd name="connsiteX31" fmla="*/ 1431419 w 3348326"/>
                <a:gd name="connsiteY31" fmla="*/ 354806 h 521493"/>
                <a:gd name="connsiteX32" fmla="*/ 1462376 w 3348326"/>
                <a:gd name="connsiteY32" fmla="*/ 345281 h 521493"/>
                <a:gd name="connsiteX33" fmla="*/ 1526669 w 3348326"/>
                <a:gd name="connsiteY33" fmla="*/ 354806 h 521493"/>
                <a:gd name="connsiteX34" fmla="*/ 1636207 w 3348326"/>
                <a:gd name="connsiteY34" fmla="*/ 366712 h 521493"/>
                <a:gd name="connsiteX35" fmla="*/ 1719551 w 3348326"/>
                <a:gd name="connsiteY35" fmla="*/ 357187 h 521493"/>
                <a:gd name="connsiteX36" fmla="*/ 1771938 w 3348326"/>
                <a:gd name="connsiteY36" fmla="*/ 354806 h 521493"/>
                <a:gd name="connsiteX37" fmla="*/ 1840994 w 3348326"/>
                <a:gd name="connsiteY37" fmla="*/ 366712 h 521493"/>
                <a:gd name="connsiteX38" fmla="*/ 1907669 w 3348326"/>
                <a:gd name="connsiteY38" fmla="*/ 376237 h 521493"/>
                <a:gd name="connsiteX39" fmla="*/ 2036257 w 3348326"/>
                <a:gd name="connsiteY39" fmla="*/ 388143 h 521493"/>
                <a:gd name="connsiteX40" fmla="*/ 2141032 w 3348326"/>
                <a:gd name="connsiteY40" fmla="*/ 381000 h 521493"/>
                <a:gd name="connsiteX41" fmla="*/ 2257713 w 3348326"/>
                <a:gd name="connsiteY41" fmla="*/ 376237 h 521493"/>
                <a:gd name="connsiteX42" fmla="*/ 2355344 w 3348326"/>
                <a:gd name="connsiteY42" fmla="*/ 369093 h 521493"/>
                <a:gd name="connsiteX43" fmla="*/ 2391063 w 3348326"/>
                <a:gd name="connsiteY43" fmla="*/ 361950 h 521493"/>
                <a:gd name="connsiteX44" fmla="*/ 2426782 w 3348326"/>
                <a:gd name="connsiteY44" fmla="*/ 342900 h 521493"/>
                <a:gd name="connsiteX45" fmla="*/ 2452976 w 3348326"/>
                <a:gd name="connsiteY45" fmla="*/ 352425 h 521493"/>
                <a:gd name="connsiteX46" fmla="*/ 2560132 w 3348326"/>
                <a:gd name="connsiteY46" fmla="*/ 364331 h 521493"/>
                <a:gd name="connsiteX47" fmla="*/ 2643476 w 3348326"/>
                <a:gd name="connsiteY47" fmla="*/ 361950 h 521493"/>
                <a:gd name="connsiteX48" fmla="*/ 2683957 w 3348326"/>
                <a:gd name="connsiteY48" fmla="*/ 359568 h 521493"/>
                <a:gd name="connsiteX49" fmla="*/ 2703007 w 3348326"/>
                <a:gd name="connsiteY49" fmla="*/ 376237 h 521493"/>
                <a:gd name="connsiteX50" fmla="*/ 2814926 w 3348326"/>
                <a:gd name="connsiteY50" fmla="*/ 361950 h 521493"/>
                <a:gd name="connsiteX51" fmla="*/ 2895888 w 3348326"/>
                <a:gd name="connsiteY51" fmla="*/ 364331 h 521493"/>
                <a:gd name="connsiteX52" fmla="*/ 2998282 w 3348326"/>
                <a:gd name="connsiteY52" fmla="*/ 352425 h 521493"/>
                <a:gd name="connsiteX53" fmla="*/ 3031619 w 3348326"/>
                <a:gd name="connsiteY53" fmla="*/ 359568 h 521493"/>
                <a:gd name="connsiteX54" fmla="*/ 3143538 w 3348326"/>
                <a:gd name="connsiteY54" fmla="*/ 340518 h 521493"/>
                <a:gd name="connsiteX55" fmla="*/ 3267363 w 3348326"/>
                <a:gd name="connsiteY55" fmla="*/ 340518 h 521493"/>
                <a:gd name="connsiteX56" fmla="*/ 3348326 w 3348326"/>
                <a:gd name="connsiteY56" fmla="*/ 338137 h 521493"/>
                <a:gd name="connsiteX57" fmla="*/ 3338801 w 3348326"/>
                <a:gd name="connsiteY57" fmla="*/ 492918 h 521493"/>
                <a:gd name="connsiteX58" fmla="*/ 2670 w 3348326"/>
                <a:gd name="connsiteY58" fmla="*/ 521493 h 521493"/>
                <a:gd name="connsiteX0" fmla="*/ 2670 w 3348326"/>
                <a:gd name="connsiteY0" fmla="*/ 521493 h 521493"/>
                <a:gd name="connsiteX1" fmla="*/ 289 w 3348326"/>
                <a:gd name="connsiteY1" fmla="*/ 7143 h 521493"/>
                <a:gd name="connsiteX2" fmla="*/ 31244 w 3348326"/>
                <a:gd name="connsiteY2" fmla="*/ 0 h 521493"/>
                <a:gd name="connsiteX3" fmla="*/ 69344 w 3348326"/>
                <a:gd name="connsiteY3" fmla="*/ 14287 h 521493"/>
                <a:gd name="connsiteX4" fmla="*/ 88394 w 3348326"/>
                <a:gd name="connsiteY4" fmla="*/ 33337 h 521493"/>
                <a:gd name="connsiteX5" fmla="*/ 95538 w 3348326"/>
                <a:gd name="connsiteY5" fmla="*/ 47625 h 521493"/>
                <a:gd name="connsiteX6" fmla="*/ 133638 w 3348326"/>
                <a:gd name="connsiteY6" fmla="*/ 45243 h 521493"/>
                <a:gd name="connsiteX7" fmla="*/ 133638 w 3348326"/>
                <a:gd name="connsiteY7" fmla="*/ 42862 h 521493"/>
                <a:gd name="connsiteX8" fmla="*/ 190788 w 3348326"/>
                <a:gd name="connsiteY8" fmla="*/ 52387 h 521493"/>
                <a:gd name="connsiteX9" fmla="*/ 240794 w 3348326"/>
                <a:gd name="connsiteY9" fmla="*/ 69056 h 521493"/>
                <a:gd name="connsiteX10" fmla="*/ 369382 w 3348326"/>
                <a:gd name="connsiteY10" fmla="*/ 21431 h 521493"/>
                <a:gd name="connsiteX11" fmla="*/ 383669 w 3348326"/>
                <a:gd name="connsiteY11" fmla="*/ 54768 h 521493"/>
                <a:gd name="connsiteX12" fmla="*/ 388432 w 3348326"/>
                <a:gd name="connsiteY12" fmla="*/ 78581 h 521493"/>
                <a:gd name="connsiteX13" fmla="*/ 412244 w 3348326"/>
                <a:gd name="connsiteY13" fmla="*/ 111918 h 521493"/>
                <a:gd name="connsiteX14" fmla="*/ 502732 w 3348326"/>
                <a:gd name="connsiteY14" fmla="*/ 100012 h 521493"/>
                <a:gd name="connsiteX15" fmla="*/ 514638 w 3348326"/>
                <a:gd name="connsiteY15" fmla="*/ 111919 h 521493"/>
                <a:gd name="connsiteX16" fmla="*/ 531307 w 3348326"/>
                <a:gd name="connsiteY16" fmla="*/ 104775 h 521493"/>
                <a:gd name="connsiteX17" fmla="*/ 550357 w 3348326"/>
                <a:gd name="connsiteY17" fmla="*/ 121443 h 521493"/>
                <a:gd name="connsiteX18" fmla="*/ 569407 w 3348326"/>
                <a:gd name="connsiteY18" fmla="*/ 150018 h 521493"/>
                <a:gd name="connsiteX19" fmla="*/ 593219 w 3348326"/>
                <a:gd name="connsiteY19" fmla="*/ 164306 h 521493"/>
                <a:gd name="connsiteX20" fmla="*/ 645607 w 3348326"/>
                <a:gd name="connsiteY20" fmla="*/ 161925 h 521493"/>
                <a:gd name="connsiteX21" fmla="*/ 664657 w 3348326"/>
                <a:gd name="connsiteY21" fmla="*/ 180975 h 521493"/>
                <a:gd name="connsiteX22" fmla="*/ 752763 w 3348326"/>
                <a:gd name="connsiteY22" fmla="*/ 254793 h 521493"/>
                <a:gd name="connsiteX23" fmla="*/ 771813 w 3348326"/>
                <a:gd name="connsiteY23" fmla="*/ 226218 h 521493"/>
                <a:gd name="connsiteX24" fmla="*/ 893257 w 3348326"/>
                <a:gd name="connsiteY24" fmla="*/ 211931 h 521493"/>
                <a:gd name="connsiteX25" fmla="*/ 914688 w 3348326"/>
                <a:gd name="connsiteY25" fmla="*/ 235743 h 521493"/>
                <a:gd name="connsiteX26" fmla="*/ 928976 w 3348326"/>
                <a:gd name="connsiteY26" fmla="*/ 285750 h 521493"/>
                <a:gd name="connsiteX27" fmla="*/ 981363 w 3348326"/>
                <a:gd name="connsiteY27" fmla="*/ 319087 h 521493"/>
                <a:gd name="connsiteX28" fmla="*/ 1026607 w 3348326"/>
                <a:gd name="connsiteY28" fmla="*/ 328612 h 521493"/>
                <a:gd name="connsiteX29" fmla="*/ 1162338 w 3348326"/>
                <a:gd name="connsiteY29" fmla="*/ 335756 h 521493"/>
                <a:gd name="connsiteX30" fmla="*/ 1326644 w 3348326"/>
                <a:gd name="connsiteY30" fmla="*/ 347662 h 521493"/>
                <a:gd name="connsiteX31" fmla="*/ 1431419 w 3348326"/>
                <a:gd name="connsiteY31" fmla="*/ 354806 h 521493"/>
                <a:gd name="connsiteX32" fmla="*/ 1462376 w 3348326"/>
                <a:gd name="connsiteY32" fmla="*/ 345281 h 521493"/>
                <a:gd name="connsiteX33" fmla="*/ 1526669 w 3348326"/>
                <a:gd name="connsiteY33" fmla="*/ 354806 h 521493"/>
                <a:gd name="connsiteX34" fmla="*/ 1636207 w 3348326"/>
                <a:gd name="connsiteY34" fmla="*/ 366712 h 521493"/>
                <a:gd name="connsiteX35" fmla="*/ 1719551 w 3348326"/>
                <a:gd name="connsiteY35" fmla="*/ 357187 h 521493"/>
                <a:gd name="connsiteX36" fmla="*/ 1771938 w 3348326"/>
                <a:gd name="connsiteY36" fmla="*/ 354806 h 521493"/>
                <a:gd name="connsiteX37" fmla="*/ 1840994 w 3348326"/>
                <a:gd name="connsiteY37" fmla="*/ 366712 h 521493"/>
                <a:gd name="connsiteX38" fmla="*/ 1907669 w 3348326"/>
                <a:gd name="connsiteY38" fmla="*/ 376237 h 521493"/>
                <a:gd name="connsiteX39" fmla="*/ 2036257 w 3348326"/>
                <a:gd name="connsiteY39" fmla="*/ 388143 h 521493"/>
                <a:gd name="connsiteX40" fmla="*/ 2141032 w 3348326"/>
                <a:gd name="connsiteY40" fmla="*/ 381000 h 521493"/>
                <a:gd name="connsiteX41" fmla="*/ 2257713 w 3348326"/>
                <a:gd name="connsiteY41" fmla="*/ 376237 h 521493"/>
                <a:gd name="connsiteX42" fmla="*/ 2355344 w 3348326"/>
                <a:gd name="connsiteY42" fmla="*/ 369093 h 521493"/>
                <a:gd name="connsiteX43" fmla="*/ 2391063 w 3348326"/>
                <a:gd name="connsiteY43" fmla="*/ 361950 h 521493"/>
                <a:gd name="connsiteX44" fmla="*/ 2426782 w 3348326"/>
                <a:gd name="connsiteY44" fmla="*/ 342900 h 521493"/>
                <a:gd name="connsiteX45" fmla="*/ 2452976 w 3348326"/>
                <a:gd name="connsiteY45" fmla="*/ 352425 h 521493"/>
                <a:gd name="connsiteX46" fmla="*/ 2560132 w 3348326"/>
                <a:gd name="connsiteY46" fmla="*/ 364331 h 521493"/>
                <a:gd name="connsiteX47" fmla="*/ 2643476 w 3348326"/>
                <a:gd name="connsiteY47" fmla="*/ 361950 h 521493"/>
                <a:gd name="connsiteX48" fmla="*/ 2683957 w 3348326"/>
                <a:gd name="connsiteY48" fmla="*/ 359568 h 521493"/>
                <a:gd name="connsiteX49" fmla="*/ 2703007 w 3348326"/>
                <a:gd name="connsiteY49" fmla="*/ 376237 h 521493"/>
                <a:gd name="connsiteX50" fmla="*/ 2814926 w 3348326"/>
                <a:gd name="connsiteY50" fmla="*/ 361950 h 521493"/>
                <a:gd name="connsiteX51" fmla="*/ 2895888 w 3348326"/>
                <a:gd name="connsiteY51" fmla="*/ 364331 h 521493"/>
                <a:gd name="connsiteX52" fmla="*/ 2998282 w 3348326"/>
                <a:gd name="connsiteY52" fmla="*/ 352425 h 521493"/>
                <a:gd name="connsiteX53" fmla="*/ 3031619 w 3348326"/>
                <a:gd name="connsiteY53" fmla="*/ 359568 h 521493"/>
                <a:gd name="connsiteX54" fmla="*/ 3143538 w 3348326"/>
                <a:gd name="connsiteY54" fmla="*/ 340518 h 521493"/>
                <a:gd name="connsiteX55" fmla="*/ 3267363 w 3348326"/>
                <a:gd name="connsiteY55" fmla="*/ 340518 h 521493"/>
                <a:gd name="connsiteX56" fmla="*/ 3348326 w 3348326"/>
                <a:gd name="connsiteY56" fmla="*/ 338137 h 521493"/>
                <a:gd name="connsiteX57" fmla="*/ 3324514 w 3348326"/>
                <a:gd name="connsiteY57" fmla="*/ 469105 h 521493"/>
                <a:gd name="connsiteX58" fmla="*/ 2670 w 3348326"/>
                <a:gd name="connsiteY58" fmla="*/ 521493 h 52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348326" h="521493">
                  <a:moveTo>
                    <a:pt x="2670" y="521493"/>
                  </a:moveTo>
                  <a:cubicBezTo>
                    <a:pt x="4258" y="350043"/>
                    <a:pt x="-1299" y="178593"/>
                    <a:pt x="289" y="7143"/>
                  </a:cubicBezTo>
                  <a:lnTo>
                    <a:pt x="31244" y="0"/>
                  </a:lnTo>
                  <a:lnTo>
                    <a:pt x="69344" y="14287"/>
                  </a:lnTo>
                  <a:lnTo>
                    <a:pt x="88394" y="33337"/>
                  </a:lnTo>
                  <a:lnTo>
                    <a:pt x="95538" y="47625"/>
                  </a:lnTo>
                  <a:lnTo>
                    <a:pt x="133638" y="45243"/>
                  </a:lnTo>
                  <a:lnTo>
                    <a:pt x="133638" y="42862"/>
                  </a:lnTo>
                  <a:lnTo>
                    <a:pt x="190788" y="52387"/>
                  </a:lnTo>
                  <a:lnTo>
                    <a:pt x="240794" y="69056"/>
                  </a:lnTo>
                  <a:lnTo>
                    <a:pt x="369382" y="21431"/>
                  </a:lnTo>
                  <a:lnTo>
                    <a:pt x="383669" y="54768"/>
                  </a:lnTo>
                  <a:lnTo>
                    <a:pt x="388432" y="78581"/>
                  </a:lnTo>
                  <a:lnTo>
                    <a:pt x="412244" y="111918"/>
                  </a:lnTo>
                  <a:lnTo>
                    <a:pt x="502732" y="100012"/>
                  </a:lnTo>
                  <a:lnTo>
                    <a:pt x="514638" y="111919"/>
                  </a:lnTo>
                  <a:lnTo>
                    <a:pt x="531307" y="104775"/>
                  </a:lnTo>
                  <a:lnTo>
                    <a:pt x="550357" y="121443"/>
                  </a:lnTo>
                  <a:lnTo>
                    <a:pt x="569407" y="150018"/>
                  </a:lnTo>
                  <a:lnTo>
                    <a:pt x="593219" y="164306"/>
                  </a:lnTo>
                  <a:lnTo>
                    <a:pt x="645607" y="161925"/>
                  </a:lnTo>
                  <a:lnTo>
                    <a:pt x="664657" y="180975"/>
                  </a:lnTo>
                  <a:lnTo>
                    <a:pt x="752763" y="254793"/>
                  </a:lnTo>
                  <a:lnTo>
                    <a:pt x="771813" y="226218"/>
                  </a:lnTo>
                  <a:lnTo>
                    <a:pt x="893257" y="211931"/>
                  </a:lnTo>
                  <a:lnTo>
                    <a:pt x="914688" y="235743"/>
                  </a:lnTo>
                  <a:lnTo>
                    <a:pt x="928976" y="285750"/>
                  </a:lnTo>
                  <a:lnTo>
                    <a:pt x="981363" y="319087"/>
                  </a:lnTo>
                  <a:lnTo>
                    <a:pt x="1026607" y="328612"/>
                  </a:lnTo>
                  <a:lnTo>
                    <a:pt x="1162338" y="335756"/>
                  </a:lnTo>
                  <a:lnTo>
                    <a:pt x="1326644" y="347662"/>
                  </a:lnTo>
                  <a:lnTo>
                    <a:pt x="1431419" y="354806"/>
                  </a:lnTo>
                  <a:lnTo>
                    <a:pt x="1462376" y="345281"/>
                  </a:lnTo>
                  <a:lnTo>
                    <a:pt x="1526669" y="354806"/>
                  </a:lnTo>
                  <a:lnTo>
                    <a:pt x="1636207" y="366712"/>
                  </a:lnTo>
                  <a:lnTo>
                    <a:pt x="1719551" y="357187"/>
                  </a:lnTo>
                  <a:lnTo>
                    <a:pt x="1771938" y="354806"/>
                  </a:lnTo>
                  <a:lnTo>
                    <a:pt x="1840994" y="366712"/>
                  </a:lnTo>
                  <a:lnTo>
                    <a:pt x="1907669" y="376237"/>
                  </a:lnTo>
                  <a:lnTo>
                    <a:pt x="2036257" y="388143"/>
                  </a:lnTo>
                  <a:lnTo>
                    <a:pt x="2141032" y="381000"/>
                  </a:lnTo>
                  <a:lnTo>
                    <a:pt x="2257713" y="376237"/>
                  </a:lnTo>
                  <a:lnTo>
                    <a:pt x="2355344" y="369093"/>
                  </a:lnTo>
                  <a:lnTo>
                    <a:pt x="2391063" y="361950"/>
                  </a:lnTo>
                  <a:lnTo>
                    <a:pt x="2426782" y="342900"/>
                  </a:lnTo>
                  <a:lnTo>
                    <a:pt x="2452976" y="352425"/>
                  </a:lnTo>
                  <a:lnTo>
                    <a:pt x="2560132" y="364331"/>
                  </a:lnTo>
                  <a:lnTo>
                    <a:pt x="2643476" y="361950"/>
                  </a:lnTo>
                  <a:lnTo>
                    <a:pt x="2683957" y="359568"/>
                  </a:lnTo>
                  <a:lnTo>
                    <a:pt x="2703007" y="376237"/>
                  </a:lnTo>
                  <a:lnTo>
                    <a:pt x="2814926" y="361950"/>
                  </a:lnTo>
                  <a:lnTo>
                    <a:pt x="2895888" y="364331"/>
                  </a:lnTo>
                  <a:lnTo>
                    <a:pt x="2998282" y="352425"/>
                  </a:lnTo>
                  <a:lnTo>
                    <a:pt x="3031619" y="359568"/>
                  </a:lnTo>
                  <a:lnTo>
                    <a:pt x="3143538" y="340518"/>
                  </a:lnTo>
                  <a:lnTo>
                    <a:pt x="3267363" y="340518"/>
                  </a:lnTo>
                  <a:lnTo>
                    <a:pt x="3348326" y="338137"/>
                  </a:lnTo>
                  <a:lnTo>
                    <a:pt x="3324514" y="469105"/>
                  </a:lnTo>
                  <a:lnTo>
                    <a:pt x="2670" y="521493"/>
                  </a:lnTo>
                  <a:close/>
                </a:path>
              </a:pathLst>
            </a:custGeom>
            <a:solidFill>
              <a:srgbClr val="6CA17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8404A66-9998-48D0-A3F0-CCB476F9802D}"/>
                </a:ext>
              </a:extLst>
            </p:cNvPr>
            <p:cNvSpPr/>
            <p:nvPr/>
          </p:nvSpPr>
          <p:spPr>
            <a:xfrm>
              <a:off x="-3538626" y="771659"/>
              <a:ext cx="7113466" cy="371681"/>
            </a:xfrm>
            <a:custGeom>
              <a:avLst/>
              <a:gdLst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64493 w 7110412"/>
                <a:gd name="connsiteY6" fmla="*/ 18097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64493 w 7110412"/>
                <a:gd name="connsiteY6" fmla="*/ 18097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64493 w 7110412"/>
                <a:gd name="connsiteY6" fmla="*/ 18097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64493 w 7110412"/>
                <a:gd name="connsiteY6" fmla="*/ 18097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64493 w 7110412"/>
                <a:gd name="connsiteY6" fmla="*/ 18097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57349 w 7110412"/>
                <a:gd name="connsiteY6" fmla="*/ 185737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88 w 7105938"/>
                <a:gd name="connsiteY0" fmla="*/ 197644 h 590550"/>
                <a:gd name="connsiteX1" fmla="*/ 488444 w 7105938"/>
                <a:gd name="connsiteY1" fmla="*/ 207169 h 590550"/>
                <a:gd name="connsiteX2" fmla="*/ 769432 w 7105938"/>
                <a:gd name="connsiteY2" fmla="*/ 216694 h 590550"/>
                <a:gd name="connsiteX3" fmla="*/ 1036132 w 7105938"/>
                <a:gd name="connsiteY3" fmla="*/ 197644 h 590550"/>
                <a:gd name="connsiteX4" fmla="*/ 1319501 w 7105938"/>
                <a:gd name="connsiteY4" fmla="*/ 180975 h 590550"/>
                <a:gd name="connsiteX5" fmla="*/ 1483807 w 7105938"/>
                <a:gd name="connsiteY5" fmla="*/ 185737 h 590550"/>
                <a:gd name="connsiteX6" fmla="*/ 1643350 w 7105938"/>
                <a:gd name="connsiteY6" fmla="*/ 183355 h 590550"/>
                <a:gd name="connsiteX7" fmla="*/ 1760032 w 7105938"/>
                <a:gd name="connsiteY7" fmla="*/ 169069 h 590550"/>
                <a:gd name="connsiteX8" fmla="*/ 1812419 w 7105938"/>
                <a:gd name="connsiteY8" fmla="*/ 159544 h 590550"/>
                <a:gd name="connsiteX9" fmla="*/ 1886238 w 7105938"/>
                <a:gd name="connsiteY9" fmla="*/ 183356 h 590550"/>
                <a:gd name="connsiteX10" fmla="*/ 1950532 w 7105938"/>
                <a:gd name="connsiteY10" fmla="*/ 161925 h 590550"/>
                <a:gd name="connsiteX11" fmla="*/ 2036257 w 7105938"/>
                <a:gd name="connsiteY11" fmla="*/ 178594 h 590550"/>
                <a:gd name="connsiteX12" fmla="*/ 2129126 w 7105938"/>
                <a:gd name="connsiteY12" fmla="*/ 161925 h 590550"/>
                <a:gd name="connsiteX13" fmla="*/ 2205326 w 7105938"/>
                <a:gd name="connsiteY13" fmla="*/ 152400 h 590550"/>
                <a:gd name="connsiteX14" fmla="*/ 2300576 w 7105938"/>
                <a:gd name="connsiteY14" fmla="*/ 169069 h 590550"/>
                <a:gd name="connsiteX15" fmla="*/ 2376776 w 7105938"/>
                <a:gd name="connsiteY15" fmla="*/ 150019 h 590550"/>
                <a:gd name="connsiteX16" fmla="*/ 2462501 w 7105938"/>
                <a:gd name="connsiteY16" fmla="*/ 138112 h 590550"/>
                <a:gd name="connsiteX17" fmla="*/ 2555369 w 7105938"/>
                <a:gd name="connsiteY17" fmla="*/ 152400 h 590550"/>
                <a:gd name="connsiteX18" fmla="*/ 2650619 w 7105938"/>
                <a:gd name="connsiteY18" fmla="*/ 142875 h 590550"/>
                <a:gd name="connsiteX19" fmla="*/ 2714913 w 7105938"/>
                <a:gd name="connsiteY19" fmla="*/ 154781 h 590550"/>
                <a:gd name="connsiteX20" fmla="*/ 2798257 w 7105938"/>
                <a:gd name="connsiteY20" fmla="*/ 152400 h 590550"/>
                <a:gd name="connsiteX21" fmla="*/ 2907794 w 7105938"/>
                <a:gd name="connsiteY21" fmla="*/ 133350 h 590550"/>
                <a:gd name="connsiteX22" fmla="*/ 3005426 w 7105938"/>
                <a:gd name="connsiteY22" fmla="*/ 133350 h 590550"/>
                <a:gd name="connsiteX23" fmla="*/ 3088769 w 7105938"/>
                <a:gd name="connsiteY23" fmla="*/ 138112 h 590550"/>
                <a:gd name="connsiteX24" fmla="*/ 3136394 w 7105938"/>
                <a:gd name="connsiteY24" fmla="*/ 121444 h 590550"/>
                <a:gd name="connsiteX25" fmla="*/ 3234026 w 7105938"/>
                <a:gd name="connsiteY25" fmla="*/ 123825 h 590550"/>
                <a:gd name="connsiteX26" fmla="*/ 3326894 w 7105938"/>
                <a:gd name="connsiteY26" fmla="*/ 97631 h 590550"/>
                <a:gd name="connsiteX27" fmla="*/ 3364994 w 7105938"/>
                <a:gd name="connsiteY27" fmla="*/ 102394 h 590550"/>
                <a:gd name="connsiteX28" fmla="*/ 3386426 w 7105938"/>
                <a:gd name="connsiteY28" fmla="*/ 111919 h 590550"/>
                <a:gd name="connsiteX29" fmla="*/ 3417382 w 7105938"/>
                <a:gd name="connsiteY29" fmla="*/ 111919 h 590550"/>
                <a:gd name="connsiteX30" fmla="*/ 3457863 w 7105938"/>
                <a:gd name="connsiteY30" fmla="*/ 111919 h 590550"/>
                <a:gd name="connsiteX31" fmla="*/ 3507869 w 7105938"/>
                <a:gd name="connsiteY31" fmla="*/ 109537 h 590550"/>
                <a:gd name="connsiteX32" fmla="*/ 3534063 w 7105938"/>
                <a:gd name="connsiteY32" fmla="*/ 107156 h 590550"/>
                <a:gd name="connsiteX33" fmla="*/ 3562638 w 7105938"/>
                <a:gd name="connsiteY33" fmla="*/ 102394 h 590550"/>
                <a:gd name="connsiteX34" fmla="*/ 3600738 w 7105938"/>
                <a:gd name="connsiteY34" fmla="*/ 111919 h 590550"/>
                <a:gd name="connsiteX35" fmla="*/ 3729326 w 7105938"/>
                <a:gd name="connsiteY35" fmla="*/ 140494 h 590550"/>
                <a:gd name="connsiteX36" fmla="*/ 3779332 w 7105938"/>
                <a:gd name="connsiteY36" fmla="*/ 135731 h 590550"/>
                <a:gd name="connsiteX37" fmla="*/ 3826957 w 7105938"/>
                <a:gd name="connsiteY37" fmla="*/ 123825 h 590550"/>
                <a:gd name="connsiteX38" fmla="*/ 3865057 w 7105938"/>
                <a:gd name="connsiteY38" fmla="*/ 140494 h 590550"/>
                <a:gd name="connsiteX39" fmla="*/ 3922207 w 7105938"/>
                <a:gd name="connsiteY39" fmla="*/ 138112 h 590550"/>
                <a:gd name="connsiteX40" fmla="*/ 3953163 w 7105938"/>
                <a:gd name="connsiteY40" fmla="*/ 133350 h 590550"/>
                <a:gd name="connsiteX41" fmla="*/ 4031745 w 7105938"/>
                <a:gd name="connsiteY41" fmla="*/ 147637 h 590550"/>
                <a:gd name="connsiteX42" fmla="*/ 4093657 w 7105938"/>
                <a:gd name="connsiteY42" fmla="*/ 142875 h 590550"/>
                <a:gd name="connsiteX43" fmla="*/ 4174620 w 7105938"/>
                <a:gd name="connsiteY43" fmla="*/ 126206 h 590550"/>
                <a:gd name="connsiteX44" fmla="*/ 4253201 w 7105938"/>
                <a:gd name="connsiteY44" fmla="*/ 111919 h 590550"/>
                <a:gd name="connsiteX45" fmla="*/ 4305588 w 7105938"/>
                <a:gd name="connsiteY45" fmla="*/ 111919 h 590550"/>
                <a:gd name="connsiteX46" fmla="*/ 4350832 w 7105938"/>
                <a:gd name="connsiteY46" fmla="*/ 111919 h 590550"/>
                <a:gd name="connsiteX47" fmla="*/ 4457988 w 7105938"/>
                <a:gd name="connsiteY47" fmla="*/ 107156 h 590550"/>
                <a:gd name="connsiteX48" fmla="*/ 4593720 w 7105938"/>
                <a:gd name="connsiteY48" fmla="*/ 107156 h 590550"/>
                <a:gd name="connsiteX49" fmla="*/ 4669920 w 7105938"/>
                <a:gd name="connsiteY49" fmla="*/ 83344 h 590550"/>
                <a:gd name="connsiteX50" fmla="*/ 4717545 w 7105938"/>
                <a:gd name="connsiteY50" fmla="*/ 76200 h 590550"/>
                <a:gd name="connsiteX51" fmla="*/ 4769932 w 7105938"/>
                <a:gd name="connsiteY51" fmla="*/ 85725 h 590550"/>
                <a:gd name="connsiteX52" fmla="*/ 4848513 w 7105938"/>
                <a:gd name="connsiteY52" fmla="*/ 61912 h 590550"/>
                <a:gd name="connsiteX53" fmla="*/ 4915188 w 7105938"/>
                <a:gd name="connsiteY53" fmla="*/ 66675 h 590550"/>
                <a:gd name="connsiteX54" fmla="*/ 4974720 w 7105938"/>
                <a:gd name="connsiteY54" fmla="*/ 54769 h 590550"/>
                <a:gd name="connsiteX55" fmla="*/ 5027107 w 7105938"/>
                <a:gd name="connsiteY55" fmla="*/ 64294 h 590550"/>
                <a:gd name="connsiteX56" fmla="*/ 5139026 w 7105938"/>
                <a:gd name="connsiteY56" fmla="*/ 69056 h 590550"/>
                <a:gd name="connsiteX57" fmla="*/ 5177126 w 7105938"/>
                <a:gd name="connsiteY57" fmla="*/ 69056 h 590550"/>
                <a:gd name="connsiteX58" fmla="*/ 5241420 w 7105938"/>
                <a:gd name="connsiteY58" fmla="*/ 54769 h 590550"/>
                <a:gd name="connsiteX59" fmla="*/ 5296188 w 7105938"/>
                <a:gd name="connsiteY59" fmla="*/ 54769 h 590550"/>
                <a:gd name="connsiteX60" fmla="*/ 5348576 w 7105938"/>
                <a:gd name="connsiteY60" fmla="*/ 47625 h 590550"/>
                <a:gd name="connsiteX61" fmla="*/ 5391438 w 7105938"/>
                <a:gd name="connsiteY61" fmla="*/ 47625 h 590550"/>
                <a:gd name="connsiteX62" fmla="*/ 5455732 w 7105938"/>
                <a:gd name="connsiteY62" fmla="*/ 61912 h 590550"/>
                <a:gd name="connsiteX63" fmla="*/ 5496213 w 7105938"/>
                <a:gd name="connsiteY63" fmla="*/ 54769 h 590550"/>
                <a:gd name="connsiteX64" fmla="*/ 5543838 w 7105938"/>
                <a:gd name="connsiteY64" fmla="*/ 54769 h 590550"/>
                <a:gd name="connsiteX65" fmla="*/ 5634326 w 7105938"/>
                <a:gd name="connsiteY65" fmla="*/ 47625 h 590550"/>
                <a:gd name="connsiteX66" fmla="*/ 5660520 w 7105938"/>
                <a:gd name="connsiteY66" fmla="*/ 26194 h 590550"/>
                <a:gd name="connsiteX67" fmla="*/ 5715288 w 7105938"/>
                <a:gd name="connsiteY67" fmla="*/ 26194 h 590550"/>
                <a:gd name="connsiteX68" fmla="*/ 5770057 w 7105938"/>
                <a:gd name="connsiteY68" fmla="*/ 42862 h 590550"/>
                <a:gd name="connsiteX69" fmla="*/ 5820063 w 7105938"/>
                <a:gd name="connsiteY69" fmla="*/ 40481 h 590550"/>
                <a:gd name="connsiteX70" fmla="*/ 5879595 w 7105938"/>
                <a:gd name="connsiteY70" fmla="*/ 23812 h 590550"/>
                <a:gd name="connsiteX71" fmla="*/ 5941507 w 7105938"/>
                <a:gd name="connsiteY71" fmla="*/ 21431 h 590550"/>
                <a:gd name="connsiteX72" fmla="*/ 5979607 w 7105938"/>
                <a:gd name="connsiteY72" fmla="*/ 14287 h 590550"/>
                <a:gd name="connsiteX73" fmla="*/ 5989132 w 7105938"/>
                <a:gd name="connsiteY73" fmla="*/ 0 h 590550"/>
                <a:gd name="connsiteX74" fmla="*/ 6039138 w 7105938"/>
                <a:gd name="connsiteY74" fmla="*/ 9525 h 590550"/>
                <a:gd name="connsiteX75" fmla="*/ 6129626 w 7105938"/>
                <a:gd name="connsiteY75" fmla="*/ 2381 h 590550"/>
                <a:gd name="connsiteX76" fmla="*/ 6203445 w 7105938"/>
                <a:gd name="connsiteY76" fmla="*/ 0 h 590550"/>
                <a:gd name="connsiteX77" fmla="*/ 6320126 w 7105938"/>
                <a:gd name="connsiteY77" fmla="*/ 9525 h 590550"/>
                <a:gd name="connsiteX78" fmla="*/ 6408232 w 7105938"/>
                <a:gd name="connsiteY78" fmla="*/ 11906 h 590550"/>
                <a:gd name="connsiteX79" fmla="*/ 6508245 w 7105938"/>
                <a:gd name="connsiteY79" fmla="*/ 19050 h 590550"/>
                <a:gd name="connsiteX80" fmla="*/ 6584445 w 7105938"/>
                <a:gd name="connsiteY80" fmla="*/ 21431 h 590550"/>
                <a:gd name="connsiteX81" fmla="*/ 6674932 w 7105938"/>
                <a:gd name="connsiteY81" fmla="*/ 11906 h 590550"/>
                <a:gd name="connsiteX82" fmla="*/ 6729701 w 7105938"/>
                <a:gd name="connsiteY82" fmla="*/ 19050 h 590550"/>
                <a:gd name="connsiteX83" fmla="*/ 6846382 w 7105938"/>
                <a:gd name="connsiteY83" fmla="*/ 23812 h 590550"/>
                <a:gd name="connsiteX84" fmla="*/ 6948776 w 7105938"/>
                <a:gd name="connsiteY84" fmla="*/ 28575 h 590550"/>
                <a:gd name="connsiteX85" fmla="*/ 7008307 w 7105938"/>
                <a:gd name="connsiteY85" fmla="*/ 33337 h 590550"/>
                <a:gd name="connsiteX86" fmla="*/ 7055932 w 7105938"/>
                <a:gd name="connsiteY86" fmla="*/ 23812 h 590550"/>
                <a:gd name="connsiteX87" fmla="*/ 7105938 w 7105938"/>
                <a:gd name="connsiteY87" fmla="*/ 33337 h 590550"/>
                <a:gd name="connsiteX88" fmla="*/ 7103557 w 7105938"/>
                <a:gd name="connsiteY88" fmla="*/ 495300 h 590550"/>
                <a:gd name="connsiteX89" fmla="*/ 2670 w 7105938"/>
                <a:gd name="connsiteY89" fmla="*/ 590550 h 590550"/>
                <a:gd name="connsiteX90" fmla="*/ 288 w 7105938"/>
                <a:gd name="connsiteY90" fmla="*/ 197644 h 590550"/>
                <a:gd name="connsiteX0" fmla="*/ 288 w 7105938"/>
                <a:gd name="connsiteY0" fmla="*/ 197644 h 590550"/>
                <a:gd name="connsiteX1" fmla="*/ 488444 w 7105938"/>
                <a:gd name="connsiteY1" fmla="*/ 207169 h 590550"/>
                <a:gd name="connsiteX2" fmla="*/ 769432 w 7105938"/>
                <a:gd name="connsiteY2" fmla="*/ 216694 h 590550"/>
                <a:gd name="connsiteX3" fmla="*/ 1036132 w 7105938"/>
                <a:gd name="connsiteY3" fmla="*/ 197644 h 590550"/>
                <a:gd name="connsiteX4" fmla="*/ 1319501 w 7105938"/>
                <a:gd name="connsiteY4" fmla="*/ 180975 h 590550"/>
                <a:gd name="connsiteX5" fmla="*/ 1483807 w 7105938"/>
                <a:gd name="connsiteY5" fmla="*/ 185737 h 590550"/>
                <a:gd name="connsiteX6" fmla="*/ 1643350 w 7105938"/>
                <a:gd name="connsiteY6" fmla="*/ 183355 h 590550"/>
                <a:gd name="connsiteX7" fmla="*/ 1760032 w 7105938"/>
                <a:gd name="connsiteY7" fmla="*/ 169069 h 590550"/>
                <a:gd name="connsiteX8" fmla="*/ 1812419 w 7105938"/>
                <a:gd name="connsiteY8" fmla="*/ 159544 h 590550"/>
                <a:gd name="connsiteX9" fmla="*/ 1886238 w 7105938"/>
                <a:gd name="connsiteY9" fmla="*/ 183356 h 590550"/>
                <a:gd name="connsiteX10" fmla="*/ 1950532 w 7105938"/>
                <a:gd name="connsiteY10" fmla="*/ 161925 h 590550"/>
                <a:gd name="connsiteX11" fmla="*/ 2036257 w 7105938"/>
                <a:gd name="connsiteY11" fmla="*/ 178594 h 590550"/>
                <a:gd name="connsiteX12" fmla="*/ 2129126 w 7105938"/>
                <a:gd name="connsiteY12" fmla="*/ 161925 h 590550"/>
                <a:gd name="connsiteX13" fmla="*/ 2205326 w 7105938"/>
                <a:gd name="connsiteY13" fmla="*/ 152400 h 590550"/>
                <a:gd name="connsiteX14" fmla="*/ 2300576 w 7105938"/>
                <a:gd name="connsiteY14" fmla="*/ 169069 h 590550"/>
                <a:gd name="connsiteX15" fmla="*/ 2376776 w 7105938"/>
                <a:gd name="connsiteY15" fmla="*/ 150019 h 590550"/>
                <a:gd name="connsiteX16" fmla="*/ 2462501 w 7105938"/>
                <a:gd name="connsiteY16" fmla="*/ 138112 h 590550"/>
                <a:gd name="connsiteX17" fmla="*/ 2555369 w 7105938"/>
                <a:gd name="connsiteY17" fmla="*/ 152400 h 590550"/>
                <a:gd name="connsiteX18" fmla="*/ 2650619 w 7105938"/>
                <a:gd name="connsiteY18" fmla="*/ 142875 h 590550"/>
                <a:gd name="connsiteX19" fmla="*/ 2714913 w 7105938"/>
                <a:gd name="connsiteY19" fmla="*/ 154781 h 590550"/>
                <a:gd name="connsiteX20" fmla="*/ 2798257 w 7105938"/>
                <a:gd name="connsiteY20" fmla="*/ 152400 h 590550"/>
                <a:gd name="connsiteX21" fmla="*/ 2907794 w 7105938"/>
                <a:gd name="connsiteY21" fmla="*/ 133350 h 590550"/>
                <a:gd name="connsiteX22" fmla="*/ 3005426 w 7105938"/>
                <a:gd name="connsiteY22" fmla="*/ 133350 h 590550"/>
                <a:gd name="connsiteX23" fmla="*/ 3088769 w 7105938"/>
                <a:gd name="connsiteY23" fmla="*/ 138112 h 590550"/>
                <a:gd name="connsiteX24" fmla="*/ 3136394 w 7105938"/>
                <a:gd name="connsiteY24" fmla="*/ 121444 h 590550"/>
                <a:gd name="connsiteX25" fmla="*/ 3234026 w 7105938"/>
                <a:gd name="connsiteY25" fmla="*/ 123825 h 590550"/>
                <a:gd name="connsiteX26" fmla="*/ 3326894 w 7105938"/>
                <a:gd name="connsiteY26" fmla="*/ 97631 h 590550"/>
                <a:gd name="connsiteX27" fmla="*/ 3364994 w 7105938"/>
                <a:gd name="connsiteY27" fmla="*/ 102394 h 590550"/>
                <a:gd name="connsiteX28" fmla="*/ 3386426 w 7105938"/>
                <a:gd name="connsiteY28" fmla="*/ 111919 h 590550"/>
                <a:gd name="connsiteX29" fmla="*/ 3417382 w 7105938"/>
                <a:gd name="connsiteY29" fmla="*/ 111919 h 590550"/>
                <a:gd name="connsiteX30" fmla="*/ 3457863 w 7105938"/>
                <a:gd name="connsiteY30" fmla="*/ 111919 h 590550"/>
                <a:gd name="connsiteX31" fmla="*/ 3507869 w 7105938"/>
                <a:gd name="connsiteY31" fmla="*/ 109537 h 590550"/>
                <a:gd name="connsiteX32" fmla="*/ 3534063 w 7105938"/>
                <a:gd name="connsiteY32" fmla="*/ 107156 h 590550"/>
                <a:gd name="connsiteX33" fmla="*/ 3562638 w 7105938"/>
                <a:gd name="connsiteY33" fmla="*/ 102394 h 590550"/>
                <a:gd name="connsiteX34" fmla="*/ 3600738 w 7105938"/>
                <a:gd name="connsiteY34" fmla="*/ 111919 h 590550"/>
                <a:gd name="connsiteX35" fmla="*/ 3729326 w 7105938"/>
                <a:gd name="connsiteY35" fmla="*/ 140494 h 590550"/>
                <a:gd name="connsiteX36" fmla="*/ 3779332 w 7105938"/>
                <a:gd name="connsiteY36" fmla="*/ 135731 h 590550"/>
                <a:gd name="connsiteX37" fmla="*/ 3826957 w 7105938"/>
                <a:gd name="connsiteY37" fmla="*/ 123825 h 590550"/>
                <a:gd name="connsiteX38" fmla="*/ 3865057 w 7105938"/>
                <a:gd name="connsiteY38" fmla="*/ 140494 h 590550"/>
                <a:gd name="connsiteX39" fmla="*/ 3922207 w 7105938"/>
                <a:gd name="connsiteY39" fmla="*/ 138112 h 590550"/>
                <a:gd name="connsiteX40" fmla="*/ 3953163 w 7105938"/>
                <a:gd name="connsiteY40" fmla="*/ 133350 h 590550"/>
                <a:gd name="connsiteX41" fmla="*/ 4031745 w 7105938"/>
                <a:gd name="connsiteY41" fmla="*/ 147637 h 590550"/>
                <a:gd name="connsiteX42" fmla="*/ 4093657 w 7105938"/>
                <a:gd name="connsiteY42" fmla="*/ 142875 h 590550"/>
                <a:gd name="connsiteX43" fmla="*/ 4174620 w 7105938"/>
                <a:gd name="connsiteY43" fmla="*/ 126206 h 590550"/>
                <a:gd name="connsiteX44" fmla="*/ 4253201 w 7105938"/>
                <a:gd name="connsiteY44" fmla="*/ 111919 h 590550"/>
                <a:gd name="connsiteX45" fmla="*/ 4305588 w 7105938"/>
                <a:gd name="connsiteY45" fmla="*/ 111919 h 590550"/>
                <a:gd name="connsiteX46" fmla="*/ 4350832 w 7105938"/>
                <a:gd name="connsiteY46" fmla="*/ 111919 h 590550"/>
                <a:gd name="connsiteX47" fmla="*/ 4457988 w 7105938"/>
                <a:gd name="connsiteY47" fmla="*/ 107156 h 590550"/>
                <a:gd name="connsiteX48" fmla="*/ 4593720 w 7105938"/>
                <a:gd name="connsiteY48" fmla="*/ 107156 h 590550"/>
                <a:gd name="connsiteX49" fmla="*/ 4669920 w 7105938"/>
                <a:gd name="connsiteY49" fmla="*/ 83344 h 590550"/>
                <a:gd name="connsiteX50" fmla="*/ 4717545 w 7105938"/>
                <a:gd name="connsiteY50" fmla="*/ 76200 h 590550"/>
                <a:gd name="connsiteX51" fmla="*/ 4769932 w 7105938"/>
                <a:gd name="connsiteY51" fmla="*/ 85725 h 590550"/>
                <a:gd name="connsiteX52" fmla="*/ 4848513 w 7105938"/>
                <a:gd name="connsiteY52" fmla="*/ 61912 h 590550"/>
                <a:gd name="connsiteX53" fmla="*/ 4915188 w 7105938"/>
                <a:gd name="connsiteY53" fmla="*/ 66675 h 590550"/>
                <a:gd name="connsiteX54" fmla="*/ 4974720 w 7105938"/>
                <a:gd name="connsiteY54" fmla="*/ 54769 h 590550"/>
                <a:gd name="connsiteX55" fmla="*/ 5027107 w 7105938"/>
                <a:gd name="connsiteY55" fmla="*/ 64294 h 590550"/>
                <a:gd name="connsiteX56" fmla="*/ 5139026 w 7105938"/>
                <a:gd name="connsiteY56" fmla="*/ 69056 h 590550"/>
                <a:gd name="connsiteX57" fmla="*/ 5177126 w 7105938"/>
                <a:gd name="connsiteY57" fmla="*/ 69056 h 590550"/>
                <a:gd name="connsiteX58" fmla="*/ 5241420 w 7105938"/>
                <a:gd name="connsiteY58" fmla="*/ 54769 h 590550"/>
                <a:gd name="connsiteX59" fmla="*/ 5296188 w 7105938"/>
                <a:gd name="connsiteY59" fmla="*/ 54769 h 590550"/>
                <a:gd name="connsiteX60" fmla="*/ 5348576 w 7105938"/>
                <a:gd name="connsiteY60" fmla="*/ 47625 h 590550"/>
                <a:gd name="connsiteX61" fmla="*/ 5391438 w 7105938"/>
                <a:gd name="connsiteY61" fmla="*/ 47625 h 590550"/>
                <a:gd name="connsiteX62" fmla="*/ 5455732 w 7105938"/>
                <a:gd name="connsiteY62" fmla="*/ 61912 h 590550"/>
                <a:gd name="connsiteX63" fmla="*/ 5496213 w 7105938"/>
                <a:gd name="connsiteY63" fmla="*/ 54769 h 590550"/>
                <a:gd name="connsiteX64" fmla="*/ 5543838 w 7105938"/>
                <a:gd name="connsiteY64" fmla="*/ 54769 h 590550"/>
                <a:gd name="connsiteX65" fmla="*/ 5634326 w 7105938"/>
                <a:gd name="connsiteY65" fmla="*/ 47625 h 590550"/>
                <a:gd name="connsiteX66" fmla="*/ 5660520 w 7105938"/>
                <a:gd name="connsiteY66" fmla="*/ 26194 h 590550"/>
                <a:gd name="connsiteX67" fmla="*/ 5715288 w 7105938"/>
                <a:gd name="connsiteY67" fmla="*/ 26194 h 590550"/>
                <a:gd name="connsiteX68" fmla="*/ 5770057 w 7105938"/>
                <a:gd name="connsiteY68" fmla="*/ 42862 h 590550"/>
                <a:gd name="connsiteX69" fmla="*/ 5820063 w 7105938"/>
                <a:gd name="connsiteY69" fmla="*/ 40481 h 590550"/>
                <a:gd name="connsiteX70" fmla="*/ 5879595 w 7105938"/>
                <a:gd name="connsiteY70" fmla="*/ 23812 h 590550"/>
                <a:gd name="connsiteX71" fmla="*/ 5941507 w 7105938"/>
                <a:gd name="connsiteY71" fmla="*/ 21431 h 590550"/>
                <a:gd name="connsiteX72" fmla="*/ 5979607 w 7105938"/>
                <a:gd name="connsiteY72" fmla="*/ 14287 h 590550"/>
                <a:gd name="connsiteX73" fmla="*/ 5989132 w 7105938"/>
                <a:gd name="connsiteY73" fmla="*/ 0 h 590550"/>
                <a:gd name="connsiteX74" fmla="*/ 6039138 w 7105938"/>
                <a:gd name="connsiteY74" fmla="*/ 9525 h 590550"/>
                <a:gd name="connsiteX75" fmla="*/ 6129626 w 7105938"/>
                <a:gd name="connsiteY75" fmla="*/ 2381 h 590550"/>
                <a:gd name="connsiteX76" fmla="*/ 6203445 w 7105938"/>
                <a:gd name="connsiteY76" fmla="*/ 0 h 590550"/>
                <a:gd name="connsiteX77" fmla="*/ 6320126 w 7105938"/>
                <a:gd name="connsiteY77" fmla="*/ 9525 h 590550"/>
                <a:gd name="connsiteX78" fmla="*/ 6408232 w 7105938"/>
                <a:gd name="connsiteY78" fmla="*/ 11906 h 590550"/>
                <a:gd name="connsiteX79" fmla="*/ 6508245 w 7105938"/>
                <a:gd name="connsiteY79" fmla="*/ 19050 h 590550"/>
                <a:gd name="connsiteX80" fmla="*/ 6584445 w 7105938"/>
                <a:gd name="connsiteY80" fmla="*/ 21431 h 590550"/>
                <a:gd name="connsiteX81" fmla="*/ 6674932 w 7105938"/>
                <a:gd name="connsiteY81" fmla="*/ 11906 h 590550"/>
                <a:gd name="connsiteX82" fmla="*/ 6729701 w 7105938"/>
                <a:gd name="connsiteY82" fmla="*/ 19050 h 590550"/>
                <a:gd name="connsiteX83" fmla="*/ 6846382 w 7105938"/>
                <a:gd name="connsiteY83" fmla="*/ 23812 h 590550"/>
                <a:gd name="connsiteX84" fmla="*/ 6948776 w 7105938"/>
                <a:gd name="connsiteY84" fmla="*/ 28575 h 590550"/>
                <a:gd name="connsiteX85" fmla="*/ 7008307 w 7105938"/>
                <a:gd name="connsiteY85" fmla="*/ 33337 h 590550"/>
                <a:gd name="connsiteX86" fmla="*/ 7055932 w 7105938"/>
                <a:gd name="connsiteY86" fmla="*/ 23812 h 590550"/>
                <a:gd name="connsiteX87" fmla="*/ 7105938 w 7105938"/>
                <a:gd name="connsiteY87" fmla="*/ 33337 h 590550"/>
                <a:gd name="connsiteX88" fmla="*/ 7103557 w 7105938"/>
                <a:gd name="connsiteY88" fmla="*/ 188119 h 590550"/>
                <a:gd name="connsiteX89" fmla="*/ 2670 w 7105938"/>
                <a:gd name="connsiteY89" fmla="*/ 590550 h 590550"/>
                <a:gd name="connsiteX90" fmla="*/ 288 w 7105938"/>
                <a:gd name="connsiteY90" fmla="*/ 197644 h 590550"/>
                <a:gd name="connsiteX0" fmla="*/ 167 w 7105817"/>
                <a:gd name="connsiteY0" fmla="*/ 197644 h 361950"/>
                <a:gd name="connsiteX1" fmla="*/ 488323 w 7105817"/>
                <a:gd name="connsiteY1" fmla="*/ 207169 h 361950"/>
                <a:gd name="connsiteX2" fmla="*/ 769311 w 7105817"/>
                <a:gd name="connsiteY2" fmla="*/ 216694 h 361950"/>
                <a:gd name="connsiteX3" fmla="*/ 1036011 w 7105817"/>
                <a:gd name="connsiteY3" fmla="*/ 197644 h 361950"/>
                <a:gd name="connsiteX4" fmla="*/ 1319380 w 7105817"/>
                <a:gd name="connsiteY4" fmla="*/ 180975 h 361950"/>
                <a:gd name="connsiteX5" fmla="*/ 1483686 w 7105817"/>
                <a:gd name="connsiteY5" fmla="*/ 185737 h 361950"/>
                <a:gd name="connsiteX6" fmla="*/ 1643229 w 7105817"/>
                <a:gd name="connsiteY6" fmla="*/ 183355 h 361950"/>
                <a:gd name="connsiteX7" fmla="*/ 1759911 w 7105817"/>
                <a:gd name="connsiteY7" fmla="*/ 169069 h 361950"/>
                <a:gd name="connsiteX8" fmla="*/ 1812298 w 7105817"/>
                <a:gd name="connsiteY8" fmla="*/ 159544 h 361950"/>
                <a:gd name="connsiteX9" fmla="*/ 1886117 w 7105817"/>
                <a:gd name="connsiteY9" fmla="*/ 183356 h 361950"/>
                <a:gd name="connsiteX10" fmla="*/ 1950411 w 7105817"/>
                <a:gd name="connsiteY10" fmla="*/ 161925 h 361950"/>
                <a:gd name="connsiteX11" fmla="*/ 2036136 w 7105817"/>
                <a:gd name="connsiteY11" fmla="*/ 178594 h 361950"/>
                <a:gd name="connsiteX12" fmla="*/ 2129005 w 7105817"/>
                <a:gd name="connsiteY12" fmla="*/ 161925 h 361950"/>
                <a:gd name="connsiteX13" fmla="*/ 2205205 w 7105817"/>
                <a:gd name="connsiteY13" fmla="*/ 152400 h 361950"/>
                <a:gd name="connsiteX14" fmla="*/ 2300455 w 7105817"/>
                <a:gd name="connsiteY14" fmla="*/ 169069 h 361950"/>
                <a:gd name="connsiteX15" fmla="*/ 2376655 w 7105817"/>
                <a:gd name="connsiteY15" fmla="*/ 150019 h 361950"/>
                <a:gd name="connsiteX16" fmla="*/ 2462380 w 7105817"/>
                <a:gd name="connsiteY16" fmla="*/ 138112 h 361950"/>
                <a:gd name="connsiteX17" fmla="*/ 2555248 w 7105817"/>
                <a:gd name="connsiteY17" fmla="*/ 152400 h 361950"/>
                <a:gd name="connsiteX18" fmla="*/ 2650498 w 7105817"/>
                <a:gd name="connsiteY18" fmla="*/ 142875 h 361950"/>
                <a:gd name="connsiteX19" fmla="*/ 2714792 w 7105817"/>
                <a:gd name="connsiteY19" fmla="*/ 154781 h 361950"/>
                <a:gd name="connsiteX20" fmla="*/ 2798136 w 7105817"/>
                <a:gd name="connsiteY20" fmla="*/ 152400 h 361950"/>
                <a:gd name="connsiteX21" fmla="*/ 2907673 w 7105817"/>
                <a:gd name="connsiteY21" fmla="*/ 133350 h 361950"/>
                <a:gd name="connsiteX22" fmla="*/ 3005305 w 7105817"/>
                <a:gd name="connsiteY22" fmla="*/ 133350 h 361950"/>
                <a:gd name="connsiteX23" fmla="*/ 3088648 w 7105817"/>
                <a:gd name="connsiteY23" fmla="*/ 138112 h 361950"/>
                <a:gd name="connsiteX24" fmla="*/ 3136273 w 7105817"/>
                <a:gd name="connsiteY24" fmla="*/ 121444 h 361950"/>
                <a:gd name="connsiteX25" fmla="*/ 3233905 w 7105817"/>
                <a:gd name="connsiteY25" fmla="*/ 123825 h 361950"/>
                <a:gd name="connsiteX26" fmla="*/ 3326773 w 7105817"/>
                <a:gd name="connsiteY26" fmla="*/ 97631 h 361950"/>
                <a:gd name="connsiteX27" fmla="*/ 3364873 w 7105817"/>
                <a:gd name="connsiteY27" fmla="*/ 102394 h 361950"/>
                <a:gd name="connsiteX28" fmla="*/ 3386305 w 7105817"/>
                <a:gd name="connsiteY28" fmla="*/ 111919 h 361950"/>
                <a:gd name="connsiteX29" fmla="*/ 3417261 w 7105817"/>
                <a:gd name="connsiteY29" fmla="*/ 111919 h 361950"/>
                <a:gd name="connsiteX30" fmla="*/ 3457742 w 7105817"/>
                <a:gd name="connsiteY30" fmla="*/ 111919 h 361950"/>
                <a:gd name="connsiteX31" fmla="*/ 3507748 w 7105817"/>
                <a:gd name="connsiteY31" fmla="*/ 109537 h 361950"/>
                <a:gd name="connsiteX32" fmla="*/ 3533942 w 7105817"/>
                <a:gd name="connsiteY32" fmla="*/ 107156 h 361950"/>
                <a:gd name="connsiteX33" fmla="*/ 3562517 w 7105817"/>
                <a:gd name="connsiteY33" fmla="*/ 102394 h 361950"/>
                <a:gd name="connsiteX34" fmla="*/ 3600617 w 7105817"/>
                <a:gd name="connsiteY34" fmla="*/ 111919 h 361950"/>
                <a:gd name="connsiteX35" fmla="*/ 3729205 w 7105817"/>
                <a:gd name="connsiteY35" fmla="*/ 140494 h 361950"/>
                <a:gd name="connsiteX36" fmla="*/ 3779211 w 7105817"/>
                <a:gd name="connsiteY36" fmla="*/ 135731 h 361950"/>
                <a:gd name="connsiteX37" fmla="*/ 3826836 w 7105817"/>
                <a:gd name="connsiteY37" fmla="*/ 123825 h 361950"/>
                <a:gd name="connsiteX38" fmla="*/ 3864936 w 7105817"/>
                <a:gd name="connsiteY38" fmla="*/ 140494 h 361950"/>
                <a:gd name="connsiteX39" fmla="*/ 3922086 w 7105817"/>
                <a:gd name="connsiteY39" fmla="*/ 138112 h 361950"/>
                <a:gd name="connsiteX40" fmla="*/ 3953042 w 7105817"/>
                <a:gd name="connsiteY40" fmla="*/ 133350 h 361950"/>
                <a:gd name="connsiteX41" fmla="*/ 4031624 w 7105817"/>
                <a:gd name="connsiteY41" fmla="*/ 147637 h 361950"/>
                <a:gd name="connsiteX42" fmla="*/ 4093536 w 7105817"/>
                <a:gd name="connsiteY42" fmla="*/ 142875 h 361950"/>
                <a:gd name="connsiteX43" fmla="*/ 4174499 w 7105817"/>
                <a:gd name="connsiteY43" fmla="*/ 126206 h 361950"/>
                <a:gd name="connsiteX44" fmla="*/ 4253080 w 7105817"/>
                <a:gd name="connsiteY44" fmla="*/ 111919 h 361950"/>
                <a:gd name="connsiteX45" fmla="*/ 4305467 w 7105817"/>
                <a:gd name="connsiteY45" fmla="*/ 111919 h 361950"/>
                <a:gd name="connsiteX46" fmla="*/ 4350711 w 7105817"/>
                <a:gd name="connsiteY46" fmla="*/ 111919 h 361950"/>
                <a:gd name="connsiteX47" fmla="*/ 4457867 w 7105817"/>
                <a:gd name="connsiteY47" fmla="*/ 107156 h 361950"/>
                <a:gd name="connsiteX48" fmla="*/ 4593599 w 7105817"/>
                <a:gd name="connsiteY48" fmla="*/ 107156 h 361950"/>
                <a:gd name="connsiteX49" fmla="*/ 4669799 w 7105817"/>
                <a:gd name="connsiteY49" fmla="*/ 83344 h 361950"/>
                <a:gd name="connsiteX50" fmla="*/ 4717424 w 7105817"/>
                <a:gd name="connsiteY50" fmla="*/ 76200 h 361950"/>
                <a:gd name="connsiteX51" fmla="*/ 4769811 w 7105817"/>
                <a:gd name="connsiteY51" fmla="*/ 85725 h 361950"/>
                <a:gd name="connsiteX52" fmla="*/ 4848392 w 7105817"/>
                <a:gd name="connsiteY52" fmla="*/ 61912 h 361950"/>
                <a:gd name="connsiteX53" fmla="*/ 4915067 w 7105817"/>
                <a:gd name="connsiteY53" fmla="*/ 66675 h 361950"/>
                <a:gd name="connsiteX54" fmla="*/ 4974599 w 7105817"/>
                <a:gd name="connsiteY54" fmla="*/ 54769 h 361950"/>
                <a:gd name="connsiteX55" fmla="*/ 5026986 w 7105817"/>
                <a:gd name="connsiteY55" fmla="*/ 64294 h 361950"/>
                <a:gd name="connsiteX56" fmla="*/ 5138905 w 7105817"/>
                <a:gd name="connsiteY56" fmla="*/ 69056 h 361950"/>
                <a:gd name="connsiteX57" fmla="*/ 5177005 w 7105817"/>
                <a:gd name="connsiteY57" fmla="*/ 69056 h 361950"/>
                <a:gd name="connsiteX58" fmla="*/ 5241299 w 7105817"/>
                <a:gd name="connsiteY58" fmla="*/ 54769 h 361950"/>
                <a:gd name="connsiteX59" fmla="*/ 5296067 w 7105817"/>
                <a:gd name="connsiteY59" fmla="*/ 54769 h 361950"/>
                <a:gd name="connsiteX60" fmla="*/ 5348455 w 7105817"/>
                <a:gd name="connsiteY60" fmla="*/ 47625 h 361950"/>
                <a:gd name="connsiteX61" fmla="*/ 5391317 w 7105817"/>
                <a:gd name="connsiteY61" fmla="*/ 47625 h 361950"/>
                <a:gd name="connsiteX62" fmla="*/ 5455611 w 7105817"/>
                <a:gd name="connsiteY62" fmla="*/ 61912 h 361950"/>
                <a:gd name="connsiteX63" fmla="*/ 5496092 w 7105817"/>
                <a:gd name="connsiteY63" fmla="*/ 54769 h 361950"/>
                <a:gd name="connsiteX64" fmla="*/ 5543717 w 7105817"/>
                <a:gd name="connsiteY64" fmla="*/ 54769 h 361950"/>
                <a:gd name="connsiteX65" fmla="*/ 5634205 w 7105817"/>
                <a:gd name="connsiteY65" fmla="*/ 47625 h 361950"/>
                <a:gd name="connsiteX66" fmla="*/ 5660399 w 7105817"/>
                <a:gd name="connsiteY66" fmla="*/ 26194 h 361950"/>
                <a:gd name="connsiteX67" fmla="*/ 5715167 w 7105817"/>
                <a:gd name="connsiteY67" fmla="*/ 26194 h 361950"/>
                <a:gd name="connsiteX68" fmla="*/ 5769936 w 7105817"/>
                <a:gd name="connsiteY68" fmla="*/ 42862 h 361950"/>
                <a:gd name="connsiteX69" fmla="*/ 5819942 w 7105817"/>
                <a:gd name="connsiteY69" fmla="*/ 40481 h 361950"/>
                <a:gd name="connsiteX70" fmla="*/ 5879474 w 7105817"/>
                <a:gd name="connsiteY70" fmla="*/ 23812 h 361950"/>
                <a:gd name="connsiteX71" fmla="*/ 5941386 w 7105817"/>
                <a:gd name="connsiteY71" fmla="*/ 21431 h 361950"/>
                <a:gd name="connsiteX72" fmla="*/ 5979486 w 7105817"/>
                <a:gd name="connsiteY72" fmla="*/ 14287 h 361950"/>
                <a:gd name="connsiteX73" fmla="*/ 5989011 w 7105817"/>
                <a:gd name="connsiteY73" fmla="*/ 0 h 361950"/>
                <a:gd name="connsiteX74" fmla="*/ 6039017 w 7105817"/>
                <a:gd name="connsiteY74" fmla="*/ 9525 h 361950"/>
                <a:gd name="connsiteX75" fmla="*/ 6129505 w 7105817"/>
                <a:gd name="connsiteY75" fmla="*/ 2381 h 361950"/>
                <a:gd name="connsiteX76" fmla="*/ 6203324 w 7105817"/>
                <a:gd name="connsiteY76" fmla="*/ 0 h 361950"/>
                <a:gd name="connsiteX77" fmla="*/ 6320005 w 7105817"/>
                <a:gd name="connsiteY77" fmla="*/ 9525 h 361950"/>
                <a:gd name="connsiteX78" fmla="*/ 6408111 w 7105817"/>
                <a:gd name="connsiteY78" fmla="*/ 11906 h 361950"/>
                <a:gd name="connsiteX79" fmla="*/ 6508124 w 7105817"/>
                <a:gd name="connsiteY79" fmla="*/ 19050 h 361950"/>
                <a:gd name="connsiteX80" fmla="*/ 6584324 w 7105817"/>
                <a:gd name="connsiteY80" fmla="*/ 21431 h 361950"/>
                <a:gd name="connsiteX81" fmla="*/ 6674811 w 7105817"/>
                <a:gd name="connsiteY81" fmla="*/ 11906 h 361950"/>
                <a:gd name="connsiteX82" fmla="*/ 6729580 w 7105817"/>
                <a:gd name="connsiteY82" fmla="*/ 19050 h 361950"/>
                <a:gd name="connsiteX83" fmla="*/ 6846261 w 7105817"/>
                <a:gd name="connsiteY83" fmla="*/ 23812 h 361950"/>
                <a:gd name="connsiteX84" fmla="*/ 6948655 w 7105817"/>
                <a:gd name="connsiteY84" fmla="*/ 28575 h 361950"/>
                <a:gd name="connsiteX85" fmla="*/ 7008186 w 7105817"/>
                <a:gd name="connsiteY85" fmla="*/ 33337 h 361950"/>
                <a:gd name="connsiteX86" fmla="*/ 7055811 w 7105817"/>
                <a:gd name="connsiteY86" fmla="*/ 23812 h 361950"/>
                <a:gd name="connsiteX87" fmla="*/ 7105817 w 7105817"/>
                <a:gd name="connsiteY87" fmla="*/ 33337 h 361950"/>
                <a:gd name="connsiteX88" fmla="*/ 7103436 w 7105817"/>
                <a:gd name="connsiteY88" fmla="*/ 188119 h 361950"/>
                <a:gd name="connsiteX89" fmla="*/ 7312 w 7105817"/>
                <a:gd name="connsiteY89" fmla="*/ 361950 h 361950"/>
                <a:gd name="connsiteX90" fmla="*/ 167 w 7105817"/>
                <a:gd name="connsiteY90" fmla="*/ 197644 h 361950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0 w 7110411"/>
                <a:gd name="connsiteY89" fmla="*/ 359568 h 359568"/>
                <a:gd name="connsiteX90" fmla="*/ 4761 w 7110411"/>
                <a:gd name="connsiteY90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6958011 w 7110411"/>
                <a:gd name="connsiteY89" fmla="*/ 188118 h 359568"/>
                <a:gd name="connsiteX90" fmla="*/ 0 w 7110411"/>
                <a:gd name="connsiteY90" fmla="*/ 359568 h 359568"/>
                <a:gd name="connsiteX91" fmla="*/ 4761 w 7110411"/>
                <a:gd name="connsiteY91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0 w 7110411"/>
                <a:gd name="connsiteY90" fmla="*/ 359568 h 359568"/>
                <a:gd name="connsiteX91" fmla="*/ 4761 w 7110411"/>
                <a:gd name="connsiteY91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896099 w 7110411"/>
                <a:gd name="connsiteY90" fmla="*/ 195261 h 359568"/>
                <a:gd name="connsiteX91" fmla="*/ 0 w 7110411"/>
                <a:gd name="connsiteY91" fmla="*/ 359568 h 359568"/>
                <a:gd name="connsiteX92" fmla="*/ 4761 w 7110411"/>
                <a:gd name="connsiteY92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896099 w 7110411"/>
                <a:gd name="connsiteY90" fmla="*/ 195261 h 359568"/>
                <a:gd name="connsiteX91" fmla="*/ 6705599 w 7110411"/>
                <a:gd name="connsiteY91" fmla="*/ 202405 h 359568"/>
                <a:gd name="connsiteX92" fmla="*/ 0 w 7110411"/>
                <a:gd name="connsiteY92" fmla="*/ 359568 h 359568"/>
                <a:gd name="connsiteX93" fmla="*/ 4761 w 7110411"/>
                <a:gd name="connsiteY93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896099 w 7110411"/>
                <a:gd name="connsiteY90" fmla="*/ 195261 h 359568"/>
                <a:gd name="connsiteX91" fmla="*/ 6705599 w 7110411"/>
                <a:gd name="connsiteY91" fmla="*/ 202405 h 359568"/>
                <a:gd name="connsiteX92" fmla="*/ 6479380 w 7110411"/>
                <a:gd name="connsiteY92" fmla="*/ 209549 h 359568"/>
                <a:gd name="connsiteX93" fmla="*/ 0 w 7110411"/>
                <a:gd name="connsiteY93" fmla="*/ 359568 h 359568"/>
                <a:gd name="connsiteX94" fmla="*/ 4761 w 7110411"/>
                <a:gd name="connsiteY94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896099 w 7110411"/>
                <a:gd name="connsiteY90" fmla="*/ 195261 h 359568"/>
                <a:gd name="connsiteX91" fmla="*/ 6705599 w 7110411"/>
                <a:gd name="connsiteY91" fmla="*/ 202405 h 359568"/>
                <a:gd name="connsiteX92" fmla="*/ 6479380 w 7110411"/>
                <a:gd name="connsiteY92" fmla="*/ 185737 h 359568"/>
                <a:gd name="connsiteX93" fmla="*/ 0 w 7110411"/>
                <a:gd name="connsiteY93" fmla="*/ 359568 h 359568"/>
                <a:gd name="connsiteX94" fmla="*/ 4761 w 7110411"/>
                <a:gd name="connsiteY94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896099 w 7110411"/>
                <a:gd name="connsiteY90" fmla="*/ 195261 h 359568"/>
                <a:gd name="connsiteX91" fmla="*/ 6691312 w 7110411"/>
                <a:gd name="connsiteY91" fmla="*/ 176211 h 359568"/>
                <a:gd name="connsiteX92" fmla="*/ 6479380 w 7110411"/>
                <a:gd name="connsiteY92" fmla="*/ 185737 h 359568"/>
                <a:gd name="connsiteX93" fmla="*/ 0 w 7110411"/>
                <a:gd name="connsiteY93" fmla="*/ 359568 h 359568"/>
                <a:gd name="connsiteX94" fmla="*/ 4761 w 7110411"/>
                <a:gd name="connsiteY94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903243 w 7110411"/>
                <a:gd name="connsiteY90" fmla="*/ 192879 h 359568"/>
                <a:gd name="connsiteX91" fmla="*/ 6691312 w 7110411"/>
                <a:gd name="connsiteY91" fmla="*/ 176211 h 359568"/>
                <a:gd name="connsiteX92" fmla="*/ 6479380 w 7110411"/>
                <a:gd name="connsiteY92" fmla="*/ 185737 h 359568"/>
                <a:gd name="connsiteX93" fmla="*/ 0 w 7110411"/>
                <a:gd name="connsiteY93" fmla="*/ 359568 h 359568"/>
                <a:gd name="connsiteX94" fmla="*/ 4761 w 7110411"/>
                <a:gd name="connsiteY94" fmla="*/ 197644 h 359568"/>
                <a:gd name="connsiteX0" fmla="*/ 4761 w 7131805"/>
                <a:gd name="connsiteY0" fmla="*/ 197644 h 359568"/>
                <a:gd name="connsiteX1" fmla="*/ 492917 w 7131805"/>
                <a:gd name="connsiteY1" fmla="*/ 207169 h 359568"/>
                <a:gd name="connsiteX2" fmla="*/ 773905 w 7131805"/>
                <a:gd name="connsiteY2" fmla="*/ 216694 h 359568"/>
                <a:gd name="connsiteX3" fmla="*/ 1040605 w 7131805"/>
                <a:gd name="connsiteY3" fmla="*/ 197644 h 359568"/>
                <a:gd name="connsiteX4" fmla="*/ 1323974 w 7131805"/>
                <a:gd name="connsiteY4" fmla="*/ 180975 h 359568"/>
                <a:gd name="connsiteX5" fmla="*/ 1488280 w 7131805"/>
                <a:gd name="connsiteY5" fmla="*/ 185737 h 359568"/>
                <a:gd name="connsiteX6" fmla="*/ 1647823 w 7131805"/>
                <a:gd name="connsiteY6" fmla="*/ 183355 h 359568"/>
                <a:gd name="connsiteX7" fmla="*/ 1764505 w 7131805"/>
                <a:gd name="connsiteY7" fmla="*/ 169069 h 359568"/>
                <a:gd name="connsiteX8" fmla="*/ 1816892 w 7131805"/>
                <a:gd name="connsiteY8" fmla="*/ 159544 h 359568"/>
                <a:gd name="connsiteX9" fmla="*/ 1890711 w 7131805"/>
                <a:gd name="connsiteY9" fmla="*/ 183356 h 359568"/>
                <a:gd name="connsiteX10" fmla="*/ 1955005 w 7131805"/>
                <a:gd name="connsiteY10" fmla="*/ 161925 h 359568"/>
                <a:gd name="connsiteX11" fmla="*/ 2040730 w 7131805"/>
                <a:gd name="connsiteY11" fmla="*/ 178594 h 359568"/>
                <a:gd name="connsiteX12" fmla="*/ 2133599 w 7131805"/>
                <a:gd name="connsiteY12" fmla="*/ 161925 h 359568"/>
                <a:gd name="connsiteX13" fmla="*/ 2209799 w 7131805"/>
                <a:gd name="connsiteY13" fmla="*/ 152400 h 359568"/>
                <a:gd name="connsiteX14" fmla="*/ 2305049 w 7131805"/>
                <a:gd name="connsiteY14" fmla="*/ 169069 h 359568"/>
                <a:gd name="connsiteX15" fmla="*/ 2381249 w 7131805"/>
                <a:gd name="connsiteY15" fmla="*/ 150019 h 359568"/>
                <a:gd name="connsiteX16" fmla="*/ 2466974 w 7131805"/>
                <a:gd name="connsiteY16" fmla="*/ 138112 h 359568"/>
                <a:gd name="connsiteX17" fmla="*/ 2559842 w 7131805"/>
                <a:gd name="connsiteY17" fmla="*/ 152400 h 359568"/>
                <a:gd name="connsiteX18" fmla="*/ 2655092 w 7131805"/>
                <a:gd name="connsiteY18" fmla="*/ 142875 h 359568"/>
                <a:gd name="connsiteX19" fmla="*/ 2719386 w 7131805"/>
                <a:gd name="connsiteY19" fmla="*/ 154781 h 359568"/>
                <a:gd name="connsiteX20" fmla="*/ 2802730 w 7131805"/>
                <a:gd name="connsiteY20" fmla="*/ 152400 h 359568"/>
                <a:gd name="connsiteX21" fmla="*/ 2912267 w 7131805"/>
                <a:gd name="connsiteY21" fmla="*/ 133350 h 359568"/>
                <a:gd name="connsiteX22" fmla="*/ 3009899 w 7131805"/>
                <a:gd name="connsiteY22" fmla="*/ 133350 h 359568"/>
                <a:gd name="connsiteX23" fmla="*/ 3093242 w 7131805"/>
                <a:gd name="connsiteY23" fmla="*/ 138112 h 359568"/>
                <a:gd name="connsiteX24" fmla="*/ 3140867 w 7131805"/>
                <a:gd name="connsiteY24" fmla="*/ 121444 h 359568"/>
                <a:gd name="connsiteX25" fmla="*/ 3238499 w 7131805"/>
                <a:gd name="connsiteY25" fmla="*/ 123825 h 359568"/>
                <a:gd name="connsiteX26" fmla="*/ 3331367 w 7131805"/>
                <a:gd name="connsiteY26" fmla="*/ 97631 h 359568"/>
                <a:gd name="connsiteX27" fmla="*/ 3369467 w 7131805"/>
                <a:gd name="connsiteY27" fmla="*/ 102394 h 359568"/>
                <a:gd name="connsiteX28" fmla="*/ 3390899 w 7131805"/>
                <a:gd name="connsiteY28" fmla="*/ 111919 h 359568"/>
                <a:gd name="connsiteX29" fmla="*/ 3421855 w 7131805"/>
                <a:gd name="connsiteY29" fmla="*/ 111919 h 359568"/>
                <a:gd name="connsiteX30" fmla="*/ 3462336 w 7131805"/>
                <a:gd name="connsiteY30" fmla="*/ 111919 h 359568"/>
                <a:gd name="connsiteX31" fmla="*/ 3512342 w 7131805"/>
                <a:gd name="connsiteY31" fmla="*/ 109537 h 359568"/>
                <a:gd name="connsiteX32" fmla="*/ 3538536 w 7131805"/>
                <a:gd name="connsiteY32" fmla="*/ 107156 h 359568"/>
                <a:gd name="connsiteX33" fmla="*/ 3567111 w 7131805"/>
                <a:gd name="connsiteY33" fmla="*/ 102394 h 359568"/>
                <a:gd name="connsiteX34" fmla="*/ 3605211 w 7131805"/>
                <a:gd name="connsiteY34" fmla="*/ 111919 h 359568"/>
                <a:gd name="connsiteX35" fmla="*/ 3733799 w 7131805"/>
                <a:gd name="connsiteY35" fmla="*/ 140494 h 359568"/>
                <a:gd name="connsiteX36" fmla="*/ 3783805 w 7131805"/>
                <a:gd name="connsiteY36" fmla="*/ 135731 h 359568"/>
                <a:gd name="connsiteX37" fmla="*/ 3831430 w 7131805"/>
                <a:gd name="connsiteY37" fmla="*/ 123825 h 359568"/>
                <a:gd name="connsiteX38" fmla="*/ 3869530 w 7131805"/>
                <a:gd name="connsiteY38" fmla="*/ 140494 h 359568"/>
                <a:gd name="connsiteX39" fmla="*/ 3926680 w 7131805"/>
                <a:gd name="connsiteY39" fmla="*/ 138112 h 359568"/>
                <a:gd name="connsiteX40" fmla="*/ 3957636 w 7131805"/>
                <a:gd name="connsiteY40" fmla="*/ 133350 h 359568"/>
                <a:gd name="connsiteX41" fmla="*/ 4036218 w 7131805"/>
                <a:gd name="connsiteY41" fmla="*/ 147637 h 359568"/>
                <a:gd name="connsiteX42" fmla="*/ 4098130 w 7131805"/>
                <a:gd name="connsiteY42" fmla="*/ 142875 h 359568"/>
                <a:gd name="connsiteX43" fmla="*/ 4179093 w 7131805"/>
                <a:gd name="connsiteY43" fmla="*/ 126206 h 359568"/>
                <a:gd name="connsiteX44" fmla="*/ 4257674 w 7131805"/>
                <a:gd name="connsiteY44" fmla="*/ 111919 h 359568"/>
                <a:gd name="connsiteX45" fmla="*/ 4310061 w 7131805"/>
                <a:gd name="connsiteY45" fmla="*/ 111919 h 359568"/>
                <a:gd name="connsiteX46" fmla="*/ 4355305 w 7131805"/>
                <a:gd name="connsiteY46" fmla="*/ 111919 h 359568"/>
                <a:gd name="connsiteX47" fmla="*/ 4462461 w 7131805"/>
                <a:gd name="connsiteY47" fmla="*/ 107156 h 359568"/>
                <a:gd name="connsiteX48" fmla="*/ 4598193 w 7131805"/>
                <a:gd name="connsiteY48" fmla="*/ 107156 h 359568"/>
                <a:gd name="connsiteX49" fmla="*/ 4674393 w 7131805"/>
                <a:gd name="connsiteY49" fmla="*/ 83344 h 359568"/>
                <a:gd name="connsiteX50" fmla="*/ 4722018 w 7131805"/>
                <a:gd name="connsiteY50" fmla="*/ 76200 h 359568"/>
                <a:gd name="connsiteX51" fmla="*/ 4774405 w 7131805"/>
                <a:gd name="connsiteY51" fmla="*/ 85725 h 359568"/>
                <a:gd name="connsiteX52" fmla="*/ 4852986 w 7131805"/>
                <a:gd name="connsiteY52" fmla="*/ 61912 h 359568"/>
                <a:gd name="connsiteX53" fmla="*/ 4919661 w 7131805"/>
                <a:gd name="connsiteY53" fmla="*/ 66675 h 359568"/>
                <a:gd name="connsiteX54" fmla="*/ 4979193 w 7131805"/>
                <a:gd name="connsiteY54" fmla="*/ 54769 h 359568"/>
                <a:gd name="connsiteX55" fmla="*/ 5031580 w 7131805"/>
                <a:gd name="connsiteY55" fmla="*/ 64294 h 359568"/>
                <a:gd name="connsiteX56" fmla="*/ 5143499 w 7131805"/>
                <a:gd name="connsiteY56" fmla="*/ 69056 h 359568"/>
                <a:gd name="connsiteX57" fmla="*/ 5181599 w 7131805"/>
                <a:gd name="connsiteY57" fmla="*/ 69056 h 359568"/>
                <a:gd name="connsiteX58" fmla="*/ 5245893 w 7131805"/>
                <a:gd name="connsiteY58" fmla="*/ 54769 h 359568"/>
                <a:gd name="connsiteX59" fmla="*/ 5300661 w 7131805"/>
                <a:gd name="connsiteY59" fmla="*/ 54769 h 359568"/>
                <a:gd name="connsiteX60" fmla="*/ 5353049 w 7131805"/>
                <a:gd name="connsiteY60" fmla="*/ 47625 h 359568"/>
                <a:gd name="connsiteX61" fmla="*/ 5395911 w 7131805"/>
                <a:gd name="connsiteY61" fmla="*/ 47625 h 359568"/>
                <a:gd name="connsiteX62" fmla="*/ 5460205 w 7131805"/>
                <a:gd name="connsiteY62" fmla="*/ 61912 h 359568"/>
                <a:gd name="connsiteX63" fmla="*/ 5500686 w 7131805"/>
                <a:gd name="connsiteY63" fmla="*/ 54769 h 359568"/>
                <a:gd name="connsiteX64" fmla="*/ 5548311 w 7131805"/>
                <a:gd name="connsiteY64" fmla="*/ 54769 h 359568"/>
                <a:gd name="connsiteX65" fmla="*/ 5638799 w 7131805"/>
                <a:gd name="connsiteY65" fmla="*/ 47625 h 359568"/>
                <a:gd name="connsiteX66" fmla="*/ 5664993 w 7131805"/>
                <a:gd name="connsiteY66" fmla="*/ 26194 h 359568"/>
                <a:gd name="connsiteX67" fmla="*/ 5719761 w 7131805"/>
                <a:gd name="connsiteY67" fmla="*/ 26194 h 359568"/>
                <a:gd name="connsiteX68" fmla="*/ 5774530 w 7131805"/>
                <a:gd name="connsiteY68" fmla="*/ 42862 h 359568"/>
                <a:gd name="connsiteX69" fmla="*/ 5824536 w 7131805"/>
                <a:gd name="connsiteY69" fmla="*/ 40481 h 359568"/>
                <a:gd name="connsiteX70" fmla="*/ 5884068 w 7131805"/>
                <a:gd name="connsiteY70" fmla="*/ 23812 h 359568"/>
                <a:gd name="connsiteX71" fmla="*/ 5945980 w 7131805"/>
                <a:gd name="connsiteY71" fmla="*/ 21431 h 359568"/>
                <a:gd name="connsiteX72" fmla="*/ 5984080 w 7131805"/>
                <a:gd name="connsiteY72" fmla="*/ 14287 h 359568"/>
                <a:gd name="connsiteX73" fmla="*/ 5993605 w 7131805"/>
                <a:gd name="connsiteY73" fmla="*/ 0 h 359568"/>
                <a:gd name="connsiteX74" fmla="*/ 6043611 w 7131805"/>
                <a:gd name="connsiteY74" fmla="*/ 9525 h 359568"/>
                <a:gd name="connsiteX75" fmla="*/ 6134099 w 7131805"/>
                <a:gd name="connsiteY75" fmla="*/ 2381 h 359568"/>
                <a:gd name="connsiteX76" fmla="*/ 6207918 w 7131805"/>
                <a:gd name="connsiteY76" fmla="*/ 0 h 359568"/>
                <a:gd name="connsiteX77" fmla="*/ 6324599 w 7131805"/>
                <a:gd name="connsiteY77" fmla="*/ 9525 h 359568"/>
                <a:gd name="connsiteX78" fmla="*/ 6412705 w 7131805"/>
                <a:gd name="connsiteY78" fmla="*/ 11906 h 359568"/>
                <a:gd name="connsiteX79" fmla="*/ 6512718 w 7131805"/>
                <a:gd name="connsiteY79" fmla="*/ 19050 h 359568"/>
                <a:gd name="connsiteX80" fmla="*/ 6588918 w 7131805"/>
                <a:gd name="connsiteY80" fmla="*/ 21431 h 359568"/>
                <a:gd name="connsiteX81" fmla="*/ 6679405 w 7131805"/>
                <a:gd name="connsiteY81" fmla="*/ 11906 h 359568"/>
                <a:gd name="connsiteX82" fmla="*/ 6734174 w 7131805"/>
                <a:gd name="connsiteY82" fmla="*/ 19050 h 359568"/>
                <a:gd name="connsiteX83" fmla="*/ 6850855 w 7131805"/>
                <a:gd name="connsiteY83" fmla="*/ 23812 h 359568"/>
                <a:gd name="connsiteX84" fmla="*/ 6953249 w 7131805"/>
                <a:gd name="connsiteY84" fmla="*/ 28575 h 359568"/>
                <a:gd name="connsiteX85" fmla="*/ 7012780 w 7131805"/>
                <a:gd name="connsiteY85" fmla="*/ 33337 h 359568"/>
                <a:gd name="connsiteX86" fmla="*/ 7060405 w 7131805"/>
                <a:gd name="connsiteY86" fmla="*/ 23812 h 359568"/>
                <a:gd name="connsiteX87" fmla="*/ 7110411 w 7131805"/>
                <a:gd name="connsiteY87" fmla="*/ 33337 h 359568"/>
                <a:gd name="connsiteX88" fmla="*/ 7108030 w 7131805"/>
                <a:gd name="connsiteY88" fmla="*/ 188119 h 359568"/>
                <a:gd name="connsiteX89" fmla="*/ 7012780 w 7131805"/>
                <a:gd name="connsiteY89" fmla="*/ 188118 h 359568"/>
                <a:gd name="connsiteX90" fmla="*/ 6903243 w 7131805"/>
                <a:gd name="connsiteY90" fmla="*/ 192879 h 359568"/>
                <a:gd name="connsiteX91" fmla="*/ 6691312 w 7131805"/>
                <a:gd name="connsiteY91" fmla="*/ 176211 h 359568"/>
                <a:gd name="connsiteX92" fmla="*/ 6479380 w 7131805"/>
                <a:gd name="connsiteY92" fmla="*/ 185737 h 359568"/>
                <a:gd name="connsiteX93" fmla="*/ 0 w 7131805"/>
                <a:gd name="connsiteY93" fmla="*/ 359568 h 359568"/>
                <a:gd name="connsiteX94" fmla="*/ 4761 w 7131805"/>
                <a:gd name="connsiteY94" fmla="*/ 197644 h 359568"/>
                <a:gd name="connsiteX0" fmla="*/ 4761 w 7131805"/>
                <a:gd name="connsiteY0" fmla="*/ 197644 h 359568"/>
                <a:gd name="connsiteX1" fmla="*/ 492917 w 7131805"/>
                <a:gd name="connsiteY1" fmla="*/ 207169 h 359568"/>
                <a:gd name="connsiteX2" fmla="*/ 773905 w 7131805"/>
                <a:gd name="connsiteY2" fmla="*/ 216694 h 359568"/>
                <a:gd name="connsiteX3" fmla="*/ 1040605 w 7131805"/>
                <a:gd name="connsiteY3" fmla="*/ 197644 h 359568"/>
                <a:gd name="connsiteX4" fmla="*/ 1323974 w 7131805"/>
                <a:gd name="connsiteY4" fmla="*/ 180975 h 359568"/>
                <a:gd name="connsiteX5" fmla="*/ 1488280 w 7131805"/>
                <a:gd name="connsiteY5" fmla="*/ 185737 h 359568"/>
                <a:gd name="connsiteX6" fmla="*/ 1647823 w 7131805"/>
                <a:gd name="connsiteY6" fmla="*/ 183355 h 359568"/>
                <a:gd name="connsiteX7" fmla="*/ 1764505 w 7131805"/>
                <a:gd name="connsiteY7" fmla="*/ 169069 h 359568"/>
                <a:gd name="connsiteX8" fmla="*/ 1816892 w 7131805"/>
                <a:gd name="connsiteY8" fmla="*/ 159544 h 359568"/>
                <a:gd name="connsiteX9" fmla="*/ 1890711 w 7131805"/>
                <a:gd name="connsiteY9" fmla="*/ 183356 h 359568"/>
                <a:gd name="connsiteX10" fmla="*/ 1955005 w 7131805"/>
                <a:gd name="connsiteY10" fmla="*/ 161925 h 359568"/>
                <a:gd name="connsiteX11" fmla="*/ 2040730 w 7131805"/>
                <a:gd name="connsiteY11" fmla="*/ 178594 h 359568"/>
                <a:gd name="connsiteX12" fmla="*/ 2133599 w 7131805"/>
                <a:gd name="connsiteY12" fmla="*/ 161925 h 359568"/>
                <a:gd name="connsiteX13" fmla="*/ 2209799 w 7131805"/>
                <a:gd name="connsiteY13" fmla="*/ 152400 h 359568"/>
                <a:gd name="connsiteX14" fmla="*/ 2305049 w 7131805"/>
                <a:gd name="connsiteY14" fmla="*/ 169069 h 359568"/>
                <a:gd name="connsiteX15" fmla="*/ 2381249 w 7131805"/>
                <a:gd name="connsiteY15" fmla="*/ 150019 h 359568"/>
                <a:gd name="connsiteX16" fmla="*/ 2466974 w 7131805"/>
                <a:gd name="connsiteY16" fmla="*/ 138112 h 359568"/>
                <a:gd name="connsiteX17" fmla="*/ 2559842 w 7131805"/>
                <a:gd name="connsiteY17" fmla="*/ 152400 h 359568"/>
                <a:gd name="connsiteX18" fmla="*/ 2655092 w 7131805"/>
                <a:gd name="connsiteY18" fmla="*/ 142875 h 359568"/>
                <a:gd name="connsiteX19" fmla="*/ 2719386 w 7131805"/>
                <a:gd name="connsiteY19" fmla="*/ 154781 h 359568"/>
                <a:gd name="connsiteX20" fmla="*/ 2802730 w 7131805"/>
                <a:gd name="connsiteY20" fmla="*/ 152400 h 359568"/>
                <a:gd name="connsiteX21" fmla="*/ 2912267 w 7131805"/>
                <a:gd name="connsiteY21" fmla="*/ 133350 h 359568"/>
                <a:gd name="connsiteX22" fmla="*/ 3009899 w 7131805"/>
                <a:gd name="connsiteY22" fmla="*/ 133350 h 359568"/>
                <a:gd name="connsiteX23" fmla="*/ 3093242 w 7131805"/>
                <a:gd name="connsiteY23" fmla="*/ 138112 h 359568"/>
                <a:gd name="connsiteX24" fmla="*/ 3140867 w 7131805"/>
                <a:gd name="connsiteY24" fmla="*/ 121444 h 359568"/>
                <a:gd name="connsiteX25" fmla="*/ 3238499 w 7131805"/>
                <a:gd name="connsiteY25" fmla="*/ 123825 h 359568"/>
                <a:gd name="connsiteX26" fmla="*/ 3331367 w 7131805"/>
                <a:gd name="connsiteY26" fmla="*/ 97631 h 359568"/>
                <a:gd name="connsiteX27" fmla="*/ 3369467 w 7131805"/>
                <a:gd name="connsiteY27" fmla="*/ 102394 h 359568"/>
                <a:gd name="connsiteX28" fmla="*/ 3390899 w 7131805"/>
                <a:gd name="connsiteY28" fmla="*/ 111919 h 359568"/>
                <a:gd name="connsiteX29" fmla="*/ 3421855 w 7131805"/>
                <a:gd name="connsiteY29" fmla="*/ 111919 h 359568"/>
                <a:gd name="connsiteX30" fmla="*/ 3462336 w 7131805"/>
                <a:gd name="connsiteY30" fmla="*/ 111919 h 359568"/>
                <a:gd name="connsiteX31" fmla="*/ 3512342 w 7131805"/>
                <a:gd name="connsiteY31" fmla="*/ 109537 h 359568"/>
                <a:gd name="connsiteX32" fmla="*/ 3538536 w 7131805"/>
                <a:gd name="connsiteY32" fmla="*/ 107156 h 359568"/>
                <a:gd name="connsiteX33" fmla="*/ 3567111 w 7131805"/>
                <a:gd name="connsiteY33" fmla="*/ 102394 h 359568"/>
                <a:gd name="connsiteX34" fmla="*/ 3605211 w 7131805"/>
                <a:gd name="connsiteY34" fmla="*/ 111919 h 359568"/>
                <a:gd name="connsiteX35" fmla="*/ 3733799 w 7131805"/>
                <a:gd name="connsiteY35" fmla="*/ 140494 h 359568"/>
                <a:gd name="connsiteX36" fmla="*/ 3783805 w 7131805"/>
                <a:gd name="connsiteY36" fmla="*/ 135731 h 359568"/>
                <a:gd name="connsiteX37" fmla="*/ 3831430 w 7131805"/>
                <a:gd name="connsiteY37" fmla="*/ 123825 h 359568"/>
                <a:gd name="connsiteX38" fmla="*/ 3869530 w 7131805"/>
                <a:gd name="connsiteY38" fmla="*/ 140494 h 359568"/>
                <a:gd name="connsiteX39" fmla="*/ 3926680 w 7131805"/>
                <a:gd name="connsiteY39" fmla="*/ 138112 h 359568"/>
                <a:gd name="connsiteX40" fmla="*/ 3957636 w 7131805"/>
                <a:gd name="connsiteY40" fmla="*/ 133350 h 359568"/>
                <a:gd name="connsiteX41" fmla="*/ 4036218 w 7131805"/>
                <a:gd name="connsiteY41" fmla="*/ 147637 h 359568"/>
                <a:gd name="connsiteX42" fmla="*/ 4098130 w 7131805"/>
                <a:gd name="connsiteY42" fmla="*/ 142875 h 359568"/>
                <a:gd name="connsiteX43" fmla="*/ 4179093 w 7131805"/>
                <a:gd name="connsiteY43" fmla="*/ 126206 h 359568"/>
                <a:gd name="connsiteX44" fmla="*/ 4257674 w 7131805"/>
                <a:gd name="connsiteY44" fmla="*/ 111919 h 359568"/>
                <a:gd name="connsiteX45" fmla="*/ 4310061 w 7131805"/>
                <a:gd name="connsiteY45" fmla="*/ 111919 h 359568"/>
                <a:gd name="connsiteX46" fmla="*/ 4355305 w 7131805"/>
                <a:gd name="connsiteY46" fmla="*/ 111919 h 359568"/>
                <a:gd name="connsiteX47" fmla="*/ 4462461 w 7131805"/>
                <a:gd name="connsiteY47" fmla="*/ 107156 h 359568"/>
                <a:gd name="connsiteX48" fmla="*/ 4598193 w 7131805"/>
                <a:gd name="connsiteY48" fmla="*/ 107156 h 359568"/>
                <a:gd name="connsiteX49" fmla="*/ 4674393 w 7131805"/>
                <a:gd name="connsiteY49" fmla="*/ 83344 h 359568"/>
                <a:gd name="connsiteX50" fmla="*/ 4722018 w 7131805"/>
                <a:gd name="connsiteY50" fmla="*/ 76200 h 359568"/>
                <a:gd name="connsiteX51" fmla="*/ 4774405 w 7131805"/>
                <a:gd name="connsiteY51" fmla="*/ 85725 h 359568"/>
                <a:gd name="connsiteX52" fmla="*/ 4852986 w 7131805"/>
                <a:gd name="connsiteY52" fmla="*/ 61912 h 359568"/>
                <a:gd name="connsiteX53" fmla="*/ 4919661 w 7131805"/>
                <a:gd name="connsiteY53" fmla="*/ 66675 h 359568"/>
                <a:gd name="connsiteX54" fmla="*/ 4979193 w 7131805"/>
                <a:gd name="connsiteY54" fmla="*/ 54769 h 359568"/>
                <a:gd name="connsiteX55" fmla="*/ 5031580 w 7131805"/>
                <a:gd name="connsiteY55" fmla="*/ 64294 h 359568"/>
                <a:gd name="connsiteX56" fmla="*/ 5143499 w 7131805"/>
                <a:gd name="connsiteY56" fmla="*/ 69056 h 359568"/>
                <a:gd name="connsiteX57" fmla="*/ 5181599 w 7131805"/>
                <a:gd name="connsiteY57" fmla="*/ 69056 h 359568"/>
                <a:gd name="connsiteX58" fmla="*/ 5245893 w 7131805"/>
                <a:gd name="connsiteY58" fmla="*/ 54769 h 359568"/>
                <a:gd name="connsiteX59" fmla="*/ 5300661 w 7131805"/>
                <a:gd name="connsiteY59" fmla="*/ 54769 h 359568"/>
                <a:gd name="connsiteX60" fmla="*/ 5353049 w 7131805"/>
                <a:gd name="connsiteY60" fmla="*/ 47625 h 359568"/>
                <a:gd name="connsiteX61" fmla="*/ 5395911 w 7131805"/>
                <a:gd name="connsiteY61" fmla="*/ 47625 h 359568"/>
                <a:gd name="connsiteX62" fmla="*/ 5460205 w 7131805"/>
                <a:gd name="connsiteY62" fmla="*/ 61912 h 359568"/>
                <a:gd name="connsiteX63" fmla="*/ 5500686 w 7131805"/>
                <a:gd name="connsiteY63" fmla="*/ 54769 h 359568"/>
                <a:gd name="connsiteX64" fmla="*/ 5548311 w 7131805"/>
                <a:gd name="connsiteY64" fmla="*/ 54769 h 359568"/>
                <a:gd name="connsiteX65" fmla="*/ 5638799 w 7131805"/>
                <a:gd name="connsiteY65" fmla="*/ 47625 h 359568"/>
                <a:gd name="connsiteX66" fmla="*/ 5664993 w 7131805"/>
                <a:gd name="connsiteY66" fmla="*/ 26194 h 359568"/>
                <a:gd name="connsiteX67" fmla="*/ 5719761 w 7131805"/>
                <a:gd name="connsiteY67" fmla="*/ 26194 h 359568"/>
                <a:gd name="connsiteX68" fmla="*/ 5774530 w 7131805"/>
                <a:gd name="connsiteY68" fmla="*/ 42862 h 359568"/>
                <a:gd name="connsiteX69" fmla="*/ 5824536 w 7131805"/>
                <a:gd name="connsiteY69" fmla="*/ 40481 h 359568"/>
                <a:gd name="connsiteX70" fmla="*/ 5884068 w 7131805"/>
                <a:gd name="connsiteY70" fmla="*/ 23812 h 359568"/>
                <a:gd name="connsiteX71" fmla="*/ 5945980 w 7131805"/>
                <a:gd name="connsiteY71" fmla="*/ 21431 h 359568"/>
                <a:gd name="connsiteX72" fmla="*/ 5984080 w 7131805"/>
                <a:gd name="connsiteY72" fmla="*/ 14287 h 359568"/>
                <a:gd name="connsiteX73" fmla="*/ 5993605 w 7131805"/>
                <a:gd name="connsiteY73" fmla="*/ 0 h 359568"/>
                <a:gd name="connsiteX74" fmla="*/ 6043611 w 7131805"/>
                <a:gd name="connsiteY74" fmla="*/ 9525 h 359568"/>
                <a:gd name="connsiteX75" fmla="*/ 6134099 w 7131805"/>
                <a:gd name="connsiteY75" fmla="*/ 2381 h 359568"/>
                <a:gd name="connsiteX76" fmla="*/ 6207918 w 7131805"/>
                <a:gd name="connsiteY76" fmla="*/ 0 h 359568"/>
                <a:gd name="connsiteX77" fmla="*/ 6324599 w 7131805"/>
                <a:gd name="connsiteY77" fmla="*/ 9525 h 359568"/>
                <a:gd name="connsiteX78" fmla="*/ 6412705 w 7131805"/>
                <a:gd name="connsiteY78" fmla="*/ 11906 h 359568"/>
                <a:gd name="connsiteX79" fmla="*/ 6512718 w 7131805"/>
                <a:gd name="connsiteY79" fmla="*/ 19050 h 359568"/>
                <a:gd name="connsiteX80" fmla="*/ 6588918 w 7131805"/>
                <a:gd name="connsiteY80" fmla="*/ 21431 h 359568"/>
                <a:gd name="connsiteX81" fmla="*/ 6679405 w 7131805"/>
                <a:gd name="connsiteY81" fmla="*/ 11906 h 359568"/>
                <a:gd name="connsiteX82" fmla="*/ 6734174 w 7131805"/>
                <a:gd name="connsiteY82" fmla="*/ 19050 h 359568"/>
                <a:gd name="connsiteX83" fmla="*/ 6850855 w 7131805"/>
                <a:gd name="connsiteY83" fmla="*/ 23812 h 359568"/>
                <a:gd name="connsiteX84" fmla="*/ 6953249 w 7131805"/>
                <a:gd name="connsiteY84" fmla="*/ 28575 h 359568"/>
                <a:gd name="connsiteX85" fmla="*/ 7012780 w 7131805"/>
                <a:gd name="connsiteY85" fmla="*/ 33337 h 359568"/>
                <a:gd name="connsiteX86" fmla="*/ 7060405 w 7131805"/>
                <a:gd name="connsiteY86" fmla="*/ 23812 h 359568"/>
                <a:gd name="connsiteX87" fmla="*/ 7110411 w 7131805"/>
                <a:gd name="connsiteY87" fmla="*/ 33337 h 359568"/>
                <a:gd name="connsiteX88" fmla="*/ 7108030 w 7131805"/>
                <a:gd name="connsiteY88" fmla="*/ 188119 h 359568"/>
                <a:gd name="connsiteX89" fmla="*/ 7012780 w 7131805"/>
                <a:gd name="connsiteY89" fmla="*/ 188118 h 359568"/>
                <a:gd name="connsiteX90" fmla="*/ 6905624 w 7131805"/>
                <a:gd name="connsiteY90" fmla="*/ 171448 h 359568"/>
                <a:gd name="connsiteX91" fmla="*/ 6691312 w 7131805"/>
                <a:gd name="connsiteY91" fmla="*/ 176211 h 359568"/>
                <a:gd name="connsiteX92" fmla="*/ 6479380 w 7131805"/>
                <a:gd name="connsiteY92" fmla="*/ 185737 h 359568"/>
                <a:gd name="connsiteX93" fmla="*/ 0 w 7131805"/>
                <a:gd name="connsiteY93" fmla="*/ 359568 h 359568"/>
                <a:gd name="connsiteX94" fmla="*/ 4761 w 7131805"/>
                <a:gd name="connsiteY94" fmla="*/ 197644 h 359568"/>
                <a:gd name="connsiteX0" fmla="*/ 4761 w 7131805"/>
                <a:gd name="connsiteY0" fmla="*/ 197644 h 359568"/>
                <a:gd name="connsiteX1" fmla="*/ 492917 w 7131805"/>
                <a:gd name="connsiteY1" fmla="*/ 207169 h 359568"/>
                <a:gd name="connsiteX2" fmla="*/ 773905 w 7131805"/>
                <a:gd name="connsiteY2" fmla="*/ 216694 h 359568"/>
                <a:gd name="connsiteX3" fmla="*/ 1040605 w 7131805"/>
                <a:gd name="connsiteY3" fmla="*/ 197644 h 359568"/>
                <a:gd name="connsiteX4" fmla="*/ 1323974 w 7131805"/>
                <a:gd name="connsiteY4" fmla="*/ 180975 h 359568"/>
                <a:gd name="connsiteX5" fmla="*/ 1488280 w 7131805"/>
                <a:gd name="connsiteY5" fmla="*/ 185737 h 359568"/>
                <a:gd name="connsiteX6" fmla="*/ 1647823 w 7131805"/>
                <a:gd name="connsiteY6" fmla="*/ 183355 h 359568"/>
                <a:gd name="connsiteX7" fmla="*/ 1764505 w 7131805"/>
                <a:gd name="connsiteY7" fmla="*/ 169069 h 359568"/>
                <a:gd name="connsiteX8" fmla="*/ 1816892 w 7131805"/>
                <a:gd name="connsiteY8" fmla="*/ 159544 h 359568"/>
                <a:gd name="connsiteX9" fmla="*/ 1890711 w 7131805"/>
                <a:gd name="connsiteY9" fmla="*/ 183356 h 359568"/>
                <a:gd name="connsiteX10" fmla="*/ 1955005 w 7131805"/>
                <a:gd name="connsiteY10" fmla="*/ 161925 h 359568"/>
                <a:gd name="connsiteX11" fmla="*/ 2040730 w 7131805"/>
                <a:gd name="connsiteY11" fmla="*/ 178594 h 359568"/>
                <a:gd name="connsiteX12" fmla="*/ 2133599 w 7131805"/>
                <a:gd name="connsiteY12" fmla="*/ 161925 h 359568"/>
                <a:gd name="connsiteX13" fmla="*/ 2209799 w 7131805"/>
                <a:gd name="connsiteY13" fmla="*/ 152400 h 359568"/>
                <a:gd name="connsiteX14" fmla="*/ 2305049 w 7131805"/>
                <a:gd name="connsiteY14" fmla="*/ 169069 h 359568"/>
                <a:gd name="connsiteX15" fmla="*/ 2381249 w 7131805"/>
                <a:gd name="connsiteY15" fmla="*/ 150019 h 359568"/>
                <a:gd name="connsiteX16" fmla="*/ 2466974 w 7131805"/>
                <a:gd name="connsiteY16" fmla="*/ 138112 h 359568"/>
                <a:gd name="connsiteX17" fmla="*/ 2559842 w 7131805"/>
                <a:gd name="connsiteY17" fmla="*/ 152400 h 359568"/>
                <a:gd name="connsiteX18" fmla="*/ 2655092 w 7131805"/>
                <a:gd name="connsiteY18" fmla="*/ 142875 h 359568"/>
                <a:gd name="connsiteX19" fmla="*/ 2719386 w 7131805"/>
                <a:gd name="connsiteY19" fmla="*/ 154781 h 359568"/>
                <a:gd name="connsiteX20" fmla="*/ 2802730 w 7131805"/>
                <a:gd name="connsiteY20" fmla="*/ 152400 h 359568"/>
                <a:gd name="connsiteX21" fmla="*/ 2912267 w 7131805"/>
                <a:gd name="connsiteY21" fmla="*/ 133350 h 359568"/>
                <a:gd name="connsiteX22" fmla="*/ 3009899 w 7131805"/>
                <a:gd name="connsiteY22" fmla="*/ 133350 h 359568"/>
                <a:gd name="connsiteX23" fmla="*/ 3093242 w 7131805"/>
                <a:gd name="connsiteY23" fmla="*/ 138112 h 359568"/>
                <a:gd name="connsiteX24" fmla="*/ 3140867 w 7131805"/>
                <a:gd name="connsiteY24" fmla="*/ 121444 h 359568"/>
                <a:gd name="connsiteX25" fmla="*/ 3238499 w 7131805"/>
                <a:gd name="connsiteY25" fmla="*/ 123825 h 359568"/>
                <a:gd name="connsiteX26" fmla="*/ 3331367 w 7131805"/>
                <a:gd name="connsiteY26" fmla="*/ 97631 h 359568"/>
                <a:gd name="connsiteX27" fmla="*/ 3369467 w 7131805"/>
                <a:gd name="connsiteY27" fmla="*/ 102394 h 359568"/>
                <a:gd name="connsiteX28" fmla="*/ 3390899 w 7131805"/>
                <a:gd name="connsiteY28" fmla="*/ 111919 h 359568"/>
                <a:gd name="connsiteX29" fmla="*/ 3421855 w 7131805"/>
                <a:gd name="connsiteY29" fmla="*/ 111919 h 359568"/>
                <a:gd name="connsiteX30" fmla="*/ 3462336 w 7131805"/>
                <a:gd name="connsiteY30" fmla="*/ 111919 h 359568"/>
                <a:gd name="connsiteX31" fmla="*/ 3512342 w 7131805"/>
                <a:gd name="connsiteY31" fmla="*/ 109537 h 359568"/>
                <a:gd name="connsiteX32" fmla="*/ 3538536 w 7131805"/>
                <a:gd name="connsiteY32" fmla="*/ 107156 h 359568"/>
                <a:gd name="connsiteX33" fmla="*/ 3567111 w 7131805"/>
                <a:gd name="connsiteY33" fmla="*/ 102394 h 359568"/>
                <a:gd name="connsiteX34" fmla="*/ 3605211 w 7131805"/>
                <a:gd name="connsiteY34" fmla="*/ 111919 h 359568"/>
                <a:gd name="connsiteX35" fmla="*/ 3733799 w 7131805"/>
                <a:gd name="connsiteY35" fmla="*/ 140494 h 359568"/>
                <a:gd name="connsiteX36" fmla="*/ 3783805 w 7131805"/>
                <a:gd name="connsiteY36" fmla="*/ 135731 h 359568"/>
                <a:gd name="connsiteX37" fmla="*/ 3831430 w 7131805"/>
                <a:gd name="connsiteY37" fmla="*/ 123825 h 359568"/>
                <a:gd name="connsiteX38" fmla="*/ 3869530 w 7131805"/>
                <a:gd name="connsiteY38" fmla="*/ 140494 h 359568"/>
                <a:gd name="connsiteX39" fmla="*/ 3926680 w 7131805"/>
                <a:gd name="connsiteY39" fmla="*/ 138112 h 359568"/>
                <a:gd name="connsiteX40" fmla="*/ 3957636 w 7131805"/>
                <a:gd name="connsiteY40" fmla="*/ 133350 h 359568"/>
                <a:gd name="connsiteX41" fmla="*/ 4036218 w 7131805"/>
                <a:gd name="connsiteY41" fmla="*/ 147637 h 359568"/>
                <a:gd name="connsiteX42" fmla="*/ 4098130 w 7131805"/>
                <a:gd name="connsiteY42" fmla="*/ 142875 h 359568"/>
                <a:gd name="connsiteX43" fmla="*/ 4179093 w 7131805"/>
                <a:gd name="connsiteY43" fmla="*/ 126206 h 359568"/>
                <a:gd name="connsiteX44" fmla="*/ 4257674 w 7131805"/>
                <a:gd name="connsiteY44" fmla="*/ 111919 h 359568"/>
                <a:gd name="connsiteX45" fmla="*/ 4310061 w 7131805"/>
                <a:gd name="connsiteY45" fmla="*/ 111919 h 359568"/>
                <a:gd name="connsiteX46" fmla="*/ 4355305 w 7131805"/>
                <a:gd name="connsiteY46" fmla="*/ 111919 h 359568"/>
                <a:gd name="connsiteX47" fmla="*/ 4462461 w 7131805"/>
                <a:gd name="connsiteY47" fmla="*/ 107156 h 359568"/>
                <a:gd name="connsiteX48" fmla="*/ 4598193 w 7131805"/>
                <a:gd name="connsiteY48" fmla="*/ 107156 h 359568"/>
                <a:gd name="connsiteX49" fmla="*/ 4674393 w 7131805"/>
                <a:gd name="connsiteY49" fmla="*/ 83344 h 359568"/>
                <a:gd name="connsiteX50" fmla="*/ 4722018 w 7131805"/>
                <a:gd name="connsiteY50" fmla="*/ 76200 h 359568"/>
                <a:gd name="connsiteX51" fmla="*/ 4774405 w 7131805"/>
                <a:gd name="connsiteY51" fmla="*/ 85725 h 359568"/>
                <a:gd name="connsiteX52" fmla="*/ 4852986 w 7131805"/>
                <a:gd name="connsiteY52" fmla="*/ 61912 h 359568"/>
                <a:gd name="connsiteX53" fmla="*/ 4919661 w 7131805"/>
                <a:gd name="connsiteY53" fmla="*/ 66675 h 359568"/>
                <a:gd name="connsiteX54" fmla="*/ 4979193 w 7131805"/>
                <a:gd name="connsiteY54" fmla="*/ 54769 h 359568"/>
                <a:gd name="connsiteX55" fmla="*/ 5031580 w 7131805"/>
                <a:gd name="connsiteY55" fmla="*/ 64294 h 359568"/>
                <a:gd name="connsiteX56" fmla="*/ 5143499 w 7131805"/>
                <a:gd name="connsiteY56" fmla="*/ 69056 h 359568"/>
                <a:gd name="connsiteX57" fmla="*/ 5181599 w 7131805"/>
                <a:gd name="connsiteY57" fmla="*/ 69056 h 359568"/>
                <a:gd name="connsiteX58" fmla="*/ 5245893 w 7131805"/>
                <a:gd name="connsiteY58" fmla="*/ 54769 h 359568"/>
                <a:gd name="connsiteX59" fmla="*/ 5300661 w 7131805"/>
                <a:gd name="connsiteY59" fmla="*/ 54769 h 359568"/>
                <a:gd name="connsiteX60" fmla="*/ 5353049 w 7131805"/>
                <a:gd name="connsiteY60" fmla="*/ 47625 h 359568"/>
                <a:gd name="connsiteX61" fmla="*/ 5395911 w 7131805"/>
                <a:gd name="connsiteY61" fmla="*/ 47625 h 359568"/>
                <a:gd name="connsiteX62" fmla="*/ 5460205 w 7131805"/>
                <a:gd name="connsiteY62" fmla="*/ 61912 h 359568"/>
                <a:gd name="connsiteX63" fmla="*/ 5500686 w 7131805"/>
                <a:gd name="connsiteY63" fmla="*/ 54769 h 359568"/>
                <a:gd name="connsiteX64" fmla="*/ 5548311 w 7131805"/>
                <a:gd name="connsiteY64" fmla="*/ 54769 h 359568"/>
                <a:gd name="connsiteX65" fmla="*/ 5638799 w 7131805"/>
                <a:gd name="connsiteY65" fmla="*/ 47625 h 359568"/>
                <a:gd name="connsiteX66" fmla="*/ 5664993 w 7131805"/>
                <a:gd name="connsiteY66" fmla="*/ 26194 h 359568"/>
                <a:gd name="connsiteX67" fmla="*/ 5719761 w 7131805"/>
                <a:gd name="connsiteY67" fmla="*/ 26194 h 359568"/>
                <a:gd name="connsiteX68" fmla="*/ 5774530 w 7131805"/>
                <a:gd name="connsiteY68" fmla="*/ 42862 h 359568"/>
                <a:gd name="connsiteX69" fmla="*/ 5824536 w 7131805"/>
                <a:gd name="connsiteY69" fmla="*/ 40481 h 359568"/>
                <a:gd name="connsiteX70" fmla="*/ 5884068 w 7131805"/>
                <a:gd name="connsiteY70" fmla="*/ 23812 h 359568"/>
                <a:gd name="connsiteX71" fmla="*/ 5945980 w 7131805"/>
                <a:gd name="connsiteY71" fmla="*/ 21431 h 359568"/>
                <a:gd name="connsiteX72" fmla="*/ 5984080 w 7131805"/>
                <a:gd name="connsiteY72" fmla="*/ 14287 h 359568"/>
                <a:gd name="connsiteX73" fmla="*/ 5993605 w 7131805"/>
                <a:gd name="connsiteY73" fmla="*/ 0 h 359568"/>
                <a:gd name="connsiteX74" fmla="*/ 6043611 w 7131805"/>
                <a:gd name="connsiteY74" fmla="*/ 9525 h 359568"/>
                <a:gd name="connsiteX75" fmla="*/ 6134099 w 7131805"/>
                <a:gd name="connsiteY75" fmla="*/ 2381 h 359568"/>
                <a:gd name="connsiteX76" fmla="*/ 6207918 w 7131805"/>
                <a:gd name="connsiteY76" fmla="*/ 0 h 359568"/>
                <a:gd name="connsiteX77" fmla="*/ 6324599 w 7131805"/>
                <a:gd name="connsiteY77" fmla="*/ 9525 h 359568"/>
                <a:gd name="connsiteX78" fmla="*/ 6412705 w 7131805"/>
                <a:gd name="connsiteY78" fmla="*/ 11906 h 359568"/>
                <a:gd name="connsiteX79" fmla="*/ 6512718 w 7131805"/>
                <a:gd name="connsiteY79" fmla="*/ 19050 h 359568"/>
                <a:gd name="connsiteX80" fmla="*/ 6588918 w 7131805"/>
                <a:gd name="connsiteY80" fmla="*/ 21431 h 359568"/>
                <a:gd name="connsiteX81" fmla="*/ 6679405 w 7131805"/>
                <a:gd name="connsiteY81" fmla="*/ 11906 h 359568"/>
                <a:gd name="connsiteX82" fmla="*/ 6734174 w 7131805"/>
                <a:gd name="connsiteY82" fmla="*/ 19050 h 359568"/>
                <a:gd name="connsiteX83" fmla="*/ 6850855 w 7131805"/>
                <a:gd name="connsiteY83" fmla="*/ 23812 h 359568"/>
                <a:gd name="connsiteX84" fmla="*/ 6953249 w 7131805"/>
                <a:gd name="connsiteY84" fmla="*/ 28575 h 359568"/>
                <a:gd name="connsiteX85" fmla="*/ 7012780 w 7131805"/>
                <a:gd name="connsiteY85" fmla="*/ 33337 h 359568"/>
                <a:gd name="connsiteX86" fmla="*/ 7060405 w 7131805"/>
                <a:gd name="connsiteY86" fmla="*/ 23812 h 359568"/>
                <a:gd name="connsiteX87" fmla="*/ 7110411 w 7131805"/>
                <a:gd name="connsiteY87" fmla="*/ 33337 h 359568"/>
                <a:gd name="connsiteX88" fmla="*/ 7108030 w 7131805"/>
                <a:gd name="connsiteY88" fmla="*/ 188119 h 359568"/>
                <a:gd name="connsiteX89" fmla="*/ 7012780 w 7131805"/>
                <a:gd name="connsiteY89" fmla="*/ 188118 h 359568"/>
                <a:gd name="connsiteX90" fmla="*/ 6905624 w 7131805"/>
                <a:gd name="connsiteY90" fmla="*/ 171448 h 359568"/>
                <a:gd name="connsiteX91" fmla="*/ 6691312 w 7131805"/>
                <a:gd name="connsiteY91" fmla="*/ 176211 h 359568"/>
                <a:gd name="connsiteX92" fmla="*/ 6479380 w 7131805"/>
                <a:gd name="connsiteY92" fmla="*/ 185737 h 359568"/>
                <a:gd name="connsiteX93" fmla="*/ 0 w 7131805"/>
                <a:gd name="connsiteY93" fmla="*/ 359568 h 359568"/>
                <a:gd name="connsiteX94" fmla="*/ 4761 w 7131805"/>
                <a:gd name="connsiteY94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2780 w 7113622"/>
                <a:gd name="connsiteY89" fmla="*/ 188118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0 w 7113622"/>
                <a:gd name="connsiteY93" fmla="*/ 359568 h 359568"/>
                <a:gd name="connsiteX94" fmla="*/ 4761 w 7113622"/>
                <a:gd name="connsiteY94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2780 w 7113622"/>
                <a:gd name="connsiteY89" fmla="*/ 188118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0 w 7113622"/>
                <a:gd name="connsiteY93" fmla="*/ 359568 h 359568"/>
                <a:gd name="connsiteX94" fmla="*/ 4761 w 7113622"/>
                <a:gd name="connsiteY94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0 w 7113622"/>
                <a:gd name="connsiteY93" fmla="*/ 359568 h 359568"/>
                <a:gd name="connsiteX94" fmla="*/ 4761 w 7113622"/>
                <a:gd name="connsiteY94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276224 w 7113622"/>
                <a:gd name="connsiteY93" fmla="*/ 354805 h 359568"/>
                <a:gd name="connsiteX94" fmla="*/ 0 w 7113622"/>
                <a:gd name="connsiteY94" fmla="*/ 359568 h 359568"/>
                <a:gd name="connsiteX95" fmla="*/ 4761 w 7113622"/>
                <a:gd name="connsiteY95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735805 w 7113622"/>
                <a:gd name="connsiteY93" fmla="*/ 340518 h 359568"/>
                <a:gd name="connsiteX94" fmla="*/ 276224 w 7113622"/>
                <a:gd name="connsiteY94" fmla="*/ 354805 h 359568"/>
                <a:gd name="connsiteX95" fmla="*/ 0 w 7113622"/>
                <a:gd name="connsiteY95" fmla="*/ 359568 h 359568"/>
                <a:gd name="connsiteX96" fmla="*/ 4761 w 7113622"/>
                <a:gd name="connsiteY96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1214436 w 7113622"/>
                <a:gd name="connsiteY93" fmla="*/ 330993 h 359568"/>
                <a:gd name="connsiteX94" fmla="*/ 735805 w 7113622"/>
                <a:gd name="connsiteY94" fmla="*/ 340518 h 359568"/>
                <a:gd name="connsiteX95" fmla="*/ 276224 w 7113622"/>
                <a:gd name="connsiteY95" fmla="*/ 354805 h 359568"/>
                <a:gd name="connsiteX96" fmla="*/ 0 w 7113622"/>
                <a:gd name="connsiteY96" fmla="*/ 359568 h 359568"/>
                <a:gd name="connsiteX97" fmla="*/ 4761 w 7113622"/>
                <a:gd name="connsiteY97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1631155 w 7113622"/>
                <a:gd name="connsiteY93" fmla="*/ 314324 h 359568"/>
                <a:gd name="connsiteX94" fmla="*/ 1214436 w 7113622"/>
                <a:gd name="connsiteY94" fmla="*/ 330993 h 359568"/>
                <a:gd name="connsiteX95" fmla="*/ 735805 w 7113622"/>
                <a:gd name="connsiteY95" fmla="*/ 340518 h 359568"/>
                <a:gd name="connsiteX96" fmla="*/ 276224 w 7113622"/>
                <a:gd name="connsiteY96" fmla="*/ 354805 h 359568"/>
                <a:gd name="connsiteX97" fmla="*/ 0 w 7113622"/>
                <a:gd name="connsiteY97" fmla="*/ 359568 h 359568"/>
                <a:gd name="connsiteX98" fmla="*/ 4761 w 7113622"/>
                <a:gd name="connsiteY98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2028824 w 7113622"/>
                <a:gd name="connsiteY93" fmla="*/ 307180 h 359568"/>
                <a:gd name="connsiteX94" fmla="*/ 1631155 w 7113622"/>
                <a:gd name="connsiteY94" fmla="*/ 314324 h 359568"/>
                <a:gd name="connsiteX95" fmla="*/ 1214436 w 7113622"/>
                <a:gd name="connsiteY95" fmla="*/ 330993 h 359568"/>
                <a:gd name="connsiteX96" fmla="*/ 735805 w 7113622"/>
                <a:gd name="connsiteY96" fmla="*/ 340518 h 359568"/>
                <a:gd name="connsiteX97" fmla="*/ 276224 w 7113622"/>
                <a:gd name="connsiteY97" fmla="*/ 354805 h 359568"/>
                <a:gd name="connsiteX98" fmla="*/ 0 w 7113622"/>
                <a:gd name="connsiteY98" fmla="*/ 359568 h 359568"/>
                <a:gd name="connsiteX99" fmla="*/ 4761 w 7113622"/>
                <a:gd name="connsiteY99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2028824 w 7113622"/>
                <a:gd name="connsiteY93" fmla="*/ 307180 h 359568"/>
                <a:gd name="connsiteX94" fmla="*/ 1631155 w 7113622"/>
                <a:gd name="connsiteY94" fmla="*/ 314324 h 359568"/>
                <a:gd name="connsiteX95" fmla="*/ 1214436 w 7113622"/>
                <a:gd name="connsiteY95" fmla="*/ 330993 h 359568"/>
                <a:gd name="connsiteX96" fmla="*/ 735805 w 7113622"/>
                <a:gd name="connsiteY96" fmla="*/ 340518 h 359568"/>
                <a:gd name="connsiteX97" fmla="*/ 276224 w 7113622"/>
                <a:gd name="connsiteY97" fmla="*/ 354805 h 359568"/>
                <a:gd name="connsiteX98" fmla="*/ 0 w 7113622"/>
                <a:gd name="connsiteY98" fmla="*/ 359568 h 359568"/>
                <a:gd name="connsiteX99" fmla="*/ 4761 w 7113622"/>
                <a:gd name="connsiteY99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2336005 w 7113622"/>
                <a:gd name="connsiteY93" fmla="*/ 302418 h 359568"/>
                <a:gd name="connsiteX94" fmla="*/ 2028824 w 7113622"/>
                <a:gd name="connsiteY94" fmla="*/ 307180 h 359568"/>
                <a:gd name="connsiteX95" fmla="*/ 1631155 w 7113622"/>
                <a:gd name="connsiteY95" fmla="*/ 314324 h 359568"/>
                <a:gd name="connsiteX96" fmla="*/ 1214436 w 7113622"/>
                <a:gd name="connsiteY96" fmla="*/ 330993 h 359568"/>
                <a:gd name="connsiteX97" fmla="*/ 735805 w 7113622"/>
                <a:gd name="connsiteY97" fmla="*/ 340518 h 359568"/>
                <a:gd name="connsiteX98" fmla="*/ 276224 w 7113622"/>
                <a:gd name="connsiteY98" fmla="*/ 354805 h 359568"/>
                <a:gd name="connsiteX99" fmla="*/ 0 w 7113622"/>
                <a:gd name="connsiteY99" fmla="*/ 359568 h 359568"/>
                <a:gd name="connsiteX100" fmla="*/ 4761 w 7113622"/>
                <a:gd name="connsiteY100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2659855 w 7113622"/>
                <a:gd name="connsiteY93" fmla="*/ 292893 h 359568"/>
                <a:gd name="connsiteX94" fmla="*/ 2336005 w 7113622"/>
                <a:gd name="connsiteY94" fmla="*/ 302418 h 359568"/>
                <a:gd name="connsiteX95" fmla="*/ 2028824 w 7113622"/>
                <a:gd name="connsiteY95" fmla="*/ 307180 h 359568"/>
                <a:gd name="connsiteX96" fmla="*/ 1631155 w 7113622"/>
                <a:gd name="connsiteY96" fmla="*/ 314324 h 359568"/>
                <a:gd name="connsiteX97" fmla="*/ 1214436 w 7113622"/>
                <a:gd name="connsiteY97" fmla="*/ 330993 h 359568"/>
                <a:gd name="connsiteX98" fmla="*/ 735805 w 7113622"/>
                <a:gd name="connsiteY98" fmla="*/ 340518 h 359568"/>
                <a:gd name="connsiteX99" fmla="*/ 276224 w 7113622"/>
                <a:gd name="connsiteY99" fmla="*/ 354805 h 359568"/>
                <a:gd name="connsiteX100" fmla="*/ 0 w 7113622"/>
                <a:gd name="connsiteY100" fmla="*/ 359568 h 359568"/>
                <a:gd name="connsiteX101" fmla="*/ 4761 w 7113622"/>
                <a:gd name="connsiteY101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3047999 w 7113622"/>
                <a:gd name="connsiteY93" fmla="*/ 276224 h 359568"/>
                <a:gd name="connsiteX94" fmla="*/ 2659855 w 7113622"/>
                <a:gd name="connsiteY94" fmla="*/ 292893 h 359568"/>
                <a:gd name="connsiteX95" fmla="*/ 2336005 w 7113622"/>
                <a:gd name="connsiteY95" fmla="*/ 302418 h 359568"/>
                <a:gd name="connsiteX96" fmla="*/ 2028824 w 7113622"/>
                <a:gd name="connsiteY96" fmla="*/ 307180 h 359568"/>
                <a:gd name="connsiteX97" fmla="*/ 1631155 w 7113622"/>
                <a:gd name="connsiteY97" fmla="*/ 314324 h 359568"/>
                <a:gd name="connsiteX98" fmla="*/ 1214436 w 7113622"/>
                <a:gd name="connsiteY98" fmla="*/ 330993 h 359568"/>
                <a:gd name="connsiteX99" fmla="*/ 735805 w 7113622"/>
                <a:gd name="connsiteY99" fmla="*/ 340518 h 359568"/>
                <a:gd name="connsiteX100" fmla="*/ 276224 w 7113622"/>
                <a:gd name="connsiteY100" fmla="*/ 354805 h 359568"/>
                <a:gd name="connsiteX101" fmla="*/ 0 w 7113622"/>
                <a:gd name="connsiteY101" fmla="*/ 359568 h 359568"/>
                <a:gd name="connsiteX102" fmla="*/ 4761 w 7113622"/>
                <a:gd name="connsiteY102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3359942 w 7113622"/>
                <a:gd name="connsiteY93" fmla="*/ 266699 h 359568"/>
                <a:gd name="connsiteX94" fmla="*/ 3047999 w 7113622"/>
                <a:gd name="connsiteY94" fmla="*/ 276224 h 359568"/>
                <a:gd name="connsiteX95" fmla="*/ 2659855 w 7113622"/>
                <a:gd name="connsiteY95" fmla="*/ 292893 h 359568"/>
                <a:gd name="connsiteX96" fmla="*/ 2336005 w 7113622"/>
                <a:gd name="connsiteY96" fmla="*/ 302418 h 359568"/>
                <a:gd name="connsiteX97" fmla="*/ 2028824 w 7113622"/>
                <a:gd name="connsiteY97" fmla="*/ 307180 h 359568"/>
                <a:gd name="connsiteX98" fmla="*/ 1631155 w 7113622"/>
                <a:gd name="connsiteY98" fmla="*/ 314324 h 359568"/>
                <a:gd name="connsiteX99" fmla="*/ 1214436 w 7113622"/>
                <a:gd name="connsiteY99" fmla="*/ 330993 h 359568"/>
                <a:gd name="connsiteX100" fmla="*/ 735805 w 7113622"/>
                <a:gd name="connsiteY100" fmla="*/ 340518 h 359568"/>
                <a:gd name="connsiteX101" fmla="*/ 276224 w 7113622"/>
                <a:gd name="connsiteY101" fmla="*/ 354805 h 359568"/>
                <a:gd name="connsiteX102" fmla="*/ 0 w 7113622"/>
                <a:gd name="connsiteY102" fmla="*/ 359568 h 359568"/>
                <a:gd name="connsiteX103" fmla="*/ 4761 w 7113622"/>
                <a:gd name="connsiteY103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3557586 w 7113622"/>
                <a:gd name="connsiteY93" fmla="*/ 261936 h 359568"/>
                <a:gd name="connsiteX94" fmla="*/ 3359942 w 7113622"/>
                <a:gd name="connsiteY94" fmla="*/ 266699 h 359568"/>
                <a:gd name="connsiteX95" fmla="*/ 3047999 w 7113622"/>
                <a:gd name="connsiteY95" fmla="*/ 276224 h 359568"/>
                <a:gd name="connsiteX96" fmla="*/ 2659855 w 7113622"/>
                <a:gd name="connsiteY96" fmla="*/ 292893 h 359568"/>
                <a:gd name="connsiteX97" fmla="*/ 2336005 w 7113622"/>
                <a:gd name="connsiteY97" fmla="*/ 302418 h 359568"/>
                <a:gd name="connsiteX98" fmla="*/ 2028824 w 7113622"/>
                <a:gd name="connsiteY98" fmla="*/ 307180 h 359568"/>
                <a:gd name="connsiteX99" fmla="*/ 1631155 w 7113622"/>
                <a:gd name="connsiteY99" fmla="*/ 314324 h 359568"/>
                <a:gd name="connsiteX100" fmla="*/ 1214436 w 7113622"/>
                <a:gd name="connsiteY100" fmla="*/ 330993 h 359568"/>
                <a:gd name="connsiteX101" fmla="*/ 735805 w 7113622"/>
                <a:gd name="connsiteY101" fmla="*/ 340518 h 359568"/>
                <a:gd name="connsiteX102" fmla="*/ 276224 w 7113622"/>
                <a:gd name="connsiteY102" fmla="*/ 354805 h 359568"/>
                <a:gd name="connsiteX103" fmla="*/ 0 w 7113622"/>
                <a:gd name="connsiteY103" fmla="*/ 359568 h 359568"/>
                <a:gd name="connsiteX104" fmla="*/ 4761 w 7113622"/>
                <a:gd name="connsiteY104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3962399 w 7113622"/>
                <a:gd name="connsiteY93" fmla="*/ 252411 h 359568"/>
                <a:gd name="connsiteX94" fmla="*/ 3557586 w 7113622"/>
                <a:gd name="connsiteY94" fmla="*/ 261936 h 359568"/>
                <a:gd name="connsiteX95" fmla="*/ 3359942 w 7113622"/>
                <a:gd name="connsiteY95" fmla="*/ 266699 h 359568"/>
                <a:gd name="connsiteX96" fmla="*/ 3047999 w 7113622"/>
                <a:gd name="connsiteY96" fmla="*/ 276224 h 359568"/>
                <a:gd name="connsiteX97" fmla="*/ 2659855 w 7113622"/>
                <a:gd name="connsiteY97" fmla="*/ 292893 h 359568"/>
                <a:gd name="connsiteX98" fmla="*/ 2336005 w 7113622"/>
                <a:gd name="connsiteY98" fmla="*/ 302418 h 359568"/>
                <a:gd name="connsiteX99" fmla="*/ 2028824 w 7113622"/>
                <a:gd name="connsiteY99" fmla="*/ 307180 h 359568"/>
                <a:gd name="connsiteX100" fmla="*/ 1631155 w 7113622"/>
                <a:gd name="connsiteY100" fmla="*/ 314324 h 359568"/>
                <a:gd name="connsiteX101" fmla="*/ 1214436 w 7113622"/>
                <a:gd name="connsiteY101" fmla="*/ 330993 h 359568"/>
                <a:gd name="connsiteX102" fmla="*/ 735805 w 7113622"/>
                <a:gd name="connsiteY102" fmla="*/ 340518 h 359568"/>
                <a:gd name="connsiteX103" fmla="*/ 276224 w 7113622"/>
                <a:gd name="connsiteY103" fmla="*/ 354805 h 359568"/>
                <a:gd name="connsiteX104" fmla="*/ 0 w 7113622"/>
                <a:gd name="connsiteY104" fmla="*/ 359568 h 359568"/>
                <a:gd name="connsiteX105" fmla="*/ 4761 w 7113622"/>
                <a:gd name="connsiteY105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4417218 w 7113622"/>
                <a:gd name="connsiteY93" fmla="*/ 245268 h 359568"/>
                <a:gd name="connsiteX94" fmla="*/ 3962399 w 7113622"/>
                <a:gd name="connsiteY94" fmla="*/ 252411 h 359568"/>
                <a:gd name="connsiteX95" fmla="*/ 3557586 w 7113622"/>
                <a:gd name="connsiteY95" fmla="*/ 261936 h 359568"/>
                <a:gd name="connsiteX96" fmla="*/ 3359942 w 7113622"/>
                <a:gd name="connsiteY96" fmla="*/ 266699 h 359568"/>
                <a:gd name="connsiteX97" fmla="*/ 3047999 w 7113622"/>
                <a:gd name="connsiteY97" fmla="*/ 276224 h 359568"/>
                <a:gd name="connsiteX98" fmla="*/ 2659855 w 7113622"/>
                <a:gd name="connsiteY98" fmla="*/ 292893 h 359568"/>
                <a:gd name="connsiteX99" fmla="*/ 2336005 w 7113622"/>
                <a:gd name="connsiteY99" fmla="*/ 302418 h 359568"/>
                <a:gd name="connsiteX100" fmla="*/ 2028824 w 7113622"/>
                <a:gd name="connsiteY100" fmla="*/ 307180 h 359568"/>
                <a:gd name="connsiteX101" fmla="*/ 1631155 w 7113622"/>
                <a:gd name="connsiteY101" fmla="*/ 314324 h 359568"/>
                <a:gd name="connsiteX102" fmla="*/ 1214436 w 7113622"/>
                <a:gd name="connsiteY102" fmla="*/ 330993 h 359568"/>
                <a:gd name="connsiteX103" fmla="*/ 735805 w 7113622"/>
                <a:gd name="connsiteY103" fmla="*/ 340518 h 359568"/>
                <a:gd name="connsiteX104" fmla="*/ 276224 w 7113622"/>
                <a:gd name="connsiteY104" fmla="*/ 354805 h 359568"/>
                <a:gd name="connsiteX105" fmla="*/ 0 w 7113622"/>
                <a:gd name="connsiteY105" fmla="*/ 359568 h 359568"/>
                <a:gd name="connsiteX106" fmla="*/ 4761 w 7113622"/>
                <a:gd name="connsiteY106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4819649 w 7113622"/>
                <a:gd name="connsiteY93" fmla="*/ 233361 h 359568"/>
                <a:gd name="connsiteX94" fmla="*/ 4417218 w 7113622"/>
                <a:gd name="connsiteY94" fmla="*/ 245268 h 359568"/>
                <a:gd name="connsiteX95" fmla="*/ 3962399 w 7113622"/>
                <a:gd name="connsiteY95" fmla="*/ 252411 h 359568"/>
                <a:gd name="connsiteX96" fmla="*/ 3557586 w 7113622"/>
                <a:gd name="connsiteY96" fmla="*/ 261936 h 359568"/>
                <a:gd name="connsiteX97" fmla="*/ 3359942 w 7113622"/>
                <a:gd name="connsiteY97" fmla="*/ 266699 h 359568"/>
                <a:gd name="connsiteX98" fmla="*/ 3047999 w 7113622"/>
                <a:gd name="connsiteY98" fmla="*/ 276224 h 359568"/>
                <a:gd name="connsiteX99" fmla="*/ 2659855 w 7113622"/>
                <a:gd name="connsiteY99" fmla="*/ 292893 h 359568"/>
                <a:gd name="connsiteX100" fmla="*/ 2336005 w 7113622"/>
                <a:gd name="connsiteY100" fmla="*/ 302418 h 359568"/>
                <a:gd name="connsiteX101" fmla="*/ 2028824 w 7113622"/>
                <a:gd name="connsiteY101" fmla="*/ 307180 h 359568"/>
                <a:gd name="connsiteX102" fmla="*/ 1631155 w 7113622"/>
                <a:gd name="connsiteY102" fmla="*/ 314324 h 359568"/>
                <a:gd name="connsiteX103" fmla="*/ 1214436 w 7113622"/>
                <a:gd name="connsiteY103" fmla="*/ 330993 h 359568"/>
                <a:gd name="connsiteX104" fmla="*/ 735805 w 7113622"/>
                <a:gd name="connsiteY104" fmla="*/ 340518 h 359568"/>
                <a:gd name="connsiteX105" fmla="*/ 276224 w 7113622"/>
                <a:gd name="connsiteY105" fmla="*/ 354805 h 359568"/>
                <a:gd name="connsiteX106" fmla="*/ 0 w 7113622"/>
                <a:gd name="connsiteY106" fmla="*/ 359568 h 359568"/>
                <a:gd name="connsiteX107" fmla="*/ 4761 w 7113622"/>
                <a:gd name="connsiteY107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5493543 w 7113622"/>
                <a:gd name="connsiteY93" fmla="*/ 211930 h 359568"/>
                <a:gd name="connsiteX94" fmla="*/ 4819649 w 7113622"/>
                <a:gd name="connsiteY94" fmla="*/ 233361 h 359568"/>
                <a:gd name="connsiteX95" fmla="*/ 4417218 w 7113622"/>
                <a:gd name="connsiteY95" fmla="*/ 245268 h 359568"/>
                <a:gd name="connsiteX96" fmla="*/ 3962399 w 7113622"/>
                <a:gd name="connsiteY96" fmla="*/ 252411 h 359568"/>
                <a:gd name="connsiteX97" fmla="*/ 3557586 w 7113622"/>
                <a:gd name="connsiteY97" fmla="*/ 261936 h 359568"/>
                <a:gd name="connsiteX98" fmla="*/ 3359942 w 7113622"/>
                <a:gd name="connsiteY98" fmla="*/ 266699 h 359568"/>
                <a:gd name="connsiteX99" fmla="*/ 3047999 w 7113622"/>
                <a:gd name="connsiteY99" fmla="*/ 276224 h 359568"/>
                <a:gd name="connsiteX100" fmla="*/ 2659855 w 7113622"/>
                <a:gd name="connsiteY100" fmla="*/ 292893 h 359568"/>
                <a:gd name="connsiteX101" fmla="*/ 2336005 w 7113622"/>
                <a:gd name="connsiteY101" fmla="*/ 302418 h 359568"/>
                <a:gd name="connsiteX102" fmla="*/ 2028824 w 7113622"/>
                <a:gd name="connsiteY102" fmla="*/ 307180 h 359568"/>
                <a:gd name="connsiteX103" fmla="*/ 1631155 w 7113622"/>
                <a:gd name="connsiteY103" fmla="*/ 314324 h 359568"/>
                <a:gd name="connsiteX104" fmla="*/ 1214436 w 7113622"/>
                <a:gd name="connsiteY104" fmla="*/ 330993 h 359568"/>
                <a:gd name="connsiteX105" fmla="*/ 735805 w 7113622"/>
                <a:gd name="connsiteY105" fmla="*/ 340518 h 359568"/>
                <a:gd name="connsiteX106" fmla="*/ 276224 w 7113622"/>
                <a:gd name="connsiteY106" fmla="*/ 354805 h 359568"/>
                <a:gd name="connsiteX107" fmla="*/ 0 w 7113622"/>
                <a:gd name="connsiteY107" fmla="*/ 359568 h 359568"/>
                <a:gd name="connsiteX108" fmla="*/ 4761 w 7113622"/>
                <a:gd name="connsiteY108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5493543 w 7113622"/>
                <a:gd name="connsiteY93" fmla="*/ 211930 h 359568"/>
                <a:gd name="connsiteX94" fmla="*/ 5495924 w 7113622"/>
                <a:gd name="connsiteY94" fmla="*/ 211930 h 359568"/>
                <a:gd name="connsiteX95" fmla="*/ 4819649 w 7113622"/>
                <a:gd name="connsiteY95" fmla="*/ 233361 h 359568"/>
                <a:gd name="connsiteX96" fmla="*/ 4417218 w 7113622"/>
                <a:gd name="connsiteY96" fmla="*/ 245268 h 359568"/>
                <a:gd name="connsiteX97" fmla="*/ 3962399 w 7113622"/>
                <a:gd name="connsiteY97" fmla="*/ 252411 h 359568"/>
                <a:gd name="connsiteX98" fmla="*/ 3557586 w 7113622"/>
                <a:gd name="connsiteY98" fmla="*/ 261936 h 359568"/>
                <a:gd name="connsiteX99" fmla="*/ 3359942 w 7113622"/>
                <a:gd name="connsiteY99" fmla="*/ 266699 h 359568"/>
                <a:gd name="connsiteX100" fmla="*/ 3047999 w 7113622"/>
                <a:gd name="connsiteY100" fmla="*/ 276224 h 359568"/>
                <a:gd name="connsiteX101" fmla="*/ 2659855 w 7113622"/>
                <a:gd name="connsiteY101" fmla="*/ 292893 h 359568"/>
                <a:gd name="connsiteX102" fmla="*/ 2336005 w 7113622"/>
                <a:gd name="connsiteY102" fmla="*/ 302418 h 359568"/>
                <a:gd name="connsiteX103" fmla="*/ 2028824 w 7113622"/>
                <a:gd name="connsiteY103" fmla="*/ 307180 h 359568"/>
                <a:gd name="connsiteX104" fmla="*/ 1631155 w 7113622"/>
                <a:gd name="connsiteY104" fmla="*/ 314324 h 359568"/>
                <a:gd name="connsiteX105" fmla="*/ 1214436 w 7113622"/>
                <a:gd name="connsiteY105" fmla="*/ 330993 h 359568"/>
                <a:gd name="connsiteX106" fmla="*/ 735805 w 7113622"/>
                <a:gd name="connsiteY106" fmla="*/ 340518 h 359568"/>
                <a:gd name="connsiteX107" fmla="*/ 276224 w 7113622"/>
                <a:gd name="connsiteY107" fmla="*/ 354805 h 359568"/>
                <a:gd name="connsiteX108" fmla="*/ 0 w 7113622"/>
                <a:gd name="connsiteY108" fmla="*/ 359568 h 359568"/>
                <a:gd name="connsiteX109" fmla="*/ 4761 w 7113622"/>
                <a:gd name="connsiteY109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5910261 w 7113622"/>
                <a:gd name="connsiteY93" fmla="*/ 200024 h 359568"/>
                <a:gd name="connsiteX94" fmla="*/ 5493543 w 7113622"/>
                <a:gd name="connsiteY94" fmla="*/ 211930 h 359568"/>
                <a:gd name="connsiteX95" fmla="*/ 5495924 w 7113622"/>
                <a:gd name="connsiteY95" fmla="*/ 211930 h 359568"/>
                <a:gd name="connsiteX96" fmla="*/ 4819649 w 7113622"/>
                <a:gd name="connsiteY96" fmla="*/ 233361 h 359568"/>
                <a:gd name="connsiteX97" fmla="*/ 4417218 w 7113622"/>
                <a:gd name="connsiteY97" fmla="*/ 245268 h 359568"/>
                <a:gd name="connsiteX98" fmla="*/ 3962399 w 7113622"/>
                <a:gd name="connsiteY98" fmla="*/ 252411 h 359568"/>
                <a:gd name="connsiteX99" fmla="*/ 3557586 w 7113622"/>
                <a:gd name="connsiteY99" fmla="*/ 261936 h 359568"/>
                <a:gd name="connsiteX100" fmla="*/ 3359942 w 7113622"/>
                <a:gd name="connsiteY100" fmla="*/ 266699 h 359568"/>
                <a:gd name="connsiteX101" fmla="*/ 3047999 w 7113622"/>
                <a:gd name="connsiteY101" fmla="*/ 276224 h 359568"/>
                <a:gd name="connsiteX102" fmla="*/ 2659855 w 7113622"/>
                <a:gd name="connsiteY102" fmla="*/ 292893 h 359568"/>
                <a:gd name="connsiteX103" fmla="*/ 2336005 w 7113622"/>
                <a:gd name="connsiteY103" fmla="*/ 302418 h 359568"/>
                <a:gd name="connsiteX104" fmla="*/ 2028824 w 7113622"/>
                <a:gd name="connsiteY104" fmla="*/ 307180 h 359568"/>
                <a:gd name="connsiteX105" fmla="*/ 1631155 w 7113622"/>
                <a:gd name="connsiteY105" fmla="*/ 314324 h 359568"/>
                <a:gd name="connsiteX106" fmla="*/ 1214436 w 7113622"/>
                <a:gd name="connsiteY106" fmla="*/ 330993 h 359568"/>
                <a:gd name="connsiteX107" fmla="*/ 735805 w 7113622"/>
                <a:gd name="connsiteY107" fmla="*/ 340518 h 359568"/>
                <a:gd name="connsiteX108" fmla="*/ 276224 w 7113622"/>
                <a:gd name="connsiteY108" fmla="*/ 354805 h 359568"/>
                <a:gd name="connsiteX109" fmla="*/ 0 w 7113622"/>
                <a:gd name="connsiteY109" fmla="*/ 359568 h 359568"/>
                <a:gd name="connsiteX110" fmla="*/ 4761 w 7113622"/>
                <a:gd name="connsiteY110" fmla="*/ 197644 h 359568"/>
                <a:gd name="connsiteX0" fmla="*/ 4761 w 7113622"/>
                <a:gd name="connsiteY0" fmla="*/ 197644 h 361949"/>
                <a:gd name="connsiteX1" fmla="*/ 492917 w 7113622"/>
                <a:gd name="connsiteY1" fmla="*/ 207169 h 361949"/>
                <a:gd name="connsiteX2" fmla="*/ 773905 w 7113622"/>
                <a:gd name="connsiteY2" fmla="*/ 216694 h 361949"/>
                <a:gd name="connsiteX3" fmla="*/ 1040605 w 7113622"/>
                <a:gd name="connsiteY3" fmla="*/ 197644 h 361949"/>
                <a:gd name="connsiteX4" fmla="*/ 1323974 w 7113622"/>
                <a:gd name="connsiteY4" fmla="*/ 180975 h 361949"/>
                <a:gd name="connsiteX5" fmla="*/ 1488280 w 7113622"/>
                <a:gd name="connsiteY5" fmla="*/ 185737 h 361949"/>
                <a:gd name="connsiteX6" fmla="*/ 1647823 w 7113622"/>
                <a:gd name="connsiteY6" fmla="*/ 183355 h 361949"/>
                <a:gd name="connsiteX7" fmla="*/ 1764505 w 7113622"/>
                <a:gd name="connsiteY7" fmla="*/ 169069 h 361949"/>
                <a:gd name="connsiteX8" fmla="*/ 1816892 w 7113622"/>
                <a:gd name="connsiteY8" fmla="*/ 159544 h 361949"/>
                <a:gd name="connsiteX9" fmla="*/ 1890711 w 7113622"/>
                <a:gd name="connsiteY9" fmla="*/ 183356 h 361949"/>
                <a:gd name="connsiteX10" fmla="*/ 1955005 w 7113622"/>
                <a:gd name="connsiteY10" fmla="*/ 161925 h 361949"/>
                <a:gd name="connsiteX11" fmla="*/ 2040730 w 7113622"/>
                <a:gd name="connsiteY11" fmla="*/ 178594 h 361949"/>
                <a:gd name="connsiteX12" fmla="*/ 2133599 w 7113622"/>
                <a:gd name="connsiteY12" fmla="*/ 161925 h 361949"/>
                <a:gd name="connsiteX13" fmla="*/ 2209799 w 7113622"/>
                <a:gd name="connsiteY13" fmla="*/ 152400 h 361949"/>
                <a:gd name="connsiteX14" fmla="*/ 2305049 w 7113622"/>
                <a:gd name="connsiteY14" fmla="*/ 169069 h 361949"/>
                <a:gd name="connsiteX15" fmla="*/ 2381249 w 7113622"/>
                <a:gd name="connsiteY15" fmla="*/ 150019 h 361949"/>
                <a:gd name="connsiteX16" fmla="*/ 2466974 w 7113622"/>
                <a:gd name="connsiteY16" fmla="*/ 138112 h 361949"/>
                <a:gd name="connsiteX17" fmla="*/ 2559842 w 7113622"/>
                <a:gd name="connsiteY17" fmla="*/ 152400 h 361949"/>
                <a:gd name="connsiteX18" fmla="*/ 2655092 w 7113622"/>
                <a:gd name="connsiteY18" fmla="*/ 142875 h 361949"/>
                <a:gd name="connsiteX19" fmla="*/ 2719386 w 7113622"/>
                <a:gd name="connsiteY19" fmla="*/ 154781 h 361949"/>
                <a:gd name="connsiteX20" fmla="*/ 2802730 w 7113622"/>
                <a:gd name="connsiteY20" fmla="*/ 152400 h 361949"/>
                <a:gd name="connsiteX21" fmla="*/ 2912267 w 7113622"/>
                <a:gd name="connsiteY21" fmla="*/ 133350 h 361949"/>
                <a:gd name="connsiteX22" fmla="*/ 3009899 w 7113622"/>
                <a:gd name="connsiteY22" fmla="*/ 133350 h 361949"/>
                <a:gd name="connsiteX23" fmla="*/ 3093242 w 7113622"/>
                <a:gd name="connsiteY23" fmla="*/ 138112 h 361949"/>
                <a:gd name="connsiteX24" fmla="*/ 3140867 w 7113622"/>
                <a:gd name="connsiteY24" fmla="*/ 121444 h 361949"/>
                <a:gd name="connsiteX25" fmla="*/ 3238499 w 7113622"/>
                <a:gd name="connsiteY25" fmla="*/ 123825 h 361949"/>
                <a:gd name="connsiteX26" fmla="*/ 3331367 w 7113622"/>
                <a:gd name="connsiteY26" fmla="*/ 97631 h 361949"/>
                <a:gd name="connsiteX27" fmla="*/ 3369467 w 7113622"/>
                <a:gd name="connsiteY27" fmla="*/ 102394 h 361949"/>
                <a:gd name="connsiteX28" fmla="*/ 3390899 w 7113622"/>
                <a:gd name="connsiteY28" fmla="*/ 111919 h 361949"/>
                <a:gd name="connsiteX29" fmla="*/ 3421855 w 7113622"/>
                <a:gd name="connsiteY29" fmla="*/ 111919 h 361949"/>
                <a:gd name="connsiteX30" fmla="*/ 3462336 w 7113622"/>
                <a:gd name="connsiteY30" fmla="*/ 111919 h 361949"/>
                <a:gd name="connsiteX31" fmla="*/ 3512342 w 7113622"/>
                <a:gd name="connsiteY31" fmla="*/ 109537 h 361949"/>
                <a:gd name="connsiteX32" fmla="*/ 3538536 w 7113622"/>
                <a:gd name="connsiteY32" fmla="*/ 107156 h 361949"/>
                <a:gd name="connsiteX33" fmla="*/ 3567111 w 7113622"/>
                <a:gd name="connsiteY33" fmla="*/ 102394 h 361949"/>
                <a:gd name="connsiteX34" fmla="*/ 3605211 w 7113622"/>
                <a:gd name="connsiteY34" fmla="*/ 111919 h 361949"/>
                <a:gd name="connsiteX35" fmla="*/ 3733799 w 7113622"/>
                <a:gd name="connsiteY35" fmla="*/ 140494 h 361949"/>
                <a:gd name="connsiteX36" fmla="*/ 3783805 w 7113622"/>
                <a:gd name="connsiteY36" fmla="*/ 135731 h 361949"/>
                <a:gd name="connsiteX37" fmla="*/ 3831430 w 7113622"/>
                <a:gd name="connsiteY37" fmla="*/ 123825 h 361949"/>
                <a:gd name="connsiteX38" fmla="*/ 3869530 w 7113622"/>
                <a:gd name="connsiteY38" fmla="*/ 140494 h 361949"/>
                <a:gd name="connsiteX39" fmla="*/ 3926680 w 7113622"/>
                <a:gd name="connsiteY39" fmla="*/ 138112 h 361949"/>
                <a:gd name="connsiteX40" fmla="*/ 3957636 w 7113622"/>
                <a:gd name="connsiteY40" fmla="*/ 133350 h 361949"/>
                <a:gd name="connsiteX41" fmla="*/ 4036218 w 7113622"/>
                <a:gd name="connsiteY41" fmla="*/ 147637 h 361949"/>
                <a:gd name="connsiteX42" fmla="*/ 4098130 w 7113622"/>
                <a:gd name="connsiteY42" fmla="*/ 142875 h 361949"/>
                <a:gd name="connsiteX43" fmla="*/ 4179093 w 7113622"/>
                <a:gd name="connsiteY43" fmla="*/ 126206 h 361949"/>
                <a:gd name="connsiteX44" fmla="*/ 4257674 w 7113622"/>
                <a:gd name="connsiteY44" fmla="*/ 111919 h 361949"/>
                <a:gd name="connsiteX45" fmla="*/ 4310061 w 7113622"/>
                <a:gd name="connsiteY45" fmla="*/ 111919 h 361949"/>
                <a:gd name="connsiteX46" fmla="*/ 4355305 w 7113622"/>
                <a:gd name="connsiteY46" fmla="*/ 111919 h 361949"/>
                <a:gd name="connsiteX47" fmla="*/ 4462461 w 7113622"/>
                <a:gd name="connsiteY47" fmla="*/ 107156 h 361949"/>
                <a:gd name="connsiteX48" fmla="*/ 4598193 w 7113622"/>
                <a:gd name="connsiteY48" fmla="*/ 107156 h 361949"/>
                <a:gd name="connsiteX49" fmla="*/ 4674393 w 7113622"/>
                <a:gd name="connsiteY49" fmla="*/ 83344 h 361949"/>
                <a:gd name="connsiteX50" fmla="*/ 4722018 w 7113622"/>
                <a:gd name="connsiteY50" fmla="*/ 76200 h 361949"/>
                <a:gd name="connsiteX51" fmla="*/ 4774405 w 7113622"/>
                <a:gd name="connsiteY51" fmla="*/ 85725 h 361949"/>
                <a:gd name="connsiteX52" fmla="*/ 4852986 w 7113622"/>
                <a:gd name="connsiteY52" fmla="*/ 61912 h 361949"/>
                <a:gd name="connsiteX53" fmla="*/ 4919661 w 7113622"/>
                <a:gd name="connsiteY53" fmla="*/ 66675 h 361949"/>
                <a:gd name="connsiteX54" fmla="*/ 4979193 w 7113622"/>
                <a:gd name="connsiteY54" fmla="*/ 54769 h 361949"/>
                <a:gd name="connsiteX55" fmla="*/ 5031580 w 7113622"/>
                <a:gd name="connsiteY55" fmla="*/ 64294 h 361949"/>
                <a:gd name="connsiteX56" fmla="*/ 5143499 w 7113622"/>
                <a:gd name="connsiteY56" fmla="*/ 69056 h 361949"/>
                <a:gd name="connsiteX57" fmla="*/ 5181599 w 7113622"/>
                <a:gd name="connsiteY57" fmla="*/ 69056 h 361949"/>
                <a:gd name="connsiteX58" fmla="*/ 5245893 w 7113622"/>
                <a:gd name="connsiteY58" fmla="*/ 54769 h 361949"/>
                <a:gd name="connsiteX59" fmla="*/ 5300661 w 7113622"/>
                <a:gd name="connsiteY59" fmla="*/ 54769 h 361949"/>
                <a:gd name="connsiteX60" fmla="*/ 5353049 w 7113622"/>
                <a:gd name="connsiteY60" fmla="*/ 47625 h 361949"/>
                <a:gd name="connsiteX61" fmla="*/ 5395911 w 7113622"/>
                <a:gd name="connsiteY61" fmla="*/ 47625 h 361949"/>
                <a:gd name="connsiteX62" fmla="*/ 5460205 w 7113622"/>
                <a:gd name="connsiteY62" fmla="*/ 61912 h 361949"/>
                <a:gd name="connsiteX63" fmla="*/ 5500686 w 7113622"/>
                <a:gd name="connsiteY63" fmla="*/ 54769 h 361949"/>
                <a:gd name="connsiteX64" fmla="*/ 5548311 w 7113622"/>
                <a:gd name="connsiteY64" fmla="*/ 54769 h 361949"/>
                <a:gd name="connsiteX65" fmla="*/ 5638799 w 7113622"/>
                <a:gd name="connsiteY65" fmla="*/ 47625 h 361949"/>
                <a:gd name="connsiteX66" fmla="*/ 5664993 w 7113622"/>
                <a:gd name="connsiteY66" fmla="*/ 26194 h 361949"/>
                <a:gd name="connsiteX67" fmla="*/ 5719761 w 7113622"/>
                <a:gd name="connsiteY67" fmla="*/ 26194 h 361949"/>
                <a:gd name="connsiteX68" fmla="*/ 5774530 w 7113622"/>
                <a:gd name="connsiteY68" fmla="*/ 42862 h 361949"/>
                <a:gd name="connsiteX69" fmla="*/ 5824536 w 7113622"/>
                <a:gd name="connsiteY69" fmla="*/ 40481 h 361949"/>
                <a:gd name="connsiteX70" fmla="*/ 5884068 w 7113622"/>
                <a:gd name="connsiteY70" fmla="*/ 23812 h 361949"/>
                <a:gd name="connsiteX71" fmla="*/ 5945980 w 7113622"/>
                <a:gd name="connsiteY71" fmla="*/ 21431 h 361949"/>
                <a:gd name="connsiteX72" fmla="*/ 5984080 w 7113622"/>
                <a:gd name="connsiteY72" fmla="*/ 14287 h 361949"/>
                <a:gd name="connsiteX73" fmla="*/ 5993605 w 7113622"/>
                <a:gd name="connsiteY73" fmla="*/ 0 h 361949"/>
                <a:gd name="connsiteX74" fmla="*/ 6043611 w 7113622"/>
                <a:gd name="connsiteY74" fmla="*/ 9525 h 361949"/>
                <a:gd name="connsiteX75" fmla="*/ 6134099 w 7113622"/>
                <a:gd name="connsiteY75" fmla="*/ 2381 h 361949"/>
                <a:gd name="connsiteX76" fmla="*/ 6207918 w 7113622"/>
                <a:gd name="connsiteY76" fmla="*/ 0 h 361949"/>
                <a:gd name="connsiteX77" fmla="*/ 6324599 w 7113622"/>
                <a:gd name="connsiteY77" fmla="*/ 9525 h 361949"/>
                <a:gd name="connsiteX78" fmla="*/ 6412705 w 7113622"/>
                <a:gd name="connsiteY78" fmla="*/ 11906 h 361949"/>
                <a:gd name="connsiteX79" fmla="*/ 6512718 w 7113622"/>
                <a:gd name="connsiteY79" fmla="*/ 19050 h 361949"/>
                <a:gd name="connsiteX80" fmla="*/ 6588918 w 7113622"/>
                <a:gd name="connsiteY80" fmla="*/ 21431 h 361949"/>
                <a:gd name="connsiteX81" fmla="*/ 6679405 w 7113622"/>
                <a:gd name="connsiteY81" fmla="*/ 11906 h 361949"/>
                <a:gd name="connsiteX82" fmla="*/ 6734174 w 7113622"/>
                <a:gd name="connsiteY82" fmla="*/ 19050 h 361949"/>
                <a:gd name="connsiteX83" fmla="*/ 6850855 w 7113622"/>
                <a:gd name="connsiteY83" fmla="*/ 23812 h 361949"/>
                <a:gd name="connsiteX84" fmla="*/ 6953249 w 7113622"/>
                <a:gd name="connsiteY84" fmla="*/ 28575 h 361949"/>
                <a:gd name="connsiteX85" fmla="*/ 7012780 w 7113622"/>
                <a:gd name="connsiteY85" fmla="*/ 33337 h 361949"/>
                <a:gd name="connsiteX86" fmla="*/ 7060405 w 7113622"/>
                <a:gd name="connsiteY86" fmla="*/ 23812 h 361949"/>
                <a:gd name="connsiteX87" fmla="*/ 7110411 w 7113622"/>
                <a:gd name="connsiteY87" fmla="*/ 33337 h 361949"/>
                <a:gd name="connsiteX88" fmla="*/ 7108030 w 7113622"/>
                <a:gd name="connsiteY88" fmla="*/ 188119 h 361949"/>
                <a:gd name="connsiteX89" fmla="*/ 7019923 w 7113622"/>
                <a:gd name="connsiteY89" fmla="*/ 173831 h 361949"/>
                <a:gd name="connsiteX90" fmla="*/ 6905624 w 7113622"/>
                <a:gd name="connsiteY90" fmla="*/ 171448 h 361949"/>
                <a:gd name="connsiteX91" fmla="*/ 6691312 w 7113622"/>
                <a:gd name="connsiteY91" fmla="*/ 176211 h 361949"/>
                <a:gd name="connsiteX92" fmla="*/ 6479380 w 7113622"/>
                <a:gd name="connsiteY92" fmla="*/ 185737 h 361949"/>
                <a:gd name="connsiteX93" fmla="*/ 5910261 w 7113622"/>
                <a:gd name="connsiteY93" fmla="*/ 200024 h 361949"/>
                <a:gd name="connsiteX94" fmla="*/ 5493543 w 7113622"/>
                <a:gd name="connsiteY94" fmla="*/ 211930 h 361949"/>
                <a:gd name="connsiteX95" fmla="*/ 5495924 w 7113622"/>
                <a:gd name="connsiteY95" fmla="*/ 211930 h 361949"/>
                <a:gd name="connsiteX96" fmla="*/ 4819649 w 7113622"/>
                <a:gd name="connsiteY96" fmla="*/ 233361 h 361949"/>
                <a:gd name="connsiteX97" fmla="*/ 4417218 w 7113622"/>
                <a:gd name="connsiteY97" fmla="*/ 245268 h 361949"/>
                <a:gd name="connsiteX98" fmla="*/ 3962399 w 7113622"/>
                <a:gd name="connsiteY98" fmla="*/ 252411 h 361949"/>
                <a:gd name="connsiteX99" fmla="*/ 3557586 w 7113622"/>
                <a:gd name="connsiteY99" fmla="*/ 261936 h 361949"/>
                <a:gd name="connsiteX100" fmla="*/ 3359942 w 7113622"/>
                <a:gd name="connsiteY100" fmla="*/ 266699 h 361949"/>
                <a:gd name="connsiteX101" fmla="*/ 3047999 w 7113622"/>
                <a:gd name="connsiteY101" fmla="*/ 276224 h 361949"/>
                <a:gd name="connsiteX102" fmla="*/ 2659855 w 7113622"/>
                <a:gd name="connsiteY102" fmla="*/ 292893 h 361949"/>
                <a:gd name="connsiteX103" fmla="*/ 2336005 w 7113622"/>
                <a:gd name="connsiteY103" fmla="*/ 302418 h 361949"/>
                <a:gd name="connsiteX104" fmla="*/ 2028824 w 7113622"/>
                <a:gd name="connsiteY104" fmla="*/ 307180 h 361949"/>
                <a:gd name="connsiteX105" fmla="*/ 1631155 w 7113622"/>
                <a:gd name="connsiteY105" fmla="*/ 314324 h 361949"/>
                <a:gd name="connsiteX106" fmla="*/ 1214436 w 7113622"/>
                <a:gd name="connsiteY106" fmla="*/ 330993 h 361949"/>
                <a:gd name="connsiteX107" fmla="*/ 735805 w 7113622"/>
                <a:gd name="connsiteY107" fmla="*/ 340518 h 361949"/>
                <a:gd name="connsiteX108" fmla="*/ 290511 w 7113622"/>
                <a:gd name="connsiteY108" fmla="*/ 361949 h 361949"/>
                <a:gd name="connsiteX109" fmla="*/ 0 w 7113622"/>
                <a:gd name="connsiteY109" fmla="*/ 359568 h 361949"/>
                <a:gd name="connsiteX110" fmla="*/ 4761 w 7113622"/>
                <a:gd name="connsiteY110" fmla="*/ 197644 h 361949"/>
                <a:gd name="connsiteX0" fmla="*/ 4761 w 7113622"/>
                <a:gd name="connsiteY0" fmla="*/ 197644 h 371474"/>
                <a:gd name="connsiteX1" fmla="*/ 492917 w 7113622"/>
                <a:gd name="connsiteY1" fmla="*/ 207169 h 371474"/>
                <a:gd name="connsiteX2" fmla="*/ 773905 w 7113622"/>
                <a:gd name="connsiteY2" fmla="*/ 216694 h 371474"/>
                <a:gd name="connsiteX3" fmla="*/ 1040605 w 7113622"/>
                <a:gd name="connsiteY3" fmla="*/ 197644 h 371474"/>
                <a:gd name="connsiteX4" fmla="*/ 1323974 w 7113622"/>
                <a:gd name="connsiteY4" fmla="*/ 180975 h 371474"/>
                <a:gd name="connsiteX5" fmla="*/ 1488280 w 7113622"/>
                <a:gd name="connsiteY5" fmla="*/ 185737 h 371474"/>
                <a:gd name="connsiteX6" fmla="*/ 1647823 w 7113622"/>
                <a:gd name="connsiteY6" fmla="*/ 183355 h 371474"/>
                <a:gd name="connsiteX7" fmla="*/ 1764505 w 7113622"/>
                <a:gd name="connsiteY7" fmla="*/ 169069 h 371474"/>
                <a:gd name="connsiteX8" fmla="*/ 1816892 w 7113622"/>
                <a:gd name="connsiteY8" fmla="*/ 159544 h 371474"/>
                <a:gd name="connsiteX9" fmla="*/ 1890711 w 7113622"/>
                <a:gd name="connsiteY9" fmla="*/ 183356 h 371474"/>
                <a:gd name="connsiteX10" fmla="*/ 1955005 w 7113622"/>
                <a:gd name="connsiteY10" fmla="*/ 161925 h 371474"/>
                <a:gd name="connsiteX11" fmla="*/ 2040730 w 7113622"/>
                <a:gd name="connsiteY11" fmla="*/ 178594 h 371474"/>
                <a:gd name="connsiteX12" fmla="*/ 2133599 w 7113622"/>
                <a:gd name="connsiteY12" fmla="*/ 161925 h 371474"/>
                <a:gd name="connsiteX13" fmla="*/ 2209799 w 7113622"/>
                <a:gd name="connsiteY13" fmla="*/ 152400 h 371474"/>
                <a:gd name="connsiteX14" fmla="*/ 2305049 w 7113622"/>
                <a:gd name="connsiteY14" fmla="*/ 169069 h 371474"/>
                <a:gd name="connsiteX15" fmla="*/ 2381249 w 7113622"/>
                <a:gd name="connsiteY15" fmla="*/ 150019 h 371474"/>
                <a:gd name="connsiteX16" fmla="*/ 2466974 w 7113622"/>
                <a:gd name="connsiteY16" fmla="*/ 138112 h 371474"/>
                <a:gd name="connsiteX17" fmla="*/ 2559842 w 7113622"/>
                <a:gd name="connsiteY17" fmla="*/ 152400 h 371474"/>
                <a:gd name="connsiteX18" fmla="*/ 2655092 w 7113622"/>
                <a:gd name="connsiteY18" fmla="*/ 142875 h 371474"/>
                <a:gd name="connsiteX19" fmla="*/ 2719386 w 7113622"/>
                <a:gd name="connsiteY19" fmla="*/ 154781 h 371474"/>
                <a:gd name="connsiteX20" fmla="*/ 2802730 w 7113622"/>
                <a:gd name="connsiteY20" fmla="*/ 152400 h 371474"/>
                <a:gd name="connsiteX21" fmla="*/ 2912267 w 7113622"/>
                <a:gd name="connsiteY21" fmla="*/ 133350 h 371474"/>
                <a:gd name="connsiteX22" fmla="*/ 3009899 w 7113622"/>
                <a:gd name="connsiteY22" fmla="*/ 133350 h 371474"/>
                <a:gd name="connsiteX23" fmla="*/ 3093242 w 7113622"/>
                <a:gd name="connsiteY23" fmla="*/ 138112 h 371474"/>
                <a:gd name="connsiteX24" fmla="*/ 3140867 w 7113622"/>
                <a:gd name="connsiteY24" fmla="*/ 121444 h 371474"/>
                <a:gd name="connsiteX25" fmla="*/ 3238499 w 7113622"/>
                <a:gd name="connsiteY25" fmla="*/ 123825 h 371474"/>
                <a:gd name="connsiteX26" fmla="*/ 3331367 w 7113622"/>
                <a:gd name="connsiteY26" fmla="*/ 97631 h 371474"/>
                <a:gd name="connsiteX27" fmla="*/ 3369467 w 7113622"/>
                <a:gd name="connsiteY27" fmla="*/ 102394 h 371474"/>
                <a:gd name="connsiteX28" fmla="*/ 3390899 w 7113622"/>
                <a:gd name="connsiteY28" fmla="*/ 111919 h 371474"/>
                <a:gd name="connsiteX29" fmla="*/ 3421855 w 7113622"/>
                <a:gd name="connsiteY29" fmla="*/ 111919 h 371474"/>
                <a:gd name="connsiteX30" fmla="*/ 3462336 w 7113622"/>
                <a:gd name="connsiteY30" fmla="*/ 111919 h 371474"/>
                <a:gd name="connsiteX31" fmla="*/ 3512342 w 7113622"/>
                <a:gd name="connsiteY31" fmla="*/ 109537 h 371474"/>
                <a:gd name="connsiteX32" fmla="*/ 3538536 w 7113622"/>
                <a:gd name="connsiteY32" fmla="*/ 107156 h 371474"/>
                <a:gd name="connsiteX33" fmla="*/ 3567111 w 7113622"/>
                <a:gd name="connsiteY33" fmla="*/ 102394 h 371474"/>
                <a:gd name="connsiteX34" fmla="*/ 3605211 w 7113622"/>
                <a:gd name="connsiteY34" fmla="*/ 111919 h 371474"/>
                <a:gd name="connsiteX35" fmla="*/ 3733799 w 7113622"/>
                <a:gd name="connsiteY35" fmla="*/ 140494 h 371474"/>
                <a:gd name="connsiteX36" fmla="*/ 3783805 w 7113622"/>
                <a:gd name="connsiteY36" fmla="*/ 135731 h 371474"/>
                <a:gd name="connsiteX37" fmla="*/ 3831430 w 7113622"/>
                <a:gd name="connsiteY37" fmla="*/ 123825 h 371474"/>
                <a:gd name="connsiteX38" fmla="*/ 3869530 w 7113622"/>
                <a:gd name="connsiteY38" fmla="*/ 140494 h 371474"/>
                <a:gd name="connsiteX39" fmla="*/ 3926680 w 7113622"/>
                <a:gd name="connsiteY39" fmla="*/ 138112 h 371474"/>
                <a:gd name="connsiteX40" fmla="*/ 3957636 w 7113622"/>
                <a:gd name="connsiteY40" fmla="*/ 133350 h 371474"/>
                <a:gd name="connsiteX41" fmla="*/ 4036218 w 7113622"/>
                <a:gd name="connsiteY41" fmla="*/ 147637 h 371474"/>
                <a:gd name="connsiteX42" fmla="*/ 4098130 w 7113622"/>
                <a:gd name="connsiteY42" fmla="*/ 142875 h 371474"/>
                <a:gd name="connsiteX43" fmla="*/ 4179093 w 7113622"/>
                <a:gd name="connsiteY43" fmla="*/ 126206 h 371474"/>
                <a:gd name="connsiteX44" fmla="*/ 4257674 w 7113622"/>
                <a:gd name="connsiteY44" fmla="*/ 111919 h 371474"/>
                <a:gd name="connsiteX45" fmla="*/ 4310061 w 7113622"/>
                <a:gd name="connsiteY45" fmla="*/ 111919 h 371474"/>
                <a:gd name="connsiteX46" fmla="*/ 4355305 w 7113622"/>
                <a:gd name="connsiteY46" fmla="*/ 111919 h 371474"/>
                <a:gd name="connsiteX47" fmla="*/ 4462461 w 7113622"/>
                <a:gd name="connsiteY47" fmla="*/ 107156 h 371474"/>
                <a:gd name="connsiteX48" fmla="*/ 4598193 w 7113622"/>
                <a:gd name="connsiteY48" fmla="*/ 107156 h 371474"/>
                <a:gd name="connsiteX49" fmla="*/ 4674393 w 7113622"/>
                <a:gd name="connsiteY49" fmla="*/ 83344 h 371474"/>
                <a:gd name="connsiteX50" fmla="*/ 4722018 w 7113622"/>
                <a:gd name="connsiteY50" fmla="*/ 76200 h 371474"/>
                <a:gd name="connsiteX51" fmla="*/ 4774405 w 7113622"/>
                <a:gd name="connsiteY51" fmla="*/ 85725 h 371474"/>
                <a:gd name="connsiteX52" fmla="*/ 4852986 w 7113622"/>
                <a:gd name="connsiteY52" fmla="*/ 61912 h 371474"/>
                <a:gd name="connsiteX53" fmla="*/ 4919661 w 7113622"/>
                <a:gd name="connsiteY53" fmla="*/ 66675 h 371474"/>
                <a:gd name="connsiteX54" fmla="*/ 4979193 w 7113622"/>
                <a:gd name="connsiteY54" fmla="*/ 54769 h 371474"/>
                <a:gd name="connsiteX55" fmla="*/ 5031580 w 7113622"/>
                <a:gd name="connsiteY55" fmla="*/ 64294 h 371474"/>
                <a:gd name="connsiteX56" fmla="*/ 5143499 w 7113622"/>
                <a:gd name="connsiteY56" fmla="*/ 69056 h 371474"/>
                <a:gd name="connsiteX57" fmla="*/ 5181599 w 7113622"/>
                <a:gd name="connsiteY57" fmla="*/ 69056 h 371474"/>
                <a:gd name="connsiteX58" fmla="*/ 5245893 w 7113622"/>
                <a:gd name="connsiteY58" fmla="*/ 54769 h 371474"/>
                <a:gd name="connsiteX59" fmla="*/ 5300661 w 7113622"/>
                <a:gd name="connsiteY59" fmla="*/ 54769 h 371474"/>
                <a:gd name="connsiteX60" fmla="*/ 5353049 w 7113622"/>
                <a:gd name="connsiteY60" fmla="*/ 47625 h 371474"/>
                <a:gd name="connsiteX61" fmla="*/ 5395911 w 7113622"/>
                <a:gd name="connsiteY61" fmla="*/ 47625 h 371474"/>
                <a:gd name="connsiteX62" fmla="*/ 5460205 w 7113622"/>
                <a:gd name="connsiteY62" fmla="*/ 61912 h 371474"/>
                <a:gd name="connsiteX63" fmla="*/ 5500686 w 7113622"/>
                <a:gd name="connsiteY63" fmla="*/ 54769 h 371474"/>
                <a:gd name="connsiteX64" fmla="*/ 5548311 w 7113622"/>
                <a:gd name="connsiteY64" fmla="*/ 54769 h 371474"/>
                <a:gd name="connsiteX65" fmla="*/ 5638799 w 7113622"/>
                <a:gd name="connsiteY65" fmla="*/ 47625 h 371474"/>
                <a:gd name="connsiteX66" fmla="*/ 5664993 w 7113622"/>
                <a:gd name="connsiteY66" fmla="*/ 26194 h 371474"/>
                <a:gd name="connsiteX67" fmla="*/ 5719761 w 7113622"/>
                <a:gd name="connsiteY67" fmla="*/ 26194 h 371474"/>
                <a:gd name="connsiteX68" fmla="*/ 5774530 w 7113622"/>
                <a:gd name="connsiteY68" fmla="*/ 42862 h 371474"/>
                <a:gd name="connsiteX69" fmla="*/ 5824536 w 7113622"/>
                <a:gd name="connsiteY69" fmla="*/ 40481 h 371474"/>
                <a:gd name="connsiteX70" fmla="*/ 5884068 w 7113622"/>
                <a:gd name="connsiteY70" fmla="*/ 23812 h 371474"/>
                <a:gd name="connsiteX71" fmla="*/ 5945980 w 7113622"/>
                <a:gd name="connsiteY71" fmla="*/ 21431 h 371474"/>
                <a:gd name="connsiteX72" fmla="*/ 5984080 w 7113622"/>
                <a:gd name="connsiteY72" fmla="*/ 14287 h 371474"/>
                <a:gd name="connsiteX73" fmla="*/ 5993605 w 7113622"/>
                <a:gd name="connsiteY73" fmla="*/ 0 h 371474"/>
                <a:gd name="connsiteX74" fmla="*/ 6043611 w 7113622"/>
                <a:gd name="connsiteY74" fmla="*/ 9525 h 371474"/>
                <a:gd name="connsiteX75" fmla="*/ 6134099 w 7113622"/>
                <a:gd name="connsiteY75" fmla="*/ 2381 h 371474"/>
                <a:gd name="connsiteX76" fmla="*/ 6207918 w 7113622"/>
                <a:gd name="connsiteY76" fmla="*/ 0 h 371474"/>
                <a:gd name="connsiteX77" fmla="*/ 6324599 w 7113622"/>
                <a:gd name="connsiteY77" fmla="*/ 9525 h 371474"/>
                <a:gd name="connsiteX78" fmla="*/ 6412705 w 7113622"/>
                <a:gd name="connsiteY78" fmla="*/ 11906 h 371474"/>
                <a:gd name="connsiteX79" fmla="*/ 6512718 w 7113622"/>
                <a:gd name="connsiteY79" fmla="*/ 19050 h 371474"/>
                <a:gd name="connsiteX80" fmla="*/ 6588918 w 7113622"/>
                <a:gd name="connsiteY80" fmla="*/ 21431 h 371474"/>
                <a:gd name="connsiteX81" fmla="*/ 6679405 w 7113622"/>
                <a:gd name="connsiteY81" fmla="*/ 11906 h 371474"/>
                <a:gd name="connsiteX82" fmla="*/ 6734174 w 7113622"/>
                <a:gd name="connsiteY82" fmla="*/ 19050 h 371474"/>
                <a:gd name="connsiteX83" fmla="*/ 6850855 w 7113622"/>
                <a:gd name="connsiteY83" fmla="*/ 23812 h 371474"/>
                <a:gd name="connsiteX84" fmla="*/ 6953249 w 7113622"/>
                <a:gd name="connsiteY84" fmla="*/ 28575 h 371474"/>
                <a:gd name="connsiteX85" fmla="*/ 7012780 w 7113622"/>
                <a:gd name="connsiteY85" fmla="*/ 33337 h 371474"/>
                <a:gd name="connsiteX86" fmla="*/ 7060405 w 7113622"/>
                <a:gd name="connsiteY86" fmla="*/ 23812 h 371474"/>
                <a:gd name="connsiteX87" fmla="*/ 7110411 w 7113622"/>
                <a:gd name="connsiteY87" fmla="*/ 33337 h 371474"/>
                <a:gd name="connsiteX88" fmla="*/ 7108030 w 7113622"/>
                <a:gd name="connsiteY88" fmla="*/ 188119 h 371474"/>
                <a:gd name="connsiteX89" fmla="*/ 7019923 w 7113622"/>
                <a:gd name="connsiteY89" fmla="*/ 173831 h 371474"/>
                <a:gd name="connsiteX90" fmla="*/ 6905624 w 7113622"/>
                <a:gd name="connsiteY90" fmla="*/ 171448 h 371474"/>
                <a:gd name="connsiteX91" fmla="*/ 6691312 w 7113622"/>
                <a:gd name="connsiteY91" fmla="*/ 176211 h 371474"/>
                <a:gd name="connsiteX92" fmla="*/ 6479380 w 7113622"/>
                <a:gd name="connsiteY92" fmla="*/ 185737 h 371474"/>
                <a:gd name="connsiteX93" fmla="*/ 5910261 w 7113622"/>
                <a:gd name="connsiteY93" fmla="*/ 200024 h 371474"/>
                <a:gd name="connsiteX94" fmla="*/ 5493543 w 7113622"/>
                <a:gd name="connsiteY94" fmla="*/ 211930 h 371474"/>
                <a:gd name="connsiteX95" fmla="*/ 5495924 w 7113622"/>
                <a:gd name="connsiteY95" fmla="*/ 211930 h 371474"/>
                <a:gd name="connsiteX96" fmla="*/ 4819649 w 7113622"/>
                <a:gd name="connsiteY96" fmla="*/ 233361 h 371474"/>
                <a:gd name="connsiteX97" fmla="*/ 4417218 w 7113622"/>
                <a:gd name="connsiteY97" fmla="*/ 245268 h 371474"/>
                <a:gd name="connsiteX98" fmla="*/ 3962399 w 7113622"/>
                <a:gd name="connsiteY98" fmla="*/ 252411 h 371474"/>
                <a:gd name="connsiteX99" fmla="*/ 3557586 w 7113622"/>
                <a:gd name="connsiteY99" fmla="*/ 261936 h 371474"/>
                <a:gd name="connsiteX100" fmla="*/ 3359942 w 7113622"/>
                <a:gd name="connsiteY100" fmla="*/ 266699 h 371474"/>
                <a:gd name="connsiteX101" fmla="*/ 3047999 w 7113622"/>
                <a:gd name="connsiteY101" fmla="*/ 276224 h 371474"/>
                <a:gd name="connsiteX102" fmla="*/ 2659855 w 7113622"/>
                <a:gd name="connsiteY102" fmla="*/ 292893 h 371474"/>
                <a:gd name="connsiteX103" fmla="*/ 2336005 w 7113622"/>
                <a:gd name="connsiteY103" fmla="*/ 302418 h 371474"/>
                <a:gd name="connsiteX104" fmla="*/ 2028824 w 7113622"/>
                <a:gd name="connsiteY104" fmla="*/ 307180 h 371474"/>
                <a:gd name="connsiteX105" fmla="*/ 1631155 w 7113622"/>
                <a:gd name="connsiteY105" fmla="*/ 314324 h 371474"/>
                <a:gd name="connsiteX106" fmla="*/ 1214436 w 7113622"/>
                <a:gd name="connsiteY106" fmla="*/ 330993 h 371474"/>
                <a:gd name="connsiteX107" fmla="*/ 740567 w 7113622"/>
                <a:gd name="connsiteY107" fmla="*/ 371474 h 371474"/>
                <a:gd name="connsiteX108" fmla="*/ 290511 w 7113622"/>
                <a:gd name="connsiteY108" fmla="*/ 361949 h 371474"/>
                <a:gd name="connsiteX109" fmla="*/ 0 w 7113622"/>
                <a:gd name="connsiteY109" fmla="*/ 359568 h 371474"/>
                <a:gd name="connsiteX110" fmla="*/ 4761 w 7113622"/>
                <a:gd name="connsiteY110" fmla="*/ 197644 h 371474"/>
                <a:gd name="connsiteX0" fmla="*/ 4761 w 7113622"/>
                <a:gd name="connsiteY0" fmla="*/ 197644 h 371474"/>
                <a:gd name="connsiteX1" fmla="*/ 492917 w 7113622"/>
                <a:gd name="connsiteY1" fmla="*/ 207169 h 371474"/>
                <a:gd name="connsiteX2" fmla="*/ 773905 w 7113622"/>
                <a:gd name="connsiteY2" fmla="*/ 216694 h 371474"/>
                <a:gd name="connsiteX3" fmla="*/ 1040605 w 7113622"/>
                <a:gd name="connsiteY3" fmla="*/ 197644 h 371474"/>
                <a:gd name="connsiteX4" fmla="*/ 1323974 w 7113622"/>
                <a:gd name="connsiteY4" fmla="*/ 180975 h 371474"/>
                <a:gd name="connsiteX5" fmla="*/ 1488280 w 7113622"/>
                <a:gd name="connsiteY5" fmla="*/ 185737 h 371474"/>
                <a:gd name="connsiteX6" fmla="*/ 1647823 w 7113622"/>
                <a:gd name="connsiteY6" fmla="*/ 183355 h 371474"/>
                <a:gd name="connsiteX7" fmla="*/ 1764505 w 7113622"/>
                <a:gd name="connsiteY7" fmla="*/ 169069 h 371474"/>
                <a:gd name="connsiteX8" fmla="*/ 1816892 w 7113622"/>
                <a:gd name="connsiteY8" fmla="*/ 159544 h 371474"/>
                <a:gd name="connsiteX9" fmla="*/ 1890711 w 7113622"/>
                <a:gd name="connsiteY9" fmla="*/ 183356 h 371474"/>
                <a:gd name="connsiteX10" fmla="*/ 1955005 w 7113622"/>
                <a:gd name="connsiteY10" fmla="*/ 161925 h 371474"/>
                <a:gd name="connsiteX11" fmla="*/ 2040730 w 7113622"/>
                <a:gd name="connsiteY11" fmla="*/ 178594 h 371474"/>
                <a:gd name="connsiteX12" fmla="*/ 2133599 w 7113622"/>
                <a:gd name="connsiteY12" fmla="*/ 161925 h 371474"/>
                <a:gd name="connsiteX13" fmla="*/ 2209799 w 7113622"/>
                <a:gd name="connsiteY13" fmla="*/ 152400 h 371474"/>
                <a:gd name="connsiteX14" fmla="*/ 2305049 w 7113622"/>
                <a:gd name="connsiteY14" fmla="*/ 169069 h 371474"/>
                <a:gd name="connsiteX15" fmla="*/ 2381249 w 7113622"/>
                <a:gd name="connsiteY15" fmla="*/ 150019 h 371474"/>
                <a:gd name="connsiteX16" fmla="*/ 2466974 w 7113622"/>
                <a:gd name="connsiteY16" fmla="*/ 138112 h 371474"/>
                <a:gd name="connsiteX17" fmla="*/ 2559842 w 7113622"/>
                <a:gd name="connsiteY17" fmla="*/ 152400 h 371474"/>
                <a:gd name="connsiteX18" fmla="*/ 2655092 w 7113622"/>
                <a:gd name="connsiteY18" fmla="*/ 142875 h 371474"/>
                <a:gd name="connsiteX19" fmla="*/ 2719386 w 7113622"/>
                <a:gd name="connsiteY19" fmla="*/ 154781 h 371474"/>
                <a:gd name="connsiteX20" fmla="*/ 2802730 w 7113622"/>
                <a:gd name="connsiteY20" fmla="*/ 152400 h 371474"/>
                <a:gd name="connsiteX21" fmla="*/ 2912267 w 7113622"/>
                <a:gd name="connsiteY21" fmla="*/ 133350 h 371474"/>
                <a:gd name="connsiteX22" fmla="*/ 3009899 w 7113622"/>
                <a:gd name="connsiteY22" fmla="*/ 133350 h 371474"/>
                <a:gd name="connsiteX23" fmla="*/ 3093242 w 7113622"/>
                <a:gd name="connsiteY23" fmla="*/ 138112 h 371474"/>
                <a:gd name="connsiteX24" fmla="*/ 3140867 w 7113622"/>
                <a:gd name="connsiteY24" fmla="*/ 121444 h 371474"/>
                <a:gd name="connsiteX25" fmla="*/ 3238499 w 7113622"/>
                <a:gd name="connsiteY25" fmla="*/ 123825 h 371474"/>
                <a:gd name="connsiteX26" fmla="*/ 3331367 w 7113622"/>
                <a:gd name="connsiteY26" fmla="*/ 97631 h 371474"/>
                <a:gd name="connsiteX27" fmla="*/ 3369467 w 7113622"/>
                <a:gd name="connsiteY27" fmla="*/ 102394 h 371474"/>
                <a:gd name="connsiteX28" fmla="*/ 3390899 w 7113622"/>
                <a:gd name="connsiteY28" fmla="*/ 111919 h 371474"/>
                <a:gd name="connsiteX29" fmla="*/ 3421855 w 7113622"/>
                <a:gd name="connsiteY29" fmla="*/ 111919 h 371474"/>
                <a:gd name="connsiteX30" fmla="*/ 3462336 w 7113622"/>
                <a:gd name="connsiteY30" fmla="*/ 111919 h 371474"/>
                <a:gd name="connsiteX31" fmla="*/ 3512342 w 7113622"/>
                <a:gd name="connsiteY31" fmla="*/ 109537 h 371474"/>
                <a:gd name="connsiteX32" fmla="*/ 3538536 w 7113622"/>
                <a:gd name="connsiteY32" fmla="*/ 107156 h 371474"/>
                <a:gd name="connsiteX33" fmla="*/ 3567111 w 7113622"/>
                <a:gd name="connsiteY33" fmla="*/ 102394 h 371474"/>
                <a:gd name="connsiteX34" fmla="*/ 3605211 w 7113622"/>
                <a:gd name="connsiteY34" fmla="*/ 111919 h 371474"/>
                <a:gd name="connsiteX35" fmla="*/ 3733799 w 7113622"/>
                <a:gd name="connsiteY35" fmla="*/ 140494 h 371474"/>
                <a:gd name="connsiteX36" fmla="*/ 3783805 w 7113622"/>
                <a:gd name="connsiteY36" fmla="*/ 135731 h 371474"/>
                <a:gd name="connsiteX37" fmla="*/ 3831430 w 7113622"/>
                <a:gd name="connsiteY37" fmla="*/ 123825 h 371474"/>
                <a:gd name="connsiteX38" fmla="*/ 3869530 w 7113622"/>
                <a:gd name="connsiteY38" fmla="*/ 140494 h 371474"/>
                <a:gd name="connsiteX39" fmla="*/ 3926680 w 7113622"/>
                <a:gd name="connsiteY39" fmla="*/ 138112 h 371474"/>
                <a:gd name="connsiteX40" fmla="*/ 3957636 w 7113622"/>
                <a:gd name="connsiteY40" fmla="*/ 133350 h 371474"/>
                <a:gd name="connsiteX41" fmla="*/ 4036218 w 7113622"/>
                <a:gd name="connsiteY41" fmla="*/ 147637 h 371474"/>
                <a:gd name="connsiteX42" fmla="*/ 4098130 w 7113622"/>
                <a:gd name="connsiteY42" fmla="*/ 142875 h 371474"/>
                <a:gd name="connsiteX43" fmla="*/ 4179093 w 7113622"/>
                <a:gd name="connsiteY43" fmla="*/ 126206 h 371474"/>
                <a:gd name="connsiteX44" fmla="*/ 4257674 w 7113622"/>
                <a:gd name="connsiteY44" fmla="*/ 111919 h 371474"/>
                <a:gd name="connsiteX45" fmla="*/ 4310061 w 7113622"/>
                <a:gd name="connsiteY45" fmla="*/ 111919 h 371474"/>
                <a:gd name="connsiteX46" fmla="*/ 4355305 w 7113622"/>
                <a:gd name="connsiteY46" fmla="*/ 111919 h 371474"/>
                <a:gd name="connsiteX47" fmla="*/ 4462461 w 7113622"/>
                <a:gd name="connsiteY47" fmla="*/ 107156 h 371474"/>
                <a:gd name="connsiteX48" fmla="*/ 4598193 w 7113622"/>
                <a:gd name="connsiteY48" fmla="*/ 107156 h 371474"/>
                <a:gd name="connsiteX49" fmla="*/ 4674393 w 7113622"/>
                <a:gd name="connsiteY49" fmla="*/ 83344 h 371474"/>
                <a:gd name="connsiteX50" fmla="*/ 4722018 w 7113622"/>
                <a:gd name="connsiteY50" fmla="*/ 76200 h 371474"/>
                <a:gd name="connsiteX51" fmla="*/ 4774405 w 7113622"/>
                <a:gd name="connsiteY51" fmla="*/ 85725 h 371474"/>
                <a:gd name="connsiteX52" fmla="*/ 4852986 w 7113622"/>
                <a:gd name="connsiteY52" fmla="*/ 61912 h 371474"/>
                <a:gd name="connsiteX53" fmla="*/ 4919661 w 7113622"/>
                <a:gd name="connsiteY53" fmla="*/ 66675 h 371474"/>
                <a:gd name="connsiteX54" fmla="*/ 4979193 w 7113622"/>
                <a:gd name="connsiteY54" fmla="*/ 54769 h 371474"/>
                <a:gd name="connsiteX55" fmla="*/ 5031580 w 7113622"/>
                <a:gd name="connsiteY55" fmla="*/ 64294 h 371474"/>
                <a:gd name="connsiteX56" fmla="*/ 5143499 w 7113622"/>
                <a:gd name="connsiteY56" fmla="*/ 69056 h 371474"/>
                <a:gd name="connsiteX57" fmla="*/ 5181599 w 7113622"/>
                <a:gd name="connsiteY57" fmla="*/ 69056 h 371474"/>
                <a:gd name="connsiteX58" fmla="*/ 5245893 w 7113622"/>
                <a:gd name="connsiteY58" fmla="*/ 54769 h 371474"/>
                <a:gd name="connsiteX59" fmla="*/ 5300661 w 7113622"/>
                <a:gd name="connsiteY59" fmla="*/ 54769 h 371474"/>
                <a:gd name="connsiteX60" fmla="*/ 5353049 w 7113622"/>
                <a:gd name="connsiteY60" fmla="*/ 47625 h 371474"/>
                <a:gd name="connsiteX61" fmla="*/ 5395911 w 7113622"/>
                <a:gd name="connsiteY61" fmla="*/ 47625 h 371474"/>
                <a:gd name="connsiteX62" fmla="*/ 5460205 w 7113622"/>
                <a:gd name="connsiteY62" fmla="*/ 61912 h 371474"/>
                <a:gd name="connsiteX63" fmla="*/ 5500686 w 7113622"/>
                <a:gd name="connsiteY63" fmla="*/ 54769 h 371474"/>
                <a:gd name="connsiteX64" fmla="*/ 5548311 w 7113622"/>
                <a:gd name="connsiteY64" fmla="*/ 54769 h 371474"/>
                <a:gd name="connsiteX65" fmla="*/ 5638799 w 7113622"/>
                <a:gd name="connsiteY65" fmla="*/ 47625 h 371474"/>
                <a:gd name="connsiteX66" fmla="*/ 5664993 w 7113622"/>
                <a:gd name="connsiteY66" fmla="*/ 26194 h 371474"/>
                <a:gd name="connsiteX67" fmla="*/ 5719761 w 7113622"/>
                <a:gd name="connsiteY67" fmla="*/ 26194 h 371474"/>
                <a:gd name="connsiteX68" fmla="*/ 5774530 w 7113622"/>
                <a:gd name="connsiteY68" fmla="*/ 42862 h 371474"/>
                <a:gd name="connsiteX69" fmla="*/ 5824536 w 7113622"/>
                <a:gd name="connsiteY69" fmla="*/ 40481 h 371474"/>
                <a:gd name="connsiteX70" fmla="*/ 5884068 w 7113622"/>
                <a:gd name="connsiteY70" fmla="*/ 23812 h 371474"/>
                <a:gd name="connsiteX71" fmla="*/ 5945980 w 7113622"/>
                <a:gd name="connsiteY71" fmla="*/ 21431 h 371474"/>
                <a:gd name="connsiteX72" fmla="*/ 5984080 w 7113622"/>
                <a:gd name="connsiteY72" fmla="*/ 14287 h 371474"/>
                <a:gd name="connsiteX73" fmla="*/ 5993605 w 7113622"/>
                <a:gd name="connsiteY73" fmla="*/ 0 h 371474"/>
                <a:gd name="connsiteX74" fmla="*/ 6043611 w 7113622"/>
                <a:gd name="connsiteY74" fmla="*/ 9525 h 371474"/>
                <a:gd name="connsiteX75" fmla="*/ 6134099 w 7113622"/>
                <a:gd name="connsiteY75" fmla="*/ 2381 h 371474"/>
                <a:gd name="connsiteX76" fmla="*/ 6207918 w 7113622"/>
                <a:gd name="connsiteY76" fmla="*/ 0 h 371474"/>
                <a:gd name="connsiteX77" fmla="*/ 6324599 w 7113622"/>
                <a:gd name="connsiteY77" fmla="*/ 9525 h 371474"/>
                <a:gd name="connsiteX78" fmla="*/ 6412705 w 7113622"/>
                <a:gd name="connsiteY78" fmla="*/ 11906 h 371474"/>
                <a:gd name="connsiteX79" fmla="*/ 6512718 w 7113622"/>
                <a:gd name="connsiteY79" fmla="*/ 19050 h 371474"/>
                <a:gd name="connsiteX80" fmla="*/ 6588918 w 7113622"/>
                <a:gd name="connsiteY80" fmla="*/ 21431 h 371474"/>
                <a:gd name="connsiteX81" fmla="*/ 6679405 w 7113622"/>
                <a:gd name="connsiteY81" fmla="*/ 11906 h 371474"/>
                <a:gd name="connsiteX82" fmla="*/ 6734174 w 7113622"/>
                <a:gd name="connsiteY82" fmla="*/ 19050 h 371474"/>
                <a:gd name="connsiteX83" fmla="*/ 6850855 w 7113622"/>
                <a:gd name="connsiteY83" fmla="*/ 23812 h 371474"/>
                <a:gd name="connsiteX84" fmla="*/ 6953249 w 7113622"/>
                <a:gd name="connsiteY84" fmla="*/ 28575 h 371474"/>
                <a:gd name="connsiteX85" fmla="*/ 7012780 w 7113622"/>
                <a:gd name="connsiteY85" fmla="*/ 33337 h 371474"/>
                <a:gd name="connsiteX86" fmla="*/ 7060405 w 7113622"/>
                <a:gd name="connsiteY86" fmla="*/ 23812 h 371474"/>
                <a:gd name="connsiteX87" fmla="*/ 7110411 w 7113622"/>
                <a:gd name="connsiteY87" fmla="*/ 33337 h 371474"/>
                <a:gd name="connsiteX88" fmla="*/ 7108030 w 7113622"/>
                <a:gd name="connsiteY88" fmla="*/ 188119 h 371474"/>
                <a:gd name="connsiteX89" fmla="*/ 7019923 w 7113622"/>
                <a:gd name="connsiteY89" fmla="*/ 173831 h 371474"/>
                <a:gd name="connsiteX90" fmla="*/ 6905624 w 7113622"/>
                <a:gd name="connsiteY90" fmla="*/ 171448 h 371474"/>
                <a:gd name="connsiteX91" fmla="*/ 6691312 w 7113622"/>
                <a:gd name="connsiteY91" fmla="*/ 176211 h 371474"/>
                <a:gd name="connsiteX92" fmla="*/ 6479380 w 7113622"/>
                <a:gd name="connsiteY92" fmla="*/ 185737 h 371474"/>
                <a:gd name="connsiteX93" fmla="*/ 5910261 w 7113622"/>
                <a:gd name="connsiteY93" fmla="*/ 200024 h 371474"/>
                <a:gd name="connsiteX94" fmla="*/ 5493543 w 7113622"/>
                <a:gd name="connsiteY94" fmla="*/ 211930 h 371474"/>
                <a:gd name="connsiteX95" fmla="*/ 5495924 w 7113622"/>
                <a:gd name="connsiteY95" fmla="*/ 211930 h 371474"/>
                <a:gd name="connsiteX96" fmla="*/ 4819649 w 7113622"/>
                <a:gd name="connsiteY96" fmla="*/ 233361 h 371474"/>
                <a:gd name="connsiteX97" fmla="*/ 4417218 w 7113622"/>
                <a:gd name="connsiteY97" fmla="*/ 245268 h 371474"/>
                <a:gd name="connsiteX98" fmla="*/ 3962399 w 7113622"/>
                <a:gd name="connsiteY98" fmla="*/ 252411 h 371474"/>
                <a:gd name="connsiteX99" fmla="*/ 3557586 w 7113622"/>
                <a:gd name="connsiteY99" fmla="*/ 261936 h 371474"/>
                <a:gd name="connsiteX100" fmla="*/ 3359942 w 7113622"/>
                <a:gd name="connsiteY100" fmla="*/ 266699 h 371474"/>
                <a:gd name="connsiteX101" fmla="*/ 3047999 w 7113622"/>
                <a:gd name="connsiteY101" fmla="*/ 276224 h 371474"/>
                <a:gd name="connsiteX102" fmla="*/ 2659855 w 7113622"/>
                <a:gd name="connsiteY102" fmla="*/ 292893 h 371474"/>
                <a:gd name="connsiteX103" fmla="*/ 2336005 w 7113622"/>
                <a:gd name="connsiteY103" fmla="*/ 302418 h 371474"/>
                <a:gd name="connsiteX104" fmla="*/ 2028824 w 7113622"/>
                <a:gd name="connsiteY104" fmla="*/ 307180 h 371474"/>
                <a:gd name="connsiteX105" fmla="*/ 1631155 w 7113622"/>
                <a:gd name="connsiteY105" fmla="*/ 314324 h 371474"/>
                <a:gd name="connsiteX106" fmla="*/ 1214436 w 7113622"/>
                <a:gd name="connsiteY106" fmla="*/ 330993 h 371474"/>
                <a:gd name="connsiteX107" fmla="*/ 740567 w 7113622"/>
                <a:gd name="connsiteY107" fmla="*/ 371474 h 371474"/>
                <a:gd name="connsiteX108" fmla="*/ 290511 w 7113622"/>
                <a:gd name="connsiteY108" fmla="*/ 361949 h 371474"/>
                <a:gd name="connsiteX109" fmla="*/ 0 w 7113622"/>
                <a:gd name="connsiteY109" fmla="*/ 359568 h 371474"/>
                <a:gd name="connsiteX110" fmla="*/ 4761 w 7113622"/>
                <a:gd name="connsiteY110" fmla="*/ 197644 h 371474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28824 w 7113622"/>
                <a:gd name="connsiteY104" fmla="*/ 307180 h 371681"/>
                <a:gd name="connsiteX105" fmla="*/ 1631155 w 7113622"/>
                <a:gd name="connsiteY105" fmla="*/ 314324 h 371681"/>
                <a:gd name="connsiteX106" fmla="*/ 1214436 w 7113622"/>
                <a:gd name="connsiteY106" fmla="*/ 330993 h 371681"/>
                <a:gd name="connsiteX107" fmla="*/ 740567 w 7113622"/>
                <a:gd name="connsiteY107" fmla="*/ 371474 h 371681"/>
                <a:gd name="connsiteX108" fmla="*/ 290511 w 7113622"/>
                <a:gd name="connsiteY108" fmla="*/ 361949 h 371681"/>
                <a:gd name="connsiteX109" fmla="*/ 0 w 7113622"/>
                <a:gd name="connsiteY109" fmla="*/ 359568 h 371681"/>
                <a:gd name="connsiteX110" fmla="*/ 4761 w 7113622"/>
                <a:gd name="connsiteY11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28824 w 7113622"/>
                <a:gd name="connsiteY104" fmla="*/ 307180 h 371681"/>
                <a:gd name="connsiteX105" fmla="*/ 1631155 w 7113622"/>
                <a:gd name="connsiteY105" fmla="*/ 314324 h 371681"/>
                <a:gd name="connsiteX106" fmla="*/ 1214436 w 7113622"/>
                <a:gd name="connsiteY106" fmla="*/ 330993 h 371681"/>
                <a:gd name="connsiteX107" fmla="*/ 740567 w 7113622"/>
                <a:gd name="connsiteY107" fmla="*/ 371474 h 371681"/>
                <a:gd name="connsiteX108" fmla="*/ 290511 w 7113622"/>
                <a:gd name="connsiteY108" fmla="*/ 361949 h 371681"/>
                <a:gd name="connsiteX109" fmla="*/ 0 w 7113622"/>
                <a:gd name="connsiteY109" fmla="*/ 359568 h 371681"/>
                <a:gd name="connsiteX110" fmla="*/ 4761 w 7113622"/>
                <a:gd name="connsiteY11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28824 w 7113622"/>
                <a:gd name="connsiteY104" fmla="*/ 307180 h 371681"/>
                <a:gd name="connsiteX105" fmla="*/ 1631155 w 7113622"/>
                <a:gd name="connsiteY105" fmla="*/ 314324 h 371681"/>
                <a:gd name="connsiteX106" fmla="*/ 1214436 w 7113622"/>
                <a:gd name="connsiteY106" fmla="*/ 330993 h 371681"/>
                <a:gd name="connsiteX107" fmla="*/ 740567 w 7113622"/>
                <a:gd name="connsiteY107" fmla="*/ 371474 h 371681"/>
                <a:gd name="connsiteX108" fmla="*/ 290511 w 7113622"/>
                <a:gd name="connsiteY108" fmla="*/ 361949 h 371681"/>
                <a:gd name="connsiteX109" fmla="*/ 0 w 7113622"/>
                <a:gd name="connsiteY109" fmla="*/ 359568 h 371681"/>
                <a:gd name="connsiteX110" fmla="*/ 4761 w 7113622"/>
                <a:gd name="connsiteY11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631155 w 7113622"/>
                <a:gd name="connsiteY105" fmla="*/ 314324 h 371681"/>
                <a:gd name="connsiteX106" fmla="*/ 1214436 w 7113622"/>
                <a:gd name="connsiteY106" fmla="*/ 330993 h 371681"/>
                <a:gd name="connsiteX107" fmla="*/ 740567 w 7113622"/>
                <a:gd name="connsiteY107" fmla="*/ 371474 h 371681"/>
                <a:gd name="connsiteX108" fmla="*/ 290511 w 7113622"/>
                <a:gd name="connsiteY108" fmla="*/ 361949 h 371681"/>
                <a:gd name="connsiteX109" fmla="*/ 0 w 7113622"/>
                <a:gd name="connsiteY109" fmla="*/ 359568 h 371681"/>
                <a:gd name="connsiteX110" fmla="*/ 4761 w 7113622"/>
                <a:gd name="connsiteY11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893092 w 7113622"/>
                <a:gd name="connsiteY105" fmla="*/ 311942 h 371681"/>
                <a:gd name="connsiteX106" fmla="*/ 1631155 w 7113622"/>
                <a:gd name="connsiteY106" fmla="*/ 314324 h 371681"/>
                <a:gd name="connsiteX107" fmla="*/ 1214436 w 7113622"/>
                <a:gd name="connsiteY107" fmla="*/ 330993 h 371681"/>
                <a:gd name="connsiteX108" fmla="*/ 740567 w 7113622"/>
                <a:gd name="connsiteY108" fmla="*/ 371474 h 371681"/>
                <a:gd name="connsiteX109" fmla="*/ 290511 w 7113622"/>
                <a:gd name="connsiteY109" fmla="*/ 361949 h 371681"/>
                <a:gd name="connsiteX110" fmla="*/ 0 w 7113622"/>
                <a:gd name="connsiteY110" fmla="*/ 359568 h 371681"/>
                <a:gd name="connsiteX111" fmla="*/ 4761 w 7113622"/>
                <a:gd name="connsiteY11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631155 w 7113622"/>
                <a:gd name="connsiteY106" fmla="*/ 314324 h 371681"/>
                <a:gd name="connsiteX107" fmla="*/ 1214436 w 7113622"/>
                <a:gd name="connsiteY107" fmla="*/ 330993 h 371681"/>
                <a:gd name="connsiteX108" fmla="*/ 740567 w 7113622"/>
                <a:gd name="connsiteY108" fmla="*/ 371474 h 371681"/>
                <a:gd name="connsiteX109" fmla="*/ 290511 w 7113622"/>
                <a:gd name="connsiteY109" fmla="*/ 361949 h 371681"/>
                <a:gd name="connsiteX110" fmla="*/ 0 w 7113622"/>
                <a:gd name="connsiteY110" fmla="*/ 359568 h 371681"/>
                <a:gd name="connsiteX111" fmla="*/ 4761 w 7113622"/>
                <a:gd name="connsiteY11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790699 w 7113622"/>
                <a:gd name="connsiteY106" fmla="*/ 307179 h 371681"/>
                <a:gd name="connsiteX107" fmla="*/ 1631155 w 7113622"/>
                <a:gd name="connsiteY107" fmla="*/ 314324 h 371681"/>
                <a:gd name="connsiteX108" fmla="*/ 1214436 w 7113622"/>
                <a:gd name="connsiteY108" fmla="*/ 330993 h 371681"/>
                <a:gd name="connsiteX109" fmla="*/ 740567 w 7113622"/>
                <a:gd name="connsiteY109" fmla="*/ 371474 h 371681"/>
                <a:gd name="connsiteX110" fmla="*/ 290511 w 7113622"/>
                <a:gd name="connsiteY110" fmla="*/ 361949 h 371681"/>
                <a:gd name="connsiteX111" fmla="*/ 0 w 7113622"/>
                <a:gd name="connsiteY111" fmla="*/ 359568 h 371681"/>
                <a:gd name="connsiteX112" fmla="*/ 4761 w 7113622"/>
                <a:gd name="connsiteY112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809749 w 7113622"/>
                <a:gd name="connsiteY106" fmla="*/ 288129 h 371681"/>
                <a:gd name="connsiteX107" fmla="*/ 1631155 w 7113622"/>
                <a:gd name="connsiteY107" fmla="*/ 314324 h 371681"/>
                <a:gd name="connsiteX108" fmla="*/ 1214436 w 7113622"/>
                <a:gd name="connsiteY108" fmla="*/ 330993 h 371681"/>
                <a:gd name="connsiteX109" fmla="*/ 740567 w 7113622"/>
                <a:gd name="connsiteY109" fmla="*/ 371474 h 371681"/>
                <a:gd name="connsiteX110" fmla="*/ 290511 w 7113622"/>
                <a:gd name="connsiteY110" fmla="*/ 361949 h 371681"/>
                <a:gd name="connsiteX111" fmla="*/ 0 w 7113622"/>
                <a:gd name="connsiteY111" fmla="*/ 359568 h 371681"/>
                <a:gd name="connsiteX112" fmla="*/ 4761 w 7113622"/>
                <a:gd name="connsiteY112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902617 w 7113622"/>
                <a:gd name="connsiteY106" fmla="*/ 290510 h 371681"/>
                <a:gd name="connsiteX107" fmla="*/ 1809749 w 7113622"/>
                <a:gd name="connsiteY107" fmla="*/ 288129 h 371681"/>
                <a:gd name="connsiteX108" fmla="*/ 1631155 w 7113622"/>
                <a:gd name="connsiteY108" fmla="*/ 314324 h 371681"/>
                <a:gd name="connsiteX109" fmla="*/ 1214436 w 7113622"/>
                <a:gd name="connsiteY109" fmla="*/ 330993 h 371681"/>
                <a:gd name="connsiteX110" fmla="*/ 740567 w 7113622"/>
                <a:gd name="connsiteY110" fmla="*/ 371474 h 371681"/>
                <a:gd name="connsiteX111" fmla="*/ 290511 w 7113622"/>
                <a:gd name="connsiteY111" fmla="*/ 361949 h 371681"/>
                <a:gd name="connsiteX112" fmla="*/ 0 w 7113622"/>
                <a:gd name="connsiteY112" fmla="*/ 359568 h 371681"/>
                <a:gd name="connsiteX113" fmla="*/ 4761 w 7113622"/>
                <a:gd name="connsiteY113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902617 w 7113622"/>
                <a:gd name="connsiteY106" fmla="*/ 290510 h 371681"/>
                <a:gd name="connsiteX107" fmla="*/ 1902617 w 7113622"/>
                <a:gd name="connsiteY107" fmla="*/ 290510 h 371681"/>
                <a:gd name="connsiteX108" fmla="*/ 1809749 w 7113622"/>
                <a:gd name="connsiteY108" fmla="*/ 288129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902617 w 7113622"/>
                <a:gd name="connsiteY106" fmla="*/ 290510 h 371681"/>
                <a:gd name="connsiteX107" fmla="*/ 1897854 w 7113622"/>
                <a:gd name="connsiteY107" fmla="*/ 314323 h 371681"/>
                <a:gd name="connsiteX108" fmla="*/ 1809749 w 7113622"/>
                <a:gd name="connsiteY108" fmla="*/ 288129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902617 w 7113622"/>
                <a:gd name="connsiteY106" fmla="*/ 290510 h 371681"/>
                <a:gd name="connsiteX107" fmla="*/ 1897854 w 7113622"/>
                <a:gd name="connsiteY107" fmla="*/ 314323 h 371681"/>
                <a:gd name="connsiteX108" fmla="*/ 1812130 w 7113622"/>
                <a:gd name="connsiteY108" fmla="*/ 300035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897854 w 7113622"/>
                <a:gd name="connsiteY106" fmla="*/ 314323 h 371681"/>
                <a:gd name="connsiteX107" fmla="*/ 1812130 w 7113622"/>
                <a:gd name="connsiteY107" fmla="*/ 300035 h 371681"/>
                <a:gd name="connsiteX108" fmla="*/ 1631155 w 7113622"/>
                <a:gd name="connsiteY108" fmla="*/ 314324 h 371681"/>
                <a:gd name="connsiteX109" fmla="*/ 1214436 w 7113622"/>
                <a:gd name="connsiteY109" fmla="*/ 330993 h 371681"/>
                <a:gd name="connsiteX110" fmla="*/ 740567 w 7113622"/>
                <a:gd name="connsiteY110" fmla="*/ 371474 h 371681"/>
                <a:gd name="connsiteX111" fmla="*/ 290511 w 7113622"/>
                <a:gd name="connsiteY111" fmla="*/ 361949 h 371681"/>
                <a:gd name="connsiteX112" fmla="*/ 0 w 7113622"/>
                <a:gd name="connsiteY112" fmla="*/ 359568 h 371681"/>
                <a:gd name="connsiteX113" fmla="*/ 4761 w 7113622"/>
                <a:gd name="connsiteY113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214561 w 7113622"/>
                <a:gd name="connsiteY104" fmla="*/ 309560 h 371681"/>
                <a:gd name="connsiteX105" fmla="*/ 2081211 w 7113622"/>
                <a:gd name="connsiteY105" fmla="*/ 314324 h 371681"/>
                <a:gd name="connsiteX106" fmla="*/ 1971673 w 7113622"/>
                <a:gd name="connsiteY106" fmla="*/ 300036 h 371681"/>
                <a:gd name="connsiteX107" fmla="*/ 1897854 w 7113622"/>
                <a:gd name="connsiteY107" fmla="*/ 314323 h 371681"/>
                <a:gd name="connsiteX108" fmla="*/ 1812130 w 7113622"/>
                <a:gd name="connsiteY108" fmla="*/ 300035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214561 w 7113622"/>
                <a:gd name="connsiteY104" fmla="*/ 309560 h 371681"/>
                <a:gd name="connsiteX105" fmla="*/ 2081211 w 7113622"/>
                <a:gd name="connsiteY105" fmla="*/ 314324 h 371681"/>
                <a:gd name="connsiteX106" fmla="*/ 1971673 w 7113622"/>
                <a:gd name="connsiteY106" fmla="*/ 300036 h 371681"/>
                <a:gd name="connsiteX107" fmla="*/ 1897854 w 7113622"/>
                <a:gd name="connsiteY107" fmla="*/ 314323 h 371681"/>
                <a:gd name="connsiteX108" fmla="*/ 1812130 w 7113622"/>
                <a:gd name="connsiteY108" fmla="*/ 300035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214561 w 7113622"/>
                <a:gd name="connsiteY104" fmla="*/ 295273 h 371681"/>
                <a:gd name="connsiteX105" fmla="*/ 2081211 w 7113622"/>
                <a:gd name="connsiteY105" fmla="*/ 314324 h 371681"/>
                <a:gd name="connsiteX106" fmla="*/ 1971673 w 7113622"/>
                <a:gd name="connsiteY106" fmla="*/ 300036 h 371681"/>
                <a:gd name="connsiteX107" fmla="*/ 1897854 w 7113622"/>
                <a:gd name="connsiteY107" fmla="*/ 314323 h 371681"/>
                <a:gd name="connsiteX108" fmla="*/ 1812130 w 7113622"/>
                <a:gd name="connsiteY108" fmla="*/ 300035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583655 w 7113622"/>
                <a:gd name="connsiteY102" fmla="*/ 297655 h 371681"/>
                <a:gd name="connsiteX103" fmla="*/ 2336005 w 7113622"/>
                <a:gd name="connsiteY103" fmla="*/ 302418 h 371681"/>
                <a:gd name="connsiteX104" fmla="*/ 2214561 w 7113622"/>
                <a:gd name="connsiteY104" fmla="*/ 295273 h 371681"/>
                <a:gd name="connsiteX105" fmla="*/ 2081211 w 7113622"/>
                <a:gd name="connsiteY105" fmla="*/ 314324 h 371681"/>
                <a:gd name="connsiteX106" fmla="*/ 1971673 w 7113622"/>
                <a:gd name="connsiteY106" fmla="*/ 300036 h 371681"/>
                <a:gd name="connsiteX107" fmla="*/ 1897854 w 7113622"/>
                <a:gd name="connsiteY107" fmla="*/ 314323 h 371681"/>
                <a:gd name="connsiteX108" fmla="*/ 1812130 w 7113622"/>
                <a:gd name="connsiteY108" fmla="*/ 300035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583655 w 7113622"/>
                <a:gd name="connsiteY102" fmla="*/ 297655 h 371681"/>
                <a:gd name="connsiteX103" fmla="*/ 2471736 w 7113622"/>
                <a:gd name="connsiteY103" fmla="*/ 300035 h 371681"/>
                <a:gd name="connsiteX104" fmla="*/ 2336005 w 7113622"/>
                <a:gd name="connsiteY104" fmla="*/ 302418 h 371681"/>
                <a:gd name="connsiteX105" fmla="*/ 2214561 w 7113622"/>
                <a:gd name="connsiteY105" fmla="*/ 295273 h 371681"/>
                <a:gd name="connsiteX106" fmla="*/ 2081211 w 7113622"/>
                <a:gd name="connsiteY106" fmla="*/ 314324 h 371681"/>
                <a:gd name="connsiteX107" fmla="*/ 1971673 w 7113622"/>
                <a:gd name="connsiteY107" fmla="*/ 300036 h 371681"/>
                <a:gd name="connsiteX108" fmla="*/ 1897854 w 7113622"/>
                <a:gd name="connsiteY108" fmla="*/ 314323 h 371681"/>
                <a:gd name="connsiteX109" fmla="*/ 1812130 w 7113622"/>
                <a:gd name="connsiteY109" fmla="*/ 300035 h 371681"/>
                <a:gd name="connsiteX110" fmla="*/ 1631155 w 7113622"/>
                <a:gd name="connsiteY110" fmla="*/ 314324 h 371681"/>
                <a:gd name="connsiteX111" fmla="*/ 1214436 w 7113622"/>
                <a:gd name="connsiteY111" fmla="*/ 330993 h 371681"/>
                <a:gd name="connsiteX112" fmla="*/ 740567 w 7113622"/>
                <a:gd name="connsiteY112" fmla="*/ 371474 h 371681"/>
                <a:gd name="connsiteX113" fmla="*/ 290511 w 7113622"/>
                <a:gd name="connsiteY113" fmla="*/ 361949 h 371681"/>
                <a:gd name="connsiteX114" fmla="*/ 0 w 7113622"/>
                <a:gd name="connsiteY114" fmla="*/ 359568 h 371681"/>
                <a:gd name="connsiteX115" fmla="*/ 4761 w 7113622"/>
                <a:gd name="connsiteY115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583655 w 7113622"/>
                <a:gd name="connsiteY102" fmla="*/ 297655 h 371681"/>
                <a:gd name="connsiteX103" fmla="*/ 2474117 w 7113622"/>
                <a:gd name="connsiteY103" fmla="*/ 278603 h 371681"/>
                <a:gd name="connsiteX104" fmla="*/ 2336005 w 7113622"/>
                <a:gd name="connsiteY104" fmla="*/ 302418 h 371681"/>
                <a:gd name="connsiteX105" fmla="*/ 2214561 w 7113622"/>
                <a:gd name="connsiteY105" fmla="*/ 295273 h 371681"/>
                <a:gd name="connsiteX106" fmla="*/ 2081211 w 7113622"/>
                <a:gd name="connsiteY106" fmla="*/ 314324 h 371681"/>
                <a:gd name="connsiteX107" fmla="*/ 1971673 w 7113622"/>
                <a:gd name="connsiteY107" fmla="*/ 300036 h 371681"/>
                <a:gd name="connsiteX108" fmla="*/ 1897854 w 7113622"/>
                <a:gd name="connsiteY108" fmla="*/ 314323 h 371681"/>
                <a:gd name="connsiteX109" fmla="*/ 1812130 w 7113622"/>
                <a:gd name="connsiteY109" fmla="*/ 300035 h 371681"/>
                <a:gd name="connsiteX110" fmla="*/ 1631155 w 7113622"/>
                <a:gd name="connsiteY110" fmla="*/ 314324 h 371681"/>
                <a:gd name="connsiteX111" fmla="*/ 1214436 w 7113622"/>
                <a:gd name="connsiteY111" fmla="*/ 330993 h 371681"/>
                <a:gd name="connsiteX112" fmla="*/ 740567 w 7113622"/>
                <a:gd name="connsiteY112" fmla="*/ 371474 h 371681"/>
                <a:gd name="connsiteX113" fmla="*/ 290511 w 7113622"/>
                <a:gd name="connsiteY113" fmla="*/ 361949 h 371681"/>
                <a:gd name="connsiteX114" fmla="*/ 0 w 7113622"/>
                <a:gd name="connsiteY114" fmla="*/ 359568 h 371681"/>
                <a:gd name="connsiteX115" fmla="*/ 4761 w 7113622"/>
                <a:gd name="connsiteY115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783680 w 7113622"/>
                <a:gd name="connsiteY102" fmla="*/ 290510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783680 w 7113622"/>
                <a:gd name="connsiteY102" fmla="*/ 290510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776537 w 7113622"/>
                <a:gd name="connsiteY102" fmla="*/ 311941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776537 w 7113622"/>
                <a:gd name="connsiteY102" fmla="*/ 311941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047999 w 7113622"/>
                <a:gd name="connsiteY101" fmla="*/ 276224 h 371681"/>
                <a:gd name="connsiteX102" fmla="*/ 2776537 w 7113622"/>
                <a:gd name="connsiteY102" fmla="*/ 311941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047999 w 7113622"/>
                <a:gd name="connsiteY101" fmla="*/ 276224 h 371681"/>
                <a:gd name="connsiteX102" fmla="*/ 2793206 w 7113622"/>
                <a:gd name="connsiteY102" fmla="*/ 302416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93206 w 7113622"/>
                <a:gd name="connsiteY102" fmla="*/ 302416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33675 w 7113622"/>
                <a:gd name="connsiteY102" fmla="*/ 304797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33675 w 7113622"/>
                <a:gd name="connsiteY102" fmla="*/ 304797 h 371681"/>
                <a:gd name="connsiteX103" fmla="*/ 2583655 w 7113622"/>
                <a:gd name="connsiteY103" fmla="*/ 297655 h 371681"/>
                <a:gd name="connsiteX104" fmla="*/ 2655092 w 7113622"/>
                <a:gd name="connsiteY104" fmla="*/ 297654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33675 w 7113622"/>
                <a:gd name="connsiteY102" fmla="*/ 304797 h 371681"/>
                <a:gd name="connsiteX103" fmla="*/ 2583655 w 7113622"/>
                <a:gd name="connsiteY103" fmla="*/ 297655 h 371681"/>
                <a:gd name="connsiteX104" fmla="*/ 2666998 w 7113622"/>
                <a:gd name="connsiteY104" fmla="*/ 283366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33675 w 7113622"/>
                <a:gd name="connsiteY102" fmla="*/ 304797 h 371681"/>
                <a:gd name="connsiteX103" fmla="*/ 2666998 w 7113622"/>
                <a:gd name="connsiteY103" fmla="*/ 283366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33675 w 7113622"/>
                <a:gd name="connsiteY102" fmla="*/ 304797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66699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66699 h 371681"/>
                <a:gd name="connsiteX102" fmla="*/ 2736056 w 7113622"/>
                <a:gd name="connsiteY102" fmla="*/ 288127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62299 w 7113622"/>
                <a:gd name="connsiteY101" fmla="*/ 257173 h 371681"/>
                <a:gd name="connsiteX102" fmla="*/ 2993230 w 7113622"/>
                <a:gd name="connsiteY102" fmla="*/ 266699 h 371681"/>
                <a:gd name="connsiteX103" fmla="*/ 2736056 w 7113622"/>
                <a:gd name="connsiteY103" fmla="*/ 288127 h 371681"/>
                <a:gd name="connsiteX104" fmla="*/ 2581273 w 7113622"/>
                <a:gd name="connsiteY104" fmla="*/ 292891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40504 h 371681"/>
                <a:gd name="connsiteX102" fmla="*/ 2993230 w 7113622"/>
                <a:gd name="connsiteY102" fmla="*/ 266699 h 371681"/>
                <a:gd name="connsiteX103" fmla="*/ 2736056 w 7113622"/>
                <a:gd name="connsiteY103" fmla="*/ 288127 h 371681"/>
                <a:gd name="connsiteX104" fmla="*/ 2581273 w 7113622"/>
                <a:gd name="connsiteY104" fmla="*/ 292891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40504 h 371681"/>
                <a:gd name="connsiteX102" fmla="*/ 2993230 w 7113622"/>
                <a:gd name="connsiteY102" fmla="*/ 266699 h 371681"/>
                <a:gd name="connsiteX103" fmla="*/ 2736056 w 7113622"/>
                <a:gd name="connsiteY103" fmla="*/ 288127 h 371681"/>
                <a:gd name="connsiteX104" fmla="*/ 2581273 w 7113622"/>
                <a:gd name="connsiteY104" fmla="*/ 292891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52411 h 371681"/>
                <a:gd name="connsiteX102" fmla="*/ 2993230 w 7113622"/>
                <a:gd name="connsiteY102" fmla="*/ 266699 h 371681"/>
                <a:gd name="connsiteX103" fmla="*/ 2736056 w 7113622"/>
                <a:gd name="connsiteY103" fmla="*/ 288127 h 371681"/>
                <a:gd name="connsiteX104" fmla="*/ 2581273 w 7113622"/>
                <a:gd name="connsiteY104" fmla="*/ 292891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52411 h 371681"/>
                <a:gd name="connsiteX102" fmla="*/ 2993230 w 7113622"/>
                <a:gd name="connsiteY102" fmla="*/ 266699 h 371681"/>
                <a:gd name="connsiteX103" fmla="*/ 2878930 w 7113622"/>
                <a:gd name="connsiteY103" fmla="*/ 273842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52411 h 371681"/>
                <a:gd name="connsiteX102" fmla="*/ 2993230 w 7113622"/>
                <a:gd name="connsiteY102" fmla="*/ 266699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52411 h 371681"/>
                <a:gd name="connsiteX102" fmla="*/ 3057524 w 7113622"/>
                <a:gd name="connsiteY102" fmla="*/ 276224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202780 w 7113622"/>
                <a:gd name="connsiteY101" fmla="*/ 261936 h 371681"/>
                <a:gd name="connsiteX102" fmla="*/ 3057524 w 7113622"/>
                <a:gd name="connsiteY102" fmla="*/ 276224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67086 w 7113622"/>
                <a:gd name="connsiteY100" fmla="*/ 242886 h 371681"/>
                <a:gd name="connsiteX101" fmla="*/ 3202780 w 7113622"/>
                <a:gd name="connsiteY101" fmla="*/ 261936 h 371681"/>
                <a:gd name="connsiteX102" fmla="*/ 3057524 w 7113622"/>
                <a:gd name="connsiteY102" fmla="*/ 276224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2824 w 7113622"/>
                <a:gd name="connsiteY99" fmla="*/ 252411 h 371681"/>
                <a:gd name="connsiteX100" fmla="*/ 3367086 w 7113622"/>
                <a:gd name="connsiteY100" fmla="*/ 242886 h 371681"/>
                <a:gd name="connsiteX101" fmla="*/ 3202780 w 7113622"/>
                <a:gd name="connsiteY101" fmla="*/ 261936 h 371681"/>
                <a:gd name="connsiteX102" fmla="*/ 3057524 w 7113622"/>
                <a:gd name="connsiteY102" fmla="*/ 276224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4780 w 7113622"/>
                <a:gd name="connsiteY98" fmla="*/ 261936 h 371681"/>
                <a:gd name="connsiteX99" fmla="*/ 3552824 w 7113622"/>
                <a:gd name="connsiteY99" fmla="*/ 252411 h 371681"/>
                <a:gd name="connsiteX100" fmla="*/ 3367086 w 7113622"/>
                <a:gd name="connsiteY100" fmla="*/ 242886 h 371681"/>
                <a:gd name="connsiteX101" fmla="*/ 3202780 w 7113622"/>
                <a:gd name="connsiteY101" fmla="*/ 261936 h 371681"/>
                <a:gd name="connsiteX102" fmla="*/ 3057524 w 7113622"/>
                <a:gd name="connsiteY102" fmla="*/ 276224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98143 w 7113622"/>
                <a:gd name="connsiteY98" fmla="*/ 257173 h 371681"/>
                <a:gd name="connsiteX99" fmla="*/ 3964780 w 7113622"/>
                <a:gd name="connsiteY99" fmla="*/ 261936 h 371681"/>
                <a:gd name="connsiteX100" fmla="*/ 3552824 w 7113622"/>
                <a:gd name="connsiteY100" fmla="*/ 252411 h 371681"/>
                <a:gd name="connsiteX101" fmla="*/ 3367086 w 7113622"/>
                <a:gd name="connsiteY101" fmla="*/ 242886 h 371681"/>
                <a:gd name="connsiteX102" fmla="*/ 3202780 w 7113622"/>
                <a:gd name="connsiteY102" fmla="*/ 261936 h 371681"/>
                <a:gd name="connsiteX103" fmla="*/ 3057524 w 7113622"/>
                <a:gd name="connsiteY103" fmla="*/ 276224 h 371681"/>
                <a:gd name="connsiteX104" fmla="*/ 2912268 w 7113622"/>
                <a:gd name="connsiteY104" fmla="*/ 264317 h 371681"/>
                <a:gd name="connsiteX105" fmla="*/ 2736056 w 7113622"/>
                <a:gd name="connsiteY105" fmla="*/ 288127 h 371681"/>
                <a:gd name="connsiteX106" fmla="*/ 2581273 w 7113622"/>
                <a:gd name="connsiteY106" fmla="*/ 292891 h 371681"/>
                <a:gd name="connsiteX107" fmla="*/ 2474117 w 7113622"/>
                <a:gd name="connsiteY107" fmla="*/ 278603 h 371681"/>
                <a:gd name="connsiteX108" fmla="*/ 2336005 w 7113622"/>
                <a:gd name="connsiteY108" fmla="*/ 302418 h 371681"/>
                <a:gd name="connsiteX109" fmla="*/ 2214561 w 7113622"/>
                <a:gd name="connsiteY109" fmla="*/ 295273 h 371681"/>
                <a:gd name="connsiteX110" fmla="*/ 2081211 w 7113622"/>
                <a:gd name="connsiteY110" fmla="*/ 314324 h 371681"/>
                <a:gd name="connsiteX111" fmla="*/ 1971673 w 7113622"/>
                <a:gd name="connsiteY111" fmla="*/ 300036 h 371681"/>
                <a:gd name="connsiteX112" fmla="*/ 1897854 w 7113622"/>
                <a:gd name="connsiteY112" fmla="*/ 314323 h 371681"/>
                <a:gd name="connsiteX113" fmla="*/ 1812130 w 7113622"/>
                <a:gd name="connsiteY113" fmla="*/ 300035 h 371681"/>
                <a:gd name="connsiteX114" fmla="*/ 1631155 w 7113622"/>
                <a:gd name="connsiteY114" fmla="*/ 314324 h 371681"/>
                <a:gd name="connsiteX115" fmla="*/ 1214436 w 7113622"/>
                <a:gd name="connsiteY115" fmla="*/ 330993 h 371681"/>
                <a:gd name="connsiteX116" fmla="*/ 740567 w 7113622"/>
                <a:gd name="connsiteY116" fmla="*/ 371474 h 371681"/>
                <a:gd name="connsiteX117" fmla="*/ 290511 w 7113622"/>
                <a:gd name="connsiteY117" fmla="*/ 361949 h 371681"/>
                <a:gd name="connsiteX118" fmla="*/ 0 w 7113622"/>
                <a:gd name="connsiteY118" fmla="*/ 359568 h 371681"/>
                <a:gd name="connsiteX119" fmla="*/ 4761 w 7113622"/>
                <a:gd name="connsiteY119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552824 w 7113622"/>
                <a:gd name="connsiteY100" fmla="*/ 252411 h 371681"/>
                <a:gd name="connsiteX101" fmla="*/ 3367086 w 7113622"/>
                <a:gd name="connsiteY101" fmla="*/ 242886 h 371681"/>
                <a:gd name="connsiteX102" fmla="*/ 3202780 w 7113622"/>
                <a:gd name="connsiteY102" fmla="*/ 261936 h 371681"/>
                <a:gd name="connsiteX103" fmla="*/ 3057524 w 7113622"/>
                <a:gd name="connsiteY103" fmla="*/ 276224 h 371681"/>
                <a:gd name="connsiteX104" fmla="*/ 2912268 w 7113622"/>
                <a:gd name="connsiteY104" fmla="*/ 264317 h 371681"/>
                <a:gd name="connsiteX105" fmla="*/ 2736056 w 7113622"/>
                <a:gd name="connsiteY105" fmla="*/ 288127 h 371681"/>
                <a:gd name="connsiteX106" fmla="*/ 2581273 w 7113622"/>
                <a:gd name="connsiteY106" fmla="*/ 292891 h 371681"/>
                <a:gd name="connsiteX107" fmla="*/ 2474117 w 7113622"/>
                <a:gd name="connsiteY107" fmla="*/ 278603 h 371681"/>
                <a:gd name="connsiteX108" fmla="*/ 2336005 w 7113622"/>
                <a:gd name="connsiteY108" fmla="*/ 302418 h 371681"/>
                <a:gd name="connsiteX109" fmla="*/ 2214561 w 7113622"/>
                <a:gd name="connsiteY109" fmla="*/ 295273 h 371681"/>
                <a:gd name="connsiteX110" fmla="*/ 2081211 w 7113622"/>
                <a:gd name="connsiteY110" fmla="*/ 314324 h 371681"/>
                <a:gd name="connsiteX111" fmla="*/ 1971673 w 7113622"/>
                <a:gd name="connsiteY111" fmla="*/ 300036 h 371681"/>
                <a:gd name="connsiteX112" fmla="*/ 1897854 w 7113622"/>
                <a:gd name="connsiteY112" fmla="*/ 314323 h 371681"/>
                <a:gd name="connsiteX113" fmla="*/ 1812130 w 7113622"/>
                <a:gd name="connsiteY113" fmla="*/ 300035 h 371681"/>
                <a:gd name="connsiteX114" fmla="*/ 1631155 w 7113622"/>
                <a:gd name="connsiteY114" fmla="*/ 314324 h 371681"/>
                <a:gd name="connsiteX115" fmla="*/ 1214436 w 7113622"/>
                <a:gd name="connsiteY115" fmla="*/ 330993 h 371681"/>
                <a:gd name="connsiteX116" fmla="*/ 740567 w 7113622"/>
                <a:gd name="connsiteY116" fmla="*/ 371474 h 371681"/>
                <a:gd name="connsiteX117" fmla="*/ 290511 w 7113622"/>
                <a:gd name="connsiteY117" fmla="*/ 361949 h 371681"/>
                <a:gd name="connsiteX118" fmla="*/ 0 w 7113622"/>
                <a:gd name="connsiteY118" fmla="*/ 359568 h 371681"/>
                <a:gd name="connsiteX119" fmla="*/ 4761 w 7113622"/>
                <a:gd name="connsiteY119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771899 w 7113622"/>
                <a:gd name="connsiteY100" fmla="*/ 259554 h 371681"/>
                <a:gd name="connsiteX101" fmla="*/ 3552824 w 7113622"/>
                <a:gd name="connsiteY101" fmla="*/ 252411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2824 w 7113622"/>
                <a:gd name="connsiteY101" fmla="*/ 252411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9968 w 7113622"/>
                <a:gd name="connsiteY101" fmla="*/ 276223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9968 w 7113622"/>
                <a:gd name="connsiteY101" fmla="*/ 276223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9968 w 7113622"/>
                <a:gd name="connsiteY101" fmla="*/ 276223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9968 w 7113622"/>
                <a:gd name="connsiteY101" fmla="*/ 276223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7586 w 7113622"/>
                <a:gd name="connsiteY101" fmla="*/ 252411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619624 w 7113622"/>
                <a:gd name="connsiteY97" fmla="*/ 242885 h 371681"/>
                <a:gd name="connsiteX98" fmla="*/ 4417218 w 7113622"/>
                <a:gd name="connsiteY98" fmla="*/ 245268 h 371681"/>
                <a:gd name="connsiteX99" fmla="*/ 4126706 w 7113622"/>
                <a:gd name="connsiteY99" fmla="*/ 280986 h 371681"/>
                <a:gd name="connsiteX100" fmla="*/ 3964780 w 7113622"/>
                <a:gd name="connsiteY100" fmla="*/ 261936 h 371681"/>
                <a:gd name="connsiteX101" fmla="*/ 3826668 w 7113622"/>
                <a:gd name="connsiteY101" fmla="*/ 271461 h 371681"/>
                <a:gd name="connsiteX102" fmla="*/ 3557586 w 7113622"/>
                <a:gd name="connsiteY102" fmla="*/ 252411 h 371681"/>
                <a:gd name="connsiteX103" fmla="*/ 3367086 w 7113622"/>
                <a:gd name="connsiteY103" fmla="*/ 242886 h 371681"/>
                <a:gd name="connsiteX104" fmla="*/ 3202780 w 7113622"/>
                <a:gd name="connsiteY104" fmla="*/ 261936 h 371681"/>
                <a:gd name="connsiteX105" fmla="*/ 3057524 w 7113622"/>
                <a:gd name="connsiteY105" fmla="*/ 276224 h 371681"/>
                <a:gd name="connsiteX106" fmla="*/ 2912268 w 7113622"/>
                <a:gd name="connsiteY106" fmla="*/ 264317 h 371681"/>
                <a:gd name="connsiteX107" fmla="*/ 2736056 w 7113622"/>
                <a:gd name="connsiteY107" fmla="*/ 288127 h 371681"/>
                <a:gd name="connsiteX108" fmla="*/ 2581273 w 7113622"/>
                <a:gd name="connsiteY108" fmla="*/ 292891 h 371681"/>
                <a:gd name="connsiteX109" fmla="*/ 2474117 w 7113622"/>
                <a:gd name="connsiteY109" fmla="*/ 278603 h 371681"/>
                <a:gd name="connsiteX110" fmla="*/ 2336005 w 7113622"/>
                <a:gd name="connsiteY110" fmla="*/ 302418 h 371681"/>
                <a:gd name="connsiteX111" fmla="*/ 2214561 w 7113622"/>
                <a:gd name="connsiteY111" fmla="*/ 295273 h 371681"/>
                <a:gd name="connsiteX112" fmla="*/ 2081211 w 7113622"/>
                <a:gd name="connsiteY112" fmla="*/ 314324 h 371681"/>
                <a:gd name="connsiteX113" fmla="*/ 1971673 w 7113622"/>
                <a:gd name="connsiteY113" fmla="*/ 300036 h 371681"/>
                <a:gd name="connsiteX114" fmla="*/ 1897854 w 7113622"/>
                <a:gd name="connsiteY114" fmla="*/ 314323 h 371681"/>
                <a:gd name="connsiteX115" fmla="*/ 1812130 w 7113622"/>
                <a:gd name="connsiteY115" fmla="*/ 300035 h 371681"/>
                <a:gd name="connsiteX116" fmla="*/ 1631155 w 7113622"/>
                <a:gd name="connsiteY116" fmla="*/ 314324 h 371681"/>
                <a:gd name="connsiteX117" fmla="*/ 1214436 w 7113622"/>
                <a:gd name="connsiteY117" fmla="*/ 330993 h 371681"/>
                <a:gd name="connsiteX118" fmla="*/ 740567 w 7113622"/>
                <a:gd name="connsiteY118" fmla="*/ 371474 h 371681"/>
                <a:gd name="connsiteX119" fmla="*/ 290511 w 7113622"/>
                <a:gd name="connsiteY119" fmla="*/ 361949 h 371681"/>
                <a:gd name="connsiteX120" fmla="*/ 0 w 7113622"/>
                <a:gd name="connsiteY120" fmla="*/ 359568 h 371681"/>
                <a:gd name="connsiteX121" fmla="*/ 4761 w 7113622"/>
                <a:gd name="connsiteY12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619624 w 7113622"/>
                <a:gd name="connsiteY97" fmla="*/ 242885 h 371681"/>
                <a:gd name="connsiteX98" fmla="*/ 4417218 w 7113622"/>
                <a:gd name="connsiteY98" fmla="*/ 245268 h 371681"/>
                <a:gd name="connsiteX99" fmla="*/ 4126706 w 7113622"/>
                <a:gd name="connsiteY99" fmla="*/ 280986 h 371681"/>
                <a:gd name="connsiteX100" fmla="*/ 3964780 w 7113622"/>
                <a:gd name="connsiteY100" fmla="*/ 261936 h 371681"/>
                <a:gd name="connsiteX101" fmla="*/ 3826668 w 7113622"/>
                <a:gd name="connsiteY101" fmla="*/ 271461 h 371681"/>
                <a:gd name="connsiteX102" fmla="*/ 3557586 w 7113622"/>
                <a:gd name="connsiteY102" fmla="*/ 252411 h 371681"/>
                <a:gd name="connsiteX103" fmla="*/ 3367086 w 7113622"/>
                <a:gd name="connsiteY103" fmla="*/ 242886 h 371681"/>
                <a:gd name="connsiteX104" fmla="*/ 3202780 w 7113622"/>
                <a:gd name="connsiteY104" fmla="*/ 261936 h 371681"/>
                <a:gd name="connsiteX105" fmla="*/ 3057524 w 7113622"/>
                <a:gd name="connsiteY105" fmla="*/ 276224 h 371681"/>
                <a:gd name="connsiteX106" fmla="*/ 2912268 w 7113622"/>
                <a:gd name="connsiteY106" fmla="*/ 264317 h 371681"/>
                <a:gd name="connsiteX107" fmla="*/ 2736056 w 7113622"/>
                <a:gd name="connsiteY107" fmla="*/ 288127 h 371681"/>
                <a:gd name="connsiteX108" fmla="*/ 2581273 w 7113622"/>
                <a:gd name="connsiteY108" fmla="*/ 292891 h 371681"/>
                <a:gd name="connsiteX109" fmla="*/ 2474117 w 7113622"/>
                <a:gd name="connsiteY109" fmla="*/ 278603 h 371681"/>
                <a:gd name="connsiteX110" fmla="*/ 2336005 w 7113622"/>
                <a:gd name="connsiteY110" fmla="*/ 302418 h 371681"/>
                <a:gd name="connsiteX111" fmla="*/ 2214561 w 7113622"/>
                <a:gd name="connsiteY111" fmla="*/ 295273 h 371681"/>
                <a:gd name="connsiteX112" fmla="*/ 2081211 w 7113622"/>
                <a:gd name="connsiteY112" fmla="*/ 314324 h 371681"/>
                <a:gd name="connsiteX113" fmla="*/ 1971673 w 7113622"/>
                <a:gd name="connsiteY113" fmla="*/ 300036 h 371681"/>
                <a:gd name="connsiteX114" fmla="*/ 1897854 w 7113622"/>
                <a:gd name="connsiteY114" fmla="*/ 314323 h 371681"/>
                <a:gd name="connsiteX115" fmla="*/ 1812130 w 7113622"/>
                <a:gd name="connsiteY115" fmla="*/ 300035 h 371681"/>
                <a:gd name="connsiteX116" fmla="*/ 1631155 w 7113622"/>
                <a:gd name="connsiteY116" fmla="*/ 314324 h 371681"/>
                <a:gd name="connsiteX117" fmla="*/ 1214436 w 7113622"/>
                <a:gd name="connsiteY117" fmla="*/ 330993 h 371681"/>
                <a:gd name="connsiteX118" fmla="*/ 740567 w 7113622"/>
                <a:gd name="connsiteY118" fmla="*/ 371474 h 371681"/>
                <a:gd name="connsiteX119" fmla="*/ 290511 w 7113622"/>
                <a:gd name="connsiteY119" fmla="*/ 361949 h 371681"/>
                <a:gd name="connsiteX120" fmla="*/ 0 w 7113622"/>
                <a:gd name="connsiteY120" fmla="*/ 359568 h 371681"/>
                <a:gd name="connsiteX121" fmla="*/ 4761 w 7113622"/>
                <a:gd name="connsiteY12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619624 w 7113622"/>
                <a:gd name="connsiteY97" fmla="*/ 259554 h 371681"/>
                <a:gd name="connsiteX98" fmla="*/ 4417218 w 7113622"/>
                <a:gd name="connsiteY98" fmla="*/ 245268 h 371681"/>
                <a:gd name="connsiteX99" fmla="*/ 4126706 w 7113622"/>
                <a:gd name="connsiteY99" fmla="*/ 280986 h 371681"/>
                <a:gd name="connsiteX100" fmla="*/ 3964780 w 7113622"/>
                <a:gd name="connsiteY100" fmla="*/ 261936 h 371681"/>
                <a:gd name="connsiteX101" fmla="*/ 3826668 w 7113622"/>
                <a:gd name="connsiteY101" fmla="*/ 271461 h 371681"/>
                <a:gd name="connsiteX102" fmla="*/ 3557586 w 7113622"/>
                <a:gd name="connsiteY102" fmla="*/ 252411 h 371681"/>
                <a:gd name="connsiteX103" fmla="*/ 3367086 w 7113622"/>
                <a:gd name="connsiteY103" fmla="*/ 242886 h 371681"/>
                <a:gd name="connsiteX104" fmla="*/ 3202780 w 7113622"/>
                <a:gd name="connsiteY104" fmla="*/ 261936 h 371681"/>
                <a:gd name="connsiteX105" fmla="*/ 3057524 w 7113622"/>
                <a:gd name="connsiteY105" fmla="*/ 276224 h 371681"/>
                <a:gd name="connsiteX106" fmla="*/ 2912268 w 7113622"/>
                <a:gd name="connsiteY106" fmla="*/ 264317 h 371681"/>
                <a:gd name="connsiteX107" fmla="*/ 2736056 w 7113622"/>
                <a:gd name="connsiteY107" fmla="*/ 288127 h 371681"/>
                <a:gd name="connsiteX108" fmla="*/ 2581273 w 7113622"/>
                <a:gd name="connsiteY108" fmla="*/ 292891 h 371681"/>
                <a:gd name="connsiteX109" fmla="*/ 2474117 w 7113622"/>
                <a:gd name="connsiteY109" fmla="*/ 278603 h 371681"/>
                <a:gd name="connsiteX110" fmla="*/ 2336005 w 7113622"/>
                <a:gd name="connsiteY110" fmla="*/ 302418 h 371681"/>
                <a:gd name="connsiteX111" fmla="*/ 2214561 w 7113622"/>
                <a:gd name="connsiteY111" fmla="*/ 295273 h 371681"/>
                <a:gd name="connsiteX112" fmla="*/ 2081211 w 7113622"/>
                <a:gd name="connsiteY112" fmla="*/ 314324 h 371681"/>
                <a:gd name="connsiteX113" fmla="*/ 1971673 w 7113622"/>
                <a:gd name="connsiteY113" fmla="*/ 300036 h 371681"/>
                <a:gd name="connsiteX114" fmla="*/ 1897854 w 7113622"/>
                <a:gd name="connsiteY114" fmla="*/ 314323 h 371681"/>
                <a:gd name="connsiteX115" fmla="*/ 1812130 w 7113622"/>
                <a:gd name="connsiteY115" fmla="*/ 300035 h 371681"/>
                <a:gd name="connsiteX116" fmla="*/ 1631155 w 7113622"/>
                <a:gd name="connsiteY116" fmla="*/ 314324 h 371681"/>
                <a:gd name="connsiteX117" fmla="*/ 1214436 w 7113622"/>
                <a:gd name="connsiteY117" fmla="*/ 330993 h 371681"/>
                <a:gd name="connsiteX118" fmla="*/ 740567 w 7113622"/>
                <a:gd name="connsiteY118" fmla="*/ 371474 h 371681"/>
                <a:gd name="connsiteX119" fmla="*/ 290511 w 7113622"/>
                <a:gd name="connsiteY119" fmla="*/ 361949 h 371681"/>
                <a:gd name="connsiteX120" fmla="*/ 0 w 7113622"/>
                <a:gd name="connsiteY120" fmla="*/ 359568 h 371681"/>
                <a:gd name="connsiteX121" fmla="*/ 4761 w 7113622"/>
                <a:gd name="connsiteY12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38699 w 7113622"/>
                <a:gd name="connsiteY96" fmla="*/ 223836 h 371681"/>
                <a:gd name="connsiteX97" fmla="*/ 4619624 w 7113622"/>
                <a:gd name="connsiteY97" fmla="*/ 259554 h 371681"/>
                <a:gd name="connsiteX98" fmla="*/ 4417218 w 7113622"/>
                <a:gd name="connsiteY98" fmla="*/ 245268 h 371681"/>
                <a:gd name="connsiteX99" fmla="*/ 4126706 w 7113622"/>
                <a:gd name="connsiteY99" fmla="*/ 280986 h 371681"/>
                <a:gd name="connsiteX100" fmla="*/ 3964780 w 7113622"/>
                <a:gd name="connsiteY100" fmla="*/ 261936 h 371681"/>
                <a:gd name="connsiteX101" fmla="*/ 3826668 w 7113622"/>
                <a:gd name="connsiteY101" fmla="*/ 271461 h 371681"/>
                <a:gd name="connsiteX102" fmla="*/ 3557586 w 7113622"/>
                <a:gd name="connsiteY102" fmla="*/ 252411 h 371681"/>
                <a:gd name="connsiteX103" fmla="*/ 3367086 w 7113622"/>
                <a:gd name="connsiteY103" fmla="*/ 242886 h 371681"/>
                <a:gd name="connsiteX104" fmla="*/ 3202780 w 7113622"/>
                <a:gd name="connsiteY104" fmla="*/ 261936 h 371681"/>
                <a:gd name="connsiteX105" fmla="*/ 3057524 w 7113622"/>
                <a:gd name="connsiteY105" fmla="*/ 276224 h 371681"/>
                <a:gd name="connsiteX106" fmla="*/ 2912268 w 7113622"/>
                <a:gd name="connsiteY106" fmla="*/ 264317 h 371681"/>
                <a:gd name="connsiteX107" fmla="*/ 2736056 w 7113622"/>
                <a:gd name="connsiteY107" fmla="*/ 288127 h 371681"/>
                <a:gd name="connsiteX108" fmla="*/ 2581273 w 7113622"/>
                <a:gd name="connsiteY108" fmla="*/ 292891 h 371681"/>
                <a:gd name="connsiteX109" fmla="*/ 2474117 w 7113622"/>
                <a:gd name="connsiteY109" fmla="*/ 278603 h 371681"/>
                <a:gd name="connsiteX110" fmla="*/ 2336005 w 7113622"/>
                <a:gd name="connsiteY110" fmla="*/ 302418 h 371681"/>
                <a:gd name="connsiteX111" fmla="*/ 2214561 w 7113622"/>
                <a:gd name="connsiteY111" fmla="*/ 295273 h 371681"/>
                <a:gd name="connsiteX112" fmla="*/ 2081211 w 7113622"/>
                <a:gd name="connsiteY112" fmla="*/ 314324 h 371681"/>
                <a:gd name="connsiteX113" fmla="*/ 1971673 w 7113622"/>
                <a:gd name="connsiteY113" fmla="*/ 300036 h 371681"/>
                <a:gd name="connsiteX114" fmla="*/ 1897854 w 7113622"/>
                <a:gd name="connsiteY114" fmla="*/ 314323 h 371681"/>
                <a:gd name="connsiteX115" fmla="*/ 1812130 w 7113622"/>
                <a:gd name="connsiteY115" fmla="*/ 300035 h 371681"/>
                <a:gd name="connsiteX116" fmla="*/ 1631155 w 7113622"/>
                <a:gd name="connsiteY116" fmla="*/ 314324 h 371681"/>
                <a:gd name="connsiteX117" fmla="*/ 1214436 w 7113622"/>
                <a:gd name="connsiteY117" fmla="*/ 330993 h 371681"/>
                <a:gd name="connsiteX118" fmla="*/ 740567 w 7113622"/>
                <a:gd name="connsiteY118" fmla="*/ 371474 h 371681"/>
                <a:gd name="connsiteX119" fmla="*/ 290511 w 7113622"/>
                <a:gd name="connsiteY119" fmla="*/ 361949 h 371681"/>
                <a:gd name="connsiteX120" fmla="*/ 0 w 7113622"/>
                <a:gd name="connsiteY120" fmla="*/ 359568 h 371681"/>
                <a:gd name="connsiteX121" fmla="*/ 4761 w 7113622"/>
                <a:gd name="connsiteY12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043486 w 7113622"/>
                <a:gd name="connsiteY96" fmla="*/ 221454 h 371681"/>
                <a:gd name="connsiteX97" fmla="*/ 4838699 w 7113622"/>
                <a:gd name="connsiteY97" fmla="*/ 223836 h 371681"/>
                <a:gd name="connsiteX98" fmla="*/ 4619624 w 7113622"/>
                <a:gd name="connsiteY98" fmla="*/ 259554 h 371681"/>
                <a:gd name="connsiteX99" fmla="*/ 4417218 w 7113622"/>
                <a:gd name="connsiteY99" fmla="*/ 245268 h 371681"/>
                <a:gd name="connsiteX100" fmla="*/ 4126706 w 7113622"/>
                <a:gd name="connsiteY100" fmla="*/ 280986 h 371681"/>
                <a:gd name="connsiteX101" fmla="*/ 3964780 w 7113622"/>
                <a:gd name="connsiteY101" fmla="*/ 261936 h 371681"/>
                <a:gd name="connsiteX102" fmla="*/ 3826668 w 7113622"/>
                <a:gd name="connsiteY102" fmla="*/ 271461 h 371681"/>
                <a:gd name="connsiteX103" fmla="*/ 3557586 w 7113622"/>
                <a:gd name="connsiteY103" fmla="*/ 252411 h 371681"/>
                <a:gd name="connsiteX104" fmla="*/ 3367086 w 7113622"/>
                <a:gd name="connsiteY104" fmla="*/ 242886 h 371681"/>
                <a:gd name="connsiteX105" fmla="*/ 3202780 w 7113622"/>
                <a:gd name="connsiteY105" fmla="*/ 261936 h 371681"/>
                <a:gd name="connsiteX106" fmla="*/ 3057524 w 7113622"/>
                <a:gd name="connsiteY106" fmla="*/ 276224 h 371681"/>
                <a:gd name="connsiteX107" fmla="*/ 2912268 w 7113622"/>
                <a:gd name="connsiteY107" fmla="*/ 264317 h 371681"/>
                <a:gd name="connsiteX108" fmla="*/ 2736056 w 7113622"/>
                <a:gd name="connsiteY108" fmla="*/ 288127 h 371681"/>
                <a:gd name="connsiteX109" fmla="*/ 2581273 w 7113622"/>
                <a:gd name="connsiteY109" fmla="*/ 292891 h 371681"/>
                <a:gd name="connsiteX110" fmla="*/ 2474117 w 7113622"/>
                <a:gd name="connsiteY110" fmla="*/ 278603 h 371681"/>
                <a:gd name="connsiteX111" fmla="*/ 2336005 w 7113622"/>
                <a:gd name="connsiteY111" fmla="*/ 302418 h 371681"/>
                <a:gd name="connsiteX112" fmla="*/ 2214561 w 7113622"/>
                <a:gd name="connsiteY112" fmla="*/ 295273 h 371681"/>
                <a:gd name="connsiteX113" fmla="*/ 2081211 w 7113622"/>
                <a:gd name="connsiteY113" fmla="*/ 314324 h 371681"/>
                <a:gd name="connsiteX114" fmla="*/ 1971673 w 7113622"/>
                <a:gd name="connsiteY114" fmla="*/ 300036 h 371681"/>
                <a:gd name="connsiteX115" fmla="*/ 1897854 w 7113622"/>
                <a:gd name="connsiteY115" fmla="*/ 314323 h 371681"/>
                <a:gd name="connsiteX116" fmla="*/ 1812130 w 7113622"/>
                <a:gd name="connsiteY116" fmla="*/ 300035 h 371681"/>
                <a:gd name="connsiteX117" fmla="*/ 1631155 w 7113622"/>
                <a:gd name="connsiteY117" fmla="*/ 314324 h 371681"/>
                <a:gd name="connsiteX118" fmla="*/ 1214436 w 7113622"/>
                <a:gd name="connsiteY118" fmla="*/ 330993 h 371681"/>
                <a:gd name="connsiteX119" fmla="*/ 740567 w 7113622"/>
                <a:gd name="connsiteY119" fmla="*/ 371474 h 371681"/>
                <a:gd name="connsiteX120" fmla="*/ 290511 w 7113622"/>
                <a:gd name="connsiteY120" fmla="*/ 361949 h 371681"/>
                <a:gd name="connsiteX121" fmla="*/ 0 w 7113622"/>
                <a:gd name="connsiteY121" fmla="*/ 359568 h 371681"/>
                <a:gd name="connsiteX122" fmla="*/ 4761 w 7113622"/>
                <a:gd name="connsiteY122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976811 w 7113622"/>
                <a:gd name="connsiteY96" fmla="*/ 207167 h 371681"/>
                <a:gd name="connsiteX97" fmla="*/ 4838699 w 7113622"/>
                <a:gd name="connsiteY97" fmla="*/ 223836 h 371681"/>
                <a:gd name="connsiteX98" fmla="*/ 4619624 w 7113622"/>
                <a:gd name="connsiteY98" fmla="*/ 259554 h 371681"/>
                <a:gd name="connsiteX99" fmla="*/ 4417218 w 7113622"/>
                <a:gd name="connsiteY99" fmla="*/ 245268 h 371681"/>
                <a:gd name="connsiteX100" fmla="*/ 4126706 w 7113622"/>
                <a:gd name="connsiteY100" fmla="*/ 280986 h 371681"/>
                <a:gd name="connsiteX101" fmla="*/ 3964780 w 7113622"/>
                <a:gd name="connsiteY101" fmla="*/ 261936 h 371681"/>
                <a:gd name="connsiteX102" fmla="*/ 3826668 w 7113622"/>
                <a:gd name="connsiteY102" fmla="*/ 271461 h 371681"/>
                <a:gd name="connsiteX103" fmla="*/ 3557586 w 7113622"/>
                <a:gd name="connsiteY103" fmla="*/ 252411 h 371681"/>
                <a:gd name="connsiteX104" fmla="*/ 3367086 w 7113622"/>
                <a:gd name="connsiteY104" fmla="*/ 242886 h 371681"/>
                <a:gd name="connsiteX105" fmla="*/ 3202780 w 7113622"/>
                <a:gd name="connsiteY105" fmla="*/ 261936 h 371681"/>
                <a:gd name="connsiteX106" fmla="*/ 3057524 w 7113622"/>
                <a:gd name="connsiteY106" fmla="*/ 276224 h 371681"/>
                <a:gd name="connsiteX107" fmla="*/ 2912268 w 7113622"/>
                <a:gd name="connsiteY107" fmla="*/ 264317 h 371681"/>
                <a:gd name="connsiteX108" fmla="*/ 2736056 w 7113622"/>
                <a:gd name="connsiteY108" fmla="*/ 288127 h 371681"/>
                <a:gd name="connsiteX109" fmla="*/ 2581273 w 7113622"/>
                <a:gd name="connsiteY109" fmla="*/ 292891 h 371681"/>
                <a:gd name="connsiteX110" fmla="*/ 2474117 w 7113622"/>
                <a:gd name="connsiteY110" fmla="*/ 278603 h 371681"/>
                <a:gd name="connsiteX111" fmla="*/ 2336005 w 7113622"/>
                <a:gd name="connsiteY111" fmla="*/ 302418 h 371681"/>
                <a:gd name="connsiteX112" fmla="*/ 2214561 w 7113622"/>
                <a:gd name="connsiteY112" fmla="*/ 295273 h 371681"/>
                <a:gd name="connsiteX113" fmla="*/ 2081211 w 7113622"/>
                <a:gd name="connsiteY113" fmla="*/ 314324 h 371681"/>
                <a:gd name="connsiteX114" fmla="*/ 1971673 w 7113622"/>
                <a:gd name="connsiteY114" fmla="*/ 300036 h 371681"/>
                <a:gd name="connsiteX115" fmla="*/ 1897854 w 7113622"/>
                <a:gd name="connsiteY115" fmla="*/ 314323 h 371681"/>
                <a:gd name="connsiteX116" fmla="*/ 1812130 w 7113622"/>
                <a:gd name="connsiteY116" fmla="*/ 300035 h 371681"/>
                <a:gd name="connsiteX117" fmla="*/ 1631155 w 7113622"/>
                <a:gd name="connsiteY117" fmla="*/ 314324 h 371681"/>
                <a:gd name="connsiteX118" fmla="*/ 1214436 w 7113622"/>
                <a:gd name="connsiteY118" fmla="*/ 330993 h 371681"/>
                <a:gd name="connsiteX119" fmla="*/ 740567 w 7113622"/>
                <a:gd name="connsiteY119" fmla="*/ 371474 h 371681"/>
                <a:gd name="connsiteX120" fmla="*/ 290511 w 7113622"/>
                <a:gd name="connsiteY120" fmla="*/ 361949 h 371681"/>
                <a:gd name="connsiteX121" fmla="*/ 0 w 7113622"/>
                <a:gd name="connsiteY121" fmla="*/ 359568 h 371681"/>
                <a:gd name="connsiteX122" fmla="*/ 4761 w 7113622"/>
                <a:gd name="connsiteY122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214936 w 7113622"/>
                <a:gd name="connsiteY96" fmla="*/ 207167 h 371681"/>
                <a:gd name="connsiteX97" fmla="*/ 4976811 w 7113622"/>
                <a:gd name="connsiteY97" fmla="*/ 207167 h 371681"/>
                <a:gd name="connsiteX98" fmla="*/ 4838699 w 7113622"/>
                <a:gd name="connsiteY98" fmla="*/ 223836 h 371681"/>
                <a:gd name="connsiteX99" fmla="*/ 4619624 w 7113622"/>
                <a:gd name="connsiteY99" fmla="*/ 259554 h 371681"/>
                <a:gd name="connsiteX100" fmla="*/ 4417218 w 7113622"/>
                <a:gd name="connsiteY100" fmla="*/ 245268 h 371681"/>
                <a:gd name="connsiteX101" fmla="*/ 4126706 w 7113622"/>
                <a:gd name="connsiteY101" fmla="*/ 280986 h 371681"/>
                <a:gd name="connsiteX102" fmla="*/ 3964780 w 7113622"/>
                <a:gd name="connsiteY102" fmla="*/ 261936 h 371681"/>
                <a:gd name="connsiteX103" fmla="*/ 3826668 w 7113622"/>
                <a:gd name="connsiteY103" fmla="*/ 271461 h 371681"/>
                <a:gd name="connsiteX104" fmla="*/ 3557586 w 7113622"/>
                <a:gd name="connsiteY104" fmla="*/ 252411 h 371681"/>
                <a:gd name="connsiteX105" fmla="*/ 3367086 w 7113622"/>
                <a:gd name="connsiteY105" fmla="*/ 242886 h 371681"/>
                <a:gd name="connsiteX106" fmla="*/ 3202780 w 7113622"/>
                <a:gd name="connsiteY106" fmla="*/ 261936 h 371681"/>
                <a:gd name="connsiteX107" fmla="*/ 3057524 w 7113622"/>
                <a:gd name="connsiteY107" fmla="*/ 276224 h 371681"/>
                <a:gd name="connsiteX108" fmla="*/ 2912268 w 7113622"/>
                <a:gd name="connsiteY108" fmla="*/ 264317 h 371681"/>
                <a:gd name="connsiteX109" fmla="*/ 2736056 w 7113622"/>
                <a:gd name="connsiteY109" fmla="*/ 288127 h 371681"/>
                <a:gd name="connsiteX110" fmla="*/ 2581273 w 7113622"/>
                <a:gd name="connsiteY110" fmla="*/ 292891 h 371681"/>
                <a:gd name="connsiteX111" fmla="*/ 2474117 w 7113622"/>
                <a:gd name="connsiteY111" fmla="*/ 278603 h 371681"/>
                <a:gd name="connsiteX112" fmla="*/ 2336005 w 7113622"/>
                <a:gd name="connsiteY112" fmla="*/ 302418 h 371681"/>
                <a:gd name="connsiteX113" fmla="*/ 2214561 w 7113622"/>
                <a:gd name="connsiteY113" fmla="*/ 295273 h 371681"/>
                <a:gd name="connsiteX114" fmla="*/ 2081211 w 7113622"/>
                <a:gd name="connsiteY114" fmla="*/ 314324 h 371681"/>
                <a:gd name="connsiteX115" fmla="*/ 1971673 w 7113622"/>
                <a:gd name="connsiteY115" fmla="*/ 300036 h 371681"/>
                <a:gd name="connsiteX116" fmla="*/ 1897854 w 7113622"/>
                <a:gd name="connsiteY116" fmla="*/ 314323 h 371681"/>
                <a:gd name="connsiteX117" fmla="*/ 1812130 w 7113622"/>
                <a:gd name="connsiteY117" fmla="*/ 300035 h 371681"/>
                <a:gd name="connsiteX118" fmla="*/ 1631155 w 7113622"/>
                <a:gd name="connsiteY118" fmla="*/ 314324 h 371681"/>
                <a:gd name="connsiteX119" fmla="*/ 1214436 w 7113622"/>
                <a:gd name="connsiteY119" fmla="*/ 330993 h 371681"/>
                <a:gd name="connsiteX120" fmla="*/ 740567 w 7113622"/>
                <a:gd name="connsiteY120" fmla="*/ 371474 h 371681"/>
                <a:gd name="connsiteX121" fmla="*/ 290511 w 7113622"/>
                <a:gd name="connsiteY121" fmla="*/ 361949 h 371681"/>
                <a:gd name="connsiteX122" fmla="*/ 0 w 7113622"/>
                <a:gd name="connsiteY122" fmla="*/ 359568 h 371681"/>
                <a:gd name="connsiteX123" fmla="*/ 4761 w 7113622"/>
                <a:gd name="connsiteY123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155405 w 7113622"/>
                <a:gd name="connsiteY96" fmla="*/ 223835 h 371681"/>
                <a:gd name="connsiteX97" fmla="*/ 4976811 w 7113622"/>
                <a:gd name="connsiteY97" fmla="*/ 207167 h 371681"/>
                <a:gd name="connsiteX98" fmla="*/ 4838699 w 7113622"/>
                <a:gd name="connsiteY98" fmla="*/ 223836 h 371681"/>
                <a:gd name="connsiteX99" fmla="*/ 4619624 w 7113622"/>
                <a:gd name="connsiteY99" fmla="*/ 259554 h 371681"/>
                <a:gd name="connsiteX100" fmla="*/ 4417218 w 7113622"/>
                <a:gd name="connsiteY100" fmla="*/ 245268 h 371681"/>
                <a:gd name="connsiteX101" fmla="*/ 4126706 w 7113622"/>
                <a:gd name="connsiteY101" fmla="*/ 280986 h 371681"/>
                <a:gd name="connsiteX102" fmla="*/ 3964780 w 7113622"/>
                <a:gd name="connsiteY102" fmla="*/ 261936 h 371681"/>
                <a:gd name="connsiteX103" fmla="*/ 3826668 w 7113622"/>
                <a:gd name="connsiteY103" fmla="*/ 271461 h 371681"/>
                <a:gd name="connsiteX104" fmla="*/ 3557586 w 7113622"/>
                <a:gd name="connsiteY104" fmla="*/ 252411 h 371681"/>
                <a:gd name="connsiteX105" fmla="*/ 3367086 w 7113622"/>
                <a:gd name="connsiteY105" fmla="*/ 242886 h 371681"/>
                <a:gd name="connsiteX106" fmla="*/ 3202780 w 7113622"/>
                <a:gd name="connsiteY106" fmla="*/ 261936 h 371681"/>
                <a:gd name="connsiteX107" fmla="*/ 3057524 w 7113622"/>
                <a:gd name="connsiteY107" fmla="*/ 276224 h 371681"/>
                <a:gd name="connsiteX108" fmla="*/ 2912268 w 7113622"/>
                <a:gd name="connsiteY108" fmla="*/ 264317 h 371681"/>
                <a:gd name="connsiteX109" fmla="*/ 2736056 w 7113622"/>
                <a:gd name="connsiteY109" fmla="*/ 288127 h 371681"/>
                <a:gd name="connsiteX110" fmla="*/ 2581273 w 7113622"/>
                <a:gd name="connsiteY110" fmla="*/ 292891 h 371681"/>
                <a:gd name="connsiteX111" fmla="*/ 2474117 w 7113622"/>
                <a:gd name="connsiteY111" fmla="*/ 278603 h 371681"/>
                <a:gd name="connsiteX112" fmla="*/ 2336005 w 7113622"/>
                <a:gd name="connsiteY112" fmla="*/ 302418 h 371681"/>
                <a:gd name="connsiteX113" fmla="*/ 2214561 w 7113622"/>
                <a:gd name="connsiteY113" fmla="*/ 295273 h 371681"/>
                <a:gd name="connsiteX114" fmla="*/ 2081211 w 7113622"/>
                <a:gd name="connsiteY114" fmla="*/ 314324 h 371681"/>
                <a:gd name="connsiteX115" fmla="*/ 1971673 w 7113622"/>
                <a:gd name="connsiteY115" fmla="*/ 300036 h 371681"/>
                <a:gd name="connsiteX116" fmla="*/ 1897854 w 7113622"/>
                <a:gd name="connsiteY116" fmla="*/ 314323 h 371681"/>
                <a:gd name="connsiteX117" fmla="*/ 1812130 w 7113622"/>
                <a:gd name="connsiteY117" fmla="*/ 300035 h 371681"/>
                <a:gd name="connsiteX118" fmla="*/ 1631155 w 7113622"/>
                <a:gd name="connsiteY118" fmla="*/ 314324 h 371681"/>
                <a:gd name="connsiteX119" fmla="*/ 1214436 w 7113622"/>
                <a:gd name="connsiteY119" fmla="*/ 330993 h 371681"/>
                <a:gd name="connsiteX120" fmla="*/ 740567 w 7113622"/>
                <a:gd name="connsiteY120" fmla="*/ 371474 h 371681"/>
                <a:gd name="connsiteX121" fmla="*/ 290511 w 7113622"/>
                <a:gd name="connsiteY121" fmla="*/ 361949 h 371681"/>
                <a:gd name="connsiteX122" fmla="*/ 0 w 7113622"/>
                <a:gd name="connsiteY122" fmla="*/ 359568 h 371681"/>
                <a:gd name="connsiteX123" fmla="*/ 4761 w 7113622"/>
                <a:gd name="connsiteY123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357811 w 7113622"/>
                <a:gd name="connsiteY96" fmla="*/ 219073 h 371681"/>
                <a:gd name="connsiteX97" fmla="*/ 5155405 w 7113622"/>
                <a:gd name="connsiteY97" fmla="*/ 223835 h 371681"/>
                <a:gd name="connsiteX98" fmla="*/ 4976811 w 7113622"/>
                <a:gd name="connsiteY98" fmla="*/ 207167 h 371681"/>
                <a:gd name="connsiteX99" fmla="*/ 4838699 w 7113622"/>
                <a:gd name="connsiteY99" fmla="*/ 223836 h 371681"/>
                <a:gd name="connsiteX100" fmla="*/ 4619624 w 7113622"/>
                <a:gd name="connsiteY100" fmla="*/ 259554 h 371681"/>
                <a:gd name="connsiteX101" fmla="*/ 4417218 w 7113622"/>
                <a:gd name="connsiteY101" fmla="*/ 245268 h 371681"/>
                <a:gd name="connsiteX102" fmla="*/ 4126706 w 7113622"/>
                <a:gd name="connsiteY102" fmla="*/ 280986 h 371681"/>
                <a:gd name="connsiteX103" fmla="*/ 3964780 w 7113622"/>
                <a:gd name="connsiteY103" fmla="*/ 261936 h 371681"/>
                <a:gd name="connsiteX104" fmla="*/ 3826668 w 7113622"/>
                <a:gd name="connsiteY104" fmla="*/ 271461 h 371681"/>
                <a:gd name="connsiteX105" fmla="*/ 3557586 w 7113622"/>
                <a:gd name="connsiteY105" fmla="*/ 252411 h 371681"/>
                <a:gd name="connsiteX106" fmla="*/ 3367086 w 7113622"/>
                <a:gd name="connsiteY106" fmla="*/ 242886 h 371681"/>
                <a:gd name="connsiteX107" fmla="*/ 3202780 w 7113622"/>
                <a:gd name="connsiteY107" fmla="*/ 261936 h 371681"/>
                <a:gd name="connsiteX108" fmla="*/ 3057524 w 7113622"/>
                <a:gd name="connsiteY108" fmla="*/ 276224 h 371681"/>
                <a:gd name="connsiteX109" fmla="*/ 2912268 w 7113622"/>
                <a:gd name="connsiteY109" fmla="*/ 264317 h 371681"/>
                <a:gd name="connsiteX110" fmla="*/ 2736056 w 7113622"/>
                <a:gd name="connsiteY110" fmla="*/ 288127 h 371681"/>
                <a:gd name="connsiteX111" fmla="*/ 2581273 w 7113622"/>
                <a:gd name="connsiteY111" fmla="*/ 292891 h 371681"/>
                <a:gd name="connsiteX112" fmla="*/ 2474117 w 7113622"/>
                <a:gd name="connsiteY112" fmla="*/ 278603 h 371681"/>
                <a:gd name="connsiteX113" fmla="*/ 2336005 w 7113622"/>
                <a:gd name="connsiteY113" fmla="*/ 302418 h 371681"/>
                <a:gd name="connsiteX114" fmla="*/ 2214561 w 7113622"/>
                <a:gd name="connsiteY114" fmla="*/ 295273 h 371681"/>
                <a:gd name="connsiteX115" fmla="*/ 2081211 w 7113622"/>
                <a:gd name="connsiteY115" fmla="*/ 314324 h 371681"/>
                <a:gd name="connsiteX116" fmla="*/ 1971673 w 7113622"/>
                <a:gd name="connsiteY116" fmla="*/ 300036 h 371681"/>
                <a:gd name="connsiteX117" fmla="*/ 1897854 w 7113622"/>
                <a:gd name="connsiteY117" fmla="*/ 314323 h 371681"/>
                <a:gd name="connsiteX118" fmla="*/ 1812130 w 7113622"/>
                <a:gd name="connsiteY118" fmla="*/ 300035 h 371681"/>
                <a:gd name="connsiteX119" fmla="*/ 1631155 w 7113622"/>
                <a:gd name="connsiteY119" fmla="*/ 314324 h 371681"/>
                <a:gd name="connsiteX120" fmla="*/ 1214436 w 7113622"/>
                <a:gd name="connsiteY120" fmla="*/ 330993 h 371681"/>
                <a:gd name="connsiteX121" fmla="*/ 740567 w 7113622"/>
                <a:gd name="connsiteY121" fmla="*/ 371474 h 371681"/>
                <a:gd name="connsiteX122" fmla="*/ 290511 w 7113622"/>
                <a:gd name="connsiteY122" fmla="*/ 361949 h 371681"/>
                <a:gd name="connsiteX123" fmla="*/ 0 w 7113622"/>
                <a:gd name="connsiteY123" fmla="*/ 359568 h 371681"/>
                <a:gd name="connsiteX124" fmla="*/ 4761 w 7113622"/>
                <a:gd name="connsiteY12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355429 w 7113622"/>
                <a:gd name="connsiteY96" fmla="*/ 204785 h 371681"/>
                <a:gd name="connsiteX97" fmla="*/ 5155405 w 7113622"/>
                <a:gd name="connsiteY97" fmla="*/ 223835 h 371681"/>
                <a:gd name="connsiteX98" fmla="*/ 4976811 w 7113622"/>
                <a:gd name="connsiteY98" fmla="*/ 207167 h 371681"/>
                <a:gd name="connsiteX99" fmla="*/ 4838699 w 7113622"/>
                <a:gd name="connsiteY99" fmla="*/ 223836 h 371681"/>
                <a:gd name="connsiteX100" fmla="*/ 4619624 w 7113622"/>
                <a:gd name="connsiteY100" fmla="*/ 259554 h 371681"/>
                <a:gd name="connsiteX101" fmla="*/ 4417218 w 7113622"/>
                <a:gd name="connsiteY101" fmla="*/ 245268 h 371681"/>
                <a:gd name="connsiteX102" fmla="*/ 4126706 w 7113622"/>
                <a:gd name="connsiteY102" fmla="*/ 280986 h 371681"/>
                <a:gd name="connsiteX103" fmla="*/ 3964780 w 7113622"/>
                <a:gd name="connsiteY103" fmla="*/ 261936 h 371681"/>
                <a:gd name="connsiteX104" fmla="*/ 3826668 w 7113622"/>
                <a:gd name="connsiteY104" fmla="*/ 271461 h 371681"/>
                <a:gd name="connsiteX105" fmla="*/ 3557586 w 7113622"/>
                <a:gd name="connsiteY105" fmla="*/ 252411 h 371681"/>
                <a:gd name="connsiteX106" fmla="*/ 3367086 w 7113622"/>
                <a:gd name="connsiteY106" fmla="*/ 242886 h 371681"/>
                <a:gd name="connsiteX107" fmla="*/ 3202780 w 7113622"/>
                <a:gd name="connsiteY107" fmla="*/ 261936 h 371681"/>
                <a:gd name="connsiteX108" fmla="*/ 3057524 w 7113622"/>
                <a:gd name="connsiteY108" fmla="*/ 276224 h 371681"/>
                <a:gd name="connsiteX109" fmla="*/ 2912268 w 7113622"/>
                <a:gd name="connsiteY109" fmla="*/ 264317 h 371681"/>
                <a:gd name="connsiteX110" fmla="*/ 2736056 w 7113622"/>
                <a:gd name="connsiteY110" fmla="*/ 288127 h 371681"/>
                <a:gd name="connsiteX111" fmla="*/ 2581273 w 7113622"/>
                <a:gd name="connsiteY111" fmla="*/ 292891 h 371681"/>
                <a:gd name="connsiteX112" fmla="*/ 2474117 w 7113622"/>
                <a:gd name="connsiteY112" fmla="*/ 278603 h 371681"/>
                <a:gd name="connsiteX113" fmla="*/ 2336005 w 7113622"/>
                <a:gd name="connsiteY113" fmla="*/ 302418 h 371681"/>
                <a:gd name="connsiteX114" fmla="*/ 2214561 w 7113622"/>
                <a:gd name="connsiteY114" fmla="*/ 295273 h 371681"/>
                <a:gd name="connsiteX115" fmla="*/ 2081211 w 7113622"/>
                <a:gd name="connsiteY115" fmla="*/ 314324 h 371681"/>
                <a:gd name="connsiteX116" fmla="*/ 1971673 w 7113622"/>
                <a:gd name="connsiteY116" fmla="*/ 300036 h 371681"/>
                <a:gd name="connsiteX117" fmla="*/ 1897854 w 7113622"/>
                <a:gd name="connsiteY117" fmla="*/ 314323 h 371681"/>
                <a:gd name="connsiteX118" fmla="*/ 1812130 w 7113622"/>
                <a:gd name="connsiteY118" fmla="*/ 300035 h 371681"/>
                <a:gd name="connsiteX119" fmla="*/ 1631155 w 7113622"/>
                <a:gd name="connsiteY119" fmla="*/ 314324 h 371681"/>
                <a:gd name="connsiteX120" fmla="*/ 1214436 w 7113622"/>
                <a:gd name="connsiteY120" fmla="*/ 330993 h 371681"/>
                <a:gd name="connsiteX121" fmla="*/ 740567 w 7113622"/>
                <a:gd name="connsiteY121" fmla="*/ 371474 h 371681"/>
                <a:gd name="connsiteX122" fmla="*/ 290511 w 7113622"/>
                <a:gd name="connsiteY122" fmla="*/ 361949 h 371681"/>
                <a:gd name="connsiteX123" fmla="*/ 0 w 7113622"/>
                <a:gd name="connsiteY123" fmla="*/ 359568 h 371681"/>
                <a:gd name="connsiteX124" fmla="*/ 4761 w 7113622"/>
                <a:gd name="connsiteY12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355429 w 7113622"/>
                <a:gd name="connsiteY96" fmla="*/ 204785 h 371681"/>
                <a:gd name="connsiteX97" fmla="*/ 5155405 w 7113622"/>
                <a:gd name="connsiteY97" fmla="*/ 223835 h 371681"/>
                <a:gd name="connsiteX98" fmla="*/ 4976811 w 7113622"/>
                <a:gd name="connsiteY98" fmla="*/ 207167 h 371681"/>
                <a:gd name="connsiteX99" fmla="*/ 4838699 w 7113622"/>
                <a:gd name="connsiteY99" fmla="*/ 223836 h 371681"/>
                <a:gd name="connsiteX100" fmla="*/ 4619624 w 7113622"/>
                <a:gd name="connsiteY100" fmla="*/ 259554 h 371681"/>
                <a:gd name="connsiteX101" fmla="*/ 4417218 w 7113622"/>
                <a:gd name="connsiteY101" fmla="*/ 245268 h 371681"/>
                <a:gd name="connsiteX102" fmla="*/ 4126706 w 7113622"/>
                <a:gd name="connsiteY102" fmla="*/ 280986 h 371681"/>
                <a:gd name="connsiteX103" fmla="*/ 3964780 w 7113622"/>
                <a:gd name="connsiteY103" fmla="*/ 261936 h 371681"/>
                <a:gd name="connsiteX104" fmla="*/ 3826668 w 7113622"/>
                <a:gd name="connsiteY104" fmla="*/ 271461 h 371681"/>
                <a:gd name="connsiteX105" fmla="*/ 3557586 w 7113622"/>
                <a:gd name="connsiteY105" fmla="*/ 252411 h 371681"/>
                <a:gd name="connsiteX106" fmla="*/ 3367086 w 7113622"/>
                <a:gd name="connsiteY106" fmla="*/ 242886 h 371681"/>
                <a:gd name="connsiteX107" fmla="*/ 3202780 w 7113622"/>
                <a:gd name="connsiteY107" fmla="*/ 261936 h 371681"/>
                <a:gd name="connsiteX108" fmla="*/ 3057524 w 7113622"/>
                <a:gd name="connsiteY108" fmla="*/ 276224 h 371681"/>
                <a:gd name="connsiteX109" fmla="*/ 2912268 w 7113622"/>
                <a:gd name="connsiteY109" fmla="*/ 264317 h 371681"/>
                <a:gd name="connsiteX110" fmla="*/ 2736056 w 7113622"/>
                <a:gd name="connsiteY110" fmla="*/ 288127 h 371681"/>
                <a:gd name="connsiteX111" fmla="*/ 2581273 w 7113622"/>
                <a:gd name="connsiteY111" fmla="*/ 292891 h 371681"/>
                <a:gd name="connsiteX112" fmla="*/ 2474117 w 7113622"/>
                <a:gd name="connsiteY112" fmla="*/ 278603 h 371681"/>
                <a:gd name="connsiteX113" fmla="*/ 2336005 w 7113622"/>
                <a:gd name="connsiteY113" fmla="*/ 302418 h 371681"/>
                <a:gd name="connsiteX114" fmla="*/ 2214561 w 7113622"/>
                <a:gd name="connsiteY114" fmla="*/ 295273 h 371681"/>
                <a:gd name="connsiteX115" fmla="*/ 2081211 w 7113622"/>
                <a:gd name="connsiteY115" fmla="*/ 314324 h 371681"/>
                <a:gd name="connsiteX116" fmla="*/ 1971673 w 7113622"/>
                <a:gd name="connsiteY116" fmla="*/ 300036 h 371681"/>
                <a:gd name="connsiteX117" fmla="*/ 1897854 w 7113622"/>
                <a:gd name="connsiteY117" fmla="*/ 314323 h 371681"/>
                <a:gd name="connsiteX118" fmla="*/ 1812130 w 7113622"/>
                <a:gd name="connsiteY118" fmla="*/ 300035 h 371681"/>
                <a:gd name="connsiteX119" fmla="*/ 1631155 w 7113622"/>
                <a:gd name="connsiteY119" fmla="*/ 314324 h 371681"/>
                <a:gd name="connsiteX120" fmla="*/ 1214436 w 7113622"/>
                <a:gd name="connsiteY120" fmla="*/ 330993 h 371681"/>
                <a:gd name="connsiteX121" fmla="*/ 740567 w 7113622"/>
                <a:gd name="connsiteY121" fmla="*/ 371474 h 371681"/>
                <a:gd name="connsiteX122" fmla="*/ 290511 w 7113622"/>
                <a:gd name="connsiteY122" fmla="*/ 361949 h 371681"/>
                <a:gd name="connsiteX123" fmla="*/ 0 w 7113622"/>
                <a:gd name="connsiteY123" fmla="*/ 359568 h 371681"/>
                <a:gd name="connsiteX124" fmla="*/ 4761 w 7113622"/>
                <a:gd name="connsiteY12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355429 w 7113622"/>
                <a:gd name="connsiteY96" fmla="*/ 204785 h 371681"/>
                <a:gd name="connsiteX97" fmla="*/ 5155405 w 7113622"/>
                <a:gd name="connsiteY97" fmla="*/ 223835 h 371681"/>
                <a:gd name="connsiteX98" fmla="*/ 4976811 w 7113622"/>
                <a:gd name="connsiteY98" fmla="*/ 207167 h 371681"/>
                <a:gd name="connsiteX99" fmla="*/ 4838699 w 7113622"/>
                <a:gd name="connsiteY99" fmla="*/ 223836 h 371681"/>
                <a:gd name="connsiteX100" fmla="*/ 4619624 w 7113622"/>
                <a:gd name="connsiteY100" fmla="*/ 259554 h 371681"/>
                <a:gd name="connsiteX101" fmla="*/ 4417218 w 7113622"/>
                <a:gd name="connsiteY101" fmla="*/ 245268 h 371681"/>
                <a:gd name="connsiteX102" fmla="*/ 4126706 w 7113622"/>
                <a:gd name="connsiteY102" fmla="*/ 280986 h 371681"/>
                <a:gd name="connsiteX103" fmla="*/ 3964780 w 7113622"/>
                <a:gd name="connsiteY103" fmla="*/ 261936 h 371681"/>
                <a:gd name="connsiteX104" fmla="*/ 3826668 w 7113622"/>
                <a:gd name="connsiteY104" fmla="*/ 271461 h 371681"/>
                <a:gd name="connsiteX105" fmla="*/ 3557586 w 7113622"/>
                <a:gd name="connsiteY105" fmla="*/ 252411 h 371681"/>
                <a:gd name="connsiteX106" fmla="*/ 3367086 w 7113622"/>
                <a:gd name="connsiteY106" fmla="*/ 242886 h 371681"/>
                <a:gd name="connsiteX107" fmla="*/ 3202780 w 7113622"/>
                <a:gd name="connsiteY107" fmla="*/ 261936 h 371681"/>
                <a:gd name="connsiteX108" fmla="*/ 3057524 w 7113622"/>
                <a:gd name="connsiteY108" fmla="*/ 276224 h 371681"/>
                <a:gd name="connsiteX109" fmla="*/ 2912268 w 7113622"/>
                <a:gd name="connsiteY109" fmla="*/ 264317 h 371681"/>
                <a:gd name="connsiteX110" fmla="*/ 2736056 w 7113622"/>
                <a:gd name="connsiteY110" fmla="*/ 288127 h 371681"/>
                <a:gd name="connsiteX111" fmla="*/ 2581273 w 7113622"/>
                <a:gd name="connsiteY111" fmla="*/ 292891 h 371681"/>
                <a:gd name="connsiteX112" fmla="*/ 2474117 w 7113622"/>
                <a:gd name="connsiteY112" fmla="*/ 278603 h 371681"/>
                <a:gd name="connsiteX113" fmla="*/ 2336005 w 7113622"/>
                <a:gd name="connsiteY113" fmla="*/ 302418 h 371681"/>
                <a:gd name="connsiteX114" fmla="*/ 2214561 w 7113622"/>
                <a:gd name="connsiteY114" fmla="*/ 295273 h 371681"/>
                <a:gd name="connsiteX115" fmla="*/ 2081211 w 7113622"/>
                <a:gd name="connsiteY115" fmla="*/ 314324 h 371681"/>
                <a:gd name="connsiteX116" fmla="*/ 1971673 w 7113622"/>
                <a:gd name="connsiteY116" fmla="*/ 300036 h 371681"/>
                <a:gd name="connsiteX117" fmla="*/ 1897854 w 7113622"/>
                <a:gd name="connsiteY117" fmla="*/ 314323 h 371681"/>
                <a:gd name="connsiteX118" fmla="*/ 1812130 w 7113622"/>
                <a:gd name="connsiteY118" fmla="*/ 300035 h 371681"/>
                <a:gd name="connsiteX119" fmla="*/ 1631155 w 7113622"/>
                <a:gd name="connsiteY119" fmla="*/ 314324 h 371681"/>
                <a:gd name="connsiteX120" fmla="*/ 1214436 w 7113622"/>
                <a:gd name="connsiteY120" fmla="*/ 330993 h 371681"/>
                <a:gd name="connsiteX121" fmla="*/ 740567 w 7113622"/>
                <a:gd name="connsiteY121" fmla="*/ 371474 h 371681"/>
                <a:gd name="connsiteX122" fmla="*/ 290511 w 7113622"/>
                <a:gd name="connsiteY122" fmla="*/ 361949 h 371681"/>
                <a:gd name="connsiteX123" fmla="*/ 0 w 7113622"/>
                <a:gd name="connsiteY123" fmla="*/ 359568 h 371681"/>
                <a:gd name="connsiteX124" fmla="*/ 4761 w 7113622"/>
                <a:gd name="connsiteY12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719761 w 7113622"/>
                <a:gd name="connsiteY94" fmla="*/ 200023 h 371681"/>
                <a:gd name="connsiteX95" fmla="*/ 5493543 w 7113622"/>
                <a:gd name="connsiteY95" fmla="*/ 211930 h 371681"/>
                <a:gd name="connsiteX96" fmla="*/ 5495924 w 7113622"/>
                <a:gd name="connsiteY96" fmla="*/ 211930 h 371681"/>
                <a:gd name="connsiteX97" fmla="*/ 5355429 w 7113622"/>
                <a:gd name="connsiteY97" fmla="*/ 204785 h 371681"/>
                <a:gd name="connsiteX98" fmla="*/ 5155405 w 7113622"/>
                <a:gd name="connsiteY98" fmla="*/ 223835 h 371681"/>
                <a:gd name="connsiteX99" fmla="*/ 4976811 w 7113622"/>
                <a:gd name="connsiteY99" fmla="*/ 207167 h 371681"/>
                <a:gd name="connsiteX100" fmla="*/ 4838699 w 7113622"/>
                <a:gd name="connsiteY100" fmla="*/ 223836 h 371681"/>
                <a:gd name="connsiteX101" fmla="*/ 4619624 w 7113622"/>
                <a:gd name="connsiteY101" fmla="*/ 259554 h 371681"/>
                <a:gd name="connsiteX102" fmla="*/ 4417218 w 7113622"/>
                <a:gd name="connsiteY102" fmla="*/ 245268 h 371681"/>
                <a:gd name="connsiteX103" fmla="*/ 4126706 w 7113622"/>
                <a:gd name="connsiteY103" fmla="*/ 280986 h 371681"/>
                <a:gd name="connsiteX104" fmla="*/ 3964780 w 7113622"/>
                <a:gd name="connsiteY104" fmla="*/ 261936 h 371681"/>
                <a:gd name="connsiteX105" fmla="*/ 3826668 w 7113622"/>
                <a:gd name="connsiteY105" fmla="*/ 271461 h 371681"/>
                <a:gd name="connsiteX106" fmla="*/ 3557586 w 7113622"/>
                <a:gd name="connsiteY106" fmla="*/ 252411 h 371681"/>
                <a:gd name="connsiteX107" fmla="*/ 3367086 w 7113622"/>
                <a:gd name="connsiteY107" fmla="*/ 242886 h 371681"/>
                <a:gd name="connsiteX108" fmla="*/ 3202780 w 7113622"/>
                <a:gd name="connsiteY108" fmla="*/ 261936 h 371681"/>
                <a:gd name="connsiteX109" fmla="*/ 3057524 w 7113622"/>
                <a:gd name="connsiteY109" fmla="*/ 276224 h 371681"/>
                <a:gd name="connsiteX110" fmla="*/ 2912268 w 7113622"/>
                <a:gd name="connsiteY110" fmla="*/ 264317 h 371681"/>
                <a:gd name="connsiteX111" fmla="*/ 2736056 w 7113622"/>
                <a:gd name="connsiteY111" fmla="*/ 288127 h 371681"/>
                <a:gd name="connsiteX112" fmla="*/ 2581273 w 7113622"/>
                <a:gd name="connsiteY112" fmla="*/ 292891 h 371681"/>
                <a:gd name="connsiteX113" fmla="*/ 2474117 w 7113622"/>
                <a:gd name="connsiteY113" fmla="*/ 278603 h 371681"/>
                <a:gd name="connsiteX114" fmla="*/ 2336005 w 7113622"/>
                <a:gd name="connsiteY114" fmla="*/ 302418 h 371681"/>
                <a:gd name="connsiteX115" fmla="*/ 2214561 w 7113622"/>
                <a:gd name="connsiteY115" fmla="*/ 295273 h 371681"/>
                <a:gd name="connsiteX116" fmla="*/ 2081211 w 7113622"/>
                <a:gd name="connsiteY116" fmla="*/ 314324 h 371681"/>
                <a:gd name="connsiteX117" fmla="*/ 1971673 w 7113622"/>
                <a:gd name="connsiteY117" fmla="*/ 300036 h 371681"/>
                <a:gd name="connsiteX118" fmla="*/ 1897854 w 7113622"/>
                <a:gd name="connsiteY118" fmla="*/ 314323 h 371681"/>
                <a:gd name="connsiteX119" fmla="*/ 1812130 w 7113622"/>
                <a:gd name="connsiteY119" fmla="*/ 300035 h 371681"/>
                <a:gd name="connsiteX120" fmla="*/ 1631155 w 7113622"/>
                <a:gd name="connsiteY120" fmla="*/ 314324 h 371681"/>
                <a:gd name="connsiteX121" fmla="*/ 1214436 w 7113622"/>
                <a:gd name="connsiteY121" fmla="*/ 330993 h 371681"/>
                <a:gd name="connsiteX122" fmla="*/ 740567 w 7113622"/>
                <a:gd name="connsiteY122" fmla="*/ 371474 h 371681"/>
                <a:gd name="connsiteX123" fmla="*/ 290511 w 7113622"/>
                <a:gd name="connsiteY123" fmla="*/ 361949 h 371681"/>
                <a:gd name="connsiteX124" fmla="*/ 0 w 7113622"/>
                <a:gd name="connsiteY124" fmla="*/ 359568 h 371681"/>
                <a:gd name="connsiteX125" fmla="*/ 4761 w 7113622"/>
                <a:gd name="connsiteY125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722142 w 7113622"/>
                <a:gd name="connsiteY94" fmla="*/ 180973 h 371681"/>
                <a:gd name="connsiteX95" fmla="*/ 5493543 w 7113622"/>
                <a:gd name="connsiteY95" fmla="*/ 211930 h 371681"/>
                <a:gd name="connsiteX96" fmla="*/ 5495924 w 7113622"/>
                <a:gd name="connsiteY96" fmla="*/ 211930 h 371681"/>
                <a:gd name="connsiteX97" fmla="*/ 5355429 w 7113622"/>
                <a:gd name="connsiteY97" fmla="*/ 204785 h 371681"/>
                <a:gd name="connsiteX98" fmla="*/ 5155405 w 7113622"/>
                <a:gd name="connsiteY98" fmla="*/ 223835 h 371681"/>
                <a:gd name="connsiteX99" fmla="*/ 4976811 w 7113622"/>
                <a:gd name="connsiteY99" fmla="*/ 207167 h 371681"/>
                <a:gd name="connsiteX100" fmla="*/ 4838699 w 7113622"/>
                <a:gd name="connsiteY100" fmla="*/ 223836 h 371681"/>
                <a:gd name="connsiteX101" fmla="*/ 4619624 w 7113622"/>
                <a:gd name="connsiteY101" fmla="*/ 259554 h 371681"/>
                <a:gd name="connsiteX102" fmla="*/ 4417218 w 7113622"/>
                <a:gd name="connsiteY102" fmla="*/ 245268 h 371681"/>
                <a:gd name="connsiteX103" fmla="*/ 4126706 w 7113622"/>
                <a:gd name="connsiteY103" fmla="*/ 280986 h 371681"/>
                <a:gd name="connsiteX104" fmla="*/ 3964780 w 7113622"/>
                <a:gd name="connsiteY104" fmla="*/ 261936 h 371681"/>
                <a:gd name="connsiteX105" fmla="*/ 3826668 w 7113622"/>
                <a:gd name="connsiteY105" fmla="*/ 271461 h 371681"/>
                <a:gd name="connsiteX106" fmla="*/ 3557586 w 7113622"/>
                <a:gd name="connsiteY106" fmla="*/ 252411 h 371681"/>
                <a:gd name="connsiteX107" fmla="*/ 3367086 w 7113622"/>
                <a:gd name="connsiteY107" fmla="*/ 242886 h 371681"/>
                <a:gd name="connsiteX108" fmla="*/ 3202780 w 7113622"/>
                <a:gd name="connsiteY108" fmla="*/ 261936 h 371681"/>
                <a:gd name="connsiteX109" fmla="*/ 3057524 w 7113622"/>
                <a:gd name="connsiteY109" fmla="*/ 276224 h 371681"/>
                <a:gd name="connsiteX110" fmla="*/ 2912268 w 7113622"/>
                <a:gd name="connsiteY110" fmla="*/ 264317 h 371681"/>
                <a:gd name="connsiteX111" fmla="*/ 2736056 w 7113622"/>
                <a:gd name="connsiteY111" fmla="*/ 288127 h 371681"/>
                <a:gd name="connsiteX112" fmla="*/ 2581273 w 7113622"/>
                <a:gd name="connsiteY112" fmla="*/ 292891 h 371681"/>
                <a:gd name="connsiteX113" fmla="*/ 2474117 w 7113622"/>
                <a:gd name="connsiteY113" fmla="*/ 278603 h 371681"/>
                <a:gd name="connsiteX114" fmla="*/ 2336005 w 7113622"/>
                <a:gd name="connsiteY114" fmla="*/ 302418 h 371681"/>
                <a:gd name="connsiteX115" fmla="*/ 2214561 w 7113622"/>
                <a:gd name="connsiteY115" fmla="*/ 295273 h 371681"/>
                <a:gd name="connsiteX116" fmla="*/ 2081211 w 7113622"/>
                <a:gd name="connsiteY116" fmla="*/ 314324 h 371681"/>
                <a:gd name="connsiteX117" fmla="*/ 1971673 w 7113622"/>
                <a:gd name="connsiteY117" fmla="*/ 300036 h 371681"/>
                <a:gd name="connsiteX118" fmla="*/ 1897854 w 7113622"/>
                <a:gd name="connsiteY118" fmla="*/ 314323 h 371681"/>
                <a:gd name="connsiteX119" fmla="*/ 1812130 w 7113622"/>
                <a:gd name="connsiteY119" fmla="*/ 300035 h 371681"/>
                <a:gd name="connsiteX120" fmla="*/ 1631155 w 7113622"/>
                <a:gd name="connsiteY120" fmla="*/ 314324 h 371681"/>
                <a:gd name="connsiteX121" fmla="*/ 1214436 w 7113622"/>
                <a:gd name="connsiteY121" fmla="*/ 330993 h 371681"/>
                <a:gd name="connsiteX122" fmla="*/ 740567 w 7113622"/>
                <a:gd name="connsiteY122" fmla="*/ 371474 h 371681"/>
                <a:gd name="connsiteX123" fmla="*/ 290511 w 7113622"/>
                <a:gd name="connsiteY123" fmla="*/ 361949 h 371681"/>
                <a:gd name="connsiteX124" fmla="*/ 0 w 7113622"/>
                <a:gd name="connsiteY124" fmla="*/ 359568 h 371681"/>
                <a:gd name="connsiteX125" fmla="*/ 4761 w 7113622"/>
                <a:gd name="connsiteY125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31693 w 7113622"/>
                <a:gd name="connsiteY93" fmla="*/ 183355 h 371681"/>
                <a:gd name="connsiteX94" fmla="*/ 5722142 w 7113622"/>
                <a:gd name="connsiteY94" fmla="*/ 180973 h 371681"/>
                <a:gd name="connsiteX95" fmla="*/ 5493543 w 7113622"/>
                <a:gd name="connsiteY95" fmla="*/ 211930 h 371681"/>
                <a:gd name="connsiteX96" fmla="*/ 5495924 w 7113622"/>
                <a:gd name="connsiteY96" fmla="*/ 211930 h 371681"/>
                <a:gd name="connsiteX97" fmla="*/ 5355429 w 7113622"/>
                <a:gd name="connsiteY97" fmla="*/ 204785 h 371681"/>
                <a:gd name="connsiteX98" fmla="*/ 5155405 w 7113622"/>
                <a:gd name="connsiteY98" fmla="*/ 223835 h 371681"/>
                <a:gd name="connsiteX99" fmla="*/ 4976811 w 7113622"/>
                <a:gd name="connsiteY99" fmla="*/ 207167 h 371681"/>
                <a:gd name="connsiteX100" fmla="*/ 4838699 w 7113622"/>
                <a:gd name="connsiteY100" fmla="*/ 223836 h 371681"/>
                <a:gd name="connsiteX101" fmla="*/ 4619624 w 7113622"/>
                <a:gd name="connsiteY101" fmla="*/ 259554 h 371681"/>
                <a:gd name="connsiteX102" fmla="*/ 4417218 w 7113622"/>
                <a:gd name="connsiteY102" fmla="*/ 245268 h 371681"/>
                <a:gd name="connsiteX103" fmla="*/ 4126706 w 7113622"/>
                <a:gd name="connsiteY103" fmla="*/ 280986 h 371681"/>
                <a:gd name="connsiteX104" fmla="*/ 3964780 w 7113622"/>
                <a:gd name="connsiteY104" fmla="*/ 261936 h 371681"/>
                <a:gd name="connsiteX105" fmla="*/ 3826668 w 7113622"/>
                <a:gd name="connsiteY105" fmla="*/ 271461 h 371681"/>
                <a:gd name="connsiteX106" fmla="*/ 3557586 w 7113622"/>
                <a:gd name="connsiteY106" fmla="*/ 252411 h 371681"/>
                <a:gd name="connsiteX107" fmla="*/ 3367086 w 7113622"/>
                <a:gd name="connsiteY107" fmla="*/ 242886 h 371681"/>
                <a:gd name="connsiteX108" fmla="*/ 3202780 w 7113622"/>
                <a:gd name="connsiteY108" fmla="*/ 261936 h 371681"/>
                <a:gd name="connsiteX109" fmla="*/ 3057524 w 7113622"/>
                <a:gd name="connsiteY109" fmla="*/ 276224 h 371681"/>
                <a:gd name="connsiteX110" fmla="*/ 2912268 w 7113622"/>
                <a:gd name="connsiteY110" fmla="*/ 264317 h 371681"/>
                <a:gd name="connsiteX111" fmla="*/ 2736056 w 7113622"/>
                <a:gd name="connsiteY111" fmla="*/ 288127 h 371681"/>
                <a:gd name="connsiteX112" fmla="*/ 2581273 w 7113622"/>
                <a:gd name="connsiteY112" fmla="*/ 292891 h 371681"/>
                <a:gd name="connsiteX113" fmla="*/ 2474117 w 7113622"/>
                <a:gd name="connsiteY113" fmla="*/ 278603 h 371681"/>
                <a:gd name="connsiteX114" fmla="*/ 2336005 w 7113622"/>
                <a:gd name="connsiteY114" fmla="*/ 302418 h 371681"/>
                <a:gd name="connsiteX115" fmla="*/ 2214561 w 7113622"/>
                <a:gd name="connsiteY115" fmla="*/ 295273 h 371681"/>
                <a:gd name="connsiteX116" fmla="*/ 2081211 w 7113622"/>
                <a:gd name="connsiteY116" fmla="*/ 314324 h 371681"/>
                <a:gd name="connsiteX117" fmla="*/ 1971673 w 7113622"/>
                <a:gd name="connsiteY117" fmla="*/ 300036 h 371681"/>
                <a:gd name="connsiteX118" fmla="*/ 1897854 w 7113622"/>
                <a:gd name="connsiteY118" fmla="*/ 314323 h 371681"/>
                <a:gd name="connsiteX119" fmla="*/ 1812130 w 7113622"/>
                <a:gd name="connsiteY119" fmla="*/ 300035 h 371681"/>
                <a:gd name="connsiteX120" fmla="*/ 1631155 w 7113622"/>
                <a:gd name="connsiteY120" fmla="*/ 314324 h 371681"/>
                <a:gd name="connsiteX121" fmla="*/ 1214436 w 7113622"/>
                <a:gd name="connsiteY121" fmla="*/ 330993 h 371681"/>
                <a:gd name="connsiteX122" fmla="*/ 740567 w 7113622"/>
                <a:gd name="connsiteY122" fmla="*/ 371474 h 371681"/>
                <a:gd name="connsiteX123" fmla="*/ 290511 w 7113622"/>
                <a:gd name="connsiteY123" fmla="*/ 361949 h 371681"/>
                <a:gd name="connsiteX124" fmla="*/ 0 w 7113622"/>
                <a:gd name="connsiteY124" fmla="*/ 359568 h 371681"/>
                <a:gd name="connsiteX125" fmla="*/ 4761 w 7113622"/>
                <a:gd name="connsiteY125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6257924 w 7113622"/>
                <a:gd name="connsiteY93" fmla="*/ 1857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88905 w 7113622"/>
                <a:gd name="connsiteY92" fmla="*/ 171449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86549 w 7113622"/>
                <a:gd name="connsiteY91" fmla="*/ 159542 h 371681"/>
                <a:gd name="connsiteX92" fmla="*/ 6488905 w 7113622"/>
                <a:gd name="connsiteY92" fmla="*/ 171449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0862 w 7113622"/>
                <a:gd name="connsiteY90" fmla="*/ 152398 h 371681"/>
                <a:gd name="connsiteX91" fmla="*/ 6686549 w 7113622"/>
                <a:gd name="connsiteY91" fmla="*/ 159542 h 371681"/>
                <a:gd name="connsiteX92" fmla="*/ 6488905 w 7113622"/>
                <a:gd name="connsiteY92" fmla="*/ 171449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0862 w 7113622"/>
                <a:gd name="connsiteY90" fmla="*/ 152398 h 371681"/>
                <a:gd name="connsiteX91" fmla="*/ 6686549 w 7113622"/>
                <a:gd name="connsiteY91" fmla="*/ 159542 h 371681"/>
                <a:gd name="connsiteX92" fmla="*/ 6491286 w 7113622"/>
                <a:gd name="connsiteY92" fmla="*/ 164305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48498 w 7113622"/>
                <a:gd name="connsiteY89" fmla="*/ 214312 h 371681"/>
                <a:gd name="connsiteX90" fmla="*/ 6900862 w 7113622"/>
                <a:gd name="connsiteY90" fmla="*/ 152398 h 371681"/>
                <a:gd name="connsiteX91" fmla="*/ 6686549 w 7113622"/>
                <a:gd name="connsiteY91" fmla="*/ 159542 h 371681"/>
                <a:gd name="connsiteX92" fmla="*/ 6491286 w 7113622"/>
                <a:gd name="connsiteY92" fmla="*/ 164305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69962"/>
                <a:gd name="connsiteY0" fmla="*/ 197644 h 371681"/>
                <a:gd name="connsiteX1" fmla="*/ 492917 w 7169962"/>
                <a:gd name="connsiteY1" fmla="*/ 207169 h 371681"/>
                <a:gd name="connsiteX2" fmla="*/ 773905 w 7169962"/>
                <a:gd name="connsiteY2" fmla="*/ 216694 h 371681"/>
                <a:gd name="connsiteX3" fmla="*/ 1040605 w 7169962"/>
                <a:gd name="connsiteY3" fmla="*/ 197644 h 371681"/>
                <a:gd name="connsiteX4" fmla="*/ 1323974 w 7169962"/>
                <a:gd name="connsiteY4" fmla="*/ 180975 h 371681"/>
                <a:gd name="connsiteX5" fmla="*/ 1488280 w 7169962"/>
                <a:gd name="connsiteY5" fmla="*/ 185737 h 371681"/>
                <a:gd name="connsiteX6" fmla="*/ 1647823 w 7169962"/>
                <a:gd name="connsiteY6" fmla="*/ 183355 h 371681"/>
                <a:gd name="connsiteX7" fmla="*/ 1764505 w 7169962"/>
                <a:gd name="connsiteY7" fmla="*/ 169069 h 371681"/>
                <a:gd name="connsiteX8" fmla="*/ 1816892 w 7169962"/>
                <a:gd name="connsiteY8" fmla="*/ 159544 h 371681"/>
                <a:gd name="connsiteX9" fmla="*/ 1890711 w 7169962"/>
                <a:gd name="connsiteY9" fmla="*/ 183356 h 371681"/>
                <a:gd name="connsiteX10" fmla="*/ 1955005 w 7169962"/>
                <a:gd name="connsiteY10" fmla="*/ 161925 h 371681"/>
                <a:gd name="connsiteX11" fmla="*/ 2040730 w 7169962"/>
                <a:gd name="connsiteY11" fmla="*/ 178594 h 371681"/>
                <a:gd name="connsiteX12" fmla="*/ 2133599 w 7169962"/>
                <a:gd name="connsiteY12" fmla="*/ 161925 h 371681"/>
                <a:gd name="connsiteX13" fmla="*/ 2209799 w 7169962"/>
                <a:gd name="connsiteY13" fmla="*/ 152400 h 371681"/>
                <a:gd name="connsiteX14" fmla="*/ 2305049 w 7169962"/>
                <a:gd name="connsiteY14" fmla="*/ 169069 h 371681"/>
                <a:gd name="connsiteX15" fmla="*/ 2381249 w 7169962"/>
                <a:gd name="connsiteY15" fmla="*/ 150019 h 371681"/>
                <a:gd name="connsiteX16" fmla="*/ 2466974 w 7169962"/>
                <a:gd name="connsiteY16" fmla="*/ 138112 h 371681"/>
                <a:gd name="connsiteX17" fmla="*/ 2559842 w 7169962"/>
                <a:gd name="connsiteY17" fmla="*/ 152400 h 371681"/>
                <a:gd name="connsiteX18" fmla="*/ 2655092 w 7169962"/>
                <a:gd name="connsiteY18" fmla="*/ 142875 h 371681"/>
                <a:gd name="connsiteX19" fmla="*/ 2719386 w 7169962"/>
                <a:gd name="connsiteY19" fmla="*/ 154781 h 371681"/>
                <a:gd name="connsiteX20" fmla="*/ 2802730 w 7169962"/>
                <a:gd name="connsiteY20" fmla="*/ 152400 h 371681"/>
                <a:gd name="connsiteX21" fmla="*/ 2912267 w 7169962"/>
                <a:gd name="connsiteY21" fmla="*/ 133350 h 371681"/>
                <a:gd name="connsiteX22" fmla="*/ 3009899 w 7169962"/>
                <a:gd name="connsiteY22" fmla="*/ 133350 h 371681"/>
                <a:gd name="connsiteX23" fmla="*/ 3093242 w 7169962"/>
                <a:gd name="connsiteY23" fmla="*/ 138112 h 371681"/>
                <a:gd name="connsiteX24" fmla="*/ 3140867 w 7169962"/>
                <a:gd name="connsiteY24" fmla="*/ 121444 h 371681"/>
                <a:gd name="connsiteX25" fmla="*/ 3238499 w 7169962"/>
                <a:gd name="connsiteY25" fmla="*/ 123825 h 371681"/>
                <a:gd name="connsiteX26" fmla="*/ 3331367 w 7169962"/>
                <a:gd name="connsiteY26" fmla="*/ 97631 h 371681"/>
                <a:gd name="connsiteX27" fmla="*/ 3369467 w 7169962"/>
                <a:gd name="connsiteY27" fmla="*/ 102394 h 371681"/>
                <a:gd name="connsiteX28" fmla="*/ 3390899 w 7169962"/>
                <a:gd name="connsiteY28" fmla="*/ 111919 h 371681"/>
                <a:gd name="connsiteX29" fmla="*/ 3421855 w 7169962"/>
                <a:gd name="connsiteY29" fmla="*/ 111919 h 371681"/>
                <a:gd name="connsiteX30" fmla="*/ 3462336 w 7169962"/>
                <a:gd name="connsiteY30" fmla="*/ 111919 h 371681"/>
                <a:gd name="connsiteX31" fmla="*/ 3512342 w 7169962"/>
                <a:gd name="connsiteY31" fmla="*/ 109537 h 371681"/>
                <a:gd name="connsiteX32" fmla="*/ 3538536 w 7169962"/>
                <a:gd name="connsiteY32" fmla="*/ 107156 h 371681"/>
                <a:gd name="connsiteX33" fmla="*/ 3567111 w 7169962"/>
                <a:gd name="connsiteY33" fmla="*/ 102394 h 371681"/>
                <a:gd name="connsiteX34" fmla="*/ 3605211 w 7169962"/>
                <a:gd name="connsiteY34" fmla="*/ 111919 h 371681"/>
                <a:gd name="connsiteX35" fmla="*/ 3733799 w 7169962"/>
                <a:gd name="connsiteY35" fmla="*/ 140494 h 371681"/>
                <a:gd name="connsiteX36" fmla="*/ 3783805 w 7169962"/>
                <a:gd name="connsiteY36" fmla="*/ 135731 h 371681"/>
                <a:gd name="connsiteX37" fmla="*/ 3831430 w 7169962"/>
                <a:gd name="connsiteY37" fmla="*/ 123825 h 371681"/>
                <a:gd name="connsiteX38" fmla="*/ 3869530 w 7169962"/>
                <a:gd name="connsiteY38" fmla="*/ 140494 h 371681"/>
                <a:gd name="connsiteX39" fmla="*/ 3926680 w 7169962"/>
                <a:gd name="connsiteY39" fmla="*/ 138112 h 371681"/>
                <a:gd name="connsiteX40" fmla="*/ 3957636 w 7169962"/>
                <a:gd name="connsiteY40" fmla="*/ 133350 h 371681"/>
                <a:gd name="connsiteX41" fmla="*/ 4036218 w 7169962"/>
                <a:gd name="connsiteY41" fmla="*/ 147637 h 371681"/>
                <a:gd name="connsiteX42" fmla="*/ 4098130 w 7169962"/>
                <a:gd name="connsiteY42" fmla="*/ 142875 h 371681"/>
                <a:gd name="connsiteX43" fmla="*/ 4179093 w 7169962"/>
                <a:gd name="connsiteY43" fmla="*/ 126206 h 371681"/>
                <a:gd name="connsiteX44" fmla="*/ 4257674 w 7169962"/>
                <a:gd name="connsiteY44" fmla="*/ 111919 h 371681"/>
                <a:gd name="connsiteX45" fmla="*/ 4310061 w 7169962"/>
                <a:gd name="connsiteY45" fmla="*/ 111919 h 371681"/>
                <a:gd name="connsiteX46" fmla="*/ 4355305 w 7169962"/>
                <a:gd name="connsiteY46" fmla="*/ 111919 h 371681"/>
                <a:gd name="connsiteX47" fmla="*/ 4462461 w 7169962"/>
                <a:gd name="connsiteY47" fmla="*/ 107156 h 371681"/>
                <a:gd name="connsiteX48" fmla="*/ 4598193 w 7169962"/>
                <a:gd name="connsiteY48" fmla="*/ 107156 h 371681"/>
                <a:gd name="connsiteX49" fmla="*/ 4674393 w 7169962"/>
                <a:gd name="connsiteY49" fmla="*/ 83344 h 371681"/>
                <a:gd name="connsiteX50" fmla="*/ 4722018 w 7169962"/>
                <a:gd name="connsiteY50" fmla="*/ 76200 h 371681"/>
                <a:gd name="connsiteX51" fmla="*/ 4774405 w 7169962"/>
                <a:gd name="connsiteY51" fmla="*/ 85725 h 371681"/>
                <a:gd name="connsiteX52" fmla="*/ 4852986 w 7169962"/>
                <a:gd name="connsiteY52" fmla="*/ 61912 h 371681"/>
                <a:gd name="connsiteX53" fmla="*/ 4919661 w 7169962"/>
                <a:gd name="connsiteY53" fmla="*/ 66675 h 371681"/>
                <a:gd name="connsiteX54" fmla="*/ 4979193 w 7169962"/>
                <a:gd name="connsiteY54" fmla="*/ 54769 h 371681"/>
                <a:gd name="connsiteX55" fmla="*/ 5031580 w 7169962"/>
                <a:gd name="connsiteY55" fmla="*/ 64294 h 371681"/>
                <a:gd name="connsiteX56" fmla="*/ 5143499 w 7169962"/>
                <a:gd name="connsiteY56" fmla="*/ 69056 h 371681"/>
                <a:gd name="connsiteX57" fmla="*/ 5181599 w 7169962"/>
                <a:gd name="connsiteY57" fmla="*/ 69056 h 371681"/>
                <a:gd name="connsiteX58" fmla="*/ 5245893 w 7169962"/>
                <a:gd name="connsiteY58" fmla="*/ 54769 h 371681"/>
                <a:gd name="connsiteX59" fmla="*/ 5300661 w 7169962"/>
                <a:gd name="connsiteY59" fmla="*/ 54769 h 371681"/>
                <a:gd name="connsiteX60" fmla="*/ 5353049 w 7169962"/>
                <a:gd name="connsiteY60" fmla="*/ 47625 h 371681"/>
                <a:gd name="connsiteX61" fmla="*/ 5395911 w 7169962"/>
                <a:gd name="connsiteY61" fmla="*/ 47625 h 371681"/>
                <a:gd name="connsiteX62" fmla="*/ 5460205 w 7169962"/>
                <a:gd name="connsiteY62" fmla="*/ 61912 h 371681"/>
                <a:gd name="connsiteX63" fmla="*/ 5500686 w 7169962"/>
                <a:gd name="connsiteY63" fmla="*/ 54769 h 371681"/>
                <a:gd name="connsiteX64" fmla="*/ 5548311 w 7169962"/>
                <a:gd name="connsiteY64" fmla="*/ 54769 h 371681"/>
                <a:gd name="connsiteX65" fmla="*/ 5638799 w 7169962"/>
                <a:gd name="connsiteY65" fmla="*/ 47625 h 371681"/>
                <a:gd name="connsiteX66" fmla="*/ 5664993 w 7169962"/>
                <a:gd name="connsiteY66" fmla="*/ 26194 h 371681"/>
                <a:gd name="connsiteX67" fmla="*/ 5719761 w 7169962"/>
                <a:gd name="connsiteY67" fmla="*/ 26194 h 371681"/>
                <a:gd name="connsiteX68" fmla="*/ 5774530 w 7169962"/>
                <a:gd name="connsiteY68" fmla="*/ 42862 h 371681"/>
                <a:gd name="connsiteX69" fmla="*/ 5824536 w 7169962"/>
                <a:gd name="connsiteY69" fmla="*/ 40481 h 371681"/>
                <a:gd name="connsiteX70" fmla="*/ 5884068 w 7169962"/>
                <a:gd name="connsiteY70" fmla="*/ 23812 h 371681"/>
                <a:gd name="connsiteX71" fmla="*/ 5945980 w 7169962"/>
                <a:gd name="connsiteY71" fmla="*/ 21431 h 371681"/>
                <a:gd name="connsiteX72" fmla="*/ 5984080 w 7169962"/>
                <a:gd name="connsiteY72" fmla="*/ 14287 h 371681"/>
                <a:gd name="connsiteX73" fmla="*/ 5993605 w 7169962"/>
                <a:gd name="connsiteY73" fmla="*/ 0 h 371681"/>
                <a:gd name="connsiteX74" fmla="*/ 6043611 w 7169962"/>
                <a:gd name="connsiteY74" fmla="*/ 9525 h 371681"/>
                <a:gd name="connsiteX75" fmla="*/ 6134099 w 7169962"/>
                <a:gd name="connsiteY75" fmla="*/ 2381 h 371681"/>
                <a:gd name="connsiteX76" fmla="*/ 6207918 w 7169962"/>
                <a:gd name="connsiteY76" fmla="*/ 0 h 371681"/>
                <a:gd name="connsiteX77" fmla="*/ 6324599 w 7169962"/>
                <a:gd name="connsiteY77" fmla="*/ 9525 h 371681"/>
                <a:gd name="connsiteX78" fmla="*/ 6412705 w 7169962"/>
                <a:gd name="connsiteY78" fmla="*/ 11906 h 371681"/>
                <a:gd name="connsiteX79" fmla="*/ 6512718 w 7169962"/>
                <a:gd name="connsiteY79" fmla="*/ 19050 h 371681"/>
                <a:gd name="connsiteX80" fmla="*/ 6588918 w 7169962"/>
                <a:gd name="connsiteY80" fmla="*/ 21431 h 371681"/>
                <a:gd name="connsiteX81" fmla="*/ 6679405 w 7169962"/>
                <a:gd name="connsiteY81" fmla="*/ 11906 h 371681"/>
                <a:gd name="connsiteX82" fmla="*/ 6734174 w 7169962"/>
                <a:gd name="connsiteY82" fmla="*/ 19050 h 371681"/>
                <a:gd name="connsiteX83" fmla="*/ 6850855 w 7169962"/>
                <a:gd name="connsiteY83" fmla="*/ 23812 h 371681"/>
                <a:gd name="connsiteX84" fmla="*/ 6953249 w 7169962"/>
                <a:gd name="connsiteY84" fmla="*/ 28575 h 371681"/>
                <a:gd name="connsiteX85" fmla="*/ 7012780 w 7169962"/>
                <a:gd name="connsiteY85" fmla="*/ 33337 h 371681"/>
                <a:gd name="connsiteX86" fmla="*/ 7060405 w 7169962"/>
                <a:gd name="connsiteY86" fmla="*/ 23812 h 371681"/>
                <a:gd name="connsiteX87" fmla="*/ 7110411 w 7169962"/>
                <a:gd name="connsiteY87" fmla="*/ 33337 h 371681"/>
                <a:gd name="connsiteX88" fmla="*/ 7169943 w 7169962"/>
                <a:gd name="connsiteY88" fmla="*/ 145256 h 371681"/>
                <a:gd name="connsiteX89" fmla="*/ 7048498 w 7169962"/>
                <a:gd name="connsiteY89" fmla="*/ 214312 h 371681"/>
                <a:gd name="connsiteX90" fmla="*/ 6900862 w 7169962"/>
                <a:gd name="connsiteY90" fmla="*/ 152398 h 371681"/>
                <a:gd name="connsiteX91" fmla="*/ 6686549 w 7169962"/>
                <a:gd name="connsiteY91" fmla="*/ 159542 h 371681"/>
                <a:gd name="connsiteX92" fmla="*/ 6491286 w 7169962"/>
                <a:gd name="connsiteY92" fmla="*/ 164305 h 371681"/>
                <a:gd name="connsiteX93" fmla="*/ 6234111 w 7169962"/>
                <a:gd name="connsiteY93" fmla="*/ 147635 h 371681"/>
                <a:gd name="connsiteX94" fmla="*/ 5931693 w 7169962"/>
                <a:gd name="connsiteY94" fmla="*/ 183355 h 371681"/>
                <a:gd name="connsiteX95" fmla="*/ 5722142 w 7169962"/>
                <a:gd name="connsiteY95" fmla="*/ 180973 h 371681"/>
                <a:gd name="connsiteX96" fmla="*/ 5493543 w 7169962"/>
                <a:gd name="connsiteY96" fmla="*/ 211930 h 371681"/>
                <a:gd name="connsiteX97" fmla="*/ 5495924 w 7169962"/>
                <a:gd name="connsiteY97" fmla="*/ 211930 h 371681"/>
                <a:gd name="connsiteX98" fmla="*/ 5355429 w 7169962"/>
                <a:gd name="connsiteY98" fmla="*/ 204785 h 371681"/>
                <a:gd name="connsiteX99" fmla="*/ 5155405 w 7169962"/>
                <a:gd name="connsiteY99" fmla="*/ 223835 h 371681"/>
                <a:gd name="connsiteX100" fmla="*/ 4976811 w 7169962"/>
                <a:gd name="connsiteY100" fmla="*/ 207167 h 371681"/>
                <a:gd name="connsiteX101" fmla="*/ 4838699 w 7169962"/>
                <a:gd name="connsiteY101" fmla="*/ 223836 h 371681"/>
                <a:gd name="connsiteX102" fmla="*/ 4619624 w 7169962"/>
                <a:gd name="connsiteY102" fmla="*/ 259554 h 371681"/>
                <a:gd name="connsiteX103" fmla="*/ 4417218 w 7169962"/>
                <a:gd name="connsiteY103" fmla="*/ 245268 h 371681"/>
                <a:gd name="connsiteX104" fmla="*/ 4126706 w 7169962"/>
                <a:gd name="connsiteY104" fmla="*/ 280986 h 371681"/>
                <a:gd name="connsiteX105" fmla="*/ 3964780 w 7169962"/>
                <a:gd name="connsiteY105" fmla="*/ 261936 h 371681"/>
                <a:gd name="connsiteX106" fmla="*/ 3826668 w 7169962"/>
                <a:gd name="connsiteY106" fmla="*/ 271461 h 371681"/>
                <a:gd name="connsiteX107" fmla="*/ 3557586 w 7169962"/>
                <a:gd name="connsiteY107" fmla="*/ 252411 h 371681"/>
                <a:gd name="connsiteX108" fmla="*/ 3367086 w 7169962"/>
                <a:gd name="connsiteY108" fmla="*/ 242886 h 371681"/>
                <a:gd name="connsiteX109" fmla="*/ 3202780 w 7169962"/>
                <a:gd name="connsiteY109" fmla="*/ 261936 h 371681"/>
                <a:gd name="connsiteX110" fmla="*/ 3057524 w 7169962"/>
                <a:gd name="connsiteY110" fmla="*/ 276224 h 371681"/>
                <a:gd name="connsiteX111" fmla="*/ 2912268 w 7169962"/>
                <a:gd name="connsiteY111" fmla="*/ 264317 h 371681"/>
                <a:gd name="connsiteX112" fmla="*/ 2736056 w 7169962"/>
                <a:gd name="connsiteY112" fmla="*/ 288127 h 371681"/>
                <a:gd name="connsiteX113" fmla="*/ 2581273 w 7169962"/>
                <a:gd name="connsiteY113" fmla="*/ 292891 h 371681"/>
                <a:gd name="connsiteX114" fmla="*/ 2474117 w 7169962"/>
                <a:gd name="connsiteY114" fmla="*/ 278603 h 371681"/>
                <a:gd name="connsiteX115" fmla="*/ 2336005 w 7169962"/>
                <a:gd name="connsiteY115" fmla="*/ 302418 h 371681"/>
                <a:gd name="connsiteX116" fmla="*/ 2214561 w 7169962"/>
                <a:gd name="connsiteY116" fmla="*/ 295273 h 371681"/>
                <a:gd name="connsiteX117" fmla="*/ 2081211 w 7169962"/>
                <a:gd name="connsiteY117" fmla="*/ 314324 h 371681"/>
                <a:gd name="connsiteX118" fmla="*/ 1971673 w 7169962"/>
                <a:gd name="connsiteY118" fmla="*/ 300036 h 371681"/>
                <a:gd name="connsiteX119" fmla="*/ 1897854 w 7169962"/>
                <a:gd name="connsiteY119" fmla="*/ 314323 h 371681"/>
                <a:gd name="connsiteX120" fmla="*/ 1812130 w 7169962"/>
                <a:gd name="connsiteY120" fmla="*/ 300035 h 371681"/>
                <a:gd name="connsiteX121" fmla="*/ 1631155 w 7169962"/>
                <a:gd name="connsiteY121" fmla="*/ 314324 h 371681"/>
                <a:gd name="connsiteX122" fmla="*/ 1214436 w 7169962"/>
                <a:gd name="connsiteY122" fmla="*/ 330993 h 371681"/>
                <a:gd name="connsiteX123" fmla="*/ 740567 w 7169962"/>
                <a:gd name="connsiteY123" fmla="*/ 371474 h 371681"/>
                <a:gd name="connsiteX124" fmla="*/ 290511 w 7169962"/>
                <a:gd name="connsiteY124" fmla="*/ 361949 h 371681"/>
                <a:gd name="connsiteX125" fmla="*/ 0 w 7169962"/>
                <a:gd name="connsiteY125" fmla="*/ 359568 h 371681"/>
                <a:gd name="connsiteX126" fmla="*/ 4761 w 7169962"/>
                <a:gd name="connsiteY126" fmla="*/ 197644 h 371681"/>
                <a:gd name="connsiteX0" fmla="*/ 4761 w 7169943"/>
                <a:gd name="connsiteY0" fmla="*/ 197644 h 371681"/>
                <a:gd name="connsiteX1" fmla="*/ 492917 w 7169943"/>
                <a:gd name="connsiteY1" fmla="*/ 207169 h 371681"/>
                <a:gd name="connsiteX2" fmla="*/ 773905 w 7169943"/>
                <a:gd name="connsiteY2" fmla="*/ 216694 h 371681"/>
                <a:gd name="connsiteX3" fmla="*/ 1040605 w 7169943"/>
                <a:gd name="connsiteY3" fmla="*/ 197644 h 371681"/>
                <a:gd name="connsiteX4" fmla="*/ 1323974 w 7169943"/>
                <a:gd name="connsiteY4" fmla="*/ 180975 h 371681"/>
                <a:gd name="connsiteX5" fmla="*/ 1488280 w 7169943"/>
                <a:gd name="connsiteY5" fmla="*/ 185737 h 371681"/>
                <a:gd name="connsiteX6" fmla="*/ 1647823 w 7169943"/>
                <a:gd name="connsiteY6" fmla="*/ 183355 h 371681"/>
                <a:gd name="connsiteX7" fmla="*/ 1764505 w 7169943"/>
                <a:gd name="connsiteY7" fmla="*/ 169069 h 371681"/>
                <a:gd name="connsiteX8" fmla="*/ 1816892 w 7169943"/>
                <a:gd name="connsiteY8" fmla="*/ 159544 h 371681"/>
                <a:gd name="connsiteX9" fmla="*/ 1890711 w 7169943"/>
                <a:gd name="connsiteY9" fmla="*/ 183356 h 371681"/>
                <a:gd name="connsiteX10" fmla="*/ 1955005 w 7169943"/>
                <a:gd name="connsiteY10" fmla="*/ 161925 h 371681"/>
                <a:gd name="connsiteX11" fmla="*/ 2040730 w 7169943"/>
                <a:gd name="connsiteY11" fmla="*/ 178594 h 371681"/>
                <a:gd name="connsiteX12" fmla="*/ 2133599 w 7169943"/>
                <a:gd name="connsiteY12" fmla="*/ 161925 h 371681"/>
                <a:gd name="connsiteX13" fmla="*/ 2209799 w 7169943"/>
                <a:gd name="connsiteY13" fmla="*/ 152400 h 371681"/>
                <a:gd name="connsiteX14" fmla="*/ 2305049 w 7169943"/>
                <a:gd name="connsiteY14" fmla="*/ 169069 h 371681"/>
                <a:gd name="connsiteX15" fmla="*/ 2381249 w 7169943"/>
                <a:gd name="connsiteY15" fmla="*/ 150019 h 371681"/>
                <a:gd name="connsiteX16" fmla="*/ 2466974 w 7169943"/>
                <a:gd name="connsiteY16" fmla="*/ 138112 h 371681"/>
                <a:gd name="connsiteX17" fmla="*/ 2559842 w 7169943"/>
                <a:gd name="connsiteY17" fmla="*/ 152400 h 371681"/>
                <a:gd name="connsiteX18" fmla="*/ 2655092 w 7169943"/>
                <a:gd name="connsiteY18" fmla="*/ 142875 h 371681"/>
                <a:gd name="connsiteX19" fmla="*/ 2719386 w 7169943"/>
                <a:gd name="connsiteY19" fmla="*/ 154781 h 371681"/>
                <a:gd name="connsiteX20" fmla="*/ 2802730 w 7169943"/>
                <a:gd name="connsiteY20" fmla="*/ 152400 h 371681"/>
                <a:gd name="connsiteX21" fmla="*/ 2912267 w 7169943"/>
                <a:gd name="connsiteY21" fmla="*/ 133350 h 371681"/>
                <a:gd name="connsiteX22" fmla="*/ 3009899 w 7169943"/>
                <a:gd name="connsiteY22" fmla="*/ 133350 h 371681"/>
                <a:gd name="connsiteX23" fmla="*/ 3093242 w 7169943"/>
                <a:gd name="connsiteY23" fmla="*/ 138112 h 371681"/>
                <a:gd name="connsiteX24" fmla="*/ 3140867 w 7169943"/>
                <a:gd name="connsiteY24" fmla="*/ 121444 h 371681"/>
                <a:gd name="connsiteX25" fmla="*/ 3238499 w 7169943"/>
                <a:gd name="connsiteY25" fmla="*/ 123825 h 371681"/>
                <a:gd name="connsiteX26" fmla="*/ 3331367 w 7169943"/>
                <a:gd name="connsiteY26" fmla="*/ 97631 h 371681"/>
                <a:gd name="connsiteX27" fmla="*/ 3369467 w 7169943"/>
                <a:gd name="connsiteY27" fmla="*/ 102394 h 371681"/>
                <a:gd name="connsiteX28" fmla="*/ 3390899 w 7169943"/>
                <a:gd name="connsiteY28" fmla="*/ 111919 h 371681"/>
                <a:gd name="connsiteX29" fmla="*/ 3421855 w 7169943"/>
                <a:gd name="connsiteY29" fmla="*/ 111919 h 371681"/>
                <a:gd name="connsiteX30" fmla="*/ 3462336 w 7169943"/>
                <a:gd name="connsiteY30" fmla="*/ 111919 h 371681"/>
                <a:gd name="connsiteX31" fmla="*/ 3512342 w 7169943"/>
                <a:gd name="connsiteY31" fmla="*/ 109537 h 371681"/>
                <a:gd name="connsiteX32" fmla="*/ 3538536 w 7169943"/>
                <a:gd name="connsiteY32" fmla="*/ 107156 h 371681"/>
                <a:gd name="connsiteX33" fmla="*/ 3567111 w 7169943"/>
                <a:gd name="connsiteY33" fmla="*/ 102394 h 371681"/>
                <a:gd name="connsiteX34" fmla="*/ 3605211 w 7169943"/>
                <a:gd name="connsiteY34" fmla="*/ 111919 h 371681"/>
                <a:gd name="connsiteX35" fmla="*/ 3733799 w 7169943"/>
                <a:gd name="connsiteY35" fmla="*/ 140494 h 371681"/>
                <a:gd name="connsiteX36" fmla="*/ 3783805 w 7169943"/>
                <a:gd name="connsiteY36" fmla="*/ 135731 h 371681"/>
                <a:gd name="connsiteX37" fmla="*/ 3831430 w 7169943"/>
                <a:gd name="connsiteY37" fmla="*/ 123825 h 371681"/>
                <a:gd name="connsiteX38" fmla="*/ 3869530 w 7169943"/>
                <a:gd name="connsiteY38" fmla="*/ 140494 h 371681"/>
                <a:gd name="connsiteX39" fmla="*/ 3926680 w 7169943"/>
                <a:gd name="connsiteY39" fmla="*/ 138112 h 371681"/>
                <a:gd name="connsiteX40" fmla="*/ 3957636 w 7169943"/>
                <a:gd name="connsiteY40" fmla="*/ 133350 h 371681"/>
                <a:gd name="connsiteX41" fmla="*/ 4036218 w 7169943"/>
                <a:gd name="connsiteY41" fmla="*/ 147637 h 371681"/>
                <a:gd name="connsiteX42" fmla="*/ 4098130 w 7169943"/>
                <a:gd name="connsiteY42" fmla="*/ 142875 h 371681"/>
                <a:gd name="connsiteX43" fmla="*/ 4179093 w 7169943"/>
                <a:gd name="connsiteY43" fmla="*/ 126206 h 371681"/>
                <a:gd name="connsiteX44" fmla="*/ 4257674 w 7169943"/>
                <a:gd name="connsiteY44" fmla="*/ 111919 h 371681"/>
                <a:gd name="connsiteX45" fmla="*/ 4310061 w 7169943"/>
                <a:gd name="connsiteY45" fmla="*/ 111919 h 371681"/>
                <a:gd name="connsiteX46" fmla="*/ 4355305 w 7169943"/>
                <a:gd name="connsiteY46" fmla="*/ 111919 h 371681"/>
                <a:gd name="connsiteX47" fmla="*/ 4462461 w 7169943"/>
                <a:gd name="connsiteY47" fmla="*/ 107156 h 371681"/>
                <a:gd name="connsiteX48" fmla="*/ 4598193 w 7169943"/>
                <a:gd name="connsiteY48" fmla="*/ 107156 h 371681"/>
                <a:gd name="connsiteX49" fmla="*/ 4674393 w 7169943"/>
                <a:gd name="connsiteY49" fmla="*/ 83344 h 371681"/>
                <a:gd name="connsiteX50" fmla="*/ 4722018 w 7169943"/>
                <a:gd name="connsiteY50" fmla="*/ 76200 h 371681"/>
                <a:gd name="connsiteX51" fmla="*/ 4774405 w 7169943"/>
                <a:gd name="connsiteY51" fmla="*/ 85725 h 371681"/>
                <a:gd name="connsiteX52" fmla="*/ 4852986 w 7169943"/>
                <a:gd name="connsiteY52" fmla="*/ 61912 h 371681"/>
                <a:gd name="connsiteX53" fmla="*/ 4919661 w 7169943"/>
                <a:gd name="connsiteY53" fmla="*/ 66675 h 371681"/>
                <a:gd name="connsiteX54" fmla="*/ 4979193 w 7169943"/>
                <a:gd name="connsiteY54" fmla="*/ 54769 h 371681"/>
                <a:gd name="connsiteX55" fmla="*/ 5031580 w 7169943"/>
                <a:gd name="connsiteY55" fmla="*/ 64294 h 371681"/>
                <a:gd name="connsiteX56" fmla="*/ 5143499 w 7169943"/>
                <a:gd name="connsiteY56" fmla="*/ 69056 h 371681"/>
                <a:gd name="connsiteX57" fmla="*/ 5181599 w 7169943"/>
                <a:gd name="connsiteY57" fmla="*/ 69056 h 371681"/>
                <a:gd name="connsiteX58" fmla="*/ 5245893 w 7169943"/>
                <a:gd name="connsiteY58" fmla="*/ 54769 h 371681"/>
                <a:gd name="connsiteX59" fmla="*/ 5300661 w 7169943"/>
                <a:gd name="connsiteY59" fmla="*/ 54769 h 371681"/>
                <a:gd name="connsiteX60" fmla="*/ 5353049 w 7169943"/>
                <a:gd name="connsiteY60" fmla="*/ 47625 h 371681"/>
                <a:gd name="connsiteX61" fmla="*/ 5395911 w 7169943"/>
                <a:gd name="connsiteY61" fmla="*/ 47625 h 371681"/>
                <a:gd name="connsiteX62" fmla="*/ 5460205 w 7169943"/>
                <a:gd name="connsiteY62" fmla="*/ 61912 h 371681"/>
                <a:gd name="connsiteX63" fmla="*/ 5500686 w 7169943"/>
                <a:gd name="connsiteY63" fmla="*/ 54769 h 371681"/>
                <a:gd name="connsiteX64" fmla="*/ 5548311 w 7169943"/>
                <a:gd name="connsiteY64" fmla="*/ 54769 h 371681"/>
                <a:gd name="connsiteX65" fmla="*/ 5638799 w 7169943"/>
                <a:gd name="connsiteY65" fmla="*/ 47625 h 371681"/>
                <a:gd name="connsiteX66" fmla="*/ 5664993 w 7169943"/>
                <a:gd name="connsiteY66" fmla="*/ 26194 h 371681"/>
                <a:gd name="connsiteX67" fmla="*/ 5719761 w 7169943"/>
                <a:gd name="connsiteY67" fmla="*/ 26194 h 371681"/>
                <a:gd name="connsiteX68" fmla="*/ 5774530 w 7169943"/>
                <a:gd name="connsiteY68" fmla="*/ 42862 h 371681"/>
                <a:gd name="connsiteX69" fmla="*/ 5824536 w 7169943"/>
                <a:gd name="connsiteY69" fmla="*/ 40481 h 371681"/>
                <a:gd name="connsiteX70" fmla="*/ 5884068 w 7169943"/>
                <a:gd name="connsiteY70" fmla="*/ 23812 h 371681"/>
                <a:gd name="connsiteX71" fmla="*/ 5945980 w 7169943"/>
                <a:gd name="connsiteY71" fmla="*/ 21431 h 371681"/>
                <a:gd name="connsiteX72" fmla="*/ 5984080 w 7169943"/>
                <a:gd name="connsiteY72" fmla="*/ 14287 h 371681"/>
                <a:gd name="connsiteX73" fmla="*/ 5993605 w 7169943"/>
                <a:gd name="connsiteY73" fmla="*/ 0 h 371681"/>
                <a:gd name="connsiteX74" fmla="*/ 6043611 w 7169943"/>
                <a:gd name="connsiteY74" fmla="*/ 9525 h 371681"/>
                <a:gd name="connsiteX75" fmla="*/ 6134099 w 7169943"/>
                <a:gd name="connsiteY75" fmla="*/ 2381 h 371681"/>
                <a:gd name="connsiteX76" fmla="*/ 6207918 w 7169943"/>
                <a:gd name="connsiteY76" fmla="*/ 0 h 371681"/>
                <a:gd name="connsiteX77" fmla="*/ 6324599 w 7169943"/>
                <a:gd name="connsiteY77" fmla="*/ 9525 h 371681"/>
                <a:gd name="connsiteX78" fmla="*/ 6412705 w 7169943"/>
                <a:gd name="connsiteY78" fmla="*/ 11906 h 371681"/>
                <a:gd name="connsiteX79" fmla="*/ 6512718 w 7169943"/>
                <a:gd name="connsiteY79" fmla="*/ 19050 h 371681"/>
                <a:gd name="connsiteX80" fmla="*/ 6588918 w 7169943"/>
                <a:gd name="connsiteY80" fmla="*/ 21431 h 371681"/>
                <a:gd name="connsiteX81" fmla="*/ 6679405 w 7169943"/>
                <a:gd name="connsiteY81" fmla="*/ 11906 h 371681"/>
                <a:gd name="connsiteX82" fmla="*/ 6734174 w 7169943"/>
                <a:gd name="connsiteY82" fmla="*/ 19050 h 371681"/>
                <a:gd name="connsiteX83" fmla="*/ 6850855 w 7169943"/>
                <a:gd name="connsiteY83" fmla="*/ 23812 h 371681"/>
                <a:gd name="connsiteX84" fmla="*/ 6953249 w 7169943"/>
                <a:gd name="connsiteY84" fmla="*/ 28575 h 371681"/>
                <a:gd name="connsiteX85" fmla="*/ 7012780 w 7169943"/>
                <a:gd name="connsiteY85" fmla="*/ 33337 h 371681"/>
                <a:gd name="connsiteX86" fmla="*/ 7060405 w 7169943"/>
                <a:gd name="connsiteY86" fmla="*/ 23812 h 371681"/>
                <a:gd name="connsiteX87" fmla="*/ 7110411 w 7169943"/>
                <a:gd name="connsiteY87" fmla="*/ 33337 h 371681"/>
                <a:gd name="connsiteX88" fmla="*/ 7169943 w 7169943"/>
                <a:gd name="connsiteY88" fmla="*/ 145256 h 371681"/>
                <a:gd name="connsiteX89" fmla="*/ 7048498 w 7169943"/>
                <a:gd name="connsiteY89" fmla="*/ 214312 h 371681"/>
                <a:gd name="connsiteX90" fmla="*/ 6900862 w 7169943"/>
                <a:gd name="connsiteY90" fmla="*/ 152398 h 371681"/>
                <a:gd name="connsiteX91" fmla="*/ 6686549 w 7169943"/>
                <a:gd name="connsiteY91" fmla="*/ 159542 h 371681"/>
                <a:gd name="connsiteX92" fmla="*/ 6491286 w 7169943"/>
                <a:gd name="connsiteY92" fmla="*/ 164305 h 371681"/>
                <a:gd name="connsiteX93" fmla="*/ 6234111 w 7169943"/>
                <a:gd name="connsiteY93" fmla="*/ 147635 h 371681"/>
                <a:gd name="connsiteX94" fmla="*/ 5931693 w 7169943"/>
                <a:gd name="connsiteY94" fmla="*/ 183355 h 371681"/>
                <a:gd name="connsiteX95" fmla="*/ 5722142 w 7169943"/>
                <a:gd name="connsiteY95" fmla="*/ 180973 h 371681"/>
                <a:gd name="connsiteX96" fmla="*/ 5493543 w 7169943"/>
                <a:gd name="connsiteY96" fmla="*/ 211930 h 371681"/>
                <a:gd name="connsiteX97" fmla="*/ 5495924 w 7169943"/>
                <a:gd name="connsiteY97" fmla="*/ 211930 h 371681"/>
                <a:gd name="connsiteX98" fmla="*/ 5355429 w 7169943"/>
                <a:gd name="connsiteY98" fmla="*/ 204785 h 371681"/>
                <a:gd name="connsiteX99" fmla="*/ 5155405 w 7169943"/>
                <a:gd name="connsiteY99" fmla="*/ 223835 h 371681"/>
                <a:gd name="connsiteX100" fmla="*/ 4976811 w 7169943"/>
                <a:gd name="connsiteY100" fmla="*/ 207167 h 371681"/>
                <a:gd name="connsiteX101" fmla="*/ 4838699 w 7169943"/>
                <a:gd name="connsiteY101" fmla="*/ 223836 h 371681"/>
                <a:gd name="connsiteX102" fmla="*/ 4619624 w 7169943"/>
                <a:gd name="connsiteY102" fmla="*/ 259554 h 371681"/>
                <a:gd name="connsiteX103" fmla="*/ 4417218 w 7169943"/>
                <a:gd name="connsiteY103" fmla="*/ 245268 h 371681"/>
                <a:gd name="connsiteX104" fmla="*/ 4126706 w 7169943"/>
                <a:gd name="connsiteY104" fmla="*/ 280986 h 371681"/>
                <a:gd name="connsiteX105" fmla="*/ 3964780 w 7169943"/>
                <a:gd name="connsiteY105" fmla="*/ 261936 h 371681"/>
                <a:gd name="connsiteX106" fmla="*/ 3826668 w 7169943"/>
                <a:gd name="connsiteY106" fmla="*/ 271461 h 371681"/>
                <a:gd name="connsiteX107" fmla="*/ 3557586 w 7169943"/>
                <a:gd name="connsiteY107" fmla="*/ 252411 h 371681"/>
                <a:gd name="connsiteX108" fmla="*/ 3367086 w 7169943"/>
                <a:gd name="connsiteY108" fmla="*/ 242886 h 371681"/>
                <a:gd name="connsiteX109" fmla="*/ 3202780 w 7169943"/>
                <a:gd name="connsiteY109" fmla="*/ 261936 h 371681"/>
                <a:gd name="connsiteX110" fmla="*/ 3057524 w 7169943"/>
                <a:gd name="connsiteY110" fmla="*/ 276224 h 371681"/>
                <a:gd name="connsiteX111" fmla="*/ 2912268 w 7169943"/>
                <a:gd name="connsiteY111" fmla="*/ 264317 h 371681"/>
                <a:gd name="connsiteX112" fmla="*/ 2736056 w 7169943"/>
                <a:gd name="connsiteY112" fmla="*/ 288127 h 371681"/>
                <a:gd name="connsiteX113" fmla="*/ 2581273 w 7169943"/>
                <a:gd name="connsiteY113" fmla="*/ 292891 h 371681"/>
                <a:gd name="connsiteX114" fmla="*/ 2474117 w 7169943"/>
                <a:gd name="connsiteY114" fmla="*/ 278603 h 371681"/>
                <a:gd name="connsiteX115" fmla="*/ 2336005 w 7169943"/>
                <a:gd name="connsiteY115" fmla="*/ 302418 h 371681"/>
                <a:gd name="connsiteX116" fmla="*/ 2214561 w 7169943"/>
                <a:gd name="connsiteY116" fmla="*/ 295273 h 371681"/>
                <a:gd name="connsiteX117" fmla="*/ 2081211 w 7169943"/>
                <a:gd name="connsiteY117" fmla="*/ 314324 h 371681"/>
                <a:gd name="connsiteX118" fmla="*/ 1971673 w 7169943"/>
                <a:gd name="connsiteY118" fmla="*/ 300036 h 371681"/>
                <a:gd name="connsiteX119" fmla="*/ 1897854 w 7169943"/>
                <a:gd name="connsiteY119" fmla="*/ 314323 h 371681"/>
                <a:gd name="connsiteX120" fmla="*/ 1812130 w 7169943"/>
                <a:gd name="connsiteY120" fmla="*/ 300035 h 371681"/>
                <a:gd name="connsiteX121" fmla="*/ 1631155 w 7169943"/>
                <a:gd name="connsiteY121" fmla="*/ 314324 h 371681"/>
                <a:gd name="connsiteX122" fmla="*/ 1214436 w 7169943"/>
                <a:gd name="connsiteY122" fmla="*/ 330993 h 371681"/>
                <a:gd name="connsiteX123" fmla="*/ 740567 w 7169943"/>
                <a:gd name="connsiteY123" fmla="*/ 371474 h 371681"/>
                <a:gd name="connsiteX124" fmla="*/ 290511 w 7169943"/>
                <a:gd name="connsiteY124" fmla="*/ 361949 h 371681"/>
                <a:gd name="connsiteX125" fmla="*/ 0 w 7169943"/>
                <a:gd name="connsiteY125" fmla="*/ 359568 h 371681"/>
                <a:gd name="connsiteX126" fmla="*/ 4761 w 7169943"/>
                <a:gd name="connsiteY126" fmla="*/ 197644 h 371681"/>
                <a:gd name="connsiteX0" fmla="*/ 4761 w 7124699"/>
                <a:gd name="connsiteY0" fmla="*/ 197644 h 371681"/>
                <a:gd name="connsiteX1" fmla="*/ 492917 w 7124699"/>
                <a:gd name="connsiteY1" fmla="*/ 207169 h 371681"/>
                <a:gd name="connsiteX2" fmla="*/ 773905 w 7124699"/>
                <a:gd name="connsiteY2" fmla="*/ 216694 h 371681"/>
                <a:gd name="connsiteX3" fmla="*/ 1040605 w 7124699"/>
                <a:gd name="connsiteY3" fmla="*/ 197644 h 371681"/>
                <a:gd name="connsiteX4" fmla="*/ 1323974 w 7124699"/>
                <a:gd name="connsiteY4" fmla="*/ 180975 h 371681"/>
                <a:gd name="connsiteX5" fmla="*/ 1488280 w 7124699"/>
                <a:gd name="connsiteY5" fmla="*/ 185737 h 371681"/>
                <a:gd name="connsiteX6" fmla="*/ 1647823 w 7124699"/>
                <a:gd name="connsiteY6" fmla="*/ 183355 h 371681"/>
                <a:gd name="connsiteX7" fmla="*/ 1764505 w 7124699"/>
                <a:gd name="connsiteY7" fmla="*/ 169069 h 371681"/>
                <a:gd name="connsiteX8" fmla="*/ 1816892 w 7124699"/>
                <a:gd name="connsiteY8" fmla="*/ 159544 h 371681"/>
                <a:gd name="connsiteX9" fmla="*/ 1890711 w 7124699"/>
                <a:gd name="connsiteY9" fmla="*/ 183356 h 371681"/>
                <a:gd name="connsiteX10" fmla="*/ 1955005 w 7124699"/>
                <a:gd name="connsiteY10" fmla="*/ 161925 h 371681"/>
                <a:gd name="connsiteX11" fmla="*/ 2040730 w 7124699"/>
                <a:gd name="connsiteY11" fmla="*/ 178594 h 371681"/>
                <a:gd name="connsiteX12" fmla="*/ 2133599 w 7124699"/>
                <a:gd name="connsiteY12" fmla="*/ 161925 h 371681"/>
                <a:gd name="connsiteX13" fmla="*/ 2209799 w 7124699"/>
                <a:gd name="connsiteY13" fmla="*/ 152400 h 371681"/>
                <a:gd name="connsiteX14" fmla="*/ 2305049 w 7124699"/>
                <a:gd name="connsiteY14" fmla="*/ 169069 h 371681"/>
                <a:gd name="connsiteX15" fmla="*/ 2381249 w 7124699"/>
                <a:gd name="connsiteY15" fmla="*/ 150019 h 371681"/>
                <a:gd name="connsiteX16" fmla="*/ 2466974 w 7124699"/>
                <a:gd name="connsiteY16" fmla="*/ 138112 h 371681"/>
                <a:gd name="connsiteX17" fmla="*/ 2559842 w 7124699"/>
                <a:gd name="connsiteY17" fmla="*/ 152400 h 371681"/>
                <a:gd name="connsiteX18" fmla="*/ 2655092 w 7124699"/>
                <a:gd name="connsiteY18" fmla="*/ 142875 h 371681"/>
                <a:gd name="connsiteX19" fmla="*/ 2719386 w 7124699"/>
                <a:gd name="connsiteY19" fmla="*/ 154781 h 371681"/>
                <a:gd name="connsiteX20" fmla="*/ 2802730 w 7124699"/>
                <a:gd name="connsiteY20" fmla="*/ 152400 h 371681"/>
                <a:gd name="connsiteX21" fmla="*/ 2912267 w 7124699"/>
                <a:gd name="connsiteY21" fmla="*/ 133350 h 371681"/>
                <a:gd name="connsiteX22" fmla="*/ 3009899 w 7124699"/>
                <a:gd name="connsiteY22" fmla="*/ 133350 h 371681"/>
                <a:gd name="connsiteX23" fmla="*/ 3093242 w 7124699"/>
                <a:gd name="connsiteY23" fmla="*/ 138112 h 371681"/>
                <a:gd name="connsiteX24" fmla="*/ 3140867 w 7124699"/>
                <a:gd name="connsiteY24" fmla="*/ 121444 h 371681"/>
                <a:gd name="connsiteX25" fmla="*/ 3238499 w 7124699"/>
                <a:gd name="connsiteY25" fmla="*/ 123825 h 371681"/>
                <a:gd name="connsiteX26" fmla="*/ 3331367 w 7124699"/>
                <a:gd name="connsiteY26" fmla="*/ 97631 h 371681"/>
                <a:gd name="connsiteX27" fmla="*/ 3369467 w 7124699"/>
                <a:gd name="connsiteY27" fmla="*/ 102394 h 371681"/>
                <a:gd name="connsiteX28" fmla="*/ 3390899 w 7124699"/>
                <a:gd name="connsiteY28" fmla="*/ 111919 h 371681"/>
                <a:gd name="connsiteX29" fmla="*/ 3421855 w 7124699"/>
                <a:gd name="connsiteY29" fmla="*/ 111919 h 371681"/>
                <a:gd name="connsiteX30" fmla="*/ 3462336 w 7124699"/>
                <a:gd name="connsiteY30" fmla="*/ 111919 h 371681"/>
                <a:gd name="connsiteX31" fmla="*/ 3512342 w 7124699"/>
                <a:gd name="connsiteY31" fmla="*/ 109537 h 371681"/>
                <a:gd name="connsiteX32" fmla="*/ 3538536 w 7124699"/>
                <a:gd name="connsiteY32" fmla="*/ 107156 h 371681"/>
                <a:gd name="connsiteX33" fmla="*/ 3567111 w 7124699"/>
                <a:gd name="connsiteY33" fmla="*/ 102394 h 371681"/>
                <a:gd name="connsiteX34" fmla="*/ 3605211 w 7124699"/>
                <a:gd name="connsiteY34" fmla="*/ 111919 h 371681"/>
                <a:gd name="connsiteX35" fmla="*/ 3733799 w 7124699"/>
                <a:gd name="connsiteY35" fmla="*/ 140494 h 371681"/>
                <a:gd name="connsiteX36" fmla="*/ 3783805 w 7124699"/>
                <a:gd name="connsiteY36" fmla="*/ 135731 h 371681"/>
                <a:gd name="connsiteX37" fmla="*/ 3831430 w 7124699"/>
                <a:gd name="connsiteY37" fmla="*/ 123825 h 371681"/>
                <a:gd name="connsiteX38" fmla="*/ 3869530 w 7124699"/>
                <a:gd name="connsiteY38" fmla="*/ 140494 h 371681"/>
                <a:gd name="connsiteX39" fmla="*/ 3926680 w 7124699"/>
                <a:gd name="connsiteY39" fmla="*/ 138112 h 371681"/>
                <a:gd name="connsiteX40" fmla="*/ 3957636 w 7124699"/>
                <a:gd name="connsiteY40" fmla="*/ 133350 h 371681"/>
                <a:gd name="connsiteX41" fmla="*/ 4036218 w 7124699"/>
                <a:gd name="connsiteY41" fmla="*/ 147637 h 371681"/>
                <a:gd name="connsiteX42" fmla="*/ 4098130 w 7124699"/>
                <a:gd name="connsiteY42" fmla="*/ 142875 h 371681"/>
                <a:gd name="connsiteX43" fmla="*/ 4179093 w 7124699"/>
                <a:gd name="connsiteY43" fmla="*/ 126206 h 371681"/>
                <a:gd name="connsiteX44" fmla="*/ 4257674 w 7124699"/>
                <a:gd name="connsiteY44" fmla="*/ 111919 h 371681"/>
                <a:gd name="connsiteX45" fmla="*/ 4310061 w 7124699"/>
                <a:gd name="connsiteY45" fmla="*/ 111919 h 371681"/>
                <a:gd name="connsiteX46" fmla="*/ 4355305 w 7124699"/>
                <a:gd name="connsiteY46" fmla="*/ 111919 h 371681"/>
                <a:gd name="connsiteX47" fmla="*/ 4462461 w 7124699"/>
                <a:gd name="connsiteY47" fmla="*/ 107156 h 371681"/>
                <a:gd name="connsiteX48" fmla="*/ 4598193 w 7124699"/>
                <a:gd name="connsiteY48" fmla="*/ 107156 h 371681"/>
                <a:gd name="connsiteX49" fmla="*/ 4674393 w 7124699"/>
                <a:gd name="connsiteY49" fmla="*/ 83344 h 371681"/>
                <a:gd name="connsiteX50" fmla="*/ 4722018 w 7124699"/>
                <a:gd name="connsiteY50" fmla="*/ 76200 h 371681"/>
                <a:gd name="connsiteX51" fmla="*/ 4774405 w 7124699"/>
                <a:gd name="connsiteY51" fmla="*/ 85725 h 371681"/>
                <a:gd name="connsiteX52" fmla="*/ 4852986 w 7124699"/>
                <a:gd name="connsiteY52" fmla="*/ 61912 h 371681"/>
                <a:gd name="connsiteX53" fmla="*/ 4919661 w 7124699"/>
                <a:gd name="connsiteY53" fmla="*/ 66675 h 371681"/>
                <a:gd name="connsiteX54" fmla="*/ 4979193 w 7124699"/>
                <a:gd name="connsiteY54" fmla="*/ 54769 h 371681"/>
                <a:gd name="connsiteX55" fmla="*/ 5031580 w 7124699"/>
                <a:gd name="connsiteY55" fmla="*/ 64294 h 371681"/>
                <a:gd name="connsiteX56" fmla="*/ 5143499 w 7124699"/>
                <a:gd name="connsiteY56" fmla="*/ 69056 h 371681"/>
                <a:gd name="connsiteX57" fmla="*/ 5181599 w 7124699"/>
                <a:gd name="connsiteY57" fmla="*/ 69056 h 371681"/>
                <a:gd name="connsiteX58" fmla="*/ 5245893 w 7124699"/>
                <a:gd name="connsiteY58" fmla="*/ 54769 h 371681"/>
                <a:gd name="connsiteX59" fmla="*/ 5300661 w 7124699"/>
                <a:gd name="connsiteY59" fmla="*/ 54769 h 371681"/>
                <a:gd name="connsiteX60" fmla="*/ 5353049 w 7124699"/>
                <a:gd name="connsiteY60" fmla="*/ 47625 h 371681"/>
                <a:gd name="connsiteX61" fmla="*/ 5395911 w 7124699"/>
                <a:gd name="connsiteY61" fmla="*/ 47625 h 371681"/>
                <a:gd name="connsiteX62" fmla="*/ 5460205 w 7124699"/>
                <a:gd name="connsiteY62" fmla="*/ 61912 h 371681"/>
                <a:gd name="connsiteX63" fmla="*/ 5500686 w 7124699"/>
                <a:gd name="connsiteY63" fmla="*/ 54769 h 371681"/>
                <a:gd name="connsiteX64" fmla="*/ 5548311 w 7124699"/>
                <a:gd name="connsiteY64" fmla="*/ 54769 h 371681"/>
                <a:gd name="connsiteX65" fmla="*/ 5638799 w 7124699"/>
                <a:gd name="connsiteY65" fmla="*/ 47625 h 371681"/>
                <a:gd name="connsiteX66" fmla="*/ 5664993 w 7124699"/>
                <a:gd name="connsiteY66" fmla="*/ 26194 h 371681"/>
                <a:gd name="connsiteX67" fmla="*/ 5719761 w 7124699"/>
                <a:gd name="connsiteY67" fmla="*/ 26194 h 371681"/>
                <a:gd name="connsiteX68" fmla="*/ 5774530 w 7124699"/>
                <a:gd name="connsiteY68" fmla="*/ 42862 h 371681"/>
                <a:gd name="connsiteX69" fmla="*/ 5824536 w 7124699"/>
                <a:gd name="connsiteY69" fmla="*/ 40481 h 371681"/>
                <a:gd name="connsiteX70" fmla="*/ 5884068 w 7124699"/>
                <a:gd name="connsiteY70" fmla="*/ 23812 h 371681"/>
                <a:gd name="connsiteX71" fmla="*/ 5945980 w 7124699"/>
                <a:gd name="connsiteY71" fmla="*/ 21431 h 371681"/>
                <a:gd name="connsiteX72" fmla="*/ 5984080 w 7124699"/>
                <a:gd name="connsiteY72" fmla="*/ 14287 h 371681"/>
                <a:gd name="connsiteX73" fmla="*/ 5993605 w 7124699"/>
                <a:gd name="connsiteY73" fmla="*/ 0 h 371681"/>
                <a:gd name="connsiteX74" fmla="*/ 6043611 w 7124699"/>
                <a:gd name="connsiteY74" fmla="*/ 9525 h 371681"/>
                <a:gd name="connsiteX75" fmla="*/ 6134099 w 7124699"/>
                <a:gd name="connsiteY75" fmla="*/ 2381 h 371681"/>
                <a:gd name="connsiteX76" fmla="*/ 6207918 w 7124699"/>
                <a:gd name="connsiteY76" fmla="*/ 0 h 371681"/>
                <a:gd name="connsiteX77" fmla="*/ 6324599 w 7124699"/>
                <a:gd name="connsiteY77" fmla="*/ 9525 h 371681"/>
                <a:gd name="connsiteX78" fmla="*/ 6412705 w 7124699"/>
                <a:gd name="connsiteY78" fmla="*/ 11906 h 371681"/>
                <a:gd name="connsiteX79" fmla="*/ 6512718 w 7124699"/>
                <a:gd name="connsiteY79" fmla="*/ 19050 h 371681"/>
                <a:gd name="connsiteX80" fmla="*/ 6588918 w 7124699"/>
                <a:gd name="connsiteY80" fmla="*/ 21431 h 371681"/>
                <a:gd name="connsiteX81" fmla="*/ 6679405 w 7124699"/>
                <a:gd name="connsiteY81" fmla="*/ 11906 h 371681"/>
                <a:gd name="connsiteX82" fmla="*/ 6734174 w 7124699"/>
                <a:gd name="connsiteY82" fmla="*/ 19050 h 371681"/>
                <a:gd name="connsiteX83" fmla="*/ 6850855 w 7124699"/>
                <a:gd name="connsiteY83" fmla="*/ 23812 h 371681"/>
                <a:gd name="connsiteX84" fmla="*/ 6953249 w 7124699"/>
                <a:gd name="connsiteY84" fmla="*/ 28575 h 371681"/>
                <a:gd name="connsiteX85" fmla="*/ 7012780 w 7124699"/>
                <a:gd name="connsiteY85" fmla="*/ 33337 h 371681"/>
                <a:gd name="connsiteX86" fmla="*/ 7060405 w 7124699"/>
                <a:gd name="connsiteY86" fmla="*/ 23812 h 371681"/>
                <a:gd name="connsiteX87" fmla="*/ 7110411 w 7124699"/>
                <a:gd name="connsiteY87" fmla="*/ 33337 h 371681"/>
                <a:gd name="connsiteX88" fmla="*/ 7124699 w 7124699"/>
                <a:gd name="connsiteY88" fmla="*/ 188119 h 371681"/>
                <a:gd name="connsiteX89" fmla="*/ 7048498 w 7124699"/>
                <a:gd name="connsiteY89" fmla="*/ 214312 h 371681"/>
                <a:gd name="connsiteX90" fmla="*/ 6900862 w 7124699"/>
                <a:gd name="connsiteY90" fmla="*/ 152398 h 371681"/>
                <a:gd name="connsiteX91" fmla="*/ 6686549 w 7124699"/>
                <a:gd name="connsiteY91" fmla="*/ 159542 h 371681"/>
                <a:gd name="connsiteX92" fmla="*/ 6491286 w 7124699"/>
                <a:gd name="connsiteY92" fmla="*/ 164305 h 371681"/>
                <a:gd name="connsiteX93" fmla="*/ 6234111 w 7124699"/>
                <a:gd name="connsiteY93" fmla="*/ 147635 h 371681"/>
                <a:gd name="connsiteX94" fmla="*/ 5931693 w 7124699"/>
                <a:gd name="connsiteY94" fmla="*/ 183355 h 371681"/>
                <a:gd name="connsiteX95" fmla="*/ 5722142 w 7124699"/>
                <a:gd name="connsiteY95" fmla="*/ 180973 h 371681"/>
                <a:gd name="connsiteX96" fmla="*/ 5493543 w 7124699"/>
                <a:gd name="connsiteY96" fmla="*/ 211930 h 371681"/>
                <a:gd name="connsiteX97" fmla="*/ 5495924 w 7124699"/>
                <a:gd name="connsiteY97" fmla="*/ 211930 h 371681"/>
                <a:gd name="connsiteX98" fmla="*/ 5355429 w 7124699"/>
                <a:gd name="connsiteY98" fmla="*/ 204785 h 371681"/>
                <a:gd name="connsiteX99" fmla="*/ 5155405 w 7124699"/>
                <a:gd name="connsiteY99" fmla="*/ 223835 h 371681"/>
                <a:gd name="connsiteX100" fmla="*/ 4976811 w 7124699"/>
                <a:gd name="connsiteY100" fmla="*/ 207167 h 371681"/>
                <a:gd name="connsiteX101" fmla="*/ 4838699 w 7124699"/>
                <a:gd name="connsiteY101" fmla="*/ 223836 h 371681"/>
                <a:gd name="connsiteX102" fmla="*/ 4619624 w 7124699"/>
                <a:gd name="connsiteY102" fmla="*/ 259554 h 371681"/>
                <a:gd name="connsiteX103" fmla="*/ 4417218 w 7124699"/>
                <a:gd name="connsiteY103" fmla="*/ 245268 h 371681"/>
                <a:gd name="connsiteX104" fmla="*/ 4126706 w 7124699"/>
                <a:gd name="connsiteY104" fmla="*/ 280986 h 371681"/>
                <a:gd name="connsiteX105" fmla="*/ 3964780 w 7124699"/>
                <a:gd name="connsiteY105" fmla="*/ 261936 h 371681"/>
                <a:gd name="connsiteX106" fmla="*/ 3826668 w 7124699"/>
                <a:gd name="connsiteY106" fmla="*/ 271461 h 371681"/>
                <a:gd name="connsiteX107" fmla="*/ 3557586 w 7124699"/>
                <a:gd name="connsiteY107" fmla="*/ 252411 h 371681"/>
                <a:gd name="connsiteX108" fmla="*/ 3367086 w 7124699"/>
                <a:gd name="connsiteY108" fmla="*/ 242886 h 371681"/>
                <a:gd name="connsiteX109" fmla="*/ 3202780 w 7124699"/>
                <a:gd name="connsiteY109" fmla="*/ 261936 h 371681"/>
                <a:gd name="connsiteX110" fmla="*/ 3057524 w 7124699"/>
                <a:gd name="connsiteY110" fmla="*/ 276224 h 371681"/>
                <a:gd name="connsiteX111" fmla="*/ 2912268 w 7124699"/>
                <a:gd name="connsiteY111" fmla="*/ 264317 h 371681"/>
                <a:gd name="connsiteX112" fmla="*/ 2736056 w 7124699"/>
                <a:gd name="connsiteY112" fmla="*/ 288127 h 371681"/>
                <a:gd name="connsiteX113" fmla="*/ 2581273 w 7124699"/>
                <a:gd name="connsiteY113" fmla="*/ 292891 h 371681"/>
                <a:gd name="connsiteX114" fmla="*/ 2474117 w 7124699"/>
                <a:gd name="connsiteY114" fmla="*/ 278603 h 371681"/>
                <a:gd name="connsiteX115" fmla="*/ 2336005 w 7124699"/>
                <a:gd name="connsiteY115" fmla="*/ 302418 h 371681"/>
                <a:gd name="connsiteX116" fmla="*/ 2214561 w 7124699"/>
                <a:gd name="connsiteY116" fmla="*/ 295273 h 371681"/>
                <a:gd name="connsiteX117" fmla="*/ 2081211 w 7124699"/>
                <a:gd name="connsiteY117" fmla="*/ 314324 h 371681"/>
                <a:gd name="connsiteX118" fmla="*/ 1971673 w 7124699"/>
                <a:gd name="connsiteY118" fmla="*/ 300036 h 371681"/>
                <a:gd name="connsiteX119" fmla="*/ 1897854 w 7124699"/>
                <a:gd name="connsiteY119" fmla="*/ 314323 h 371681"/>
                <a:gd name="connsiteX120" fmla="*/ 1812130 w 7124699"/>
                <a:gd name="connsiteY120" fmla="*/ 300035 h 371681"/>
                <a:gd name="connsiteX121" fmla="*/ 1631155 w 7124699"/>
                <a:gd name="connsiteY121" fmla="*/ 314324 h 371681"/>
                <a:gd name="connsiteX122" fmla="*/ 1214436 w 7124699"/>
                <a:gd name="connsiteY122" fmla="*/ 330993 h 371681"/>
                <a:gd name="connsiteX123" fmla="*/ 740567 w 7124699"/>
                <a:gd name="connsiteY123" fmla="*/ 371474 h 371681"/>
                <a:gd name="connsiteX124" fmla="*/ 290511 w 7124699"/>
                <a:gd name="connsiteY124" fmla="*/ 361949 h 371681"/>
                <a:gd name="connsiteX125" fmla="*/ 0 w 7124699"/>
                <a:gd name="connsiteY125" fmla="*/ 359568 h 371681"/>
                <a:gd name="connsiteX126" fmla="*/ 4761 w 7124699"/>
                <a:gd name="connsiteY126" fmla="*/ 197644 h 371681"/>
                <a:gd name="connsiteX0" fmla="*/ 4761 w 7127075"/>
                <a:gd name="connsiteY0" fmla="*/ 197644 h 371681"/>
                <a:gd name="connsiteX1" fmla="*/ 492917 w 7127075"/>
                <a:gd name="connsiteY1" fmla="*/ 207169 h 371681"/>
                <a:gd name="connsiteX2" fmla="*/ 773905 w 7127075"/>
                <a:gd name="connsiteY2" fmla="*/ 216694 h 371681"/>
                <a:gd name="connsiteX3" fmla="*/ 1040605 w 7127075"/>
                <a:gd name="connsiteY3" fmla="*/ 197644 h 371681"/>
                <a:gd name="connsiteX4" fmla="*/ 1323974 w 7127075"/>
                <a:gd name="connsiteY4" fmla="*/ 180975 h 371681"/>
                <a:gd name="connsiteX5" fmla="*/ 1488280 w 7127075"/>
                <a:gd name="connsiteY5" fmla="*/ 185737 h 371681"/>
                <a:gd name="connsiteX6" fmla="*/ 1647823 w 7127075"/>
                <a:gd name="connsiteY6" fmla="*/ 183355 h 371681"/>
                <a:gd name="connsiteX7" fmla="*/ 1764505 w 7127075"/>
                <a:gd name="connsiteY7" fmla="*/ 169069 h 371681"/>
                <a:gd name="connsiteX8" fmla="*/ 1816892 w 7127075"/>
                <a:gd name="connsiteY8" fmla="*/ 159544 h 371681"/>
                <a:gd name="connsiteX9" fmla="*/ 1890711 w 7127075"/>
                <a:gd name="connsiteY9" fmla="*/ 183356 h 371681"/>
                <a:gd name="connsiteX10" fmla="*/ 1955005 w 7127075"/>
                <a:gd name="connsiteY10" fmla="*/ 161925 h 371681"/>
                <a:gd name="connsiteX11" fmla="*/ 2040730 w 7127075"/>
                <a:gd name="connsiteY11" fmla="*/ 178594 h 371681"/>
                <a:gd name="connsiteX12" fmla="*/ 2133599 w 7127075"/>
                <a:gd name="connsiteY12" fmla="*/ 161925 h 371681"/>
                <a:gd name="connsiteX13" fmla="*/ 2209799 w 7127075"/>
                <a:gd name="connsiteY13" fmla="*/ 152400 h 371681"/>
                <a:gd name="connsiteX14" fmla="*/ 2305049 w 7127075"/>
                <a:gd name="connsiteY14" fmla="*/ 169069 h 371681"/>
                <a:gd name="connsiteX15" fmla="*/ 2381249 w 7127075"/>
                <a:gd name="connsiteY15" fmla="*/ 150019 h 371681"/>
                <a:gd name="connsiteX16" fmla="*/ 2466974 w 7127075"/>
                <a:gd name="connsiteY16" fmla="*/ 138112 h 371681"/>
                <a:gd name="connsiteX17" fmla="*/ 2559842 w 7127075"/>
                <a:gd name="connsiteY17" fmla="*/ 152400 h 371681"/>
                <a:gd name="connsiteX18" fmla="*/ 2655092 w 7127075"/>
                <a:gd name="connsiteY18" fmla="*/ 142875 h 371681"/>
                <a:gd name="connsiteX19" fmla="*/ 2719386 w 7127075"/>
                <a:gd name="connsiteY19" fmla="*/ 154781 h 371681"/>
                <a:gd name="connsiteX20" fmla="*/ 2802730 w 7127075"/>
                <a:gd name="connsiteY20" fmla="*/ 152400 h 371681"/>
                <a:gd name="connsiteX21" fmla="*/ 2912267 w 7127075"/>
                <a:gd name="connsiteY21" fmla="*/ 133350 h 371681"/>
                <a:gd name="connsiteX22" fmla="*/ 3009899 w 7127075"/>
                <a:gd name="connsiteY22" fmla="*/ 133350 h 371681"/>
                <a:gd name="connsiteX23" fmla="*/ 3093242 w 7127075"/>
                <a:gd name="connsiteY23" fmla="*/ 138112 h 371681"/>
                <a:gd name="connsiteX24" fmla="*/ 3140867 w 7127075"/>
                <a:gd name="connsiteY24" fmla="*/ 121444 h 371681"/>
                <a:gd name="connsiteX25" fmla="*/ 3238499 w 7127075"/>
                <a:gd name="connsiteY25" fmla="*/ 123825 h 371681"/>
                <a:gd name="connsiteX26" fmla="*/ 3331367 w 7127075"/>
                <a:gd name="connsiteY26" fmla="*/ 97631 h 371681"/>
                <a:gd name="connsiteX27" fmla="*/ 3369467 w 7127075"/>
                <a:gd name="connsiteY27" fmla="*/ 102394 h 371681"/>
                <a:gd name="connsiteX28" fmla="*/ 3390899 w 7127075"/>
                <a:gd name="connsiteY28" fmla="*/ 111919 h 371681"/>
                <a:gd name="connsiteX29" fmla="*/ 3421855 w 7127075"/>
                <a:gd name="connsiteY29" fmla="*/ 111919 h 371681"/>
                <a:gd name="connsiteX30" fmla="*/ 3462336 w 7127075"/>
                <a:gd name="connsiteY30" fmla="*/ 111919 h 371681"/>
                <a:gd name="connsiteX31" fmla="*/ 3512342 w 7127075"/>
                <a:gd name="connsiteY31" fmla="*/ 109537 h 371681"/>
                <a:gd name="connsiteX32" fmla="*/ 3538536 w 7127075"/>
                <a:gd name="connsiteY32" fmla="*/ 107156 h 371681"/>
                <a:gd name="connsiteX33" fmla="*/ 3567111 w 7127075"/>
                <a:gd name="connsiteY33" fmla="*/ 102394 h 371681"/>
                <a:gd name="connsiteX34" fmla="*/ 3605211 w 7127075"/>
                <a:gd name="connsiteY34" fmla="*/ 111919 h 371681"/>
                <a:gd name="connsiteX35" fmla="*/ 3733799 w 7127075"/>
                <a:gd name="connsiteY35" fmla="*/ 140494 h 371681"/>
                <a:gd name="connsiteX36" fmla="*/ 3783805 w 7127075"/>
                <a:gd name="connsiteY36" fmla="*/ 135731 h 371681"/>
                <a:gd name="connsiteX37" fmla="*/ 3831430 w 7127075"/>
                <a:gd name="connsiteY37" fmla="*/ 123825 h 371681"/>
                <a:gd name="connsiteX38" fmla="*/ 3869530 w 7127075"/>
                <a:gd name="connsiteY38" fmla="*/ 140494 h 371681"/>
                <a:gd name="connsiteX39" fmla="*/ 3926680 w 7127075"/>
                <a:gd name="connsiteY39" fmla="*/ 138112 h 371681"/>
                <a:gd name="connsiteX40" fmla="*/ 3957636 w 7127075"/>
                <a:gd name="connsiteY40" fmla="*/ 133350 h 371681"/>
                <a:gd name="connsiteX41" fmla="*/ 4036218 w 7127075"/>
                <a:gd name="connsiteY41" fmla="*/ 147637 h 371681"/>
                <a:gd name="connsiteX42" fmla="*/ 4098130 w 7127075"/>
                <a:gd name="connsiteY42" fmla="*/ 142875 h 371681"/>
                <a:gd name="connsiteX43" fmla="*/ 4179093 w 7127075"/>
                <a:gd name="connsiteY43" fmla="*/ 126206 h 371681"/>
                <a:gd name="connsiteX44" fmla="*/ 4257674 w 7127075"/>
                <a:gd name="connsiteY44" fmla="*/ 111919 h 371681"/>
                <a:gd name="connsiteX45" fmla="*/ 4310061 w 7127075"/>
                <a:gd name="connsiteY45" fmla="*/ 111919 h 371681"/>
                <a:gd name="connsiteX46" fmla="*/ 4355305 w 7127075"/>
                <a:gd name="connsiteY46" fmla="*/ 111919 h 371681"/>
                <a:gd name="connsiteX47" fmla="*/ 4462461 w 7127075"/>
                <a:gd name="connsiteY47" fmla="*/ 107156 h 371681"/>
                <a:gd name="connsiteX48" fmla="*/ 4598193 w 7127075"/>
                <a:gd name="connsiteY48" fmla="*/ 107156 h 371681"/>
                <a:gd name="connsiteX49" fmla="*/ 4674393 w 7127075"/>
                <a:gd name="connsiteY49" fmla="*/ 83344 h 371681"/>
                <a:gd name="connsiteX50" fmla="*/ 4722018 w 7127075"/>
                <a:gd name="connsiteY50" fmla="*/ 76200 h 371681"/>
                <a:gd name="connsiteX51" fmla="*/ 4774405 w 7127075"/>
                <a:gd name="connsiteY51" fmla="*/ 85725 h 371681"/>
                <a:gd name="connsiteX52" fmla="*/ 4852986 w 7127075"/>
                <a:gd name="connsiteY52" fmla="*/ 61912 h 371681"/>
                <a:gd name="connsiteX53" fmla="*/ 4919661 w 7127075"/>
                <a:gd name="connsiteY53" fmla="*/ 66675 h 371681"/>
                <a:gd name="connsiteX54" fmla="*/ 4979193 w 7127075"/>
                <a:gd name="connsiteY54" fmla="*/ 54769 h 371681"/>
                <a:gd name="connsiteX55" fmla="*/ 5031580 w 7127075"/>
                <a:gd name="connsiteY55" fmla="*/ 64294 h 371681"/>
                <a:gd name="connsiteX56" fmla="*/ 5143499 w 7127075"/>
                <a:gd name="connsiteY56" fmla="*/ 69056 h 371681"/>
                <a:gd name="connsiteX57" fmla="*/ 5181599 w 7127075"/>
                <a:gd name="connsiteY57" fmla="*/ 69056 h 371681"/>
                <a:gd name="connsiteX58" fmla="*/ 5245893 w 7127075"/>
                <a:gd name="connsiteY58" fmla="*/ 54769 h 371681"/>
                <a:gd name="connsiteX59" fmla="*/ 5300661 w 7127075"/>
                <a:gd name="connsiteY59" fmla="*/ 54769 h 371681"/>
                <a:gd name="connsiteX60" fmla="*/ 5353049 w 7127075"/>
                <a:gd name="connsiteY60" fmla="*/ 47625 h 371681"/>
                <a:gd name="connsiteX61" fmla="*/ 5395911 w 7127075"/>
                <a:gd name="connsiteY61" fmla="*/ 47625 h 371681"/>
                <a:gd name="connsiteX62" fmla="*/ 5460205 w 7127075"/>
                <a:gd name="connsiteY62" fmla="*/ 61912 h 371681"/>
                <a:gd name="connsiteX63" fmla="*/ 5500686 w 7127075"/>
                <a:gd name="connsiteY63" fmla="*/ 54769 h 371681"/>
                <a:gd name="connsiteX64" fmla="*/ 5548311 w 7127075"/>
                <a:gd name="connsiteY64" fmla="*/ 54769 h 371681"/>
                <a:gd name="connsiteX65" fmla="*/ 5638799 w 7127075"/>
                <a:gd name="connsiteY65" fmla="*/ 47625 h 371681"/>
                <a:gd name="connsiteX66" fmla="*/ 5664993 w 7127075"/>
                <a:gd name="connsiteY66" fmla="*/ 26194 h 371681"/>
                <a:gd name="connsiteX67" fmla="*/ 5719761 w 7127075"/>
                <a:gd name="connsiteY67" fmla="*/ 26194 h 371681"/>
                <a:gd name="connsiteX68" fmla="*/ 5774530 w 7127075"/>
                <a:gd name="connsiteY68" fmla="*/ 42862 h 371681"/>
                <a:gd name="connsiteX69" fmla="*/ 5824536 w 7127075"/>
                <a:gd name="connsiteY69" fmla="*/ 40481 h 371681"/>
                <a:gd name="connsiteX70" fmla="*/ 5884068 w 7127075"/>
                <a:gd name="connsiteY70" fmla="*/ 23812 h 371681"/>
                <a:gd name="connsiteX71" fmla="*/ 5945980 w 7127075"/>
                <a:gd name="connsiteY71" fmla="*/ 21431 h 371681"/>
                <a:gd name="connsiteX72" fmla="*/ 5984080 w 7127075"/>
                <a:gd name="connsiteY72" fmla="*/ 14287 h 371681"/>
                <a:gd name="connsiteX73" fmla="*/ 5993605 w 7127075"/>
                <a:gd name="connsiteY73" fmla="*/ 0 h 371681"/>
                <a:gd name="connsiteX74" fmla="*/ 6043611 w 7127075"/>
                <a:gd name="connsiteY74" fmla="*/ 9525 h 371681"/>
                <a:gd name="connsiteX75" fmla="*/ 6134099 w 7127075"/>
                <a:gd name="connsiteY75" fmla="*/ 2381 h 371681"/>
                <a:gd name="connsiteX76" fmla="*/ 6207918 w 7127075"/>
                <a:gd name="connsiteY76" fmla="*/ 0 h 371681"/>
                <a:gd name="connsiteX77" fmla="*/ 6324599 w 7127075"/>
                <a:gd name="connsiteY77" fmla="*/ 9525 h 371681"/>
                <a:gd name="connsiteX78" fmla="*/ 6412705 w 7127075"/>
                <a:gd name="connsiteY78" fmla="*/ 11906 h 371681"/>
                <a:gd name="connsiteX79" fmla="*/ 6512718 w 7127075"/>
                <a:gd name="connsiteY79" fmla="*/ 19050 h 371681"/>
                <a:gd name="connsiteX80" fmla="*/ 6588918 w 7127075"/>
                <a:gd name="connsiteY80" fmla="*/ 21431 h 371681"/>
                <a:gd name="connsiteX81" fmla="*/ 6679405 w 7127075"/>
                <a:gd name="connsiteY81" fmla="*/ 11906 h 371681"/>
                <a:gd name="connsiteX82" fmla="*/ 6734174 w 7127075"/>
                <a:gd name="connsiteY82" fmla="*/ 19050 h 371681"/>
                <a:gd name="connsiteX83" fmla="*/ 6850855 w 7127075"/>
                <a:gd name="connsiteY83" fmla="*/ 23812 h 371681"/>
                <a:gd name="connsiteX84" fmla="*/ 6953249 w 7127075"/>
                <a:gd name="connsiteY84" fmla="*/ 28575 h 371681"/>
                <a:gd name="connsiteX85" fmla="*/ 7012780 w 7127075"/>
                <a:gd name="connsiteY85" fmla="*/ 33337 h 371681"/>
                <a:gd name="connsiteX86" fmla="*/ 7060405 w 7127075"/>
                <a:gd name="connsiteY86" fmla="*/ 23812 h 371681"/>
                <a:gd name="connsiteX87" fmla="*/ 7110411 w 7127075"/>
                <a:gd name="connsiteY87" fmla="*/ 33337 h 371681"/>
                <a:gd name="connsiteX88" fmla="*/ 7108031 w 7127075"/>
                <a:gd name="connsiteY88" fmla="*/ 92867 h 371681"/>
                <a:gd name="connsiteX89" fmla="*/ 7124699 w 7127075"/>
                <a:gd name="connsiteY89" fmla="*/ 188119 h 371681"/>
                <a:gd name="connsiteX90" fmla="*/ 7048498 w 7127075"/>
                <a:gd name="connsiteY90" fmla="*/ 214312 h 371681"/>
                <a:gd name="connsiteX91" fmla="*/ 6900862 w 7127075"/>
                <a:gd name="connsiteY91" fmla="*/ 152398 h 371681"/>
                <a:gd name="connsiteX92" fmla="*/ 6686549 w 7127075"/>
                <a:gd name="connsiteY92" fmla="*/ 159542 h 371681"/>
                <a:gd name="connsiteX93" fmla="*/ 6491286 w 7127075"/>
                <a:gd name="connsiteY93" fmla="*/ 164305 h 371681"/>
                <a:gd name="connsiteX94" fmla="*/ 6234111 w 7127075"/>
                <a:gd name="connsiteY94" fmla="*/ 147635 h 371681"/>
                <a:gd name="connsiteX95" fmla="*/ 5931693 w 7127075"/>
                <a:gd name="connsiteY95" fmla="*/ 183355 h 371681"/>
                <a:gd name="connsiteX96" fmla="*/ 5722142 w 7127075"/>
                <a:gd name="connsiteY96" fmla="*/ 180973 h 371681"/>
                <a:gd name="connsiteX97" fmla="*/ 5493543 w 7127075"/>
                <a:gd name="connsiteY97" fmla="*/ 211930 h 371681"/>
                <a:gd name="connsiteX98" fmla="*/ 5495924 w 7127075"/>
                <a:gd name="connsiteY98" fmla="*/ 211930 h 371681"/>
                <a:gd name="connsiteX99" fmla="*/ 5355429 w 7127075"/>
                <a:gd name="connsiteY99" fmla="*/ 204785 h 371681"/>
                <a:gd name="connsiteX100" fmla="*/ 5155405 w 7127075"/>
                <a:gd name="connsiteY100" fmla="*/ 223835 h 371681"/>
                <a:gd name="connsiteX101" fmla="*/ 4976811 w 7127075"/>
                <a:gd name="connsiteY101" fmla="*/ 207167 h 371681"/>
                <a:gd name="connsiteX102" fmla="*/ 4838699 w 7127075"/>
                <a:gd name="connsiteY102" fmla="*/ 223836 h 371681"/>
                <a:gd name="connsiteX103" fmla="*/ 4619624 w 7127075"/>
                <a:gd name="connsiteY103" fmla="*/ 259554 h 371681"/>
                <a:gd name="connsiteX104" fmla="*/ 4417218 w 7127075"/>
                <a:gd name="connsiteY104" fmla="*/ 245268 h 371681"/>
                <a:gd name="connsiteX105" fmla="*/ 4126706 w 7127075"/>
                <a:gd name="connsiteY105" fmla="*/ 280986 h 371681"/>
                <a:gd name="connsiteX106" fmla="*/ 3964780 w 7127075"/>
                <a:gd name="connsiteY106" fmla="*/ 261936 h 371681"/>
                <a:gd name="connsiteX107" fmla="*/ 3826668 w 7127075"/>
                <a:gd name="connsiteY107" fmla="*/ 271461 h 371681"/>
                <a:gd name="connsiteX108" fmla="*/ 3557586 w 7127075"/>
                <a:gd name="connsiteY108" fmla="*/ 252411 h 371681"/>
                <a:gd name="connsiteX109" fmla="*/ 3367086 w 7127075"/>
                <a:gd name="connsiteY109" fmla="*/ 242886 h 371681"/>
                <a:gd name="connsiteX110" fmla="*/ 3202780 w 7127075"/>
                <a:gd name="connsiteY110" fmla="*/ 261936 h 371681"/>
                <a:gd name="connsiteX111" fmla="*/ 3057524 w 7127075"/>
                <a:gd name="connsiteY111" fmla="*/ 276224 h 371681"/>
                <a:gd name="connsiteX112" fmla="*/ 2912268 w 7127075"/>
                <a:gd name="connsiteY112" fmla="*/ 264317 h 371681"/>
                <a:gd name="connsiteX113" fmla="*/ 2736056 w 7127075"/>
                <a:gd name="connsiteY113" fmla="*/ 288127 h 371681"/>
                <a:gd name="connsiteX114" fmla="*/ 2581273 w 7127075"/>
                <a:gd name="connsiteY114" fmla="*/ 292891 h 371681"/>
                <a:gd name="connsiteX115" fmla="*/ 2474117 w 7127075"/>
                <a:gd name="connsiteY115" fmla="*/ 278603 h 371681"/>
                <a:gd name="connsiteX116" fmla="*/ 2336005 w 7127075"/>
                <a:gd name="connsiteY116" fmla="*/ 302418 h 371681"/>
                <a:gd name="connsiteX117" fmla="*/ 2214561 w 7127075"/>
                <a:gd name="connsiteY117" fmla="*/ 295273 h 371681"/>
                <a:gd name="connsiteX118" fmla="*/ 2081211 w 7127075"/>
                <a:gd name="connsiteY118" fmla="*/ 314324 h 371681"/>
                <a:gd name="connsiteX119" fmla="*/ 1971673 w 7127075"/>
                <a:gd name="connsiteY119" fmla="*/ 300036 h 371681"/>
                <a:gd name="connsiteX120" fmla="*/ 1897854 w 7127075"/>
                <a:gd name="connsiteY120" fmla="*/ 314323 h 371681"/>
                <a:gd name="connsiteX121" fmla="*/ 1812130 w 7127075"/>
                <a:gd name="connsiteY121" fmla="*/ 300035 h 371681"/>
                <a:gd name="connsiteX122" fmla="*/ 1631155 w 7127075"/>
                <a:gd name="connsiteY122" fmla="*/ 314324 h 371681"/>
                <a:gd name="connsiteX123" fmla="*/ 1214436 w 7127075"/>
                <a:gd name="connsiteY123" fmla="*/ 330993 h 371681"/>
                <a:gd name="connsiteX124" fmla="*/ 740567 w 7127075"/>
                <a:gd name="connsiteY124" fmla="*/ 371474 h 371681"/>
                <a:gd name="connsiteX125" fmla="*/ 290511 w 7127075"/>
                <a:gd name="connsiteY125" fmla="*/ 361949 h 371681"/>
                <a:gd name="connsiteX126" fmla="*/ 0 w 7127075"/>
                <a:gd name="connsiteY126" fmla="*/ 359568 h 371681"/>
                <a:gd name="connsiteX127" fmla="*/ 4761 w 7127075"/>
                <a:gd name="connsiteY127" fmla="*/ 197644 h 371681"/>
                <a:gd name="connsiteX0" fmla="*/ 4761 w 7148747"/>
                <a:gd name="connsiteY0" fmla="*/ 197644 h 371681"/>
                <a:gd name="connsiteX1" fmla="*/ 492917 w 7148747"/>
                <a:gd name="connsiteY1" fmla="*/ 207169 h 371681"/>
                <a:gd name="connsiteX2" fmla="*/ 773905 w 7148747"/>
                <a:gd name="connsiteY2" fmla="*/ 216694 h 371681"/>
                <a:gd name="connsiteX3" fmla="*/ 1040605 w 7148747"/>
                <a:gd name="connsiteY3" fmla="*/ 197644 h 371681"/>
                <a:gd name="connsiteX4" fmla="*/ 1323974 w 7148747"/>
                <a:gd name="connsiteY4" fmla="*/ 180975 h 371681"/>
                <a:gd name="connsiteX5" fmla="*/ 1488280 w 7148747"/>
                <a:gd name="connsiteY5" fmla="*/ 185737 h 371681"/>
                <a:gd name="connsiteX6" fmla="*/ 1647823 w 7148747"/>
                <a:gd name="connsiteY6" fmla="*/ 183355 h 371681"/>
                <a:gd name="connsiteX7" fmla="*/ 1764505 w 7148747"/>
                <a:gd name="connsiteY7" fmla="*/ 169069 h 371681"/>
                <a:gd name="connsiteX8" fmla="*/ 1816892 w 7148747"/>
                <a:gd name="connsiteY8" fmla="*/ 159544 h 371681"/>
                <a:gd name="connsiteX9" fmla="*/ 1890711 w 7148747"/>
                <a:gd name="connsiteY9" fmla="*/ 183356 h 371681"/>
                <a:gd name="connsiteX10" fmla="*/ 1955005 w 7148747"/>
                <a:gd name="connsiteY10" fmla="*/ 161925 h 371681"/>
                <a:gd name="connsiteX11" fmla="*/ 2040730 w 7148747"/>
                <a:gd name="connsiteY11" fmla="*/ 178594 h 371681"/>
                <a:gd name="connsiteX12" fmla="*/ 2133599 w 7148747"/>
                <a:gd name="connsiteY12" fmla="*/ 161925 h 371681"/>
                <a:gd name="connsiteX13" fmla="*/ 2209799 w 7148747"/>
                <a:gd name="connsiteY13" fmla="*/ 152400 h 371681"/>
                <a:gd name="connsiteX14" fmla="*/ 2305049 w 7148747"/>
                <a:gd name="connsiteY14" fmla="*/ 169069 h 371681"/>
                <a:gd name="connsiteX15" fmla="*/ 2381249 w 7148747"/>
                <a:gd name="connsiteY15" fmla="*/ 150019 h 371681"/>
                <a:gd name="connsiteX16" fmla="*/ 2466974 w 7148747"/>
                <a:gd name="connsiteY16" fmla="*/ 138112 h 371681"/>
                <a:gd name="connsiteX17" fmla="*/ 2559842 w 7148747"/>
                <a:gd name="connsiteY17" fmla="*/ 152400 h 371681"/>
                <a:gd name="connsiteX18" fmla="*/ 2655092 w 7148747"/>
                <a:gd name="connsiteY18" fmla="*/ 142875 h 371681"/>
                <a:gd name="connsiteX19" fmla="*/ 2719386 w 7148747"/>
                <a:gd name="connsiteY19" fmla="*/ 154781 h 371681"/>
                <a:gd name="connsiteX20" fmla="*/ 2802730 w 7148747"/>
                <a:gd name="connsiteY20" fmla="*/ 152400 h 371681"/>
                <a:gd name="connsiteX21" fmla="*/ 2912267 w 7148747"/>
                <a:gd name="connsiteY21" fmla="*/ 133350 h 371681"/>
                <a:gd name="connsiteX22" fmla="*/ 3009899 w 7148747"/>
                <a:gd name="connsiteY22" fmla="*/ 133350 h 371681"/>
                <a:gd name="connsiteX23" fmla="*/ 3093242 w 7148747"/>
                <a:gd name="connsiteY23" fmla="*/ 138112 h 371681"/>
                <a:gd name="connsiteX24" fmla="*/ 3140867 w 7148747"/>
                <a:gd name="connsiteY24" fmla="*/ 121444 h 371681"/>
                <a:gd name="connsiteX25" fmla="*/ 3238499 w 7148747"/>
                <a:gd name="connsiteY25" fmla="*/ 123825 h 371681"/>
                <a:gd name="connsiteX26" fmla="*/ 3331367 w 7148747"/>
                <a:gd name="connsiteY26" fmla="*/ 97631 h 371681"/>
                <a:gd name="connsiteX27" fmla="*/ 3369467 w 7148747"/>
                <a:gd name="connsiteY27" fmla="*/ 102394 h 371681"/>
                <a:gd name="connsiteX28" fmla="*/ 3390899 w 7148747"/>
                <a:gd name="connsiteY28" fmla="*/ 111919 h 371681"/>
                <a:gd name="connsiteX29" fmla="*/ 3421855 w 7148747"/>
                <a:gd name="connsiteY29" fmla="*/ 111919 h 371681"/>
                <a:gd name="connsiteX30" fmla="*/ 3462336 w 7148747"/>
                <a:gd name="connsiteY30" fmla="*/ 111919 h 371681"/>
                <a:gd name="connsiteX31" fmla="*/ 3512342 w 7148747"/>
                <a:gd name="connsiteY31" fmla="*/ 109537 h 371681"/>
                <a:gd name="connsiteX32" fmla="*/ 3538536 w 7148747"/>
                <a:gd name="connsiteY32" fmla="*/ 107156 h 371681"/>
                <a:gd name="connsiteX33" fmla="*/ 3567111 w 7148747"/>
                <a:gd name="connsiteY33" fmla="*/ 102394 h 371681"/>
                <a:gd name="connsiteX34" fmla="*/ 3605211 w 7148747"/>
                <a:gd name="connsiteY34" fmla="*/ 111919 h 371681"/>
                <a:gd name="connsiteX35" fmla="*/ 3733799 w 7148747"/>
                <a:gd name="connsiteY35" fmla="*/ 140494 h 371681"/>
                <a:gd name="connsiteX36" fmla="*/ 3783805 w 7148747"/>
                <a:gd name="connsiteY36" fmla="*/ 135731 h 371681"/>
                <a:gd name="connsiteX37" fmla="*/ 3831430 w 7148747"/>
                <a:gd name="connsiteY37" fmla="*/ 123825 h 371681"/>
                <a:gd name="connsiteX38" fmla="*/ 3869530 w 7148747"/>
                <a:gd name="connsiteY38" fmla="*/ 140494 h 371681"/>
                <a:gd name="connsiteX39" fmla="*/ 3926680 w 7148747"/>
                <a:gd name="connsiteY39" fmla="*/ 138112 h 371681"/>
                <a:gd name="connsiteX40" fmla="*/ 3957636 w 7148747"/>
                <a:gd name="connsiteY40" fmla="*/ 133350 h 371681"/>
                <a:gd name="connsiteX41" fmla="*/ 4036218 w 7148747"/>
                <a:gd name="connsiteY41" fmla="*/ 147637 h 371681"/>
                <a:gd name="connsiteX42" fmla="*/ 4098130 w 7148747"/>
                <a:gd name="connsiteY42" fmla="*/ 142875 h 371681"/>
                <a:gd name="connsiteX43" fmla="*/ 4179093 w 7148747"/>
                <a:gd name="connsiteY43" fmla="*/ 126206 h 371681"/>
                <a:gd name="connsiteX44" fmla="*/ 4257674 w 7148747"/>
                <a:gd name="connsiteY44" fmla="*/ 111919 h 371681"/>
                <a:gd name="connsiteX45" fmla="*/ 4310061 w 7148747"/>
                <a:gd name="connsiteY45" fmla="*/ 111919 h 371681"/>
                <a:gd name="connsiteX46" fmla="*/ 4355305 w 7148747"/>
                <a:gd name="connsiteY46" fmla="*/ 111919 h 371681"/>
                <a:gd name="connsiteX47" fmla="*/ 4462461 w 7148747"/>
                <a:gd name="connsiteY47" fmla="*/ 107156 h 371681"/>
                <a:gd name="connsiteX48" fmla="*/ 4598193 w 7148747"/>
                <a:gd name="connsiteY48" fmla="*/ 107156 h 371681"/>
                <a:gd name="connsiteX49" fmla="*/ 4674393 w 7148747"/>
                <a:gd name="connsiteY49" fmla="*/ 83344 h 371681"/>
                <a:gd name="connsiteX50" fmla="*/ 4722018 w 7148747"/>
                <a:gd name="connsiteY50" fmla="*/ 76200 h 371681"/>
                <a:gd name="connsiteX51" fmla="*/ 4774405 w 7148747"/>
                <a:gd name="connsiteY51" fmla="*/ 85725 h 371681"/>
                <a:gd name="connsiteX52" fmla="*/ 4852986 w 7148747"/>
                <a:gd name="connsiteY52" fmla="*/ 61912 h 371681"/>
                <a:gd name="connsiteX53" fmla="*/ 4919661 w 7148747"/>
                <a:gd name="connsiteY53" fmla="*/ 66675 h 371681"/>
                <a:gd name="connsiteX54" fmla="*/ 4979193 w 7148747"/>
                <a:gd name="connsiteY54" fmla="*/ 54769 h 371681"/>
                <a:gd name="connsiteX55" fmla="*/ 5031580 w 7148747"/>
                <a:gd name="connsiteY55" fmla="*/ 64294 h 371681"/>
                <a:gd name="connsiteX56" fmla="*/ 5143499 w 7148747"/>
                <a:gd name="connsiteY56" fmla="*/ 69056 h 371681"/>
                <a:gd name="connsiteX57" fmla="*/ 5181599 w 7148747"/>
                <a:gd name="connsiteY57" fmla="*/ 69056 h 371681"/>
                <a:gd name="connsiteX58" fmla="*/ 5245893 w 7148747"/>
                <a:gd name="connsiteY58" fmla="*/ 54769 h 371681"/>
                <a:gd name="connsiteX59" fmla="*/ 5300661 w 7148747"/>
                <a:gd name="connsiteY59" fmla="*/ 54769 h 371681"/>
                <a:gd name="connsiteX60" fmla="*/ 5353049 w 7148747"/>
                <a:gd name="connsiteY60" fmla="*/ 47625 h 371681"/>
                <a:gd name="connsiteX61" fmla="*/ 5395911 w 7148747"/>
                <a:gd name="connsiteY61" fmla="*/ 47625 h 371681"/>
                <a:gd name="connsiteX62" fmla="*/ 5460205 w 7148747"/>
                <a:gd name="connsiteY62" fmla="*/ 61912 h 371681"/>
                <a:gd name="connsiteX63" fmla="*/ 5500686 w 7148747"/>
                <a:gd name="connsiteY63" fmla="*/ 54769 h 371681"/>
                <a:gd name="connsiteX64" fmla="*/ 5548311 w 7148747"/>
                <a:gd name="connsiteY64" fmla="*/ 54769 h 371681"/>
                <a:gd name="connsiteX65" fmla="*/ 5638799 w 7148747"/>
                <a:gd name="connsiteY65" fmla="*/ 47625 h 371681"/>
                <a:gd name="connsiteX66" fmla="*/ 5664993 w 7148747"/>
                <a:gd name="connsiteY66" fmla="*/ 26194 h 371681"/>
                <a:gd name="connsiteX67" fmla="*/ 5719761 w 7148747"/>
                <a:gd name="connsiteY67" fmla="*/ 26194 h 371681"/>
                <a:gd name="connsiteX68" fmla="*/ 5774530 w 7148747"/>
                <a:gd name="connsiteY68" fmla="*/ 42862 h 371681"/>
                <a:gd name="connsiteX69" fmla="*/ 5824536 w 7148747"/>
                <a:gd name="connsiteY69" fmla="*/ 40481 h 371681"/>
                <a:gd name="connsiteX70" fmla="*/ 5884068 w 7148747"/>
                <a:gd name="connsiteY70" fmla="*/ 23812 h 371681"/>
                <a:gd name="connsiteX71" fmla="*/ 5945980 w 7148747"/>
                <a:gd name="connsiteY71" fmla="*/ 21431 h 371681"/>
                <a:gd name="connsiteX72" fmla="*/ 5984080 w 7148747"/>
                <a:gd name="connsiteY72" fmla="*/ 14287 h 371681"/>
                <a:gd name="connsiteX73" fmla="*/ 5993605 w 7148747"/>
                <a:gd name="connsiteY73" fmla="*/ 0 h 371681"/>
                <a:gd name="connsiteX74" fmla="*/ 6043611 w 7148747"/>
                <a:gd name="connsiteY74" fmla="*/ 9525 h 371681"/>
                <a:gd name="connsiteX75" fmla="*/ 6134099 w 7148747"/>
                <a:gd name="connsiteY75" fmla="*/ 2381 h 371681"/>
                <a:gd name="connsiteX76" fmla="*/ 6207918 w 7148747"/>
                <a:gd name="connsiteY76" fmla="*/ 0 h 371681"/>
                <a:gd name="connsiteX77" fmla="*/ 6324599 w 7148747"/>
                <a:gd name="connsiteY77" fmla="*/ 9525 h 371681"/>
                <a:gd name="connsiteX78" fmla="*/ 6412705 w 7148747"/>
                <a:gd name="connsiteY78" fmla="*/ 11906 h 371681"/>
                <a:gd name="connsiteX79" fmla="*/ 6512718 w 7148747"/>
                <a:gd name="connsiteY79" fmla="*/ 19050 h 371681"/>
                <a:gd name="connsiteX80" fmla="*/ 6588918 w 7148747"/>
                <a:gd name="connsiteY80" fmla="*/ 21431 h 371681"/>
                <a:gd name="connsiteX81" fmla="*/ 6679405 w 7148747"/>
                <a:gd name="connsiteY81" fmla="*/ 11906 h 371681"/>
                <a:gd name="connsiteX82" fmla="*/ 6734174 w 7148747"/>
                <a:gd name="connsiteY82" fmla="*/ 19050 h 371681"/>
                <a:gd name="connsiteX83" fmla="*/ 6850855 w 7148747"/>
                <a:gd name="connsiteY83" fmla="*/ 23812 h 371681"/>
                <a:gd name="connsiteX84" fmla="*/ 6953249 w 7148747"/>
                <a:gd name="connsiteY84" fmla="*/ 28575 h 371681"/>
                <a:gd name="connsiteX85" fmla="*/ 7012780 w 7148747"/>
                <a:gd name="connsiteY85" fmla="*/ 33337 h 371681"/>
                <a:gd name="connsiteX86" fmla="*/ 7060405 w 7148747"/>
                <a:gd name="connsiteY86" fmla="*/ 23812 h 371681"/>
                <a:gd name="connsiteX87" fmla="*/ 7110411 w 7148747"/>
                <a:gd name="connsiteY87" fmla="*/ 33337 h 371681"/>
                <a:gd name="connsiteX88" fmla="*/ 7148513 w 7148747"/>
                <a:gd name="connsiteY88" fmla="*/ 102392 h 371681"/>
                <a:gd name="connsiteX89" fmla="*/ 7124699 w 7148747"/>
                <a:gd name="connsiteY89" fmla="*/ 188119 h 371681"/>
                <a:gd name="connsiteX90" fmla="*/ 7048498 w 7148747"/>
                <a:gd name="connsiteY90" fmla="*/ 214312 h 371681"/>
                <a:gd name="connsiteX91" fmla="*/ 6900862 w 7148747"/>
                <a:gd name="connsiteY91" fmla="*/ 152398 h 371681"/>
                <a:gd name="connsiteX92" fmla="*/ 6686549 w 7148747"/>
                <a:gd name="connsiteY92" fmla="*/ 159542 h 371681"/>
                <a:gd name="connsiteX93" fmla="*/ 6491286 w 7148747"/>
                <a:gd name="connsiteY93" fmla="*/ 164305 h 371681"/>
                <a:gd name="connsiteX94" fmla="*/ 6234111 w 7148747"/>
                <a:gd name="connsiteY94" fmla="*/ 147635 h 371681"/>
                <a:gd name="connsiteX95" fmla="*/ 5931693 w 7148747"/>
                <a:gd name="connsiteY95" fmla="*/ 183355 h 371681"/>
                <a:gd name="connsiteX96" fmla="*/ 5722142 w 7148747"/>
                <a:gd name="connsiteY96" fmla="*/ 180973 h 371681"/>
                <a:gd name="connsiteX97" fmla="*/ 5493543 w 7148747"/>
                <a:gd name="connsiteY97" fmla="*/ 211930 h 371681"/>
                <a:gd name="connsiteX98" fmla="*/ 5495924 w 7148747"/>
                <a:gd name="connsiteY98" fmla="*/ 211930 h 371681"/>
                <a:gd name="connsiteX99" fmla="*/ 5355429 w 7148747"/>
                <a:gd name="connsiteY99" fmla="*/ 204785 h 371681"/>
                <a:gd name="connsiteX100" fmla="*/ 5155405 w 7148747"/>
                <a:gd name="connsiteY100" fmla="*/ 223835 h 371681"/>
                <a:gd name="connsiteX101" fmla="*/ 4976811 w 7148747"/>
                <a:gd name="connsiteY101" fmla="*/ 207167 h 371681"/>
                <a:gd name="connsiteX102" fmla="*/ 4838699 w 7148747"/>
                <a:gd name="connsiteY102" fmla="*/ 223836 h 371681"/>
                <a:gd name="connsiteX103" fmla="*/ 4619624 w 7148747"/>
                <a:gd name="connsiteY103" fmla="*/ 259554 h 371681"/>
                <a:gd name="connsiteX104" fmla="*/ 4417218 w 7148747"/>
                <a:gd name="connsiteY104" fmla="*/ 245268 h 371681"/>
                <a:gd name="connsiteX105" fmla="*/ 4126706 w 7148747"/>
                <a:gd name="connsiteY105" fmla="*/ 280986 h 371681"/>
                <a:gd name="connsiteX106" fmla="*/ 3964780 w 7148747"/>
                <a:gd name="connsiteY106" fmla="*/ 261936 h 371681"/>
                <a:gd name="connsiteX107" fmla="*/ 3826668 w 7148747"/>
                <a:gd name="connsiteY107" fmla="*/ 271461 h 371681"/>
                <a:gd name="connsiteX108" fmla="*/ 3557586 w 7148747"/>
                <a:gd name="connsiteY108" fmla="*/ 252411 h 371681"/>
                <a:gd name="connsiteX109" fmla="*/ 3367086 w 7148747"/>
                <a:gd name="connsiteY109" fmla="*/ 242886 h 371681"/>
                <a:gd name="connsiteX110" fmla="*/ 3202780 w 7148747"/>
                <a:gd name="connsiteY110" fmla="*/ 261936 h 371681"/>
                <a:gd name="connsiteX111" fmla="*/ 3057524 w 7148747"/>
                <a:gd name="connsiteY111" fmla="*/ 276224 h 371681"/>
                <a:gd name="connsiteX112" fmla="*/ 2912268 w 7148747"/>
                <a:gd name="connsiteY112" fmla="*/ 264317 h 371681"/>
                <a:gd name="connsiteX113" fmla="*/ 2736056 w 7148747"/>
                <a:gd name="connsiteY113" fmla="*/ 288127 h 371681"/>
                <a:gd name="connsiteX114" fmla="*/ 2581273 w 7148747"/>
                <a:gd name="connsiteY114" fmla="*/ 292891 h 371681"/>
                <a:gd name="connsiteX115" fmla="*/ 2474117 w 7148747"/>
                <a:gd name="connsiteY115" fmla="*/ 278603 h 371681"/>
                <a:gd name="connsiteX116" fmla="*/ 2336005 w 7148747"/>
                <a:gd name="connsiteY116" fmla="*/ 302418 h 371681"/>
                <a:gd name="connsiteX117" fmla="*/ 2214561 w 7148747"/>
                <a:gd name="connsiteY117" fmla="*/ 295273 h 371681"/>
                <a:gd name="connsiteX118" fmla="*/ 2081211 w 7148747"/>
                <a:gd name="connsiteY118" fmla="*/ 314324 h 371681"/>
                <a:gd name="connsiteX119" fmla="*/ 1971673 w 7148747"/>
                <a:gd name="connsiteY119" fmla="*/ 300036 h 371681"/>
                <a:gd name="connsiteX120" fmla="*/ 1897854 w 7148747"/>
                <a:gd name="connsiteY120" fmla="*/ 314323 h 371681"/>
                <a:gd name="connsiteX121" fmla="*/ 1812130 w 7148747"/>
                <a:gd name="connsiteY121" fmla="*/ 300035 h 371681"/>
                <a:gd name="connsiteX122" fmla="*/ 1631155 w 7148747"/>
                <a:gd name="connsiteY122" fmla="*/ 314324 h 371681"/>
                <a:gd name="connsiteX123" fmla="*/ 1214436 w 7148747"/>
                <a:gd name="connsiteY123" fmla="*/ 330993 h 371681"/>
                <a:gd name="connsiteX124" fmla="*/ 740567 w 7148747"/>
                <a:gd name="connsiteY124" fmla="*/ 371474 h 371681"/>
                <a:gd name="connsiteX125" fmla="*/ 290511 w 7148747"/>
                <a:gd name="connsiteY125" fmla="*/ 361949 h 371681"/>
                <a:gd name="connsiteX126" fmla="*/ 0 w 7148747"/>
                <a:gd name="connsiteY126" fmla="*/ 359568 h 371681"/>
                <a:gd name="connsiteX127" fmla="*/ 4761 w 7148747"/>
                <a:gd name="connsiteY127" fmla="*/ 197644 h 371681"/>
                <a:gd name="connsiteX0" fmla="*/ 4761 w 7153499"/>
                <a:gd name="connsiteY0" fmla="*/ 197644 h 371681"/>
                <a:gd name="connsiteX1" fmla="*/ 492917 w 7153499"/>
                <a:gd name="connsiteY1" fmla="*/ 207169 h 371681"/>
                <a:gd name="connsiteX2" fmla="*/ 773905 w 7153499"/>
                <a:gd name="connsiteY2" fmla="*/ 216694 h 371681"/>
                <a:gd name="connsiteX3" fmla="*/ 1040605 w 7153499"/>
                <a:gd name="connsiteY3" fmla="*/ 197644 h 371681"/>
                <a:gd name="connsiteX4" fmla="*/ 1323974 w 7153499"/>
                <a:gd name="connsiteY4" fmla="*/ 180975 h 371681"/>
                <a:gd name="connsiteX5" fmla="*/ 1488280 w 7153499"/>
                <a:gd name="connsiteY5" fmla="*/ 185737 h 371681"/>
                <a:gd name="connsiteX6" fmla="*/ 1647823 w 7153499"/>
                <a:gd name="connsiteY6" fmla="*/ 183355 h 371681"/>
                <a:gd name="connsiteX7" fmla="*/ 1764505 w 7153499"/>
                <a:gd name="connsiteY7" fmla="*/ 169069 h 371681"/>
                <a:gd name="connsiteX8" fmla="*/ 1816892 w 7153499"/>
                <a:gd name="connsiteY8" fmla="*/ 159544 h 371681"/>
                <a:gd name="connsiteX9" fmla="*/ 1890711 w 7153499"/>
                <a:gd name="connsiteY9" fmla="*/ 183356 h 371681"/>
                <a:gd name="connsiteX10" fmla="*/ 1955005 w 7153499"/>
                <a:gd name="connsiteY10" fmla="*/ 161925 h 371681"/>
                <a:gd name="connsiteX11" fmla="*/ 2040730 w 7153499"/>
                <a:gd name="connsiteY11" fmla="*/ 178594 h 371681"/>
                <a:gd name="connsiteX12" fmla="*/ 2133599 w 7153499"/>
                <a:gd name="connsiteY12" fmla="*/ 161925 h 371681"/>
                <a:gd name="connsiteX13" fmla="*/ 2209799 w 7153499"/>
                <a:gd name="connsiteY13" fmla="*/ 152400 h 371681"/>
                <a:gd name="connsiteX14" fmla="*/ 2305049 w 7153499"/>
                <a:gd name="connsiteY14" fmla="*/ 169069 h 371681"/>
                <a:gd name="connsiteX15" fmla="*/ 2381249 w 7153499"/>
                <a:gd name="connsiteY15" fmla="*/ 150019 h 371681"/>
                <a:gd name="connsiteX16" fmla="*/ 2466974 w 7153499"/>
                <a:gd name="connsiteY16" fmla="*/ 138112 h 371681"/>
                <a:gd name="connsiteX17" fmla="*/ 2559842 w 7153499"/>
                <a:gd name="connsiteY17" fmla="*/ 152400 h 371681"/>
                <a:gd name="connsiteX18" fmla="*/ 2655092 w 7153499"/>
                <a:gd name="connsiteY18" fmla="*/ 142875 h 371681"/>
                <a:gd name="connsiteX19" fmla="*/ 2719386 w 7153499"/>
                <a:gd name="connsiteY19" fmla="*/ 154781 h 371681"/>
                <a:gd name="connsiteX20" fmla="*/ 2802730 w 7153499"/>
                <a:gd name="connsiteY20" fmla="*/ 152400 h 371681"/>
                <a:gd name="connsiteX21" fmla="*/ 2912267 w 7153499"/>
                <a:gd name="connsiteY21" fmla="*/ 133350 h 371681"/>
                <a:gd name="connsiteX22" fmla="*/ 3009899 w 7153499"/>
                <a:gd name="connsiteY22" fmla="*/ 133350 h 371681"/>
                <a:gd name="connsiteX23" fmla="*/ 3093242 w 7153499"/>
                <a:gd name="connsiteY23" fmla="*/ 138112 h 371681"/>
                <a:gd name="connsiteX24" fmla="*/ 3140867 w 7153499"/>
                <a:gd name="connsiteY24" fmla="*/ 121444 h 371681"/>
                <a:gd name="connsiteX25" fmla="*/ 3238499 w 7153499"/>
                <a:gd name="connsiteY25" fmla="*/ 123825 h 371681"/>
                <a:gd name="connsiteX26" fmla="*/ 3331367 w 7153499"/>
                <a:gd name="connsiteY26" fmla="*/ 97631 h 371681"/>
                <a:gd name="connsiteX27" fmla="*/ 3369467 w 7153499"/>
                <a:gd name="connsiteY27" fmla="*/ 102394 h 371681"/>
                <a:gd name="connsiteX28" fmla="*/ 3390899 w 7153499"/>
                <a:gd name="connsiteY28" fmla="*/ 111919 h 371681"/>
                <a:gd name="connsiteX29" fmla="*/ 3421855 w 7153499"/>
                <a:gd name="connsiteY29" fmla="*/ 111919 h 371681"/>
                <a:gd name="connsiteX30" fmla="*/ 3462336 w 7153499"/>
                <a:gd name="connsiteY30" fmla="*/ 111919 h 371681"/>
                <a:gd name="connsiteX31" fmla="*/ 3512342 w 7153499"/>
                <a:gd name="connsiteY31" fmla="*/ 109537 h 371681"/>
                <a:gd name="connsiteX32" fmla="*/ 3538536 w 7153499"/>
                <a:gd name="connsiteY32" fmla="*/ 107156 h 371681"/>
                <a:gd name="connsiteX33" fmla="*/ 3567111 w 7153499"/>
                <a:gd name="connsiteY33" fmla="*/ 102394 h 371681"/>
                <a:gd name="connsiteX34" fmla="*/ 3605211 w 7153499"/>
                <a:gd name="connsiteY34" fmla="*/ 111919 h 371681"/>
                <a:gd name="connsiteX35" fmla="*/ 3733799 w 7153499"/>
                <a:gd name="connsiteY35" fmla="*/ 140494 h 371681"/>
                <a:gd name="connsiteX36" fmla="*/ 3783805 w 7153499"/>
                <a:gd name="connsiteY36" fmla="*/ 135731 h 371681"/>
                <a:gd name="connsiteX37" fmla="*/ 3831430 w 7153499"/>
                <a:gd name="connsiteY37" fmla="*/ 123825 h 371681"/>
                <a:gd name="connsiteX38" fmla="*/ 3869530 w 7153499"/>
                <a:gd name="connsiteY38" fmla="*/ 140494 h 371681"/>
                <a:gd name="connsiteX39" fmla="*/ 3926680 w 7153499"/>
                <a:gd name="connsiteY39" fmla="*/ 138112 h 371681"/>
                <a:gd name="connsiteX40" fmla="*/ 3957636 w 7153499"/>
                <a:gd name="connsiteY40" fmla="*/ 133350 h 371681"/>
                <a:gd name="connsiteX41" fmla="*/ 4036218 w 7153499"/>
                <a:gd name="connsiteY41" fmla="*/ 147637 h 371681"/>
                <a:gd name="connsiteX42" fmla="*/ 4098130 w 7153499"/>
                <a:gd name="connsiteY42" fmla="*/ 142875 h 371681"/>
                <a:gd name="connsiteX43" fmla="*/ 4179093 w 7153499"/>
                <a:gd name="connsiteY43" fmla="*/ 126206 h 371681"/>
                <a:gd name="connsiteX44" fmla="*/ 4257674 w 7153499"/>
                <a:gd name="connsiteY44" fmla="*/ 111919 h 371681"/>
                <a:gd name="connsiteX45" fmla="*/ 4310061 w 7153499"/>
                <a:gd name="connsiteY45" fmla="*/ 111919 h 371681"/>
                <a:gd name="connsiteX46" fmla="*/ 4355305 w 7153499"/>
                <a:gd name="connsiteY46" fmla="*/ 111919 h 371681"/>
                <a:gd name="connsiteX47" fmla="*/ 4462461 w 7153499"/>
                <a:gd name="connsiteY47" fmla="*/ 107156 h 371681"/>
                <a:gd name="connsiteX48" fmla="*/ 4598193 w 7153499"/>
                <a:gd name="connsiteY48" fmla="*/ 107156 h 371681"/>
                <a:gd name="connsiteX49" fmla="*/ 4674393 w 7153499"/>
                <a:gd name="connsiteY49" fmla="*/ 83344 h 371681"/>
                <a:gd name="connsiteX50" fmla="*/ 4722018 w 7153499"/>
                <a:gd name="connsiteY50" fmla="*/ 76200 h 371681"/>
                <a:gd name="connsiteX51" fmla="*/ 4774405 w 7153499"/>
                <a:gd name="connsiteY51" fmla="*/ 85725 h 371681"/>
                <a:gd name="connsiteX52" fmla="*/ 4852986 w 7153499"/>
                <a:gd name="connsiteY52" fmla="*/ 61912 h 371681"/>
                <a:gd name="connsiteX53" fmla="*/ 4919661 w 7153499"/>
                <a:gd name="connsiteY53" fmla="*/ 66675 h 371681"/>
                <a:gd name="connsiteX54" fmla="*/ 4979193 w 7153499"/>
                <a:gd name="connsiteY54" fmla="*/ 54769 h 371681"/>
                <a:gd name="connsiteX55" fmla="*/ 5031580 w 7153499"/>
                <a:gd name="connsiteY55" fmla="*/ 64294 h 371681"/>
                <a:gd name="connsiteX56" fmla="*/ 5143499 w 7153499"/>
                <a:gd name="connsiteY56" fmla="*/ 69056 h 371681"/>
                <a:gd name="connsiteX57" fmla="*/ 5181599 w 7153499"/>
                <a:gd name="connsiteY57" fmla="*/ 69056 h 371681"/>
                <a:gd name="connsiteX58" fmla="*/ 5245893 w 7153499"/>
                <a:gd name="connsiteY58" fmla="*/ 54769 h 371681"/>
                <a:gd name="connsiteX59" fmla="*/ 5300661 w 7153499"/>
                <a:gd name="connsiteY59" fmla="*/ 54769 h 371681"/>
                <a:gd name="connsiteX60" fmla="*/ 5353049 w 7153499"/>
                <a:gd name="connsiteY60" fmla="*/ 47625 h 371681"/>
                <a:gd name="connsiteX61" fmla="*/ 5395911 w 7153499"/>
                <a:gd name="connsiteY61" fmla="*/ 47625 h 371681"/>
                <a:gd name="connsiteX62" fmla="*/ 5460205 w 7153499"/>
                <a:gd name="connsiteY62" fmla="*/ 61912 h 371681"/>
                <a:gd name="connsiteX63" fmla="*/ 5500686 w 7153499"/>
                <a:gd name="connsiteY63" fmla="*/ 54769 h 371681"/>
                <a:gd name="connsiteX64" fmla="*/ 5548311 w 7153499"/>
                <a:gd name="connsiteY64" fmla="*/ 54769 h 371681"/>
                <a:gd name="connsiteX65" fmla="*/ 5638799 w 7153499"/>
                <a:gd name="connsiteY65" fmla="*/ 47625 h 371681"/>
                <a:gd name="connsiteX66" fmla="*/ 5664993 w 7153499"/>
                <a:gd name="connsiteY66" fmla="*/ 26194 h 371681"/>
                <a:gd name="connsiteX67" fmla="*/ 5719761 w 7153499"/>
                <a:gd name="connsiteY67" fmla="*/ 26194 h 371681"/>
                <a:gd name="connsiteX68" fmla="*/ 5774530 w 7153499"/>
                <a:gd name="connsiteY68" fmla="*/ 42862 h 371681"/>
                <a:gd name="connsiteX69" fmla="*/ 5824536 w 7153499"/>
                <a:gd name="connsiteY69" fmla="*/ 40481 h 371681"/>
                <a:gd name="connsiteX70" fmla="*/ 5884068 w 7153499"/>
                <a:gd name="connsiteY70" fmla="*/ 23812 h 371681"/>
                <a:gd name="connsiteX71" fmla="*/ 5945980 w 7153499"/>
                <a:gd name="connsiteY71" fmla="*/ 21431 h 371681"/>
                <a:gd name="connsiteX72" fmla="*/ 5984080 w 7153499"/>
                <a:gd name="connsiteY72" fmla="*/ 14287 h 371681"/>
                <a:gd name="connsiteX73" fmla="*/ 5993605 w 7153499"/>
                <a:gd name="connsiteY73" fmla="*/ 0 h 371681"/>
                <a:gd name="connsiteX74" fmla="*/ 6043611 w 7153499"/>
                <a:gd name="connsiteY74" fmla="*/ 9525 h 371681"/>
                <a:gd name="connsiteX75" fmla="*/ 6134099 w 7153499"/>
                <a:gd name="connsiteY75" fmla="*/ 2381 h 371681"/>
                <a:gd name="connsiteX76" fmla="*/ 6207918 w 7153499"/>
                <a:gd name="connsiteY76" fmla="*/ 0 h 371681"/>
                <a:gd name="connsiteX77" fmla="*/ 6324599 w 7153499"/>
                <a:gd name="connsiteY77" fmla="*/ 9525 h 371681"/>
                <a:gd name="connsiteX78" fmla="*/ 6412705 w 7153499"/>
                <a:gd name="connsiteY78" fmla="*/ 11906 h 371681"/>
                <a:gd name="connsiteX79" fmla="*/ 6512718 w 7153499"/>
                <a:gd name="connsiteY79" fmla="*/ 19050 h 371681"/>
                <a:gd name="connsiteX80" fmla="*/ 6588918 w 7153499"/>
                <a:gd name="connsiteY80" fmla="*/ 21431 h 371681"/>
                <a:gd name="connsiteX81" fmla="*/ 6679405 w 7153499"/>
                <a:gd name="connsiteY81" fmla="*/ 11906 h 371681"/>
                <a:gd name="connsiteX82" fmla="*/ 6734174 w 7153499"/>
                <a:gd name="connsiteY82" fmla="*/ 19050 h 371681"/>
                <a:gd name="connsiteX83" fmla="*/ 6850855 w 7153499"/>
                <a:gd name="connsiteY83" fmla="*/ 23812 h 371681"/>
                <a:gd name="connsiteX84" fmla="*/ 6953249 w 7153499"/>
                <a:gd name="connsiteY84" fmla="*/ 28575 h 371681"/>
                <a:gd name="connsiteX85" fmla="*/ 7012780 w 7153499"/>
                <a:gd name="connsiteY85" fmla="*/ 33337 h 371681"/>
                <a:gd name="connsiteX86" fmla="*/ 7060405 w 7153499"/>
                <a:gd name="connsiteY86" fmla="*/ 23812 h 371681"/>
                <a:gd name="connsiteX87" fmla="*/ 7110411 w 7153499"/>
                <a:gd name="connsiteY87" fmla="*/ 33337 h 371681"/>
                <a:gd name="connsiteX88" fmla="*/ 7148513 w 7153499"/>
                <a:gd name="connsiteY88" fmla="*/ 102392 h 371681"/>
                <a:gd name="connsiteX89" fmla="*/ 7148511 w 7153499"/>
                <a:gd name="connsiteY89" fmla="*/ 154782 h 371681"/>
                <a:gd name="connsiteX90" fmla="*/ 7048498 w 7153499"/>
                <a:gd name="connsiteY90" fmla="*/ 214312 h 371681"/>
                <a:gd name="connsiteX91" fmla="*/ 6900862 w 7153499"/>
                <a:gd name="connsiteY91" fmla="*/ 152398 h 371681"/>
                <a:gd name="connsiteX92" fmla="*/ 6686549 w 7153499"/>
                <a:gd name="connsiteY92" fmla="*/ 159542 h 371681"/>
                <a:gd name="connsiteX93" fmla="*/ 6491286 w 7153499"/>
                <a:gd name="connsiteY93" fmla="*/ 164305 h 371681"/>
                <a:gd name="connsiteX94" fmla="*/ 6234111 w 7153499"/>
                <a:gd name="connsiteY94" fmla="*/ 147635 h 371681"/>
                <a:gd name="connsiteX95" fmla="*/ 5931693 w 7153499"/>
                <a:gd name="connsiteY95" fmla="*/ 183355 h 371681"/>
                <a:gd name="connsiteX96" fmla="*/ 5722142 w 7153499"/>
                <a:gd name="connsiteY96" fmla="*/ 180973 h 371681"/>
                <a:gd name="connsiteX97" fmla="*/ 5493543 w 7153499"/>
                <a:gd name="connsiteY97" fmla="*/ 211930 h 371681"/>
                <a:gd name="connsiteX98" fmla="*/ 5495924 w 7153499"/>
                <a:gd name="connsiteY98" fmla="*/ 211930 h 371681"/>
                <a:gd name="connsiteX99" fmla="*/ 5355429 w 7153499"/>
                <a:gd name="connsiteY99" fmla="*/ 204785 h 371681"/>
                <a:gd name="connsiteX100" fmla="*/ 5155405 w 7153499"/>
                <a:gd name="connsiteY100" fmla="*/ 223835 h 371681"/>
                <a:gd name="connsiteX101" fmla="*/ 4976811 w 7153499"/>
                <a:gd name="connsiteY101" fmla="*/ 207167 h 371681"/>
                <a:gd name="connsiteX102" fmla="*/ 4838699 w 7153499"/>
                <a:gd name="connsiteY102" fmla="*/ 223836 h 371681"/>
                <a:gd name="connsiteX103" fmla="*/ 4619624 w 7153499"/>
                <a:gd name="connsiteY103" fmla="*/ 259554 h 371681"/>
                <a:gd name="connsiteX104" fmla="*/ 4417218 w 7153499"/>
                <a:gd name="connsiteY104" fmla="*/ 245268 h 371681"/>
                <a:gd name="connsiteX105" fmla="*/ 4126706 w 7153499"/>
                <a:gd name="connsiteY105" fmla="*/ 280986 h 371681"/>
                <a:gd name="connsiteX106" fmla="*/ 3964780 w 7153499"/>
                <a:gd name="connsiteY106" fmla="*/ 261936 h 371681"/>
                <a:gd name="connsiteX107" fmla="*/ 3826668 w 7153499"/>
                <a:gd name="connsiteY107" fmla="*/ 271461 h 371681"/>
                <a:gd name="connsiteX108" fmla="*/ 3557586 w 7153499"/>
                <a:gd name="connsiteY108" fmla="*/ 252411 h 371681"/>
                <a:gd name="connsiteX109" fmla="*/ 3367086 w 7153499"/>
                <a:gd name="connsiteY109" fmla="*/ 242886 h 371681"/>
                <a:gd name="connsiteX110" fmla="*/ 3202780 w 7153499"/>
                <a:gd name="connsiteY110" fmla="*/ 261936 h 371681"/>
                <a:gd name="connsiteX111" fmla="*/ 3057524 w 7153499"/>
                <a:gd name="connsiteY111" fmla="*/ 276224 h 371681"/>
                <a:gd name="connsiteX112" fmla="*/ 2912268 w 7153499"/>
                <a:gd name="connsiteY112" fmla="*/ 264317 h 371681"/>
                <a:gd name="connsiteX113" fmla="*/ 2736056 w 7153499"/>
                <a:gd name="connsiteY113" fmla="*/ 288127 h 371681"/>
                <a:gd name="connsiteX114" fmla="*/ 2581273 w 7153499"/>
                <a:gd name="connsiteY114" fmla="*/ 292891 h 371681"/>
                <a:gd name="connsiteX115" fmla="*/ 2474117 w 7153499"/>
                <a:gd name="connsiteY115" fmla="*/ 278603 h 371681"/>
                <a:gd name="connsiteX116" fmla="*/ 2336005 w 7153499"/>
                <a:gd name="connsiteY116" fmla="*/ 302418 h 371681"/>
                <a:gd name="connsiteX117" fmla="*/ 2214561 w 7153499"/>
                <a:gd name="connsiteY117" fmla="*/ 295273 h 371681"/>
                <a:gd name="connsiteX118" fmla="*/ 2081211 w 7153499"/>
                <a:gd name="connsiteY118" fmla="*/ 314324 h 371681"/>
                <a:gd name="connsiteX119" fmla="*/ 1971673 w 7153499"/>
                <a:gd name="connsiteY119" fmla="*/ 300036 h 371681"/>
                <a:gd name="connsiteX120" fmla="*/ 1897854 w 7153499"/>
                <a:gd name="connsiteY120" fmla="*/ 314323 h 371681"/>
                <a:gd name="connsiteX121" fmla="*/ 1812130 w 7153499"/>
                <a:gd name="connsiteY121" fmla="*/ 300035 h 371681"/>
                <a:gd name="connsiteX122" fmla="*/ 1631155 w 7153499"/>
                <a:gd name="connsiteY122" fmla="*/ 314324 h 371681"/>
                <a:gd name="connsiteX123" fmla="*/ 1214436 w 7153499"/>
                <a:gd name="connsiteY123" fmla="*/ 330993 h 371681"/>
                <a:gd name="connsiteX124" fmla="*/ 740567 w 7153499"/>
                <a:gd name="connsiteY124" fmla="*/ 371474 h 371681"/>
                <a:gd name="connsiteX125" fmla="*/ 290511 w 7153499"/>
                <a:gd name="connsiteY125" fmla="*/ 361949 h 371681"/>
                <a:gd name="connsiteX126" fmla="*/ 0 w 7153499"/>
                <a:gd name="connsiteY126" fmla="*/ 359568 h 371681"/>
                <a:gd name="connsiteX127" fmla="*/ 4761 w 7153499"/>
                <a:gd name="connsiteY127" fmla="*/ 197644 h 371681"/>
                <a:gd name="connsiteX0" fmla="*/ 4761 w 7153499"/>
                <a:gd name="connsiteY0" fmla="*/ 197644 h 371681"/>
                <a:gd name="connsiteX1" fmla="*/ 492917 w 7153499"/>
                <a:gd name="connsiteY1" fmla="*/ 207169 h 371681"/>
                <a:gd name="connsiteX2" fmla="*/ 773905 w 7153499"/>
                <a:gd name="connsiteY2" fmla="*/ 216694 h 371681"/>
                <a:gd name="connsiteX3" fmla="*/ 1040605 w 7153499"/>
                <a:gd name="connsiteY3" fmla="*/ 197644 h 371681"/>
                <a:gd name="connsiteX4" fmla="*/ 1323974 w 7153499"/>
                <a:gd name="connsiteY4" fmla="*/ 180975 h 371681"/>
                <a:gd name="connsiteX5" fmla="*/ 1488280 w 7153499"/>
                <a:gd name="connsiteY5" fmla="*/ 185737 h 371681"/>
                <a:gd name="connsiteX6" fmla="*/ 1647823 w 7153499"/>
                <a:gd name="connsiteY6" fmla="*/ 183355 h 371681"/>
                <a:gd name="connsiteX7" fmla="*/ 1764505 w 7153499"/>
                <a:gd name="connsiteY7" fmla="*/ 169069 h 371681"/>
                <a:gd name="connsiteX8" fmla="*/ 1816892 w 7153499"/>
                <a:gd name="connsiteY8" fmla="*/ 159544 h 371681"/>
                <a:gd name="connsiteX9" fmla="*/ 1890711 w 7153499"/>
                <a:gd name="connsiteY9" fmla="*/ 183356 h 371681"/>
                <a:gd name="connsiteX10" fmla="*/ 1955005 w 7153499"/>
                <a:gd name="connsiteY10" fmla="*/ 161925 h 371681"/>
                <a:gd name="connsiteX11" fmla="*/ 2040730 w 7153499"/>
                <a:gd name="connsiteY11" fmla="*/ 178594 h 371681"/>
                <a:gd name="connsiteX12" fmla="*/ 2133599 w 7153499"/>
                <a:gd name="connsiteY12" fmla="*/ 161925 h 371681"/>
                <a:gd name="connsiteX13" fmla="*/ 2209799 w 7153499"/>
                <a:gd name="connsiteY13" fmla="*/ 152400 h 371681"/>
                <a:gd name="connsiteX14" fmla="*/ 2305049 w 7153499"/>
                <a:gd name="connsiteY14" fmla="*/ 169069 h 371681"/>
                <a:gd name="connsiteX15" fmla="*/ 2381249 w 7153499"/>
                <a:gd name="connsiteY15" fmla="*/ 150019 h 371681"/>
                <a:gd name="connsiteX16" fmla="*/ 2466974 w 7153499"/>
                <a:gd name="connsiteY16" fmla="*/ 138112 h 371681"/>
                <a:gd name="connsiteX17" fmla="*/ 2559842 w 7153499"/>
                <a:gd name="connsiteY17" fmla="*/ 152400 h 371681"/>
                <a:gd name="connsiteX18" fmla="*/ 2655092 w 7153499"/>
                <a:gd name="connsiteY18" fmla="*/ 142875 h 371681"/>
                <a:gd name="connsiteX19" fmla="*/ 2719386 w 7153499"/>
                <a:gd name="connsiteY19" fmla="*/ 154781 h 371681"/>
                <a:gd name="connsiteX20" fmla="*/ 2802730 w 7153499"/>
                <a:gd name="connsiteY20" fmla="*/ 152400 h 371681"/>
                <a:gd name="connsiteX21" fmla="*/ 2912267 w 7153499"/>
                <a:gd name="connsiteY21" fmla="*/ 133350 h 371681"/>
                <a:gd name="connsiteX22" fmla="*/ 3009899 w 7153499"/>
                <a:gd name="connsiteY22" fmla="*/ 133350 h 371681"/>
                <a:gd name="connsiteX23" fmla="*/ 3093242 w 7153499"/>
                <a:gd name="connsiteY23" fmla="*/ 138112 h 371681"/>
                <a:gd name="connsiteX24" fmla="*/ 3140867 w 7153499"/>
                <a:gd name="connsiteY24" fmla="*/ 121444 h 371681"/>
                <a:gd name="connsiteX25" fmla="*/ 3238499 w 7153499"/>
                <a:gd name="connsiteY25" fmla="*/ 123825 h 371681"/>
                <a:gd name="connsiteX26" fmla="*/ 3331367 w 7153499"/>
                <a:gd name="connsiteY26" fmla="*/ 97631 h 371681"/>
                <a:gd name="connsiteX27" fmla="*/ 3369467 w 7153499"/>
                <a:gd name="connsiteY27" fmla="*/ 102394 h 371681"/>
                <a:gd name="connsiteX28" fmla="*/ 3390899 w 7153499"/>
                <a:gd name="connsiteY28" fmla="*/ 111919 h 371681"/>
                <a:gd name="connsiteX29" fmla="*/ 3421855 w 7153499"/>
                <a:gd name="connsiteY29" fmla="*/ 111919 h 371681"/>
                <a:gd name="connsiteX30" fmla="*/ 3462336 w 7153499"/>
                <a:gd name="connsiteY30" fmla="*/ 111919 h 371681"/>
                <a:gd name="connsiteX31" fmla="*/ 3512342 w 7153499"/>
                <a:gd name="connsiteY31" fmla="*/ 109537 h 371681"/>
                <a:gd name="connsiteX32" fmla="*/ 3538536 w 7153499"/>
                <a:gd name="connsiteY32" fmla="*/ 107156 h 371681"/>
                <a:gd name="connsiteX33" fmla="*/ 3567111 w 7153499"/>
                <a:gd name="connsiteY33" fmla="*/ 102394 h 371681"/>
                <a:gd name="connsiteX34" fmla="*/ 3605211 w 7153499"/>
                <a:gd name="connsiteY34" fmla="*/ 111919 h 371681"/>
                <a:gd name="connsiteX35" fmla="*/ 3733799 w 7153499"/>
                <a:gd name="connsiteY35" fmla="*/ 140494 h 371681"/>
                <a:gd name="connsiteX36" fmla="*/ 3783805 w 7153499"/>
                <a:gd name="connsiteY36" fmla="*/ 135731 h 371681"/>
                <a:gd name="connsiteX37" fmla="*/ 3831430 w 7153499"/>
                <a:gd name="connsiteY37" fmla="*/ 123825 h 371681"/>
                <a:gd name="connsiteX38" fmla="*/ 3869530 w 7153499"/>
                <a:gd name="connsiteY38" fmla="*/ 140494 h 371681"/>
                <a:gd name="connsiteX39" fmla="*/ 3926680 w 7153499"/>
                <a:gd name="connsiteY39" fmla="*/ 138112 h 371681"/>
                <a:gd name="connsiteX40" fmla="*/ 3957636 w 7153499"/>
                <a:gd name="connsiteY40" fmla="*/ 133350 h 371681"/>
                <a:gd name="connsiteX41" fmla="*/ 4036218 w 7153499"/>
                <a:gd name="connsiteY41" fmla="*/ 147637 h 371681"/>
                <a:gd name="connsiteX42" fmla="*/ 4098130 w 7153499"/>
                <a:gd name="connsiteY42" fmla="*/ 142875 h 371681"/>
                <a:gd name="connsiteX43" fmla="*/ 4179093 w 7153499"/>
                <a:gd name="connsiteY43" fmla="*/ 126206 h 371681"/>
                <a:gd name="connsiteX44" fmla="*/ 4257674 w 7153499"/>
                <a:gd name="connsiteY44" fmla="*/ 111919 h 371681"/>
                <a:gd name="connsiteX45" fmla="*/ 4310061 w 7153499"/>
                <a:gd name="connsiteY45" fmla="*/ 111919 h 371681"/>
                <a:gd name="connsiteX46" fmla="*/ 4355305 w 7153499"/>
                <a:gd name="connsiteY46" fmla="*/ 111919 h 371681"/>
                <a:gd name="connsiteX47" fmla="*/ 4462461 w 7153499"/>
                <a:gd name="connsiteY47" fmla="*/ 107156 h 371681"/>
                <a:gd name="connsiteX48" fmla="*/ 4598193 w 7153499"/>
                <a:gd name="connsiteY48" fmla="*/ 107156 h 371681"/>
                <a:gd name="connsiteX49" fmla="*/ 4674393 w 7153499"/>
                <a:gd name="connsiteY49" fmla="*/ 83344 h 371681"/>
                <a:gd name="connsiteX50" fmla="*/ 4722018 w 7153499"/>
                <a:gd name="connsiteY50" fmla="*/ 76200 h 371681"/>
                <a:gd name="connsiteX51" fmla="*/ 4774405 w 7153499"/>
                <a:gd name="connsiteY51" fmla="*/ 85725 h 371681"/>
                <a:gd name="connsiteX52" fmla="*/ 4852986 w 7153499"/>
                <a:gd name="connsiteY52" fmla="*/ 61912 h 371681"/>
                <a:gd name="connsiteX53" fmla="*/ 4919661 w 7153499"/>
                <a:gd name="connsiteY53" fmla="*/ 66675 h 371681"/>
                <a:gd name="connsiteX54" fmla="*/ 4979193 w 7153499"/>
                <a:gd name="connsiteY54" fmla="*/ 54769 h 371681"/>
                <a:gd name="connsiteX55" fmla="*/ 5031580 w 7153499"/>
                <a:gd name="connsiteY55" fmla="*/ 64294 h 371681"/>
                <a:gd name="connsiteX56" fmla="*/ 5143499 w 7153499"/>
                <a:gd name="connsiteY56" fmla="*/ 69056 h 371681"/>
                <a:gd name="connsiteX57" fmla="*/ 5181599 w 7153499"/>
                <a:gd name="connsiteY57" fmla="*/ 69056 h 371681"/>
                <a:gd name="connsiteX58" fmla="*/ 5245893 w 7153499"/>
                <a:gd name="connsiteY58" fmla="*/ 54769 h 371681"/>
                <a:gd name="connsiteX59" fmla="*/ 5300661 w 7153499"/>
                <a:gd name="connsiteY59" fmla="*/ 54769 h 371681"/>
                <a:gd name="connsiteX60" fmla="*/ 5353049 w 7153499"/>
                <a:gd name="connsiteY60" fmla="*/ 47625 h 371681"/>
                <a:gd name="connsiteX61" fmla="*/ 5395911 w 7153499"/>
                <a:gd name="connsiteY61" fmla="*/ 47625 h 371681"/>
                <a:gd name="connsiteX62" fmla="*/ 5460205 w 7153499"/>
                <a:gd name="connsiteY62" fmla="*/ 61912 h 371681"/>
                <a:gd name="connsiteX63" fmla="*/ 5500686 w 7153499"/>
                <a:gd name="connsiteY63" fmla="*/ 54769 h 371681"/>
                <a:gd name="connsiteX64" fmla="*/ 5548311 w 7153499"/>
                <a:gd name="connsiteY64" fmla="*/ 54769 h 371681"/>
                <a:gd name="connsiteX65" fmla="*/ 5638799 w 7153499"/>
                <a:gd name="connsiteY65" fmla="*/ 47625 h 371681"/>
                <a:gd name="connsiteX66" fmla="*/ 5664993 w 7153499"/>
                <a:gd name="connsiteY66" fmla="*/ 26194 h 371681"/>
                <a:gd name="connsiteX67" fmla="*/ 5719761 w 7153499"/>
                <a:gd name="connsiteY67" fmla="*/ 26194 h 371681"/>
                <a:gd name="connsiteX68" fmla="*/ 5774530 w 7153499"/>
                <a:gd name="connsiteY68" fmla="*/ 42862 h 371681"/>
                <a:gd name="connsiteX69" fmla="*/ 5824536 w 7153499"/>
                <a:gd name="connsiteY69" fmla="*/ 40481 h 371681"/>
                <a:gd name="connsiteX70" fmla="*/ 5884068 w 7153499"/>
                <a:gd name="connsiteY70" fmla="*/ 23812 h 371681"/>
                <a:gd name="connsiteX71" fmla="*/ 5945980 w 7153499"/>
                <a:gd name="connsiteY71" fmla="*/ 21431 h 371681"/>
                <a:gd name="connsiteX72" fmla="*/ 5984080 w 7153499"/>
                <a:gd name="connsiteY72" fmla="*/ 14287 h 371681"/>
                <a:gd name="connsiteX73" fmla="*/ 5993605 w 7153499"/>
                <a:gd name="connsiteY73" fmla="*/ 0 h 371681"/>
                <a:gd name="connsiteX74" fmla="*/ 6043611 w 7153499"/>
                <a:gd name="connsiteY74" fmla="*/ 9525 h 371681"/>
                <a:gd name="connsiteX75" fmla="*/ 6134099 w 7153499"/>
                <a:gd name="connsiteY75" fmla="*/ 2381 h 371681"/>
                <a:gd name="connsiteX76" fmla="*/ 6207918 w 7153499"/>
                <a:gd name="connsiteY76" fmla="*/ 0 h 371681"/>
                <a:gd name="connsiteX77" fmla="*/ 6324599 w 7153499"/>
                <a:gd name="connsiteY77" fmla="*/ 9525 h 371681"/>
                <a:gd name="connsiteX78" fmla="*/ 6412705 w 7153499"/>
                <a:gd name="connsiteY78" fmla="*/ 11906 h 371681"/>
                <a:gd name="connsiteX79" fmla="*/ 6512718 w 7153499"/>
                <a:gd name="connsiteY79" fmla="*/ 19050 h 371681"/>
                <a:gd name="connsiteX80" fmla="*/ 6588918 w 7153499"/>
                <a:gd name="connsiteY80" fmla="*/ 21431 h 371681"/>
                <a:gd name="connsiteX81" fmla="*/ 6679405 w 7153499"/>
                <a:gd name="connsiteY81" fmla="*/ 11906 h 371681"/>
                <a:gd name="connsiteX82" fmla="*/ 6734174 w 7153499"/>
                <a:gd name="connsiteY82" fmla="*/ 19050 h 371681"/>
                <a:gd name="connsiteX83" fmla="*/ 6850855 w 7153499"/>
                <a:gd name="connsiteY83" fmla="*/ 23812 h 371681"/>
                <a:gd name="connsiteX84" fmla="*/ 6953249 w 7153499"/>
                <a:gd name="connsiteY84" fmla="*/ 28575 h 371681"/>
                <a:gd name="connsiteX85" fmla="*/ 7012780 w 7153499"/>
                <a:gd name="connsiteY85" fmla="*/ 33337 h 371681"/>
                <a:gd name="connsiteX86" fmla="*/ 7060405 w 7153499"/>
                <a:gd name="connsiteY86" fmla="*/ 23812 h 371681"/>
                <a:gd name="connsiteX87" fmla="*/ 7110411 w 7153499"/>
                <a:gd name="connsiteY87" fmla="*/ 33337 h 371681"/>
                <a:gd name="connsiteX88" fmla="*/ 7148513 w 7153499"/>
                <a:gd name="connsiteY88" fmla="*/ 102392 h 371681"/>
                <a:gd name="connsiteX89" fmla="*/ 7148511 w 7153499"/>
                <a:gd name="connsiteY89" fmla="*/ 154782 h 371681"/>
                <a:gd name="connsiteX90" fmla="*/ 7060404 w 7153499"/>
                <a:gd name="connsiteY90" fmla="*/ 228599 h 371681"/>
                <a:gd name="connsiteX91" fmla="*/ 6900862 w 7153499"/>
                <a:gd name="connsiteY91" fmla="*/ 152398 h 371681"/>
                <a:gd name="connsiteX92" fmla="*/ 6686549 w 7153499"/>
                <a:gd name="connsiteY92" fmla="*/ 159542 h 371681"/>
                <a:gd name="connsiteX93" fmla="*/ 6491286 w 7153499"/>
                <a:gd name="connsiteY93" fmla="*/ 164305 h 371681"/>
                <a:gd name="connsiteX94" fmla="*/ 6234111 w 7153499"/>
                <a:gd name="connsiteY94" fmla="*/ 147635 h 371681"/>
                <a:gd name="connsiteX95" fmla="*/ 5931693 w 7153499"/>
                <a:gd name="connsiteY95" fmla="*/ 183355 h 371681"/>
                <a:gd name="connsiteX96" fmla="*/ 5722142 w 7153499"/>
                <a:gd name="connsiteY96" fmla="*/ 180973 h 371681"/>
                <a:gd name="connsiteX97" fmla="*/ 5493543 w 7153499"/>
                <a:gd name="connsiteY97" fmla="*/ 211930 h 371681"/>
                <a:gd name="connsiteX98" fmla="*/ 5495924 w 7153499"/>
                <a:gd name="connsiteY98" fmla="*/ 211930 h 371681"/>
                <a:gd name="connsiteX99" fmla="*/ 5355429 w 7153499"/>
                <a:gd name="connsiteY99" fmla="*/ 204785 h 371681"/>
                <a:gd name="connsiteX100" fmla="*/ 5155405 w 7153499"/>
                <a:gd name="connsiteY100" fmla="*/ 223835 h 371681"/>
                <a:gd name="connsiteX101" fmla="*/ 4976811 w 7153499"/>
                <a:gd name="connsiteY101" fmla="*/ 207167 h 371681"/>
                <a:gd name="connsiteX102" fmla="*/ 4838699 w 7153499"/>
                <a:gd name="connsiteY102" fmla="*/ 223836 h 371681"/>
                <a:gd name="connsiteX103" fmla="*/ 4619624 w 7153499"/>
                <a:gd name="connsiteY103" fmla="*/ 259554 h 371681"/>
                <a:gd name="connsiteX104" fmla="*/ 4417218 w 7153499"/>
                <a:gd name="connsiteY104" fmla="*/ 245268 h 371681"/>
                <a:gd name="connsiteX105" fmla="*/ 4126706 w 7153499"/>
                <a:gd name="connsiteY105" fmla="*/ 280986 h 371681"/>
                <a:gd name="connsiteX106" fmla="*/ 3964780 w 7153499"/>
                <a:gd name="connsiteY106" fmla="*/ 261936 h 371681"/>
                <a:gd name="connsiteX107" fmla="*/ 3826668 w 7153499"/>
                <a:gd name="connsiteY107" fmla="*/ 271461 h 371681"/>
                <a:gd name="connsiteX108" fmla="*/ 3557586 w 7153499"/>
                <a:gd name="connsiteY108" fmla="*/ 252411 h 371681"/>
                <a:gd name="connsiteX109" fmla="*/ 3367086 w 7153499"/>
                <a:gd name="connsiteY109" fmla="*/ 242886 h 371681"/>
                <a:gd name="connsiteX110" fmla="*/ 3202780 w 7153499"/>
                <a:gd name="connsiteY110" fmla="*/ 261936 h 371681"/>
                <a:gd name="connsiteX111" fmla="*/ 3057524 w 7153499"/>
                <a:gd name="connsiteY111" fmla="*/ 276224 h 371681"/>
                <a:gd name="connsiteX112" fmla="*/ 2912268 w 7153499"/>
                <a:gd name="connsiteY112" fmla="*/ 264317 h 371681"/>
                <a:gd name="connsiteX113" fmla="*/ 2736056 w 7153499"/>
                <a:gd name="connsiteY113" fmla="*/ 288127 h 371681"/>
                <a:gd name="connsiteX114" fmla="*/ 2581273 w 7153499"/>
                <a:gd name="connsiteY114" fmla="*/ 292891 h 371681"/>
                <a:gd name="connsiteX115" fmla="*/ 2474117 w 7153499"/>
                <a:gd name="connsiteY115" fmla="*/ 278603 h 371681"/>
                <a:gd name="connsiteX116" fmla="*/ 2336005 w 7153499"/>
                <a:gd name="connsiteY116" fmla="*/ 302418 h 371681"/>
                <a:gd name="connsiteX117" fmla="*/ 2214561 w 7153499"/>
                <a:gd name="connsiteY117" fmla="*/ 295273 h 371681"/>
                <a:gd name="connsiteX118" fmla="*/ 2081211 w 7153499"/>
                <a:gd name="connsiteY118" fmla="*/ 314324 h 371681"/>
                <a:gd name="connsiteX119" fmla="*/ 1971673 w 7153499"/>
                <a:gd name="connsiteY119" fmla="*/ 300036 h 371681"/>
                <a:gd name="connsiteX120" fmla="*/ 1897854 w 7153499"/>
                <a:gd name="connsiteY120" fmla="*/ 314323 h 371681"/>
                <a:gd name="connsiteX121" fmla="*/ 1812130 w 7153499"/>
                <a:gd name="connsiteY121" fmla="*/ 300035 h 371681"/>
                <a:gd name="connsiteX122" fmla="*/ 1631155 w 7153499"/>
                <a:gd name="connsiteY122" fmla="*/ 314324 h 371681"/>
                <a:gd name="connsiteX123" fmla="*/ 1214436 w 7153499"/>
                <a:gd name="connsiteY123" fmla="*/ 330993 h 371681"/>
                <a:gd name="connsiteX124" fmla="*/ 740567 w 7153499"/>
                <a:gd name="connsiteY124" fmla="*/ 371474 h 371681"/>
                <a:gd name="connsiteX125" fmla="*/ 290511 w 7153499"/>
                <a:gd name="connsiteY125" fmla="*/ 361949 h 371681"/>
                <a:gd name="connsiteX126" fmla="*/ 0 w 7153499"/>
                <a:gd name="connsiteY126" fmla="*/ 359568 h 371681"/>
                <a:gd name="connsiteX127" fmla="*/ 4761 w 7153499"/>
                <a:gd name="connsiteY127" fmla="*/ 197644 h 371681"/>
                <a:gd name="connsiteX0" fmla="*/ 4761 w 7170217"/>
                <a:gd name="connsiteY0" fmla="*/ 197644 h 371681"/>
                <a:gd name="connsiteX1" fmla="*/ 492917 w 7170217"/>
                <a:gd name="connsiteY1" fmla="*/ 207169 h 371681"/>
                <a:gd name="connsiteX2" fmla="*/ 773905 w 7170217"/>
                <a:gd name="connsiteY2" fmla="*/ 216694 h 371681"/>
                <a:gd name="connsiteX3" fmla="*/ 1040605 w 7170217"/>
                <a:gd name="connsiteY3" fmla="*/ 197644 h 371681"/>
                <a:gd name="connsiteX4" fmla="*/ 1323974 w 7170217"/>
                <a:gd name="connsiteY4" fmla="*/ 180975 h 371681"/>
                <a:gd name="connsiteX5" fmla="*/ 1488280 w 7170217"/>
                <a:gd name="connsiteY5" fmla="*/ 185737 h 371681"/>
                <a:gd name="connsiteX6" fmla="*/ 1647823 w 7170217"/>
                <a:gd name="connsiteY6" fmla="*/ 183355 h 371681"/>
                <a:gd name="connsiteX7" fmla="*/ 1764505 w 7170217"/>
                <a:gd name="connsiteY7" fmla="*/ 169069 h 371681"/>
                <a:gd name="connsiteX8" fmla="*/ 1816892 w 7170217"/>
                <a:gd name="connsiteY8" fmla="*/ 159544 h 371681"/>
                <a:gd name="connsiteX9" fmla="*/ 1890711 w 7170217"/>
                <a:gd name="connsiteY9" fmla="*/ 183356 h 371681"/>
                <a:gd name="connsiteX10" fmla="*/ 1955005 w 7170217"/>
                <a:gd name="connsiteY10" fmla="*/ 161925 h 371681"/>
                <a:gd name="connsiteX11" fmla="*/ 2040730 w 7170217"/>
                <a:gd name="connsiteY11" fmla="*/ 178594 h 371681"/>
                <a:gd name="connsiteX12" fmla="*/ 2133599 w 7170217"/>
                <a:gd name="connsiteY12" fmla="*/ 161925 h 371681"/>
                <a:gd name="connsiteX13" fmla="*/ 2209799 w 7170217"/>
                <a:gd name="connsiteY13" fmla="*/ 152400 h 371681"/>
                <a:gd name="connsiteX14" fmla="*/ 2305049 w 7170217"/>
                <a:gd name="connsiteY14" fmla="*/ 169069 h 371681"/>
                <a:gd name="connsiteX15" fmla="*/ 2381249 w 7170217"/>
                <a:gd name="connsiteY15" fmla="*/ 150019 h 371681"/>
                <a:gd name="connsiteX16" fmla="*/ 2466974 w 7170217"/>
                <a:gd name="connsiteY16" fmla="*/ 138112 h 371681"/>
                <a:gd name="connsiteX17" fmla="*/ 2559842 w 7170217"/>
                <a:gd name="connsiteY17" fmla="*/ 152400 h 371681"/>
                <a:gd name="connsiteX18" fmla="*/ 2655092 w 7170217"/>
                <a:gd name="connsiteY18" fmla="*/ 142875 h 371681"/>
                <a:gd name="connsiteX19" fmla="*/ 2719386 w 7170217"/>
                <a:gd name="connsiteY19" fmla="*/ 154781 h 371681"/>
                <a:gd name="connsiteX20" fmla="*/ 2802730 w 7170217"/>
                <a:gd name="connsiteY20" fmla="*/ 152400 h 371681"/>
                <a:gd name="connsiteX21" fmla="*/ 2912267 w 7170217"/>
                <a:gd name="connsiteY21" fmla="*/ 133350 h 371681"/>
                <a:gd name="connsiteX22" fmla="*/ 3009899 w 7170217"/>
                <a:gd name="connsiteY22" fmla="*/ 133350 h 371681"/>
                <a:gd name="connsiteX23" fmla="*/ 3093242 w 7170217"/>
                <a:gd name="connsiteY23" fmla="*/ 138112 h 371681"/>
                <a:gd name="connsiteX24" fmla="*/ 3140867 w 7170217"/>
                <a:gd name="connsiteY24" fmla="*/ 121444 h 371681"/>
                <a:gd name="connsiteX25" fmla="*/ 3238499 w 7170217"/>
                <a:gd name="connsiteY25" fmla="*/ 123825 h 371681"/>
                <a:gd name="connsiteX26" fmla="*/ 3331367 w 7170217"/>
                <a:gd name="connsiteY26" fmla="*/ 97631 h 371681"/>
                <a:gd name="connsiteX27" fmla="*/ 3369467 w 7170217"/>
                <a:gd name="connsiteY27" fmla="*/ 102394 h 371681"/>
                <a:gd name="connsiteX28" fmla="*/ 3390899 w 7170217"/>
                <a:gd name="connsiteY28" fmla="*/ 111919 h 371681"/>
                <a:gd name="connsiteX29" fmla="*/ 3421855 w 7170217"/>
                <a:gd name="connsiteY29" fmla="*/ 111919 h 371681"/>
                <a:gd name="connsiteX30" fmla="*/ 3462336 w 7170217"/>
                <a:gd name="connsiteY30" fmla="*/ 111919 h 371681"/>
                <a:gd name="connsiteX31" fmla="*/ 3512342 w 7170217"/>
                <a:gd name="connsiteY31" fmla="*/ 109537 h 371681"/>
                <a:gd name="connsiteX32" fmla="*/ 3538536 w 7170217"/>
                <a:gd name="connsiteY32" fmla="*/ 107156 h 371681"/>
                <a:gd name="connsiteX33" fmla="*/ 3567111 w 7170217"/>
                <a:gd name="connsiteY33" fmla="*/ 102394 h 371681"/>
                <a:gd name="connsiteX34" fmla="*/ 3605211 w 7170217"/>
                <a:gd name="connsiteY34" fmla="*/ 111919 h 371681"/>
                <a:gd name="connsiteX35" fmla="*/ 3733799 w 7170217"/>
                <a:gd name="connsiteY35" fmla="*/ 140494 h 371681"/>
                <a:gd name="connsiteX36" fmla="*/ 3783805 w 7170217"/>
                <a:gd name="connsiteY36" fmla="*/ 135731 h 371681"/>
                <a:gd name="connsiteX37" fmla="*/ 3831430 w 7170217"/>
                <a:gd name="connsiteY37" fmla="*/ 123825 h 371681"/>
                <a:gd name="connsiteX38" fmla="*/ 3869530 w 7170217"/>
                <a:gd name="connsiteY38" fmla="*/ 140494 h 371681"/>
                <a:gd name="connsiteX39" fmla="*/ 3926680 w 7170217"/>
                <a:gd name="connsiteY39" fmla="*/ 138112 h 371681"/>
                <a:gd name="connsiteX40" fmla="*/ 3957636 w 7170217"/>
                <a:gd name="connsiteY40" fmla="*/ 133350 h 371681"/>
                <a:gd name="connsiteX41" fmla="*/ 4036218 w 7170217"/>
                <a:gd name="connsiteY41" fmla="*/ 147637 h 371681"/>
                <a:gd name="connsiteX42" fmla="*/ 4098130 w 7170217"/>
                <a:gd name="connsiteY42" fmla="*/ 142875 h 371681"/>
                <a:gd name="connsiteX43" fmla="*/ 4179093 w 7170217"/>
                <a:gd name="connsiteY43" fmla="*/ 126206 h 371681"/>
                <a:gd name="connsiteX44" fmla="*/ 4257674 w 7170217"/>
                <a:gd name="connsiteY44" fmla="*/ 111919 h 371681"/>
                <a:gd name="connsiteX45" fmla="*/ 4310061 w 7170217"/>
                <a:gd name="connsiteY45" fmla="*/ 111919 h 371681"/>
                <a:gd name="connsiteX46" fmla="*/ 4355305 w 7170217"/>
                <a:gd name="connsiteY46" fmla="*/ 111919 h 371681"/>
                <a:gd name="connsiteX47" fmla="*/ 4462461 w 7170217"/>
                <a:gd name="connsiteY47" fmla="*/ 107156 h 371681"/>
                <a:gd name="connsiteX48" fmla="*/ 4598193 w 7170217"/>
                <a:gd name="connsiteY48" fmla="*/ 107156 h 371681"/>
                <a:gd name="connsiteX49" fmla="*/ 4674393 w 7170217"/>
                <a:gd name="connsiteY49" fmla="*/ 83344 h 371681"/>
                <a:gd name="connsiteX50" fmla="*/ 4722018 w 7170217"/>
                <a:gd name="connsiteY50" fmla="*/ 76200 h 371681"/>
                <a:gd name="connsiteX51" fmla="*/ 4774405 w 7170217"/>
                <a:gd name="connsiteY51" fmla="*/ 85725 h 371681"/>
                <a:gd name="connsiteX52" fmla="*/ 4852986 w 7170217"/>
                <a:gd name="connsiteY52" fmla="*/ 61912 h 371681"/>
                <a:gd name="connsiteX53" fmla="*/ 4919661 w 7170217"/>
                <a:gd name="connsiteY53" fmla="*/ 66675 h 371681"/>
                <a:gd name="connsiteX54" fmla="*/ 4979193 w 7170217"/>
                <a:gd name="connsiteY54" fmla="*/ 54769 h 371681"/>
                <a:gd name="connsiteX55" fmla="*/ 5031580 w 7170217"/>
                <a:gd name="connsiteY55" fmla="*/ 64294 h 371681"/>
                <a:gd name="connsiteX56" fmla="*/ 5143499 w 7170217"/>
                <a:gd name="connsiteY56" fmla="*/ 69056 h 371681"/>
                <a:gd name="connsiteX57" fmla="*/ 5181599 w 7170217"/>
                <a:gd name="connsiteY57" fmla="*/ 69056 h 371681"/>
                <a:gd name="connsiteX58" fmla="*/ 5245893 w 7170217"/>
                <a:gd name="connsiteY58" fmla="*/ 54769 h 371681"/>
                <a:gd name="connsiteX59" fmla="*/ 5300661 w 7170217"/>
                <a:gd name="connsiteY59" fmla="*/ 54769 h 371681"/>
                <a:gd name="connsiteX60" fmla="*/ 5353049 w 7170217"/>
                <a:gd name="connsiteY60" fmla="*/ 47625 h 371681"/>
                <a:gd name="connsiteX61" fmla="*/ 5395911 w 7170217"/>
                <a:gd name="connsiteY61" fmla="*/ 47625 h 371681"/>
                <a:gd name="connsiteX62" fmla="*/ 5460205 w 7170217"/>
                <a:gd name="connsiteY62" fmla="*/ 61912 h 371681"/>
                <a:gd name="connsiteX63" fmla="*/ 5500686 w 7170217"/>
                <a:gd name="connsiteY63" fmla="*/ 54769 h 371681"/>
                <a:gd name="connsiteX64" fmla="*/ 5548311 w 7170217"/>
                <a:gd name="connsiteY64" fmla="*/ 54769 h 371681"/>
                <a:gd name="connsiteX65" fmla="*/ 5638799 w 7170217"/>
                <a:gd name="connsiteY65" fmla="*/ 47625 h 371681"/>
                <a:gd name="connsiteX66" fmla="*/ 5664993 w 7170217"/>
                <a:gd name="connsiteY66" fmla="*/ 26194 h 371681"/>
                <a:gd name="connsiteX67" fmla="*/ 5719761 w 7170217"/>
                <a:gd name="connsiteY67" fmla="*/ 26194 h 371681"/>
                <a:gd name="connsiteX68" fmla="*/ 5774530 w 7170217"/>
                <a:gd name="connsiteY68" fmla="*/ 42862 h 371681"/>
                <a:gd name="connsiteX69" fmla="*/ 5824536 w 7170217"/>
                <a:gd name="connsiteY69" fmla="*/ 40481 h 371681"/>
                <a:gd name="connsiteX70" fmla="*/ 5884068 w 7170217"/>
                <a:gd name="connsiteY70" fmla="*/ 23812 h 371681"/>
                <a:gd name="connsiteX71" fmla="*/ 5945980 w 7170217"/>
                <a:gd name="connsiteY71" fmla="*/ 21431 h 371681"/>
                <a:gd name="connsiteX72" fmla="*/ 5984080 w 7170217"/>
                <a:gd name="connsiteY72" fmla="*/ 14287 h 371681"/>
                <a:gd name="connsiteX73" fmla="*/ 5993605 w 7170217"/>
                <a:gd name="connsiteY73" fmla="*/ 0 h 371681"/>
                <a:gd name="connsiteX74" fmla="*/ 6043611 w 7170217"/>
                <a:gd name="connsiteY74" fmla="*/ 9525 h 371681"/>
                <a:gd name="connsiteX75" fmla="*/ 6134099 w 7170217"/>
                <a:gd name="connsiteY75" fmla="*/ 2381 h 371681"/>
                <a:gd name="connsiteX76" fmla="*/ 6207918 w 7170217"/>
                <a:gd name="connsiteY76" fmla="*/ 0 h 371681"/>
                <a:gd name="connsiteX77" fmla="*/ 6324599 w 7170217"/>
                <a:gd name="connsiteY77" fmla="*/ 9525 h 371681"/>
                <a:gd name="connsiteX78" fmla="*/ 6412705 w 7170217"/>
                <a:gd name="connsiteY78" fmla="*/ 11906 h 371681"/>
                <a:gd name="connsiteX79" fmla="*/ 6512718 w 7170217"/>
                <a:gd name="connsiteY79" fmla="*/ 19050 h 371681"/>
                <a:gd name="connsiteX80" fmla="*/ 6588918 w 7170217"/>
                <a:gd name="connsiteY80" fmla="*/ 21431 h 371681"/>
                <a:gd name="connsiteX81" fmla="*/ 6679405 w 7170217"/>
                <a:gd name="connsiteY81" fmla="*/ 11906 h 371681"/>
                <a:gd name="connsiteX82" fmla="*/ 6734174 w 7170217"/>
                <a:gd name="connsiteY82" fmla="*/ 19050 h 371681"/>
                <a:gd name="connsiteX83" fmla="*/ 6850855 w 7170217"/>
                <a:gd name="connsiteY83" fmla="*/ 23812 h 371681"/>
                <a:gd name="connsiteX84" fmla="*/ 6953249 w 7170217"/>
                <a:gd name="connsiteY84" fmla="*/ 28575 h 371681"/>
                <a:gd name="connsiteX85" fmla="*/ 7012780 w 7170217"/>
                <a:gd name="connsiteY85" fmla="*/ 33337 h 371681"/>
                <a:gd name="connsiteX86" fmla="*/ 7060405 w 7170217"/>
                <a:gd name="connsiteY86" fmla="*/ 23812 h 371681"/>
                <a:gd name="connsiteX87" fmla="*/ 7110411 w 7170217"/>
                <a:gd name="connsiteY87" fmla="*/ 33337 h 371681"/>
                <a:gd name="connsiteX88" fmla="*/ 7148513 w 7170217"/>
                <a:gd name="connsiteY88" fmla="*/ 102392 h 371681"/>
                <a:gd name="connsiteX89" fmla="*/ 7148511 w 7170217"/>
                <a:gd name="connsiteY89" fmla="*/ 154782 h 371681"/>
                <a:gd name="connsiteX90" fmla="*/ 7060404 w 7170217"/>
                <a:gd name="connsiteY90" fmla="*/ 228599 h 371681"/>
                <a:gd name="connsiteX91" fmla="*/ 6900862 w 7170217"/>
                <a:gd name="connsiteY91" fmla="*/ 152398 h 371681"/>
                <a:gd name="connsiteX92" fmla="*/ 6686549 w 7170217"/>
                <a:gd name="connsiteY92" fmla="*/ 159542 h 371681"/>
                <a:gd name="connsiteX93" fmla="*/ 6491286 w 7170217"/>
                <a:gd name="connsiteY93" fmla="*/ 164305 h 371681"/>
                <a:gd name="connsiteX94" fmla="*/ 6234111 w 7170217"/>
                <a:gd name="connsiteY94" fmla="*/ 147635 h 371681"/>
                <a:gd name="connsiteX95" fmla="*/ 5931693 w 7170217"/>
                <a:gd name="connsiteY95" fmla="*/ 183355 h 371681"/>
                <a:gd name="connsiteX96" fmla="*/ 5722142 w 7170217"/>
                <a:gd name="connsiteY96" fmla="*/ 180973 h 371681"/>
                <a:gd name="connsiteX97" fmla="*/ 5493543 w 7170217"/>
                <a:gd name="connsiteY97" fmla="*/ 211930 h 371681"/>
                <a:gd name="connsiteX98" fmla="*/ 5495924 w 7170217"/>
                <a:gd name="connsiteY98" fmla="*/ 211930 h 371681"/>
                <a:gd name="connsiteX99" fmla="*/ 5355429 w 7170217"/>
                <a:gd name="connsiteY99" fmla="*/ 204785 h 371681"/>
                <a:gd name="connsiteX100" fmla="*/ 5155405 w 7170217"/>
                <a:gd name="connsiteY100" fmla="*/ 223835 h 371681"/>
                <a:gd name="connsiteX101" fmla="*/ 4976811 w 7170217"/>
                <a:gd name="connsiteY101" fmla="*/ 207167 h 371681"/>
                <a:gd name="connsiteX102" fmla="*/ 4838699 w 7170217"/>
                <a:gd name="connsiteY102" fmla="*/ 223836 h 371681"/>
                <a:gd name="connsiteX103" fmla="*/ 4619624 w 7170217"/>
                <a:gd name="connsiteY103" fmla="*/ 259554 h 371681"/>
                <a:gd name="connsiteX104" fmla="*/ 4417218 w 7170217"/>
                <a:gd name="connsiteY104" fmla="*/ 245268 h 371681"/>
                <a:gd name="connsiteX105" fmla="*/ 4126706 w 7170217"/>
                <a:gd name="connsiteY105" fmla="*/ 280986 h 371681"/>
                <a:gd name="connsiteX106" fmla="*/ 3964780 w 7170217"/>
                <a:gd name="connsiteY106" fmla="*/ 261936 h 371681"/>
                <a:gd name="connsiteX107" fmla="*/ 3826668 w 7170217"/>
                <a:gd name="connsiteY107" fmla="*/ 271461 h 371681"/>
                <a:gd name="connsiteX108" fmla="*/ 3557586 w 7170217"/>
                <a:gd name="connsiteY108" fmla="*/ 252411 h 371681"/>
                <a:gd name="connsiteX109" fmla="*/ 3367086 w 7170217"/>
                <a:gd name="connsiteY109" fmla="*/ 242886 h 371681"/>
                <a:gd name="connsiteX110" fmla="*/ 3202780 w 7170217"/>
                <a:gd name="connsiteY110" fmla="*/ 261936 h 371681"/>
                <a:gd name="connsiteX111" fmla="*/ 3057524 w 7170217"/>
                <a:gd name="connsiteY111" fmla="*/ 276224 h 371681"/>
                <a:gd name="connsiteX112" fmla="*/ 2912268 w 7170217"/>
                <a:gd name="connsiteY112" fmla="*/ 264317 h 371681"/>
                <a:gd name="connsiteX113" fmla="*/ 2736056 w 7170217"/>
                <a:gd name="connsiteY113" fmla="*/ 288127 h 371681"/>
                <a:gd name="connsiteX114" fmla="*/ 2581273 w 7170217"/>
                <a:gd name="connsiteY114" fmla="*/ 292891 h 371681"/>
                <a:gd name="connsiteX115" fmla="*/ 2474117 w 7170217"/>
                <a:gd name="connsiteY115" fmla="*/ 278603 h 371681"/>
                <a:gd name="connsiteX116" fmla="*/ 2336005 w 7170217"/>
                <a:gd name="connsiteY116" fmla="*/ 302418 h 371681"/>
                <a:gd name="connsiteX117" fmla="*/ 2214561 w 7170217"/>
                <a:gd name="connsiteY117" fmla="*/ 295273 h 371681"/>
                <a:gd name="connsiteX118" fmla="*/ 2081211 w 7170217"/>
                <a:gd name="connsiteY118" fmla="*/ 314324 h 371681"/>
                <a:gd name="connsiteX119" fmla="*/ 1971673 w 7170217"/>
                <a:gd name="connsiteY119" fmla="*/ 300036 h 371681"/>
                <a:gd name="connsiteX120" fmla="*/ 1897854 w 7170217"/>
                <a:gd name="connsiteY120" fmla="*/ 314323 h 371681"/>
                <a:gd name="connsiteX121" fmla="*/ 1812130 w 7170217"/>
                <a:gd name="connsiteY121" fmla="*/ 300035 h 371681"/>
                <a:gd name="connsiteX122" fmla="*/ 1631155 w 7170217"/>
                <a:gd name="connsiteY122" fmla="*/ 314324 h 371681"/>
                <a:gd name="connsiteX123" fmla="*/ 1214436 w 7170217"/>
                <a:gd name="connsiteY123" fmla="*/ 330993 h 371681"/>
                <a:gd name="connsiteX124" fmla="*/ 740567 w 7170217"/>
                <a:gd name="connsiteY124" fmla="*/ 371474 h 371681"/>
                <a:gd name="connsiteX125" fmla="*/ 290511 w 7170217"/>
                <a:gd name="connsiteY125" fmla="*/ 361949 h 371681"/>
                <a:gd name="connsiteX126" fmla="*/ 0 w 7170217"/>
                <a:gd name="connsiteY126" fmla="*/ 359568 h 371681"/>
                <a:gd name="connsiteX127" fmla="*/ 4761 w 7170217"/>
                <a:gd name="connsiteY127" fmla="*/ 197644 h 371681"/>
                <a:gd name="connsiteX0" fmla="*/ 4761 w 7149558"/>
                <a:gd name="connsiteY0" fmla="*/ 197644 h 371681"/>
                <a:gd name="connsiteX1" fmla="*/ 492917 w 7149558"/>
                <a:gd name="connsiteY1" fmla="*/ 207169 h 371681"/>
                <a:gd name="connsiteX2" fmla="*/ 773905 w 7149558"/>
                <a:gd name="connsiteY2" fmla="*/ 216694 h 371681"/>
                <a:gd name="connsiteX3" fmla="*/ 1040605 w 7149558"/>
                <a:gd name="connsiteY3" fmla="*/ 197644 h 371681"/>
                <a:gd name="connsiteX4" fmla="*/ 1323974 w 7149558"/>
                <a:gd name="connsiteY4" fmla="*/ 180975 h 371681"/>
                <a:gd name="connsiteX5" fmla="*/ 1488280 w 7149558"/>
                <a:gd name="connsiteY5" fmla="*/ 185737 h 371681"/>
                <a:gd name="connsiteX6" fmla="*/ 1647823 w 7149558"/>
                <a:gd name="connsiteY6" fmla="*/ 183355 h 371681"/>
                <a:gd name="connsiteX7" fmla="*/ 1764505 w 7149558"/>
                <a:gd name="connsiteY7" fmla="*/ 169069 h 371681"/>
                <a:gd name="connsiteX8" fmla="*/ 1816892 w 7149558"/>
                <a:gd name="connsiteY8" fmla="*/ 159544 h 371681"/>
                <a:gd name="connsiteX9" fmla="*/ 1890711 w 7149558"/>
                <a:gd name="connsiteY9" fmla="*/ 183356 h 371681"/>
                <a:gd name="connsiteX10" fmla="*/ 1955005 w 7149558"/>
                <a:gd name="connsiteY10" fmla="*/ 161925 h 371681"/>
                <a:gd name="connsiteX11" fmla="*/ 2040730 w 7149558"/>
                <a:gd name="connsiteY11" fmla="*/ 178594 h 371681"/>
                <a:gd name="connsiteX12" fmla="*/ 2133599 w 7149558"/>
                <a:gd name="connsiteY12" fmla="*/ 161925 h 371681"/>
                <a:gd name="connsiteX13" fmla="*/ 2209799 w 7149558"/>
                <a:gd name="connsiteY13" fmla="*/ 152400 h 371681"/>
                <a:gd name="connsiteX14" fmla="*/ 2305049 w 7149558"/>
                <a:gd name="connsiteY14" fmla="*/ 169069 h 371681"/>
                <a:gd name="connsiteX15" fmla="*/ 2381249 w 7149558"/>
                <a:gd name="connsiteY15" fmla="*/ 150019 h 371681"/>
                <a:gd name="connsiteX16" fmla="*/ 2466974 w 7149558"/>
                <a:gd name="connsiteY16" fmla="*/ 138112 h 371681"/>
                <a:gd name="connsiteX17" fmla="*/ 2559842 w 7149558"/>
                <a:gd name="connsiteY17" fmla="*/ 152400 h 371681"/>
                <a:gd name="connsiteX18" fmla="*/ 2655092 w 7149558"/>
                <a:gd name="connsiteY18" fmla="*/ 142875 h 371681"/>
                <a:gd name="connsiteX19" fmla="*/ 2719386 w 7149558"/>
                <a:gd name="connsiteY19" fmla="*/ 154781 h 371681"/>
                <a:gd name="connsiteX20" fmla="*/ 2802730 w 7149558"/>
                <a:gd name="connsiteY20" fmla="*/ 152400 h 371681"/>
                <a:gd name="connsiteX21" fmla="*/ 2912267 w 7149558"/>
                <a:gd name="connsiteY21" fmla="*/ 133350 h 371681"/>
                <a:gd name="connsiteX22" fmla="*/ 3009899 w 7149558"/>
                <a:gd name="connsiteY22" fmla="*/ 133350 h 371681"/>
                <a:gd name="connsiteX23" fmla="*/ 3093242 w 7149558"/>
                <a:gd name="connsiteY23" fmla="*/ 138112 h 371681"/>
                <a:gd name="connsiteX24" fmla="*/ 3140867 w 7149558"/>
                <a:gd name="connsiteY24" fmla="*/ 121444 h 371681"/>
                <a:gd name="connsiteX25" fmla="*/ 3238499 w 7149558"/>
                <a:gd name="connsiteY25" fmla="*/ 123825 h 371681"/>
                <a:gd name="connsiteX26" fmla="*/ 3331367 w 7149558"/>
                <a:gd name="connsiteY26" fmla="*/ 97631 h 371681"/>
                <a:gd name="connsiteX27" fmla="*/ 3369467 w 7149558"/>
                <a:gd name="connsiteY27" fmla="*/ 102394 h 371681"/>
                <a:gd name="connsiteX28" fmla="*/ 3390899 w 7149558"/>
                <a:gd name="connsiteY28" fmla="*/ 111919 h 371681"/>
                <a:gd name="connsiteX29" fmla="*/ 3421855 w 7149558"/>
                <a:gd name="connsiteY29" fmla="*/ 111919 h 371681"/>
                <a:gd name="connsiteX30" fmla="*/ 3462336 w 7149558"/>
                <a:gd name="connsiteY30" fmla="*/ 111919 h 371681"/>
                <a:gd name="connsiteX31" fmla="*/ 3512342 w 7149558"/>
                <a:gd name="connsiteY31" fmla="*/ 109537 h 371681"/>
                <a:gd name="connsiteX32" fmla="*/ 3538536 w 7149558"/>
                <a:gd name="connsiteY32" fmla="*/ 107156 h 371681"/>
                <a:gd name="connsiteX33" fmla="*/ 3567111 w 7149558"/>
                <a:gd name="connsiteY33" fmla="*/ 102394 h 371681"/>
                <a:gd name="connsiteX34" fmla="*/ 3605211 w 7149558"/>
                <a:gd name="connsiteY34" fmla="*/ 111919 h 371681"/>
                <a:gd name="connsiteX35" fmla="*/ 3733799 w 7149558"/>
                <a:gd name="connsiteY35" fmla="*/ 140494 h 371681"/>
                <a:gd name="connsiteX36" fmla="*/ 3783805 w 7149558"/>
                <a:gd name="connsiteY36" fmla="*/ 135731 h 371681"/>
                <a:gd name="connsiteX37" fmla="*/ 3831430 w 7149558"/>
                <a:gd name="connsiteY37" fmla="*/ 123825 h 371681"/>
                <a:gd name="connsiteX38" fmla="*/ 3869530 w 7149558"/>
                <a:gd name="connsiteY38" fmla="*/ 140494 h 371681"/>
                <a:gd name="connsiteX39" fmla="*/ 3926680 w 7149558"/>
                <a:gd name="connsiteY39" fmla="*/ 138112 h 371681"/>
                <a:gd name="connsiteX40" fmla="*/ 3957636 w 7149558"/>
                <a:gd name="connsiteY40" fmla="*/ 133350 h 371681"/>
                <a:gd name="connsiteX41" fmla="*/ 4036218 w 7149558"/>
                <a:gd name="connsiteY41" fmla="*/ 147637 h 371681"/>
                <a:gd name="connsiteX42" fmla="*/ 4098130 w 7149558"/>
                <a:gd name="connsiteY42" fmla="*/ 142875 h 371681"/>
                <a:gd name="connsiteX43" fmla="*/ 4179093 w 7149558"/>
                <a:gd name="connsiteY43" fmla="*/ 126206 h 371681"/>
                <a:gd name="connsiteX44" fmla="*/ 4257674 w 7149558"/>
                <a:gd name="connsiteY44" fmla="*/ 111919 h 371681"/>
                <a:gd name="connsiteX45" fmla="*/ 4310061 w 7149558"/>
                <a:gd name="connsiteY45" fmla="*/ 111919 h 371681"/>
                <a:gd name="connsiteX46" fmla="*/ 4355305 w 7149558"/>
                <a:gd name="connsiteY46" fmla="*/ 111919 h 371681"/>
                <a:gd name="connsiteX47" fmla="*/ 4462461 w 7149558"/>
                <a:gd name="connsiteY47" fmla="*/ 107156 h 371681"/>
                <a:gd name="connsiteX48" fmla="*/ 4598193 w 7149558"/>
                <a:gd name="connsiteY48" fmla="*/ 107156 h 371681"/>
                <a:gd name="connsiteX49" fmla="*/ 4674393 w 7149558"/>
                <a:gd name="connsiteY49" fmla="*/ 83344 h 371681"/>
                <a:gd name="connsiteX50" fmla="*/ 4722018 w 7149558"/>
                <a:gd name="connsiteY50" fmla="*/ 76200 h 371681"/>
                <a:gd name="connsiteX51" fmla="*/ 4774405 w 7149558"/>
                <a:gd name="connsiteY51" fmla="*/ 85725 h 371681"/>
                <a:gd name="connsiteX52" fmla="*/ 4852986 w 7149558"/>
                <a:gd name="connsiteY52" fmla="*/ 61912 h 371681"/>
                <a:gd name="connsiteX53" fmla="*/ 4919661 w 7149558"/>
                <a:gd name="connsiteY53" fmla="*/ 66675 h 371681"/>
                <a:gd name="connsiteX54" fmla="*/ 4979193 w 7149558"/>
                <a:gd name="connsiteY54" fmla="*/ 54769 h 371681"/>
                <a:gd name="connsiteX55" fmla="*/ 5031580 w 7149558"/>
                <a:gd name="connsiteY55" fmla="*/ 64294 h 371681"/>
                <a:gd name="connsiteX56" fmla="*/ 5143499 w 7149558"/>
                <a:gd name="connsiteY56" fmla="*/ 69056 h 371681"/>
                <a:gd name="connsiteX57" fmla="*/ 5181599 w 7149558"/>
                <a:gd name="connsiteY57" fmla="*/ 69056 h 371681"/>
                <a:gd name="connsiteX58" fmla="*/ 5245893 w 7149558"/>
                <a:gd name="connsiteY58" fmla="*/ 54769 h 371681"/>
                <a:gd name="connsiteX59" fmla="*/ 5300661 w 7149558"/>
                <a:gd name="connsiteY59" fmla="*/ 54769 h 371681"/>
                <a:gd name="connsiteX60" fmla="*/ 5353049 w 7149558"/>
                <a:gd name="connsiteY60" fmla="*/ 47625 h 371681"/>
                <a:gd name="connsiteX61" fmla="*/ 5395911 w 7149558"/>
                <a:gd name="connsiteY61" fmla="*/ 47625 h 371681"/>
                <a:gd name="connsiteX62" fmla="*/ 5460205 w 7149558"/>
                <a:gd name="connsiteY62" fmla="*/ 61912 h 371681"/>
                <a:gd name="connsiteX63" fmla="*/ 5500686 w 7149558"/>
                <a:gd name="connsiteY63" fmla="*/ 54769 h 371681"/>
                <a:gd name="connsiteX64" fmla="*/ 5548311 w 7149558"/>
                <a:gd name="connsiteY64" fmla="*/ 54769 h 371681"/>
                <a:gd name="connsiteX65" fmla="*/ 5638799 w 7149558"/>
                <a:gd name="connsiteY65" fmla="*/ 47625 h 371681"/>
                <a:gd name="connsiteX66" fmla="*/ 5664993 w 7149558"/>
                <a:gd name="connsiteY66" fmla="*/ 26194 h 371681"/>
                <a:gd name="connsiteX67" fmla="*/ 5719761 w 7149558"/>
                <a:gd name="connsiteY67" fmla="*/ 26194 h 371681"/>
                <a:gd name="connsiteX68" fmla="*/ 5774530 w 7149558"/>
                <a:gd name="connsiteY68" fmla="*/ 42862 h 371681"/>
                <a:gd name="connsiteX69" fmla="*/ 5824536 w 7149558"/>
                <a:gd name="connsiteY69" fmla="*/ 40481 h 371681"/>
                <a:gd name="connsiteX70" fmla="*/ 5884068 w 7149558"/>
                <a:gd name="connsiteY70" fmla="*/ 23812 h 371681"/>
                <a:gd name="connsiteX71" fmla="*/ 5945980 w 7149558"/>
                <a:gd name="connsiteY71" fmla="*/ 21431 h 371681"/>
                <a:gd name="connsiteX72" fmla="*/ 5984080 w 7149558"/>
                <a:gd name="connsiteY72" fmla="*/ 14287 h 371681"/>
                <a:gd name="connsiteX73" fmla="*/ 5993605 w 7149558"/>
                <a:gd name="connsiteY73" fmla="*/ 0 h 371681"/>
                <a:gd name="connsiteX74" fmla="*/ 6043611 w 7149558"/>
                <a:gd name="connsiteY74" fmla="*/ 9525 h 371681"/>
                <a:gd name="connsiteX75" fmla="*/ 6134099 w 7149558"/>
                <a:gd name="connsiteY75" fmla="*/ 2381 h 371681"/>
                <a:gd name="connsiteX76" fmla="*/ 6207918 w 7149558"/>
                <a:gd name="connsiteY76" fmla="*/ 0 h 371681"/>
                <a:gd name="connsiteX77" fmla="*/ 6324599 w 7149558"/>
                <a:gd name="connsiteY77" fmla="*/ 9525 h 371681"/>
                <a:gd name="connsiteX78" fmla="*/ 6412705 w 7149558"/>
                <a:gd name="connsiteY78" fmla="*/ 11906 h 371681"/>
                <a:gd name="connsiteX79" fmla="*/ 6512718 w 7149558"/>
                <a:gd name="connsiteY79" fmla="*/ 19050 h 371681"/>
                <a:gd name="connsiteX80" fmla="*/ 6588918 w 7149558"/>
                <a:gd name="connsiteY80" fmla="*/ 21431 h 371681"/>
                <a:gd name="connsiteX81" fmla="*/ 6679405 w 7149558"/>
                <a:gd name="connsiteY81" fmla="*/ 11906 h 371681"/>
                <a:gd name="connsiteX82" fmla="*/ 6734174 w 7149558"/>
                <a:gd name="connsiteY82" fmla="*/ 19050 h 371681"/>
                <a:gd name="connsiteX83" fmla="*/ 6850855 w 7149558"/>
                <a:gd name="connsiteY83" fmla="*/ 23812 h 371681"/>
                <a:gd name="connsiteX84" fmla="*/ 6953249 w 7149558"/>
                <a:gd name="connsiteY84" fmla="*/ 28575 h 371681"/>
                <a:gd name="connsiteX85" fmla="*/ 7012780 w 7149558"/>
                <a:gd name="connsiteY85" fmla="*/ 33337 h 371681"/>
                <a:gd name="connsiteX86" fmla="*/ 7060405 w 7149558"/>
                <a:gd name="connsiteY86" fmla="*/ 23812 h 371681"/>
                <a:gd name="connsiteX87" fmla="*/ 7110411 w 7149558"/>
                <a:gd name="connsiteY87" fmla="*/ 33337 h 371681"/>
                <a:gd name="connsiteX88" fmla="*/ 7110413 w 7149558"/>
                <a:gd name="connsiteY88" fmla="*/ 100010 h 371681"/>
                <a:gd name="connsiteX89" fmla="*/ 7148511 w 7149558"/>
                <a:gd name="connsiteY89" fmla="*/ 154782 h 371681"/>
                <a:gd name="connsiteX90" fmla="*/ 7060404 w 7149558"/>
                <a:gd name="connsiteY90" fmla="*/ 228599 h 371681"/>
                <a:gd name="connsiteX91" fmla="*/ 6900862 w 7149558"/>
                <a:gd name="connsiteY91" fmla="*/ 152398 h 371681"/>
                <a:gd name="connsiteX92" fmla="*/ 6686549 w 7149558"/>
                <a:gd name="connsiteY92" fmla="*/ 159542 h 371681"/>
                <a:gd name="connsiteX93" fmla="*/ 6491286 w 7149558"/>
                <a:gd name="connsiteY93" fmla="*/ 164305 h 371681"/>
                <a:gd name="connsiteX94" fmla="*/ 6234111 w 7149558"/>
                <a:gd name="connsiteY94" fmla="*/ 147635 h 371681"/>
                <a:gd name="connsiteX95" fmla="*/ 5931693 w 7149558"/>
                <a:gd name="connsiteY95" fmla="*/ 183355 h 371681"/>
                <a:gd name="connsiteX96" fmla="*/ 5722142 w 7149558"/>
                <a:gd name="connsiteY96" fmla="*/ 180973 h 371681"/>
                <a:gd name="connsiteX97" fmla="*/ 5493543 w 7149558"/>
                <a:gd name="connsiteY97" fmla="*/ 211930 h 371681"/>
                <a:gd name="connsiteX98" fmla="*/ 5495924 w 7149558"/>
                <a:gd name="connsiteY98" fmla="*/ 211930 h 371681"/>
                <a:gd name="connsiteX99" fmla="*/ 5355429 w 7149558"/>
                <a:gd name="connsiteY99" fmla="*/ 204785 h 371681"/>
                <a:gd name="connsiteX100" fmla="*/ 5155405 w 7149558"/>
                <a:gd name="connsiteY100" fmla="*/ 223835 h 371681"/>
                <a:gd name="connsiteX101" fmla="*/ 4976811 w 7149558"/>
                <a:gd name="connsiteY101" fmla="*/ 207167 h 371681"/>
                <a:gd name="connsiteX102" fmla="*/ 4838699 w 7149558"/>
                <a:gd name="connsiteY102" fmla="*/ 223836 h 371681"/>
                <a:gd name="connsiteX103" fmla="*/ 4619624 w 7149558"/>
                <a:gd name="connsiteY103" fmla="*/ 259554 h 371681"/>
                <a:gd name="connsiteX104" fmla="*/ 4417218 w 7149558"/>
                <a:gd name="connsiteY104" fmla="*/ 245268 h 371681"/>
                <a:gd name="connsiteX105" fmla="*/ 4126706 w 7149558"/>
                <a:gd name="connsiteY105" fmla="*/ 280986 h 371681"/>
                <a:gd name="connsiteX106" fmla="*/ 3964780 w 7149558"/>
                <a:gd name="connsiteY106" fmla="*/ 261936 h 371681"/>
                <a:gd name="connsiteX107" fmla="*/ 3826668 w 7149558"/>
                <a:gd name="connsiteY107" fmla="*/ 271461 h 371681"/>
                <a:gd name="connsiteX108" fmla="*/ 3557586 w 7149558"/>
                <a:gd name="connsiteY108" fmla="*/ 252411 h 371681"/>
                <a:gd name="connsiteX109" fmla="*/ 3367086 w 7149558"/>
                <a:gd name="connsiteY109" fmla="*/ 242886 h 371681"/>
                <a:gd name="connsiteX110" fmla="*/ 3202780 w 7149558"/>
                <a:gd name="connsiteY110" fmla="*/ 261936 h 371681"/>
                <a:gd name="connsiteX111" fmla="*/ 3057524 w 7149558"/>
                <a:gd name="connsiteY111" fmla="*/ 276224 h 371681"/>
                <a:gd name="connsiteX112" fmla="*/ 2912268 w 7149558"/>
                <a:gd name="connsiteY112" fmla="*/ 264317 h 371681"/>
                <a:gd name="connsiteX113" fmla="*/ 2736056 w 7149558"/>
                <a:gd name="connsiteY113" fmla="*/ 288127 h 371681"/>
                <a:gd name="connsiteX114" fmla="*/ 2581273 w 7149558"/>
                <a:gd name="connsiteY114" fmla="*/ 292891 h 371681"/>
                <a:gd name="connsiteX115" fmla="*/ 2474117 w 7149558"/>
                <a:gd name="connsiteY115" fmla="*/ 278603 h 371681"/>
                <a:gd name="connsiteX116" fmla="*/ 2336005 w 7149558"/>
                <a:gd name="connsiteY116" fmla="*/ 302418 h 371681"/>
                <a:gd name="connsiteX117" fmla="*/ 2214561 w 7149558"/>
                <a:gd name="connsiteY117" fmla="*/ 295273 h 371681"/>
                <a:gd name="connsiteX118" fmla="*/ 2081211 w 7149558"/>
                <a:gd name="connsiteY118" fmla="*/ 314324 h 371681"/>
                <a:gd name="connsiteX119" fmla="*/ 1971673 w 7149558"/>
                <a:gd name="connsiteY119" fmla="*/ 300036 h 371681"/>
                <a:gd name="connsiteX120" fmla="*/ 1897854 w 7149558"/>
                <a:gd name="connsiteY120" fmla="*/ 314323 h 371681"/>
                <a:gd name="connsiteX121" fmla="*/ 1812130 w 7149558"/>
                <a:gd name="connsiteY121" fmla="*/ 300035 h 371681"/>
                <a:gd name="connsiteX122" fmla="*/ 1631155 w 7149558"/>
                <a:gd name="connsiteY122" fmla="*/ 314324 h 371681"/>
                <a:gd name="connsiteX123" fmla="*/ 1214436 w 7149558"/>
                <a:gd name="connsiteY123" fmla="*/ 330993 h 371681"/>
                <a:gd name="connsiteX124" fmla="*/ 740567 w 7149558"/>
                <a:gd name="connsiteY124" fmla="*/ 371474 h 371681"/>
                <a:gd name="connsiteX125" fmla="*/ 290511 w 7149558"/>
                <a:gd name="connsiteY125" fmla="*/ 361949 h 371681"/>
                <a:gd name="connsiteX126" fmla="*/ 0 w 7149558"/>
                <a:gd name="connsiteY126" fmla="*/ 359568 h 371681"/>
                <a:gd name="connsiteX127" fmla="*/ 4761 w 7149558"/>
                <a:gd name="connsiteY127" fmla="*/ 197644 h 371681"/>
                <a:gd name="connsiteX0" fmla="*/ 4761 w 7149558"/>
                <a:gd name="connsiteY0" fmla="*/ 197644 h 371681"/>
                <a:gd name="connsiteX1" fmla="*/ 492917 w 7149558"/>
                <a:gd name="connsiteY1" fmla="*/ 207169 h 371681"/>
                <a:gd name="connsiteX2" fmla="*/ 773905 w 7149558"/>
                <a:gd name="connsiteY2" fmla="*/ 216694 h 371681"/>
                <a:gd name="connsiteX3" fmla="*/ 1040605 w 7149558"/>
                <a:gd name="connsiteY3" fmla="*/ 197644 h 371681"/>
                <a:gd name="connsiteX4" fmla="*/ 1323974 w 7149558"/>
                <a:gd name="connsiteY4" fmla="*/ 180975 h 371681"/>
                <a:gd name="connsiteX5" fmla="*/ 1488280 w 7149558"/>
                <a:gd name="connsiteY5" fmla="*/ 185737 h 371681"/>
                <a:gd name="connsiteX6" fmla="*/ 1647823 w 7149558"/>
                <a:gd name="connsiteY6" fmla="*/ 183355 h 371681"/>
                <a:gd name="connsiteX7" fmla="*/ 1764505 w 7149558"/>
                <a:gd name="connsiteY7" fmla="*/ 169069 h 371681"/>
                <a:gd name="connsiteX8" fmla="*/ 1816892 w 7149558"/>
                <a:gd name="connsiteY8" fmla="*/ 159544 h 371681"/>
                <a:gd name="connsiteX9" fmla="*/ 1890711 w 7149558"/>
                <a:gd name="connsiteY9" fmla="*/ 183356 h 371681"/>
                <a:gd name="connsiteX10" fmla="*/ 1955005 w 7149558"/>
                <a:gd name="connsiteY10" fmla="*/ 161925 h 371681"/>
                <a:gd name="connsiteX11" fmla="*/ 2040730 w 7149558"/>
                <a:gd name="connsiteY11" fmla="*/ 178594 h 371681"/>
                <a:gd name="connsiteX12" fmla="*/ 2133599 w 7149558"/>
                <a:gd name="connsiteY12" fmla="*/ 161925 h 371681"/>
                <a:gd name="connsiteX13" fmla="*/ 2209799 w 7149558"/>
                <a:gd name="connsiteY13" fmla="*/ 152400 h 371681"/>
                <a:gd name="connsiteX14" fmla="*/ 2305049 w 7149558"/>
                <a:gd name="connsiteY14" fmla="*/ 169069 h 371681"/>
                <a:gd name="connsiteX15" fmla="*/ 2381249 w 7149558"/>
                <a:gd name="connsiteY15" fmla="*/ 150019 h 371681"/>
                <a:gd name="connsiteX16" fmla="*/ 2466974 w 7149558"/>
                <a:gd name="connsiteY16" fmla="*/ 138112 h 371681"/>
                <a:gd name="connsiteX17" fmla="*/ 2559842 w 7149558"/>
                <a:gd name="connsiteY17" fmla="*/ 152400 h 371681"/>
                <a:gd name="connsiteX18" fmla="*/ 2655092 w 7149558"/>
                <a:gd name="connsiteY18" fmla="*/ 142875 h 371681"/>
                <a:gd name="connsiteX19" fmla="*/ 2719386 w 7149558"/>
                <a:gd name="connsiteY19" fmla="*/ 154781 h 371681"/>
                <a:gd name="connsiteX20" fmla="*/ 2802730 w 7149558"/>
                <a:gd name="connsiteY20" fmla="*/ 152400 h 371681"/>
                <a:gd name="connsiteX21" fmla="*/ 2912267 w 7149558"/>
                <a:gd name="connsiteY21" fmla="*/ 133350 h 371681"/>
                <a:gd name="connsiteX22" fmla="*/ 3009899 w 7149558"/>
                <a:gd name="connsiteY22" fmla="*/ 133350 h 371681"/>
                <a:gd name="connsiteX23" fmla="*/ 3093242 w 7149558"/>
                <a:gd name="connsiteY23" fmla="*/ 138112 h 371681"/>
                <a:gd name="connsiteX24" fmla="*/ 3140867 w 7149558"/>
                <a:gd name="connsiteY24" fmla="*/ 121444 h 371681"/>
                <a:gd name="connsiteX25" fmla="*/ 3238499 w 7149558"/>
                <a:gd name="connsiteY25" fmla="*/ 123825 h 371681"/>
                <a:gd name="connsiteX26" fmla="*/ 3331367 w 7149558"/>
                <a:gd name="connsiteY26" fmla="*/ 97631 h 371681"/>
                <a:gd name="connsiteX27" fmla="*/ 3369467 w 7149558"/>
                <a:gd name="connsiteY27" fmla="*/ 102394 h 371681"/>
                <a:gd name="connsiteX28" fmla="*/ 3390899 w 7149558"/>
                <a:gd name="connsiteY28" fmla="*/ 111919 h 371681"/>
                <a:gd name="connsiteX29" fmla="*/ 3421855 w 7149558"/>
                <a:gd name="connsiteY29" fmla="*/ 111919 h 371681"/>
                <a:gd name="connsiteX30" fmla="*/ 3462336 w 7149558"/>
                <a:gd name="connsiteY30" fmla="*/ 111919 h 371681"/>
                <a:gd name="connsiteX31" fmla="*/ 3512342 w 7149558"/>
                <a:gd name="connsiteY31" fmla="*/ 109537 h 371681"/>
                <a:gd name="connsiteX32" fmla="*/ 3538536 w 7149558"/>
                <a:gd name="connsiteY32" fmla="*/ 107156 h 371681"/>
                <a:gd name="connsiteX33" fmla="*/ 3567111 w 7149558"/>
                <a:gd name="connsiteY33" fmla="*/ 102394 h 371681"/>
                <a:gd name="connsiteX34" fmla="*/ 3605211 w 7149558"/>
                <a:gd name="connsiteY34" fmla="*/ 111919 h 371681"/>
                <a:gd name="connsiteX35" fmla="*/ 3733799 w 7149558"/>
                <a:gd name="connsiteY35" fmla="*/ 140494 h 371681"/>
                <a:gd name="connsiteX36" fmla="*/ 3783805 w 7149558"/>
                <a:gd name="connsiteY36" fmla="*/ 135731 h 371681"/>
                <a:gd name="connsiteX37" fmla="*/ 3831430 w 7149558"/>
                <a:gd name="connsiteY37" fmla="*/ 123825 h 371681"/>
                <a:gd name="connsiteX38" fmla="*/ 3869530 w 7149558"/>
                <a:gd name="connsiteY38" fmla="*/ 140494 h 371681"/>
                <a:gd name="connsiteX39" fmla="*/ 3926680 w 7149558"/>
                <a:gd name="connsiteY39" fmla="*/ 138112 h 371681"/>
                <a:gd name="connsiteX40" fmla="*/ 3957636 w 7149558"/>
                <a:gd name="connsiteY40" fmla="*/ 133350 h 371681"/>
                <a:gd name="connsiteX41" fmla="*/ 4036218 w 7149558"/>
                <a:gd name="connsiteY41" fmla="*/ 147637 h 371681"/>
                <a:gd name="connsiteX42" fmla="*/ 4098130 w 7149558"/>
                <a:gd name="connsiteY42" fmla="*/ 142875 h 371681"/>
                <a:gd name="connsiteX43" fmla="*/ 4179093 w 7149558"/>
                <a:gd name="connsiteY43" fmla="*/ 126206 h 371681"/>
                <a:gd name="connsiteX44" fmla="*/ 4257674 w 7149558"/>
                <a:gd name="connsiteY44" fmla="*/ 111919 h 371681"/>
                <a:gd name="connsiteX45" fmla="*/ 4310061 w 7149558"/>
                <a:gd name="connsiteY45" fmla="*/ 111919 h 371681"/>
                <a:gd name="connsiteX46" fmla="*/ 4355305 w 7149558"/>
                <a:gd name="connsiteY46" fmla="*/ 111919 h 371681"/>
                <a:gd name="connsiteX47" fmla="*/ 4462461 w 7149558"/>
                <a:gd name="connsiteY47" fmla="*/ 107156 h 371681"/>
                <a:gd name="connsiteX48" fmla="*/ 4598193 w 7149558"/>
                <a:gd name="connsiteY48" fmla="*/ 107156 h 371681"/>
                <a:gd name="connsiteX49" fmla="*/ 4674393 w 7149558"/>
                <a:gd name="connsiteY49" fmla="*/ 83344 h 371681"/>
                <a:gd name="connsiteX50" fmla="*/ 4722018 w 7149558"/>
                <a:gd name="connsiteY50" fmla="*/ 76200 h 371681"/>
                <a:gd name="connsiteX51" fmla="*/ 4774405 w 7149558"/>
                <a:gd name="connsiteY51" fmla="*/ 85725 h 371681"/>
                <a:gd name="connsiteX52" fmla="*/ 4852986 w 7149558"/>
                <a:gd name="connsiteY52" fmla="*/ 61912 h 371681"/>
                <a:gd name="connsiteX53" fmla="*/ 4919661 w 7149558"/>
                <a:gd name="connsiteY53" fmla="*/ 66675 h 371681"/>
                <a:gd name="connsiteX54" fmla="*/ 4979193 w 7149558"/>
                <a:gd name="connsiteY54" fmla="*/ 54769 h 371681"/>
                <a:gd name="connsiteX55" fmla="*/ 5031580 w 7149558"/>
                <a:gd name="connsiteY55" fmla="*/ 64294 h 371681"/>
                <a:gd name="connsiteX56" fmla="*/ 5143499 w 7149558"/>
                <a:gd name="connsiteY56" fmla="*/ 69056 h 371681"/>
                <a:gd name="connsiteX57" fmla="*/ 5181599 w 7149558"/>
                <a:gd name="connsiteY57" fmla="*/ 69056 h 371681"/>
                <a:gd name="connsiteX58" fmla="*/ 5245893 w 7149558"/>
                <a:gd name="connsiteY58" fmla="*/ 54769 h 371681"/>
                <a:gd name="connsiteX59" fmla="*/ 5300661 w 7149558"/>
                <a:gd name="connsiteY59" fmla="*/ 54769 h 371681"/>
                <a:gd name="connsiteX60" fmla="*/ 5353049 w 7149558"/>
                <a:gd name="connsiteY60" fmla="*/ 47625 h 371681"/>
                <a:gd name="connsiteX61" fmla="*/ 5395911 w 7149558"/>
                <a:gd name="connsiteY61" fmla="*/ 47625 h 371681"/>
                <a:gd name="connsiteX62" fmla="*/ 5460205 w 7149558"/>
                <a:gd name="connsiteY62" fmla="*/ 61912 h 371681"/>
                <a:gd name="connsiteX63" fmla="*/ 5500686 w 7149558"/>
                <a:gd name="connsiteY63" fmla="*/ 54769 h 371681"/>
                <a:gd name="connsiteX64" fmla="*/ 5548311 w 7149558"/>
                <a:gd name="connsiteY64" fmla="*/ 54769 h 371681"/>
                <a:gd name="connsiteX65" fmla="*/ 5638799 w 7149558"/>
                <a:gd name="connsiteY65" fmla="*/ 47625 h 371681"/>
                <a:gd name="connsiteX66" fmla="*/ 5664993 w 7149558"/>
                <a:gd name="connsiteY66" fmla="*/ 26194 h 371681"/>
                <a:gd name="connsiteX67" fmla="*/ 5719761 w 7149558"/>
                <a:gd name="connsiteY67" fmla="*/ 26194 h 371681"/>
                <a:gd name="connsiteX68" fmla="*/ 5774530 w 7149558"/>
                <a:gd name="connsiteY68" fmla="*/ 42862 h 371681"/>
                <a:gd name="connsiteX69" fmla="*/ 5824536 w 7149558"/>
                <a:gd name="connsiteY69" fmla="*/ 40481 h 371681"/>
                <a:gd name="connsiteX70" fmla="*/ 5884068 w 7149558"/>
                <a:gd name="connsiteY70" fmla="*/ 23812 h 371681"/>
                <a:gd name="connsiteX71" fmla="*/ 5945980 w 7149558"/>
                <a:gd name="connsiteY71" fmla="*/ 21431 h 371681"/>
                <a:gd name="connsiteX72" fmla="*/ 5984080 w 7149558"/>
                <a:gd name="connsiteY72" fmla="*/ 14287 h 371681"/>
                <a:gd name="connsiteX73" fmla="*/ 5993605 w 7149558"/>
                <a:gd name="connsiteY73" fmla="*/ 0 h 371681"/>
                <a:gd name="connsiteX74" fmla="*/ 6043611 w 7149558"/>
                <a:gd name="connsiteY74" fmla="*/ 9525 h 371681"/>
                <a:gd name="connsiteX75" fmla="*/ 6134099 w 7149558"/>
                <a:gd name="connsiteY75" fmla="*/ 2381 h 371681"/>
                <a:gd name="connsiteX76" fmla="*/ 6207918 w 7149558"/>
                <a:gd name="connsiteY76" fmla="*/ 0 h 371681"/>
                <a:gd name="connsiteX77" fmla="*/ 6324599 w 7149558"/>
                <a:gd name="connsiteY77" fmla="*/ 9525 h 371681"/>
                <a:gd name="connsiteX78" fmla="*/ 6412705 w 7149558"/>
                <a:gd name="connsiteY78" fmla="*/ 11906 h 371681"/>
                <a:gd name="connsiteX79" fmla="*/ 6512718 w 7149558"/>
                <a:gd name="connsiteY79" fmla="*/ 19050 h 371681"/>
                <a:gd name="connsiteX80" fmla="*/ 6588918 w 7149558"/>
                <a:gd name="connsiteY80" fmla="*/ 21431 h 371681"/>
                <a:gd name="connsiteX81" fmla="*/ 6679405 w 7149558"/>
                <a:gd name="connsiteY81" fmla="*/ 11906 h 371681"/>
                <a:gd name="connsiteX82" fmla="*/ 6734174 w 7149558"/>
                <a:gd name="connsiteY82" fmla="*/ 19050 h 371681"/>
                <a:gd name="connsiteX83" fmla="*/ 6850855 w 7149558"/>
                <a:gd name="connsiteY83" fmla="*/ 23812 h 371681"/>
                <a:gd name="connsiteX84" fmla="*/ 6953249 w 7149558"/>
                <a:gd name="connsiteY84" fmla="*/ 28575 h 371681"/>
                <a:gd name="connsiteX85" fmla="*/ 7012780 w 7149558"/>
                <a:gd name="connsiteY85" fmla="*/ 33337 h 371681"/>
                <a:gd name="connsiteX86" fmla="*/ 7060405 w 7149558"/>
                <a:gd name="connsiteY86" fmla="*/ 23812 h 371681"/>
                <a:gd name="connsiteX87" fmla="*/ 7110411 w 7149558"/>
                <a:gd name="connsiteY87" fmla="*/ 33337 h 371681"/>
                <a:gd name="connsiteX88" fmla="*/ 7110413 w 7149558"/>
                <a:gd name="connsiteY88" fmla="*/ 100010 h 371681"/>
                <a:gd name="connsiteX89" fmla="*/ 7148511 w 7149558"/>
                <a:gd name="connsiteY89" fmla="*/ 154782 h 371681"/>
                <a:gd name="connsiteX90" fmla="*/ 7060404 w 7149558"/>
                <a:gd name="connsiteY90" fmla="*/ 228599 h 371681"/>
                <a:gd name="connsiteX91" fmla="*/ 6900862 w 7149558"/>
                <a:gd name="connsiteY91" fmla="*/ 152398 h 371681"/>
                <a:gd name="connsiteX92" fmla="*/ 6688930 w 7149558"/>
                <a:gd name="connsiteY92" fmla="*/ 133349 h 371681"/>
                <a:gd name="connsiteX93" fmla="*/ 6491286 w 7149558"/>
                <a:gd name="connsiteY93" fmla="*/ 164305 h 371681"/>
                <a:gd name="connsiteX94" fmla="*/ 6234111 w 7149558"/>
                <a:gd name="connsiteY94" fmla="*/ 147635 h 371681"/>
                <a:gd name="connsiteX95" fmla="*/ 5931693 w 7149558"/>
                <a:gd name="connsiteY95" fmla="*/ 183355 h 371681"/>
                <a:gd name="connsiteX96" fmla="*/ 5722142 w 7149558"/>
                <a:gd name="connsiteY96" fmla="*/ 180973 h 371681"/>
                <a:gd name="connsiteX97" fmla="*/ 5493543 w 7149558"/>
                <a:gd name="connsiteY97" fmla="*/ 211930 h 371681"/>
                <a:gd name="connsiteX98" fmla="*/ 5495924 w 7149558"/>
                <a:gd name="connsiteY98" fmla="*/ 211930 h 371681"/>
                <a:gd name="connsiteX99" fmla="*/ 5355429 w 7149558"/>
                <a:gd name="connsiteY99" fmla="*/ 204785 h 371681"/>
                <a:gd name="connsiteX100" fmla="*/ 5155405 w 7149558"/>
                <a:gd name="connsiteY100" fmla="*/ 223835 h 371681"/>
                <a:gd name="connsiteX101" fmla="*/ 4976811 w 7149558"/>
                <a:gd name="connsiteY101" fmla="*/ 207167 h 371681"/>
                <a:gd name="connsiteX102" fmla="*/ 4838699 w 7149558"/>
                <a:gd name="connsiteY102" fmla="*/ 223836 h 371681"/>
                <a:gd name="connsiteX103" fmla="*/ 4619624 w 7149558"/>
                <a:gd name="connsiteY103" fmla="*/ 259554 h 371681"/>
                <a:gd name="connsiteX104" fmla="*/ 4417218 w 7149558"/>
                <a:gd name="connsiteY104" fmla="*/ 245268 h 371681"/>
                <a:gd name="connsiteX105" fmla="*/ 4126706 w 7149558"/>
                <a:gd name="connsiteY105" fmla="*/ 280986 h 371681"/>
                <a:gd name="connsiteX106" fmla="*/ 3964780 w 7149558"/>
                <a:gd name="connsiteY106" fmla="*/ 261936 h 371681"/>
                <a:gd name="connsiteX107" fmla="*/ 3826668 w 7149558"/>
                <a:gd name="connsiteY107" fmla="*/ 271461 h 371681"/>
                <a:gd name="connsiteX108" fmla="*/ 3557586 w 7149558"/>
                <a:gd name="connsiteY108" fmla="*/ 252411 h 371681"/>
                <a:gd name="connsiteX109" fmla="*/ 3367086 w 7149558"/>
                <a:gd name="connsiteY109" fmla="*/ 242886 h 371681"/>
                <a:gd name="connsiteX110" fmla="*/ 3202780 w 7149558"/>
                <a:gd name="connsiteY110" fmla="*/ 261936 h 371681"/>
                <a:gd name="connsiteX111" fmla="*/ 3057524 w 7149558"/>
                <a:gd name="connsiteY111" fmla="*/ 276224 h 371681"/>
                <a:gd name="connsiteX112" fmla="*/ 2912268 w 7149558"/>
                <a:gd name="connsiteY112" fmla="*/ 264317 h 371681"/>
                <a:gd name="connsiteX113" fmla="*/ 2736056 w 7149558"/>
                <a:gd name="connsiteY113" fmla="*/ 288127 h 371681"/>
                <a:gd name="connsiteX114" fmla="*/ 2581273 w 7149558"/>
                <a:gd name="connsiteY114" fmla="*/ 292891 h 371681"/>
                <a:gd name="connsiteX115" fmla="*/ 2474117 w 7149558"/>
                <a:gd name="connsiteY115" fmla="*/ 278603 h 371681"/>
                <a:gd name="connsiteX116" fmla="*/ 2336005 w 7149558"/>
                <a:gd name="connsiteY116" fmla="*/ 302418 h 371681"/>
                <a:gd name="connsiteX117" fmla="*/ 2214561 w 7149558"/>
                <a:gd name="connsiteY117" fmla="*/ 295273 h 371681"/>
                <a:gd name="connsiteX118" fmla="*/ 2081211 w 7149558"/>
                <a:gd name="connsiteY118" fmla="*/ 314324 h 371681"/>
                <a:gd name="connsiteX119" fmla="*/ 1971673 w 7149558"/>
                <a:gd name="connsiteY119" fmla="*/ 300036 h 371681"/>
                <a:gd name="connsiteX120" fmla="*/ 1897854 w 7149558"/>
                <a:gd name="connsiteY120" fmla="*/ 314323 h 371681"/>
                <a:gd name="connsiteX121" fmla="*/ 1812130 w 7149558"/>
                <a:gd name="connsiteY121" fmla="*/ 300035 h 371681"/>
                <a:gd name="connsiteX122" fmla="*/ 1631155 w 7149558"/>
                <a:gd name="connsiteY122" fmla="*/ 314324 h 371681"/>
                <a:gd name="connsiteX123" fmla="*/ 1214436 w 7149558"/>
                <a:gd name="connsiteY123" fmla="*/ 330993 h 371681"/>
                <a:gd name="connsiteX124" fmla="*/ 740567 w 7149558"/>
                <a:gd name="connsiteY124" fmla="*/ 371474 h 371681"/>
                <a:gd name="connsiteX125" fmla="*/ 290511 w 7149558"/>
                <a:gd name="connsiteY125" fmla="*/ 361949 h 371681"/>
                <a:gd name="connsiteX126" fmla="*/ 0 w 7149558"/>
                <a:gd name="connsiteY126" fmla="*/ 359568 h 371681"/>
                <a:gd name="connsiteX127" fmla="*/ 4761 w 7149558"/>
                <a:gd name="connsiteY127" fmla="*/ 197644 h 371681"/>
                <a:gd name="connsiteX0" fmla="*/ 4761 w 7149558"/>
                <a:gd name="connsiteY0" fmla="*/ 197644 h 371681"/>
                <a:gd name="connsiteX1" fmla="*/ 492917 w 7149558"/>
                <a:gd name="connsiteY1" fmla="*/ 207169 h 371681"/>
                <a:gd name="connsiteX2" fmla="*/ 773905 w 7149558"/>
                <a:gd name="connsiteY2" fmla="*/ 216694 h 371681"/>
                <a:gd name="connsiteX3" fmla="*/ 1040605 w 7149558"/>
                <a:gd name="connsiteY3" fmla="*/ 197644 h 371681"/>
                <a:gd name="connsiteX4" fmla="*/ 1323974 w 7149558"/>
                <a:gd name="connsiteY4" fmla="*/ 180975 h 371681"/>
                <a:gd name="connsiteX5" fmla="*/ 1488280 w 7149558"/>
                <a:gd name="connsiteY5" fmla="*/ 185737 h 371681"/>
                <a:gd name="connsiteX6" fmla="*/ 1647823 w 7149558"/>
                <a:gd name="connsiteY6" fmla="*/ 183355 h 371681"/>
                <a:gd name="connsiteX7" fmla="*/ 1764505 w 7149558"/>
                <a:gd name="connsiteY7" fmla="*/ 169069 h 371681"/>
                <a:gd name="connsiteX8" fmla="*/ 1816892 w 7149558"/>
                <a:gd name="connsiteY8" fmla="*/ 159544 h 371681"/>
                <a:gd name="connsiteX9" fmla="*/ 1890711 w 7149558"/>
                <a:gd name="connsiteY9" fmla="*/ 183356 h 371681"/>
                <a:gd name="connsiteX10" fmla="*/ 1955005 w 7149558"/>
                <a:gd name="connsiteY10" fmla="*/ 161925 h 371681"/>
                <a:gd name="connsiteX11" fmla="*/ 2040730 w 7149558"/>
                <a:gd name="connsiteY11" fmla="*/ 178594 h 371681"/>
                <a:gd name="connsiteX12" fmla="*/ 2133599 w 7149558"/>
                <a:gd name="connsiteY12" fmla="*/ 161925 h 371681"/>
                <a:gd name="connsiteX13" fmla="*/ 2209799 w 7149558"/>
                <a:gd name="connsiteY13" fmla="*/ 152400 h 371681"/>
                <a:gd name="connsiteX14" fmla="*/ 2305049 w 7149558"/>
                <a:gd name="connsiteY14" fmla="*/ 169069 h 371681"/>
                <a:gd name="connsiteX15" fmla="*/ 2381249 w 7149558"/>
                <a:gd name="connsiteY15" fmla="*/ 150019 h 371681"/>
                <a:gd name="connsiteX16" fmla="*/ 2466974 w 7149558"/>
                <a:gd name="connsiteY16" fmla="*/ 138112 h 371681"/>
                <a:gd name="connsiteX17" fmla="*/ 2559842 w 7149558"/>
                <a:gd name="connsiteY17" fmla="*/ 152400 h 371681"/>
                <a:gd name="connsiteX18" fmla="*/ 2655092 w 7149558"/>
                <a:gd name="connsiteY18" fmla="*/ 142875 h 371681"/>
                <a:gd name="connsiteX19" fmla="*/ 2719386 w 7149558"/>
                <a:gd name="connsiteY19" fmla="*/ 154781 h 371681"/>
                <a:gd name="connsiteX20" fmla="*/ 2802730 w 7149558"/>
                <a:gd name="connsiteY20" fmla="*/ 152400 h 371681"/>
                <a:gd name="connsiteX21" fmla="*/ 2912267 w 7149558"/>
                <a:gd name="connsiteY21" fmla="*/ 133350 h 371681"/>
                <a:gd name="connsiteX22" fmla="*/ 3009899 w 7149558"/>
                <a:gd name="connsiteY22" fmla="*/ 133350 h 371681"/>
                <a:gd name="connsiteX23" fmla="*/ 3093242 w 7149558"/>
                <a:gd name="connsiteY23" fmla="*/ 138112 h 371681"/>
                <a:gd name="connsiteX24" fmla="*/ 3140867 w 7149558"/>
                <a:gd name="connsiteY24" fmla="*/ 121444 h 371681"/>
                <a:gd name="connsiteX25" fmla="*/ 3238499 w 7149558"/>
                <a:gd name="connsiteY25" fmla="*/ 123825 h 371681"/>
                <a:gd name="connsiteX26" fmla="*/ 3331367 w 7149558"/>
                <a:gd name="connsiteY26" fmla="*/ 97631 h 371681"/>
                <a:gd name="connsiteX27" fmla="*/ 3369467 w 7149558"/>
                <a:gd name="connsiteY27" fmla="*/ 102394 h 371681"/>
                <a:gd name="connsiteX28" fmla="*/ 3390899 w 7149558"/>
                <a:gd name="connsiteY28" fmla="*/ 111919 h 371681"/>
                <a:gd name="connsiteX29" fmla="*/ 3421855 w 7149558"/>
                <a:gd name="connsiteY29" fmla="*/ 111919 h 371681"/>
                <a:gd name="connsiteX30" fmla="*/ 3462336 w 7149558"/>
                <a:gd name="connsiteY30" fmla="*/ 111919 h 371681"/>
                <a:gd name="connsiteX31" fmla="*/ 3512342 w 7149558"/>
                <a:gd name="connsiteY31" fmla="*/ 109537 h 371681"/>
                <a:gd name="connsiteX32" fmla="*/ 3538536 w 7149558"/>
                <a:gd name="connsiteY32" fmla="*/ 107156 h 371681"/>
                <a:gd name="connsiteX33" fmla="*/ 3567111 w 7149558"/>
                <a:gd name="connsiteY33" fmla="*/ 102394 h 371681"/>
                <a:gd name="connsiteX34" fmla="*/ 3605211 w 7149558"/>
                <a:gd name="connsiteY34" fmla="*/ 111919 h 371681"/>
                <a:gd name="connsiteX35" fmla="*/ 3733799 w 7149558"/>
                <a:gd name="connsiteY35" fmla="*/ 140494 h 371681"/>
                <a:gd name="connsiteX36" fmla="*/ 3783805 w 7149558"/>
                <a:gd name="connsiteY36" fmla="*/ 135731 h 371681"/>
                <a:gd name="connsiteX37" fmla="*/ 3831430 w 7149558"/>
                <a:gd name="connsiteY37" fmla="*/ 123825 h 371681"/>
                <a:gd name="connsiteX38" fmla="*/ 3869530 w 7149558"/>
                <a:gd name="connsiteY38" fmla="*/ 140494 h 371681"/>
                <a:gd name="connsiteX39" fmla="*/ 3926680 w 7149558"/>
                <a:gd name="connsiteY39" fmla="*/ 138112 h 371681"/>
                <a:gd name="connsiteX40" fmla="*/ 3957636 w 7149558"/>
                <a:gd name="connsiteY40" fmla="*/ 133350 h 371681"/>
                <a:gd name="connsiteX41" fmla="*/ 4036218 w 7149558"/>
                <a:gd name="connsiteY41" fmla="*/ 147637 h 371681"/>
                <a:gd name="connsiteX42" fmla="*/ 4098130 w 7149558"/>
                <a:gd name="connsiteY42" fmla="*/ 142875 h 371681"/>
                <a:gd name="connsiteX43" fmla="*/ 4179093 w 7149558"/>
                <a:gd name="connsiteY43" fmla="*/ 126206 h 371681"/>
                <a:gd name="connsiteX44" fmla="*/ 4257674 w 7149558"/>
                <a:gd name="connsiteY44" fmla="*/ 111919 h 371681"/>
                <a:gd name="connsiteX45" fmla="*/ 4310061 w 7149558"/>
                <a:gd name="connsiteY45" fmla="*/ 111919 h 371681"/>
                <a:gd name="connsiteX46" fmla="*/ 4355305 w 7149558"/>
                <a:gd name="connsiteY46" fmla="*/ 111919 h 371681"/>
                <a:gd name="connsiteX47" fmla="*/ 4462461 w 7149558"/>
                <a:gd name="connsiteY47" fmla="*/ 107156 h 371681"/>
                <a:gd name="connsiteX48" fmla="*/ 4598193 w 7149558"/>
                <a:gd name="connsiteY48" fmla="*/ 107156 h 371681"/>
                <a:gd name="connsiteX49" fmla="*/ 4674393 w 7149558"/>
                <a:gd name="connsiteY49" fmla="*/ 83344 h 371681"/>
                <a:gd name="connsiteX50" fmla="*/ 4722018 w 7149558"/>
                <a:gd name="connsiteY50" fmla="*/ 76200 h 371681"/>
                <a:gd name="connsiteX51" fmla="*/ 4774405 w 7149558"/>
                <a:gd name="connsiteY51" fmla="*/ 85725 h 371681"/>
                <a:gd name="connsiteX52" fmla="*/ 4852986 w 7149558"/>
                <a:gd name="connsiteY52" fmla="*/ 61912 h 371681"/>
                <a:gd name="connsiteX53" fmla="*/ 4919661 w 7149558"/>
                <a:gd name="connsiteY53" fmla="*/ 66675 h 371681"/>
                <a:gd name="connsiteX54" fmla="*/ 4979193 w 7149558"/>
                <a:gd name="connsiteY54" fmla="*/ 54769 h 371681"/>
                <a:gd name="connsiteX55" fmla="*/ 5031580 w 7149558"/>
                <a:gd name="connsiteY55" fmla="*/ 64294 h 371681"/>
                <a:gd name="connsiteX56" fmla="*/ 5143499 w 7149558"/>
                <a:gd name="connsiteY56" fmla="*/ 69056 h 371681"/>
                <a:gd name="connsiteX57" fmla="*/ 5181599 w 7149558"/>
                <a:gd name="connsiteY57" fmla="*/ 69056 h 371681"/>
                <a:gd name="connsiteX58" fmla="*/ 5245893 w 7149558"/>
                <a:gd name="connsiteY58" fmla="*/ 54769 h 371681"/>
                <a:gd name="connsiteX59" fmla="*/ 5300661 w 7149558"/>
                <a:gd name="connsiteY59" fmla="*/ 54769 h 371681"/>
                <a:gd name="connsiteX60" fmla="*/ 5353049 w 7149558"/>
                <a:gd name="connsiteY60" fmla="*/ 47625 h 371681"/>
                <a:gd name="connsiteX61" fmla="*/ 5395911 w 7149558"/>
                <a:gd name="connsiteY61" fmla="*/ 47625 h 371681"/>
                <a:gd name="connsiteX62" fmla="*/ 5460205 w 7149558"/>
                <a:gd name="connsiteY62" fmla="*/ 61912 h 371681"/>
                <a:gd name="connsiteX63" fmla="*/ 5500686 w 7149558"/>
                <a:gd name="connsiteY63" fmla="*/ 54769 h 371681"/>
                <a:gd name="connsiteX64" fmla="*/ 5548311 w 7149558"/>
                <a:gd name="connsiteY64" fmla="*/ 54769 h 371681"/>
                <a:gd name="connsiteX65" fmla="*/ 5638799 w 7149558"/>
                <a:gd name="connsiteY65" fmla="*/ 47625 h 371681"/>
                <a:gd name="connsiteX66" fmla="*/ 5664993 w 7149558"/>
                <a:gd name="connsiteY66" fmla="*/ 26194 h 371681"/>
                <a:gd name="connsiteX67" fmla="*/ 5719761 w 7149558"/>
                <a:gd name="connsiteY67" fmla="*/ 26194 h 371681"/>
                <a:gd name="connsiteX68" fmla="*/ 5774530 w 7149558"/>
                <a:gd name="connsiteY68" fmla="*/ 42862 h 371681"/>
                <a:gd name="connsiteX69" fmla="*/ 5824536 w 7149558"/>
                <a:gd name="connsiteY69" fmla="*/ 40481 h 371681"/>
                <a:gd name="connsiteX70" fmla="*/ 5884068 w 7149558"/>
                <a:gd name="connsiteY70" fmla="*/ 23812 h 371681"/>
                <a:gd name="connsiteX71" fmla="*/ 5945980 w 7149558"/>
                <a:gd name="connsiteY71" fmla="*/ 21431 h 371681"/>
                <a:gd name="connsiteX72" fmla="*/ 5984080 w 7149558"/>
                <a:gd name="connsiteY72" fmla="*/ 14287 h 371681"/>
                <a:gd name="connsiteX73" fmla="*/ 5993605 w 7149558"/>
                <a:gd name="connsiteY73" fmla="*/ 0 h 371681"/>
                <a:gd name="connsiteX74" fmla="*/ 6043611 w 7149558"/>
                <a:gd name="connsiteY74" fmla="*/ 9525 h 371681"/>
                <a:gd name="connsiteX75" fmla="*/ 6134099 w 7149558"/>
                <a:gd name="connsiteY75" fmla="*/ 2381 h 371681"/>
                <a:gd name="connsiteX76" fmla="*/ 6207918 w 7149558"/>
                <a:gd name="connsiteY76" fmla="*/ 0 h 371681"/>
                <a:gd name="connsiteX77" fmla="*/ 6324599 w 7149558"/>
                <a:gd name="connsiteY77" fmla="*/ 9525 h 371681"/>
                <a:gd name="connsiteX78" fmla="*/ 6412705 w 7149558"/>
                <a:gd name="connsiteY78" fmla="*/ 11906 h 371681"/>
                <a:gd name="connsiteX79" fmla="*/ 6512718 w 7149558"/>
                <a:gd name="connsiteY79" fmla="*/ 19050 h 371681"/>
                <a:gd name="connsiteX80" fmla="*/ 6588918 w 7149558"/>
                <a:gd name="connsiteY80" fmla="*/ 21431 h 371681"/>
                <a:gd name="connsiteX81" fmla="*/ 6679405 w 7149558"/>
                <a:gd name="connsiteY81" fmla="*/ 11906 h 371681"/>
                <a:gd name="connsiteX82" fmla="*/ 6734174 w 7149558"/>
                <a:gd name="connsiteY82" fmla="*/ 19050 h 371681"/>
                <a:gd name="connsiteX83" fmla="*/ 6850855 w 7149558"/>
                <a:gd name="connsiteY83" fmla="*/ 23812 h 371681"/>
                <a:gd name="connsiteX84" fmla="*/ 6953249 w 7149558"/>
                <a:gd name="connsiteY84" fmla="*/ 28575 h 371681"/>
                <a:gd name="connsiteX85" fmla="*/ 7012780 w 7149558"/>
                <a:gd name="connsiteY85" fmla="*/ 33337 h 371681"/>
                <a:gd name="connsiteX86" fmla="*/ 7060405 w 7149558"/>
                <a:gd name="connsiteY86" fmla="*/ 23812 h 371681"/>
                <a:gd name="connsiteX87" fmla="*/ 7110411 w 7149558"/>
                <a:gd name="connsiteY87" fmla="*/ 33337 h 371681"/>
                <a:gd name="connsiteX88" fmla="*/ 7110413 w 7149558"/>
                <a:gd name="connsiteY88" fmla="*/ 100010 h 371681"/>
                <a:gd name="connsiteX89" fmla="*/ 7148511 w 7149558"/>
                <a:gd name="connsiteY89" fmla="*/ 154782 h 371681"/>
                <a:gd name="connsiteX90" fmla="*/ 7060404 w 7149558"/>
                <a:gd name="connsiteY90" fmla="*/ 228599 h 371681"/>
                <a:gd name="connsiteX91" fmla="*/ 6900862 w 7149558"/>
                <a:gd name="connsiteY91" fmla="*/ 152398 h 371681"/>
                <a:gd name="connsiteX92" fmla="*/ 6803231 w 7149558"/>
                <a:gd name="connsiteY92" fmla="*/ 140492 h 371681"/>
                <a:gd name="connsiteX93" fmla="*/ 6688930 w 7149558"/>
                <a:gd name="connsiteY93" fmla="*/ 133349 h 371681"/>
                <a:gd name="connsiteX94" fmla="*/ 6491286 w 7149558"/>
                <a:gd name="connsiteY94" fmla="*/ 164305 h 371681"/>
                <a:gd name="connsiteX95" fmla="*/ 6234111 w 7149558"/>
                <a:gd name="connsiteY95" fmla="*/ 147635 h 371681"/>
                <a:gd name="connsiteX96" fmla="*/ 5931693 w 7149558"/>
                <a:gd name="connsiteY96" fmla="*/ 183355 h 371681"/>
                <a:gd name="connsiteX97" fmla="*/ 5722142 w 7149558"/>
                <a:gd name="connsiteY97" fmla="*/ 180973 h 371681"/>
                <a:gd name="connsiteX98" fmla="*/ 5493543 w 7149558"/>
                <a:gd name="connsiteY98" fmla="*/ 211930 h 371681"/>
                <a:gd name="connsiteX99" fmla="*/ 5495924 w 7149558"/>
                <a:gd name="connsiteY99" fmla="*/ 211930 h 371681"/>
                <a:gd name="connsiteX100" fmla="*/ 5355429 w 7149558"/>
                <a:gd name="connsiteY100" fmla="*/ 204785 h 371681"/>
                <a:gd name="connsiteX101" fmla="*/ 5155405 w 7149558"/>
                <a:gd name="connsiteY101" fmla="*/ 223835 h 371681"/>
                <a:gd name="connsiteX102" fmla="*/ 4976811 w 7149558"/>
                <a:gd name="connsiteY102" fmla="*/ 207167 h 371681"/>
                <a:gd name="connsiteX103" fmla="*/ 4838699 w 7149558"/>
                <a:gd name="connsiteY103" fmla="*/ 223836 h 371681"/>
                <a:gd name="connsiteX104" fmla="*/ 4619624 w 7149558"/>
                <a:gd name="connsiteY104" fmla="*/ 259554 h 371681"/>
                <a:gd name="connsiteX105" fmla="*/ 4417218 w 7149558"/>
                <a:gd name="connsiteY105" fmla="*/ 245268 h 371681"/>
                <a:gd name="connsiteX106" fmla="*/ 4126706 w 7149558"/>
                <a:gd name="connsiteY106" fmla="*/ 280986 h 371681"/>
                <a:gd name="connsiteX107" fmla="*/ 3964780 w 7149558"/>
                <a:gd name="connsiteY107" fmla="*/ 261936 h 371681"/>
                <a:gd name="connsiteX108" fmla="*/ 3826668 w 7149558"/>
                <a:gd name="connsiteY108" fmla="*/ 271461 h 371681"/>
                <a:gd name="connsiteX109" fmla="*/ 3557586 w 7149558"/>
                <a:gd name="connsiteY109" fmla="*/ 252411 h 371681"/>
                <a:gd name="connsiteX110" fmla="*/ 3367086 w 7149558"/>
                <a:gd name="connsiteY110" fmla="*/ 242886 h 371681"/>
                <a:gd name="connsiteX111" fmla="*/ 3202780 w 7149558"/>
                <a:gd name="connsiteY111" fmla="*/ 261936 h 371681"/>
                <a:gd name="connsiteX112" fmla="*/ 3057524 w 7149558"/>
                <a:gd name="connsiteY112" fmla="*/ 276224 h 371681"/>
                <a:gd name="connsiteX113" fmla="*/ 2912268 w 7149558"/>
                <a:gd name="connsiteY113" fmla="*/ 264317 h 371681"/>
                <a:gd name="connsiteX114" fmla="*/ 2736056 w 7149558"/>
                <a:gd name="connsiteY114" fmla="*/ 288127 h 371681"/>
                <a:gd name="connsiteX115" fmla="*/ 2581273 w 7149558"/>
                <a:gd name="connsiteY115" fmla="*/ 292891 h 371681"/>
                <a:gd name="connsiteX116" fmla="*/ 2474117 w 7149558"/>
                <a:gd name="connsiteY116" fmla="*/ 278603 h 371681"/>
                <a:gd name="connsiteX117" fmla="*/ 2336005 w 7149558"/>
                <a:gd name="connsiteY117" fmla="*/ 302418 h 371681"/>
                <a:gd name="connsiteX118" fmla="*/ 2214561 w 7149558"/>
                <a:gd name="connsiteY118" fmla="*/ 295273 h 371681"/>
                <a:gd name="connsiteX119" fmla="*/ 2081211 w 7149558"/>
                <a:gd name="connsiteY119" fmla="*/ 314324 h 371681"/>
                <a:gd name="connsiteX120" fmla="*/ 1971673 w 7149558"/>
                <a:gd name="connsiteY120" fmla="*/ 300036 h 371681"/>
                <a:gd name="connsiteX121" fmla="*/ 1897854 w 7149558"/>
                <a:gd name="connsiteY121" fmla="*/ 314323 h 371681"/>
                <a:gd name="connsiteX122" fmla="*/ 1812130 w 7149558"/>
                <a:gd name="connsiteY122" fmla="*/ 300035 h 371681"/>
                <a:gd name="connsiteX123" fmla="*/ 1631155 w 7149558"/>
                <a:gd name="connsiteY123" fmla="*/ 314324 h 371681"/>
                <a:gd name="connsiteX124" fmla="*/ 1214436 w 7149558"/>
                <a:gd name="connsiteY124" fmla="*/ 330993 h 371681"/>
                <a:gd name="connsiteX125" fmla="*/ 740567 w 7149558"/>
                <a:gd name="connsiteY125" fmla="*/ 371474 h 371681"/>
                <a:gd name="connsiteX126" fmla="*/ 290511 w 7149558"/>
                <a:gd name="connsiteY126" fmla="*/ 361949 h 371681"/>
                <a:gd name="connsiteX127" fmla="*/ 0 w 7149558"/>
                <a:gd name="connsiteY127" fmla="*/ 359568 h 371681"/>
                <a:gd name="connsiteX128" fmla="*/ 4761 w 7149558"/>
                <a:gd name="connsiteY128" fmla="*/ 197644 h 371681"/>
                <a:gd name="connsiteX0" fmla="*/ 4761 w 7149558"/>
                <a:gd name="connsiteY0" fmla="*/ 197644 h 371681"/>
                <a:gd name="connsiteX1" fmla="*/ 492917 w 7149558"/>
                <a:gd name="connsiteY1" fmla="*/ 207169 h 371681"/>
                <a:gd name="connsiteX2" fmla="*/ 773905 w 7149558"/>
                <a:gd name="connsiteY2" fmla="*/ 216694 h 371681"/>
                <a:gd name="connsiteX3" fmla="*/ 1040605 w 7149558"/>
                <a:gd name="connsiteY3" fmla="*/ 197644 h 371681"/>
                <a:gd name="connsiteX4" fmla="*/ 1323974 w 7149558"/>
                <a:gd name="connsiteY4" fmla="*/ 180975 h 371681"/>
                <a:gd name="connsiteX5" fmla="*/ 1488280 w 7149558"/>
                <a:gd name="connsiteY5" fmla="*/ 185737 h 371681"/>
                <a:gd name="connsiteX6" fmla="*/ 1647823 w 7149558"/>
                <a:gd name="connsiteY6" fmla="*/ 183355 h 371681"/>
                <a:gd name="connsiteX7" fmla="*/ 1764505 w 7149558"/>
                <a:gd name="connsiteY7" fmla="*/ 169069 h 371681"/>
                <a:gd name="connsiteX8" fmla="*/ 1816892 w 7149558"/>
                <a:gd name="connsiteY8" fmla="*/ 159544 h 371681"/>
                <a:gd name="connsiteX9" fmla="*/ 1890711 w 7149558"/>
                <a:gd name="connsiteY9" fmla="*/ 183356 h 371681"/>
                <a:gd name="connsiteX10" fmla="*/ 1955005 w 7149558"/>
                <a:gd name="connsiteY10" fmla="*/ 161925 h 371681"/>
                <a:gd name="connsiteX11" fmla="*/ 2040730 w 7149558"/>
                <a:gd name="connsiteY11" fmla="*/ 178594 h 371681"/>
                <a:gd name="connsiteX12" fmla="*/ 2133599 w 7149558"/>
                <a:gd name="connsiteY12" fmla="*/ 161925 h 371681"/>
                <a:gd name="connsiteX13" fmla="*/ 2209799 w 7149558"/>
                <a:gd name="connsiteY13" fmla="*/ 152400 h 371681"/>
                <a:gd name="connsiteX14" fmla="*/ 2305049 w 7149558"/>
                <a:gd name="connsiteY14" fmla="*/ 169069 h 371681"/>
                <a:gd name="connsiteX15" fmla="*/ 2381249 w 7149558"/>
                <a:gd name="connsiteY15" fmla="*/ 150019 h 371681"/>
                <a:gd name="connsiteX16" fmla="*/ 2466974 w 7149558"/>
                <a:gd name="connsiteY16" fmla="*/ 138112 h 371681"/>
                <a:gd name="connsiteX17" fmla="*/ 2559842 w 7149558"/>
                <a:gd name="connsiteY17" fmla="*/ 152400 h 371681"/>
                <a:gd name="connsiteX18" fmla="*/ 2655092 w 7149558"/>
                <a:gd name="connsiteY18" fmla="*/ 142875 h 371681"/>
                <a:gd name="connsiteX19" fmla="*/ 2719386 w 7149558"/>
                <a:gd name="connsiteY19" fmla="*/ 154781 h 371681"/>
                <a:gd name="connsiteX20" fmla="*/ 2802730 w 7149558"/>
                <a:gd name="connsiteY20" fmla="*/ 152400 h 371681"/>
                <a:gd name="connsiteX21" fmla="*/ 2912267 w 7149558"/>
                <a:gd name="connsiteY21" fmla="*/ 133350 h 371681"/>
                <a:gd name="connsiteX22" fmla="*/ 3009899 w 7149558"/>
                <a:gd name="connsiteY22" fmla="*/ 133350 h 371681"/>
                <a:gd name="connsiteX23" fmla="*/ 3093242 w 7149558"/>
                <a:gd name="connsiteY23" fmla="*/ 138112 h 371681"/>
                <a:gd name="connsiteX24" fmla="*/ 3140867 w 7149558"/>
                <a:gd name="connsiteY24" fmla="*/ 121444 h 371681"/>
                <a:gd name="connsiteX25" fmla="*/ 3238499 w 7149558"/>
                <a:gd name="connsiteY25" fmla="*/ 123825 h 371681"/>
                <a:gd name="connsiteX26" fmla="*/ 3331367 w 7149558"/>
                <a:gd name="connsiteY26" fmla="*/ 97631 h 371681"/>
                <a:gd name="connsiteX27" fmla="*/ 3369467 w 7149558"/>
                <a:gd name="connsiteY27" fmla="*/ 102394 h 371681"/>
                <a:gd name="connsiteX28" fmla="*/ 3390899 w 7149558"/>
                <a:gd name="connsiteY28" fmla="*/ 111919 h 371681"/>
                <a:gd name="connsiteX29" fmla="*/ 3421855 w 7149558"/>
                <a:gd name="connsiteY29" fmla="*/ 111919 h 371681"/>
                <a:gd name="connsiteX30" fmla="*/ 3462336 w 7149558"/>
                <a:gd name="connsiteY30" fmla="*/ 111919 h 371681"/>
                <a:gd name="connsiteX31" fmla="*/ 3512342 w 7149558"/>
                <a:gd name="connsiteY31" fmla="*/ 109537 h 371681"/>
                <a:gd name="connsiteX32" fmla="*/ 3538536 w 7149558"/>
                <a:gd name="connsiteY32" fmla="*/ 107156 h 371681"/>
                <a:gd name="connsiteX33" fmla="*/ 3567111 w 7149558"/>
                <a:gd name="connsiteY33" fmla="*/ 102394 h 371681"/>
                <a:gd name="connsiteX34" fmla="*/ 3605211 w 7149558"/>
                <a:gd name="connsiteY34" fmla="*/ 111919 h 371681"/>
                <a:gd name="connsiteX35" fmla="*/ 3733799 w 7149558"/>
                <a:gd name="connsiteY35" fmla="*/ 140494 h 371681"/>
                <a:gd name="connsiteX36" fmla="*/ 3783805 w 7149558"/>
                <a:gd name="connsiteY36" fmla="*/ 135731 h 371681"/>
                <a:gd name="connsiteX37" fmla="*/ 3831430 w 7149558"/>
                <a:gd name="connsiteY37" fmla="*/ 123825 h 371681"/>
                <a:gd name="connsiteX38" fmla="*/ 3869530 w 7149558"/>
                <a:gd name="connsiteY38" fmla="*/ 140494 h 371681"/>
                <a:gd name="connsiteX39" fmla="*/ 3926680 w 7149558"/>
                <a:gd name="connsiteY39" fmla="*/ 138112 h 371681"/>
                <a:gd name="connsiteX40" fmla="*/ 3957636 w 7149558"/>
                <a:gd name="connsiteY40" fmla="*/ 133350 h 371681"/>
                <a:gd name="connsiteX41" fmla="*/ 4036218 w 7149558"/>
                <a:gd name="connsiteY41" fmla="*/ 147637 h 371681"/>
                <a:gd name="connsiteX42" fmla="*/ 4098130 w 7149558"/>
                <a:gd name="connsiteY42" fmla="*/ 142875 h 371681"/>
                <a:gd name="connsiteX43" fmla="*/ 4179093 w 7149558"/>
                <a:gd name="connsiteY43" fmla="*/ 126206 h 371681"/>
                <a:gd name="connsiteX44" fmla="*/ 4257674 w 7149558"/>
                <a:gd name="connsiteY44" fmla="*/ 111919 h 371681"/>
                <a:gd name="connsiteX45" fmla="*/ 4310061 w 7149558"/>
                <a:gd name="connsiteY45" fmla="*/ 111919 h 371681"/>
                <a:gd name="connsiteX46" fmla="*/ 4355305 w 7149558"/>
                <a:gd name="connsiteY46" fmla="*/ 111919 h 371681"/>
                <a:gd name="connsiteX47" fmla="*/ 4462461 w 7149558"/>
                <a:gd name="connsiteY47" fmla="*/ 107156 h 371681"/>
                <a:gd name="connsiteX48" fmla="*/ 4598193 w 7149558"/>
                <a:gd name="connsiteY48" fmla="*/ 107156 h 371681"/>
                <a:gd name="connsiteX49" fmla="*/ 4674393 w 7149558"/>
                <a:gd name="connsiteY49" fmla="*/ 83344 h 371681"/>
                <a:gd name="connsiteX50" fmla="*/ 4722018 w 7149558"/>
                <a:gd name="connsiteY50" fmla="*/ 76200 h 371681"/>
                <a:gd name="connsiteX51" fmla="*/ 4774405 w 7149558"/>
                <a:gd name="connsiteY51" fmla="*/ 85725 h 371681"/>
                <a:gd name="connsiteX52" fmla="*/ 4852986 w 7149558"/>
                <a:gd name="connsiteY52" fmla="*/ 61912 h 371681"/>
                <a:gd name="connsiteX53" fmla="*/ 4919661 w 7149558"/>
                <a:gd name="connsiteY53" fmla="*/ 66675 h 371681"/>
                <a:gd name="connsiteX54" fmla="*/ 4979193 w 7149558"/>
                <a:gd name="connsiteY54" fmla="*/ 54769 h 371681"/>
                <a:gd name="connsiteX55" fmla="*/ 5031580 w 7149558"/>
                <a:gd name="connsiteY55" fmla="*/ 64294 h 371681"/>
                <a:gd name="connsiteX56" fmla="*/ 5143499 w 7149558"/>
                <a:gd name="connsiteY56" fmla="*/ 69056 h 371681"/>
                <a:gd name="connsiteX57" fmla="*/ 5181599 w 7149558"/>
                <a:gd name="connsiteY57" fmla="*/ 69056 h 371681"/>
                <a:gd name="connsiteX58" fmla="*/ 5245893 w 7149558"/>
                <a:gd name="connsiteY58" fmla="*/ 54769 h 371681"/>
                <a:gd name="connsiteX59" fmla="*/ 5300661 w 7149558"/>
                <a:gd name="connsiteY59" fmla="*/ 54769 h 371681"/>
                <a:gd name="connsiteX60" fmla="*/ 5353049 w 7149558"/>
                <a:gd name="connsiteY60" fmla="*/ 47625 h 371681"/>
                <a:gd name="connsiteX61" fmla="*/ 5395911 w 7149558"/>
                <a:gd name="connsiteY61" fmla="*/ 47625 h 371681"/>
                <a:gd name="connsiteX62" fmla="*/ 5460205 w 7149558"/>
                <a:gd name="connsiteY62" fmla="*/ 61912 h 371681"/>
                <a:gd name="connsiteX63" fmla="*/ 5500686 w 7149558"/>
                <a:gd name="connsiteY63" fmla="*/ 54769 h 371681"/>
                <a:gd name="connsiteX64" fmla="*/ 5548311 w 7149558"/>
                <a:gd name="connsiteY64" fmla="*/ 54769 h 371681"/>
                <a:gd name="connsiteX65" fmla="*/ 5638799 w 7149558"/>
                <a:gd name="connsiteY65" fmla="*/ 47625 h 371681"/>
                <a:gd name="connsiteX66" fmla="*/ 5664993 w 7149558"/>
                <a:gd name="connsiteY66" fmla="*/ 26194 h 371681"/>
                <a:gd name="connsiteX67" fmla="*/ 5719761 w 7149558"/>
                <a:gd name="connsiteY67" fmla="*/ 26194 h 371681"/>
                <a:gd name="connsiteX68" fmla="*/ 5774530 w 7149558"/>
                <a:gd name="connsiteY68" fmla="*/ 42862 h 371681"/>
                <a:gd name="connsiteX69" fmla="*/ 5824536 w 7149558"/>
                <a:gd name="connsiteY69" fmla="*/ 40481 h 371681"/>
                <a:gd name="connsiteX70" fmla="*/ 5884068 w 7149558"/>
                <a:gd name="connsiteY70" fmla="*/ 23812 h 371681"/>
                <a:gd name="connsiteX71" fmla="*/ 5945980 w 7149558"/>
                <a:gd name="connsiteY71" fmla="*/ 21431 h 371681"/>
                <a:gd name="connsiteX72" fmla="*/ 5984080 w 7149558"/>
                <a:gd name="connsiteY72" fmla="*/ 14287 h 371681"/>
                <a:gd name="connsiteX73" fmla="*/ 5993605 w 7149558"/>
                <a:gd name="connsiteY73" fmla="*/ 0 h 371681"/>
                <a:gd name="connsiteX74" fmla="*/ 6043611 w 7149558"/>
                <a:gd name="connsiteY74" fmla="*/ 9525 h 371681"/>
                <a:gd name="connsiteX75" fmla="*/ 6134099 w 7149558"/>
                <a:gd name="connsiteY75" fmla="*/ 2381 h 371681"/>
                <a:gd name="connsiteX76" fmla="*/ 6207918 w 7149558"/>
                <a:gd name="connsiteY76" fmla="*/ 0 h 371681"/>
                <a:gd name="connsiteX77" fmla="*/ 6324599 w 7149558"/>
                <a:gd name="connsiteY77" fmla="*/ 9525 h 371681"/>
                <a:gd name="connsiteX78" fmla="*/ 6412705 w 7149558"/>
                <a:gd name="connsiteY78" fmla="*/ 11906 h 371681"/>
                <a:gd name="connsiteX79" fmla="*/ 6512718 w 7149558"/>
                <a:gd name="connsiteY79" fmla="*/ 19050 h 371681"/>
                <a:gd name="connsiteX80" fmla="*/ 6588918 w 7149558"/>
                <a:gd name="connsiteY80" fmla="*/ 21431 h 371681"/>
                <a:gd name="connsiteX81" fmla="*/ 6679405 w 7149558"/>
                <a:gd name="connsiteY81" fmla="*/ 11906 h 371681"/>
                <a:gd name="connsiteX82" fmla="*/ 6734174 w 7149558"/>
                <a:gd name="connsiteY82" fmla="*/ 19050 h 371681"/>
                <a:gd name="connsiteX83" fmla="*/ 6850855 w 7149558"/>
                <a:gd name="connsiteY83" fmla="*/ 23812 h 371681"/>
                <a:gd name="connsiteX84" fmla="*/ 6953249 w 7149558"/>
                <a:gd name="connsiteY84" fmla="*/ 28575 h 371681"/>
                <a:gd name="connsiteX85" fmla="*/ 7012780 w 7149558"/>
                <a:gd name="connsiteY85" fmla="*/ 33337 h 371681"/>
                <a:gd name="connsiteX86" fmla="*/ 7060405 w 7149558"/>
                <a:gd name="connsiteY86" fmla="*/ 23812 h 371681"/>
                <a:gd name="connsiteX87" fmla="*/ 7110411 w 7149558"/>
                <a:gd name="connsiteY87" fmla="*/ 33337 h 371681"/>
                <a:gd name="connsiteX88" fmla="*/ 7110413 w 7149558"/>
                <a:gd name="connsiteY88" fmla="*/ 100010 h 371681"/>
                <a:gd name="connsiteX89" fmla="*/ 7148511 w 7149558"/>
                <a:gd name="connsiteY89" fmla="*/ 154782 h 371681"/>
                <a:gd name="connsiteX90" fmla="*/ 7060404 w 7149558"/>
                <a:gd name="connsiteY90" fmla="*/ 228599 h 371681"/>
                <a:gd name="connsiteX91" fmla="*/ 6900862 w 7149558"/>
                <a:gd name="connsiteY91" fmla="*/ 152398 h 371681"/>
                <a:gd name="connsiteX92" fmla="*/ 6803231 w 7149558"/>
                <a:gd name="connsiteY92" fmla="*/ 126204 h 371681"/>
                <a:gd name="connsiteX93" fmla="*/ 6688930 w 7149558"/>
                <a:gd name="connsiteY93" fmla="*/ 133349 h 371681"/>
                <a:gd name="connsiteX94" fmla="*/ 6491286 w 7149558"/>
                <a:gd name="connsiteY94" fmla="*/ 164305 h 371681"/>
                <a:gd name="connsiteX95" fmla="*/ 6234111 w 7149558"/>
                <a:gd name="connsiteY95" fmla="*/ 147635 h 371681"/>
                <a:gd name="connsiteX96" fmla="*/ 5931693 w 7149558"/>
                <a:gd name="connsiteY96" fmla="*/ 183355 h 371681"/>
                <a:gd name="connsiteX97" fmla="*/ 5722142 w 7149558"/>
                <a:gd name="connsiteY97" fmla="*/ 180973 h 371681"/>
                <a:gd name="connsiteX98" fmla="*/ 5493543 w 7149558"/>
                <a:gd name="connsiteY98" fmla="*/ 211930 h 371681"/>
                <a:gd name="connsiteX99" fmla="*/ 5495924 w 7149558"/>
                <a:gd name="connsiteY99" fmla="*/ 211930 h 371681"/>
                <a:gd name="connsiteX100" fmla="*/ 5355429 w 7149558"/>
                <a:gd name="connsiteY100" fmla="*/ 204785 h 371681"/>
                <a:gd name="connsiteX101" fmla="*/ 5155405 w 7149558"/>
                <a:gd name="connsiteY101" fmla="*/ 223835 h 371681"/>
                <a:gd name="connsiteX102" fmla="*/ 4976811 w 7149558"/>
                <a:gd name="connsiteY102" fmla="*/ 207167 h 371681"/>
                <a:gd name="connsiteX103" fmla="*/ 4838699 w 7149558"/>
                <a:gd name="connsiteY103" fmla="*/ 223836 h 371681"/>
                <a:gd name="connsiteX104" fmla="*/ 4619624 w 7149558"/>
                <a:gd name="connsiteY104" fmla="*/ 259554 h 371681"/>
                <a:gd name="connsiteX105" fmla="*/ 4417218 w 7149558"/>
                <a:gd name="connsiteY105" fmla="*/ 245268 h 371681"/>
                <a:gd name="connsiteX106" fmla="*/ 4126706 w 7149558"/>
                <a:gd name="connsiteY106" fmla="*/ 280986 h 371681"/>
                <a:gd name="connsiteX107" fmla="*/ 3964780 w 7149558"/>
                <a:gd name="connsiteY107" fmla="*/ 261936 h 371681"/>
                <a:gd name="connsiteX108" fmla="*/ 3826668 w 7149558"/>
                <a:gd name="connsiteY108" fmla="*/ 271461 h 371681"/>
                <a:gd name="connsiteX109" fmla="*/ 3557586 w 7149558"/>
                <a:gd name="connsiteY109" fmla="*/ 252411 h 371681"/>
                <a:gd name="connsiteX110" fmla="*/ 3367086 w 7149558"/>
                <a:gd name="connsiteY110" fmla="*/ 242886 h 371681"/>
                <a:gd name="connsiteX111" fmla="*/ 3202780 w 7149558"/>
                <a:gd name="connsiteY111" fmla="*/ 261936 h 371681"/>
                <a:gd name="connsiteX112" fmla="*/ 3057524 w 7149558"/>
                <a:gd name="connsiteY112" fmla="*/ 276224 h 371681"/>
                <a:gd name="connsiteX113" fmla="*/ 2912268 w 7149558"/>
                <a:gd name="connsiteY113" fmla="*/ 264317 h 371681"/>
                <a:gd name="connsiteX114" fmla="*/ 2736056 w 7149558"/>
                <a:gd name="connsiteY114" fmla="*/ 288127 h 371681"/>
                <a:gd name="connsiteX115" fmla="*/ 2581273 w 7149558"/>
                <a:gd name="connsiteY115" fmla="*/ 292891 h 371681"/>
                <a:gd name="connsiteX116" fmla="*/ 2474117 w 7149558"/>
                <a:gd name="connsiteY116" fmla="*/ 278603 h 371681"/>
                <a:gd name="connsiteX117" fmla="*/ 2336005 w 7149558"/>
                <a:gd name="connsiteY117" fmla="*/ 302418 h 371681"/>
                <a:gd name="connsiteX118" fmla="*/ 2214561 w 7149558"/>
                <a:gd name="connsiteY118" fmla="*/ 295273 h 371681"/>
                <a:gd name="connsiteX119" fmla="*/ 2081211 w 7149558"/>
                <a:gd name="connsiteY119" fmla="*/ 314324 h 371681"/>
                <a:gd name="connsiteX120" fmla="*/ 1971673 w 7149558"/>
                <a:gd name="connsiteY120" fmla="*/ 300036 h 371681"/>
                <a:gd name="connsiteX121" fmla="*/ 1897854 w 7149558"/>
                <a:gd name="connsiteY121" fmla="*/ 314323 h 371681"/>
                <a:gd name="connsiteX122" fmla="*/ 1812130 w 7149558"/>
                <a:gd name="connsiteY122" fmla="*/ 300035 h 371681"/>
                <a:gd name="connsiteX123" fmla="*/ 1631155 w 7149558"/>
                <a:gd name="connsiteY123" fmla="*/ 314324 h 371681"/>
                <a:gd name="connsiteX124" fmla="*/ 1214436 w 7149558"/>
                <a:gd name="connsiteY124" fmla="*/ 330993 h 371681"/>
                <a:gd name="connsiteX125" fmla="*/ 740567 w 7149558"/>
                <a:gd name="connsiteY125" fmla="*/ 371474 h 371681"/>
                <a:gd name="connsiteX126" fmla="*/ 290511 w 7149558"/>
                <a:gd name="connsiteY126" fmla="*/ 361949 h 371681"/>
                <a:gd name="connsiteX127" fmla="*/ 0 w 7149558"/>
                <a:gd name="connsiteY127" fmla="*/ 359568 h 371681"/>
                <a:gd name="connsiteX128" fmla="*/ 4761 w 7149558"/>
                <a:gd name="connsiteY128" fmla="*/ 197644 h 371681"/>
                <a:gd name="connsiteX0" fmla="*/ 4761 w 7114703"/>
                <a:gd name="connsiteY0" fmla="*/ 197644 h 371681"/>
                <a:gd name="connsiteX1" fmla="*/ 492917 w 7114703"/>
                <a:gd name="connsiteY1" fmla="*/ 207169 h 371681"/>
                <a:gd name="connsiteX2" fmla="*/ 773905 w 7114703"/>
                <a:gd name="connsiteY2" fmla="*/ 216694 h 371681"/>
                <a:gd name="connsiteX3" fmla="*/ 1040605 w 7114703"/>
                <a:gd name="connsiteY3" fmla="*/ 197644 h 371681"/>
                <a:gd name="connsiteX4" fmla="*/ 1323974 w 7114703"/>
                <a:gd name="connsiteY4" fmla="*/ 180975 h 371681"/>
                <a:gd name="connsiteX5" fmla="*/ 1488280 w 7114703"/>
                <a:gd name="connsiteY5" fmla="*/ 185737 h 371681"/>
                <a:gd name="connsiteX6" fmla="*/ 1647823 w 7114703"/>
                <a:gd name="connsiteY6" fmla="*/ 183355 h 371681"/>
                <a:gd name="connsiteX7" fmla="*/ 1764505 w 7114703"/>
                <a:gd name="connsiteY7" fmla="*/ 169069 h 371681"/>
                <a:gd name="connsiteX8" fmla="*/ 1816892 w 7114703"/>
                <a:gd name="connsiteY8" fmla="*/ 159544 h 371681"/>
                <a:gd name="connsiteX9" fmla="*/ 1890711 w 7114703"/>
                <a:gd name="connsiteY9" fmla="*/ 183356 h 371681"/>
                <a:gd name="connsiteX10" fmla="*/ 1955005 w 7114703"/>
                <a:gd name="connsiteY10" fmla="*/ 161925 h 371681"/>
                <a:gd name="connsiteX11" fmla="*/ 2040730 w 7114703"/>
                <a:gd name="connsiteY11" fmla="*/ 178594 h 371681"/>
                <a:gd name="connsiteX12" fmla="*/ 2133599 w 7114703"/>
                <a:gd name="connsiteY12" fmla="*/ 161925 h 371681"/>
                <a:gd name="connsiteX13" fmla="*/ 2209799 w 7114703"/>
                <a:gd name="connsiteY13" fmla="*/ 152400 h 371681"/>
                <a:gd name="connsiteX14" fmla="*/ 2305049 w 7114703"/>
                <a:gd name="connsiteY14" fmla="*/ 169069 h 371681"/>
                <a:gd name="connsiteX15" fmla="*/ 2381249 w 7114703"/>
                <a:gd name="connsiteY15" fmla="*/ 150019 h 371681"/>
                <a:gd name="connsiteX16" fmla="*/ 2466974 w 7114703"/>
                <a:gd name="connsiteY16" fmla="*/ 138112 h 371681"/>
                <a:gd name="connsiteX17" fmla="*/ 2559842 w 7114703"/>
                <a:gd name="connsiteY17" fmla="*/ 152400 h 371681"/>
                <a:gd name="connsiteX18" fmla="*/ 2655092 w 7114703"/>
                <a:gd name="connsiteY18" fmla="*/ 142875 h 371681"/>
                <a:gd name="connsiteX19" fmla="*/ 2719386 w 7114703"/>
                <a:gd name="connsiteY19" fmla="*/ 154781 h 371681"/>
                <a:gd name="connsiteX20" fmla="*/ 2802730 w 7114703"/>
                <a:gd name="connsiteY20" fmla="*/ 152400 h 371681"/>
                <a:gd name="connsiteX21" fmla="*/ 2912267 w 7114703"/>
                <a:gd name="connsiteY21" fmla="*/ 133350 h 371681"/>
                <a:gd name="connsiteX22" fmla="*/ 3009899 w 7114703"/>
                <a:gd name="connsiteY22" fmla="*/ 133350 h 371681"/>
                <a:gd name="connsiteX23" fmla="*/ 3093242 w 7114703"/>
                <a:gd name="connsiteY23" fmla="*/ 138112 h 371681"/>
                <a:gd name="connsiteX24" fmla="*/ 3140867 w 7114703"/>
                <a:gd name="connsiteY24" fmla="*/ 121444 h 371681"/>
                <a:gd name="connsiteX25" fmla="*/ 3238499 w 7114703"/>
                <a:gd name="connsiteY25" fmla="*/ 123825 h 371681"/>
                <a:gd name="connsiteX26" fmla="*/ 3331367 w 7114703"/>
                <a:gd name="connsiteY26" fmla="*/ 97631 h 371681"/>
                <a:gd name="connsiteX27" fmla="*/ 3369467 w 7114703"/>
                <a:gd name="connsiteY27" fmla="*/ 102394 h 371681"/>
                <a:gd name="connsiteX28" fmla="*/ 3390899 w 7114703"/>
                <a:gd name="connsiteY28" fmla="*/ 111919 h 371681"/>
                <a:gd name="connsiteX29" fmla="*/ 3421855 w 7114703"/>
                <a:gd name="connsiteY29" fmla="*/ 111919 h 371681"/>
                <a:gd name="connsiteX30" fmla="*/ 3462336 w 7114703"/>
                <a:gd name="connsiteY30" fmla="*/ 111919 h 371681"/>
                <a:gd name="connsiteX31" fmla="*/ 3512342 w 7114703"/>
                <a:gd name="connsiteY31" fmla="*/ 109537 h 371681"/>
                <a:gd name="connsiteX32" fmla="*/ 3538536 w 7114703"/>
                <a:gd name="connsiteY32" fmla="*/ 107156 h 371681"/>
                <a:gd name="connsiteX33" fmla="*/ 3567111 w 7114703"/>
                <a:gd name="connsiteY33" fmla="*/ 102394 h 371681"/>
                <a:gd name="connsiteX34" fmla="*/ 3605211 w 7114703"/>
                <a:gd name="connsiteY34" fmla="*/ 111919 h 371681"/>
                <a:gd name="connsiteX35" fmla="*/ 3733799 w 7114703"/>
                <a:gd name="connsiteY35" fmla="*/ 140494 h 371681"/>
                <a:gd name="connsiteX36" fmla="*/ 3783805 w 7114703"/>
                <a:gd name="connsiteY36" fmla="*/ 135731 h 371681"/>
                <a:gd name="connsiteX37" fmla="*/ 3831430 w 7114703"/>
                <a:gd name="connsiteY37" fmla="*/ 123825 h 371681"/>
                <a:gd name="connsiteX38" fmla="*/ 3869530 w 7114703"/>
                <a:gd name="connsiteY38" fmla="*/ 140494 h 371681"/>
                <a:gd name="connsiteX39" fmla="*/ 3926680 w 7114703"/>
                <a:gd name="connsiteY39" fmla="*/ 138112 h 371681"/>
                <a:gd name="connsiteX40" fmla="*/ 3957636 w 7114703"/>
                <a:gd name="connsiteY40" fmla="*/ 133350 h 371681"/>
                <a:gd name="connsiteX41" fmla="*/ 4036218 w 7114703"/>
                <a:gd name="connsiteY41" fmla="*/ 147637 h 371681"/>
                <a:gd name="connsiteX42" fmla="*/ 4098130 w 7114703"/>
                <a:gd name="connsiteY42" fmla="*/ 142875 h 371681"/>
                <a:gd name="connsiteX43" fmla="*/ 4179093 w 7114703"/>
                <a:gd name="connsiteY43" fmla="*/ 126206 h 371681"/>
                <a:gd name="connsiteX44" fmla="*/ 4257674 w 7114703"/>
                <a:gd name="connsiteY44" fmla="*/ 111919 h 371681"/>
                <a:gd name="connsiteX45" fmla="*/ 4310061 w 7114703"/>
                <a:gd name="connsiteY45" fmla="*/ 111919 h 371681"/>
                <a:gd name="connsiteX46" fmla="*/ 4355305 w 7114703"/>
                <a:gd name="connsiteY46" fmla="*/ 111919 h 371681"/>
                <a:gd name="connsiteX47" fmla="*/ 4462461 w 7114703"/>
                <a:gd name="connsiteY47" fmla="*/ 107156 h 371681"/>
                <a:gd name="connsiteX48" fmla="*/ 4598193 w 7114703"/>
                <a:gd name="connsiteY48" fmla="*/ 107156 h 371681"/>
                <a:gd name="connsiteX49" fmla="*/ 4674393 w 7114703"/>
                <a:gd name="connsiteY49" fmla="*/ 83344 h 371681"/>
                <a:gd name="connsiteX50" fmla="*/ 4722018 w 7114703"/>
                <a:gd name="connsiteY50" fmla="*/ 76200 h 371681"/>
                <a:gd name="connsiteX51" fmla="*/ 4774405 w 7114703"/>
                <a:gd name="connsiteY51" fmla="*/ 85725 h 371681"/>
                <a:gd name="connsiteX52" fmla="*/ 4852986 w 7114703"/>
                <a:gd name="connsiteY52" fmla="*/ 61912 h 371681"/>
                <a:gd name="connsiteX53" fmla="*/ 4919661 w 7114703"/>
                <a:gd name="connsiteY53" fmla="*/ 66675 h 371681"/>
                <a:gd name="connsiteX54" fmla="*/ 4979193 w 7114703"/>
                <a:gd name="connsiteY54" fmla="*/ 54769 h 371681"/>
                <a:gd name="connsiteX55" fmla="*/ 5031580 w 7114703"/>
                <a:gd name="connsiteY55" fmla="*/ 64294 h 371681"/>
                <a:gd name="connsiteX56" fmla="*/ 5143499 w 7114703"/>
                <a:gd name="connsiteY56" fmla="*/ 69056 h 371681"/>
                <a:gd name="connsiteX57" fmla="*/ 5181599 w 7114703"/>
                <a:gd name="connsiteY57" fmla="*/ 69056 h 371681"/>
                <a:gd name="connsiteX58" fmla="*/ 5245893 w 7114703"/>
                <a:gd name="connsiteY58" fmla="*/ 54769 h 371681"/>
                <a:gd name="connsiteX59" fmla="*/ 5300661 w 7114703"/>
                <a:gd name="connsiteY59" fmla="*/ 54769 h 371681"/>
                <a:gd name="connsiteX60" fmla="*/ 5353049 w 7114703"/>
                <a:gd name="connsiteY60" fmla="*/ 47625 h 371681"/>
                <a:gd name="connsiteX61" fmla="*/ 5395911 w 7114703"/>
                <a:gd name="connsiteY61" fmla="*/ 47625 h 371681"/>
                <a:gd name="connsiteX62" fmla="*/ 5460205 w 7114703"/>
                <a:gd name="connsiteY62" fmla="*/ 61912 h 371681"/>
                <a:gd name="connsiteX63" fmla="*/ 5500686 w 7114703"/>
                <a:gd name="connsiteY63" fmla="*/ 54769 h 371681"/>
                <a:gd name="connsiteX64" fmla="*/ 5548311 w 7114703"/>
                <a:gd name="connsiteY64" fmla="*/ 54769 h 371681"/>
                <a:gd name="connsiteX65" fmla="*/ 5638799 w 7114703"/>
                <a:gd name="connsiteY65" fmla="*/ 47625 h 371681"/>
                <a:gd name="connsiteX66" fmla="*/ 5664993 w 7114703"/>
                <a:gd name="connsiteY66" fmla="*/ 26194 h 371681"/>
                <a:gd name="connsiteX67" fmla="*/ 5719761 w 7114703"/>
                <a:gd name="connsiteY67" fmla="*/ 26194 h 371681"/>
                <a:gd name="connsiteX68" fmla="*/ 5774530 w 7114703"/>
                <a:gd name="connsiteY68" fmla="*/ 42862 h 371681"/>
                <a:gd name="connsiteX69" fmla="*/ 5824536 w 7114703"/>
                <a:gd name="connsiteY69" fmla="*/ 40481 h 371681"/>
                <a:gd name="connsiteX70" fmla="*/ 5884068 w 7114703"/>
                <a:gd name="connsiteY70" fmla="*/ 23812 h 371681"/>
                <a:gd name="connsiteX71" fmla="*/ 5945980 w 7114703"/>
                <a:gd name="connsiteY71" fmla="*/ 21431 h 371681"/>
                <a:gd name="connsiteX72" fmla="*/ 5984080 w 7114703"/>
                <a:gd name="connsiteY72" fmla="*/ 14287 h 371681"/>
                <a:gd name="connsiteX73" fmla="*/ 5993605 w 7114703"/>
                <a:gd name="connsiteY73" fmla="*/ 0 h 371681"/>
                <a:gd name="connsiteX74" fmla="*/ 6043611 w 7114703"/>
                <a:gd name="connsiteY74" fmla="*/ 9525 h 371681"/>
                <a:gd name="connsiteX75" fmla="*/ 6134099 w 7114703"/>
                <a:gd name="connsiteY75" fmla="*/ 2381 h 371681"/>
                <a:gd name="connsiteX76" fmla="*/ 6207918 w 7114703"/>
                <a:gd name="connsiteY76" fmla="*/ 0 h 371681"/>
                <a:gd name="connsiteX77" fmla="*/ 6324599 w 7114703"/>
                <a:gd name="connsiteY77" fmla="*/ 9525 h 371681"/>
                <a:gd name="connsiteX78" fmla="*/ 6412705 w 7114703"/>
                <a:gd name="connsiteY78" fmla="*/ 11906 h 371681"/>
                <a:gd name="connsiteX79" fmla="*/ 6512718 w 7114703"/>
                <a:gd name="connsiteY79" fmla="*/ 19050 h 371681"/>
                <a:gd name="connsiteX80" fmla="*/ 6588918 w 7114703"/>
                <a:gd name="connsiteY80" fmla="*/ 21431 h 371681"/>
                <a:gd name="connsiteX81" fmla="*/ 6679405 w 7114703"/>
                <a:gd name="connsiteY81" fmla="*/ 11906 h 371681"/>
                <a:gd name="connsiteX82" fmla="*/ 6734174 w 7114703"/>
                <a:gd name="connsiteY82" fmla="*/ 19050 h 371681"/>
                <a:gd name="connsiteX83" fmla="*/ 6850855 w 7114703"/>
                <a:gd name="connsiteY83" fmla="*/ 23812 h 371681"/>
                <a:gd name="connsiteX84" fmla="*/ 6953249 w 7114703"/>
                <a:gd name="connsiteY84" fmla="*/ 28575 h 371681"/>
                <a:gd name="connsiteX85" fmla="*/ 7012780 w 7114703"/>
                <a:gd name="connsiteY85" fmla="*/ 33337 h 371681"/>
                <a:gd name="connsiteX86" fmla="*/ 7060405 w 7114703"/>
                <a:gd name="connsiteY86" fmla="*/ 23812 h 371681"/>
                <a:gd name="connsiteX87" fmla="*/ 7110411 w 7114703"/>
                <a:gd name="connsiteY87" fmla="*/ 33337 h 371681"/>
                <a:gd name="connsiteX88" fmla="*/ 7110413 w 7114703"/>
                <a:gd name="connsiteY88" fmla="*/ 100010 h 371681"/>
                <a:gd name="connsiteX89" fmla="*/ 7110411 w 7114703"/>
                <a:gd name="connsiteY89" fmla="*/ 197644 h 371681"/>
                <a:gd name="connsiteX90" fmla="*/ 7060404 w 7114703"/>
                <a:gd name="connsiteY90" fmla="*/ 228599 h 371681"/>
                <a:gd name="connsiteX91" fmla="*/ 6900862 w 7114703"/>
                <a:gd name="connsiteY91" fmla="*/ 152398 h 371681"/>
                <a:gd name="connsiteX92" fmla="*/ 6803231 w 7114703"/>
                <a:gd name="connsiteY92" fmla="*/ 126204 h 371681"/>
                <a:gd name="connsiteX93" fmla="*/ 6688930 w 7114703"/>
                <a:gd name="connsiteY93" fmla="*/ 133349 h 371681"/>
                <a:gd name="connsiteX94" fmla="*/ 6491286 w 7114703"/>
                <a:gd name="connsiteY94" fmla="*/ 164305 h 371681"/>
                <a:gd name="connsiteX95" fmla="*/ 6234111 w 7114703"/>
                <a:gd name="connsiteY95" fmla="*/ 147635 h 371681"/>
                <a:gd name="connsiteX96" fmla="*/ 5931693 w 7114703"/>
                <a:gd name="connsiteY96" fmla="*/ 183355 h 371681"/>
                <a:gd name="connsiteX97" fmla="*/ 5722142 w 7114703"/>
                <a:gd name="connsiteY97" fmla="*/ 180973 h 371681"/>
                <a:gd name="connsiteX98" fmla="*/ 5493543 w 7114703"/>
                <a:gd name="connsiteY98" fmla="*/ 211930 h 371681"/>
                <a:gd name="connsiteX99" fmla="*/ 5495924 w 7114703"/>
                <a:gd name="connsiteY99" fmla="*/ 211930 h 371681"/>
                <a:gd name="connsiteX100" fmla="*/ 5355429 w 7114703"/>
                <a:gd name="connsiteY100" fmla="*/ 204785 h 371681"/>
                <a:gd name="connsiteX101" fmla="*/ 5155405 w 7114703"/>
                <a:gd name="connsiteY101" fmla="*/ 223835 h 371681"/>
                <a:gd name="connsiteX102" fmla="*/ 4976811 w 7114703"/>
                <a:gd name="connsiteY102" fmla="*/ 207167 h 371681"/>
                <a:gd name="connsiteX103" fmla="*/ 4838699 w 7114703"/>
                <a:gd name="connsiteY103" fmla="*/ 223836 h 371681"/>
                <a:gd name="connsiteX104" fmla="*/ 4619624 w 7114703"/>
                <a:gd name="connsiteY104" fmla="*/ 259554 h 371681"/>
                <a:gd name="connsiteX105" fmla="*/ 4417218 w 7114703"/>
                <a:gd name="connsiteY105" fmla="*/ 245268 h 371681"/>
                <a:gd name="connsiteX106" fmla="*/ 4126706 w 7114703"/>
                <a:gd name="connsiteY106" fmla="*/ 280986 h 371681"/>
                <a:gd name="connsiteX107" fmla="*/ 3964780 w 7114703"/>
                <a:gd name="connsiteY107" fmla="*/ 261936 h 371681"/>
                <a:gd name="connsiteX108" fmla="*/ 3826668 w 7114703"/>
                <a:gd name="connsiteY108" fmla="*/ 271461 h 371681"/>
                <a:gd name="connsiteX109" fmla="*/ 3557586 w 7114703"/>
                <a:gd name="connsiteY109" fmla="*/ 252411 h 371681"/>
                <a:gd name="connsiteX110" fmla="*/ 3367086 w 7114703"/>
                <a:gd name="connsiteY110" fmla="*/ 242886 h 371681"/>
                <a:gd name="connsiteX111" fmla="*/ 3202780 w 7114703"/>
                <a:gd name="connsiteY111" fmla="*/ 261936 h 371681"/>
                <a:gd name="connsiteX112" fmla="*/ 3057524 w 7114703"/>
                <a:gd name="connsiteY112" fmla="*/ 276224 h 371681"/>
                <a:gd name="connsiteX113" fmla="*/ 2912268 w 7114703"/>
                <a:gd name="connsiteY113" fmla="*/ 264317 h 371681"/>
                <a:gd name="connsiteX114" fmla="*/ 2736056 w 7114703"/>
                <a:gd name="connsiteY114" fmla="*/ 288127 h 371681"/>
                <a:gd name="connsiteX115" fmla="*/ 2581273 w 7114703"/>
                <a:gd name="connsiteY115" fmla="*/ 292891 h 371681"/>
                <a:gd name="connsiteX116" fmla="*/ 2474117 w 7114703"/>
                <a:gd name="connsiteY116" fmla="*/ 278603 h 371681"/>
                <a:gd name="connsiteX117" fmla="*/ 2336005 w 7114703"/>
                <a:gd name="connsiteY117" fmla="*/ 302418 h 371681"/>
                <a:gd name="connsiteX118" fmla="*/ 2214561 w 7114703"/>
                <a:gd name="connsiteY118" fmla="*/ 295273 h 371681"/>
                <a:gd name="connsiteX119" fmla="*/ 2081211 w 7114703"/>
                <a:gd name="connsiteY119" fmla="*/ 314324 h 371681"/>
                <a:gd name="connsiteX120" fmla="*/ 1971673 w 7114703"/>
                <a:gd name="connsiteY120" fmla="*/ 300036 h 371681"/>
                <a:gd name="connsiteX121" fmla="*/ 1897854 w 7114703"/>
                <a:gd name="connsiteY121" fmla="*/ 314323 h 371681"/>
                <a:gd name="connsiteX122" fmla="*/ 1812130 w 7114703"/>
                <a:gd name="connsiteY122" fmla="*/ 300035 h 371681"/>
                <a:gd name="connsiteX123" fmla="*/ 1631155 w 7114703"/>
                <a:gd name="connsiteY123" fmla="*/ 314324 h 371681"/>
                <a:gd name="connsiteX124" fmla="*/ 1214436 w 7114703"/>
                <a:gd name="connsiteY124" fmla="*/ 330993 h 371681"/>
                <a:gd name="connsiteX125" fmla="*/ 740567 w 7114703"/>
                <a:gd name="connsiteY125" fmla="*/ 371474 h 371681"/>
                <a:gd name="connsiteX126" fmla="*/ 290511 w 7114703"/>
                <a:gd name="connsiteY126" fmla="*/ 361949 h 371681"/>
                <a:gd name="connsiteX127" fmla="*/ 0 w 7114703"/>
                <a:gd name="connsiteY127" fmla="*/ 359568 h 371681"/>
                <a:gd name="connsiteX128" fmla="*/ 4761 w 7114703"/>
                <a:gd name="connsiteY128" fmla="*/ 197644 h 371681"/>
                <a:gd name="connsiteX0" fmla="*/ 4761 w 7115748"/>
                <a:gd name="connsiteY0" fmla="*/ 197644 h 371681"/>
                <a:gd name="connsiteX1" fmla="*/ 492917 w 7115748"/>
                <a:gd name="connsiteY1" fmla="*/ 207169 h 371681"/>
                <a:gd name="connsiteX2" fmla="*/ 773905 w 7115748"/>
                <a:gd name="connsiteY2" fmla="*/ 216694 h 371681"/>
                <a:gd name="connsiteX3" fmla="*/ 1040605 w 7115748"/>
                <a:gd name="connsiteY3" fmla="*/ 197644 h 371681"/>
                <a:gd name="connsiteX4" fmla="*/ 1323974 w 7115748"/>
                <a:gd name="connsiteY4" fmla="*/ 180975 h 371681"/>
                <a:gd name="connsiteX5" fmla="*/ 1488280 w 7115748"/>
                <a:gd name="connsiteY5" fmla="*/ 185737 h 371681"/>
                <a:gd name="connsiteX6" fmla="*/ 1647823 w 7115748"/>
                <a:gd name="connsiteY6" fmla="*/ 183355 h 371681"/>
                <a:gd name="connsiteX7" fmla="*/ 1764505 w 7115748"/>
                <a:gd name="connsiteY7" fmla="*/ 169069 h 371681"/>
                <a:gd name="connsiteX8" fmla="*/ 1816892 w 7115748"/>
                <a:gd name="connsiteY8" fmla="*/ 159544 h 371681"/>
                <a:gd name="connsiteX9" fmla="*/ 1890711 w 7115748"/>
                <a:gd name="connsiteY9" fmla="*/ 183356 h 371681"/>
                <a:gd name="connsiteX10" fmla="*/ 1955005 w 7115748"/>
                <a:gd name="connsiteY10" fmla="*/ 161925 h 371681"/>
                <a:gd name="connsiteX11" fmla="*/ 2040730 w 7115748"/>
                <a:gd name="connsiteY11" fmla="*/ 178594 h 371681"/>
                <a:gd name="connsiteX12" fmla="*/ 2133599 w 7115748"/>
                <a:gd name="connsiteY12" fmla="*/ 161925 h 371681"/>
                <a:gd name="connsiteX13" fmla="*/ 2209799 w 7115748"/>
                <a:gd name="connsiteY13" fmla="*/ 152400 h 371681"/>
                <a:gd name="connsiteX14" fmla="*/ 2305049 w 7115748"/>
                <a:gd name="connsiteY14" fmla="*/ 169069 h 371681"/>
                <a:gd name="connsiteX15" fmla="*/ 2381249 w 7115748"/>
                <a:gd name="connsiteY15" fmla="*/ 150019 h 371681"/>
                <a:gd name="connsiteX16" fmla="*/ 2466974 w 7115748"/>
                <a:gd name="connsiteY16" fmla="*/ 138112 h 371681"/>
                <a:gd name="connsiteX17" fmla="*/ 2559842 w 7115748"/>
                <a:gd name="connsiteY17" fmla="*/ 152400 h 371681"/>
                <a:gd name="connsiteX18" fmla="*/ 2655092 w 7115748"/>
                <a:gd name="connsiteY18" fmla="*/ 142875 h 371681"/>
                <a:gd name="connsiteX19" fmla="*/ 2719386 w 7115748"/>
                <a:gd name="connsiteY19" fmla="*/ 154781 h 371681"/>
                <a:gd name="connsiteX20" fmla="*/ 2802730 w 7115748"/>
                <a:gd name="connsiteY20" fmla="*/ 152400 h 371681"/>
                <a:gd name="connsiteX21" fmla="*/ 2912267 w 7115748"/>
                <a:gd name="connsiteY21" fmla="*/ 133350 h 371681"/>
                <a:gd name="connsiteX22" fmla="*/ 3009899 w 7115748"/>
                <a:gd name="connsiteY22" fmla="*/ 133350 h 371681"/>
                <a:gd name="connsiteX23" fmla="*/ 3093242 w 7115748"/>
                <a:gd name="connsiteY23" fmla="*/ 138112 h 371681"/>
                <a:gd name="connsiteX24" fmla="*/ 3140867 w 7115748"/>
                <a:gd name="connsiteY24" fmla="*/ 121444 h 371681"/>
                <a:gd name="connsiteX25" fmla="*/ 3238499 w 7115748"/>
                <a:gd name="connsiteY25" fmla="*/ 123825 h 371681"/>
                <a:gd name="connsiteX26" fmla="*/ 3331367 w 7115748"/>
                <a:gd name="connsiteY26" fmla="*/ 97631 h 371681"/>
                <a:gd name="connsiteX27" fmla="*/ 3369467 w 7115748"/>
                <a:gd name="connsiteY27" fmla="*/ 102394 h 371681"/>
                <a:gd name="connsiteX28" fmla="*/ 3390899 w 7115748"/>
                <a:gd name="connsiteY28" fmla="*/ 111919 h 371681"/>
                <a:gd name="connsiteX29" fmla="*/ 3421855 w 7115748"/>
                <a:gd name="connsiteY29" fmla="*/ 111919 h 371681"/>
                <a:gd name="connsiteX30" fmla="*/ 3462336 w 7115748"/>
                <a:gd name="connsiteY30" fmla="*/ 111919 h 371681"/>
                <a:gd name="connsiteX31" fmla="*/ 3512342 w 7115748"/>
                <a:gd name="connsiteY31" fmla="*/ 109537 h 371681"/>
                <a:gd name="connsiteX32" fmla="*/ 3538536 w 7115748"/>
                <a:gd name="connsiteY32" fmla="*/ 107156 h 371681"/>
                <a:gd name="connsiteX33" fmla="*/ 3567111 w 7115748"/>
                <a:gd name="connsiteY33" fmla="*/ 102394 h 371681"/>
                <a:gd name="connsiteX34" fmla="*/ 3605211 w 7115748"/>
                <a:gd name="connsiteY34" fmla="*/ 111919 h 371681"/>
                <a:gd name="connsiteX35" fmla="*/ 3733799 w 7115748"/>
                <a:gd name="connsiteY35" fmla="*/ 140494 h 371681"/>
                <a:gd name="connsiteX36" fmla="*/ 3783805 w 7115748"/>
                <a:gd name="connsiteY36" fmla="*/ 135731 h 371681"/>
                <a:gd name="connsiteX37" fmla="*/ 3831430 w 7115748"/>
                <a:gd name="connsiteY37" fmla="*/ 123825 h 371681"/>
                <a:gd name="connsiteX38" fmla="*/ 3869530 w 7115748"/>
                <a:gd name="connsiteY38" fmla="*/ 140494 h 371681"/>
                <a:gd name="connsiteX39" fmla="*/ 3926680 w 7115748"/>
                <a:gd name="connsiteY39" fmla="*/ 138112 h 371681"/>
                <a:gd name="connsiteX40" fmla="*/ 3957636 w 7115748"/>
                <a:gd name="connsiteY40" fmla="*/ 133350 h 371681"/>
                <a:gd name="connsiteX41" fmla="*/ 4036218 w 7115748"/>
                <a:gd name="connsiteY41" fmla="*/ 147637 h 371681"/>
                <a:gd name="connsiteX42" fmla="*/ 4098130 w 7115748"/>
                <a:gd name="connsiteY42" fmla="*/ 142875 h 371681"/>
                <a:gd name="connsiteX43" fmla="*/ 4179093 w 7115748"/>
                <a:gd name="connsiteY43" fmla="*/ 126206 h 371681"/>
                <a:gd name="connsiteX44" fmla="*/ 4257674 w 7115748"/>
                <a:gd name="connsiteY44" fmla="*/ 111919 h 371681"/>
                <a:gd name="connsiteX45" fmla="*/ 4310061 w 7115748"/>
                <a:gd name="connsiteY45" fmla="*/ 111919 h 371681"/>
                <a:gd name="connsiteX46" fmla="*/ 4355305 w 7115748"/>
                <a:gd name="connsiteY46" fmla="*/ 111919 h 371681"/>
                <a:gd name="connsiteX47" fmla="*/ 4462461 w 7115748"/>
                <a:gd name="connsiteY47" fmla="*/ 107156 h 371681"/>
                <a:gd name="connsiteX48" fmla="*/ 4598193 w 7115748"/>
                <a:gd name="connsiteY48" fmla="*/ 107156 h 371681"/>
                <a:gd name="connsiteX49" fmla="*/ 4674393 w 7115748"/>
                <a:gd name="connsiteY49" fmla="*/ 83344 h 371681"/>
                <a:gd name="connsiteX50" fmla="*/ 4722018 w 7115748"/>
                <a:gd name="connsiteY50" fmla="*/ 76200 h 371681"/>
                <a:gd name="connsiteX51" fmla="*/ 4774405 w 7115748"/>
                <a:gd name="connsiteY51" fmla="*/ 85725 h 371681"/>
                <a:gd name="connsiteX52" fmla="*/ 4852986 w 7115748"/>
                <a:gd name="connsiteY52" fmla="*/ 61912 h 371681"/>
                <a:gd name="connsiteX53" fmla="*/ 4919661 w 7115748"/>
                <a:gd name="connsiteY53" fmla="*/ 66675 h 371681"/>
                <a:gd name="connsiteX54" fmla="*/ 4979193 w 7115748"/>
                <a:gd name="connsiteY54" fmla="*/ 54769 h 371681"/>
                <a:gd name="connsiteX55" fmla="*/ 5031580 w 7115748"/>
                <a:gd name="connsiteY55" fmla="*/ 64294 h 371681"/>
                <a:gd name="connsiteX56" fmla="*/ 5143499 w 7115748"/>
                <a:gd name="connsiteY56" fmla="*/ 69056 h 371681"/>
                <a:gd name="connsiteX57" fmla="*/ 5181599 w 7115748"/>
                <a:gd name="connsiteY57" fmla="*/ 69056 h 371681"/>
                <a:gd name="connsiteX58" fmla="*/ 5245893 w 7115748"/>
                <a:gd name="connsiteY58" fmla="*/ 54769 h 371681"/>
                <a:gd name="connsiteX59" fmla="*/ 5300661 w 7115748"/>
                <a:gd name="connsiteY59" fmla="*/ 54769 h 371681"/>
                <a:gd name="connsiteX60" fmla="*/ 5353049 w 7115748"/>
                <a:gd name="connsiteY60" fmla="*/ 47625 h 371681"/>
                <a:gd name="connsiteX61" fmla="*/ 5395911 w 7115748"/>
                <a:gd name="connsiteY61" fmla="*/ 47625 h 371681"/>
                <a:gd name="connsiteX62" fmla="*/ 5460205 w 7115748"/>
                <a:gd name="connsiteY62" fmla="*/ 61912 h 371681"/>
                <a:gd name="connsiteX63" fmla="*/ 5500686 w 7115748"/>
                <a:gd name="connsiteY63" fmla="*/ 54769 h 371681"/>
                <a:gd name="connsiteX64" fmla="*/ 5548311 w 7115748"/>
                <a:gd name="connsiteY64" fmla="*/ 54769 h 371681"/>
                <a:gd name="connsiteX65" fmla="*/ 5638799 w 7115748"/>
                <a:gd name="connsiteY65" fmla="*/ 47625 h 371681"/>
                <a:gd name="connsiteX66" fmla="*/ 5664993 w 7115748"/>
                <a:gd name="connsiteY66" fmla="*/ 26194 h 371681"/>
                <a:gd name="connsiteX67" fmla="*/ 5719761 w 7115748"/>
                <a:gd name="connsiteY67" fmla="*/ 26194 h 371681"/>
                <a:gd name="connsiteX68" fmla="*/ 5774530 w 7115748"/>
                <a:gd name="connsiteY68" fmla="*/ 42862 h 371681"/>
                <a:gd name="connsiteX69" fmla="*/ 5824536 w 7115748"/>
                <a:gd name="connsiteY69" fmla="*/ 40481 h 371681"/>
                <a:gd name="connsiteX70" fmla="*/ 5884068 w 7115748"/>
                <a:gd name="connsiteY70" fmla="*/ 23812 h 371681"/>
                <a:gd name="connsiteX71" fmla="*/ 5945980 w 7115748"/>
                <a:gd name="connsiteY71" fmla="*/ 21431 h 371681"/>
                <a:gd name="connsiteX72" fmla="*/ 5984080 w 7115748"/>
                <a:gd name="connsiteY72" fmla="*/ 14287 h 371681"/>
                <a:gd name="connsiteX73" fmla="*/ 5993605 w 7115748"/>
                <a:gd name="connsiteY73" fmla="*/ 0 h 371681"/>
                <a:gd name="connsiteX74" fmla="*/ 6043611 w 7115748"/>
                <a:gd name="connsiteY74" fmla="*/ 9525 h 371681"/>
                <a:gd name="connsiteX75" fmla="*/ 6134099 w 7115748"/>
                <a:gd name="connsiteY75" fmla="*/ 2381 h 371681"/>
                <a:gd name="connsiteX76" fmla="*/ 6207918 w 7115748"/>
                <a:gd name="connsiteY76" fmla="*/ 0 h 371681"/>
                <a:gd name="connsiteX77" fmla="*/ 6324599 w 7115748"/>
                <a:gd name="connsiteY77" fmla="*/ 9525 h 371681"/>
                <a:gd name="connsiteX78" fmla="*/ 6412705 w 7115748"/>
                <a:gd name="connsiteY78" fmla="*/ 11906 h 371681"/>
                <a:gd name="connsiteX79" fmla="*/ 6512718 w 7115748"/>
                <a:gd name="connsiteY79" fmla="*/ 19050 h 371681"/>
                <a:gd name="connsiteX80" fmla="*/ 6588918 w 7115748"/>
                <a:gd name="connsiteY80" fmla="*/ 21431 h 371681"/>
                <a:gd name="connsiteX81" fmla="*/ 6679405 w 7115748"/>
                <a:gd name="connsiteY81" fmla="*/ 11906 h 371681"/>
                <a:gd name="connsiteX82" fmla="*/ 6734174 w 7115748"/>
                <a:gd name="connsiteY82" fmla="*/ 19050 h 371681"/>
                <a:gd name="connsiteX83" fmla="*/ 6850855 w 7115748"/>
                <a:gd name="connsiteY83" fmla="*/ 23812 h 371681"/>
                <a:gd name="connsiteX84" fmla="*/ 6953249 w 7115748"/>
                <a:gd name="connsiteY84" fmla="*/ 28575 h 371681"/>
                <a:gd name="connsiteX85" fmla="*/ 7012780 w 7115748"/>
                <a:gd name="connsiteY85" fmla="*/ 33337 h 371681"/>
                <a:gd name="connsiteX86" fmla="*/ 7060405 w 7115748"/>
                <a:gd name="connsiteY86" fmla="*/ 23812 h 371681"/>
                <a:gd name="connsiteX87" fmla="*/ 7110411 w 7115748"/>
                <a:gd name="connsiteY87" fmla="*/ 33337 h 371681"/>
                <a:gd name="connsiteX88" fmla="*/ 7110413 w 7115748"/>
                <a:gd name="connsiteY88" fmla="*/ 100010 h 371681"/>
                <a:gd name="connsiteX89" fmla="*/ 7110411 w 7115748"/>
                <a:gd name="connsiteY89" fmla="*/ 197644 h 371681"/>
                <a:gd name="connsiteX90" fmla="*/ 7046117 w 7115748"/>
                <a:gd name="connsiteY90" fmla="*/ 214312 h 371681"/>
                <a:gd name="connsiteX91" fmla="*/ 6900862 w 7115748"/>
                <a:gd name="connsiteY91" fmla="*/ 152398 h 371681"/>
                <a:gd name="connsiteX92" fmla="*/ 6803231 w 7115748"/>
                <a:gd name="connsiteY92" fmla="*/ 126204 h 371681"/>
                <a:gd name="connsiteX93" fmla="*/ 6688930 w 7115748"/>
                <a:gd name="connsiteY93" fmla="*/ 133349 h 371681"/>
                <a:gd name="connsiteX94" fmla="*/ 6491286 w 7115748"/>
                <a:gd name="connsiteY94" fmla="*/ 164305 h 371681"/>
                <a:gd name="connsiteX95" fmla="*/ 6234111 w 7115748"/>
                <a:gd name="connsiteY95" fmla="*/ 147635 h 371681"/>
                <a:gd name="connsiteX96" fmla="*/ 5931693 w 7115748"/>
                <a:gd name="connsiteY96" fmla="*/ 183355 h 371681"/>
                <a:gd name="connsiteX97" fmla="*/ 5722142 w 7115748"/>
                <a:gd name="connsiteY97" fmla="*/ 180973 h 371681"/>
                <a:gd name="connsiteX98" fmla="*/ 5493543 w 7115748"/>
                <a:gd name="connsiteY98" fmla="*/ 211930 h 371681"/>
                <a:gd name="connsiteX99" fmla="*/ 5495924 w 7115748"/>
                <a:gd name="connsiteY99" fmla="*/ 211930 h 371681"/>
                <a:gd name="connsiteX100" fmla="*/ 5355429 w 7115748"/>
                <a:gd name="connsiteY100" fmla="*/ 204785 h 371681"/>
                <a:gd name="connsiteX101" fmla="*/ 5155405 w 7115748"/>
                <a:gd name="connsiteY101" fmla="*/ 223835 h 371681"/>
                <a:gd name="connsiteX102" fmla="*/ 4976811 w 7115748"/>
                <a:gd name="connsiteY102" fmla="*/ 207167 h 371681"/>
                <a:gd name="connsiteX103" fmla="*/ 4838699 w 7115748"/>
                <a:gd name="connsiteY103" fmla="*/ 223836 h 371681"/>
                <a:gd name="connsiteX104" fmla="*/ 4619624 w 7115748"/>
                <a:gd name="connsiteY104" fmla="*/ 259554 h 371681"/>
                <a:gd name="connsiteX105" fmla="*/ 4417218 w 7115748"/>
                <a:gd name="connsiteY105" fmla="*/ 245268 h 371681"/>
                <a:gd name="connsiteX106" fmla="*/ 4126706 w 7115748"/>
                <a:gd name="connsiteY106" fmla="*/ 280986 h 371681"/>
                <a:gd name="connsiteX107" fmla="*/ 3964780 w 7115748"/>
                <a:gd name="connsiteY107" fmla="*/ 261936 h 371681"/>
                <a:gd name="connsiteX108" fmla="*/ 3826668 w 7115748"/>
                <a:gd name="connsiteY108" fmla="*/ 271461 h 371681"/>
                <a:gd name="connsiteX109" fmla="*/ 3557586 w 7115748"/>
                <a:gd name="connsiteY109" fmla="*/ 252411 h 371681"/>
                <a:gd name="connsiteX110" fmla="*/ 3367086 w 7115748"/>
                <a:gd name="connsiteY110" fmla="*/ 242886 h 371681"/>
                <a:gd name="connsiteX111" fmla="*/ 3202780 w 7115748"/>
                <a:gd name="connsiteY111" fmla="*/ 261936 h 371681"/>
                <a:gd name="connsiteX112" fmla="*/ 3057524 w 7115748"/>
                <a:gd name="connsiteY112" fmla="*/ 276224 h 371681"/>
                <a:gd name="connsiteX113" fmla="*/ 2912268 w 7115748"/>
                <a:gd name="connsiteY113" fmla="*/ 264317 h 371681"/>
                <a:gd name="connsiteX114" fmla="*/ 2736056 w 7115748"/>
                <a:gd name="connsiteY114" fmla="*/ 288127 h 371681"/>
                <a:gd name="connsiteX115" fmla="*/ 2581273 w 7115748"/>
                <a:gd name="connsiteY115" fmla="*/ 292891 h 371681"/>
                <a:gd name="connsiteX116" fmla="*/ 2474117 w 7115748"/>
                <a:gd name="connsiteY116" fmla="*/ 278603 h 371681"/>
                <a:gd name="connsiteX117" fmla="*/ 2336005 w 7115748"/>
                <a:gd name="connsiteY117" fmla="*/ 302418 h 371681"/>
                <a:gd name="connsiteX118" fmla="*/ 2214561 w 7115748"/>
                <a:gd name="connsiteY118" fmla="*/ 295273 h 371681"/>
                <a:gd name="connsiteX119" fmla="*/ 2081211 w 7115748"/>
                <a:gd name="connsiteY119" fmla="*/ 314324 h 371681"/>
                <a:gd name="connsiteX120" fmla="*/ 1971673 w 7115748"/>
                <a:gd name="connsiteY120" fmla="*/ 300036 h 371681"/>
                <a:gd name="connsiteX121" fmla="*/ 1897854 w 7115748"/>
                <a:gd name="connsiteY121" fmla="*/ 314323 h 371681"/>
                <a:gd name="connsiteX122" fmla="*/ 1812130 w 7115748"/>
                <a:gd name="connsiteY122" fmla="*/ 300035 h 371681"/>
                <a:gd name="connsiteX123" fmla="*/ 1631155 w 7115748"/>
                <a:gd name="connsiteY123" fmla="*/ 314324 h 371681"/>
                <a:gd name="connsiteX124" fmla="*/ 1214436 w 7115748"/>
                <a:gd name="connsiteY124" fmla="*/ 330993 h 371681"/>
                <a:gd name="connsiteX125" fmla="*/ 740567 w 7115748"/>
                <a:gd name="connsiteY125" fmla="*/ 371474 h 371681"/>
                <a:gd name="connsiteX126" fmla="*/ 290511 w 7115748"/>
                <a:gd name="connsiteY126" fmla="*/ 361949 h 371681"/>
                <a:gd name="connsiteX127" fmla="*/ 0 w 7115748"/>
                <a:gd name="connsiteY127" fmla="*/ 359568 h 371681"/>
                <a:gd name="connsiteX128" fmla="*/ 4761 w 7115748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46117 w 7113466"/>
                <a:gd name="connsiteY90" fmla="*/ 214312 h 371681"/>
                <a:gd name="connsiteX91" fmla="*/ 6900862 w 7113466"/>
                <a:gd name="connsiteY91" fmla="*/ 152398 h 371681"/>
                <a:gd name="connsiteX92" fmla="*/ 6803231 w 7113466"/>
                <a:gd name="connsiteY92" fmla="*/ 126204 h 371681"/>
                <a:gd name="connsiteX93" fmla="*/ 6688930 w 7113466"/>
                <a:gd name="connsiteY93" fmla="*/ 133349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00862 w 7113466"/>
                <a:gd name="connsiteY91" fmla="*/ 152398 h 371681"/>
                <a:gd name="connsiteX92" fmla="*/ 6803231 w 7113466"/>
                <a:gd name="connsiteY92" fmla="*/ 126204 h 371681"/>
                <a:gd name="connsiteX93" fmla="*/ 6688930 w 7113466"/>
                <a:gd name="connsiteY93" fmla="*/ 133349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26204 h 371681"/>
                <a:gd name="connsiteX93" fmla="*/ 6688930 w 7113466"/>
                <a:gd name="connsiteY93" fmla="*/ 133349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47635 h 371681"/>
                <a:gd name="connsiteX93" fmla="*/ 6688930 w 7113466"/>
                <a:gd name="connsiteY93" fmla="*/ 133349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47635 h 371681"/>
                <a:gd name="connsiteX93" fmla="*/ 6693693 w 7113466"/>
                <a:gd name="connsiteY93" fmla="*/ 159542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47635 h 371681"/>
                <a:gd name="connsiteX93" fmla="*/ 6693693 w 7113466"/>
                <a:gd name="connsiteY93" fmla="*/ 159542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47635 h 371681"/>
                <a:gd name="connsiteX93" fmla="*/ 6693693 w 7113466"/>
                <a:gd name="connsiteY93" fmla="*/ 159542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47635 h 371681"/>
                <a:gd name="connsiteX93" fmla="*/ 6693693 w 7113466"/>
                <a:gd name="connsiteY93" fmla="*/ 159542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</a:cxnLst>
              <a:rect l="l" t="t" r="r" b="b"/>
              <a:pathLst>
                <a:path w="7113466" h="371681">
                  <a:moveTo>
                    <a:pt x="4761" y="197644"/>
                  </a:moveTo>
                  <a:lnTo>
                    <a:pt x="492917" y="207169"/>
                  </a:lnTo>
                  <a:cubicBezTo>
                    <a:pt x="621108" y="210344"/>
                    <a:pt x="682624" y="218282"/>
                    <a:pt x="773905" y="216694"/>
                  </a:cubicBezTo>
                  <a:cubicBezTo>
                    <a:pt x="865186" y="215107"/>
                    <a:pt x="946149" y="203200"/>
                    <a:pt x="1040605" y="197644"/>
                  </a:cubicBezTo>
                  <a:lnTo>
                    <a:pt x="1323974" y="180975"/>
                  </a:lnTo>
                  <a:cubicBezTo>
                    <a:pt x="1378743" y="182562"/>
                    <a:pt x="1434305" y="185340"/>
                    <a:pt x="1488280" y="185737"/>
                  </a:cubicBezTo>
                  <a:lnTo>
                    <a:pt x="1647823" y="183355"/>
                  </a:lnTo>
                  <a:cubicBezTo>
                    <a:pt x="1693860" y="180577"/>
                    <a:pt x="1747043" y="172244"/>
                    <a:pt x="1764505" y="169069"/>
                  </a:cubicBezTo>
                  <a:lnTo>
                    <a:pt x="1816892" y="159544"/>
                  </a:lnTo>
                  <a:cubicBezTo>
                    <a:pt x="1837926" y="161925"/>
                    <a:pt x="1869280" y="190500"/>
                    <a:pt x="1890711" y="183356"/>
                  </a:cubicBezTo>
                  <a:lnTo>
                    <a:pt x="1955005" y="161925"/>
                  </a:lnTo>
                  <a:cubicBezTo>
                    <a:pt x="1980008" y="161131"/>
                    <a:pt x="2009774" y="184150"/>
                    <a:pt x="2040730" y="178594"/>
                  </a:cubicBezTo>
                  <a:lnTo>
                    <a:pt x="2133599" y="161925"/>
                  </a:lnTo>
                  <a:cubicBezTo>
                    <a:pt x="2161777" y="157559"/>
                    <a:pt x="2178049" y="146844"/>
                    <a:pt x="2209799" y="152400"/>
                  </a:cubicBezTo>
                  <a:lnTo>
                    <a:pt x="2305049" y="169069"/>
                  </a:lnTo>
                  <a:cubicBezTo>
                    <a:pt x="2333624" y="168672"/>
                    <a:pt x="2352674" y="153988"/>
                    <a:pt x="2381249" y="150019"/>
                  </a:cubicBezTo>
                  <a:lnTo>
                    <a:pt x="2466974" y="138112"/>
                  </a:lnTo>
                  <a:cubicBezTo>
                    <a:pt x="2496740" y="138509"/>
                    <a:pt x="2528092" y="155575"/>
                    <a:pt x="2559842" y="152400"/>
                  </a:cubicBezTo>
                  <a:lnTo>
                    <a:pt x="2655092" y="142875"/>
                  </a:lnTo>
                  <a:cubicBezTo>
                    <a:pt x="2681683" y="143272"/>
                    <a:pt x="2691605" y="155575"/>
                    <a:pt x="2719386" y="154781"/>
                  </a:cubicBezTo>
                  <a:lnTo>
                    <a:pt x="2802730" y="152400"/>
                  </a:lnTo>
                  <a:cubicBezTo>
                    <a:pt x="2834877" y="148828"/>
                    <a:pt x="2879723" y="133350"/>
                    <a:pt x="2912267" y="133350"/>
                  </a:cubicBezTo>
                  <a:lnTo>
                    <a:pt x="3009899" y="133350"/>
                  </a:lnTo>
                  <a:cubicBezTo>
                    <a:pt x="3040061" y="134144"/>
                    <a:pt x="3077367" y="143668"/>
                    <a:pt x="3093242" y="138112"/>
                  </a:cubicBezTo>
                  <a:lnTo>
                    <a:pt x="3140867" y="121444"/>
                  </a:lnTo>
                  <a:cubicBezTo>
                    <a:pt x="3165076" y="119063"/>
                    <a:pt x="3207543" y="132556"/>
                    <a:pt x="3238499" y="123825"/>
                  </a:cubicBezTo>
                  <a:lnTo>
                    <a:pt x="3331367" y="97631"/>
                  </a:lnTo>
                  <a:lnTo>
                    <a:pt x="3369467" y="102394"/>
                  </a:lnTo>
                  <a:lnTo>
                    <a:pt x="3390899" y="111919"/>
                  </a:lnTo>
                  <a:lnTo>
                    <a:pt x="3421855" y="111919"/>
                  </a:lnTo>
                  <a:lnTo>
                    <a:pt x="3462336" y="111919"/>
                  </a:lnTo>
                  <a:lnTo>
                    <a:pt x="3512342" y="109537"/>
                  </a:lnTo>
                  <a:lnTo>
                    <a:pt x="3538536" y="107156"/>
                  </a:lnTo>
                  <a:lnTo>
                    <a:pt x="3567111" y="102394"/>
                  </a:lnTo>
                  <a:lnTo>
                    <a:pt x="3605211" y="111919"/>
                  </a:lnTo>
                  <a:lnTo>
                    <a:pt x="3733799" y="140494"/>
                  </a:lnTo>
                  <a:lnTo>
                    <a:pt x="3783805" y="135731"/>
                  </a:lnTo>
                  <a:lnTo>
                    <a:pt x="3831430" y="123825"/>
                  </a:lnTo>
                  <a:lnTo>
                    <a:pt x="3869530" y="140494"/>
                  </a:lnTo>
                  <a:lnTo>
                    <a:pt x="3926680" y="138112"/>
                  </a:lnTo>
                  <a:lnTo>
                    <a:pt x="3957636" y="133350"/>
                  </a:lnTo>
                  <a:lnTo>
                    <a:pt x="4036218" y="147637"/>
                  </a:lnTo>
                  <a:lnTo>
                    <a:pt x="4098130" y="142875"/>
                  </a:lnTo>
                  <a:lnTo>
                    <a:pt x="4179093" y="126206"/>
                  </a:lnTo>
                  <a:lnTo>
                    <a:pt x="4257674" y="111919"/>
                  </a:lnTo>
                  <a:lnTo>
                    <a:pt x="4310061" y="111919"/>
                  </a:lnTo>
                  <a:lnTo>
                    <a:pt x="4355305" y="111919"/>
                  </a:lnTo>
                  <a:cubicBezTo>
                    <a:pt x="4380705" y="111125"/>
                    <a:pt x="4421980" y="107950"/>
                    <a:pt x="4462461" y="107156"/>
                  </a:cubicBezTo>
                  <a:cubicBezTo>
                    <a:pt x="4502942" y="106362"/>
                    <a:pt x="4572793" y="115093"/>
                    <a:pt x="4598193" y="107156"/>
                  </a:cubicBezTo>
                  <a:lnTo>
                    <a:pt x="4674393" y="83344"/>
                  </a:lnTo>
                  <a:lnTo>
                    <a:pt x="4722018" y="76200"/>
                  </a:lnTo>
                  <a:lnTo>
                    <a:pt x="4774405" y="85725"/>
                  </a:lnTo>
                  <a:lnTo>
                    <a:pt x="4852986" y="61912"/>
                  </a:lnTo>
                  <a:lnTo>
                    <a:pt x="4919661" y="66675"/>
                  </a:lnTo>
                  <a:lnTo>
                    <a:pt x="4979193" y="54769"/>
                  </a:lnTo>
                  <a:cubicBezTo>
                    <a:pt x="4997846" y="54372"/>
                    <a:pt x="5004196" y="61913"/>
                    <a:pt x="5031580" y="64294"/>
                  </a:cubicBezTo>
                  <a:cubicBezTo>
                    <a:pt x="5058964" y="66675"/>
                    <a:pt x="5130799" y="69056"/>
                    <a:pt x="5143499" y="69056"/>
                  </a:cubicBezTo>
                  <a:lnTo>
                    <a:pt x="5181599" y="69056"/>
                  </a:lnTo>
                  <a:lnTo>
                    <a:pt x="5245893" y="54769"/>
                  </a:lnTo>
                  <a:lnTo>
                    <a:pt x="5300661" y="54769"/>
                  </a:lnTo>
                  <a:lnTo>
                    <a:pt x="5353049" y="47625"/>
                  </a:lnTo>
                  <a:lnTo>
                    <a:pt x="5395911" y="47625"/>
                  </a:lnTo>
                  <a:cubicBezTo>
                    <a:pt x="5413770" y="50006"/>
                    <a:pt x="5442743" y="60721"/>
                    <a:pt x="5460205" y="61912"/>
                  </a:cubicBezTo>
                  <a:cubicBezTo>
                    <a:pt x="5477668" y="63103"/>
                    <a:pt x="5486002" y="55959"/>
                    <a:pt x="5500686" y="54769"/>
                  </a:cubicBezTo>
                  <a:lnTo>
                    <a:pt x="5548311" y="54769"/>
                  </a:lnTo>
                  <a:cubicBezTo>
                    <a:pt x="5564186" y="54769"/>
                    <a:pt x="5619352" y="52387"/>
                    <a:pt x="5638799" y="47625"/>
                  </a:cubicBezTo>
                  <a:lnTo>
                    <a:pt x="5664993" y="26194"/>
                  </a:lnTo>
                  <a:lnTo>
                    <a:pt x="5719761" y="26194"/>
                  </a:lnTo>
                  <a:cubicBezTo>
                    <a:pt x="5738017" y="28972"/>
                    <a:pt x="5757068" y="40481"/>
                    <a:pt x="5774530" y="42862"/>
                  </a:cubicBezTo>
                  <a:cubicBezTo>
                    <a:pt x="5791992" y="45243"/>
                    <a:pt x="5806280" y="43656"/>
                    <a:pt x="5824536" y="40481"/>
                  </a:cubicBezTo>
                  <a:lnTo>
                    <a:pt x="5884068" y="23812"/>
                  </a:lnTo>
                  <a:lnTo>
                    <a:pt x="5945980" y="21431"/>
                  </a:lnTo>
                  <a:lnTo>
                    <a:pt x="5984080" y="14287"/>
                  </a:lnTo>
                  <a:lnTo>
                    <a:pt x="5993605" y="0"/>
                  </a:lnTo>
                  <a:lnTo>
                    <a:pt x="6043611" y="9525"/>
                  </a:lnTo>
                  <a:lnTo>
                    <a:pt x="6134099" y="2381"/>
                  </a:lnTo>
                  <a:lnTo>
                    <a:pt x="6207918" y="0"/>
                  </a:lnTo>
                  <a:lnTo>
                    <a:pt x="6324599" y="9525"/>
                  </a:lnTo>
                  <a:lnTo>
                    <a:pt x="6412705" y="11906"/>
                  </a:lnTo>
                  <a:lnTo>
                    <a:pt x="6512718" y="19050"/>
                  </a:lnTo>
                  <a:lnTo>
                    <a:pt x="6588918" y="21431"/>
                  </a:lnTo>
                  <a:lnTo>
                    <a:pt x="6679405" y="11906"/>
                  </a:lnTo>
                  <a:lnTo>
                    <a:pt x="6734174" y="19050"/>
                  </a:lnTo>
                  <a:lnTo>
                    <a:pt x="6850855" y="23812"/>
                  </a:lnTo>
                  <a:lnTo>
                    <a:pt x="6953249" y="28575"/>
                  </a:lnTo>
                  <a:lnTo>
                    <a:pt x="7012780" y="33337"/>
                  </a:lnTo>
                  <a:lnTo>
                    <a:pt x="7060405" y="23812"/>
                  </a:lnTo>
                  <a:lnTo>
                    <a:pt x="7110411" y="33337"/>
                  </a:lnTo>
                  <a:cubicBezTo>
                    <a:pt x="7118349" y="44846"/>
                    <a:pt x="7108032" y="74213"/>
                    <a:pt x="7110413" y="100010"/>
                  </a:cubicBezTo>
                  <a:cubicBezTo>
                    <a:pt x="7112794" y="125807"/>
                    <a:pt x="7111601" y="158750"/>
                    <a:pt x="7105648" y="176213"/>
                  </a:cubicBezTo>
                  <a:cubicBezTo>
                    <a:pt x="7099695" y="193676"/>
                    <a:pt x="7101679" y="208359"/>
                    <a:pt x="7074692" y="204787"/>
                  </a:cubicBezTo>
                  <a:cubicBezTo>
                    <a:pt x="7047705" y="201215"/>
                    <a:pt x="6990555" y="157160"/>
                    <a:pt x="6943724" y="154779"/>
                  </a:cubicBezTo>
                  <a:lnTo>
                    <a:pt x="6803231" y="147635"/>
                  </a:lnTo>
                  <a:cubicBezTo>
                    <a:pt x="6756400" y="145254"/>
                    <a:pt x="6745684" y="156764"/>
                    <a:pt x="6693693" y="159542"/>
                  </a:cubicBezTo>
                  <a:cubicBezTo>
                    <a:pt x="6641702" y="162320"/>
                    <a:pt x="6567883" y="166290"/>
                    <a:pt x="6491286" y="164305"/>
                  </a:cubicBezTo>
                  <a:cubicBezTo>
                    <a:pt x="6415086" y="159542"/>
                    <a:pt x="6327376" y="144460"/>
                    <a:pt x="6234111" y="147635"/>
                  </a:cubicBezTo>
                  <a:cubicBezTo>
                    <a:pt x="6140846" y="150810"/>
                    <a:pt x="6017021" y="177799"/>
                    <a:pt x="5931693" y="183355"/>
                  </a:cubicBezTo>
                  <a:lnTo>
                    <a:pt x="5722142" y="180973"/>
                  </a:lnTo>
                  <a:lnTo>
                    <a:pt x="5493543" y="211930"/>
                  </a:lnTo>
                  <a:cubicBezTo>
                    <a:pt x="5424487" y="213914"/>
                    <a:pt x="5518943" y="213121"/>
                    <a:pt x="5495924" y="211930"/>
                  </a:cubicBezTo>
                  <a:cubicBezTo>
                    <a:pt x="5472905" y="210739"/>
                    <a:pt x="5412182" y="202801"/>
                    <a:pt x="5355429" y="204785"/>
                  </a:cubicBezTo>
                  <a:cubicBezTo>
                    <a:pt x="5298676" y="206769"/>
                    <a:pt x="5218508" y="223438"/>
                    <a:pt x="5155405" y="223835"/>
                  </a:cubicBezTo>
                  <a:lnTo>
                    <a:pt x="4976811" y="207167"/>
                  </a:lnTo>
                  <a:lnTo>
                    <a:pt x="4838699" y="223836"/>
                  </a:lnTo>
                  <a:cubicBezTo>
                    <a:pt x="4692649" y="228995"/>
                    <a:pt x="4689871" y="255982"/>
                    <a:pt x="4619624" y="259554"/>
                  </a:cubicBezTo>
                  <a:cubicBezTo>
                    <a:pt x="4549377" y="263126"/>
                    <a:pt x="4499371" y="238918"/>
                    <a:pt x="4417218" y="245268"/>
                  </a:cubicBezTo>
                  <a:cubicBezTo>
                    <a:pt x="4301728" y="253206"/>
                    <a:pt x="4202112" y="278208"/>
                    <a:pt x="4126706" y="280986"/>
                  </a:cubicBezTo>
                  <a:cubicBezTo>
                    <a:pt x="4051300" y="283764"/>
                    <a:pt x="4010817" y="258761"/>
                    <a:pt x="3964780" y="261936"/>
                  </a:cubicBezTo>
                  <a:lnTo>
                    <a:pt x="3826668" y="271461"/>
                  </a:lnTo>
                  <a:cubicBezTo>
                    <a:pt x="3759199" y="273842"/>
                    <a:pt x="3634183" y="257174"/>
                    <a:pt x="3557586" y="252411"/>
                  </a:cubicBezTo>
                  <a:cubicBezTo>
                    <a:pt x="3480989" y="247649"/>
                    <a:pt x="3426220" y="241298"/>
                    <a:pt x="3367086" y="242886"/>
                  </a:cubicBezTo>
                  <a:cubicBezTo>
                    <a:pt x="3307952" y="244474"/>
                    <a:pt x="3254374" y="256380"/>
                    <a:pt x="3202780" y="261936"/>
                  </a:cubicBezTo>
                  <a:cubicBezTo>
                    <a:pt x="3151186" y="267492"/>
                    <a:pt x="3105943" y="275827"/>
                    <a:pt x="3057524" y="276224"/>
                  </a:cubicBezTo>
                  <a:cubicBezTo>
                    <a:pt x="3009105" y="276621"/>
                    <a:pt x="2939255" y="265111"/>
                    <a:pt x="2912268" y="264317"/>
                  </a:cubicBezTo>
                  <a:cubicBezTo>
                    <a:pt x="2853531" y="272254"/>
                    <a:pt x="2791222" y="283365"/>
                    <a:pt x="2736056" y="288127"/>
                  </a:cubicBezTo>
                  <a:cubicBezTo>
                    <a:pt x="2680890" y="292889"/>
                    <a:pt x="2624929" y="294478"/>
                    <a:pt x="2581273" y="292891"/>
                  </a:cubicBezTo>
                  <a:cubicBezTo>
                    <a:pt x="2537617" y="291304"/>
                    <a:pt x="2509836" y="283366"/>
                    <a:pt x="2474117" y="278603"/>
                  </a:cubicBezTo>
                  <a:cubicBezTo>
                    <a:pt x="2438398" y="273840"/>
                    <a:pt x="2379264" y="299640"/>
                    <a:pt x="2336005" y="302418"/>
                  </a:cubicBezTo>
                  <a:cubicBezTo>
                    <a:pt x="2261789" y="305196"/>
                    <a:pt x="2257027" y="293289"/>
                    <a:pt x="2214561" y="295273"/>
                  </a:cubicBezTo>
                  <a:cubicBezTo>
                    <a:pt x="2172095" y="297257"/>
                    <a:pt x="2121692" y="313530"/>
                    <a:pt x="2081211" y="314324"/>
                  </a:cubicBezTo>
                  <a:cubicBezTo>
                    <a:pt x="2040730" y="315118"/>
                    <a:pt x="2001439" y="302814"/>
                    <a:pt x="1971673" y="300036"/>
                  </a:cubicBezTo>
                  <a:cubicBezTo>
                    <a:pt x="1941114" y="300036"/>
                    <a:pt x="1924444" y="314323"/>
                    <a:pt x="1897854" y="314323"/>
                  </a:cubicBezTo>
                  <a:lnTo>
                    <a:pt x="1812130" y="300035"/>
                  </a:lnTo>
                  <a:cubicBezTo>
                    <a:pt x="1752599" y="308767"/>
                    <a:pt x="1730771" y="309164"/>
                    <a:pt x="1631155" y="314324"/>
                  </a:cubicBezTo>
                  <a:cubicBezTo>
                    <a:pt x="1531539" y="319484"/>
                    <a:pt x="1362867" y="321468"/>
                    <a:pt x="1214436" y="330993"/>
                  </a:cubicBezTo>
                  <a:cubicBezTo>
                    <a:pt x="1066005" y="340518"/>
                    <a:pt x="890586" y="374649"/>
                    <a:pt x="740567" y="371474"/>
                  </a:cubicBezTo>
                  <a:lnTo>
                    <a:pt x="290511" y="361949"/>
                  </a:lnTo>
                  <a:lnTo>
                    <a:pt x="0" y="359568"/>
                  </a:lnTo>
                  <a:cubicBezTo>
                    <a:pt x="1587" y="229393"/>
                    <a:pt x="3174" y="327819"/>
                    <a:pt x="4761" y="197644"/>
                  </a:cubicBez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4BFA2ED-69DD-4BCE-948B-0FC5EAEBC8E3}"/>
                </a:ext>
              </a:extLst>
            </p:cNvPr>
            <p:cNvSpPr/>
            <p:nvPr/>
          </p:nvSpPr>
          <p:spPr>
            <a:xfrm>
              <a:off x="-3538628" y="531129"/>
              <a:ext cx="381001" cy="111940"/>
            </a:xfrm>
            <a:custGeom>
              <a:avLst/>
              <a:gdLst>
                <a:gd name="connsiteX0" fmla="*/ 0 w 381000"/>
                <a:gd name="connsiteY0" fmla="*/ 69056 h 92869"/>
                <a:gd name="connsiteX1" fmla="*/ 66675 w 381000"/>
                <a:gd name="connsiteY1" fmla="*/ 57150 h 92869"/>
                <a:gd name="connsiteX2" fmla="*/ 145256 w 381000"/>
                <a:gd name="connsiteY2" fmla="*/ 47625 h 92869"/>
                <a:gd name="connsiteX3" fmla="*/ 164306 w 381000"/>
                <a:gd name="connsiteY3" fmla="*/ 38100 h 92869"/>
                <a:gd name="connsiteX4" fmla="*/ 178593 w 381000"/>
                <a:gd name="connsiteY4" fmla="*/ 7144 h 92869"/>
                <a:gd name="connsiteX5" fmla="*/ 188118 w 381000"/>
                <a:gd name="connsiteY5" fmla="*/ 9525 h 92869"/>
                <a:gd name="connsiteX6" fmla="*/ 221456 w 381000"/>
                <a:gd name="connsiteY6" fmla="*/ 26194 h 92869"/>
                <a:gd name="connsiteX7" fmla="*/ 235743 w 381000"/>
                <a:gd name="connsiteY7" fmla="*/ 42862 h 92869"/>
                <a:gd name="connsiteX8" fmla="*/ 264318 w 381000"/>
                <a:gd name="connsiteY8" fmla="*/ 52387 h 92869"/>
                <a:gd name="connsiteX9" fmla="*/ 302418 w 381000"/>
                <a:gd name="connsiteY9" fmla="*/ 26194 h 92869"/>
                <a:gd name="connsiteX10" fmla="*/ 333375 w 381000"/>
                <a:gd name="connsiteY10" fmla="*/ 0 h 92869"/>
                <a:gd name="connsiteX11" fmla="*/ 359568 w 381000"/>
                <a:gd name="connsiteY11" fmla="*/ 30956 h 92869"/>
                <a:gd name="connsiteX12" fmla="*/ 378618 w 381000"/>
                <a:gd name="connsiteY12" fmla="*/ 21431 h 92869"/>
                <a:gd name="connsiteX13" fmla="*/ 381000 w 381000"/>
                <a:gd name="connsiteY13" fmla="*/ 28575 h 92869"/>
                <a:gd name="connsiteX14" fmla="*/ 330993 w 381000"/>
                <a:gd name="connsiteY14" fmla="*/ 54769 h 92869"/>
                <a:gd name="connsiteX15" fmla="*/ 309562 w 381000"/>
                <a:gd name="connsiteY15" fmla="*/ 64294 h 92869"/>
                <a:gd name="connsiteX16" fmla="*/ 283368 w 381000"/>
                <a:gd name="connsiteY16" fmla="*/ 69056 h 92869"/>
                <a:gd name="connsiteX17" fmla="*/ 264318 w 381000"/>
                <a:gd name="connsiteY17" fmla="*/ 78581 h 92869"/>
                <a:gd name="connsiteX18" fmla="*/ 226218 w 381000"/>
                <a:gd name="connsiteY18" fmla="*/ 83344 h 92869"/>
                <a:gd name="connsiteX19" fmla="*/ 92868 w 381000"/>
                <a:gd name="connsiteY19" fmla="*/ 92869 h 92869"/>
                <a:gd name="connsiteX20" fmla="*/ 0 w 381000"/>
                <a:gd name="connsiteY20" fmla="*/ 69056 h 92869"/>
                <a:gd name="connsiteX0" fmla="*/ 1 w 381001"/>
                <a:gd name="connsiteY0" fmla="*/ 69056 h 109537"/>
                <a:gd name="connsiteX1" fmla="*/ 66676 w 381001"/>
                <a:gd name="connsiteY1" fmla="*/ 57150 h 109537"/>
                <a:gd name="connsiteX2" fmla="*/ 145257 w 381001"/>
                <a:gd name="connsiteY2" fmla="*/ 47625 h 109537"/>
                <a:gd name="connsiteX3" fmla="*/ 164307 w 381001"/>
                <a:gd name="connsiteY3" fmla="*/ 38100 h 109537"/>
                <a:gd name="connsiteX4" fmla="*/ 178594 w 381001"/>
                <a:gd name="connsiteY4" fmla="*/ 7144 h 109537"/>
                <a:gd name="connsiteX5" fmla="*/ 188119 w 381001"/>
                <a:gd name="connsiteY5" fmla="*/ 9525 h 109537"/>
                <a:gd name="connsiteX6" fmla="*/ 221457 w 381001"/>
                <a:gd name="connsiteY6" fmla="*/ 26194 h 109537"/>
                <a:gd name="connsiteX7" fmla="*/ 235744 w 381001"/>
                <a:gd name="connsiteY7" fmla="*/ 42862 h 109537"/>
                <a:gd name="connsiteX8" fmla="*/ 264319 w 381001"/>
                <a:gd name="connsiteY8" fmla="*/ 52387 h 109537"/>
                <a:gd name="connsiteX9" fmla="*/ 302419 w 381001"/>
                <a:gd name="connsiteY9" fmla="*/ 26194 h 109537"/>
                <a:gd name="connsiteX10" fmla="*/ 333376 w 381001"/>
                <a:gd name="connsiteY10" fmla="*/ 0 h 109537"/>
                <a:gd name="connsiteX11" fmla="*/ 359569 w 381001"/>
                <a:gd name="connsiteY11" fmla="*/ 30956 h 109537"/>
                <a:gd name="connsiteX12" fmla="*/ 378619 w 381001"/>
                <a:gd name="connsiteY12" fmla="*/ 21431 h 109537"/>
                <a:gd name="connsiteX13" fmla="*/ 381001 w 381001"/>
                <a:gd name="connsiteY13" fmla="*/ 28575 h 109537"/>
                <a:gd name="connsiteX14" fmla="*/ 330994 w 381001"/>
                <a:gd name="connsiteY14" fmla="*/ 54769 h 109537"/>
                <a:gd name="connsiteX15" fmla="*/ 309563 w 381001"/>
                <a:gd name="connsiteY15" fmla="*/ 64294 h 109537"/>
                <a:gd name="connsiteX16" fmla="*/ 283369 w 381001"/>
                <a:gd name="connsiteY16" fmla="*/ 69056 h 109537"/>
                <a:gd name="connsiteX17" fmla="*/ 264319 w 381001"/>
                <a:gd name="connsiteY17" fmla="*/ 78581 h 109537"/>
                <a:gd name="connsiteX18" fmla="*/ 226219 w 381001"/>
                <a:gd name="connsiteY18" fmla="*/ 83344 h 109537"/>
                <a:gd name="connsiteX19" fmla="*/ 0 w 381001"/>
                <a:gd name="connsiteY19" fmla="*/ 109537 h 109537"/>
                <a:gd name="connsiteX20" fmla="*/ 1 w 381001"/>
                <a:gd name="connsiteY20" fmla="*/ 69056 h 109537"/>
                <a:gd name="connsiteX0" fmla="*/ 1 w 381001"/>
                <a:gd name="connsiteY0" fmla="*/ 71437 h 111918"/>
                <a:gd name="connsiteX1" fmla="*/ 66676 w 381001"/>
                <a:gd name="connsiteY1" fmla="*/ 59531 h 111918"/>
                <a:gd name="connsiteX2" fmla="*/ 145257 w 381001"/>
                <a:gd name="connsiteY2" fmla="*/ 50006 h 111918"/>
                <a:gd name="connsiteX3" fmla="*/ 164307 w 381001"/>
                <a:gd name="connsiteY3" fmla="*/ 40481 h 111918"/>
                <a:gd name="connsiteX4" fmla="*/ 178594 w 381001"/>
                <a:gd name="connsiteY4" fmla="*/ 9525 h 111918"/>
                <a:gd name="connsiteX5" fmla="*/ 188119 w 381001"/>
                <a:gd name="connsiteY5" fmla="*/ 11906 h 111918"/>
                <a:gd name="connsiteX6" fmla="*/ 221457 w 381001"/>
                <a:gd name="connsiteY6" fmla="*/ 28575 h 111918"/>
                <a:gd name="connsiteX7" fmla="*/ 235744 w 381001"/>
                <a:gd name="connsiteY7" fmla="*/ 45243 h 111918"/>
                <a:gd name="connsiteX8" fmla="*/ 264319 w 381001"/>
                <a:gd name="connsiteY8" fmla="*/ 54768 h 111918"/>
                <a:gd name="connsiteX9" fmla="*/ 302419 w 381001"/>
                <a:gd name="connsiteY9" fmla="*/ 28575 h 111918"/>
                <a:gd name="connsiteX10" fmla="*/ 338139 w 381001"/>
                <a:gd name="connsiteY10" fmla="*/ 0 h 111918"/>
                <a:gd name="connsiteX11" fmla="*/ 359569 w 381001"/>
                <a:gd name="connsiteY11" fmla="*/ 33337 h 111918"/>
                <a:gd name="connsiteX12" fmla="*/ 378619 w 381001"/>
                <a:gd name="connsiteY12" fmla="*/ 23812 h 111918"/>
                <a:gd name="connsiteX13" fmla="*/ 381001 w 381001"/>
                <a:gd name="connsiteY13" fmla="*/ 30956 h 111918"/>
                <a:gd name="connsiteX14" fmla="*/ 330994 w 381001"/>
                <a:gd name="connsiteY14" fmla="*/ 57150 h 111918"/>
                <a:gd name="connsiteX15" fmla="*/ 309563 w 381001"/>
                <a:gd name="connsiteY15" fmla="*/ 66675 h 111918"/>
                <a:gd name="connsiteX16" fmla="*/ 283369 w 381001"/>
                <a:gd name="connsiteY16" fmla="*/ 71437 h 111918"/>
                <a:gd name="connsiteX17" fmla="*/ 264319 w 381001"/>
                <a:gd name="connsiteY17" fmla="*/ 80962 h 111918"/>
                <a:gd name="connsiteX18" fmla="*/ 226219 w 381001"/>
                <a:gd name="connsiteY18" fmla="*/ 85725 h 111918"/>
                <a:gd name="connsiteX19" fmla="*/ 0 w 381001"/>
                <a:gd name="connsiteY19" fmla="*/ 111918 h 111918"/>
                <a:gd name="connsiteX20" fmla="*/ 1 w 381001"/>
                <a:gd name="connsiteY20" fmla="*/ 71437 h 111918"/>
                <a:gd name="connsiteX0" fmla="*/ 1 w 381001"/>
                <a:gd name="connsiteY0" fmla="*/ 71459 h 111940"/>
                <a:gd name="connsiteX1" fmla="*/ 66676 w 381001"/>
                <a:gd name="connsiteY1" fmla="*/ 59553 h 111940"/>
                <a:gd name="connsiteX2" fmla="*/ 145257 w 381001"/>
                <a:gd name="connsiteY2" fmla="*/ 50028 h 111940"/>
                <a:gd name="connsiteX3" fmla="*/ 164307 w 381001"/>
                <a:gd name="connsiteY3" fmla="*/ 40503 h 111940"/>
                <a:gd name="connsiteX4" fmla="*/ 178594 w 381001"/>
                <a:gd name="connsiteY4" fmla="*/ 9547 h 111940"/>
                <a:gd name="connsiteX5" fmla="*/ 188119 w 381001"/>
                <a:gd name="connsiteY5" fmla="*/ 11928 h 111940"/>
                <a:gd name="connsiteX6" fmla="*/ 221457 w 381001"/>
                <a:gd name="connsiteY6" fmla="*/ 28597 h 111940"/>
                <a:gd name="connsiteX7" fmla="*/ 235744 w 381001"/>
                <a:gd name="connsiteY7" fmla="*/ 45265 h 111940"/>
                <a:gd name="connsiteX8" fmla="*/ 264319 w 381001"/>
                <a:gd name="connsiteY8" fmla="*/ 54790 h 111940"/>
                <a:gd name="connsiteX9" fmla="*/ 302419 w 381001"/>
                <a:gd name="connsiteY9" fmla="*/ 28597 h 111940"/>
                <a:gd name="connsiteX10" fmla="*/ 338139 w 381001"/>
                <a:gd name="connsiteY10" fmla="*/ 22 h 111940"/>
                <a:gd name="connsiteX11" fmla="*/ 359569 w 381001"/>
                <a:gd name="connsiteY11" fmla="*/ 33359 h 111940"/>
                <a:gd name="connsiteX12" fmla="*/ 378619 w 381001"/>
                <a:gd name="connsiteY12" fmla="*/ 23834 h 111940"/>
                <a:gd name="connsiteX13" fmla="*/ 381001 w 381001"/>
                <a:gd name="connsiteY13" fmla="*/ 30978 h 111940"/>
                <a:gd name="connsiteX14" fmla="*/ 330994 w 381001"/>
                <a:gd name="connsiteY14" fmla="*/ 57172 h 111940"/>
                <a:gd name="connsiteX15" fmla="*/ 309563 w 381001"/>
                <a:gd name="connsiteY15" fmla="*/ 66697 h 111940"/>
                <a:gd name="connsiteX16" fmla="*/ 283369 w 381001"/>
                <a:gd name="connsiteY16" fmla="*/ 71459 h 111940"/>
                <a:gd name="connsiteX17" fmla="*/ 264319 w 381001"/>
                <a:gd name="connsiteY17" fmla="*/ 80984 h 111940"/>
                <a:gd name="connsiteX18" fmla="*/ 226219 w 381001"/>
                <a:gd name="connsiteY18" fmla="*/ 85747 h 111940"/>
                <a:gd name="connsiteX19" fmla="*/ 0 w 381001"/>
                <a:gd name="connsiteY19" fmla="*/ 111940 h 111940"/>
                <a:gd name="connsiteX20" fmla="*/ 1 w 381001"/>
                <a:gd name="connsiteY20" fmla="*/ 71459 h 111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1001" h="111940">
                  <a:moveTo>
                    <a:pt x="1" y="71459"/>
                  </a:moveTo>
                  <a:lnTo>
                    <a:pt x="66676" y="59553"/>
                  </a:lnTo>
                  <a:lnTo>
                    <a:pt x="145257" y="50028"/>
                  </a:lnTo>
                  <a:lnTo>
                    <a:pt x="164307" y="40503"/>
                  </a:lnTo>
                  <a:lnTo>
                    <a:pt x="178594" y="9547"/>
                  </a:lnTo>
                  <a:lnTo>
                    <a:pt x="188119" y="11928"/>
                  </a:lnTo>
                  <a:lnTo>
                    <a:pt x="221457" y="28597"/>
                  </a:lnTo>
                  <a:lnTo>
                    <a:pt x="235744" y="45265"/>
                  </a:lnTo>
                  <a:lnTo>
                    <a:pt x="264319" y="54790"/>
                  </a:lnTo>
                  <a:lnTo>
                    <a:pt x="302419" y="28597"/>
                  </a:lnTo>
                  <a:cubicBezTo>
                    <a:pt x="314722" y="19469"/>
                    <a:pt x="328614" y="-772"/>
                    <a:pt x="338139" y="22"/>
                  </a:cubicBezTo>
                  <a:cubicBezTo>
                    <a:pt x="347664" y="816"/>
                    <a:pt x="352822" y="29390"/>
                    <a:pt x="359569" y="33359"/>
                  </a:cubicBezTo>
                  <a:lnTo>
                    <a:pt x="378619" y="23834"/>
                  </a:lnTo>
                  <a:lnTo>
                    <a:pt x="381001" y="30978"/>
                  </a:lnTo>
                  <a:lnTo>
                    <a:pt x="330994" y="57172"/>
                  </a:lnTo>
                  <a:cubicBezTo>
                    <a:pt x="323850" y="60347"/>
                    <a:pt x="316925" y="64068"/>
                    <a:pt x="309563" y="66697"/>
                  </a:cubicBezTo>
                  <a:cubicBezTo>
                    <a:pt x="306651" y="67737"/>
                    <a:pt x="285271" y="71142"/>
                    <a:pt x="283369" y="71459"/>
                  </a:cubicBezTo>
                  <a:cubicBezTo>
                    <a:pt x="266952" y="76932"/>
                    <a:pt x="272632" y="72673"/>
                    <a:pt x="264319" y="80984"/>
                  </a:cubicBezTo>
                  <a:lnTo>
                    <a:pt x="226219" y="85747"/>
                  </a:lnTo>
                  <a:lnTo>
                    <a:pt x="0" y="111940"/>
                  </a:lnTo>
                  <a:cubicBezTo>
                    <a:pt x="0" y="98446"/>
                    <a:pt x="1" y="84953"/>
                    <a:pt x="1" y="71459"/>
                  </a:cubicBezTo>
                  <a:close/>
                </a:path>
              </a:pathLst>
            </a:custGeom>
            <a:solidFill>
              <a:srgbClr val="FF00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F1C5F2E-583F-4D7D-8B72-8ED4D1737AFB}"/>
                </a:ext>
              </a:extLst>
            </p:cNvPr>
            <p:cNvSpPr/>
            <p:nvPr/>
          </p:nvSpPr>
          <p:spPr>
            <a:xfrm>
              <a:off x="-2079607" y="866906"/>
              <a:ext cx="36407" cy="1588293"/>
            </a:xfrm>
            <a:custGeom>
              <a:avLst/>
              <a:gdLst>
                <a:gd name="connsiteX0" fmla="*/ 16669 w 42863"/>
                <a:gd name="connsiteY0" fmla="*/ 0 h 1109662"/>
                <a:gd name="connsiteX1" fmla="*/ 11906 w 42863"/>
                <a:gd name="connsiteY1" fmla="*/ 123825 h 1109662"/>
                <a:gd name="connsiteX2" fmla="*/ 7144 w 42863"/>
                <a:gd name="connsiteY2" fmla="*/ 388144 h 1109662"/>
                <a:gd name="connsiteX3" fmla="*/ 0 w 42863"/>
                <a:gd name="connsiteY3" fmla="*/ 1104900 h 1109662"/>
                <a:gd name="connsiteX4" fmla="*/ 21431 w 42863"/>
                <a:gd name="connsiteY4" fmla="*/ 1109662 h 1109662"/>
                <a:gd name="connsiteX5" fmla="*/ 30956 w 42863"/>
                <a:gd name="connsiteY5" fmla="*/ 314325 h 1109662"/>
                <a:gd name="connsiteX6" fmla="*/ 42863 w 42863"/>
                <a:gd name="connsiteY6" fmla="*/ 50006 h 1109662"/>
                <a:gd name="connsiteX7" fmla="*/ 16669 w 42863"/>
                <a:gd name="connsiteY7" fmla="*/ 0 h 1109662"/>
                <a:gd name="connsiteX0" fmla="*/ 16669 w 42863"/>
                <a:gd name="connsiteY0" fmla="*/ 9525 h 1119187"/>
                <a:gd name="connsiteX1" fmla="*/ 11906 w 42863"/>
                <a:gd name="connsiteY1" fmla="*/ 133350 h 1119187"/>
                <a:gd name="connsiteX2" fmla="*/ 7144 w 42863"/>
                <a:gd name="connsiteY2" fmla="*/ 397669 h 1119187"/>
                <a:gd name="connsiteX3" fmla="*/ 0 w 42863"/>
                <a:gd name="connsiteY3" fmla="*/ 1114425 h 1119187"/>
                <a:gd name="connsiteX4" fmla="*/ 21431 w 42863"/>
                <a:gd name="connsiteY4" fmla="*/ 1119187 h 1119187"/>
                <a:gd name="connsiteX5" fmla="*/ 30956 w 42863"/>
                <a:gd name="connsiteY5" fmla="*/ 323850 h 1119187"/>
                <a:gd name="connsiteX6" fmla="*/ 42863 w 42863"/>
                <a:gd name="connsiteY6" fmla="*/ 0 h 1119187"/>
                <a:gd name="connsiteX7" fmla="*/ 16669 w 42863"/>
                <a:gd name="connsiteY7" fmla="*/ 9525 h 1119187"/>
                <a:gd name="connsiteX0" fmla="*/ 16669 w 42863"/>
                <a:gd name="connsiteY0" fmla="*/ 9525 h 1197768"/>
                <a:gd name="connsiteX1" fmla="*/ 11906 w 42863"/>
                <a:gd name="connsiteY1" fmla="*/ 133350 h 1197768"/>
                <a:gd name="connsiteX2" fmla="*/ 7144 w 42863"/>
                <a:gd name="connsiteY2" fmla="*/ 397669 h 1197768"/>
                <a:gd name="connsiteX3" fmla="*/ 0 w 42863"/>
                <a:gd name="connsiteY3" fmla="*/ 1197768 h 1197768"/>
                <a:gd name="connsiteX4" fmla="*/ 21431 w 42863"/>
                <a:gd name="connsiteY4" fmla="*/ 1119187 h 1197768"/>
                <a:gd name="connsiteX5" fmla="*/ 30956 w 42863"/>
                <a:gd name="connsiteY5" fmla="*/ 323850 h 1197768"/>
                <a:gd name="connsiteX6" fmla="*/ 42863 w 42863"/>
                <a:gd name="connsiteY6" fmla="*/ 0 h 1197768"/>
                <a:gd name="connsiteX7" fmla="*/ 16669 w 42863"/>
                <a:gd name="connsiteY7" fmla="*/ 9525 h 1197768"/>
                <a:gd name="connsiteX0" fmla="*/ 16669 w 42863"/>
                <a:gd name="connsiteY0" fmla="*/ 9525 h 1197768"/>
                <a:gd name="connsiteX1" fmla="*/ 11906 w 42863"/>
                <a:gd name="connsiteY1" fmla="*/ 133350 h 1197768"/>
                <a:gd name="connsiteX2" fmla="*/ 7144 w 42863"/>
                <a:gd name="connsiteY2" fmla="*/ 397669 h 1197768"/>
                <a:gd name="connsiteX3" fmla="*/ 0 w 42863"/>
                <a:gd name="connsiteY3" fmla="*/ 1197768 h 1197768"/>
                <a:gd name="connsiteX4" fmla="*/ 26194 w 42863"/>
                <a:gd name="connsiteY4" fmla="*/ 1197768 h 1197768"/>
                <a:gd name="connsiteX5" fmla="*/ 30956 w 42863"/>
                <a:gd name="connsiteY5" fmla="*/ 323850 h 1197768"/>
                <a:gd name="connsiteX6" fmla="*/ 42863 w 42863"/>
                <a:gd name="connsiteY6" fmla="*/ 0 h 1197768"/>
                <a:gd name="connsiteX7" fmla="*/ 16669 w 42863"/>
                <a:gd name="connsiteY7" fmla="*/ 9525 h 1197768"/>
                <a:gd name="connsiteX0" fmla="*/ 14288 w 40482"/>
                <a:gd name="connsiteY0" fmla="*/ 9525 h 1597818"/>
                <a:gd name="connsiteX1" fmla="*/ 9525 w 40482"/>
                <a:gd name="connsiteY1" fmla="*/ 133350 h 1597818"/>
                <a:gd name="connsiteX2" fmla="*/ 4763 w 40482"/>
                <a:gd name="connsiteY2" fmla="*/ 397669 h 1597818"/>
                <a:gd name="connsiteX3" fmla="*/ 0 w 40482"/>
                <a:gd name="connsiteY3" fmla="*/ 1597818 h 1597818"/>
                <a:gd name="connsiteX4" fmla="*/ 23813 w 40482"/>
                <a:gd name="connsiteY4" fmla="*/ 1197768 h 1597818"/>
                <a:gd name="connsiteX5" fmla="*/ 28575 w 40482"/>
                <a:gd name="connsiteY5" fmla="*/ 323850 h 1597818"/>
                <a:gd name="connsiteX6" fmla="*/ 40482 w 40482"/>
                <a:gd name="connsiteY6" fmla="*/ 0 h 1597818"/>
                <a:gd name="connsiteX7" fmla="*/ 14288 w 40482"/>
                <a:gd name="connsiteY7" fmla="*/ 9525 h 1597818"/>
                <a:gd name="connsiteX0" fmla="*/ 14288 w 40482"/>
                <a:gd name="connsiteY0" fmla="*/ 9525 h 1597818"/>
                <a:gd name="connsiteX1" fmla="*/ 9525 w 40482"/>
                <a:gd name="connsiteY1" fmla="*/ 133350 h 1597818"/>
                <a:gd name="connsiteX2" fmla="*/ 4763 w 40482"/>
                <a:gd name="connsiteY2" fmla="*/ 397669 h 1597818"/>
                <a:gd name="connsiteX3" fmla="*/ 0 w 40482"/>
                <a:gd name="connsiteY3" fmla="*/ 1597818 h 1597818"/>
                <a:gd name="connsiteX4" fmla="*/ 35719 w 40482"/>
                <a:gd name="connsiteY4" fmla="*/ 1588293 h 1597818"/>
                <a:gd name="connsiteX5" fmla="*/ 28575 w 40482"/>
                <a:gd name="connsiteY5" fmla="*/ 323850 h 1597818"/>
                <a:gd name="connsiteX6" fmla="*/ 40482 w 40482"/>
                <a:gd name="connsiteY6" fmla="*/ 0 h 1597818"/>
                <a:gd name="connsiteX7" fmla="*/ 14288 w 40482"/>
                <a:gd name="connsiteY7" fmla="*/ 9525 h 1597818"/>
                <a:gd name="connsiteX0" fmla="*/ 10213 w 36407"/>
                <a:gd name="connsiteY0" fmla="*/ 9525 h 1588293"/>
                <a:gd name="connsiteX1" fmla="*/ 5450 w 36407"/>
                <a:gd name="connsiteY1" fmla="*/ 133350 h 1588293"/>
                <a:gd name="connsiteX2" fmla="*/ 688 w 36407"/>
                <a:gd name="connsiteY2" fmla="*/ 397669 h 1588293"/>
                <a:gd name="connsiteX3" fmla="*/ 687 w 36407"/>
                <a:gd name="connsiteY3" fmla="*/ 1576386 h 1588293"/>
                <a:gd name="connsiteX4" fmla="*/ 31644 w 36407"/>
                <a:gd name="connsiteY4" fmla="*/ 1588293 h 1588293"/>
                <a:gd name="connsiteX5" fmla="*/ 24500 w 36407"/>
                <a:gd name="connsiteY5" fmla="*/ 323850 h 1588293"/>
                <a:gd name="connsiteX6" fmla="*/ 36407 w 36407"/>
                <a:gd name="connsiteY6" fmla="*/ 0 h 1588293"/>
                <a:gd name="connsiteX7" fmla="*/ 10213 w 36407"/>
                <a:gd name="connsiteY7" fmla="*/ 9525 h 1588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7" h="1588293">
                  <a:moveTo>
                    <a:pt x="10213" y="9525"/>
                  </a:moveTo>
                  <a:lnTo>
                    <a:pt x="5450" y="133350"/>
                  </a:lnTo>
                  <a:cubicBezTo>
                    <a:pt x="3863" y="221456"/>
                    <a:pt x="2275" y="309563"/>
                    <a:pt x="688" y="397669"/>
                  </a:cubicBezTo>
                  <a:cubicBezTo>
                    <a:pt x="-1693" y="636588"/>
                    <a:pt x="3068" y="1337467"/>
                    <a:pt x="687" y="1576386"/>
                  </a:cubicBezTo>
                  <a:lnTo>
                    <a:pt x="31644" y="1588293"/>
                  </a:lnTo>
                  <a:cubicBezTo>
                    <a:pt x="33231" y="1296987"/>
                    <a:pt x="22913" y="615156"/>
                    <a:pt x="24500" y="323850"/>
                  </a:cubicBezTo>
                  <a:lnTo>
                    <a:pt x="36407" y="0"/>
                  </a:lnTo>
                  <a:lnTo>
                    <a:pt x="10213" y="9525"/>
                  </a:lnTo>
                  <a:close/>
                </a:path>
              </a:pathLst>
            </a:custGeom>
            <a:solidFill>
              <a:srgbClr val="FF00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210" name="TextBox 160">
              <a:extLst>
                <a:ext uri="{FF2B5EF4-FFF2-40B4-BE49-F238E27FC236}">
                  <a16:creationId xmlns:a16="http://schemas.microsoft.com/office/drawing/2014/main" id="{E539BFCC-A888-496A-BD7D-958162244A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980000">
              <a:off x="5717774" y="1872351"/>
              <a:ext cx="306492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Oc</a:t>
              </a: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3586027-CEB3-4642-9814-3CB10F4B1E7B}"/>
                </a:ext>
              </a:extLst>
            </p:cNvPr>
            <p:cNvSpPr/>
            <p:nvPr/>
          </p:nvSpPr>
          <p:spPr>
            <a:xfrm>
              <a:off x="-3064757" y="628780"/>
              <a:ext cx="24287" cy="88107"/>
            </a:xfrm>
            <a:custGeom>
              <a:avLst/>
              <a:gdLst>
                <a:gd name="connsiteX0" fmla="*/ 19050 w 23812"/>
                <a:gd name="connsiteY0" fmla="*/ 0 h 76200"/>
                <a:gd name="connsiteX1" fmla="*/ 23812 w 23812"/>
                <a:gd name="connsiteY1" fmla="*/ 71438 h 76200"/>
                <a:gd name="connsiteX2" fmla="*/ 0 w 23812"/>
                <a:gd name="connsiteY2" fmla="*/ 76200 h 76200"/>
                <a:gd name="connsiteX3" fmla="*/ 19050 w 23812"/>
                <a:gd name="connsiteY3" fmla="*/ 0 h 76200"/>
                <a:gd name="connsiteX0" fmla="*/ 19050 w 23812"/>
                <a:gd name="connsiteY0" fmla="*/ 0 h 76200"/>
                <a:gd name="connsiteX1" fmla="*/ 23812 w 23812"/>
                <a:gd name="connsiteY1" fmla="*/ 71438 h 76200"/>
                <a:gd name="connsiteX2" fmla="*/ 0 w 23812"/>
                <a:gd name="connsiteY2" fmla="*/ 76200 h 76200"/>
                <a:gd name="connsiteX3" fmla="*/ 9922 w 23812"/>
                <a:gd name="connsiteY3" fmla="*/ 38100 h 76200"/>
                <a:gd name="connsiteX4" fmla="*/ 19050 w 23812"/>
                <a:gd name="connsiteY4" fmla="*/ 0 h 76200"/>
                <a:gd name="connsiteX0" fmla="*/ 19050 w 23812"/>
                <a:gd name="connsiteY0" fmla="*/ 0 h 76200"/>
                <a:gd name="connsiteX1" fmla="*/ 23812 w 23812"/>
                <a:gd name="connsiteY1" fmla="*/ 71438 h 76200"/>
                <a:gd name="connsiteX2" fmla="*/ 0 w 23812"/>
                <a:gd name="connsiteY2" fmla="*/ 76200 h 76200"/>
                <a:gd name="connsiteX3" fmla="*/ 9922 w 23812"/>
                <a:gd name="connsiteY3" fmla="*/ 38100 h 76200"/>
                <a:gd name="connsiteX4" fmla="*/ 9922 w 23812"/>
                <a:gd name="connsiteY4" fmla="*/ 38100 h 76200"/>
                <a:gd name="connsiteX5" fmla="*/ 19050 w 23812"/>
                <a:gd name="connsiteY5" fmla="*/ 0 h 76200"/>
                <a:gd name="connsiteX0" fmla="*/ 19050 w 23812"/>
                <a:gd name="connsiteY0" fmla="*/ 2381 h 78581"/>
                <a:gd name="connsiteX1" fmla="*/ 23812 w 23812"/>
                <a:gd name="connsiteY1" fmla="*/ 73819 h 78581"/>
                <a:gd name="connsiteX2" fmla="*/ 0 w 23812"/>
                <a:gd name="connsiteY2" fmla="*/ 78581 h 78581"/>
                <a:gd name="connsiteX3" fmla="*/ 9922 w 23812"/>
                <a:gd name="connsiteY3" fmla="*/ 40481 h 78581"/>
                <a:gd name="connsiteX4" fmla="*/ 2481 w 23812"/>
                <a:gd name="connsiteY4" fmla="*/ 0 h 78581"/>
                <a:gd name="connsiteX5" fmla="*/ 19050 w 23812"/>
                <a:gd name="connsiteY5" fmla="*/ 2381 h 78581"/>
                <a:gd name="connsiteX0" fmla="*/ 16569 w 21331"/>
                <a:gd name="connsiteY0" fmla="*/ 2381 h 88106"/>
                <a:gd name="connsiteX1" fmla="*/ 21331 w 21331"/>
                <a:gd name="connsiteY1" fmla="*/ 73819 h 88106"/>
                <a:gd name="connsiteX2" fmla="*/ 7441 w 21331"/>
                <a:gd name="connsiteY2" fmla="*/ 88106 h 88106"/>
                <a:gd name="connsiteX3" fmla="*/ 7441 w 21331"/>
                <a:gd name="connsiteY3" fmla="*/ 40481 h 88106"/>
                <a:gd name="connsiteX4" fmla="*/ 0 w 21331"/>
                <a:gd name="connsiteY4" fmla="*/ 0 h 88106"/>
                <a:gd name="connsiteX5" fmla="*/ 16569 w 21331"/>
                <a:gd name="connsiteY5" fmla="*/ 2381 h 88106"/>
                <a:gd name="connsiteX0" fmla="*/ 10368 w 15130"/>
                <a:gd name="connsiteY0" fmla="*/ 4763 h 90488"/>
                <a:gd name="connsiteX1" fmla="*/ 15130 w 15130"/>
                <a:gd name="connsiteY1" fmla="*/ 76201 h 90488"/>
                <a:gd name="connsiteX2" fmla="*/ 1240 w 15130"/>
                <a:gd name="connsiteY2" fmla="*/ 90488 h 90488"/>
                <a:gd name="connsiteX3" fmla="*/ 1240 w 15130"/>
                <a:gd name="connsiteY3" fmla="*/ 42863 h 90488"/>
                <a:gd name="connsiteX4" fmla="*/ 0 w 15130"/>
                <a:gd name="connsiteY4" fmla="*/ 0 h 90488"/>
                <a:gd name="connsiteX5" fmla="*/ 10368 w 15130"/>
                <a:gd name="connsiteY5" fmla="*/ 4763 h 90488"/>
                <a:gd name="connsiteX0" fmla="*/ 10368 w 12650"/>
                <a:gd name="connsiteY0" fmla="*/ 4763 h 90488"/>
                <a:gd name="connsiteX1" fmla="*/ 12650 w 12650"/>
                <a:gd name="connsiteY1" fmla="*/ 88107 h 90488"/>
                <a:gd name="connsiteX2" fmla="*/ 1240 w 12650"/>
                <a:gd name="connsiteY2" fmla="*/ 90488 h 90488"/>
                <a:gd name="connsiteX3" fmla="*/ 1240 w 12650"/>
                <a:gd name="connsiteY3" fmla="*/ 42863 h 90488"/>
                <a:gd name="connsiteX4" fmla="*/ 0 w 12650"/>
                <a:gd name="connsiteY4" fmla="*/ 0 h 90488"/>
                <a:gd name="connsiteX5" fmla="*/ 10368 w 12650"/>
                <a:gd name="connsiteY5" fmla="*/ 4763 h 90488"/>
                <a:gd name="connsiteX0" fmla="*/ 10368 w 12650"/>
                <a:gd name="connsiteY0" fmla="*/ 4763 h 88107"/>
                <a:gd name="connsiteX1" fmla="*/ 12650 w 12650"/>
                <a:gd name="connsiteY1" fmla="*/ 88107 h 88107"/>
                <a:gd name="connsiteX2" fmla="*/ 1240 w 12650"/>
                <a:gd name="connsiteY2" fmla="*/ 85726 h 88107"/>
                <a:gd name="connsiteX3" fmla="*/ 1240 w 12650"/>
                <a:gd name="connsiteY3" fmla="*/ 42863 h 88107"/>
                <a:gd name="connsiteX4" fmla="*/ 0 w 12650"/>
                <a:gd name="connsiteY4" fmla="*/ 0 h 88107"/>
                <a:gd name="connsiteX5" fmla="*/ 10368 w 12650"/>
                <a:gd name="connsiteY5" fmla="*/ 4763 h 8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0" h="88107">
                  <a:moveTo>
                    <a:pt x="10368" y="4763"/>
                  </a:moveTo>
                  <a:cubicBezTo>
                    <a:pt x="11129" y="32544"/>
                    <a:pt x="11889" y="60326"/>
                    <a:pt x="12650" y="88107"/>
                  </a:cubicBezTo>
                  <a:lnTo>
                    <a:pt x="1240" y="85726"/>
                  </a:lnTo>
                  <a:lnTo>
                    <a:pt x="1240" y="42863"/>
                  </a:lnTo>
                  <a:cubicBezTo>
                    <a:pt x="827" y="28575"/>
                    <a:pt x="413" y="14288"/>
                    <a:pt x="0" y="0"/>
                  </a:cubicBezTo>
                  <a:lnTo>
                    <a:pt x="10368" y="4763"/>
                  </a:lnTo>
                  <a:close/>
                </a:path>
              </a:pathLst>
            </a:custGeom>
            <a:solidFill>
              <a:srgbClr val="FF00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86F2014-6195-4EA2-B39F-C9CE0C8D3A17}"/>
                </a:ext>
              </a:extLst>
            </p:cNvPr>
            <p:cNvSpPr/>
            <p:nvPr/>
          </p:nvSpPr>
          <p:spPr>
            <a:xfrm>
              <a:off x="-3324314" y="578776"/>
              <a:ext cx="297656" cy="80962"/>
            </a:xfrm>
            <a:custGeom>
              <a:avLst/>
              <a:gdLst>
                <a:gd name="connsiteX0" fmla="*/ 297656 w 297656"/>
                <a:gd name="connsiteY0" fmla="*/ 52387 h 80962"/>
                <a:gd name="connsiteX1" fmla="*/ 266700 w 297656"/>
                <a:gd name="connsiteY1" fmla="*/ 4762 h 80962"/>
                <a:gd name="connsiteX2" fmla="*/ 257175 w 297656"/>
                <a:gd name="connsiteY2" fmla="*/ 0 h 80962"/>
                <a:gd name="connsiteX3" fmla="*/ 242888 w 297656"/>
                <a:gd name="connsiteY3" fmla="*/ 11906 h 80962"/>
                <a:gd name="connsiteX4" fmla="*/ 228600 w 297656"/>
                <a:gd name="connsiteY4" fmla="*/ 26193 h 80962"/>
                <a:gd name="connsiteX5" fmla="*/ 202406 w 297656"/>
                <a:gd name="connsiteY5" fmla="*/ 45243 h 80962"/>
                <a:gd name="connsiteX6" fmla="*/ 176213 w 297656"/>
                <a:gd name="connsiteY6" fmla="*/ 54768 h 80962"/>
                <a:gd name="connsiteX7" fmla="*/ 116681 w 297656"/>
                <a:gd name="connsiteY7" fmla="*/ 64293 h 80962"/>
                <a:gd name="connsiteX8" fmla="*/ 45244 w 297656"/>
                <a:gd name="connsiteY8" fmla="*/ 71437 h 80962"/>
                <a:gd name="connsiteX9" fmla="*/ 0 w 297656"/>
                <a:gd name="connsiteY9" fmla="*/ 80962 h 80962"/>
                <a:gd name="connsiteX10" fmla="*/ 102394 w 297656"/>
                <a:gd name="connsiteY10" fmla="*/ 80962 h 80962"/>
                <a:gd name="connsiteX11" fmla="*/ 171450 w 297656"/>
                <a:gd name="connsiteY11" fmla="*/ 78581 h 80962"/>
                <a:gd name="connsiteX12" fmla="*/ 226219 w 297656"/>
                <a:gd name="connsiteY12" fmla="*/ 66675 h 80962"/>
                <a:gd name="connsiteX13" fmla="*/ 297656 w 297656"/>
                <a:gd name="connsiteY13" fmla="*/ 52387 h 80962"/>
                <a:gd name="connsiteX0" fmla="*/ 297656 w 297656"/>
                <a:gd name="connsiteY0" fmla="*/ 52387 h 80962"/>
                <a:gd name="connsiteX1" fmla="*/ 266700 w 297656"/>
                <a:gd name="connsiteY1" fmla="*/ 4762 h 80962"/>
                <a:gd name="connsiteX2" fmla="*/ 257175 w 297656"/>
                <a:gd name="connsiteY2" fmla="*/ 0 h 80962"/>
                <a:gd name="connsiteX3" fmla="*/ 242888 w 297656"/>
                <a:gd name="connsiteY3" fmla="*/ 9524 h 80962"/>
                <a:gd name="connsiteX4" fmla="*/ 228600 w 297656"/>
                <a:gd name="connsiteY4" fmla="*/ 26193 h 80962"/>
                <a:gd name="connsiteX5" fmla="*/ 202406 w 297656"/>
                <a:gd name="connsiteY5" fmla="*/ 45243 h 80962"/>
                <a:gd name="connsiteX6" fmla="*/ 176213 w 297656"/>
                <a:gd name="connsiteY6" fmla="*/ 54768 h 80962"/>
                <a:gd name="connsiteX7" fmla="*/ 116681 w 297656"/>
                <a:gd name="connsiteY7" fmla="*/ 64293 h 80962"/>
                <a:gd name="connsiteX8" fmla="*/ 45244 w 297656"/>
                <a:gd name="connsiteY8" fmla="*/ 71437 h 80962"/>
                <a:gd name="connsiteX9" fmla="*/ 0 w 297656"/>
                <a:gd name="connsiteY9" fmla="*/ 80962 h 80962"/>
                <a:gd name="connsiteX10" fmla="*/ 102394 w 297656"/>
                <a:gd name="connsiteY10" fmla="*/ 80962 h 80962"/>
                <a:gd name="connsiteX11" fmla="*/ 171450 w 297656"/>
                <a:gd name="connsiteY11" fmla="*/ 78581 h 80962"/>
                <a:gd name="connsiteX12" fmla="*/ 226219 w 297656"/>
                <a:gd name="connsiteY12" fmla="*/ 66675 h 80962"/>
                <a:gd name="connsiteX13" fmla="*/ 297656 w 297656"/>
                <a:gd name="connsiteY13" fmla="*/ 52387 h 80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7656" h="80962">
                  <a:moveTo>
                    <a:pt x="297656" y="52387"/>
                  </a:moveTo>
                  <a:lnTo>
                    <a:pt x="266700" y="4762"/>
                  </a:lnTo>
                  <a:lnTo>
                    <a:pt x="257175" y="0"/>
                  </a:lnTo>
                  <a:lnTo>
                    <a:pt x="242888" y="9524"/>
                  </a:lnTo>
                  <a:lnTo>
                    <a:pt x="228600" y="26193"/>
                  </a:lnTo>
                  <a:lnTo>
                    <a:pt x="202406" y="45243"/>
                  </a:lnTo>
                  <a:lnTo>
                    <a:pt x="176213" y="54768"/>
                  </a:lnTo>
                  <a:lnTo>
                    <a:pt x="116681" y="64293"/>
                  </a:lnTo>
                  <a:lnTo>
                    <a:pt x="45244" y="71437"/>
                  </a:lnTo>
                  <a:lnTo>
                    <a:pt x="0" y="80962"/>
                  </a:lnTo>
                  <a:lnTo>
                    <a:pt x="102394" y="80962"/>
                  </a:lnTo>
                  <a:lnTo>
                    <a:pt x="171450" y="78581"/>
                  </a:lnTo>
                  <a:lnTo>
                    <a:pt x="226219" y="66675"/>
                  </a:lnTo>
                  <a:lnTo>
                    <a:pt x="297656" y="52387"/>
                  </a:lnTo>
                  <a:close/>
                </a:path>
              </a:pathLst>
            </a:custGeom>
            <a:solidFill>
              <a:srgbClr val="FF00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D73E39-4CF5-4687-986D-D2C422951D18}"/>
                </a:ext>
              </a:extLst>
            </p:cNvPr>
            <p:cNvSpPr/>
            <p:nvPr/>
          </p:nvSpPr>
          <p:spPr>
            <a:xfrm>
              <a:off x="-3533864" y="702603"/>
              <a:ext cx="892969" cy="1754982"/>
            </a:xfrm>
            <a:custGeom>
              <a:avLst/>
              <a:gdLst>
                <a:gd name="connsiteX0" fmla="*/ 0 w 892969"/>
                <a:gd name="connsiteY0" fmla="*/ 2381 h 1202531"/>
                <a:gd name="connsiteX1" fmla="*/ 183356 w 892969"/>
                <a:gd name="connsiteY1" fmla="*/ 0 h 1202531"/>
                <a:gd name="connsiteX2" fmla="*/ 504825 w 892969"/>
                <a:gd name="connsiteY2" fmla="*/ 7143 h 1202531"/>
                <a:gd name="connsiteX3" fmla="*/ 671513 w 892969"/>
                <a:gd name="connsiteY3" fmla="*/ 2381 h 1202531"/>
                <a:gd name="connsiteX4" fmla="*/ 685800 w 892969"/>
                <a:gd name="connsiteY4" fmla="*/ 33337 h 1202531"/>
                <a:gd name="connsiteX5" fmla="*/ 719138 w 892969"/>
                <a:gd name="connsiteY5" fmla="*/ 47625 h 1202531"/>
                <a:gd name="connsiteX6" fmla="*/ 750094 w 892969"/>
                <a:gd name="connsiteY6" fmla="*/ 83343 h 1202531"/>
                <a:gd name="connsiteX7" fmla="*/ 759619 w 892969"/>
                <a:gd name="connsiteY7" fmla="*/ 30956 h 1202531"/>
                <a:gd name="connsiteX8" fmla="*/ 795338 w 892969"/>
                <a:gd name="connsiteY8" fmla="*/ 30956 h 1202531"/>
                <a:gd name="connsiteX9" fmla="*/ 795338 w 892969"/>
                <a:gd name="connsiteY9" fmla="*/ 30956 h 1202531"/>
                <a:gd name="connsiteX10" fmla="*/ 835819 w 892969"/>
                <a:gd name="connsiteY10" fmla="*/ 33337 h 1202531"/>
                <a:gd name="connsiteX11" fmla="*/ 852488 w 892969"/>
                <a:gd name="connsiteY11" fmla="*/ 35718 h 1202531"/>
                <a:gd name="connsiteX12" fmla="*/ 892969 w 892969"/>
                <a:gd name="connsiteY12" fmla="*/ 47625 h 1202531"/>
                <a:gd name="connsiteX13" fmla="*/ 773906 w 892969"/>
                <a:gd name="connsiteY13" fmla="*/ 69056 h 1202531"/>
                <a:gd name="connsiteX14" fmla="*/ 676275 w 892969"/>
                <a:gd name="connsiteY14" fmla="*/ 73818 h 1202531"/>
                <a:gd name="connsiteX15" fmla="*/ 507206 w 892969"/>
                <a:gd name="connsiteY15" fmla="*/ 69056 h 1202531"/>
                <a:gd name="connsiteX16" fmla="*/ 426244 w 892969"/>
                <a:gd name="connsiteY16" fmla="*/ 69056 h 1202531"/>
                <a:gd name="connsiteX17" fmla="*/ 428625 w 892969"/>
                <a:gd name="connsiteY17" fmla="*/ 1202531 h 1202531"/>
                <a:gd name="connsiteX18" fmla="*/ 400050 w 892969"/>
                <a:gd name="connsiteY18" fmla="*/ 1188243 h 1202531"/>
                <a:gd name="connsiteX19" fmla="*/ 404813 w 892969"/>
                <a:gd name="connsiteY19" fmla="*/ 66675 h 1202531"/>
                <a:gd name="connsiteX20" fmla="*/ 254794 w 892969"/>
                <a:gd name="connsiteY20" fmla="*/ 54768 h 1202531"/>
                <a:gd name="connsiteX21" fmla="*/ 200025 w 892969"/>
                <a:gd name="connsiteY21" fmla="*/ 47625 h 1202531"/>
                <a:gd name="connsiteX22" fmla="*/ 159544 w 892969"/>
                <a:gd name="connsiteY22" fmla="*/ 33337 h 1202531"/>
                <a:gd name="connsiteX23" fmla="*/ 64294 w 892969"/>
                <a:gd name="connsiteY23" fmla="*/ 40481 h 1202531"/>
                <a:gd name="connsiteX24" fmla="*/ 0 w 892969"/>
                <a:gd name="connsiteY24" fmla="*/ 2381 h 1202531"/>
                <a:gd name="connsiteX0" fmla="*/ 0 w 892969"/>
                <a:gd name="connsiteY0" fmla="*/ 2381 h 1202531"/>
                <a:gd name="connsiteX1" fmla="*/ 183356 w 892969"/>
                <a:gd name="connsiteY1" fmla="*/ 0 h 1202531"/>
                <a:gd name="connsiteX2" fmla="*/ 504825 w 892969"/>
                <a:gd name="connsiteY2" fmla="*/ 7143 h 1202531"/>
                <a:gd name="connsiteX3" fmla="*/ 671513 w 892969"/>
                <a:gd name="connsiteY3" fmla="*/ 2381 h 1202531"/>
                <a:gd name="connsiteX4" fmla="*/ 685800 w 892969"/>
                <a:gd name="connsiteY4" fmla="*/ 33337 h 1202531"/>
                <a:gd name="connsiteX5" fmla="*/ 719138 w 892969"/>
                <a:gd name="connsiteY5" fmla="*/ 47625 h 1202531"/>
                <a:gd name="connsiteX6" fmla="*/ 750094 w 892969"/>
                <a:gd name="connsiteY6" fmla="*/ 83343 h 1202531"/>
                <a:gd name="connsiteX7" fmla="*/ 759619 w 892969"/>
                <a:gd name="connsiteY7" fmla="*/ 30956 h 1202531"/>
                <a:gd name="connsiteX8" fmla="*/ 795338 w 892969"/>
                <a:gd name="connsiteY8" fmla="*/ 30956 h 1202531"/>
                <a:gd name="connsiteX9" fmla="*/ 795338 w 892969"/>
                <a:gd name="connsiteY9" fmla="*/ 30956 h 1202531"/>
                <a:gd name="connsiteX10" fmla="*/ 835819 w 892969"/>
                <a:gd name="connsiteY10" fmla="*/ 33337 h 1202531"/>
                <a:gd name="connsiteX11" fmla="*/ 852488 w 892969"/>
                <a:gd name="connsiteY11" fmla="*/ 35718 h 1202531"/>
                <a:gd name="connsiteX12" fmla="*/ 892969 w 892969"/>
                <a:gd name="connsiteY12" fmla="*/ 47625 h 1202531"/>
                <a:gd name="connsiteX13" fmla="*/ 773906 w 892969"/>
                <a:gd name="connsiteY13" fmla="*/ 69056 h 1202531"/>
                <a:gd name="connsiteX14" fmla="*/ 676275 w 892969"/>
                <a:gd name="connsiteY14" fmla="*/ 73818 h 1202531"/>
                <a:gd name="connsiteX15" fmla="*/ 507206 w 892969"/>
                <a:gd name="connsiteY15" fmla="*/ 69056 h 1202531"/>
                <a:gd name="connsiteX16" fmla="*/ 426244 w 892969"/>
                <a:gd name="connsiteY16" fmla="*/ 69056 h 1202531"/>
                <a:gd name="connsiteX17" fmla="*/ 428625 w 892969"/>
                <a:gd name="connsiteY17" fmla="*/ 1202531 h 1202531"/>
                <a:gd name="connsiteX18" fmla="*/ 400050 w 892969"/>
                <a:gd name="connsiteY18" fmla="*/ 1188243 h 1202531"/>
                <a:gd name="connsiteX19" fmla="*/ 404813 w 892969"/>
                <a:gd name="connsiteY19" fmla="*/ 66675 h 1202531"/>
                <a:gd name="connsiteX20" fmla="*/ 254794 w 892969"/>
                <a:gd name="connsiteY20" fmla="*/ 54768 h 1202531"/>
                <a:gd name="connsiteX21" fmla="*/ 200025 w 892969"/>
                <a:gd name="connsiteY21" fmla="*/ 47625 h 1202531"/>
                <a:gd name="connsiteX22" fmla="*/ 159544 w 892969"/>
                <a:gd name="connsiteY22" fmla="*/ 33337 h 1202531"/>
                <a:gd name="connsiteX23" fmla="*/ 2381 w 892969"/>
                <a:gd name="connsiteY23" fmla="*/ 45243 h 1202531"/>
                <a:gd name="connsiteX24" fmla="*/ 0 w 892969"/>
                <a:gd name="connsiteY24" fmla="*/ 2381 h 1202531"/>
                <a:gd name="connsiteX0" fmla="*/ 0 w 892969"/>
                <a:gd name="connsiteY0" fmla="*/ 2381 h 1359694"/>
                <a:gd name="connsiteX1" fmla="*/ 183356 w 892969"/>
                <a:gd name="connsiteY1" fmla="*/ 0 h 1359694"/>
                <a:gd name="connsiteX2" fmla="*/ 504825 w 892969"/>
                <a:gd name="connsiteY2" fmla="*/ 7143 h 1359694"/>
                <a:gd name="connsiteX3" fmla="*/ 671513 w 892969"/>
                <a:gd name="connsiteY3" fmla="*/ 2381 h 1359694"/>
                <a:gd name="connsiteX4" fmla="*/ 685800 w 892969"/>
                <a:gd name="connsiteY4" fmla="*/ 33337 h 1359694"/>
                <a:gd name="connsiteX5" fmla="*/ 719138 w 892969"/>
                <a:gd name="connsiteY5" fmla="*/ 47625 h 1359694"/>
                <a:gd name="connsiteX6" fmla="*/ 750094 w 892969"/>
                <a:gd name="connsiteY6" fmla="*/ 83343 h 1359694"/>
                <a:gd name="connsiteX7" fmla="*/ 759619 w 892969"/>
                <a:gd name="connsiteY7" fmla="*/ 30956 h 1359694"/>
                <a:gd name="connsiteX8" fmla="*/ 795338 w 892969"/>
                <a:gd name="connsiteY8" fmla="*/ 30956 h 1359694"/>
                <a:gd name="connsiteX9" fmla="*/ 795338 w 892969"/>
                <a:gd name="connsiteY9" fmla="*/ 30956 h 1359694"/>
                <a:gd name="connsiteX10" fmla="*/ 835819 w 892969"/>
                <a:gd name="connsiteY10" fmla="*/ 33337 h 1359694"/>
                <a:gd name="connsiteX11" fmla="*/ 852488 w 892969"/>
                <a:gd name="connsiteY11" fmla="*/ 35718 h 1359694"/>
                <a:gd name="connsiteX12" fmla="*/ 892969 w 892969"/>
                <a:gd name="connsiteY12" fmla="*/ 47625 h 1359694"/>
                <a:gd name="connsiteX13" fmla="*/ 773906 w 892969"/>
                <a:gd name="connsiteY13" fmla="*/ 69056 h 1359694"/>
                <a:gd name="connsiteX14" fmla="*/ 676275 w 892969"/>
                <a:gd name="connsiteY14" fmla="*/ 73818 h 1359694"/>
                <a:gd name="connsiteX15" fmla="*/ 507206 w 892969"/>
                <a:gd name="connsiteY15" fmla="*/ 69056 h 1359694"/>
                <a:gd name="connsiteX16" fmla="*/ 426244 w 892969"/>
                <a:gd name="connsiteY16" fmla="*/ 69056 h 1359694"/>
                <a:gd name="connsiteX17" fmla="*/ 423863 w 892969"/>
                <a:gd name="connsiteY17" fmla="*/ 1359694 h 1359694"/>
                <a:gd name="connsiteX18" fmla="*/ 400050 w 892969"/>
                <a:gd name="connsiteY18" fmla="*/ 1188243 h 1359694"/>
                <a:gd name="connsiteX19" fmla="*/ 404813 w 892969"/>
                <a:gd name="connsiteY19" fmla="*/ 66675 h 1359694"/>
                <a:gd name="connsiteX20" fmla="*/ 254794 w 892969"/>
                <a:gd name="connsiteY20" fmla="*/ 54768 h 1359694"/>
                <a:gd name="connsiteX21" fmla="*/ 200025 w 892969"/>
                <a:gd name="connsiteY21" fmla="*/ 47625 h 1359694"/>
                <a:gd name="connsiteX22" fmla="*/ 159544 w 892969"/>
                <a:gd name="connsiteY22" fmla="*/ 33337 h 1359694"/>
                <a:gd name="connsiteX23" fmla="*/ 2381 w 892969"/>
                <a:gd name="connsiteY23" fmla="*/ 45243 h 1359694"/>
                <a:gd name="connsiteX24" fmla="*/ 0 w 892969"/>
                <a:gd name="connsiteY24" fmla="*/ 2381 h 1359694"/>
                <a:gd name="connsiteX0" fmla="*/ 0 w 892969"/>
                <a:gd name="connsiteY0" fmla="*/ 2381 h 1361068"/>
                <a:gd name="connsiteX1" fmla="*/ 183356 w 892969"/>
                <a:gd name="connsiteY1" fmla="*/ 0 h 1361068"/>
                <a:gd name="connsiteX2" fmla="*/ 504825 w 892969"/>
                <a:gd name="connsiteY2" fmla="*/ 7143 h 1361068"/>
                <a:gd name="connsiteX3" fmla="*/ 671513 w 892969"/>
                <a:gd name="connsiteY3" fmla="*/ 2381 h 1361068"/>
                <a:gd name="connsiteX4" fmla="*/ 685800 w 892969"/>
                <a:gd name="connsiteY4" fmla="*/ 33337 h 1361068"/>
                <a:gd name="connsiteX5" fmla="*/ 719138 w 892969"/>
                <a:gd name="connsiteY5" fmla="*/ 47625 h 1361068"/>
                <a:gd name="connsiteX6" fmla="*/ 750094 w 892969"/>
                <a:gd name="connsiteY6" fmla="*/ 83343 h 1361068"/>
                <a:gd name="connsiteX7" fmla="*/ 759619 w 892969"/>
                <a:gd name="connsiteY7" fmla="*/ 30956 h 1361068"/>
                <a:gd name="connsiteX8" fmla="*/ 795338 w 892969"/>
                <a:gd name="connsiteY8" fmla="*/ 30956 h 1361068"/>
                <a:gd name="connsiteX9" fmla="*/ 795338 w 892969"/>
                <a:gd name="connsiteY9" fmla="*/ 30956 h 1361068"/>
                <a:gd name="connsiteX10" fmla="*/ 835819 w 892969"/>
                <a:gd name="connsiteY10" fmla="*/ 33337 h 1361068"/>
                <a:gd name="connsiteX11" fmla="*/ 852488 w 892969"/>
                <a:gd name="connsiteY11" fmla="*/ 35718 h 1361068"/>
                <a:gd name="connsiteX12" fmla="*/ 892969 w 892969"/>
                <a:gd name="connsiteY12" fmla="*/ 47625 h 1361068"/>
                <a:gd name="connsiteX13" fmla="*/ 773906 w 892969"/>
                <a:gd name="connsiteY13" fmla="*/ 69056 h 1361068"/>
                <a:gd name="connsiteX14" fmla="*/ 676275 w 892969"/>
                <a:gd name="connsiteY14" fmla="*/ 73818 h 1361068"/>
                <a:gd name="connsiteX15" fmla="*/ 507206 w 892969"/>
                <a:gd name="connsiteY15" fmla="*/ 69056 h 1361068"/>
                <a:gd name="connsiteX16" fmla="*/ 426244 w 892969"/>
                <a:gd name="connsiteY16" fmla="*/ 69056 h 1361068"/>
                <a:gd name="connsiteX17" fmla="*/ 423863 w 892969"/>
                <a:gd name="connsiteY17" fmla="*/ 1359694 h 1361068"/>
                <a:gd name="connsiteX18" fmla="*/ 400050 w 892969"/>
                <a:gd name="connsiteY18" fmla="*/ 1359693 h 1361068"/>
                <a:gd name="connsiteX19" fmla="*/ 404813 w 892969"/>
                <a:gd name="connsiteY19" fmla="*/ 66675 h 1361068"/>
                <a:gd name="connsiteX20" fmla="*/ 254794 w 892969"/>
                <a:gd name="connsiteY20" fmla="*/ 54768 h 1361068"/>
                <a:gd name="connsiteX21" fmla="*/ 200025 w 892969"/>
                <a:gd name="connsiteY21" fmla="*/ 47625 h 1361068"/>
                <a:gd name="connsiteX22" fmla="*/ 159544 w 892969"/>
                <a:gd name="connsiteY22" fmla="*/ 33337 h 1361068"/>
                <a:gd name="connsiteX23" fmla="*/ 2381 w 892969"/>
                <a:gd name="connsiteY23" fmla="*/ 45243 h 1361068"/>
                <a:gd name="connsiteX24" fmla="*/ 0 w 892969"/>
                <a:gd name="connsiteY24" fmla="*/ 2381 h 1361068"/>
                <a:gd name="connsiteX0" fmla="*/ 0 w 892969"/>
                <a:gd name="connsiteY0" fmla="*/ 2381 h 1738313"/>
                <a:gd name="connsiteX1" fmla="*/ 183356 w 892969"/>
                <a:gd name="connsiteY1" fmla="*/ 0 h 1738313"/>
                <a:gd name="connsiteX2" fmla="*/ 504825 w 892969"/>
                <a:gd name="connsiteY2" fmla="*/ 7143 h 1738313"/>
                <a:gd name="connsiteX3" fmla="*/ 671513 w 892969"/>
                <a:gd name="connsiteY3" fmla="*/ 2381 h 1738313"/>
                <a:gd name="connsiteX4" fmla="*/ 685800 w 892969"/>
                <a:gd name="connsiteY4" fmla="*/ 33337 h 1738313"/>
                <a:gd name="connsiteX5" fmla="*/ 719138 w 892969"/>
                <a:gd name="connsiteY5" fmla="*/ 47625 h 1738313"/>
                <a:gd name="connsiteX6" fmla="*/ 750094 w 892969"/>
                <a:gd name="connsiteY6" fmla="*/ 83343 h 1738313"/>
                <a:gd name="connsiteX7" fmla="*/ 759619 w 892969"/>
                <a:gd name="connsiteY7" fmla="*/ 30956 h 1738313"/>
                <a:gd name="connsiteX8" fmla="*/ 795338 w 892969"/>
                <a:gd name="connsiteY8" fmla="*/ 30956 h 1738313"/>
                <a:gd name="connsiteX9" fmla="*/ 795338 w 892969"/>
                <a:gd name="connsiteY9" fmla="*/ 30956 h 1738313"/>
                <a:gd name="connsiteX10" fmla="*/ 835819 w 892969"/>
                <a:gd name="connsiteY10" fmla="*/ 33337 h 1738313"/>
                <a:gd name="connsiteX11" fmla="*/ 852488 w 892969"/>
                <a:gd name="connsiteY11" fmla="*/ 35718 h 1738313"/>
                <a:gd name="connsiteX12" fmla="*/ 892969 w 892969"/>
                <a:gd name="connsiteY12" fmla="*/ 47625 h 1738313"/>
                <a:gd name="connsiteX13" fmla="*/ 773906 w 892969"/>
                <a:gd name="connsiteY13" fmla="*/ 69056 h 1738313"/>
                <a:gd name="connsiteX14" fmla="*/ 676275 w 892969"/>
                <a:gd name="connsiteY14" fmla="*/ 73818 h 1738313"/>
                <a:gd name="connsiteX15" fmla="*/ 507206 w 892969"/>
                <a:gd name="connsiteY15" fmla="*/ 69056 h 1738313"/>
                <a:gd name="connsiteX16" fmla="*/ 426244 w 892969"/>
                <a:gd name="connsiteY16" fmla="*/ 69056 h 1738313"/>
                <a:gd name="connsiteX17" fmla="*/ 433388 w 892969"/>
                <a:gd name="connsiteY17" fmla="*/ 1738313 h 1738313"/>
                <a:gd name="connsiteX18" fmla="*/ 400050 w 892969"/>
                <a:gd name="connsiteY18" fmla="*/ 1359693 h 1738313"/>
                <a:gd name="connsiteX19" fmla="*/ 404813 w 892969"/>
                <a:gd name="connsiteY19" fmla="*/ 66675 h 1738313"/>
                <a:gd name="connsiteX20" fmla="*/ 254794 w 892969"/>
                <a:gd name="connsiteY20" fmla="*/ 54768 h 1738313"/>
                <a:gd name="connsiteX21" fmla="*/ 200025 w 892969"/>
                <a:gd name="connsiteY21" fmla="*/ 47625 h 1738313"/>
                <a:gd name="connsiteX22" fmla="*/ 159544 w 892969"/>
                <a:gd name="connsiteY22" fmla="*/ 33337 h 1738313"/>
                <a:gd name="connsiteX23" fmla="*/ 2381 w 892969"/>
                <a:gd name="connsiteY23" fmla="*/ 45243 h 1738313"/>
                <a:gd name="connsiteX24" fmla="*/ 0 w 892969"/>
                <a:gd name="connsiteY24" fmla="*/ 2381 h 1738313"/>
                <a:gd name="connsiteX0" fmla="*/ 0 w 892969"/>
                <a:gd name="connsiteY0" fmla="*/ 2381 h 1748608"/>
                <a:gd name="connsiteX1" fmla="*/ 183356 w 892969"/>
                <a:gd name="connsiteY1" fmla="*/ 0 h 1748608"/>
                <a:gd name="connsiteX2" fmla="*/ 504825 w 892969"/>
                <a:gd name="connsiteY2" fmla="*/ 7143 h 1748608"/>
                <a:gd name="connsiteX3" fmla="*/ 671513 w 892969"/>
                <a:gd name="connsiteY3" fmla="*/ 2381 h 1748608"/>
                <a:gd name="connsiteX4" fmla="*/ 685800 w 892969"/>
                <a:gd name="connsiteY4" fmla="*/ 33337 h 1748608"/>
                <a:gd name="connsiteX5" fmla="*/ 719138 w 892969"/>
                <a:gd name="connsiteY5" fmla="*/ 47625 h 1748608"/>
                <a:gd name="connsiteX6" fmla="*/ 750094 w 892969"/>
                <a:gd name="connsiteY6" fmla="*/ 83343 h 1748608"/>
                <a:gd name="connsiteX7" fmla="*/ 759619 w 892969"/>
                <a:gd name="connsiteY7" fmla="*/ 30956 h 1748608"/>
                <a:gd name="connsiteX8" fmla="*/ 795338 w 892969"/>
                <a:gd name="connsiteY8" fmla="*/ 30956 h 1748608"/>
                <a:gd name="connsiteX9" fmla="*/ 795338 w 892969"/>
                <a:gd name="connsiteY9" fmla="*/ 30956 h 1748608"/>
                <a:gd name="connsiteX10" fmla="*/ 835819 w 892969"/>
                <a:gd name="connsiteY10" fmla="*/ 33337 h 1748608"/>
                <a:gd name="connsiteX11" fmla="*/ 852488 w 892969"/>
                <a:gd name="connsiteY11" fmla="*/ 35718 h 1748608"/>
                <a:gd name="connsiteX12" fmla="*/ 892969 w 892969"/>
                <a:gd name="connsiteY12" fmla="*/ 47625 h 1748608"/>
                <a:gd name="connsiteX13" fmla="*/ 773906 w 892969"/>
                <a:gd name="connsiteY13" fmla="*/ 69056 h 1748608"/>
                <a:gd name="connsiteX14" fmla="*/ 676275 w 892969"/>
                <a:gd name="connsiteY14" fmla="*/ 73818 h 1748608"/>
                <a:gd name="connsiteX15" fmla="*/ 507206 w 892969"/>
                <a:gd name="connsiteY15" fmla="*/ 69056 h 1748608"/>
                <a:gd name="connsiteX16" fmla="*/ 426244 w 892969"/>
                <a:gd name="connsiteY16" fmla="*/ 69056 h 1748608"/>
                <a:gd name="connsiteX17" fmla="*/ 433388 w 892969"/>
                <a:gd name="connsiteY17" fmla="*/ 1738313 h 1748608"/>
                <a:gd name="connsiteX18" fmla="*/ 414338 w 892969"/>
                <a:gd name="connsiteY18" fmla="*/ 1747837 h 1748608"/>
                <a:gd name="connsiteX19" fmla="*/ 404813 w 892969"/>
                <a:gd name="connsiteY19" fmla="*/ 66675 h 1748608"/>
                <a:gd name="connsiteX20" fmla="*/ 254794 w 892969"/>
                <a:gd name="connsiteY20" fmla="*/ 54768 h 1748608"/>
                <a:gd name="connsiteX21" fmla="*/ 200025 w 892969"/>
                <a:gd name="connsiteY21" fmla="*/ 47625 h 1748608"/>
                <a:gd name="connsiteX22" fmla="*/ 159544 w 892969"/>
                <a:gd name="connsiteY22" fmla="*/ 33337 h 1748608"/>
                <a:gd name="connsiteX23" fmla="*/ 2381 w 892969"/>
                <a:gd name="connsiteY23" fmla="*/ 45243 h 1748608"/>
                <a:gd name="connsiteX24" fmla="*/ 0 w 892969"/>
                <a:gd name="connsiteY24" fmla="*/ 2381 h 1748608"/>
                <a:gd name="connsiteX0" fmla="*/ 0 w 892969"/>
                <a:gd name="connsiteY0" fmla="*/ 2381 h 1754982"/>
                <a:gd name="connsiteX1" fmla="*/ 183356 w 892969"/>
                <a:gd name="connsiteY1" fmla="*/ 0 h 1754982"/>
                <a:gd name="connsiteX2" fmla="*/ 504825 w 892969"/>
                <a:gd name="connsiteY2" fmla="*/ 7143 h 1754982"/>
                <a:gd name="connsiteX3" fmla="*/ 671513 w 892969"/>
                <a:gd name="connsiteY3" fmla="*/ 2381 h 1754982"/>
                <a:gd name="connsiteX4" fmla="*/ 685800 w 892969"/>
                <a:gd name="connsiteY4" fmla="*/ 33337 h 1754982"/>
                <a:gd name="connsiteX5" fmla="*/ 719138 w 892969"/>
                <a:gd name="connsiteY5" fmla="*/ 47625 h 1754982"/>
                <a:gd name="connsiteX6" fmla="*/ 750094 w 892969"/>
                <a:gd name="connsiteY6" fmla="*/ 83343 h 1754982"/>
                <a:gd name="connsiteX7" fmla="*/ 759619 w 892969"/>
                <a:gd name="connsiteY7" fmla="*/ 30956 h 1754982"/>
                <a:gd name="connsiteX8" fmla="*/ 795338 w 892969"/>
                <a:gd name="connsiteY8" fmla="*/ 30956 h 1754982"/>
                <a:gd name="connsiteX9" fmla="*/ 795338 w 892969"/>
                <a:gd name="connsiteY9" fmla="*/ 30956 h 1754982"/>
                <a:gd name="connsiteX10" fmla="*/ 835819 w 892969"/>
                <a:gd name="connsiteY10" fmla="*/ 33337 h 1754982"/>
                <a:gd name="connsiteX11" fmla="*/ 852488 w 892969"/>
                <a:gd name="connsiteY11" fmla="*/ 35718 h 1754982"/>
                <a:gd name="connsiteX12" fmla="*/ 892969 w 892969"/>
                <a:gd name="connsiteY12" fmla="*/ 47625 h 1754982"/>
                <a:gd name="connsiteX13" fmla="*/ 773906 w 892969"/>
                <a:gd name="connsiteY13" fmla="*/ 69056 h 1754982"/>
                <a:gd name="connsiteX14" fmla="*/ 676275 w 892969"/>
                <a:gd name="connsiteY14" fmla="*/ 73818 h 1754982"/>
                <a:gd name="connsiteX15" fmla="*/ 507206 w 892969"/>
                <a:gd name="connsiteY15" fmla="*/ 69056 h 1754982"/>
                <a:gd name="connsiteX16" fmla="*/ 426244 w 892969"/>
                <a:gd name="connsiteY16" fmla="*/ 69056 h 1754982"/>
                <a:gd name="connsiteX17" fmla="*/ 435770 w 892969"/>
                <a:gd name="connsiteY17" fmla="*/ 1754982 h 1754982"/>
                <a:gd name="connsiteX18" fmla="*/ 414338 w 892969"/>
                <a:gd name="connsiteY18" fmla="*/ 1747837 h 1754982"/>
                <a:gd name="connsiteX19" fmla="*/ 404813 w 892969"/>
                <a:gd name="connsiteY19" fmla="*/ 66675 h 1754982"/>
                <a:gd name="connsiteX20" fmla="*/ 254794 w 892969"/>
                <a:gd name="connsiteY20" fmla="*/ 54768 h 1754982"/>
                <a:gd name="connsiteX21" fmla="*/ 200025 w 892969"/>
                <a:gd name="connsiteY21" fmla="*/ 47625 h 1754982"/>
                <a:gd name="connsiteX22" fmla="*/ 159544 w 892969"/>
                <a:gd name="connsiteY22" fmla="*/ 33337 h 1754982"/>
                <a:gd name="connsiteX23" fmla="*/ 2381 w 892969"/>
                <a:gd name="connsiteY23" fmla="*/ 45243 h 1754982"/>
                <a:gd name="connsiteX24" fmla="*/ 0 w 892969"/>
                <a:gd name="connsiteY24" fmla="*/ 2381 h 175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2969" h="1754982">
                  <a:moveTo>
                    <a:pt x="0" y="2381"/>
                  </a:moveTo>
                  <a:lnTo>
                    <a:pt x="183356" y="0"/>
                  </a:lnTo>
                  <a:lnTo>
                    <a:pt x="504825" y="7143"/>
                  </a:lnTo>
                  <a:lnTo>
                    <a:pt x="671513" y="2381"/>
                  </a:lnTo>
                  <a:lnTo>
                    <a:pt x="685800" y="33337"/>
                  </a:lnTo>
                  <a:lnTo>
                    <a:pt x="719138" y="47625"/>
                  </a:lnTo>
                  <a:lnTo>
                    <a:pt x="750094" y="83343"/>
                  </a:lnTo>
                  <a:lnTo>
                    <a:pt x="759619" y="30956"/>
                  </a:lnTo>
                  <a:lnTo>
                    <a:pt x="795338" y="30956"/>
                  </a:lnTo>
                  <a:lnTo>
                    <a:pt x="795338" y="30956"/>
                  </a:lnTo>
                  <a:lnTo>
                    <a:pt x="835819" y="33337"/>
                  </a:lnTo>
                  <a:lnTo>
                    <a:pt x="852488" y="35718"/>
                  </a:lnTo>
                  <a:lnTo>
                    <a:pt x="892969" y="47625"/>
                  </a:lnTo>
                  <a:lnTo>
                    <a:pt x="773906" y="69056"/>
                  </a:lnTo>
                  <a:lnTo>
                    <a:pt x="676275" y="73818"/>
                  </a:lnTo>
                  <a:lnTo>
                    <a:pt x="507206" y="69056"/>
                  </a:lnTo>
                  <a:lnTo>
                    <a:pt x="426244" y="69056"/>
                  </a:lnTo>
                  <a:cubicBezTo>
                    <a:pt x="427038" y="446881"/>
                    <a:pt x="434976" y="1377157"/>
                    <a:pt x="435770" y="1754982"/>
                  </a:cubicBezTo>
                  <a:cubicBezTo>
                    <a:pt x="426245" y="1750219"/>
                    <a:pt x="423863" y="1752600"/>
                    <a:pt x="414338" y="1747837"/>
                  </a:cubicBezTo>
                  <a:cubicBezTo>
                    <a:pt x="415926" y="1373981"/>
                    <a:pt x="403225" y="440531"/>
                    <a:pt x="404813" y="66675"/>
                  </a:cubicBezTo>
                  <a:lnTo>
                    <a:pt x="254794" y="54768"/>
                  </a:lnTo>
                  <a:lnTo>
                    <a:pt x="200025" y="47625"/>
                  </a:lnTo>
                  <a:lnTo>
                    <a:pt x="159544" y="33337"/>
                  </a:lnTo>
                  <a:lnTo>
                    <a:pt x="2381" y="45243"/>
                  </a:lnTo>
                  <a:lnTo>
                    <a:pt x="0" y="2381"/>
                  </a:lnTo>
                  <a:close/>
                </a:path>
              </a:pathLst>
            </a:custGeom>
            <a:solidFill>
              <a:srgbClr val="FF00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sp>
          <p:nvSpPr>
            <p:cNvPr id="687" name="Rectangle 686">
              <a:extLst>
                <a:ext uri="{FF2B5EF4-FFF2-40B4-BE49-F238E27FC236}">
                  <a16:creationId xmlns:a16="http://schemas.microsoft.com/office/drawing/2014/main" id="{F25C35B2-E1AC-4A16-A28D-99F4268009BA}"/>
                </a:ext>
              </a:extLst>
            </p:cNvPr>
            <p:cNvSpPr/>
            <p:nvPr/>
          </p:nvSpPr>
          <p:spPr>
            <a:xfrm>
              <a:off x="8562753" y="2464836"/>
              <a:ext cx="249167" cy="561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217" name="TextBox 194">
              <a:extLst>
                <a:ext uri="{FF2B5EF4-FFF2-40B4-BE49-F238E27FC236}">
                  <a16:creationId xmlns:a16="http://schemas.microsoft.com/office/drawing/2014/main" id="{68A5AA61-F21D-4622-B5C8-6542FB2FF1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-788961" y="2023938"/>
              <a:ext cx="891327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Ng, Nm</a:t>
              </a:r>
            </a:p>
          </p:txBody>
        </p:sp>
        <p:sp>
          <p:nvSpPr>
            <p:cNvPr id="226" name="TextBox 146">
              <a:extLst>
                <a:ext uri="{FF2B5EF4-FFF2-40B4-BE49-F238E27FC236}">
                  <a16:creationId xmlns:a16="http://schemas.microsoft.com/office/drawing/2014/main" id="{970B3EB7-D700-42DA-9D99-A53E51E37B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3507357" y="741883"/>
              <a:ext cx="408022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900" dirty="0">
                  <a:latin typeface="Calibri" pitchFamily="34" charset="0"/>
                </a:rPr>
                <a:t>Pt</a:t>
              </a:r>
            </a:p>
          </p:txBody>
        </p:sp>
        <p:sp>
          <p:nvSpPr>
            <p:cNvPr id="227" name="TextBox 146">
              <a:extLst>
                <a:ext uri="{FF2B5EF4-FFF2-40B4-BE49-F238E27FC236}">
                  <a16:creationId xmlns:a16="http://schemas.microsoft.com/office/drawing/2014/main" id="{3084F281-BE8C-4FA3-BCCC-D197AC7E02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3460948" y="939482"/>
              <a:ext cx="408022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900" dirty="0">
                  <a:latin typeface="Calibri" pitchFamily="34" charset="0"/>
                </a:rPr>
                <a:t>Pa</a:t>
              </a:r>
            </a:p>
          </p:txBody>
        </p:sp>
        <p:sp>
          <p:nvSpPr>
            <p:cNvPr id="228" name="TextBox 146">
              <a:extLst>
                <a:ext uri="{FF2B5EF4-FFF2-40B4-BE49-F238E27FC236}">
                  <a16:creationId xmlns:a16="http://schemas.microsoft.com/office/drawing/2014/main" id="{4BB082A6-BF84-494B-A474-B52B99A6FB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2932969" y="544322"/>
              <a:ext cx="408022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900" dirty="0">
                  <a:latin typeface="Calibri" pitchFamily="34" charset="0"/>
                </a:rPr>
                <a:t>Jd</a:t>
              </a:r>
            </a:p>
          </p:txBody>
        </p:sp>
        <p:sp>
          <p:nvSpPr>
            <p:cNvPr id="231" name="TextBox 194">
              <a:extLst>
                <a:ext uri="{FF2B5EF4-FFF2-40B4-BE49-F238E27FC236}">
                  <a16:creationId xmlns:a16="http://schemas.microsoft.com/office/drawing/2014/main" id="{F184B05F-2770-4A0C-942F-294E113800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360000" flipH="1">
              <a:off x="-3207211" y="1404888"/>
              <a:ext cx="1238471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Dwyka Formation</a:t>
              </a:r>
            </a:p>
          </p:txBody>
        </p:sp>
        <p:sp>
          <p:nvSpPr>
            <p:cNvPr id="232" name="TextBox 194">
              <a:extLst>
                <a:ext uri="{FF2B5EF4-FFF2-40B4-BE49-F238E27FC236}">
                  <a16:creationId xmlns:a16="http://schemas.microsoft.com/office/drawing/2014/main" id="{629F5096-1EF3-49D5-A1DD-9729187F74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360000" flipH="1">
              <a:off x="-3033075" y="838658"/>
              <a:ext cx="1173728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Beaufort Group</a:t>
              </a:r>
            </a:p>
          </p:txBody>
        </p:sp>
        <p:sp>
          <p:nvSpPr>
            <p:cNvPr id="218" name="TextBox 194">
              <a:extLst>
                <a:ext uri="{FF2B5EF4-FFF2-40B4-BE49-F238E27FC236}">
                  <a16:creationId xmlns:a16="http://schemas.microsoft.com/office/drawing/2014/main" id="{644744BB-FBB0-4615-B95E-A596078624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360000" flipH="1">
              <a:off x="1379405" y="1819075"/>
              <a:ext cx="1426533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Table Mountain Group</a:t>
              </a:r>
            </a:p>
          </p:txBody>
        </p:sp>
        <p:sp>
          <p:nvSpPr>
            <p:cNvPr id="219" name="TextBox 194">
              <a:extLst>
                <a:ext uri="{FF2B5EF4-FFF2-40B4-BE49-F238E27FC236}">
                  <a16:creationId xmlns:a16="http://schemas.microsoft.com/office/drawing/2014/main" id="{3285B2C6-46B2-4606-8BA9-8BE54A2006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0000" flipH="1">
              <a:off x="1419360" y="1617230"/>
              <a:ext cx="149615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Bokkeveld Group</a:t>
              </a:r>
            </a:p>
          </p:txBody>
        </p:sp>
        <p:sp>
          <p:nvSpPr>
            <p:cNvPr id="220" name="TextBox 194">
              <a:extLst>
                <a:ext uri="{FF2B5EF4-FFF2-40B4-BE49-F238E27FC236}">
                  <a16:creationId xmlns:a16="http://schemas.microsoft.com/office/drawing/2014/main" id="{40610A00-9C9C-439A-9655-029CF26E4E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492393" y="1387289"/>
              <a:ext cx="1426533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Witteberg Group</a:t>
              </a:r>
            </a:p>
          </p:txBody>
        </p:sp>
        <p:sp>
          <p:nvSpPr>
            <p:cNvPr id="221" name="TextBox 194">
              <a:extLst>
                <a:ext uri="{FF2B5EF4-FFF2-40B4-BE49-F238E27FC236}">
                  <a16:creationId xmlns:a16="http://schemas.microsoft.com/office/drawing/2014/main" id="{71DD1FC6-6ADA-4E9D-89D9-D33DA6BBA0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509493" y="1021604"/>
              <a:ext cx="1173728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Ecca Group</a:t>
              </a:r>
            </a:p>
          </p:txBody>
        </p:sp>
        <p:sp>
          <p:nvSpPr>
            <p:cNvPr id="222" name="TextBox 194">
              <a:extLst>
                <a:ext uri="{FF2B5EF4-FFF2-40B4-BE49-F238E27FC236}">
                  <a16:creationId xmlns:a16="http://schemas.microsoft.com/office/drawing/2014/main" id="{27E0CF60-9980-4AAA-8951-1BFF044DCB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360000" flipH="1">
              <a:off x="1289385" y="2105337"/>
              <a:ext cx="1426533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Kango Group</a:t>
              </a:r>
            </a:p>
          </p:txBody>
        </p:sp>
        <p:sp>
          <p:nvSpPr>
            <p:cNvPr id="223" name="TextBox 194">
              <a:extLst>
                <a:ext uri="{FF2B5EF4-FFF2-40B4-BE49-F238E27FC236}">
                  <a16:creationId xmlns:a16="http://schemas.microsoft.com/office/drawing/2014/main" id="{218C2E89-1913-4C6F-9562-776E1F5DBD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480000" flipH="1">
              <a:off x="1487523" y="1217895"/>
              <a:ext cx="1426533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Dwyka Formation</a:t>
              </a:r>
            </a:p>
          </p:txBody>
        </p:sp>
        <p:sp>
          <p:nvSpPr>
            <p:cNvPr id="224" name="TextBox 194">
              <a:extLst>
                <a:ext uri="{FF2B5EF4-FFF2-40B4-BE49-F238E27FC236}">
                  <a16:creationId xmlns:a16="http://schemas.microsoft.com/office/drawing/2014/main" id="{D81FCF7E-8E40-4663-A4C7-F96E6864F47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480000" flipH="1">
              <a:off x="1424074" y="780256"/>
              <a:ext cx="1173728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Beaufort Group</a:t>
              </a:r>
            </a:p>
          </p:txBody>
        </p:sp>
        <p:sp>
          <p:nvSpPr>
            <p:cNvPr id="230" name="TextBox 194">
              <a:extLst>
                <a:ext uri="{FF2B5EF4-FFF2-40B4-BE49-F238E27FC236}">
                  <a16:creationId xmlns:a16="http://schemas.microsoft.com/office/drawing/2014/main" id="{DA4EE336-C0DA-4DE0-9225-63DB335FD3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480000" flipH="1">
              <a:off x="-3166250" y="1189905"/>
              <a:ext cx="1173728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Ecca Group</a:t>
              </a:r>
            </a:p>
          </p:txBody>
        </p:sp>
        <p:sp>
          <p:nvSpPr>
            <p:cNvPr id="211" name="Freeform 70">
              <a:extLst>
                <a:ext uri="{FF2B5EF4-FFF2-40B4-BE49-F238E27FC236}">
                  <a16:creationId xmlns:a16="http://schemas.microsoft.com/office/drawing/2014/main" id="{DBA84320-75D8-4464-87DA-6C61FAD2EFD2}"/>
                </a:ext>
              </a:extLst>
            </p:cNvPr>
            <p:cNvSpPr/>
            <p:nvPr/>
          </p:nvSpPr>
          <p:spPr bwMode="auto">
            <a:xfrm>
              <a:off x="6864812" y="340778"/>
              <a:ext cx="284560" cy="679846"/>
            </a:xfrm>
            <a:custGeom>
              <a:avLst/>
              <a:gdLst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336" h="983456">
                  <a:moveTo>
                    <a:pt x="141736" y="983456"/>
                  </a:moveTo>
                  <a:cubicBezTo>
                    <a:pt x="123480" y="929481"/>
                    <a:pt x="109589" y="885428"/>
                    <a:pt x="86967" y="821531"/>
                  </a:cubicBezTo>
                  <a:cubicBezTo>
                    <a:pt x="64345" y="757634"/>
                    <a:pt x="18308" y="666353"/>
                    <a:pt x="6005" y="600075"/>
                  </a:cubicBezTo>
                  <a:cubicBezTo>
                    <a:pt x="-6298" y="533797"/>
                    <a:pt x="2433" y="475456"/>
                    <a:pt x="13149" y="423862"/>
                  </a:cubicBezTo>
                  <a:cubicBezTo>
                    <a:pt x="23865" y="372268"/>
                    <a:pt x="43709" y="336550"/>
                    <a:pt x="70299" y="290512"/>
                  </a:cubicBezTo>
                  <a:cubicBezTo>
                    <a:pt x="96890" y="244475"/>
                    <a:pt x="134989" y="189706"/>
                    <a:pt x="172692" y="147637"/>
                  </a:cubicBezTo>
                  <a:cubicBezTo>
                    <a:pt x="210395" y="105568"/>
                    <a:pt x="264767" y="62706"/>
                    <a:pt x="296517" y="38100"/>
                  </a:cubicBezTo>
                  <a:cubicBezTo>
                    <a:pt x="328267" y="13494"/>
                    <a:pt x="350889" y="5953"/>
                    <a:pt x="363192" y="0"/>
                  </a:cubicBezTo>
                  <a:lnTo>
                    <a:pt x="370336" y="2381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212" name="Freeform 158">
              <a:extLst>
                <a:ext uri="{FF2B5EF4-FFF2-40B4-BE49-F238E27FC236}">
                  <a16:creationId xmlns:a16="http://schemas.microsoft.com/office/drawing/2014/main" id="{49BC88E1-B272-4AD4-8AF4-0ABEC43200B1}"/>
                </a:ext>
              </a:extLst>
            </p:cNvPr>
            <p:cNvSpPr/>
            <p:nvPr/>
          </p:nvSpPr>
          <p:spPr>
            <a:xfrm>
              <a:off x="6387019" y="-58876"/>
              <a:ext cx="603663" cy="1063361"/>
            </a:xfrm>
            <a:custGeom>
              <a:avLst/>
              <a:gdLst>
                <a:gd name="connsiteX0" fmla="*/ 83344 w 571500"/>
                <a:gd name="connsiteY0" fmla="*/ 919163 h 919163"/>
                <a:gd name="connsiteX1" fmla="*/ 19050 w 571500"/>
                <a:gd name="connsiteY1" fmla="*/ 719138 h 919163"/>
                <a:gd name="connsiteX2" fmla="*/ 0 w 571500"/>
                <a:gd name="connsiteY2" fmla="*/ 554831 h 919163"/>
                <a:gd name="connsiteX3" fmla="*/ 47625 w 571500"/>
                <a:gd name="connsiteY3" fmla="*/ 409575 h 919163"/>
                <a:gd name="connsiteX4" fmla="*/ 176213 w 571500"/>
                <a:gd name="connsiteY4" fmla="*/ 269081 h 919163"/>
                <a:gd name="connsiteX5" fmla="*/ 330994 w 571500"/>
                <a:gd name="connsiteY5" fmla="*/ 123825 h 919163"/>
                <a:gd name="connsiteX6" fmla="*/ 459581 w 571500"/>
                <a:gd name="connsiteY6" fmla="*/ 42863 h 919163"/>
                <a:gd name="connsiteX7" fmla="*/ 571500 w 571500"/>
                <a:gd name="connsiteY7" fmla="*/ 4763 h 919163"/>
                <a:gd name="connsiteX8" fmla="*/ 571500 w 571500"/>
                <a:gd name="connsiteY8" fmla="*/ 0 h 919163"/>
                <a:gd name="connsiteX0" fmla="*/ 83344 w 571500"/>
                <a:gd name="connsiteY0" fmla="*/ 945357 h 945357"/>
                <a:gd name="connsiteX1" fmla="*/ 19050 w 571500"/>
                <a:gd name="connsiteY1" fmla="*/ 745332 h 945357"/>
                <a:gd name="connsiteX2" fmla="*/ 0 w 571500"/>
                <a:gd name="connsiteY2" fmla="*/ 581025 h 945357"/>
                <a:gd name="connsiteX3" fmla="*/ 47625 w 571500"/>
                <a:gd name="connsiteY3" fmla="*/ 435769 h 945357"/>
                <a:gd name="connsiteX4" fmla="*/ 176213 w 571500"/>
                <a:gd name="connsiteY4" fmla="*/ 295275 h 945357"/>
                <a:gd name="connsiteX5" fmla="*/ 330994 w 571500"/>
                <a:gd name="connsiteY5" fmla="*/ 150019 h 945357"/>
                <a:gd name="connsiteX6" fmla="*/ 459581 w 571500"/>
                <a:gd name="connsiteY6" fmla="*/ 69057 h 945357"/>
                <a:gd name="connsiteX7" fmla="*/ 571500 w 571500"/>
                <a:gd name="connsiteY7" fmla="*/ 30957 h 945357"/>
                <a:gd name="connsiteX8" fmla="*/ 557212 w 571500"/>
                <a:gd name="connsiteY8" fmla="*/ 0 h 945357"/>
                <a:gd name="connsiteX0" fmla="*/ 83344 w 571500"/>
                <a:gd name="connsiteY0" fmla="*/ 914400 h 914400"/>
                <a:gd name="connsiteX1" fmla="*/ 19050 w 571500"/>
                <a:gd name="connsiteY1" fmla="*/ 714375 h 914400"/>
                <a:gd name="connsiteX2" fmla="*/ 0 w 571500"/>
                <a:gd name="connsiteY2" fmla="*/ 550068 h 914400"/>
                <a:gd name="connsiteX3" fmla="*/ 47625 w 571500"/>
                <a:gd name="connsiteY3" fmla="*/ 404812 h 914400"/>
                <a:gd name="connsiteX4" fmla="*/ 176213 w 571500"/>
                <a:gd name="connsiteY4" fmla="*/ 264318 h 914400"/>
                <a:gd name="connsiteX5" fmla="*/ 330994 w 571500"/>
                <a:gd name="connsiteY5" fmla="*/ 119062 h 914400"/>
                <a:gd name="connsiteX6" fmla="*/ 459581 w 571500"/>
                <a:gd name="connsiteY6" fmla="*/ 38100 h 914400"/>
                <a:gd name="connsiteX7" fmla="*/ 571500 w 571500"/>
                <a:gd name="connsiteY7" fmla="*/ 0 h 914400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4552 w 575089"/>
                <a:gd name="connsiteY0" fmla="*/ 935831 h 935831"/>
                <a:gd name="connsiteX1" fmla="*/ 20258 w 575089"/>
                <a:gd name="connsiteY1" fmla="*/ 735806 h 935831"/>
                <a:gd name="connsiteX2" fmla="*/ 1208 w 575089"/>
                <a:gd name="connsiteY2" fmla="*/ 571499 h 935831"/>
                <a:gd name="connsiteX3" fmla="*/ 48833 w 575089"/>
                <a:gd name="connsiteY3" fmla="*/ 426243 h 935831"/>
                <a:gd name="connsiteX4" fmla="*/ 170278 w 575089"/>
                <a:gd name="connsiteY4" fmla="*/ 280987 h 935831"/>
                <a:gd name="connsiteX5" fmla="*/ 332202 w 575089"/>
                <a:gd name="connsiteY5" fmla="*/ 140493 h 935831"/>
                <a:gd name="connsiteX6" fmla="*/ 460789 w 575089"/>
                <a:gd name="connsiteY6" fmla="*/ 59531 h 935831"/>
                <a:gd name="connsiteX7" fmla="*/ 575089 w 575089"/>
                <a:gd name="connsiteY7" fmla="*/ 0 h 935831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32202 w 565564"/>
                <a:gd name="connsiteY5" fmla="*/ 157162 h 952500"/>
                <a:gd name="connsiteX6" fmla="*/ 460789 w 565564"/>
                <a:gd name="connsiteY6" fmla="*/ 76200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32202 w 565564"/>
                <a:gd name="connsiteY5" fmla="*/ 157162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25058 w 565564"/>
                <a:gd name="connsiteY5" fmla="*/ 150018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50018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50018 h 952500"/>
                <a:gd name="connsiteX6" fmla="*/ 451264 w 565564"/>
                <a:gd name="connsiteY6" fmla="*/ 50005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40493 h 952500"/>
                <a:gd name="connsiteX6" fmla="*/ 451264 w 565564"/>
                <a:gd name="connsiteY6" fmla="*/ 50005 h 952500"/>
                <a:gd name="connsiteX7" fmla="*/ 565564 w 565564"/>
                <a:gd name="connsiteY7" fmla="*/ 0 h 952500"/>
                <a:gd name="connsiteX0" fmla="*/ 84552 w 551276"/>
                <a:gd name="connsiteY0" fmla="*/ 957262 h 957262"/>
                <a:gd name="connsiteX1" fmla="*/ 20258 w 551276"/>
                <a:gd name="connsiteY1" fmla="*/ 757237 h 957262"/>
                <a:gd name="connsiteX2" fmla="*/ 1208 w 551276"/>
                <a:gd name="connsiteY2" fmla="*/ 592930 h 957262"/>
                <a:gd name="connsiteX3" fmla="*/ 48833 w 551276"/>
                <a:gd name="connsiteY3" fmla="*/ 447674 h 957262"/>
                <a:gd name="connsiteX4" fmla="*/ 153610 w 551276"/>
                <a:gd name="connsiteY4" fmla="*/ 297655 h 957262"/>
                <a:gd name="connsiteX5" fmla="*/ 325058 w 551276"/>
                <a:gd name="connsiteY5" fmla="*/ 145255 h 957262"/>
                <a:gd name="connsiteX6" fmla="*/ 451264 w 551276"/>
                <a:gd name="connsiteY6" fmla="*/ 54767 h 957262"/>
                <a:gd name="connsiteX7" fmla="*/ 551276 w 551276"/>
                <a:gd name="connsiteY7" fmla="*/ 0 h 957262"/>
                <a:gd name="connsiteX0" fmla="*/ 84552 w 551276"/>
                <a:gd name="connsiteY0" fmla="*/ 1041929 h 1041929"/>
                <a:gd name="connsiteX1" fmla="*/ 20258 w 551276"/>
                <a:gd name="connsiteY1" fmla="*/ 841904 h 1041929"/>
                <a:gd name="connsiteX2" fmla="*/ 1208 w 551276"/>
                <a:gd name="connsiteY2" fmla="*/ 677597 h 1041929"/>
                <a:gd name="connsiteX3" fmla="*/ 48833 w 551276"/>
                <a:gd name="connsiteY3" fmla="*/ 532341 h 1041929"/>
                <a:gd name="connsiteX4" fmla="*/ 153610 w 551276"/>
                <a:gd name="connsiteY4" fmla="*/ 382322 h 1041929"/>
                <a:gd name="connsiteX5" fmla="*/ 325058 w 551276"/>
                <a:gd name="connsiteY5" fmla="*/ 229922 h 1041929"/>
                <a:gd name="connsiteX6" fmla="*/ 451264 w 551276"/>
                <a:gd name="connsiteY6" fmla="*/ 139434 h 1041929"/>
                <a:gd name="connsiteX7" fmla="*/ 551276 w 551276"/>
                <a:gd name="connsiteY7" fmla="*/ 0 h 1041929"/>
                <a:gd name="connsiteX0" fmla="*/ 84552 w 551276"/>
                <a:gd name="connsiteY0" fmla="*/ 1041929 h 1041929"/>
                <a:gd name="connsiteX1" fmla="*/ 20258 w 551276"/>
                <a:gd name="connsiteY1" fmla="*/ 841904 h 1041929"/>
                <a:gd name="connsiteX2" fmla="*/ 1208 w 551276"/>
                <a:gd name="connsiteY2" fmla="*/ 677597 h 1041929"/>
                <a:gd name="connsiteX3" fmla="*/ 48833 w 551276"/>
                <a:gd name="connsiteY3" fmla="*/ 532341 h 1041929"/>
                <a:gd name="connsiteX4" fmla="*/ 153610 w 551276"/>
                <a:gd name="connsiteY4" fmla="*/ 382322 h 1041929"/>
                <a:gd name="connsiteX5" fmla="*/ 325058 w 551276"/>
                <a:gd name="connsiteY5" fmla="*/ 229922 h 1041929"/>
                <a:gd name="connsiteX6" fmla="*/ 383530 w 551276"/>
                <a:gd name="connsiteY6" fmla="*/ 122501 h 1041929"/>
                <a:gd name="connsiteX7" fmla="*/ 551276 w 551276"/>
                <a:gd name="connsiteY7" fmla="*/ 0 h 1041929"/>
                <a:gd name="connsiteX0" fmla="*/ 63121 w 551276"/>
                <a:gd name="connsiteY0" fmla="*/ 1037167 h 1037167"/>
                <a:gd name="connsiteX1" fmla="*/ 20258 w 551276"/>
                <a:gd name="connsiteY1" fmla="*/ 841904 h 1037167"/>
                <a:gd name="connsiteX2" fmla="*/ 1208 w 551276"/>
                <a:gd name="connsiteY2" fmla="*/ 677597 h 1037167"/>
                <a:gd name="connsiteX3" fmla="*/ 48833 w 551276"/>
                <a:gd name="connsiteY3" fmla="*/ 532341 h 1037167"/>
                <a:gd name="connsiteX4" fmla="*/ 153610 w 551276"/>
                <a:gd name="connsiteY4" fmla="*/ 382322 h 1037167"/>
                <a:gd name="connsiteX5" fmla="*/ 325058 w 551276"/>
                <a:gd name="connsiteY5" fmla="*/ 229922 h 1037167"/>
                <a:gd name="connsiteX6" fmla="*/ 383530 w 551276"/>
                <a:gd name="connsiteY6" fmla="*/ 122501 h 1037167"/>
                <a:gd name="connsiteX7" fmla="*/ 551276 w 551276"/>
                <a:gd name="connsiteY7" fmla="*/ 0 h 1037167"/>
                <a:gd name="connsiteX0" fmla="*/ 63121 w 551276"/>
                <a:gd name="connsiteY0" fmla="*/ 1037167 h 1037167"/>
                <a:gd name="connsiteX1" fmla="*/ 20258 w 551276"/>
                <a:gd name="connsiteY1" fmla="*/ 841904 h 1037167"/>
                <a:gd name="connsiteX2" fmla="*/ 1208 w 551276"/>
                <a:gd name="connsiteY2" fmla="*/ 677597 h 1037167"/>
                <a:gd name="connsiteX3" fmla="*/ 48833 w 551276"/>
                <a:gd name="connsiteY3" fmla="*/ 532341 h 1037167"/>
                <a:gd name="connsiteX4" fmla="*/ 153610 w 551276"/>
                <a:gd name="connsiteY4" fmla="*/ 382322 h 1037167"/>
                <a:gd name="connsiteX5" fmla="*/ 325058 w 551276"/>
                <a:gd name="connsiteY5" fmla="*/ 229922 h 1037167"/>
                <a:gd name="connsiteX6" fmla="*/ 383530 w 551276"/>
                <a:gd name="connsiteY6" fmla="*/ 122501 h 1037167"/>
                <a:gd name="connsiteX7" fmla="*/ 551276 w 551276"/>
                <a:gd name="connsiteY7" fmla="*/ 0 h 1037167"/>
                <a:gd name="connsiteX0" fmla="*/ 63121 w 551276"/>
                <a:gd name="connsiteY0" fmla="*/ 1037167 h 1037167"/>
                <a:gd name="connsiteX1" fmla="*/ 20258 w 551276"/>
                <a:gd name="connsiteY1" fmla="*/ 841904 h 1037167"/>
                <a:gd name="connsiteX2" fmla="*/ 1208 w 551276"/>
                <a:gd name="connsiteY2" fmla="*/ 677597 h 1037167"/>
                <a:gd name="connsiteX3" fmla="*/ 48833 w 551276"/>
                <a:gd name="connsiteY3" fmla="*/ 532341 h 1037167"/>
                <a:gd name="connsiteX4" fmla="*/ 153610 w 551276"/>
                <a:gd name="connsiteY4" fmla="*/ 382322 h 1037167"/>
                <a:gd name="connsiteX5" fmla="*/ 325058 w 551276"/>
                <a:gd name="connsiteY5" fmla="*/ 229922 h 1037167"/>
                <a:gd name="connsiteX6" fmla="*/ 431155 w 551276"/>
                <a:gd name="connsiteY6" fmla="*/ 122501 h 1037167"/>
                <a:gd name="connsiteX7" fmla="*/ 551276 w 551276"/>
                <a:gd name="connsiteY7" fmla="*/ 0 h 1037167"/>
                <a:gd name="connsiteX0" fmla="*/ 63121 w 603663"/>
                <a:gd name="connsiteY0" fmla="*/ 1063361 h 1063361"/>
                <a:gd name="connsiteX1" fmla="*/ 20258 w 603663"/>
                <a:gd name="connsiteY1" fmla="*/ 868098 h 1063361"/>
                <a:gd name="connsiteX2" fmla="*/ 1208 w 603663"/>
                <a:gd name="connsiteY2" fmla="*/ 703791 h 1063361"/>
                <a:gd name="connsiteX3" fmla="*/ 48833 w 603663"/>
                <a:gd name="connsiteY3" fmla="*/ 558535 h 1063361"/>
                <a:gd name="connsiteX4" fmla="*/ 153610 w 603663"/>
                <a:gd name="connsiteY4" fmla="*/ 408516 h 1063361"/>
                <a:gd name="connsiteX5" fmla="*/ 325058 w 603663"/>
                <a:gd name="connsiteY5" fmla="*/ 256116 h 1063361"/>
                <a:gd name="connsiteX6" fmla="*/ 431155 w 603663"/>
                <a:gd name="connsiteY6" fmla="*/ 148695 h 1063361"/>
                <a:gd name="connsiteX7" fmla="*/ 603663 w 603663"/>
                <a:gd name="connsiteY7" fmla="*/ 0 h 1063361"/>
                <a:gd name="connsiteX0" fmla="*/ 63121 w 603663"/>
                <a:gd name="connsiteY0" fmla="*/ 1063361 h 1063361"/>
                <a:gd name="connsiteX1" fmla="*/ 20258 w 603663"/>
                <a:gd name="connsiteY1" fmla="*/ 868098 h 1063361"/>
                <a:gd name="connsiteX2" fmla="*/ 1208 w 603663"/>
                <a:gd name="connsiteY2" fmla="*/ 703791 h 1063361"/>
                <a:gd name="connsiteX3" fmla="*/ 48833 w 603663"/>
                <a:gd name="connsiteY3" fmla="*/ 558535 h 1063361"/>
                <a:gd name="connsiteX4" fmla="*/ 153610 w 603663"/>
                <a:gd name="connsiteY4" fmla="*/ 408516 h 1063361"/>
                <a:gd name="connsiteX5" fmla="*/ 301246 w 603663"/>
                <a:gd name="connsiteY5" fmla="*/ 256116 h 1063361"/>
                <a:gd name="connsiteX6" fmla="*/ 431155 w 603663"/>
                <a:gd name="connsiteY6" fmla="*/ 148695 h 1063361"/>
                <a:gd name="connsiteX7" fmla="*/ 603663 w 603663"/>
                <a:gd name="connsiteY7" fmla="*/ 0 h 1063361"/>
                <a:gd name="connsiteX0" fmla="*/ 63121 w 603663"/>
                <a:gd name="connsiteY0" fmla="*/ 1063361 h 1063361"/>
                <a:gd name="connsiteX1" fmla="*/ 20258 w 603663"/>
                <a:gd name="connsiteY1" fmla="*/ 868098 h 1063361"/>
                <a:gd name="connsiteX2" fmla="*/ 1208 w 603663"/>
                <a:gd name="connsiteY2" fmla="*/ 703791 h 1063361"/>
                <a:gd name="connsiteX3" fmla="*/ 48833 w 603663"/>
                <a:gd name="connsiteY3" fmla="*/ 558535 h 1063361"/>
                <a:gd name="connsiteX4" fmla="*/ 153610 w 603663"/>
                <a:gd name="connsiteY4" fmla="*/ 408516 h 1063361"/>
                <a:gd name="connsiteX5" fmla="*/ 301246 w 603663"/>
                <a:gd name="connsiteY5" fmla="*/ 256116 h 1063361"/>
                <a:gd name="connsiteX6" fmla="*/ 435917 w 603663"/>
                <a:gd name="connsiteY6" fmla="*/ 129645 h 1063361"/>
                <a:gd name="connsiteX7" fmla="*/ 603663 w 603663"/>
                <a:gd name="connsiteY7" fmla="*/ 0 h 1063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3663" h="1063361">
                  <a:moveTo>
                    <a:pt x="63121" y="1063361"/>
                  </a:moveTo>
                  <a:lnTo>
                    <a:pt x="20258" y="868098"/>
                  </a:lnTo>
                  <a:cubicBezTo>
                    <a:pt x="6367" y="807376"/>
                    <a:pt x="-3554" y="755385"/>
                    <a:pt x="1208" y="703791"/>
                  </a:cubicBezTo>
                  <a:cubicBezTo>
                    <a:pt x="5970" y="652197"/>
                    <a:pt x="23433" y="607747"/>
                    <a:pt x="48833" y="558535"/>
                  </a:cubicBezTo>
                  <a:cubicBezTo>
                    <a:pt x="74233" y="509323"/>
                    <a:pt x="111541" y="458919"/>
                    <a:pt x="153610" y="408516"/>
                  </a:cubicBezTo>
                  <a:cubicBezTo>
                    <a:pt x="195679" y="358113"/>
                    <a:pt x="254195" y="302594"/>
                    <a:pt x="301246" y="256116"/>
                  </a:cubicBezTo>
                  <a:cubicBezTo>
                    <a:pt x="348297" y="209638"/>
                    <a:pt x="398214" y="153854"/>
                    <a:pt x="435917" y="129645"/>
                  </a:cubicBezTo>
                  <a:cubicBezTo>
                    <a:pt x="473620" y="105436"/>
                    <a:pt x="568738" y="25400"/>
                    <a:pt x="603663" y="0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13" name="Freeform 215">
              <a:extLst>
                <a:ext uri="{FF2B5EF4-FFF2-40B4-BE49-F238E27FC236}">
                  <a16:creationId xmlns:a16="http://schemas.microsoft.com/office/drawing/2014/main" id="{63AA2EDE-F6DE-4A77-BB13-E58FB3DBC493}"/>
                </a:ext>
              </a:extLst>
            </p:cNvPr>
            <p:cNvSpPr/>
            <p:nvPr/>
          </p:nvSpPr>
          <p:spPr>
            <a:xfrm>
              <a:off x="10726402" y="490760"/>
              <a:ext cx="1480330" cy="735616"/>
            </a:xfrm>
            <a:custGeom>
              <a:avLst/>
              <a:gdLst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3265 h 633265"/>
                <a:gd name="connsiteX1" fmla="*/ 171684 w 1383740"/>
                <a:gd name="connsiteY1" fmla="*/ 497534 h 633265"/>
                <a:gd name="connsiteX2" fmla="*/ 112152 w 1383740"/>
                <a:gd name="connsiteY2" fmla="*/ 361803 h 633265"/>
                <a:gd name="connsiteX3" fmla="*/ 45477 w 1383740"/>
                <a:gd name="connsiteY3" fmla="*/ 257028 h 633265"/>
                <a:gd name="connsiteX4" fmla="*/ 234 w 1383740"/>
                <a:gd name="connsiteY4" fmla="*/ 166540 h 633265"/>
                <a:gd name="connsiteX5" fmla="*/ 9759 w 1383740"/>
                <a:gd name="connsiteY5" fmla="*/ 80815 h 633265"/>
                <a:gd name="connsiteX6" fmla="*/ 57384 w 1383740"/>
                <a:gd name="connsiteY6" fmla="*/ 26047 h 633265"/>
                <a:gd name="connsiteX7" fmla="*/ 114534 w 1383740"/>
                <a:gd name="connsiteY7" fmla="*/ 4615 h 633265"/>
                <a:gd name="connsiteX8" fmla="*/ 207402 w 1383740"/>
                <a:gd name="connsiteY8" fmla="*/ 2234 h 633265"/>
                <a:gd name="connsiteX9" fmla="*/ 309796 w 1383740"/>
                <a:gd name="connsiteY9" fmla="*/ 16522 h 633265"/>
                <a:gd name="connsiteX10" fmla="*/ 395521 w 1383740"/>
                <a:gd name="connsiteY10" fmla="*/ 42715 h 633265"/>
                <a:gd name="connsiteX11" fmla="*/ 469340 w 1383740"/>
                <a:gd name="connsiteY11" fmla="*/ 95103 h 633265"/>
                <a:gd name="connsiteX12" fmla="*/ 595546 w 1383740"/>
                <a:gd name="connsiteY12" fmla="*/ 142728 h 633265"/>
                <a:gd name="connsiteX13" fmla="*/ 662221 w 1383740"/>
                <a:gd name="connsiteY13" fmla="*/ 209403 h 633265"/>
                <a:gd name="connsiteX14" fmla="*/ 769377 w 1383740"/>
                <a:gd name="connsiteY14" fmla="*/ 276078 h 633265"/>
                <a:gd name="connsiteX15" fmla="*/ 845577 w 1383740"/>
                <a:gd name="connsiteY15" fmla="*/ 304653 h 633265"/>
                <a:gd name="connsiteX16" fmla="*/ 938446 w 1383740"/>
                <a:gd name="connsiteY16" fmla="*/ 337990 h 633265"/>
                <a:gd name="connsiteX17" fmla="*/ 1064652 w 1383740"/>
                <a:gd name="connsiteY17" fmla="*/ 349897 h 633265"/>
                <a:gd name="connsiteX18" fmla="*/ 1171809 w 1383740"/>
                <a:gd name="connsiteY18" fmla="*/ 421334 h 633265"/>
                <a:gd name="connsiteX19" fmla="*/ 1262296 w 1383740"/>
                <a:gd name="connsiteY19" fmla="*/ 461815 h 633265"/>
                <a:gd name="connsiteX20" fmla="*/ 1383740 w 1383740"/>
                <a:gd name="connsiteY20" fmla="*/ 504678 h 633265"/>
                <a:gd name="connsiteX21" fmla="*/ 1383740 w 1383740"/>
                <a:gd name="connsiteY21" fmla="*/ 504678 h 633265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105921 w 1377509"/>
                <a:gd name="connsiteY2" fmla="*/ 361960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63109 w 1377509"/>
                <a:gd name="connsiteY11" fmla="*/ 95260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105921 w 1377509"/>
                <a:gd name="connsiteY2" fmla="*/ 361960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3780 w 1375830"/>
                <a:gd name="connsiteY0" fmla="*/ 633422 h 633422"/>
                <a:gd name="connsiteX1" fmla="*/ 163774 w 1375830"/>
                <a:gd name="connsiteY1" fmla="*/ 497691 h 633422"/>
                <a:gd name="connsiteX2" fmla="*/ 92336 w 1375830"/>
                <a:gd name="connsiteY2" fmla="*/ 366722 h 633422"/>
                <a:gd name="connsiteX3" fmla="*/ 37567 w 1375830"/>
                <a:gd name="connsiteY3" fmla="*/ 257185 h 633422"/>
                <a:gd name="connsiteX4" fmla="*/ 8992 w 1375830"/>
                <a:gd name="connsiteY4" fmla="*/ 173840 h 633422"/>
                <a:gd name="connsiteX5" fmla="*/ 1849 w 1375830"/>
                <a:gd name="connsiteY5" fmla="*/ 80972 h 633422"/>
                <a:gd name="connsiteX6" fmla="*/ 49474 w 1375830"/>
                <a:gd name="connsiteY6" fmla="*/ 26204 h 633422"/>
                <a:gd name="connsiteX7" fmla="*/ 106624 w 1375830"/>
                <a:gd name="connsiteY7" fmla="*/ 4772 h 633422"/>
                <a:gd name="connsiteX8" fmla="*/ 199492 w 1375830"/>
                <a:gd name="connsiteY8" fmla="*/ 2391 h 633422"/>
                <a:gd name="connsiteX9" fmla="*/ 301886 w 1375830"/>
                <a:gd name="connsiteY9" fmla="*/ 16679 h 633422"/>
                <a:gd name="connsiteX10" fmla="*/ 387611 w 1375830"/>
                <a:gd name="connsiteY10" fmla="*/ 42872 h 633422"/>
                <a:gd name="connsiteX11" fmla="*/ 473337 w 1375830"/>
                <a:gd name="connsiteY11" fmla="*/ 83353 h 633422"/>
                <a:gd name="connsiteX12" fmla="*/ 587636 w 1375830"/>
                <a:gd name="connsiteY12" fmla="*/ 142885 h 633422"/>
                <a:gd name="connsiteX13" fmla="*/ 654311 w 1375830"/>
                <a:gd name="connsiteY13" fmla="*/ 209560 h 633422"/>
                <a:gd name="connsiteX14" fmla="*/ 761467 w 1375830"/>
                <a:gd name="connsiteY14" fmla="*/ 276235 h 633422"/>
                <a:gd name="connsiteX15" fmla="*/ 837667 w 1375830"/>
                <a:gd name="connsiteY15" fmla="*/ 304810 h 633422"/>
                <a:gd name="connsiteX16" fmla="*/ 930536 w 1375830"/>
                <a:gd name="connsiteY16" fmla="*/ 338147 h 633422"/>
                <a:gd name="connsiteX17" fmla="*/ 1056742 w 1375830"/>
                <a:gd name="connsiteY17" fmla="*/ 350054 h 633422"/>
                <a:gd name="connsiteX18" fmla="*/ 1163899 w 1375830"/>
                <a:gd name="connsiteY18" fmla="*/ 421491 h 633422"/>
                <a:gd name="connsiteX19" fmla="*/ 1254386 w 1375830"/>
                <a:gd name="connsiteY19" fmla="*/ 461972 h 633422"/>
                <a:gd name="connsiteX20" fmla="*/ 1375830 w 1375830"/>
                <a:gd name="connsiteY20" fmla="*/ 504835 h 633422"/>
                <a:gd name="connsiteX21" fmla="*/ 1375830 w 1375830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44121 w 1377509"/>
                <a:gd name="connsiteY16" fmla="*/ 331003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44121 w 1377509"/>
                <a:gd name="connsiteY16" fmla="*/ 331003 h 633422"/>
                <a:gd name="connsiteX17" fmla="*/ 1072708 w 1377509"/>
                <a:gd name="connsiteY17" fmla="*/ 333385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2054 w 1374104"/>
                <a:gd name="connsiteY0" fmla="*/ 633422 h 633422"/>
                <a:gd name="connsiteX1" fmla="*/ 162048 w 1374104"/>
                <a:gd name="connsiteY1" fmla="*/ 497691 h 633422"/>
                <a:gd name="connsiteX2" fmla="*/ 90610 w 1374104"/>
                <a:gd name="connsiteY2" fmla="*/ 366722 h 633422"/>
                <a:gd name="connsiteX3" fmla="*/ 35841 w 1374104"/>
                <a:gd name="connsiteY3" fmla="*/ 257185 h 633422"/>
                <a:gd name="connsiteX4" fmla="*/ 123 w 1374104"/>
                <a:gd name="connsiteY4" fmla="*/ 80972 h 633422"/>
                <a:gd name="connsiteX5" fmla="*/ 47748 w 1374104"/>
                <a:gd name="connsiteY5" fmla="*/ 26204 h 633422"/>
                <a:gd name="connsiteX6" fmla="*/ 104898 w 1374104"/>
                <a:gd name="connsiteY6" fmla="*/ 4772 h 633422"/>
                <a:gd name="connsiteX7" fmla="*/ 197766 w 1374104"/>
                <a:gd name="connsiteY7" fmla="*/ 2391 h 633422"/>
                <a:gd name="connsiteX8" fmla="*/ 300160 w 1374104"/>
                <a:gd name="connsiteY8" fmla="*/ 16679 h 633422"/>
                <a:gd name="connsiteX9" fmla="*/ 385885 w 1374104"/>
                <a:gd name="connsiteY9" fmla="*/ 42872 h 633422"/>
                <a:gd name="connsiteX10" fmla="*/ 471611 w 1374104"/>
                <a:gd name="connsiteY10" fmla="*/ 83353 h 633422"/>
                <a:gd name="connsiteX11" fmla="*/ 585910 w 1374104"/>
                <a:gd name="connsiteY11" fmla="*/ 142885 h 633422"/>
                <a:gd name="connsiteX12" fmla="*/ 652585 w 1374104"/>
                <a:gd name="connsiteY12" fmla="*/ 209560 h 633422"/>
                <a:gd name="connsiteX13" fmla="*/ 759741 w 1374104"/>
                <a:gd name="connsiteY13" fmla="*/ 276235 h 633422"/>
                <a:gd name="connsiteX14" fmla="*/ 835941 w 1374104"/>
                <a:gd name="connsiteY14" fmla="*/ 304810 h 633422"/>
                <a:gd name="connsiteX15" fmla="*/ 940716 w 1374104"/>
                <a:gd name="connsiteY15" fmla="*/ 331003 h 633422"/>
                <a:gd name="connsiteX16" fmla="*/ 1069303 w 1374104"/>
                <a:gd name="connsiteY16" fmla="*/ 333385 h 633422"/>
                <a:gd name="connsiteX17" fmla="*/ 1162173 w 1374104"/>
                <a:gd name="connsiteY17" fmla="*/ 421491 h 633422"/>
                <a:gd name="connsiteX18" fmla="*/ 1252660 w 1374104"/>
                <a:gd name="connsiteY18" fmla="*/ 461972 h 633422"/>
                <a:gd name="connsiteX19" fmla="*/ 1374104 w 1374104"/>
                <a:gd name="connsiteY19" fmla="*/ 504835 h 633422"/>
                <a:gd name="connsiteX20" fmla="*/ 1374104 w 1374104"/>
                <a:gd name="connsiteY20" fmla="*/ 504835 h 633422"/>
                <a:gd name="connsiteX0" fmla="*/ 233432 w 1395482"/>
                <a:gd name="connsiteY0" fmla="*/ 633422 h 633422"/>
                <a:gd name="connsiteX1" fmla="*/ 183426 w 1395482"/>
                <a:gd name="connsiteY1" fmla="*/ 497691 h 633422"/>
                <a:gd name="connsiteX2" fmla="*/ 111988 w 1395482"/>
                <a:gd name="connsiteY2" fmla="*/ 366722 h 633422"/>
                <a:gd name="connsiteX3" fmla="*/ 57219 w 1395482"/>
                <a:gd name="connsiteY3" fmla="*/ 257185 h 633422"/>
                <a:gd name="connsiteX4" fmla="*/ 70 w 1395482"/>
                <a:gd name="connsiteY4" fmla="*/ 80972 h 633422"/>
                <a:gd name="connsiteX5" fmla="*/ 69126 w 1395482"/>
                <a:gd name="connsiteY5" fmla="*/ 26204 h 633422"/>
                <a:gd name="connsiteX6" fmla="*/ 126276 w 1395482"/>
                <a:gd name="connsiteY6" fmla="*/ 4772 h 633422"/>
                <a:gd name="connsiteX7" fmla="*/ 219144 w 1395482"/>
                <a:gd name="connsiteY7" fmla="*/ 2391 h 633422"/>
                <a:gd name="connsiteX8" fmla="*/ 321538 w 1395482"/>
                <a:gd name="connsiteY8" fmla="*/ 16679 h 633422"/>
                <a:gd name="connsiteX9" fmla="*/ 407263 w 1395482"/>
                <a:gd name="connsiteY9" fmla="*/ 42872 h 633422"/>
                <a:gd name="connsiteX10" fmla="*/ 492989 w 1395482"/>
                <a:gd name="connsiteY10" fmla="*/ 83353 h 633422"/>
                <a:gd name="connsiteX11" fmla="*/ 607288 w 1395482"/>
                <a:gd name="connsiteY11" fmla="*/ 142885 h 633422"/>
                <a:gd name="connsiteX12" fmla="*/ 673963 w 1395482"/>
                <a:gd name="connsiteY12" fmla="*/ 209560 h 633422"/>
                <a:gd name="connsiteX13" fmla="*/ 781119 w 1395482"/>
                <a:gd name="connsiteY13" fmla="*/ 276235 h 633422"/>
                <a:gd name="connsiteX14" fmla="*/ 857319 w 1395482"/>
                <a:gd name="connsiteY14" fmla="*/ 304810 h 633422"/>
                <a:gd name="connsiteX15" fmla="*/ 962094 w 1395482"/>
                <a:gd name="connsiteY15" fmla="*/ 331003 h 633422"/>
                <a:gd name="connsiteX16" fmla="*/ 1090681 w 1395482"/>
                <a:gd name="connsiteY16" fmla="*/ 333385 h 633422"/>
                <a:gd name="connsiteX17" fmla="*/ 1183551 w 1395482"/>
                <a:gd name="connsiteY17" fmla="*/ 421491 h 633422"/>
                <a:gd name="connsiteX18" fmla="*/ 1274038 w 1395482"/>
                <a:gd name="connsiteY18" fmla="*/ 461972 h 633422"/>
                <a:gd name="connsiteX19" fmla="*/ 1395482 w 1395482"/>
                <a:gd name="connsiteY19" fmla="*/ 504835 h 633422"/>
                <a:gd name="connsiteX20" fmla="*/ 1395482 w 1395482"/>
                <a:gd name="connsiteY20" fmla="*/ 504835 h 633422"/>
                <a:gd name="connsiteX0" fmla="*/ 233408 w 1395458"/>
                <a:gd name="connsiteY0" fmla="*/ 632920 h 632920"/>
                <a:gd name="connsiteX1" fmla="*/ 183402 w 1395458"/>
                <a:gd name="connsiteY1" fmla="*/ 497189 h 632920"/>
                <a:gd name="connsiteX2" fmla="*/ 111964 w 1395458"/>
                <a:gd name="connsiteY2" fmla="*/ 366220 h 632920"/>
                <a:gd name="connsiteX3" fmla="*/ 57195 w 1395458"/>
                <a:gd name="connsiteY3" fmla="*/ 256683 h 632920"/>
                <a:gd name="connsiteX4" fmla="*/ 46 w 1395458"/>
                <a:gd name="connsiteY4" fmla="*/ 80470 h 632920"/>
                <a:gd name="connsiteX5" fmla="*/ 66721 w 1395458"/>
                <a:gd name="connsiteY5" fmla="*/ 11414 h 632920"/>
                <a:gd name="connsiteX6" fmla="*/ 126252 w 1395458"/>
                <a:gd name="connsiteY6" fmla="*/ 4270 h 632920"/>
                <a:gd name="connsiteX7" fmla="*/ 219120 w 1395458"/>
                <a:gd name="connsiteY7" fmla="*/ 1889 h 632920"/>
                <a:gd name="connsiteX8" fmla="*/ 321514 w 1395458"/>
                <a:gd name="connsiteY8" fmla="*/ 16177 h 632920"/>
                <a:gd name="connsiteX9" fmla="*/ 407239 w 1395458"/>
                <a:gd name="connsiteY9" fmla="*/ 42370 h 632920"/>
                <a:gd name="connsiteX10" fmla="*/ 492965 w 1395458"/>
                <a:gd name="connsiteY10" fmla="*/ 82851 h 632920"/>
                <a:gd name="connsiteX11" fmla="*/ 607264 w 1395458"/>
                <a:gd name="connsiteY11" fmla="*/ 142383 h 632920"/>
                <a:gd name="connsiteX12" fmla="*/ 673939 w 1395458"/>
                <a:gd name="connsiteY12" fmla="*/ 209058 h 632920"/>
                <a:gd name="connsiteX13" fmla="*/ 781095 w 1395458"/>
                <a:gd name="connsiteY13" fmla="*/ 275733 h 632920"/>
                <a:gd name="connsiteX14" fmla="*/ 857295 w 1395458"/>
                <a:gd name="connsiteY14" fmla="*/ 304308 h 632920"/>
                <a:gd name="connsiteX15" fmla="*/ 962070 w 1395458"/>
                <a:gd name="connsiteY15" fmla="*/ 330501 h 632920"/>
                <a:gd name="connsiteX16" fmla="*/ 1090657 w 1395458"/>
                <a:gd name="connsiteY16" fmla="*/ 332883 h 632920"/>
                <a:gd name="connsiteX17" fmla="*/ 1183527 w 1395458"/>
                <a:gd name="connsiteY17" fmla="*/ 420989 h 632920"/>
                <a:gd name="connsiteX18" fmla="*/ 1274014 w 1395458"/>
                <a:gd name="connsiteY18" fmla="*/ 461470 h 632920"/>
                <a:gd name="connsiteX19" fmla="*/ 1395458 w 1395458"/>
                <a:gd name="connsiteY19" fmla="*/ 504333 h 632920"/>
                <a:gd name="connsiteX20" fmla="*/ 1395458 w 1395458"/>
                <a:gd name="connsiteY20" fmla="*/ 504333 h 632920"/>
                <a:gd name="connsiteX0" fmla="*/ 233408 w 1395458"/>
                <a:gd name="connsiteY0" fmla="*/ 640782 h 640782"/>
                <a:gd name="connsiteX1" fmla="*/ 183402 w 1395458"/>
                <a:gd name="connsiteY1" fmla="*/ 505051 h 640782"/>
                <a:gd name="connsiteX2" fmla="*/ 111964 w 1395458"/>
                <a:gd name="connsiteY2" fmla="*/ 374082 h 640782"/>
                <a:gd name="connsiteX3" fmla="*/ 57195 w 1395458"/>
                <a:gd name="connsiteY3" fmla="*/ 264545 h 640782"/>
                <a:gd name="connsiteX4" fmla="*/ 46 w 1395458"/>
                <a:gd name="connsiteY4" fmla="*/ 88332 h 640782"/>
                <a:gd name="connsiteX5" fmla="*/ 66721 w 1395458"/>
                <a:gd name="connsiteY5" fmla="*/ 19276 h 640782"/>
                <a:gd name="connsiteX6" fmla="*/ 135777 w 1395458"/>
                <a:gd name="connsiteY6" fmla="*/ 226 h 640782"/>
                <a:gd name="connsiteX7" fmla="*/ 219120 w 1395458"/>
                <a:gd name="connsiteY7" fmla="*/ 9751 h 640782"/>
                <a:gd name="connsiteX8" fmla="*/ 321514 w 1395458"/>
                <a:gd name="connsiteY8" fmla="*/ 24039 h 640782"/>
                <a:gd name="connsiteX9" fmla="*/ 407239 w 1395458"/>
                <a:gd name="connsiteY9" fmla="*/ 50232 h 640782"/>
                <a:gd name="connsiteX10" fmla="*/ 492965 w 1395458"/>
                <a:gd name="connsiteY10" fmla="*/ 90713 h 640782"/>
                <a:gd name="connsiteX11" fmla="*/ 607264 w 1395458"/>
                <a:gd name="connsiteY11" fmla="*/ 150245 h 640782"/>
                <a:gd name="connsiteX12" fmla="*/ 673939 w 1395458"/>
                <a:gd name="connsiteY12" fmla="*/ 216920 h 640782"/>
                <a:gd name="connsiteX13" fmla="*/ 781095 w 1395458"/>
                <a:gd name="connsiteY13" fmla="*/ 283595 h 640782"/>
                <a:gd name="connsiteX14" fmla="*/ 857295 w 1395458"/>
                <a:gd name="connsiteY14" fmla="*/ 312170 h 640782"/>
                <a:gd name="connsiteX15" fmla="*/ 962070 w 1395458"/>
                <a:gd name="connsiteY15" fmla="*/ 338363 h 640782"/>
                <a:gd name="connsiteX16" fmla="*/ 1090657 w 1395458"/>
                <a:gd name="connsiteY16" fmla="*/ 340745 h 640782"/>
                <a:gd name="connsiteX17" fmla="*/ 1183527 w 1395458"/>
                <a:gd name="connsiteY17" fmla="*/ 428851 h 640782"/>
                <a:gd name="connsiteX18" fmla="*/ 1274014 w 1395458"/>
                <a:gd name="connsiteY18" fmla="*/ 469332 h 640782"/>
                <a:gd name="connsiteX19" fmla="*/ 1395458 w 1395458"/>
                <a:gd name="connsiteY19" fmla="*/ 512195 h 640782"/>
                <a:gd name="connsiteX20" fmla="*/ 1395458 w 1395458"/>
                <a:gd name="connsiteY20" fmla="*/ 512195 h 640782"/>
                <a:gd name="connsiteX0" fmla="*/ 240608 w 1402658"/>
                <a:gd name="connsiteY0" fmla="*/ 640782 h 640782"/>
                <a:gd name="connsiteX1" fmla="*/ 190602 w 1402658"/>
                <a:gd name="connsiteY1" fmla="*/ 505051 h 640782"/>
                <a:gd name="connsiteX2" fmla="*/ 119164 w 1402658"/>
                <a:gd name="connsiteY2" fmla="*/ 374082 h 640782"/>
                <a:gd name="connsiteX3" fmla="*/ 14389 w 1402658"/>
                <a:gd name="connsiteY3" fmla="*/ 247876 h 640782"/>
                <a:gd name="connsiteX4" fmla="*/ 7246 w 1402658"/>
                <a:gd name="connsiteY4" fmla="*/ 88332 h 640782"/>
                <a:gd name="connsiteX5" fmla="*/ 73921 w 1402658"/>
                <a:gd name="connsiteY5" fmla="*/ 19276 h 640782"/>
                <a:gd name="connsiteX6" fmla="*/ 142977 w 1402658"/>
                <a:gd name="connsiteY6" fmla="*/ 226 h 640782"/>
                <a:gd name="connsiteX7" fmla="*/ 226320 w 1402658"/>
                <a:gd name="connsiteY7" fmla="*/ 9751 h 640782"/>
                <a:gd name="connsiteX8" fmla="*/ 328714 w 1402658"/>
                <a:gd name="connsiteY8" fmla="*/ 24039 h 640782"/>
                <a:gd name="connsiteX9" fmla="*/ 414439 w 1402658"/>
                <a:gd name="connsiteY9" fmla="*/ 50232 h 640782"/>
                <a:gd name="connsiteX10" fmla="*/ 500165 w 1402658"/>
                <a:gd name="connsiteY10" fmla="*/ 90713 h 640782"/>
                <a:gd name="connsiteX11" fmla="*/ 614464 w 1402658"/>
                <a:gd name="connsiteY11" fmla="*/ 150245 h 640782"/>
                <a:gd name="connsiteX12" fmla="*/ 681139 w 1402658"/>
                <a:gd name="connsiteY12" fmla="*/ 216920 h 640782"/>
                <a:gd name="connsiteX13" fmla="*/ 788295 w 1402658"/>
                <a:gd name="connsiteY13" fmla="*/ 283595 h 640782"/>
                <a:gd name="connsiteX14" fmla="*/ 864495 w 1402658"/>
                <a:gd name="connsiteY14" fmla="*/ 312170 h 640782"/>
                <a:gd name="connsiteX15" fmla="*/ 969270 w 1402658"/>
                <a:gd name="connsiteY15" fmla="*/ 338363 h 640782"/>
                <a:gd name="connsiteX16" fmla="*/ 1097857 w 1402658"/>
                <a:gd name="connsiteY16" fmla="*/ 340745 h 640782"/>
                <a:gd name="connsiteX17" fmla="*/ 1190727 w 1402658"/>
                <a:gd name="connsiteY17" fmla="*/ 428851 h 640782"/>
                <a:gd name="connsiteX18" fmla="*/ 1281214 w 1402658"/>
                <a:gd name="connsiteY18" fmla="*/ 469332 h 640782"/>
                <a:gd name="connsiteX19" fmla="*/ 1402658 w 1402658"/>
                <a:gd name="connsiteY19" fmla="*/ 512195 h 640782"/>
                <a:gd name="connsiteX20" fmla="*/ 1402658 w 1402658"/>
                <a:gd name="connsiteY20" fmla="*/ 512195 h 640782"/>
                <a:gd name="connsiteX0" fmla="*/ 372085 w 1534135"/>
                <a:gd name="connsiteY0" fmla="*/ 640782 h 640782"/>
                <a:gd name="connsiteX1" fmla="*/ 322079 w 1534135"/>
                <a:gd name="connsiteY1" fmla="*/ 505051 h 640782"/>
                <a:gd name="connsiteX2" fmla="*/ 250641 w 1534135"/>
                <a:gd name="connsiteY2" fmla="*/ 374082 h 640782"/>
                <a:gd name="connsiteX3" fmla="*/ 145866 w 1534135"/>
                <a:gd name="connsiteY3" fmla="*/ 247876 h 640782"/>
                <a:gd name="connsiteX4" fmla="*/ 611 w 1534135"/>
                <a:gd name="connsiteY4" fmla="*/ 83569 h 640782"/>
                <a:gd name="connsiteX5" fmla="*/ 205398 w 1534135"/>
                <a:gd name="connsiteY5" fmla="*/ 19276 h 640782"/>
                <a:gd name="connsiteX6" fmla="*/ 274454 w 1534135"/>
                <a:gd name="connsiteY6" fmla="*/ 226 h 640782"/>
                <a:gd name="connsiteX7" fmla="*/ 357797 w 1534135"/>
                <a:gd name="connsiteY7" fmla="*/ 9751 h 640782"/>
                <a:gd name="connsiteX8" fmla="*/ 460191 w 1534135"/>
                <a:gd name="connsiteY8" fmla="*/ 24039 h 640782"/>
                <a:gd name="connsiteX9" fmla="*/ 545916 w 1534135"/>
                <a:gd name="connsiteY9" fmla="*/ 50232 h 640782"/>
                <a:gd name="connsiteX10" fmla="*/ 631642 w 1534135"/>
                <a:gd name="connsiteY10" fmla="*/ 90713 h 640782"/>
                <a:gd name="connsiteX11" fmla="*/ 745941 w 1534135"/>
                <a:gd name="connsiteY11" fmla="*/ 150245 h 640782"/>
                <a:gd name="connsiteX12" fmla="*/ 812616 w 1534135"/>
                <a:gd name="connsiteY12" fmla="*/ 216920 h 640782"/>
                <a:gd name="connsiteX13" fmla="*/ 919772 w 1534135"/>
                <a:gd name="connsiteY13" fmla="*/ 283595 h 640782"/>
                <a:gd name="connsiteX14" fmla="*/ 995972 w 1534135"/>
                <a:gd name="connsiteY14" fmla="*/ 312170 h 640782"/>
                <a:gd name="connsiteX15" fmla="*/ 1100747 w 1534135"/>
                <a:gd name="connsiteY15" fmla="*/ 338363 h 640782"/>
                <a:gd name="connsiteX16" fmla="*/ 1229334 w 1534135"/>
                <a:gd name="connsiteY16" fmla="*/ 340745 h 640782"/>
                <a:gd name="connsiteX17" fmla="*/ 1322204 w 1534135"/>
                <a:gd name="connsiteY17" fmla="*/ 428851 h 640782"/>
                <a:gd name="connsiteX18" fmla="*/ 1412691 w 1534135"/>
                <a:gd name="connsiteY18" fmla="*/ 469332 h 640782"/>
                <a:gd name="connsiteX19" fmla="*/ 1534135 w 1534135"/>
                <a:gd name="connsiteY19" fmla="*/ 512195 h 640782"/>
                <a:gd name="connsiteX20" fmla="*/ 1534135 w 1534135"/>
                <a:gd name="connsiteY20" fmla="*/ 512195 h 640782"/>
                <a:gd name="connsiteX0" fmla="*/ 371679 w 1533729"/>
                <a:gd name="connsiteY0" fmla="*/ 640624 h 640624"/>
                <a:gd name="connsiteX1" fmla="*/ 321673 w 1533729"/>
                <a:gd name="connsiteY1" fmla="*/ 504893 h 640624"/>
                <a:gd name="connsiteX2" fmla="*/ 250235 w 1533729"/>
                <a:gd name="connsiteY2" fmla="*/ 373924 h 640624"/>
                <a:gd name="connsiteX3" fmla="*/ 145460 w 1533729"/>
                <a:gd name="connsiteY3" fmla="*/ 247718 h 640624"/>
                <a:gd name="connsiteX4" fmla="*/ 205 w 1533729"/>
                <a:gd name="connsiteY4" fmla="*/ 83411 h 640624"/>
                <a:gd name="connsiteX5" fmla="*/ 178798 w 1533729"/>
                <a:gd name="connsiteY5" fmla="*/ 14355 h 640624"/>
                <a:gd name="connsiteX6" fmla="*/ 274048 w 1533729"/>
                <a:gd name="connsiteY6" fmla="*/ 68 h 640624"/>
                <a:gd name="connsiteX7" fmla="*/ 357391 w 1533729"/>
                <a:gd name="connsiteY7" fmla="*/ 9593 h 640624"/>
                <a:gd name="connsiteX8" fmla="*/ 459785 w 1533729"/>
                <a:gd name="connsiteY8" fmla="*/ 23881 h 640624"/>
                <a:gd name="connsiteX9" fmla="*/ 545510 w 1533729"/>
                <a:gd name="connsiteY9" fmla="*/ 50074 h 640624"/>
                <a:gd name="connsiteX10" fmla="*/ 631236 w 1533729"/>
                <a:gd name="connsiteY10" fmla="*/ 90555 h 640624"/>
                <a:gd name="connsiteX11" fmla="*/ 745535 w 1533729"/>
                <a:gd name="connsiteY11" fmla="*/ 150087 h 640624"/>
                <a:gd name="connsiteX12" fmla="*/ 812210 w 1533729"/>
                <a:gd name="connsiteY12" fmla="*/ 216762 h 640624"/>
                <a:gd name="connsiteX13" fmla="*/ 919366 w 1533729"/>
                <a:gd name="connsiteY13" fmla="*/ 283437 h 640624"/>
                <a:gd name="connsiteX14" fmla="*/ 995566 w 1533729"/>
                <a:gd name="connsiteY14" fmla="*/ 312012 h 640624"/>
                <a:gd name="connsiteX15" fmla="*/ 1100341 w 1533729"/>
                <a:gd name="connsiteY15" fmla="*/ 338205 h 640624"/>
                <a:gd name="connsiteX16" fmla="*/ 1228928 w 1533729"/>
                <a:gd name="connsiteY16" fmla="*/ 340587 h 640624"/>
                <a:gd name="connsiteX17" fmla="*/ 1321798 w 1533729"/>
                <a:gd name="connsiteY17" fmla="*/ 428693 h 640624"/>
                <a:gd name="connsiteX18" fmla="*/ 1412285 w 1533729"/>
                <a:gd name="connsiteY18" fmla="*/ 469174 h 640624"/>
                <a:gd name="connsiteX19" fmla="*/ 1533729 w 1533729"/>
                <a:gd name="connsiteY19" fmla="*/ 512037 h 640624"/>
                <a:gd name="connsiteX20" fmla="*/ 1533729 w 1533729"/>
                <a:gd name="connsiteY20" fmla="*/ 512037 h 640624"/>
                <a:gd name="connsiteX0" fmla="*/ 295738 w 1457788"/>
                <a:gd name="connsiteY0" fmla="*/ 640624 h 640624"/>
                <a:gd name="connsiteX1" fmla="*/ 245732 w 1457788"/>
                <a:gd name="connsiteY1" fmla="*/ 504893 h 640624"/>
                <a:gd name="connsiteX2" fmla="*/ 174294 w 1457788"/>
                <a:gd name="connsiteY2" fmla="*/ 373924 h 640624"/>
                <a:gd name="connsiteX3" fmla="*/ 69519 w 1457788"/>
                <a:gd name="connsiteY3" fmla="*/ 247718 h 640624"/>
                <a:gd name="connsiteX4" fmla="*/ 464 w 1457788"/>
                <a:gd name="connsiteY4" fmla="*/ 74944 h 640624"/>
                <a:gd name="connsiteX5" fmla="*/ 102857 w 1457788"/>
                <a:gd name="connsiteY5" fmla="*/ 14355 h 640624"/>
                <a:gd name="connsiteX6" fmla="*/ 198107 w 1457788"/>
                <a:gd name="connsiteY6" fmla="*/ 68 h 640624"/>
                <a:gd name="connsiteX7" fmla="*/ 281450 w 1457788"/>
                <a:gd name="connsiteY7" fmla="*/ 9593 h 640624"/>
                <a:gd name="connsiteX8" fmla="*/ 383844 w 1457788"/>
                <a:gd name="connsiteY8" fmla="*/ 23881 h 640624"/>
                <a:gd name="connsiteX9" fmla="*/ 469569 w 1457788"/>
                <a:gd name="connsiteY9" fmla="*/ 50074 h 640624"/>
                <a:gd name="connsiteX10" fmla="*/ 555295 w 1457788"/>
                <a:gd name="connsiteY10" fmla="*/ 90555 h 640624"/>
                <a:gd name="connsiteX11" fmla="*/ 669594 w 1457788"/>
                <a:gd name="connsiteY11" fmla="*/ 150087 h 640624"/>
                <a:gd name="connsiteX12" fmla="*/ 736269 w 1457788"/>
                <a:gd name="connsiteY12" fmla="*/ 216762 h 640624"/>
                <a:gd name="connsiteX13" fmla="*/ 843425 w 1457788"/>
                <a:gd name="connsiteY13" fmla="*/ 283437 h 640624"/>
                <a:gd name="connsiteX14" fmla="*/ 919625 w 1457788"/>
                <a:gd name="connsiteY14" fmla="*/ 312012 h 640624"/>
                <a:gd name="connsiteX15" fmla="*/ 1024400 w 1457788"/>
                <a:gd name="connsiteY15" fmla="*/ 338205 h 640624"/>
                <a:gd name="connsiteX16" fmla="*/ 1152987 w 1457788"/>
                <a:gd name="connsiteY16" fmla="*/ 340587 h 640624"/>
                <a:gd name="connsiteX17" fmla="*/ 1245857 w 1457788"/>
                <a:gd name="connsiteY17" fmla="*/ 428693 h 640624"/>
                <a:gd name="connsiteX18" fmla="*/ 1336344 w 1457788"/>
                <a:gd name="connsiteY18" fmla="*/ 469174 h 640624"/>
                <a:gd name="connsiteX19" fmla="*/ 1457788 w 1457788"/>
                <a:gd name="connsiteY19" fmla="*/ 512037 h 640624"/>
                <a:gd name="connsiteX20" fmla="*/ 1457788 w 1457788"/>
                <a:gd name="connsiteY20" fmla="*/ 512037 h 640624"/>
                <a:gd name="connsiteX0" fmla="*/ 295779 w 1457829"/>
                <a:gd name="connsiteY0" fmla="*/ 640624 h 640624"/>
                <a:gd name="connsiteX1" fmla="*/ 245773 w 1457829"/>
                <a:gd name="connsiteY1" fmla="*/ 504893 h 640624"/>
                <a:gd name="connsiteX2" fmla="*/ 199735 w 1457829"/>
                <a:gd name="connsiteY2" fmla="*/ 365457 h 640624"/>
                <a:gd name="connsiteX3" fmla="*/ 69560 w 1457829"/>
                <a:gd name="connsiteY3" fmla="*/ 247718 h 640624"/>
                <a:gd name="connsiteX4" fmla="*/ 505 w 1457829"/>
                <a:gd name="connsiteY4" fmla="*/ 74944 h 640624"/>
                <a:gd name="connsiteX5" fmla="*/ 102898 w 1457829"/>
                <a:gd name="connsiteY5" fmla="*/ 14355 h 640624"/>
                <a:gd name="connsiteX6" fmla="*/ 198148 w 1457829"/>
                <a:gd name="connsiteY6" fmla="*/ 68 h 640624"/>
                <a:gd name="connsiteX7" fmla="*/ 281491 w 1457829"/>
                <a:gd name="connsiteY7" fmla="*/ 9593 h 640624"/>
                <a:gd name="connsiteX8" fmla="*/ 383885 w 1457829"/>
                <a:gd name="connsiteY8" fmla="*/ 23881 h 640624"/>
                <a:gd name="connsiteX9" fmla="*/ 469610 w 1457829"/>
                <a:gd name="connsiteY9" fmla="*/ 50074 h 640624"/>
                <a:gd name="connsiteX10" fmla="*/ 555336 w 1457829"/>
                <a:gd name="connsiteY10" fmla="*/ 90555 h 640624"/>
                <a:gd name="connsiteX11" fmla="*/ 669635 w 1457829"/>
                <a:gd name="connsiteY11" fmla="*/ 150087 h 640624"/>
                <a:gd name="connsiteX12" fmla="*/ 736310 w 1457829"/>
                <a:gd name="connsiteY12" fmla="*/ 216762 h 640624"/>
                <a:gd name="connsiteX13" fmla="*/ 843466 w 1457829"/>
                <a:gd name="connsiteY13" fmla="*/ 283437 h 640624"/>
                <a:gd name="connsiteX14" fmla="*/ 919666 w 1457829"/>
                <a:gd name="connsiteY14" fmla="*/ 312012 h 640624"/>
                <a:gd name="connsiteX15" fmla="*/ 1024441 w 1457829"/>
                <a:gd name="connsiteY15" fmla="*/ 338205 h 640624"/>
                <a:gd name="connsiteX16" fmla="*/ 1153028 w 1457829"/>
                <a:gd name="connsiteY16" fmla="*/ 340587 h 640624"/>
                <a:gd name="connsiteX17" fmla="*/ 1245898 w 1457829"/>
                <a:gd name="connsiteY17" fmla="*/ 428693 h 640624"/>
                <a:gd name="connsiteX18" fmla="*/ 1336385 w 1457829"/>
                <a:gd name="connsiteY18" fmla="*/ 469174 h 640624"/>
                <a:gd name="connsiteX19" fmla="*/ 1457829 w 1457829"/>
                <a:gd name="connsiteY19" fmla="*/ 512037 h 640624"/>
                <a:gd name="connsiteX20" fmla="*/ 1457829 w 1457829"/>
                <a:gd name="connsiteY20" fmla="*/ 512037 h 640624"/>
                <a:gd name="connsiteX0" fmla="*/ 297279 w 1459329"/>
                <a:gd name="connsiteY0" fmla="*/ 640624 h 640624"/>
                <a:gd name="connsiteX1" fmla="*/ 247273 w 1459329"/>
                <a:gd name="connsiteY1" fmla="*/ 504893 h 640624"/>
                <a:gd name="connsiteX2" fmla="*/ 201235 w 1459329"/>
                <a:gd name="connsiteY2" fmla="*/ 365457 h 640624"/>
                <a:gd name="connsiteX3" fmla="*/ 2005 w 1459329"/>
                <a:gd name="connsiteY3" fmla="*/ 74944 h 640624"/>
                <a:gd name="connsiteX4" fmla="*/ 104398 w 1459329"/>
                <a:gd name="connsiteY4" fmla="*/ 14355 h 640624"/>
                <a:gd name="connsiteX5" fmla="*/ 199648 w 1459329"/>
                <a:gd name="connsiteY5" fmla="*/ 68 h 640624"/>
                <a:gd name="connsiteX6" fmla="*/ 282991 w 1459329"/>
                <a:gd name="connsiteY6" fmla="*/ 9593 h 640624"/>
                <a:gd name="connsiteX7" fmla="*/ 385385 w 1459329"/>
                <a:gd name="connsiteY7" fmla="*/ 23881 h 640624"/>
                <a:gd name="connsiteX8" fmla="*/ 471110 w 1459329"/>
                <a:gd name="connsiteY8" fmla="*/ 50074 h 640624"/>
                <a:gd name="connsiteX9" fmla="*/ 556836 w 1459329"/>
                <a:gd name="connsiteY9" fmla="*/ 90555 h 640624"/>
                <a:gd name="connsiteX10" fmla="*/ 671135 w 1459329"/>
                <a:gd name="connsiteY10" fmla="*/ 150087 h 640624"/>
                <a:gd name="connsiteX11" fmla="*/ 737810 w 1459329"/>
                <a:gd name="connsiteY11" fmla="*/ 216762 h 640624"/>
                <a:gd name="connsiteX12" fmla="*/ 844966 w 1459329"/>
                <a:gd name="connsiteY12" fmla="*/ 283437 h 640624"/>
                <a:gd name="connsiteX13" fmla="*/ 921166 w 1459329"/>
                <a:gd name="connsiteY13" fmla="*/ 312012 h 640624"/>
                <a:gd name="connsiteX14" fmla="*/ 1025941 w 1459329"/>
                <a:gd name="connsiteY14" fmla="*/ 338205 h 640624"/>
                <a:gd name="connsiteX15" fmla="*/ 1154528 w 1459329"/>
                <a:gd name="connsiteY15" fmla="*/ 340587 h 640624"/>
                <a:gd name="connsiteX16" fmla="*/ 1247398 w 1459329"/>
                <a:gd name="connsiteY16" fmla="*/ 428693 h 640624"/>
                <a:gd name="connsiteX17" fmla="*/ 1337885 w 1459329"/>
                <a:gd name="connsiteY17" fmla="*/ 469174 h 640624"/>
                <a:gd name="connsiteX18" fmla="*/ 1459329 w 1459329"/>
                <a:gd name="connsiteY18" fmla="*/ 512037 h 640624"/>
                <a:gd name="connsiteX19" fmla="*/ 1459329 w 1459329"/>
                <a:gd name="connsiteY19" fmla="*/ 512037 h 640624"/>
                <a:gd name="connsiteX0" fmla="*/ 297279 w 1459329"/>
                <a:gd name="connsiteY0" fmla="*/ 640920 h 640920"/>
                <a:gd name="connsiteX1" fmla="*/ 247273 w 1459329"/>
                <a:gd name="connsiteY1" fmla="*/ 505189 h 640920"/>
                <a:gd name="connsiteX2" fmla="*/ 201235 w 1459329"/>
                <a:gd name="connsiteY2" fmla="*/ 365753 h 640920"/>
                <a:gd name="connsiteX3" fmla="*/ 2005 w 1459329"/>
                <a:gd name="connsiteY3" fmla="*/ 75240 h 640920"/>
                <a:gd name="connsiteX4" fmla="*/ 104398 w 1459329"/>
                <a:gd name="connsiteY4" fmla="*/ 14651 h 640920"/>
                <a:gd name="connsiteX5" fmla="*/ 199648 w 1459329"/>
                <a:gd name="connsiteY5" fmla="*/ 364 h 640920"/>
                <a:gd name="connsiteX6" fmla="*/ 385385 w 1459329"/>
                <a:gd name="connsiteY6" fmla="*/ 24177 h 640920"/>
                <a:gd name="connsiteX7" fmla="*/ 471110 w 1459329"/>
                <a:gd name="connsiteY7" fmla="*/ 50370 h 640920"/>
                <a:gd name="connsiteX8" fmla="*/ 556836 w 1459329"/>
                <a:gd name="connsiteY8" fmla="*/ 90851 h 640920"/>
                <a:gd name="connsiteX9" fmla="*/ 671135 w 1459329"/>
                <a:gd name="connsiteY9" fmla="*/ 150383 h 640920"/>
                <a:gd name="connsiteX10" fmla="*/ 737810 w 1459329"/>
                <a:gd name="connsiteY10" fmla="*/ 217058 h 640920"/>
                <a:gd name="connsiteX11" fmla="*/ 844966 w 1459329"/>
                <a:gd name="connsiteY11" fmla="*/ 283733 h 640920"/>
                <a:gd name="connsiteX12" fmla="*/ 921166 w 1459329"/>
                <a:gd name="connsiteY12" fmla="*/ 312308 h 640920"/>
                <a:gd name="connsiteX13" fmla="*/ 1025941 w 1459329"/>
                <a:gd name="connsiteY13" fmla="*/ 338501 h 640920"/>
                <a:gd name="connsiteX14" fmla="*/ 1154528 w 1459329"/>
                <a:gd name="connsiteY14" fmla="*/ 340883 h 640920"/>
                <a:gd name="connsiteX15" fmla="*/ 1247398 w 1459329"/>
                <a:gd name="connsiteY15" fmla="*/ 428989 h 640920"/>
                <a:gd name="connsiteX16" fmla="*/ 1337885 w 1459329"/>
                <a:gd name="connsiteY16" fmla="*/ 469470 h 640920"/>
                <a:gd name="connsiteX17" fmla="*/ 1459329 w 1459329"/>
                <a:gd name="connsiteY17" fmla="*/ 512333 h 640920"/>
                <a:gd name="connsiteX18" fmla="*/ 1459329 w 1459329"/>
                <a:gd name="connsiteY18" fmla="*/ 512333 h 640920"/>
                <a:gd name="connsiteX0" fmla="*/ 297279 w 1459329"/>
                <a:gd name="connsiteY0" fmla="*/ 640920 h 640920"/>
                <a:gd name="connsiteX1" fmla="*/ 247273 w 1459329"/>
                <a:gd name="connsiteY1" fmla="*/ 505189 h 640920"/>
                <a:gd name="connsiteX2" fmla="*/ 201235 w 1459329"/>
                <a:gd name="connsiteY2" fmla="*/ 365753 h 640920"/>
                <a:gd name="connsiteX3" fmla="*/ 2005 w 1459329"/>
                <a:gd name="connsiteY3" fmla="*/ 75240 h 640920"/>
                <a:gd name="connsiteX4" fmla="*/ 104398 w 1459329"/>
                <a:gd name="connsiteY4" fmla="*/ 14651 h 640920"/>
                <a:gd name="connsiteX5" fmla="*/ 199648 w 1459329"/>
                <a:gd name="connsiteY5" fmla="*/ 364 h 640920"/>
                <a:gd name="connsiteX6" fmla="*/ 385385 w 1459329"/>
                <a:gd name="connsiteY6" fmla="*/ 24177 h 640920"/>
                <a:gd name="connsiteX7" fmla="*/ 556836 w 1459329"/>
                <a:gd name="connsiteY7" fmla="*/ 90851 h 640920"/>
                <a:gd name="connsiteX8" fmla="*/ 671135 w 1459329"/>
                <a:gd name="connsiteY8" fmla="*/ 150383 h 640920"/>
                <a:gd name="connsiteX9" fmla="*/ 737810 w 1459329"/>
                <a:gd name="connsiteY9" fmla="*/ 217058 h 640920"/>
                <a:gd name="connsiteX10" fmla="*/ 844966 w 1459329"/>
                <a:gd name="connsiteY10" fmla="*/ 283733 h 640920"/>
                <a:gd name="connsiteX11" fmla="*/ 921166 w 1459329"/>
                <a:gd name="connsiteY11" fmla="*/ 312308 h 640920"/>
                <a:gd name="connsiteX12" fmla="*/ 1025941 w 1459329"/>
                <a:gd name="connsiteY12" fmla="*/ 338501 h 640920"/>
                <a:gd name="connsiteX13" fmla="*/ 1154528 w 1459329"/>
                <a:gd name="connsiteY13" fmla="*/ 340883 h 640920"/>
                <a:gd name="connsiteX14" fmla="*/ 1247398 w 1459329"/>
                <a:gd name="connsiteY14" fmla="*/ 428989 h 640920"/>
                <a:gd name="connsiteX15" fmla="*/ 1337885 w 1459329"/>
                <a:gd name="connsiteY15" fmla="*/ 469470 h 640920"/>
                <a:gd name="connsiteX16" fmla="*/ 1459329 w 1459329"/>
                <a:gd name="connsiteY16" fmla="*/ 512333 h 640920"/>
                <a:gd name="connsiteX17" fmla="*/ 1459329 w 1459329"/>
                <a:gd name="connsiteY17" fmla="*/ 512333 h 640920"/>
                <a:gd name="connsiteX0" fmla="*/ 297279 w 1459329"/>
                <a:gd name="connsiteY0" fmla="*/ 640920 h 640920"/>
                <a:gd name="connsiteX1" fmla="*/ 247273 w 1459329"/>
                <a:gd name="connsiteY1" fmla="*/ 505189 h 640920"/>
                <a:gd name="connsiteX2" fmla="*/ 201235 w 1459329"/>
                <a:gd name="connsiteY2" fmla="*/ 365753 h 640920"/>
                <a:gd name="connsiteX3" fmla="*/ 2005 w 1459329"/>
                <a:gd name="connsiteY3" fmla="*/ 75240 h 640920"/>
                <a:gd name="connsiteX4" fmla="*/ 104398 w 1459329"/>
                <a:gd name="connsiteY4" fmla="*/ 14651 h 640920"/>
                <a:gd name="connsiteX5" fmla="*/ 199648 w 1459329"/>
                <a:gd name="connsiteY5" fmla="*/ 364 h 640920"/>
                <a:gd name="connsiteX6" fmla="*/ 385385 w 1459329"/>
                <a:gd name="connsiteY6" fmla="*/ 24177 h 640920"/>
                <a:gd name="connsiteX7" fmla="*/ 556836 w 1459329"/>
                <a:gd name="connsiteY7" fmla="*/ 90851 h 640920"/>
                <a:gd name="connsiteX8" fmla="*/ 737810 w 1459329"/>
                <a:gd name="connsiteY8" fmla="*/ 217058 h 640920"/>
                <a:gd name="connsiteX9" fmla="*/ 844966 w 1459329"/>
                <a:gd name="connsiteY9" fmla="*/ 283733 h 640920"/>
                <a:gd name="connsiteX10" fmla="*/ 921166 w 1459329"/>
                <a:gd name="connsiteY10" fmla="*/ 312308 h 640920"/>
                <a:gd name="connsiteX11" fmla="*/ 1025941 w 1459329"/>
                <a:gd name="connsiteY11" fmla="*/ 338501 h 640920"/>
                <a:gd name="connsiteX12" fmla="*/ 1154528 w 1459329"/>
                <a:gd name="connsiteY12" fmla="*/ 340883 h 640920"/>
                <a:gd name="connsiteX13" fmla="*/ 1247398 w 1459329"/>
                <a:gd name="connsiteY13" fmla="*/ 428989 h 640920"/>
                <a:gd name="connsiteX14" fmla="*/ 1337885 w 1459329"/>
                <a:gd name="connsiteY14" fmla="*/ 469470 h 640920"/>
                <a:gd name="connsiteX15" fmla="*/ 1459329 w 1459329"/>
                <a:gd name="connsiteY15" fmla="*/ 512333 h 640920"/>
                <a:gd name="connsiteX16" fmla="*/ 1459329 w 1459329"/>
                <a:gd name="connsiteY16" fmla="*/ 512333 h 640920"/>
                <a:gd name="connsiteX0" fmla="*/ 297279 w 1459329"/>
                <a:gd name="connsiteY0" fmla="*/ 640920 h 640920"/>
                <a:gd name="connsiteX1" fmla="*/ 247273 w 1459329"/>
                <a:gd name="connsiteY1" fmla="*/ 505189 h 640920"/>
                <a:gd name="connsiteX2" fmla="*/ 201235 w 1459329"/>
                <a:gd name="connsiteY2" fmla="*/ 365753 h 640920"/>
                <a:gd name="connsiteX3" fmla="*/ 2005 w 1459329"/>
                <a:gd name="connsiteY3" fmla="*/ 75240 h 640920"/>
                <a:gd name="connsiteX4" fmla="*/ 104398 w 1459329"/>
                <a:gd name="connsiteY4" fmla="*/ 14651 h 640920"/>
                <a:gd name="connsiteX5" fmla="*/ 199648 w 1459329"/>
                <a:gd name="connsiteY5" fmla="*/ 364 h 640920"/>
                <a:gd name="connsiteX6" fmla="*/ 385385 w 1459329"/>
                <a:gd name="connsiteY6" fmla="*/ 24177 h 640920"/>
                <a:gd name="connsiteX7" fmla="*/ 556836 w 1459329"/>
                <a:gd name="connsiteY7" fmla="*/ 90851 h 640920"/>
                <a:gd name="connsiteX8" fmla="*/ 737810 w 1459329"/>
                <a:gd name="connsiteY8" fmla="*/ 217058 h 640920"/>
                <a:gd name="connsiteX9" fmla="*/ 844966 w 1459329"/>
                <a:gd name="connsiteY9" fmla="*/ 283733 h 640920"/>
                <a:gd name="connsiteX10" fmla="*/ 1025941 w 1459329"/>
                <a:gd name="connsiteY10" fmla="*/ 338501 h 640920"/>
                <a:gd name="connsiteX11" fmla="*/ 1154528 w 1459329"/>
                <a:gd name="connsiteY11" fmla="*/ 340883 h 640920"/>
                <a:gd name="connsiteX12" fmla="*/ 1247398 w 1459329"/>
                <a:gd name="connsiteY12" fmla="*/ 428989 h 640920"/>
                <a:gd name="connsiteX13" fmla="*/ 1337885 w 1459329"/>
                <a:gd name="connsiteY13" fmla="*/ 469470 h 640920"/>
                <a:gd name="connsiteX14" fmla="*/ 1459329 w 1459329"/>
                <a:gd name="connsiteY14" fmla="*/ 512333 h 640920"/>
                <a:gd name="connsiteX15" fmla="*/ 1459329 w 1459329"/>
                <a:gd name="connsiteY15" fmla="*/ 512333 h 640920"/>
                <a:gd name="connsiteX0" fmla="*/ 297279 w 1459329"/>
                <a:gd name="connsiteY0" fmla="*/ 640920 h 640920"/>
                <a:gd name="connsiteX1" fmla="*/ 247273 w 1459329"/>
                <a:gd name="connsiteY1" fmla="*/ 505189 h 640920"/>
                <a:gd name="connsiteX2" fmla="*/ 201235 w 1459329"/>
                <a:gd name="connsiteY2" fmla="*/ 365753 h 640920"/>
                <a:gd name="connsiteX3" fmla="*/ 2005 w 1459329"/>
                <a:gd name="connsiteY3" fmla="*/ 75240 h 640920"/>
                <a:gd name="connsiteX4" fmla="*/ 104398 w 1459329"/>
                <a:gd name="connsiteY4" fmla="*/ 14651 h 640920"/>
                <a:gd name="connsiteX5" fmla="*/ 199648 w 1459329"/>
                <a:gd name="connsiteY5" fmla="*/ 364 h 640920"/>
                <a:gd name="connsiteX6" fmla="*/ 385385 w 1459329"/>
                <a:gd name="connsiteY6" fmla="*/ 24177 h 640920"/>
                <a:gd name="connsiteX7" fmla="*/ 556836 w 1459329"/>
                <a:gd name="connsiteY7" fmla="*/ 90851 h 640920"/>
                <a:gd name="connsiteX8" fmla="*/ 737810 w 1459329"/>
                <a:gd name="connsiteY8" fmla="*/ 217058 h 640920"/>
                <a:gd name="connsiteX9" fmla="*/ 844966 w 1459329"/>
                <a:gd name="connsiteY9" fmla="*/ 283733 h 640920"/>
                <a:gd name="connsiteX10" fmla="*/ 1025941 w 1459329"/>
                <a:gd name="connsiteY10" fmla="*/ 338501 h 640920"/>
                <a:gd name="connsiteX11" fmla="*/ 1247398 w 1459329"/>
                <a:gd name="connsiteY11" fmla="*/ 428989 h 640920"/>
                <a:gd name="connsiteX12" fmla="*/ 1337885 w 1459329"/>
                <a:gd name="connsiteY12" fmla="*/ 469470 h 640920"/>
                <a:gd name="connsiteX13" fmla="*/ 1459329 w 1459329"/>
                <a:gd name="connsiteY13" fmla="*/ 512333 h 640920"/>
                <a:gd name="connsiteX14" fmla="*/ 1459329 w 1459329"/>
                <a:gd name="connsiteY14" fmla="*/ 512333 h 640920"/>
                <a:gd name="connsiteX0" fmla="*/ 298132 w 1460182"/>
                <a:gd name="connsiteY0" fmla="*/ 630404 h 630404"/>
                <a:gd name="connsiteX1" fmla="*/ 248126 w 1460182"/>
                <a:gd name="connsiteY1" fmla="*/ 494673 h 630404"/>
                <a:gd name="connsiteX2" fmla="*/ 202088 w 1460182"/>
                <a:gd name="connsiteY2" fmla="*/ 355237 h 630404"/>
                <a:gd name="connsiteX3" fmla="*/ 2858 w 1460182"/>
                <a:gd name="connsiteY3" fmla="*/ 64724 h 630404"/>
                <a:gd name="connsiteX4" fmla="*/ 105251 w 1460182"/>
                <a:gd name="connsiteY4" fmla="*/ 4135 h 630404"/>
                <a:gd name="connsiteX5" fmla="*/ 386238 w 1460182"/>
                <a:gd name="connsiteY5" fmla="*/ 13661 h 630404"/>
                <a:gd name="connsiteX6" fmla="*/ 557689 w 1460182"/>
                <a:gd name="connsiteY6" fmla="*/ 80335 h 630404"/>
                <a:gd name="connsiteX7" fmla="*/ 738663 w 1460182"/>
                <a:gd name="connsiteY7" fmla="*/ 206542 h 630404"/>
                <a:gd name="connsiteX8" fmla="*/ 845819 w 1460182"/>
                <a:gd name="connsiteY8" fmla="*/ 273217 h 630404"/>
                <a:gd name="connsiteX9" fmla="*/ 1026794 w 1460182"/>
                <a:gd name="connsiteY9" fmla="*/ 327985 h 630404"/>
                <a:gd name="connsiteX10" fmla="*/ 1248251 w 1460182"/>
                <a:gd name="connsiteY10" fmla="*/ 418473 h 630404"/>
                <a:gd name="connsiteX11" fmla="*/ 1338738 w 1460182"/>
                <a:gd name="connsiteY11" fmla="*/ 458954 h 630404"/>
                <a:gd name="connsiteX12" fmla="*/ 1460182 w 1460182"/>
                <a:gd name="connsiteY12" fmla="*/ 501817 h 630404"/>
                <a:gd name="connsiteX13" fmla="*/ 1460182 w 1460182"/>
                <a:gd name="connsiteY13" fmla="*/ 501817 h 630404"/>
                <a:gd name="connsiteX0" fmla="*/ 322871 w 1484921"/>
                <a:gd name="connsiteY0" fmla="*/ 665118 h 665118"/>
                <a:gd name="connsiteX1" fmla="*/ 272865 w 1484921"/>
                <a:gd name="connsiteY1" fmla="*/ 529387 h 665118"/>
                <a:gd name="connsiteX2" fmla="*/ 226827 w 1484921"/>
                <a:gd name="connsiteY2" fmla="*/ 389951 h 665118"/>
                <a:gd name="connsiteX3" fmla="*/ 2197 w 1484921"/>
                <a:gd name="connsiteY3" fmla="*/ 23238 h 665118"/>
                <a:gd name="connsiteX4" fmla="*/ 129990 w 1484921"/>
                <a:gd name="connsiteY4" fmla="*/ 38849 h 665118"/>
                <a:gd name="connsiteX5" fmla="*/ 410977 w 1484921"/>
                <a:gd name="connsiteY5" fmla="*/ 48375 h 665118"/>
                <a:gd name="connsiteX6" fmla="*/ 582428 w 1484921"/>
                <a:gd name="connsiteY6" fmla="*/ 115049 h 665118"/>
                <a:gd name="connsiteX7" fmla="*/ 763402 w 1484921"/>
                <a:gd name="connsiteY7" fmla="*/ 241256 h 665118"/>
                <a:gd name="connsiteX8" fmla="*/ 870558 w 1484921"/>
                <a:gd name="connsiteY8" fmla="*/ 307931 h 665118"/>
                <a:gd name="connsiteX9" fmla="*/ 1051533 w 1484921"/>
                <a:gd name="connsiteY9" fmla="*/ 362699 h 665118"/>
                <a:gd name="connsiteX10" fmla="*/ 1272990 w 1484921"/>
                <a:gd name="connsiteY10" fmla="*/ 453187 h 665118"/>
                <a:gd name="connsiteX11" fmla="*/ 1363477 w 1484921"/>
                <a:gd name="connsiteY11" fmla="*/ 493668 h 665118"/>
                <a:gd name="connsiteX12" fmla="*/ 1484921 w 1484921"/>
                <a:gd name="connsiteY12" fmla="*/ 536531 h 665118"/>
                <a:gd name="connsiteX13" fmla="*/ 1484921 w 1484921"/>
                <a:gd name="connsiteY13" fmla="*/ 536531 h 665118"/>
                <a:gd name="connsiteX0" fmla="*/ 321969 w 1484019"/>
                <a:gd name="connsiteY0" fmla="*/ 653515 h 653515"/>
                <a:gd name="connsiteX1" fmla="*/ 271963 w 1484019"/>
                <a:gd name="connsiteY1" fmla="*/ 517784 h 653515"/>
                <a:gd name="connsiteX2" fmla="*/ 225925 w 1484019"/>
                <a:gd name="connsiteY2" fmla="*/ 378348 h 653515"/>
                <a:gd name="connsiteX3" fmla="*/ 1295 w 1484019"/>
                <a:gd name="connsiteY3" fmla="*/ 11635 h 653515"/>
                <a:gd name="connsiteX4" fmla="*/ 340754 w 1484019"/>
                <a:gd name="connsiteY4" fmla="*/ 86513 h 653515"/>
                <a:gd name="connsiteX5" fmla="*/ 410075 w 1484019"/>
                <a:gd name="connsiteY5" fmla="*/ 36772 h 653515"/>
                <a:gd name="connsiteX6" fmla="*/ 581526 w 1484019"/>
                <a:gd name="connsiteY6" fmla="*/ 103446 h 653515"/>
                <a:gd name="connsiteX7" fmla="*/ 762500 w 1484019"/>
                <a:gd name="connsiteY7" fmla="*/ 229653 h 653515"/>
                <a:gd name="connsiteX8" fmla="*/ 869656 w 1484019"/>
                <a:gd name="connsiteY8" fmla="*/ 296328 h 653515"/>
                <a:gd name="connsiteX9" fmla="*/ 1050631 w 1484019"/>
                <a:gd name="connsiteY9" fmla="*/ 351096 h 653515"/>
                <a:gd name="connsiteX10" fmla="*/ 1272088 w 1484019"/>
                <a:gd name="connsiteY10" fmla="*/ 441584 h 653515"/>
                <a:gd name="connsiteX11" fmla="*/ 1362575 w 1484019"/>
                <a:gd name="connsiteY11" fmla="*/ 482065 h 653515"/>
                <a:gd name="connsiteX12" fmla="*/ 1484019 w 1484019"/>
                <a:gd name="connsiteY12" fmla="*/ 524928 h 653515"/>
                <a:gd name="connsiteX13" fmla="*/ 1484019 w 1484019"/>
                <a:gd name="connsiteY13" fmla="*/ 524928 h 653515"/>
                <a:gd name="connsiteX0" fmla="*/ 321969 w 1484019"/>
                <a:gd name="connsiteY0" fmla="*/ 653515 h 653515"/>
                <a:gd name="connsiteX1" fmla="*/ 271963 w 1484019"/>
                <a:gd name="connsiteY1" fmla="*/ 517784 h 653515"/>
                <a:gd name="connsiteX2" fmla="*/ 225925 w 1484019"/>
                <a:gd name="connsiteY2" fmla="*/ 378348 h 653515"/>
                <a:gd name="connsiteX3" fmla="*/ 1295 w 1484019"/>
                <a:gd name="connsiteY3" fmla="*/ 11635 h 653515"/>
                <a:gd name="connsiteX4" fmla="*/ 340754 w 1484019"/>
                <a:gd name="connsiteY4" fmla="*/ 86513 h 653515"/>
                <a:gd name="connsiteX5" fmla="*/ 410075 w 1484019"/>
                <a:gd name="connsiteY5" fmla="*/ 36772 h 653515"/>
                <a:gd name="connsiteX6" fmla="*/ 581526 w 1484019"/>
                <a:gd name="connsiteY6" fmla="*/ 103446 h 653515"/>
                <a:gd name="connsiteX7" fmla="*/ 762500 w 1484019"/>
                <a:gd name="connsiteY7" fmla="*/ 229653 h 653515"/>
                <a:gd name="connsiteX8" fmla="*/ 869656 w 1484019"/>
                <a:gd name="connsiteY8" fmla="*/ 296328 h 653515"/>
                <a:gd name="connsiteX9" fmla="*/ 1050631 w 1484019"/>
                <a:gd name="connsiteY9" fmla="*/ 351096 h 653515"/>
                <a:gd name="connsiteX10" fmla="*/ 1272088 w 1484019"/>
                <a:gd name="connsiteY10" fmla="*/ 441584 h 653515"/>
                <a:gd name="connsiteX11" fmla="*/ 1362575 w 1484019"/>
                <a:gd name="connsiteY11" fmla="*/ 482065 h 653515"/>
                <a:gd name="connsiteX12" fmla="*/ 1484019 w 1484019"/>
                <a:gd name="connsiteY12" fmla="*/ 524928 h 653515"/>
                <a:gd name="connsiteX13" fmla="*/ 1484019 w 1484019"/>
                <a:gd name="connsiteY13" fmla="*/ 524928 h 653515"/>
                <a:gd name="connsiteX0" fmla="*/ 321969 w 1484019"/>
                <a:gd name="connsiteY0" fmla="*/ 654355 h 654355"/>
                <a:gd name="connsiteX1" fmla="*/ 271963 w 1484019"/>
                <a:gd name="connsiteY1" fmla="*/ 518624 h 654355"/>
                <a:gd name="connsiteX2" fmla="*/ 225925 w 1484019"/>
                <a:gd name="connsiteY2" fmla="*/ 379188 h 654355"/>
                <a:gd name="connsiteX3" fmla="*/ 1295 w 1484019"/>
                <a:gd name="connsiteY3" fmla="*/ 12475 h 654355"/>
                <a:gd name="connsiteX4" fmla="*/ 340754 w 1484019"/>
                <a:gd name="connsiteY4" fmla="*/ 87353 h 654355"/>
                <a:gd name="connsiteX5" fmla="*/ 581526 w 1484019"/>
                <a:gd name="connsiteY5" fmla="*/ 104286 h 654355"/>
                <a:gd name="connsiteX6" fmla="*/ 762500 w 1484019"/>
                <a:gd name="connsiteY6" fmla="*/ 230493 h 654355"/>
                <a:gd name="connsiteX7" fmla="*/ 869656 w 1484019"/>
                <a:gd name="connsiteY7" fmla="*/ 297168 h 654355"/>
                <a:gd name="connsiteX8" fmla="*/ 1050631 w 1484019"/>
                <a:gd name="connsiteY8" fmla="*/ 351936 h 654355"/>
                <a:gd name="connsiteX9" fmla="*/ 1272088 w 1484019"/>
                <a:gd name="connsiteY9" fmla="*/ 442424 h 654355"/>
                <a:gd name="connsiteX10" fmla="*/ 1362575 w 1484019"/>
                <a:gd name="connsiteY10" fmla="*/ 482905 h 654355"/>
                <a:gd name="connsiteX11" fmla="*/ 1484019 w 1484019"/>
                <a:gd name="connsiteY11" fmla="*/ 525768 h 654355"/>
                <a:gd name="connsiteX12" fmla="*/ 1484019 w 1484019"/>
                <a:gd name="connsiteY12" fmla="*/ 525768 h 654355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762500 w 1484019"/>
                <a:gd name="connsiteY6" fmla="*/ 232885 h 656747"/>
                <a:gd name="connsiteX7" fmla="*/ 869656 w 1484019"/>
                <a:gd name="connsiteY7" fmla="*/ 299560 h 656747"/>
                <a:gd name="connsiteX8" fmla="*/ 1050631 w 1484019"/>
                <a:gd name="connsiteY8" fmla="*/ 354328 h 656747"/>
                <a:gd name="connsiteX9" fmla="*/ 1272088 w 1484019"/>
                <a:gd name="connsiteY9" fmla="*/ 444816 h 656747"/>
                <a:gd name="connsiteX10" fmla="*/ 1362575 w 1484019"/>
                <a:gd name="connsiteY10" fmla="*/ 485297 h 656747"/>
                <a:gd name="connsiteX11" fmla="*/ 1484019 w 1484019"/>
                <a:gd name="connsiteY11" fmla="*/ 528160 h 656747"/>
                <a:gd name="connsiteX12" fmla="*/ 1484019 w 1484019"/>
                <a:gd name="connsiteY12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869656 w 1484019"/>
                <a:gd name="connsiteY7" fmla="*/ 299560 h 656747"/>
                <a:gd name="connsiteX8" fmla="*/ 1050631 w 1484019"/>
                <a:gd name="connsiteY8" fmla="*/ 354328 h 656747"/>
                <a:gd name="connsiteX9" fmla="*/ 1272088 w 1484019"/>
                <a:gd name="connsiteY9" fmla="*/ 444816 h 656747"/>
                <a:gd name="connsiteX10" fmla="*/ 1362575 w 1484019"/>
                <a:gd name="connsiteY10" fmla="*/ 485297 h 656747"/>
                <a:gd name="connsiteX11" fmla="*/ 1484019 w 1484019"/>
                <a:gd name="connsiteY11" fmla="*/ 528160 h 656747"/>
                <a:gd name="connsiteX12" fmla="*/ 1484019 w 1484019"/>
                <a:gd name="connsiteY12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050631 w 1484019"/>
                <a:gd name="connsiteY7" fmla="*/ 354328 h 656747"/>
                <a:gd name="connsiteX8" fmla="*/ 1272088 w 1484019"/>
                <a:gd name="connsiteY8" fmla="*/ 444816 h 656747"/>
                <a:gd name="connsiteX9" fmla="*/ 1362575 w 1484019"/>
                <a:gd name="connsiteY9" fmla="*/ 485297 h 656747"/>
                <a:gd name="connsiteX10" fmla="*/ 1484019 w 1484019"/>
                <a:gd name="connsiteY10" fmla="*/ 528160 h 656747"/>
                <a:gd name="connsiteX11" fmla="*/ 1484019 w 1484019"/>
                <a:gd name="connsiteY11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272088 w 1484019"/>
                <a:gd name="connsiteY7" fmla="*/ 444816 h 656747"/>
                <a:gd name="connsiteX8" fmla="*/ 1362575 w 1484019"/>
                <a:gd name="connsiteY8" fmla="*/ 485297 h 656747"/>
                <a:gd name="connsiteX9" fmla="*/ 1484019 w 1484019"/>
                <a:gd name="connsiteY9" fmla="*/ 528160 h 656747"/>
                <a:gd name="connsiteX10" fmla="*/ 1484019 w 1484019"/>
                <a:gd name="connsiteY10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272088 w 1484019"/>
                <a:gd name="connsiteY7" fmla="*/ 444816 h 656747"/>
                <a:gd name="connsiteX8" fmla="*/ 1249677 w 1484019"/>
                <a:gd name="connsiteY8" fmla="*/ 455594 h 656747"/>
                <a:gd name="connsiteX9" fmla="*/ 1362575 w 1484019"/>
                <a:gd name="connsiteY9" fmla="*/ 485297 h 656747"/>
                <a:gd name="connsiteX10" fmla="*/ 1484019 w 1484019"/>
                <a:gd name="connsiteY10" fmla="*/ 528160 h 656747"/>
                <a:gd name="connsiteX11" fmla="*/ 1484019 w 1484019"/>
                <a:gd name="connsiteY11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272088 w 1484019"/>
                <a:gd name="connsiteY7" fmla="*/ 444816 h 656747"/>
                <a:gd name="connsiteX8" fmla="*/ 1362575 w 1484019"/>
                <a:gd name="connsiteY8" fmla="*/ 485297 h 656747"/>
                <a:gd name="connsiteX9" fmla="*/ 1484019 w 1484019"/>
                <a:gd name="connsiteY9" fmla="*/ 528160 h 656747"/>
                <a:gd name="connsiteX10" fmla="*/ 1484019 w 1484019"/>
                <a:gd name="connsiteY10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362575 w 1484019"/>
                <a:gd name="connsiteY7" fmla="*/ 485297 h 656747"/>
                <a:gd name="connsiteX8" fmla="*/ 1484019 w 1484019"/>
                <a:gd name="connsiteY8" fmla="*/ 528160 h 656747"/>
                <a:gd name="connsiteX9" fmla="*/ 1484019 w 1484019"/>
                <a:gd name="connsiteY9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354109 w 1484019"/>
                <a:gd name="connsiteY7" fmla="*/ 646163 h 656747"/>
                <a:gd name="connsiteX8" fmla="*/ 1484019 w 1484019"/>
                <a:gd name="connsiteY8" fmla="*/ 528160 h 656747"/>
                <a:gd name="connsiteX9" fmla="*/ 1484019 w 1484019"/>
                <a:gd name="connsiteY9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354109 w 1484019"/>
                <a:gd name="connsiteY7" fmla="*/ 646163 h 656747"/>
                <a:gd name="connsiteX8" fmla="*/ 1484019 w 1484019"/>
                <a:gd name="connsiteY8" fmla="*/ 528160 h 656747"/>
                <a:gd name="connsiteX9" fmla="*/ 1450152 w 1484019"/>
                <a:gd name="connsiteY9" fmla="*/ 511227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354109 w 1484019"/>
                <a:gd name="connsiteY7" fmla="*/ 646163 h 656747"/>
                <a:gd name="connsiteX8" fmla="*/ 1484019 w 1484019"/>
                <a:gd name="connsiteY8" fmla="*/ 528160 h 656747"/>
                <a:gd name="connsiteX0" fmla="*/ 321969 w 1509419"/>
                <a:gd name="connsiteY0" fmla="*/ 656747 h 739827"/>
                <a:gd name="connsiteX1" fmla="*/ 271963 w 1509419"/>
                <a:gd name="connsiteY1" fmla="*/ 521016 h 739827"/>
                <a:gd name="connsiteX2" fmla="*/ 225925 w 1509419"/>
                <a:gd name="connsiteY2" fmla="*/ 381580 h 739827"/>
                <a:gd name="connsiteX3" fmla="*/ 1295 w 1509419"/>
                <a:gd name="connsiteY3" fmla="*/ 14867 h 739827"/>
                <a:gd name="connsiteX4" fmla="*/ 340754 w 1509419"/>
                <a:gd name="connsiteY4" fmla="*/ 89745 h 739827"/>
                <a:gd name="connsiteX5" fmla="*/ 606926 w 1509419"/>
                <a:gd name="connsiteY5" fmla="*/ 259078 h 739827"/>
                <a:gd name="connsiteX6" fmla="*/ 897966 w 1509419"/>
                <a:gd name="connsiteY6" fmla="*/ 410685 h 739827"/>
                <a:gd name="connsiteX7" fmla="*/ 1354109 w 1509419"/>
                <a:gd name="connsiteY7" fmla="*/ 646163 h 739827"/>
                <a:gd name="connsiteX8" fmla="*/ 1509419 w 1509419"/>
                <a:gd name="connsiteY8" fmla="*/ 739827 h 739827"/>
                <a:gd name="connsiteX0" fmla="*/ 322553 w 1510003"/>
                <a:gd name="connsiteY0" fmla="*/ 656747 h 739827"/>
                <a:gd name="connsiteX1" fmla="*/ 272547 w 1510003"/>
                <a:gd name="connsiteY1" fmla="*/ 521016 h 739827"/>
                <a:gd name="connsiteX2" fmla="*/ 207459 w 1510003"/>
                <a:gd name="connsiteY2" fmla="*/ 381580 h 739827"/>
                <a:gd name="connsiteX3" fmla="*/ 1879 w 1510003"/>
                <a:gd name="connsiteY3" fmla="*/ 14867 h 739827"/>
                <a:gd name="connsiteX4" fmla="*/ 341338 w 1510003"/>
                <a:gd name="connsiteY4" fmla="*/ 89745 h 739827"/>
                <a:gd name="connsiteX5" fmla="*/ 607510 w 1510003"/>
                <a:gd name="connsiteY5" fmla="*/ 259078 h 739827"/>
                <a:gd name="connsiteX6" fmla="*/ 898550 w 1510003"/>
                <a:gd name="connsiteY6" fmla="*/ 410685 h 739827"/>
                <a:gd name="connsiteX7" fmla="*/ 1354693 w 1510003"/>
                <a:gd name="connsiteY7" fmla="*/ 646163 h 739827"/>
                <a:gd name="connsiteX8" fmla="*/ 1510003 w 1510003"/>
                <a:gd name="connsiteY8" fmla="*/ 739827 h 739827"/>
                <a:gd name="connsiteX0" fmla="*/ 322544 w 1509994"/>
                <a:gd name="connsiteY0" fmla="*/ 656747 h 739827"/>
                <a:gd name="connsiteX1" fmla="*/ 265394 w 1509994"/>
                <a:gd name="connsiteY1" fmla="*/ 521016 h 739827"/>
                <a:gd name="connsiteX2" fmla="*/ 207450 w 1509994"/>
                <a:gd name="connsiteY2" fmla="*/ 381580 h 739827"/>
                <a:gd name="connsiteX3" fmla="*/ 1870 w 1509994"/>
                <a:gd name="connsiteY3" fmla="*/ 14867 h 739827"/>
                <a:gd name="connsiteX4" fmla="*/ 341329 w 1509994"/>
                <a:gd name="connsiteY4" fmla="*/ 89745 h 739827"/>
                <a:gd name="connsiteX5" fmla="*/ 607501 w 1509994"/>
                <a:gd name="connsiteY5" fmla="*/ 259078 h 739827"/>
                <a:gd name="connsiteX6" fmla="*/ 898541 w 1509994"/>
                <a:gd name="connsiteY6" fmla="*/ 410685 h 739827"/>
                <a:gd name="connsiteX7" fmla="*/ 1354684 w 1509994"/>
                <a:gd name="connsiteY7" fmla="*/ 646163 h 739827"/>
                <a:gd name="connsiteX8" fmla="*/ 1509994 w 1509994"/>
                <a:gd name="connsiteY8" fmla="*/ 739827 h 739827"/>
                <a:gd name="connsiteX0" fmla="*/ 291863 w 1479313"/>
                <a:gd name="connsiteY0" fmla="*/ 650364 h 733444"/>
                <a:gd name="connsiteX1" fmla="*/ 234713 w 1479313"/>
                <a:gd name="connsiteY1" fmla="*/ 514633 h 733444"/>
                <a:gd name="connsiteX2" fmla="*/ 176769 w 1479313"/>
                <a:gd name="connsiteY2" fmla="*/ 375197 h 733444"/>
                <a:gd name="connsiteX3" fmla="*/ 2146 w 1479313"/>
                <a:gd name="connsiteY3" fmla="*/ 15628 h 733444"/>
                <a:gd name="connsiteX4" fmla="*/ 310648 w 1479313"/>
                <a:gd name="connsiteY4" fmla="*/ 83362 h 733444"/>
                <a:gd name="connsiteX5" fmla="*/ 576820 w 1479313"/>
                <a:gd name="connsiteY5" fmla="*/ 252695 h 733444"/>
                <a:gd name="connsiteX6" fmla="*/ 867860 w 1479313"/>
                <a:gd name="connsiteY6" fmla="*/ 404302 h 733444"/>
                <a:gd name="connsiteX7" fmla="*/ 1324003 w 1479313"/>
                <a:gd name="connsiteY7" fmla="*/ 639780 h 733444"/>
                <a:gd name="connsiteX8" fmla="*/ 1479313 w 1479313"/>
                <a:gd name="connsiteY8" fmla="*/ 733444 h 733444"/>
                <a:gd name="connsiteX0" fmla="*/ 292880 w 1480330"/>
                <a:gd name="connsiteY0" fmla="*/ 649237 h 732317"/>
                <a:gd name="connsiteX1" fmla="*/ 235730 w 1480330"/>
                <a:gd name="connsiteY1" fmla="*/ 513506 h 732317"/>
                <a:gd name="connsiteX2" fmla="*/ 156355 w 1480330"/>
                <a:gd name="connsiteY2" fmla="*/ 357401 h 732317"/>
                <a:gd name="connsiteX3" fmla="*/ 3163 w 1480330"/>
                <a:gd name="connsiteY3" fmla="*/ 14501 h 732317"/>
                <a:gd name="connsiteX4" fmla="*/ 311665 w 1480330"/>
                <a:gd name="connsiteY4" fmla="*/ 82235 h 732317"/>
                <a:gd name="connsiteX5" fmla="*/ 577837 w 1480330"/>
                <a:gd name="connsiteY5" fmla="*/ 251568 h 732317"/>
                <a:gd name="connsiteX6" fmla="*/ 868877 w 1480330"/>
                <a:gd name="connsiteY6" fmla="*/ 403175 h 732317"/>
                <a:gd name="connsiteX7" fmla="*/ 1325020 w 1480330"/>
                <a:gd name="connsiteY7" fmla="*/ 638653 h 732317"/>
                <a:gd name="connsiteX8" fmla="*/ 1480330 w 1480330"/>
                <a:gd name="connsiteY8" fmla="*/ 732317 h 732317"/>
                <a:gd name="connsiteX0" fmla="*/ 292880 w 1480330"/>
                <a:gd name="connsiteY0" fmla="*/ 649009 h 732089"/>
                <a:gd name="connsiteX1" fmla="*/ 235730 w 1480330"/>
                <a:gd name="connsiteY1" fmla="*/ 513278 h 732089"/>
                <a:gd name="connsiteX2" fmla="*/ 156355 w 1480330"/>
                <a:gd name="connsiteY2" fmla="*/ 357173 h 732089"/>
                <a:gd name="connsiteX3" fmla="*/ 3163 w 1480330"/>
                <a:gd name="connsiteY3" fmla="*/ 14273 h 732089"/>
                <a:gd name="connsiteX4" fmla="*/ 311665 w 1480330"/>
                <a:gd name="connsiteY4" fmla="*/ 82007 h 732089"/>
                <a:gd name="connsiteX5" fmla="*/ 584980 w 1480330"/>
                <a:gd name="connsiteY5" fmla="*/ 239434 h 732089"/>
                <a:gd name="connsiteX6" fmla="*/ 868877 w 1480330"/>
                <a:gd name="connsiteY6" fmla="*/ 402947 h 732089"/>
                <a:gd name="connsiteX7" fmla="*/ 1325020 w 1480330"/>
                <a:gd name="connsiteY7" fmla="*/ 638425 h 732089"/>
                <a:gd name="connsiteX8" fmla="*/ 1480330 w 1480330"/>
                <a:gd name="connsiteY8" fmla="*/ 732089 h 732089"/>
                <a:gd name="connsiteX0" fmla="*/ 292880 w 1480330"/>
                <a:gd name="connsiteY0" fmla="*/ 649009 h 732089"/>
                <a:gd name="connsiteX1" fmla="*/ 235730 w 1480330"/>
                <a:gd name="connsiteY1" fmla="*/ 513278 h 732089"/>
                <a:gd name="connsiteX2" fmla="*/ 156355 w 1480330"/>
                <a:gd name="connsiteY2" fmla="*/ 357173 h 732089"/>
                <a:gd name="connsiteX3" fmla="*/ 3163 w 1480330"/>
                <a:gd name="connsiteY3" fmla="*/ 14273 h 732089"/>
                <a:gd name="connsiteX4" fmla="*/ 311665 w 1480330"/>
                <a:gd name="connsiteY4" fmla="*/ 82007 h 732089"/>
                <a:gd name="connsiteX5" fmla="*/ 584980 w 1480330"/>
                <a:gd name="connsiteY5" fmla="*/ 239434 h 732089"/>
                <a:gd name="connsiteX6" fmla="*/ 873639 w 1480330"/>
                <a:gd name="connsiteY6" fmla="*/ 395804 h 732089"/>
                <a:gd name="connsiteX7" fmla="*/ 1325020 w 1480330"/>
                <a:gd name="connsiteY7" fmla="*/ 638425 h 732089"/>
                <a:gd name="connsiteX8" fmla="*/ 1480330 w 1480330"/>
                <a:gd name="connsiteY8" fmla="*/ 732089 h 732089"/>
                <a:gd name="connsiteX0" fmla="*/ 292880 w 1480330"/>
                <a:gd name="connsiteY0" fmla="*/ 649009 h 732089"/>
                <a:gd name="connsiteX1" fmla="*/ 235730 w 1480330"/>
                <a:gd name="connsiteY1" fmla="*/ 513278 h 732089"/>
                <a:gd name="connsiteX2" fmla="*/ 156355 w 1480330"/>
                <a:gd name="connsiteY2" fmla="*/ 357173 h 732089"/>
                <a:gd name="connsiteX3" fmla="*/ 3163 w 1480330"/>
                <a:gd name="connsiteY3" fmla="*/ 14273 h 732089"/>
                <a:gd name="connsiteX4" fmla="*/ 311665 w 1480330"/>
                <a:gd name="connsiteY4" fmla="*/ 82007 h 732089"/>
                <a:gd name="connsiteX5" fmla="*/ 584980 w 1480330"/>
                <a:gd name="connsiteY5" fmla="*/ 239434 h 732089"/>
                <a:gd name="connsiteX6" fmla="*/ 873639 w 1480330"/>
                <a:gd name="connsiteY6" fmla="*/ 395804 h 732089"/>
                <a:gd name="connsiteX7" fmla="*/ 1325020 w 1480330"/>
                <a:gd name="connsiteY7" fmla="*/ 638425 h 732089"/>
                <a:gd name="connsiteX8" fmla="*/ 1480330 w 1480330"/>
                <a:gd name="connsiteY8" fmla="*/ 732089 h 732089"/>
                <a:gd name="connsiteX0" fmla="*/ 292880 w 1480330"/>
                <a:gd name="connsiteY0" fmla="*/ 649009 h 732089"/>
                <a:gd name="connsiteX1" fmla="*/ 235730 w 1480330"/>
                <a:gd name="connsiteY1" fmla="*/ 513278 h 732089"/>
                <a:gd name="connsiteX2" fmla="*/ 156355 w 1480330"/>
                <a:gd name="connsiteY2" fmla="*/ 357173 h 732089"/>
                <a:gd name="connsiteX3" fmla="*/ 3163 w 1480330"/>
                <a:gd name="connsiteY3" fmla="*/ 14273 h 732089"/>
                <a:gd name="connsiteX4" fmla="*/ 311665 w 1480330"/>
                <a:gd name="connsiteY4" fmla="*/ 82007 h 732089"/>
                <a:gd name="connsiteX5" fmla="*/ 584980 w 1480330"/>
                <a:gd name="connsiteY5" fmla="*/ 239434 h 732089"/>
                <a:gd name="connsiteX6" fmla="*/ 873639 w 1480330"/>
                <a:gd name="connsiteY6" fmla="*/ 395804 h 732089"/>
                <a:gd name="connsiteX7" fmla="*/ 1325020 w 1480330"/>
                <a:gd name="connsiteY7" fmla="*/ 638425 h 732089"/>
                <a:gd name="connsiteX8" fmla="*/ 1480330 w 1480330"/>
                <a:gd name="connsiteY8" fmla="*/ 732089 h 732089"/>
                <a:gd name="connsiteX0" fmla="*/ 292880 w 1480330"/>
                <a:gd name="connsiteY0" fmla="*/ 649009 h 732089"/>
                <a:gd name="connsiteX1" fmla="*/ 235730 w 1480330"/>
                <a:gd name="connsiteY1" fmla="*/ 513278 h 732089"/>
                <a:gd name="connsiteX2" fmla="*/ 156355 w 1480330"/>
                <a:gd name="connsiteY2" fmla="*/ 357173 h 732089"/>
                <a:gd name="connsiteX3" fmla="*/ 3163 w 1480330"/>
                <a:gd name="connsiteY3" fmla="*/ 14273 h 732089"/>
                <a:gd name="connsiteX4" fmla="*/ 311665 w 1480330"/>
                <a:gd name="connsiteY4" fmla="*/ 82007 h 732089"/>
                <a:gd name="connsiteX5" fmla="*/ 582599 w 1480330"/>
                <a:gd name="connsiteY5" fmla="*/ 239434 h 732089"/>
                <a:gd name="connsiteX6" fmla="*/ 873639 w 1480330"/>
                <a:gd name="connsiteY6" fmla="*/ 395804 h 732089"/>
                <a:gd name="connsiteX7" fmla="*/ 1325020 w 1480330"/>
                <a:gd name="connsiteY7" fmla="*/ 638425 h 732089"/>
                <a:gd name="connsiteX8" fmla="*/ 1480330 w 1480330"/>
                <a:gd name="connsiteY8" fmla="*/ 732089 h 732089"/>
                <a:gd name="connsiteX0" fmla="*/ 292880 w 1480330"/>
                <a:gd name="connsiteY0" fmla="*/ 652536 h 735616"/>
                <a:gd name="connsiteX1" fmla="*/ 235730 w 1480330"/>
                <a:gd name="connsiteY1" fmla="*/ 516805 h 735616"/>
                <a:gd name="connsiteX2" fmla="*/ 156355 w 1480330"/>
                <a:gd name="connsiteY2" fmla="*/ 360700 h 735616"/>
                <a:gd name="connsiteX3" fmla="*/ 3163 w 1480330"/>
                <a:gd name="connsiteY3" fmla="*/ 17800 h 735616"/>
                <a:gd name="connsiteX4" fmla="*/ 311665 w 1480330"/>
                <a:gd name="connsiteY4" fmla="*/ 85534 h 735616"/>
                <a:gd name="connsiteX5" fmla="*/ 873639 w 1480330"/>
                <a:gd name="connsiteY5" fmla="*/ 399331 h 735616"/>
                <a:gd name="connsiteX6" fmla="*/ 1325020 w 1480330"/>
                <a:gd name="connsiteY6" fmla="*/ 641952 h 735616"/>
                <a:gd name="connsiteX7" fmla="*/ 1480330 w 1480330"/>
                <a:gd name="connsiteY7" fmla="*/ 735616 h 735616"/>
                <a:gd name="connsiteX0" fmla="*/ 292880 w 1480330"/>
                <a:gd name="connsiteY0" fmla="*/ 652536 h 735616"/>
                <a:gd name="connsiteX1" fmla="*/ 235730 w 1480330"/>
                <a:gd name="connsiteY1" fmla="*/ 516805 h 735616"/>
                <a:gd name="connsiteX2" fmla="*/ 156355 w 1480330"/>
                <a:gd name="connsiteY2" fmla="*/ 360700 h 735616"/>
                <a:gd name="connsiteX3" fmla="*/ 3163 w 1480330"/>
                <a:gd name="connsiteY3" fmla="*/ 17800 h 735616"/>
                <a:gd name="connsiteX4" fmla="*/ 311665 w 1480330"/>
                <a:gd name="connsiteY4" fmla="*/ 85534 h 735616"/>
                <a:gd name="connsiteX5" fmla="*/ 873639 w 1480330"/>
                <a:gd name="connsiteY5" fmla="*/ 399331 h 735616"/>
                <a:gd name="connsiteX6" fmla="*/ 1184526 w 1480330"/>
                <a:gd name="connsiteY6" fmla="*/ 570514 h 735616"/>
                <a:gd name="connsiteX7" fmla="*/ 1480330 w 1480330"/>
                <a:gd name="connsiteY7" fmla="*/ 735616 h 7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0330" h="735616">
                  <a:moveTo>
                    <a:pt x="292880" y="652536"/>
                  </a:moveTo>
                  <a:cubicBezTo>
                    <a:pt x="276211" y="607292"/>
                    <a:pt x="258484" y="565444"/>
                    <a:pt x="235730" y="516805"/>
                  </a:cubicBezTo>
                  <a:cubicBezTo>
                    <a:pt x="212976" y="468166"/>
                    <a:pt x="195116" y="443867"/>
                    <a:pt x="156355" y="360700"/>
                  </a:cubicBezTo>
                  <a:cubicBezTo>
                    <a:pt x="117594" y="277533"/>
                    <a:pt x="-22722" y="63661"/>
                    <a:pt x="3163" y="17800"/>
                  </a:cubicBezTo>
                  <a:cubicBezTo>
                    <a:pt x="29048" y="-28061"/>
                    <a:pt x="166586" y="21946"/>
                    <a:pt x="311665" y="85534"/>
                  </a:cubicBezTo>
                  <a:cubicBezTo>
                    <a:pt x="456744" y="149122"/>
                    <a:pt x="728162" y="318501"/>
                    <a:pt x="873639" y="399331"/>
                  </a:cubicBezTo>
                  <a:lnTo>
                    <a:pt x="1184526" y="570514"/>
                  </a:lnTo>
                  <a:cubicBezTo>
                    <a:pt x="1285641" y="626561"/>
                    <a:pt x="1460089" y="728472"/>
                    <a:pt x="1480330" y="735616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45A1DB00-E822-474D-BEA5-407212EE61E0}"/>
                </a:ext>
              </a:extLst>
            </p:cNvPr>
            <p:cNvSpPr/>
            <p:nvPr/>
          </p:nvSpPr>
          <p:spPr>
            <a:xfrm>
              <a:off x="7448278" y="873880"/>
              <a:ext cx="109538" cy="216693"/>
            </a:xfrm>
            <a:custGeom>
              <a:avLst/>
              <a:gdLst>
                <a:gd name="connsiteX0" fmla="*/ 0 w 109538"/>
                <a:gd name="connsiteY0" fmla="*/ 216693 h 216693"/>
                <a:gd name="connsiteX1" fmla="*/ 28575 w 109538"/>
                <a:gd name="connsiteY1" fmla="*/ 154781 h 216693"/>
                <a:gd name="connsiteX2" fmla="*/ 50007 w 109538"/>
                <a:gd name="connsiteY2" fmla="*/ 97631 h 216693"/>
                <a:gd name="connsiteX3" fmla="*/ 88107 w 109538"/>
                <a:gd name="connsiteY3" fmla="*/ 21431 h 216693"/>
                <a:gd name="connsiteX4" fmla="*/ 109538 w 109538"/>
                <a:gd name="connsiteY4" fmla="*/ 0 h 21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538" h="216693">
                  <a:moveTo>
                    <a:pt x="0" y="216693"/>
                  </a:moveTo>
                  <a:lnTo>
                    <a:pt x="28575" y="154781"/>
                  </a:lnTo>
                  <a:lnTo>
                    <a:pt x="50007" y="97631"/>
                  </a:lnTo>
                  <a:lnTo>
                    <a:pt x="88107" y="21431"/>
                  </a:lnTo>
                  <a:lnTo>
                    <a:pt x="109538" y="0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C0BE9009-23A0-489B-AA05-4008CEE40A19}"/>
                </a:ext>
              </a:extLst>
            </p:cNvPr>
            <p:cNvSpPr/>
            <p:nvPr/>
          </p:nvSpPr>
          <p:spPr>
            <a:xfrm>
              <a:off x="7717361" y="273358"/>
              <a:ext cx="653783" cy="800549"/>
            </a:xfrm>
            <a:custGeom>
              <a:avLst/>
              <a:gdLst>
                <a:gd name="connsiteX0" fmla="*/ 0 w 661987"/>
                <a:gd name="connsiteY0" fmla="*/ 962025 h 962025"/>
                <a:gd name="connsiteX1" fmla="*/ 42862 w 661987"/>
                <a:gd name="connsiteY1" fmla="*/ 835818 h 962025"/>
                <a:gd name="connsiteX2" fmla="*/ 76200 w 661987"/>
                <a:gd name="connsiteY2" fmla="*/ 769143 h 962025"/>
                <a:gd name="connsiteX3" fmla="*/ 157162 w 661987"/>
                <a:gd name="connsiteY3" fmla="*/ 797718 h 962025"/>
                <a:gd name="connsiteX4" fmla="*/ 200025 w 661987"/>
                <a:gd name="connsiteY4" fmla="*/ 814387 h 962025"/>
                <a:gd name="connsiteX5" fmla="*/ 235744 w 661987"/>
                <a:gd name="connsiteY5" fmla="*/ 678656 h 962025"/>
                <a:gd name="connsiteX6" fmla="*/ 245269 w 661987"/>
                <a:gd name="connsiteY6" fmla="*/ 509587 h 962025"/>
                <a:gd name="connsiteX7" fmla="*/ 264319 w 661987"/>
                <a:gd name="connsiteY7" fmla="*/ 392906 h 962025"/>
                <a:gd name="connsiteX8" fmla="*/ 309562 w 661987"/>
                <a:gd name="connsiteY8" fmla="*/ 233362 h 962025"/>
                <a:gd name="connsiteX9" fmla="*/ 359569 w 661987"/>
                <a:gd name="connsiteY9" fmla="*/ 126206 h 962025"/>
                <a:gd name="connsiteX10" fmla="*/ 411956 w 661987"/>
                <a:gd name="connsiteY10" fmla="*/ 40481 h 962025"/>
                <a:gd name="connsiteX11" fmla="*/ 504825 w 661987"/>
                <a:gd name="connsiteY11" fmla="*/ 0 h 962025"/>
                <a:gd name="connsiteX12" fmla="*/ 595312 w 661987"/>
                <a:gd name="connsiteY12" fmla="*/ 16668 h 962025"/>
                <a:gd name="connsiteX13" fmla="*/ 661987 w 661987"/>
                <a:gd name="connsiteY13" fmla="*/ 69056 h 962025"/>
                <a:gd name="connsiteX14" fmla="*/ 661987 w 661987"/>
                <a:gd name="connsiteY14" fmla="*/ 69056 h 962025"/>
                <a:gd name="connsiteX0" fmla="*/ 0 w 661987"/>
                <a:gd name="connsiteY0" fmla="*/ 962968 h 962968"/>
                <a:gd name="connsiteX1" fmla="*/ 42862 w 661987"/>
                <a:gd name="connsiteY1" fmla="*/ 836761 h 962968"/>
                <a:gd name="connsiteX2" fmla="*/ 76200 w 661987"/>
                <a:gd name="connsiteY2" fmla="*/ 770086 h 962968"/>
                <a:gd name="connsiteX3" fmla="*/ 157162 w 661987"/>
                <a:gd name="connsiteY3" fmla="*/ 798661 h 962968"/>
                <a:gd name="connsiteX4" fmla="*/ 200025 w 661987"/>
                <a:gd name="connsiteY4" fmla="*/ 815330 h 962968"/>
                <a:gd name="connsiteX5" fmla="*/ 235744 w 661987"/>
                <a:gd name="connsiteY5" fmla="*/ 679599 h 962968"/>
                <a:gd name="connsiteX6" fmla="*/ 245269 w 661987"/>
                <a:gd name="connsiteY6" fmla="*/ 510530 h 962968"/>
                <a:gd name="connsiteX7" fmla="*/ 264319 w 661987"/>
                <a:gd name="connsiteY7" fmla="*/ 393849 h 962968"/>
                <a:gd name="connsiteX8" fmla="*/ 309562 w 661987"/>
                <a:gd name="connsiteY8" fmla="*/ 234305 h 962968"/>
                <a:gd name="connsiteX9" fmla="*/ 359569 w 661987"/>
                <a:gd name="connsiteY9" fmla="*/ 127149 h 962968"/>
                <a:gd name="connsiteX10" fmla="*/ 411956 w 661987"/>
                <a:gd name="connsiteY10" fmla="*/ 41424 h 962968"/>
                <a:gd name="connsiteX11" fmla="*/ 504825 w 661987"/>
                <a:gd name="connsiteY11" fmla="*/ 943 h 962968"/>
                <a:gd name="connsiteX12" fmla="*/ 595312 w 661987"/>
                <a:gd name="connsiteY12" fmla="*/ 17611 h 962968"/>
                <a:gd name="connsiteX13" fmla="*/ 661987 w 661987"/>
                <a:gd name="connsiteY13" fmla="*/ 69999 h 962968"/>
                <a:gd name="connsiteX14" fmla="*/ 661987 w 661987"/>
                <a:gd name="connsiteY14" fmla="*/ 69999 h 962968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54843"/>
                <a:gd name="connsiteY0" fmla="*/ 973075 h 973075"/>
                <a:gd name="connsiteX1" fmla="*/ 35718 w 654843"/>
                <a:gd name="connsiteY1" fmla="*/ 837343 h 973075"/>
                <a:gd name="connsiteX2" fmla="*/ 69056 w 654843"/>
                <a:gd name="connsiteY2" fmla="*/ 770668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57175 w 654843"/>
                <a:gd name="connsiteY7" fmla="*/ 394431 h 973075"/>
                <a:gd name="connsiteX8" fmla="*/ 302418 w 654843"/>
                <a:gd name="connsiteY8" fmla="*/ 234887 h 973075"/>
                <a:gd name="connsiteX9" fmla="*/ 352425 w 654843"/>
                <a:gd name="connsiteY9" fmla="*/ 127731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35718 w 654843"/>
                <a:gd name="connsiteY1" fmla="*/ 837343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57175 w 654843"/>
                <a:gd name="connsiteY7" fmla="*/ 394431 h 973075"/>
                <a:gd name="connsiteX8" fmla="*/ 302418 w 654843"/>
                <a:gd name="connsiteY8" fmla="*/ 234887 h 973075"/>
                <a:gd name="connsiteX9" fmla="*/ 352425 w 654843"/>
                <a:gd name="connsiteY9" fmla="*/ 127731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57175 w 654843"/>
                <a:gd name="connsiteY7" fmla="*/ 394431 h 973075"/>
                <a:gd name="connsiteX8" fmla="*/ 302418 w 654843"/>
                <a:gd name="connsiteY8" fmla="*/ 234887 h 973075"/>
                <a:gd name="connsiteX9" fmla="*/ 352425 w 654843"/>
                <a:gd name="connsiteY9" fmla="*/ 127731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57175 w 654843"/>
                <a:gd name="connsiteY7" fmla="*/ 394431 h 973075"/>
                <a:gd name="connsiteX8" fmla="*/ 269080 w 654843"/>
                <a:gd name="connsiteY8" fmla="*/ 215837 h 973075"/>
                <a:gd name="connsiteX9" fmla="*/ 352425 w 654843"/>
                <a:gd name="connsiteY9" fmla="*/ 127731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57175 w 654843"/>
                <a:gd name="connsiteY7" fmla="*/ 394431 h 973075"/>
                <a:gd name="connsiteX8" fmla="*/ 269080 w 654843"/>
                <a:gd name="connsiteY8" fmla="*/ 215837 h 973075"/>
                <a:gd name="connsiteX9" fmla="*/ 335756 w 654843"/>
                <a:gd name="connsiteY9" fmla="*/ 101537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23838 w 654843"/>
                <a:gd name="connsiteY7" fmla="*/ 382525 h 973075"/>
                <a:gd name="connsiteX8" fmla="*/ 269080 w 654843"/>
                <a:gd name="connsiteY8" fmla="*/ 215837 h 973075"/>
                <a:gd name="connsiteX9" fmla="*/ 335756 w 654843"/>
                <a:gd name="connsiteY9" fmla="*/ 101537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02406 w 654843"/>
                <a:gd name="connsiteY6" fmla="*/ 506350 h 973075"/>
                <a:gd name="connsiteX7" fmla="*/ 223838 w 654843"/>
                <a:gd name="connsiteY7" fmla="*/ 382525 h 973075"/>
                <a:gd name="connsiteX8" fmla="*/ 269080 w 654843"/>
                <a:gd name="connsiteY8" fmla="*/ 215837 h 973075"/>
                <a:gd name="connsiteX9" fmla="*/ 335756 w 654843"/>
                <a:gd name="connsiteY9" fmla="*/ 101537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228600 w 654843"/>
                <a:gd name="connsiteY4" fmla="*/ 680181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95262 w 654843"/>
                <a:gd name="connsiteY3" fmla="*/ 792099 h 973075"/>
                <a:gd name="connsiteX4" fmla="*/ 228600 w 654843"/>
                <a:gd name="connsiteY4" fmla="*/ 680181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04775 w 654843"/>
                <a:gd name="connsiteY2" fmla="*/ 742093 h 973075"/>
                <a:gd name="connsiteX3" fmla="*/ 195262 w 654843"/>
                <a:gd name="connsiteY3" fmla="*/ 792099 h 973075"/>
                <a:gd name="connsiteX4" fmla="*/ 228600 w 654843"/>
                <a:gd name="connsiteY4" fmla="*/ 680181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04775 w 654843"/>
                <a:gd name="connsiteY2" fmla="*/ 742093 h 973075"/>
                <a:gd name="connsiteX3" fmla="*/ 195262 w 654843"/>
                <a:gd name="connsiteY3" fmla="*/ 792099 h 973075"/>
                <a:gd name="connsiteX4" fmla="*/ 185737 w 654843"/>
                <a:gd name="connsiteY4" fmla="*/ 634937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04775 w 654843"/>
                <a:gd name="connsiteY2" fmla="*/ 742093 h 973075"/>
                <a:gd name="connsiteX3" fmla="*/ 195262 w 654843"/>
                <a:gd name="connsiteY3" fmla="*/ 792099 h 973075"/>
                <a:gd name="connsiteX4" fmla="*/ 185737 w 654843"/>
                <a:gd name="connsiteY4" fmla="*/ 634937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185737 w 654843"/>
                <a:gd name="connsiteY4" fmla="*/ 634937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59556 w 654843"/>
                <a:gd name="connsiteY5" fmla="*/ 473013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59556 w 654843"/>
                <a:gd name="connsiteY5" fmla="*/ 473013 h 973075"/>
                <a:gd name="connsiteX6" fmla="*/ 304800 w 654843"/>
                <a:gd name="connsiteY6" fmla="*/ 334900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59556 w 654843"/>
                <a:gd name="connsiteY5" fmla="*/ 473013 h 973075"/>
                <a:gd name="connsiteX6" fmla="*/ 304800 w 654843"/>
                <a:gd name="connsiteY6" fmla="*/ 334900 h 973075"/>
                <a:gd name="connsiteX7" fmla="*/ 319087 w 654843"/>
                <a:gd name="connsiteY7" fmla="*/ 199168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59556 w 654843"/>
                <a:gd name="connsiteY5" fmla="*/ 473013 h 973075"/>
                <a:gd name="connsiteX6" fmla="*/ 304800 w 654843"/>
                <a:gd name="connsiteY6" fmla="*/ 334900 h 973075"/>
                <a:gd name="connsiteX7" fmla="*/ 319087 w 654843"/>
                <a:gd name="connsiteY7" fmla="*/ 199168 h 973075"/>
                <a:gd name="connsiteX8" fmla="*/ 390525 w 654843"/>
                <a:gd name="connsiteY8" fmla="*/ 96775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59556 w 654843"/>
                <a:gd name="connsiteY5" fmla="*/ 473013 h 973075"/>
                <a:gd name="connsiteX6" fmla="*/ 304800 w 654843"/>
                <a:gd name="connsiteY6" fmla="*/ 334900 h 973075"/>
                <a:gd name="connsiteX7" fmla="*/ 340518 w 654843"/>
                <a:gd name="connsiteY7" fmla="*/ 201550 h 973075"/>
                <a:gd name="connsiteX8" fmla="*/ 390525 w 654843"/>
                <a:gd name="connsiteY8" fmla="*/ 96775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7029 h 977029"/>
                <a:gd name="connsiteX1" fmla="*/ 57149 w 654843"/>
                <a:gd name="connsiteY1" fmla="*/ 829390 h 977029"/>
                <a:gd name="connsiteX2" fmla="*/ 126206 w 654843"/>
                <a:gd name="connsiteY2" fmla="*/ 741284 h 977029"/>
                <a:gd name="connsiteX3" fmla="*/ 195262 w 654843"/>
                <a:gd name="connsiteY3" fmla="*/ 796053 h 977029"/>
                <a:gd name="connsiteX4" fmla="*/ 233362 w 654843"/>
                <a:gd name="connsiteY4" fmla="*/ 612698 h 977029"/>
                <a:gd name="connsiteX5" fmla="*/ 259556 w 654843"/>
                <a:gd name="connsiteY5" fmla="*/ 476967 h 977029"/>
                <a:gd name="connsiteX6" fmla="*/ 304800 w 654843"/>
                <a:gd name="connsiteY6" fmla="*/ 338854 h 977029"/>
                <a:gd name="connsiteX7" fmla="*/ 340518 w 654843"/>
                <a:gd name="connsiteY7" fmla="*/ 205504 h 977029"/>
                <a:gd name="connsiteX8" fmla="*/ 390525 w 654843"/>
                <a:gd name="connsiteY8" fmla="*/ 100729 h 977029"/>
                <a:gd name="connsiteX9" fmla="*/ 497681 w 654843"/>
                <a:gd name="connsiteY9" fmla="*/ 5479 h 977029"/>
                <a:gd name="connsiteX10" fmla="*/ 588168 w 654843"/>
                <a:gd name="connsiteY10" fmla="*/ 22147 h 977029"/>
                <a:gd name="connsiteX11" fmla="*/ 654843 w 654843"/>
                <a:gd name="connsiteY11" fmla="*/ 74535 h 977029"/>
                <a:gd name="connsiteX12" fmla="*/ 654843 w 654843"/>
                <a:gd name="connsiteY12" fmla="*/ 74535 h 977029"/>
                <a:gd name="connsiteX0" fmla="*/ 0 w 654843"/>
                <a:gd name="connsiteY0" fmla="*/ 977029 h 977029"/>
                <a:gd name="connsiteX1" fmla="*/ 57149 w 654843"/>
                <a:gd name="connsiteY1" fmla="*/ 829390 h 977029"/>
                <a:gd name="connsiteX2" fmla="*/ 126206 w 654843"/>
                <a:gd name="connsiteY2" fmla="*/ 741284 h 977029"/>
                <a:gd name="connsiteX3" fmla="*/ 195262 w 654843"/>
                <a:gd name="connsiteY3" fmla="*/ 796053 h 977029"/>
                <a:gd name="connsiteX4" fmla="*/ 233362 w 654843"/>
                <a:gd name="connsiteY4" fmla="*/ 612698 h 977029"/>
                <a:gd name="connsiteX5" fmla="*/ 259556 w 654843"/>
                <a:gd name="connsiteY5" fmla="*/ 476967 h 977029"/>
                <a:gd name="connsiteX6" fmla="*/ 304800 w 654843"/>
                <a:gd name="connsiteY6" fmla="*/ 338854 h 977029"/>
                <a:gd name="connsiteX7" fmla="*/ 361950 w 654843"/>
                <a:gd name="connsiteY7" fmla="*/ 198360 h 977029"/>
                <a:gd name="connsiteX8" fmla="*/ 390525 w 654843"/>
                <a:gd name="connsiteY8" fmla="*/ 100729 h 977029"/>
                <a:gd name="connsiteX9" fmla="*/ 497681 w 654843"/>
                <a:gd name="connsiteY9" fmla="*/ 5479 h 977029"/>
                <a:gd name="connsiteX10" fmla="*/ 588168 w 654843"/>
                <a:gd name="connsiteY10" fmla="*/ 22147 h 977029"/>
                <a:gd name="connsiteX11" fmla="*/ 654843 w 654843"/>
                <a:gd name="connsiteY11" fmla="*/ 74535 h 977029"/>
                <a:gd name="connsiteX12" fmla="*/ 654843 w 654843"/>
                <a:gd name="connsiteY12" fmla="*/ 74535 h 977029"/>
                <a:gd name="connsiteX0" fmla="*/ 0 w 654843"/>
                <a:gd name="connsiteY0" fmla="*/ 977029 h 977029"/>
                <a:gd name="connsiteX1" fmla="*/ 57149 w 654843"/>
                <a:gd name="connsiteY1" fmla="*/ 829390 h 977029"/>
                <a:gd name="connsiteX2" fmla="*/ 126206 w 654843"/>
                <a:gd name="connsiteY2" fmla="*/ 741284 h 977029"/>
                <a:gd name="connsiteX3" fmla="*/ 195262 w 654843"/>
                <a:gd name="connsiteY3" fmla="*/ 796053 h 977029"/>
                <a:gd name="connsiteX4" fmla="*/ 233362 w 654843"/>
                <a:gd name="connsiteY4" fmla="*/ 612698 h 977029"/>
                <a:gd name="connsiteX5" fmla="*/ 259556 w 654843"/>
                <a:gd name="connsiteY5" fmla="*/ 476967 h 977029"/>
                <a:gd name="connsiteX6" fmla="*/ 304800 w 654843"/>
                <a:gd name="connsiteY6" fmla="*/ 338854 h 977029"/>
                <a:gd name="connsiteX7" fmla="*/ 361950 w 654843"/>
                <a:gd name="connsiteY7" fmla="*/ 198360 h 977029"/>
                <a:gd name="connsiteX8" fmla="*/ 423863 w 654843"/>
                <a:gd name="connsiteY8" fmla="*/ 100729 h 977029"/>
                <a:gd name="connsiteX9" fmla="*/ 497681 w 654843"/>
                <a:gd name="connsiteY9" fmla="*/ 5479 h 977029"/>
                <a:gd name="connsiteX10" fmla="*/ 588168 w 654843"/>
                <a:gd name="connsiteY10" fmla="*/ 22147 h 977029"/>
                <a:gd name="connsiteX11" fmla="*/ 654843 w 654843"/>
                <a:gd name="connsiteY11" fmla="*/ 74535 h 977029"/>
                <a:gd name="connsiteX12" fmla="*/ 654843 w 654843"/>
                <a:gd name="connsiteY12" fmla="*/ 74535 h 977029"/>
                <a:gd name="connsiteX0" fmla="*/ 0 w 654843"/>
                <a:gd name="connsiteY0" fmla="*/ 963148 h 963148"/>
                <a:gd name="connsiteX1" fmla="*/ 57149 w 654843"/>
                <a:gd name="connsiteY1" fmla="*/ 815509 h 963148"/>
                <a:gd name="connsiteX2" fmla="*/ 126206 w 654843"/>
                <a:gd name="connsiteY2" fmla="*/ 727403 h 963148"/>
                <a:gd name="connsiteX3" fmla="*/ 195262 w 654843"/>
                <a:gd name="connsiteY3" fmla="*/ 782172 h 963148"/>
                <a:gd name="connsiteX4" fmla="*/ 233362 w 654843"/>
                <a:gd name="connsiteY4" fmla="*/ 598817 h 963148"/>
                <a:gd name="connsiteX5" fmla="*/ 259556 w 654843"/>
                <a:gd name="connsiteY5" fmla="*/ 463086 h 963148"/>
                <a:gd name="connsiteX6" fmla="*/ 304800 w 654843"/>
                <a:gd name="connsiteY6" fmla="*/ 324973 h 963148"/>
                <a:gd name="connsiteX7" fmla="*/ 361950 w 654843"/>
                <a:gd name="connsiteY7" fmla="*/ 184479 h 963148"/>
                <a:gd name="connsiteX8" fmla="*/ 423863 w 654843"/>
                <a:gd name="connsiteY8" fmla="*/ 86848 h 963148"/>
                <a:gd name="connsiteX9" fmla="*/ 523875 w 654843"/>
                <a:gd name="connsiteY9" fmla="*/ 8267 h 963148"/>
                <a:gd name="connsiteX10" fmla="*/ 588168 w 654843"/>
                <a:gd name="connsiteY10" fmla="*/ 8266 h 963148"/>
                <a:gd name="connsiteX11" fmla="*/ 654843 w 654843"/>
                <a:gd name="connsiteY11" fmla="*/ 60654 h 963148"/>
                <a:gd name="connsiteX12" fmla="*/ 654843 w 654843"/>
                <a:gd name="connsiteY12" fmla="*/ 60654 h 963148"/>
                <a:gd name="connsiteX0" fmla="*/ 0 w 654843"/>
                <a:gd name="connsiteY0" fmla="*/ 990102 h 990102"/>
                <a:gd name="connsiteX1" fmla="*/ 57149 w 654843"/>
                <a:gd name="connsiteY1" fmla="*/ 842463 h 990102"/>
                <a:gd name="connsiteX2" fmla="*/ 126206 w 654843"/>
                <a:gd name="connsiteY2" fmla="*/ 754357 h 990102"/>
                <a:gd name="connsiteX3" fmla="*/ 195262 w 654843"/>
                <a:gd name="connsiteY3" fmla="*/ 809126 h 990102"/>
                <a:gd name="connsiteX4" fmla="*/ 233362 w 654843"/>
                <a:gd name="connsiteY4" fmla="*/ 625771 h 990102"/>
                <a:gd name="connsiteX5" fmla="*/ 259556 w 654843"/>
                <a:gd name="connsiteY5" fmla="*/ 490040 h 990102"/>
                <a:gd name="connsiteX6" fmla="*/ 304800 w 654843"/>
                <a:gd name="connsiteY6" fmla="*/ 351927 h 990102"/>
                <a:gd name="connsiteX7" fmla="*/ 361950 w 654843"/>
                <a:gd name="connsiteY7" fmla="*/ 211433 h 990102"/>
                <a:gd name="connsiteX8" fmla="*/ 423863 w 654843"/>
                <a:gd name="connsiteY8" fmla="*/ 113802 h 990102"/>
                <a:gd name="connsiteX9" fmla="*/ 523875 w 654843"/>
                <a:gd name="connsiteY9" fmla="*/ 35221 h 990102"/>
                <a:gd name="connsiteX10" fmla="*/ 628649 w 654843"/>
                <a:gd name="connsiteY10" fmla="*/ 1883 h 990102"/>
                <a:gd name="connsiteX11" fmla="*/ 654843 w 654843"/>
                <a:gd name="connsiteY11" fmla="*/ 87608 h 990102"/>
                <a:gd name="connsiteX12" fmla="*/ 654843 w 654843"/>
                <a:gd name="connsiteY12" fmla="*/ 87608 h 990102"/>
                <a:gd name="connsiteX0" fmla="*/ 0 w 654843"/>
                <a:gd name="connsiteY0" fmla="*/ 990102 h 990102"/>
                <a:gd name="connsiteX1" fmla="*/ 57149 w 654843"/>
                <a:gd name="connsiteY1" fmla="*/ 842463 h 990102"/>
                <a:gd name="connsiteX2" fmla="*/ 126206 w 654843"/>
                <a:gd name="connsiteY2" fmla="*/ 754357 h 990102"/>
                <a:gd name="connsiteX3" fmla="*/ 195262 w 654843"/>
                <a:gd name="connsiteY3" fmla="*/ 809126 h 990102"/>
                <a:gd name="connsiteX4" fmla="*/ 233362 w 654843"/>
                <a:gd name="connsiteY4" fmla="*/ 625771 h 990102"/>
                <a:gd name="connsiteX5" fmla="*/ 259556 w 654843"/>
                <a:gd name="connsiteY5" fmla="*/ 490040 h 990102"/>
                <a:gd name="connsiteX6" fmla="*/ 304800 w 654843"/>
                <a:gd name="connsiteY6" fmla="*/ 351927 h 990102"/>
                <a:gd name="connsiteX7" fmla="*/ 361950 w 654843"/>
                <a:gd name="connsiteY7" fmla="*/ 211433 h 990102"/>
                <a:gd name="connsiteX8" fmla="*/ 423863 w 654843"/>
                <a:gd name="connsiteY8" fmla="*/ 113802 h 990102"/>
                <a:gd name="connsiteX9" fmla="*/ 523875 w 654843"/>
                <a:gd name="connsiteY9" fmla="*/ 35221 h 990102"/>
                <a:gd name="connsiteX10" fmla="*/ 628649 w 654843"/>
                <a:gd name="connsiteY10" fmla="*/ 1883 h 990102"/>
                <a:gd name="connsiteX11" fmla="*/ 654843 w 654843"/>
                <a:gd name="connsiteY11" fmla="*/ 87608 h 990102"/>
                <a:gd name="connsiteX0" fmla="*/ 0 w 628649"/>
                <a:gd name="connsiteY0" fmla="*/ 990102 h 990102"/>
                <a:gd name="connsiteX1" fmla="*/ 57149 w 628649"/>
                <a:gd name="connsiteY1" fmla="*/ 842463 h 990102"/>
                <a:gd name="connsiteX2" fmla="*/ 126206 w 628649"/>
                <a:gd name="connsiteY2" fmla="*/ 754357 h 990102"/>
                <a:gd name="connsiteX3" fmla="*/ 195262 w 628649"/>
                <a:gd name="connsiteY3" fmla="*/ 809126 h 990102"/>
                <a:gd name="connsiteX4" fmla="*/ 233362 w 628649"/>
                <a:gd name="connsiteY4" fmla="*/ 625771 h 990102"/>
                <a:gd name="connsiteX5" fmla="*/ 259556 w 628649"/>
                <a:gd name="connsiteY5" fmla="*/ 490040 h 990102"/>
                <a:gd name="connsiteX6" fmla="*/ 304800 w 628649"/>
                <a:gd name="connsiteY6" fmla="*/ 351927 h 990102"/>
                <a:gd name="connsiteX7" fmla="*/ 361950 w 628649"/>
                <a:gd name="connsiteY7" fmla="*/ 211433 h 990102"/>
                <a:gd name="connsiteX8" fmla="*/ 423863 w 628649"/>
                <a:gd name="connsiteY8" fmla="*/ 113802 h 990102"/>
                <a:gd name="connsiteX9" fmla="*/ 523875 w 628649"/>
                <a:gd name="connsiteY9" fmla="*/ 35221 h 990102"/>
                <a:gd name="connsiteX10" fmla="*/ 628649 w 628649"/>
                <a:gd name="connsiteY10" fmla="*/ 1883 h 990102"/>
                <a:gd name="connsiteX0" fmla="*/ 0 w 642936"/>
                <a:gd name="connsiteY0" fmla="*/ 1003868 h 1003868"/>
                <a:gd name="connsiteX1" fmla="*/ 57149 w 642936"/>
                <a:gd name="connsiteY1" fmla="*/ 856229 h 1003868"/>
                <a:gd name="connsiteX2" fmla="*/ 126206 w 642936"/>
                <a:gd name="connsiteY2" fmla="*/ 768123 h 1003868"/>
                <a:gd name="connsiteX3" fmla="*/ 195262 w 642936"/>
                <a:gd name="connsiteY3" fmla="*/ 822892 h 1003868"/>
                <a:gd name="connsiteX4" fmla="*/ 233362 w 642936"/>
                <a:gd name="connsiteY4" fmla="*/ 639537 h 1003868"/>
                <a:gd name="connsiteX5" fmla="*/ 259556 w 642936"/>
                <a:gd name="connsiteY5" fmla="*/ 503806 h 1003868"/>
                <a:gd name="connsiteX6" fmla="*/ 304800 w 642936"/>
                <a:gd name="connsiteY6" fmla="*/ 365693 h 1003868"/>
                <a:gd name="connsiteX7" fmla="*/ 361950 w 642936"/>
                <a:gd name="connsiteY7" fmla="*/ 225199 h 1003868"/>
                <a:gd name="connsiteX8" fmla="*/ 423863 w 642936"/>
                <a:gd name="connsiteY8" fmla="*/ 127568 h 1003868"/>
                <a:gd name="connsiteX9" fmla="*/ 523875 w 642936"/>
                <a:gd name="connsiteY9" fmla="*/ 48987 h 1003868"/>
                <a:gd name="connsiteX10" fmla="*/ 642936 w 642936"/>
                <a:gd name="connsiteY10" fmla="*/ 1361 h 1003868"/>
                <a:gd name="connsiteX0" fmla="*/ 0 w 651402"/>
                <a:gd name="connsiteY0" fmla="*/ 955002 h 955002"/>
                <a:gd name="connsiteX1" fmla="*/ 57149 w 651402"/>
                <a:gd name="connsiteY1" fmla="*/ 807363 h 955002"/>
                <a:gd name="connsiteX2" fmla="*/ 126206 w 651402"/>
                <a:gd name="connsiteY2" fmla="*/ 719257 h 955002"/>
                <a:gd name="connsiteX3" fmla="*/ 195262 w 651402"/>
                <a:gd name="connsiteY3" fmla="*/ 774026 h 955002"/>
                <a:gd name="connsiteX4" fmla="*/ 233362 w 651402"/>
                <a:gd name="connsiteY4" fmla="*/ 590671 h 955002"/>
                <a:gd name="connsiteX5" fmla="*/ 259556 w 651402"/>
                <a:gd name="connsiteY5" fmla="*/ 454940 h 955002"/>
                <a:gd name="connsiteX6" fmla="*/ 304800 w 651402"/>
                <a:gd name="connsiteY6" fmla="*/ 316827 h 955002"/>
                <a:gd name="connsiteX7" fmla="*/ 361950 w 651402"/>
                <a:gd name="connsiteY7" fmla="*/ 176333 h 955002"/>
                <a:gd name="connsiteX8" fmla="*/ 423863 w 651402"/>
                <a:gd name="connsiteY8" fmla="*/ 78702 h 955002"/>
                <a:gd name="connsiteX9" fmla="*/ 523875 w 651402"/>
                <a:gd name="connsiteY9" fmla="*/ 121 h 955002"/>
                <a:gd name="connsiteX10" fmla="*/ 651402 w 651402"/>
                <a:gd name="connsiteY10" fmla="*/ 96428 h 955002"/>
                <a:gd name="connsiteX0" fmla="*/ 0 w 651402"/>
                <a:gd name="connsiteY0" fmla="*/ 877152 h 877152"/>
                <a:gd name="connsiteX1" fmla="*/ 57149 w 651402"/>
                <a:gd name="connsiteY1" fmla="*/ 729513 h 877152"/>
                <a:gd name="connsiteX2" fmla="*/ 126206 w 651402"/>
                <a:gd name="connsiteY2" fmla="*/ 641407 h 877152"/>
                <a:gd name="connsiteX3" fmla="*/ 195262 w 651402"/>
                <a:gd name="connsiteY3" fmla="*/ 696176 h 877152"/>
                <a:gd name="connsiteX4" fmla="*/ 233362 w 651402"/>
                <a:gd name="connsiteY4" fmla="*/ 512821 h 877152"/>
                <a:gd name="connsiteX5" fmla="*/ 259556 w 651402"/>
                <a:gd name="connsiteY5" fmla="*/ 377090 h 877152"/>
                <a:gd name="connsiteX6" fmla="*/ 304800 w 651402"/>
                <a:gd name="connsiteY6" fmla="*/ 238977 h 877152"/>
                <a:gd name="connsiteX7" fmla="*/ 361950 w 651402"/>
                <a:gd name="connsiteY7" fmla="*/ 98483 h 877152"/>
                <a:gd name="connsiteX8" fmla="*/ 423863 w 651402"/>
                <a:gd name="connsiteY8" fmla="*/ 852 h 877152"/>
                <a:gd name="connsiteX9" fmla="*/ 532342 w 651402"/>
                <a:gd name="connsiteY9" fmla="*/ 49271 h 877152"/>
                <a:gd name="connsiteX10" fmla="*/ 651402 w 651402"/>
                <a:gd name="connsiteY10" fmla="*/ 18578 h 877152"/>
                <a:gd name="connsiteX0" fmla="*/ 0 w 651402"/>
                <a:gd name="connsiteY0" fmla="*/ 860179 h 860179"/>
                <a:gd name="connsiteX1" fmla="*/ 57149 w 651402"/>
                <a:gd name="connsiteY1" fmla="*/ 712540 h 860179"/>
                <a:gd name="connsiteX2" fmla="*/ 126206 w 651402"/>
                <a:gd name="connsiteY2" fmla="*/ 624434 h 860179"/>
                <a:gd name="connsiteX3" fmla="*/ 195262 w 651402"/>
                <a:gd name="connsiteY3" fmla="*/ 679203 h 860179"/>
                <a:gd name="connsiteX4" fmla="*/ 233362 w 651402"/>
                <a:gd name="connsiteY4" fmla="*/ 495848 h 860179"/>
                <a:gd name="connsiteX5" fmla="*/ 259556 w 651402"/>
                <a:gd name="connsiteY5" fmla="*/ 360117 h 860179"/>
                <a:gd name="connsiteX6" fmla="*/ 304800 w 651402"/>
                <a:gd name="connsiteY6" fmla="*/ 222004 h 860179"/>
                <a:gd name="connsiteX7" fmla="*/ 361950 w 651402"/>
                <a:gd name="connsiteY7" fmla="*/ 81510 h 860179"/>
                <a:gd name="connsiteX8" fmla="*/ 447676 w 651402"/>
                <a:gd name="connsiteY8" fmla="*/ 62461 h 860179"/>
                <a:gd name="connsiteX9" fmla="*/ 532342 w 651402"/>
                <a:gd name="connsiteY9" fmla="*/ 32298 h 860179"/>
                <a:gd name="connsiteX10" fmla="*/ 651402 w 651402"/>
                <a:gd name="connsiteY10" fmla="*/ 1605 h 860179"/>
                <a:gd name="connsiteX0" fmla="*/ 0 w 651402"/>
                <a:gd name="connsiteY0" fmla="*/ 860179 h 860179"/>
                <a:gd name="connsiteX1" fmla="*/ 57149 w 651402"/>
                <a:gd name="connsiteY1" fmla="*/ 712540 h 860179"/>
                <a:gd name="connsiteX2" fmla="*/ 126206 w 651402"/>
                <a:gd name="connsiteY2" fmla="*/ 624434 h 860179"/>
                <a:gd name="connsiteX3" fmla="*/ 195262 w 651402"/>
                <a:gd name="connsiteY3" fmla="*/ 679203 h 860179"/>
                <a:gd name="connsiteX4" fmla="*/ 233362 w 651402"/>
                <a:gd name="connsiteY4" fmla="*/ 495848 h 860179"/>
                <a:gd name="connsiteX5" fmla="*/ 259556 w 651402"/>
                <a:gd name="connsiteY5" fmla="*/ 360117 h 860179"/>
                <a:gd name="connsiteX6" fmla="*/ 304800 w 651402"/>
                <a:gd name="connsiteY6" fmla="*/ 222004 h 860179"/>
                <a:gd name="connsiteX7" fmla="*/ 388143 w 651402"/>
                <a:gd name="connsiteY7" fmla="*/ 117229 h 860179"/>
                <a:gd name="connsiteX8" fmla="*/ 447676 w 651402"/>
                <a:gd name="connsiteY8" fmla="*/ 62461 h 860179"/>
                <a:gd name="connsiteX9" fmla="*/ 532342 w 651402"/>
                <a:gd name="connsiteY9" fmla="*/ 32298 h 860179"/>
                <a:gd name="connsiteX10" fmla="*/ 651402 w 651402"/>
                <a:gd name="connsiteY10" fmla="*/ 1605 h 860179"/>
                <a:gd name="connsiteX0" fmla="*/ 0 w 651402"/>
                <a:gd name="connsiteY0" fmla="*/ 860179 h 860179"/>
                <a:gd name="connsiteX1" fmla="*/ 57149 w 651402"/>
                <a:gd name="connsiteY1" fmla="*/ 712540 h 860179"/>
                <a:gd name="connsiteX2" fmla="*/ 126206 w 651402"/>
                <a:gd name="connsiteY2" fmla="*/ 624434 h 860179"/>
                <a:gd name="connsiteX3" fmla="*/ 195262 w 651402"/>
                <a:gd name="connsiteY3" fmla="*/ 679203 h 860179"/>
                <a:gd name="connsiteX4" fmla="*/ 233362 w 651402"/>
                <a:gd name="connsiteY4" fmla="*/ 495848 h 860179"/>
                <a:gd name="connsiteX5" fmla="*/ 259556 w 651402"/>
                <a:gd name="connsiteY5" fmla="*/ 360117 h 860179"/>
                <a:gd name="connsiteX6" fmla="*/ 333375 w 651402"/>
                <a:gd name="connsiteY6" fmla="*/ 238673 h 860179"/>
                <a:gd name="connsiteX7" fmla="*/ 388143 w 651402"/>
                <a:gd name="connsiteY7" fmla="*/ 117229 h 860179"/>
                <a:gd name="connsiteX8" fmla="*/ 447676 w 651402"/>
                <a:gd name="connsiteY8" fmla="*/ 62461 h 860179"/>
                <a:gd name="connsiteX9" fmla="*/ 532342 w 651402"/>
                <a:gd name="connsiteY9" fmla="*/ 32298 h 860179"/>
                <a:gd name="connsiteX10" fmla="*/ 651402 w 651402"/>
                <a:gd name="connsiteY10" fmla="*/ 1605 h 860179"/>
                <a:gd name="connsiteX0" fmla="*/ 0 w 651402"/>
                <a:gd name="connsiteY0" fmla="*/ 860179 h 860179"/>
                <a:gd name="connsiteX1" fmla="*/ 57149 w 651402"/>
                <a:gd name="connsiteY1" fmla="*/ 712540 h 860179"/>
                <a:gd name="connsiteX2" fmla="*/ 126206 w 651402"/>
                <a:gd name="connsiteY2" fmla="*/ 624434 h 860179"/>
                <a:gd name="connsiteX3" fmla="*/ 195262 w 651402"/>
                <a:gd name="connsiteY3" fmla="*/ 679203 h 860179"/>
                <a:gd name="connsiteX4" fmla="*/ 233362 w 651402"/>
                <a:gd name="connsiteY4" fmla="*/ 495848 h 860179"/>
                <a:gd name="connsiteX5" fmla="*/ 259556 w 651402"/>
                <a:gd name="connsiteY5" fmla="*/ 376786 h 860179"/>
                <a:gd name="connsiteX6" fmla="*/ 333375 w 651402"/>
                <a:gd name="connsiteY6" fmla="*/ 238673 h 860179"/>
                <a:gd name="connsiteX7" fmla="*/ 388143 w 651402"/>
                <a:gd name="connsiteY7" fmla="*/ 117229 h 860179"/>
                <a:gd name="connsiteX8" fmla="*/ 447676 w 651402"/>
                <a:gd name="connsiteY8" fmla="*/ 62461 h 860179"/>
                <a:gd name="connsiteX9" fmla="*/ 532342 w 651402"/>
                <a:gd name="connsiteY9" fmla="*/ 32298 h 860179"/>
                <a:gd name="connsiteX10" fmla="*/ 651402 w 651402"/>
                <a:gd name="connsiteY10" fmla="*/ 1605 h 860179"/>
                <a:gd name="connsiteX0" fmla="*/ 0 w 651402"/>
                <a:gd name="connsiteY0" fmla="*/ 860179 h 860179"/>
                <a:gd name="connsiteX1" fmla="*/ 57149 w 651402"/>
                <a:gd name="connsiteY1" fmla="*/ 712540 h 860179"/>
                <a:gd name="connsiteX2" fmla="*/ 126206 w 651402"/>
                <a:gd name="connsiteY2" fmla="*/ 624434 h 860179"/>
                <a:gd name="connsiteX3" fmla="*/ 195262 w 651402"/>
                <a:gd name="connsiteY3" fmla="*/ 679203 h 860179"/>
                <a:gd name="connsiteX4" fmla="*/ 233362 w 651402"/>
                <a:gd name="connsiteY4" fmla="*/ 495848 h 860179"/>
                <a:gd name="connsiteX5" fmla="*/ 259556 w 651402"/>
                <a:gd name="connsiteY5" fmla="*/ 376786 h 860179"/>
                <a:gd name="connsiteX6" fmla="*/ 302419 w 651402"/>
                <a:gd name="connsiteY6" fmla="*/ 236292 h 860179"/>
                <a:gd name="connsiteX7" fmla="*/ 388143 w 651402"/>
                <a:gd name="connsiteY7" fmla="*/ 117229 h 860179"/>
                <a:gd name="connsiteX8" fmla="*/ 447676 w 651402"/>
                <a:gd name="connsiteY8" fmla="*/ 62461 h 860179"/>
                <a:gd name="connsiteX9" fmla="*/ 532342 w 651402"/>
                <a:gd name="connsiteY9" fmla="*/ 32298 h 860179"/>
                <a:gd name="connsiteX10" fmla="*/ 651402 w 651402"/>
                <a:gd name="connsiteY10" fmla="*/ 1605 h 860179"/>
                <a:gd name="connsiteX0" fmla="*/ 0 w 651402"/>
                <a:gd name="connsiteY0" fmla="*/ 861200 h 861200"/>
                <a:gd name="connsiteX1" fmla="*/ 57149 w 651402"/>
                <a:gd name="connsiteY1" fmla="*/ 713561 h 861200"/>
                <a:gd name="connsiteX2" fmla="*/ 126206 w 651402"/>
                <a:gd name="connsiteY2" fmla="*/ 625455 h 861200"/>
                <a:gd name="connsiteX3" fmla="*/ 195262 w 651402"/>
                <a:gd name="connsiteY3" fmla="*/ 680224 h 861200"/>
                <a:gd name="connsiteX4" fmla="*/ 233362 w 651402"/>
                <a:gd name="connsiteY4" fmla="*/ 496869 h 861200"/>
                <a:gd name="connsiteX5" fmla="*/ 259556 w 651402"/>
                <a:gd name="connsiteY5" fmla="*/ 377807 h 861200"/>
                <a:gd name="connsiteX6" fmla="*/ 302419 w 651402"/>
                <a:gd name="connsiteY6" fmla="*/ 237313 h 861200"/>
                <a:gd name="connsiteX7" fmla="*/ 388143 w 651402"/>
                <a:gd name="connsiteY7" fmla="*/ 118250 h 861200"/>
                <a:gd name="connsiteX8" fmla="*/ 447676 w 651402"/>
                <a:gd name="connsiteY8" fmla="*/ 63482 h 861200"/>
                <a:gd name="connsiteX9" fmla="*/ 532342 w 651402"/>
                <a:gd name="connsiteY9" fmla="*/ 19032 h 861200"/>
                <a:gd name="connsiteX10" fmla="*/ 651402 w 651402"/>
                <a:gd name="connsiteY10" fmla="*/ 2626 h 861200"/>
                <a:gd name="connsiteX0" fmla="*/ 0 w 660927"/>
                <a:gd name="connsiteY0" fmla="*/ 843812 h 843812"/>
                <a:gd name="connsiteX1" fmla="*/ 57149 w 660927"/>
                <a:gd name="connsiteY1" fmla="*/ 696173 h 843812"/>
                <a:gd name="connsiteX2" fmla="*/ 126206 w 660927"/>
                <a:gd name="connsiteY2" fmla="*/ 608067 h 843812"/>
                <a:gd name="connsiteX3" fmla="*/ 195262 w 660927"/>
                <a:gd name="connsiteY3" fmla="*/ 662836 h 843812"/>
                <a:gd name="connsiteX4" fmla="*/ 233362 w 660927"/>
                <a:gd name="connsiteY4" fmla="*/ 479481 h 843812"/>
                <a:gd name="connsiteX5" fmla="*/ 259556 w 660927"/>
                <a:gd name="connsiteY5" fmla="*/ 360419 h 843812"/>
                <a:gd name="connsiteX6" fmla="*/ 302419 w 660927"/>
                <a:gd name="connsiteY6" fmla="*/ 219925 h 843812"/>
                <a:gd name="connsiteX7" fmla="*/ 388143 w 660927"/>
                <a:gd name="connsiteY7" fmla="*/ 100862 h 843812"/>
                <a:gd name="connsiteX8" fmla="*/ 447676 w 660927"/>
                <a:gd name="connsiteY8" fmla="*/ 46094 h 843812"/>
                <a:gd name="connsiteX9" fmla="*/ 532342 w 660927"/>
                <a:gd name="connsiteY9" fmla="*/ 1644 h 843812"/>
                <a:gd name="connsiteX10" fmla="*/ 660927 w 660927"/>
                <a:gd name="connsiteY10" fmla="*/ 40007 h 843812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195262 w 660927"/>
                <a:gd name="connsiteY3" fmla="*/ 651478 h 832454"/>
                <a:gd name="connsiteX4" fmla="*/ 233362 w 660927"/>
                <a:gd name="connsiteY4" fmla="*/ 468123 h 832454"/>
                <a:gd name="connsiteX5" fmla="*/ 259556 w 660927"/>
                <a:gd name="connsiteY5" fmla="*/ 349061 h 832454"/>
                <a:gd name="connsiteX6" fmla="*/ 302419 w 660927"/>
                <a:gd name="connsiteY6" fmla="*/ 208567 h 832454"/>
                <a:gd name="connsiteX7" fmla="*/ 388143 w 660927"/>
                <a:gd name="connsiteY7" fmla="*/ 89504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219074 w 660927"/>
                <a:gd name="connsiteY3" fmla="*/ 658622 h 832454"/>
                <a:gd name="connsiteX4" fmla="*/ 233362 w 660927"/>
                <a:gd name="connsiteY4" fmla="*/ 468123 h 832454"/>
                <a:gd name="connsiteX5" fmla="*/ 259556 w 660927"/>
                <a:gd name="connsiteY5" fmla="*/ 349061 h 832454"/>
                <a:gd name="connsiteX6" fmla="*/ 302419 w 660927"/>
                <a:gd name="connsiteY6" fmla="*/ 208567 h 832454"/>
                <a:gd name="connsiteX7" fmla="*/ 388143 w 660927"/>
                <a:gd name="connsiteY7" fmla="*/ 89504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219074 w 660927"/>
                <a:gd name="connsiteY3" fmla="*/ 658622 h 832454"/>
                <a:gd name="connsiteX4" fmla="*/ 285749 w 660927"/>
                <a:gd name="connsiteY4" fmla="*/ 446692 h 832454"/>
                <a:gd name="connsiteX5" fmla="*/ 259556 w 660927"/>
                <a:gd name="connsiteY5" fmla="*/ 349061 h 832454"/>
                <a:gd name="connsiteX6" fmla="*/ 302419 w 660927"/>
                <a:gd name="connsiteY6" fmla="*/ 208567 h 832454"/>
                <a:gd name="connsiteX7" fmla="*/ 388143 w 660927"/>
                <a:gd name="connsiteY7" fmla="*/ 89504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219074 w 660927"/>
                <a:gd name="connsiteY3" fmla="*/ 658622 h 832454"/>
                <a:gd name="connsiteX4" fmla="*/ 285749 w 660927"/>
                <a:gd name="connsiteY4" fmla="*/ 446692 h 832454"/>
                <a:gd name="connsiteX5" fmla="*/ 307181 w 660927"/>
                <a:gd name="connsiteY5" fmla="*/ 337154 h 832454"/>
                <a:gd name="connsiteX6" fmla="*/ 302419 w 660927"/>
                <a:gd name="connsiteY6" fmla="*/ 208567 h 832454"/>
                <a:gd name="connsiteX7" fmla="*/ 388143 w 660927"/>
                <a:gd name="connsiteY7" fmla="*/ 89504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219074 w 660927"/>
                <a:gd name="connsiteY3" fmla="*/ 658622 h 832454"/>
                <a:gd name="connsiteX4" fmla="*/ 285749 w 660927"/>
                <a:gd name="connsiteY4" fmla="*/ 446692 h 832454"/>
                <a:gd name="connsiteX5" fmla="*/ 307181 w 660927"/>
                <a:gd name="connsiteY5" fmla="*/ 337154 h 832454"/>
                <a:gd name="connsiteX6" fmla="*/ 357188 w 660927"/>
                <a:gd name="connsiteY6" fmla="*/ 194279 h 832454"/>
                <a:gd name="connsiteX7" fmla="*/ 388143 w 660927"/>
                <a:gd name="connsiteY7" fmla="*/ 89504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219074 w 660927"/>
                <a:gd name="connsiteY3" fmla="*/ 658622 h 832454"/>
                <a:gd name="connsiteX4" fmla="*/ 285749 w 660927"/>
                <a:gd name="connsiteY4" fmla="*/ 446692 h 832454"/>
                <a:gd name="connsiteX5" fmla="*/ 307181 w 660927"/>
                <a:gd name="connsiteY5" fmla="*/ 337154 h 832454"/>
                <a:gd name="connsiteX6" fmla="*/ 357188 w 660927"/>
                <a:gd name="connsiteY6" fmla="*/ 194279 h 832454"/>
                <a:gd name="connsiteX7" fmla="*/ 411955 w 660927"/>
                <a:gd name="connsiteY7" fmla="*/ 94267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53783"/>
                <a:gd name="connsiteY0" fmla="*/ 832197 h 832197"/>
                <a:gd name="connsiteX1" fmla="*/ 57149 w 653783"/>
                <a:gd name="connsiteY1" fmla="*/ 684558 h 832197"/>
                <a:gd name="connsiteX2" fmla="*/ 126206 w 653783"/>
                <a:gd name="connsiteY2" fmla="*/ 596452 h 832197"/>
                <a:gd name="connsiteX3" fmla="*/ 219074 w 653783"/>
                <a:gd name="connsiteY3" fmla="*/ 658365 h 832197"/>
                <a:gd name="connsiteX4" fmla="*/ 285749 w 653783"/>
                <a:gd name="connsiteY4" fmla="*/ 446435 h 832197"/>
                <a:gd name="connsiteX5" fmla="*/ 307181 w 653783"/>
                <a:gd name="connsiteY5" fmla="*/ 336897 h 832197"/>
                <a:gd name="connsiteX6" fmla="*/ 357188 w 653783"/>
                <a:gd name="connsiteY6" fmla="*/ 194022 h 832197"/>
                <a:gd name="connsiteX7" fmla="*/ 411955 w 653783"/>
                <a:gd name="connsiteY7" fmla="*/ 94010 h 832197"/>
                <a:gd name="connsiteX8" fmla="*/ 447676 w 653783"/>
                <a:gd name="connsiteY8" fmla="*/ 34479 h 832197"/>
                <a:gd name="connsiteX9" fmla="*/ 527579 w 653783"/>
                <a:gd name="connsiteY9" fmla="*/ 1935 h 832197"/>
                <a:gd name="connsiteX10" fmla="*/ 653783 w 653783"/>
                <a:gd name="connsiteY10" fmla="*/ 33154 h 832197"/>
                <a:gd name="connsiteX0" fmla="*/ 0 w 653783"/>
                <a:gd name="connsiteY0" fmla="*/ 832197 h 832197"/>
                <a:gd name="connsiteX1" fmla="*/ 57149 w 653783"/>
                <a:gd name="connsiteY1" fmla="*/ 684558 h 832197"/>
                <a:gd name="connsiteX2" fmla="*/ 126206 w 653783"/>
                <a:gd name="connsiteY2" fmla="*/ 596452 h 832197"/>
                <a:gd name="connsiteX3" fmla="*/ 219074 w 653783"/>
                <a:gd name="connsiteY3" fmla="*/ 658365 h 832197"/>
                <a:gd name="connsiteX4" fmla="*/ 285749 w 653783"/>
                <a:gd name="connsiteY4" fmla="*/ 446435 h 832197"/>
                <a:gd name="connsiteX5" fmla="*/ 307181 w 653783"/>
                <a:gd name="connsiteY5" fmla="*/ 336897 h 832197"/>
                <a:gd name="connsiteX6" fmla="*/ 357188 w 653783"/>
                <a:gd name="connsiteY6" fmla="*/ 194022 h 832197"/>
                <a:gd name="connsiteX7" fmla="*/ 411955 w 653783"/>
                <a:gd name="connsiteY7" fmla="*/ 94010 h 832197"/>
                <a:gd name="connsiteX8" fmla="*/ 454819 w 653783"/>
                <a:gd name="connsiteY8" fmla="*/ 29716 h 832197"/>
                <a:gd name="connsiteX9" fmla="*/ 527579 w 653783"/>
                <a:gd name="connsiteY9" fmla="*/ 1935 h 832197"/>
                <a:gd name="connsiteX10" fmla="*/ 653783 w 653783"/>
                <a:gd name="connsiteY10" fmla="*/ 33154 h 832197"/>
                <a:gd name="connsiteX0" fmla="*/ 0 w 653783"/>
                <a:gd name="connsiteY0" fmla="*/ 832197 h 832197"/>
                <a:gd name="connsiteX1" fmla="*/ 57149 w 653783"/>
                <a:gd name="connsiteY1" fmla="*/ 684558 h 832197"/>
                <a:gd name="connsiteX2" fmla="*/ 126206 w 653783"/>
                <a:gd name="connsiteY2" fmla="*/ 596452 h 832197"/>
                <a:gd name="connsiteX3" fmla="*/ 219074 w 653783"/>
                <a:gd name="connsiteY3" fmla="*/ 658365 h 832197"/>
                <a:gd name="connsiteX4" fmla="*/ 285749 w 653783"/>
                <a:gd name="connsiteY4" fmla="*/ 446435 h 832197"/>
                <a:gd name="connsiteX5" fmla="*/ 307181 w 653783"/>
                <a:gd name="connsiteY5" fmla="*/ 336897 h 832197"/>
                <a:gd name="connsiteX6" fmla="*/ 357188 w 653783"/>
                <a:gd name="connsiteY6" fmla="*/ 194022 h 832197"/>
                <a:gd name="connsiteX7" fmla="*/ 411955 w 653783"/>
                <a:gd name="connsiteY7" fmla="*/ 94010 h 832197"/>
                <a:gd name="connsiteX8" fmla="*/ 454819 w 653783"/>
                <a:gd name="connsiteY8" fmla="*/ 29716 h 832197"/>
                <a:gd name="connsiteX9" fmla="*/ 527579 w 653783"/>
                <a:gd name="connsiteY9" fmla="*/ 1935 h 832197"/>
                <a:gd name="connsiteX10" fmla="*/ 653783 w 653783"/>
                <a:gd name="connsiteY10" fmla="*/ 33154 h 832197"/>
                <a:gd name="connsiteX0" fmla="*/ 0 w 653783"/>
                <a:gd name="connsiteY0" fmla="*/ 803791 h 803791"/>
                <a:gd name="connsiteX1" fmla="*/ 57149 w 653783"/>
                <a:gd name="connsiteY1" fmla="*/ 656152 h 803791"/>
                <a:gd name="connsiteX2" fmla="*/ 126206 w 653783"/>
                <a:gd name="connsiteY2" fmla="*/ 568046 h 803791"/>
                <a:gd name="connsiteX3" fmla="*/ 219074 w 653783"/>
                <a:gd name="connsiteY3" fmla="*/ 629959 h 803791"/>
                <a:gd name="connsiteX4" fmla="*/ 285749 w 653783"/>
                <a:gd name="connsiteY4" fmla="*/ 418029 h 803791"/>
                <a:gd name="connsiteX5" fmla="*/ 307181 w 653783"/>
                <a:gd name="connsiteY5" fmla="*/ 308491 h 803791"/>
                <a:gd name="connsiteX6" fmla="*/ 357188 w 653783"/>
                <a:gd name="connsiteY6" fmla="*/ 165616 h 803791"/>
                <a:gd name="connsiteX7" fmla="*/ 411955 w 653783"/>
                <a:gd name="connsiteY7" fmla="*/ 65604 h 803791"/>
                <a:gd name="connsiteX8" fmla="*/ 454819 w 653783"/>
                <a:gd name="connsiteY8" fmla="*/ 1310 h 803791"/>
                <a:gd name="connsiteX9" fmla="*/ 527579 w 653783"/>
                <a:gd name="connsiteY9" fmla="*/ 16392 h 803791"/>
                <a:gd name="connsiteX10" fmla="*/ 653783 w 653783"/>
                <a:gd name="connsiteY10" fmla="*/ 4748 h 803791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57188 w 653783"/>
                <a:gd name="connsiteY6" fmla="*/ 164169 h 802344"/>
                <a:gd name="connsiteX7" fmla="*/ 411955 w 653783"/>
                <a:gd name="connsiteY7" fmla="*/ 64157 h 802344"/>
                <a:gd name="connsiteX8" fmla="*/ 473869 w 653783"/>
                <a:gd name="connsiteY8" fmla="*/ 71300 h 802344"/>
                <a:gd name="connsiteX9" fmla="*/ 527579 w 653783"/>
                <a:gd name="connsiteY9" fmla="*/ 14945 h 802344"/>
                <a:gd name="connsiteX10" fmla="*/ 653783 w 653783"/>
                <a:gd name="connsiteY10" fmla="*/ 3301 h 802344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57188 w 653783"/>
                <a:gd name="connsiteY6" fmla="*/ 164169 h 802344"/>
                <a:gd name="connsiteX7" fmla="*/ 414336 w 653783"/>
                <a:gd name="connsiteY7" fmla="*/ 121307 h 802344"/>
                <a:gd name="connsiteX8" fmla="*/ 473869 w 653783"/>
                <a:gd name="connsiteY8" fmla="*/ 71300 h 802344"/>
                <a:gd name="connsiteX9" fmla="*/ 527579 w 653783"/>
                <a:gd name="connsiteY9" fmla="*/ 14945 h 802344"/>
                <a:gd name="connsiteX10" fmla="*/ 653783 w 653783"/>
                <a:gd name="connsiteY10" fmla="*/ 3301 h 802344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69095 w 653783"/>
                <a:gd name="connsiteY6" fmla="*/ 176075 h 802344"/>
                <a:gd name="connsiteX7" fmla="*/ 414336 w 653783"/>
                <a:gd name="connsiteY7" fmla="*/ 121307 h 802344"/>
                <a:gd name="connsiteX8" fmla="*/ 473869 w 653783"/>
                <a:gd name="connsiteY8" fmla="*/ 71300 h 802344"/>
                <a:gd name="connsiteX9" fmla="*/ 527579 w 653783"/>
                <a:gd name="connsiteY9" fmla="*/ 14945 h 802344"/>
                <a:gd name="connsiteX10" fmla="*/ 653783 w 653783"/>
                <a:gd name="connsiteY10" fmla="*/ 3301 h 802344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69095 w 653783"/>
                <a:gd name="connsiteY6" fmla="*/ 176075 h 802344"/>
                <a:gd name="connsiteX7" fmla="*/ 473869 w 653783"/>
                <a:gd name="connsiteY7" fmla="*/ 71300 h 802344"/>
                <a:gd name="connsiteX8" fmla="*/ 527579 w 653783"/>
                <a:gd name="connsiteY8" fmla="*/ 14945 h 802344"/>
                <a:gd name="connsiteX9" fmla="*/ 653783 w 653783"/>
                <a:gd name="connsiteY9" fmla="*/ 3301 h 802344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69095 w 653783"/>
                <a:gd name="connsiteY6" fmla="*/ 176075 h 802344"/>
                <a:gd name="connsiteX7" fmla="*/ 438150 w 653783"/>
                <a:gd name="connsiteY7" fmla="*/ 76062 h 802344"/>
                <a:gd name="connsiteX8" fmla="*/ 527579 w 653783"/>
                <a:gd name="connsiteY8" fmla="*/ 14945 h 802344"/>
                <a:gd name="connsiteX9" fmla="*/ 653783 w 653783"/>
                <a:gd name="connsiteY9" fmla="*/ 3301 h 802344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69095 w 653783"/>
                <a:gd name="connsiteY6" fmla="*/ 176075 h 802344"/>
                <a:gd name="connsiteX7" fmla="*/ 452438 w 653783"/>
                <a:gd name="connsiteY7" fmla="*/ 107018 h 802344"/>
                <a:gd name="connsiteX8" fmla="*/ 527579 w 653783"/>
                <a:gd name="connsiteY8" fmla="*/ 14945 h 802344"/>
                <a:gd name="connsiteX9" fmla="*/ 653783 w 653783"/>
                <a:gd name="connsiteY9" fmla="*/ 3301 h 802344"/>
                <a:gd name="connsiteX0" fmla="*/ 0 w 653783"/>
                <a:gd name="connsiteY0" fmla="*/ 800890 h 800890"/>
                <a:gd name="connsiteX1" fmla="*/ 57149 w 653783"/>
                <a:gd name="connsiteY1" fmla="*/ 653251 h 800890"/>
                <a:gd name="connsiteX2" fmla="*/ 126206 w 653783"/>
                <a:gd name="connsiteY2" fmla="*/ 565145 h 800890"/>
                <a:gd name="connsiteX3" fmla="*/ 219074 w 653783"/>
                <a:gd name="connsiteY3" fmla="*/ 627058 h 800890"/>
                <a:gd name="connsiteX4" fmla="*/ 285749 w 653783"/>
                <a:gd name="connsiteY4" fmla="*/ 415128 h 800890"/>
                <a:gd name="connsiteX5" fmla="*/ 307181 w 653783"/>
                <a:gd name="connsiteY5" fmla="*/ 305590 h 800890"/>
                <a:gd name="connsiteX6" fmla="*/ 369095 w 653783"/>
                <a:gd name="connsiteY6" fmla="*/ 174621 h 800890"/>
                <a:gd name="connsiteX7" fmla="*/ 452438 w 653783"/>
                <a:gd name="connsiteY7" fmla="*/ 105564 h 800890"/>
                <a:gd name="connsiteX8" fmla="*/ 539485 w 653783"/>
                <a:gd name="connsiteY8" fmla="*/ 27779 h 800890"/>
                <a:gd name="connsiteX9" fmla="*/ 653783 w 653783"/>
                <a:gd name="connsiteY9" fmla="*/ 1847 h 800890"/>
                <a:gd name="connsiteX0" fmla="*/ 0 w 653783"/>
                <a:gd name="connsiteY0" fmla="*/ 800890 h 800890"/>
                <a:gd name="connsiteX1" fmla="*/ 57149 w 653783"/>
                <a:gd name="connsiteY1" fmla="*/ 653251 h 800890"/>
                <a:gd name="connsiteX2" fmla="*/ 126206 w 653783"/>
                <a:gd name="connsiteY2" fmla="*/ 565145 h 800890"/>
                <a:gd name="connsiteX3" fmla="*/ 219074 w 653783"/>
                <a:gd name="connsiteY3" fmla="*/ 627058 h 800890"/>
                <a:gd name="connsiteX4" fmla="*/ 285749 w 653783"/>
                <a:gd name="connsiteY4" fmla="*/ 415128 h 800890"/>
                <a:gd name="connsiteX5" fmla="*/ 307181 w 653783"/>
                <a:gd name="connsiteY5" fmla="*/ 305590 h 800890"/>
                <a:gd name="connsiteX6" fmla="*/ 369095 w 653783"/>
                <a:gd name="connsiteY6" fmla="*/ 174621 h 800890"/>
                <a:gd name="connsiteX7" fmla="*/ 440532 w 653783"/>
                <a:gd name="connsiteY7" fmla="*/ 91276 h 800890"/>
                <a:gd name="connsiteX8" fmla="*/ 539485 w 653783"/>
                <a:gd name="connsiteY8" fmla="*/ 27779 h 800890"/>
                <a:gd name="connsiteX9" fmla="*/ 653783 w 653783"/>
                <a:gd name="connsiteY9" fmla="*/ 1847 h 800890"/>
                <a:gd name="connsiteX0" fmla="*/ 0 w 653783"/>
                <a:gd name="connsiteY0" fmla="*/ 800549 h 800549"/>
                <a:gd name="connsiteX1" fmla="*/ 57149 w 653783"/>
                <a:gd name="connsiteY1" fmla="*/ 652910 h 800549"/>
                <a:gd name="connsiteX2" fmla="*/ 126206 w 653783"/>
                <a:gd name="connsiteY2" fmla="*/ 564804 h 800549"/>
                <a:gd name="connsiteX3" fmla="*/ 219074 w 653783"/>
                <a:gd name="connsiteY3" fmla="*/ 626717 h 800549"/>
                <a:gd name="connsiteX4" fmla="*/ 285749 w 653783"/>
                <a:gd name="connsiteY4" fmla="*/ 414787 h 800549"/>
                <a:gd name="connsiteX5" fmla="*/ 307181 w 653783"/>
                <a:gd name="connsiteY5" fmla="*/ 305249 h 800549"/>
                <a:gd name="connsiteX6" fmla="*/ 369095 w 653783"/>
                <a:gd name="connsiteY6" fmla="*/ 174280 h 800549"/>
                <a:gd name="connsiteX7" fmla="*/ 440532 w 653783"/>
                <a:gd name="connsiteY7" fmla="*/ 90935 h 800549"/>
                <a:gd name="connsiteX8" fmla="*/ 541866 w 653783"/>
                <a:gd name="connsiteY8" fmla="*/ 34582 h 800549"/>
                <a:gd name="connsiteX9" fmla="*/ 653783 w 653783"/>
                <a:gd name="connsiteY9" fmla="*/ 1506 h 800549"/>
                <a:gd name="connsiteX0" fmla="*/ 0 w 653783"/>
                <a:gd name="connsiteY0" fmla="*/ 800549 h 800549"/>
                <a:gd name="connsiteX1" fmla="*/ 57149 w 653783"/>
                <a:gd name="connsiteY1" fmla="*/ 652910 h 800549"/>
                <a:gd name="connsiteX2" fmla="*/ 126206 w 653783"/>
                <a:gd name="connsiteY2" fmla="*/ 564804 h 800549"/>
                <a:gd name="connsiteX3" fmla="*/ 219074 w 653783"/>
                <a:gd name="connsiteY3" fmla="*/ 626717 h 800549"/>
                <a:gd name="connsiteX4" fmla="*/ 285749 w 653783"/>
                <a:gd name="connsiteY4" fmla="*/ 414787 h 800549"/>
                <a:gd name="connsiteX5" fmla="*/ 307181 w 653783"/>
                <a:gd name="connsiteY5" fmla="*/ 305249 h 800549"/>
                <a:gd name="connsiteX6" fmla="*/ 369095 w 653783"/>
                <a:gd name="connsiteY6" fmla="*/ 174280 h 800549"/>
                <a:gd name="connsiteX7" fmla="*/ 438150 w 653783"/>
                <a:gd name="connsiteY7" fmla="*/ 95697 h 800549"/>
                <a:gd name="connsiteX8" fmla="*/ 541866 w 653783"/>
                <a:gd name="connsiteY8" fmla="*/ 34582 h 800549"/>
                <a:gd name="connsiteX9" fmla="*/ 653783 w 653783"/>
                <a:gd name="connsiteY9" fmla="*/ 1506 h 800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3783" h="800549">
                  <a:moveTo>
                    <a:pt x="0" y="800549"/>
                  </a:moveTo>
                  <a:cubicBezTo>
                    <a:pt x="14287" y="758480"/>
                    <a:pt x="36115" y="692201"/>
                    <a:pt x="57149" y="652910"/>
                  </a:cubicBezTo>
                  <a:cubicBezTo>
                    <a:pt x="78183" y="613619"/>
                    <a:pt x="99219" y="569169"/>
                    <a:pt x="126206" y="564804"/>
                  </a:cubicBezTo>
                  <a:cubicBezTo>
                    <a:pt x="153193" y="560439"/>
                    <a:pt x="192484" y="651720"/>
                    <a:pt x="219074" y="626717"/>
                  </a:cubicBezTo>
                  <a:cubicBezTo>
                    <a:pt x="245665" y="601714"/>
                    <a:pt x="271065" y="468365"/>
                    <a:pt x="285749" y="414787"/>
                  </a:cubicBezTo>
                  <a:cubicBezTo>
                    <a:pt x="300433" y="361209"/>
                    <a:pt x="293290" y="345333"/>
                    <a:pt x="307181" y="305249"/>
                  </a:cubicBezTo>
                  <a:cubicBezTo>
                    <a:pt x="321072" y="265165"/>
                    <a:pt x="347267" y="209205"/>
                    <a:pt x="369095" y="174280"/>
                  </a:cubicBezTo>
                  <a:cubicBezTo>
                    <a:pt x="390923" y="139355"/>
                    <a:pt x="409355" y="118980"/>
                    <a:pt x="438150" y="95697"/>
                  </a:cubicBezTo>
                  <a:cubicBezTo>
                    <a:pt x="466945" y="72414"/>
                    <a:pt x="507912" y="44725"/>
                    <a:pt x="541866" y="34582"/>
                  </a:cubicBezTo>
                  <a:cubicBezTo>
                    <a:pt x="575820" y="24439"/>
                    <a:pt x="631955" y="-7225"/>
                    <a:pt x="653783" y="1506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809D5749-3735-45F0-AD40-814133225207}"/>
                </a:ext>
              </a:extLst>
            </p:cNvPr>
            <p:cNvSpPr/>
            <p:nvPr/>
          </p:nvSpPr>
          <p:spPr>
            <a:xfrm>
              <a:off x="9957650" y="22926"/>
              <a:ext cx="2240164" cy="1047539"/>
            </a:xfrm>
            <a:custGeom>
              <a:avLst/>
              <a:gdLst>
                <a:gd name="connsiteX0" fmla="*/ 0 w 3335866"/>
                <a:gd name="connsiteY0" fmla="*/ 762000 h 1303866"/>
                <a:gd name="connsiteX1" fmla="*/ 76200 w 3335866"/>
                <a:gd name="connsiteY1" fmla="*/ 973666 h 1303866"/>
                <a:gd name="connsiteX2" fmla="*/ 118533 w 3335866"/>
                <a:gd name="connsiteY2" fmla="*/ 1066800 h 1303866"/>
                <a:gd name="connsiteX3" fmla="*/ 186266 w 3335866"/>
                <a:gd name="connsiteY3" fmla="*/ 1168400 h 1303866"/>
                <a:gd name="connsiteX4" fmla="*/ 228600 w 3335866"/>
                <a:gd name="connsiteY4" fmla="*/ 1109133 h 1303866"/>
                <a:gd name="connsiteX5" fmla="*/ 262466 w 3335866"/>
                <a:gd name="connsiteY5" fmla="*/ 1049866 h 1303866"/>
                <a:gd name="connsiteX6" fmla="*/ 372533 w 3335866"/>
                <a:gd name="connsiteY6" fmla="*/ 1134533 h 1303866"/>
                <a:gd name="connsiteX7" fmla="*/ 508000 w 3335866"/>
                <a:gd name="connsiteY7" fmla="*/ 1303866 h 1303866"/>
                <a:gd name="connsiteX8" fmla="*/ 702733 w 3335866"/>
                <a:gd name="connsiteY8" fmla="*/ 1176866 h 1303866"/>
                <a:gd name="connsiteX9" fmla="*/ 651933 w 3335866"/>
                <a:gd name="connsiteY9" fmla="*/ 1083733 h 1303866"/>
                <a:gd name="connsiteX10" fmla="*/ 795866 w 3335866"/>
                <a:gd name="connsiteY10" fmla="*/ 1210733 h 1303866"/>
                <a:gd name="connsiteX11" fmla="*/ 965200 w 3335866"/>
                <a:gd name="connsiteY11" fmla="*/ 1168400 h 1303866"/>
                <a:gd name="connsiteX12" fmla="*/ 965200 w 3335866"/>
                <a:gd name="connsiteY12" fmla="*/ 1066800 h 1303866"/>
                <a:gd name="connsiteX13" fmla="*/ 922866 w 3335866"/>
                <a:gd name="connsiteY13" fmla="*/ 880533 h 1303866"/>
                <a:gd name="connsiteX14" fmla="*/ 939800 w 3335866"/>
                <a:gd name="connsiteY14" fmla="*/ 795866 h 1303866"/>
                <a:gd name="connsiteX15" fmla="*/ 1100666 w 3335866"/>
                <a:gd name="connsiteY15" fmla="*/ 956733 h 1303866"/>
                <a:gd name="connsiteX16" fmla="*/ 1176866 w 3335866"/>
                <a:gd name="connsiteY16" fmla="*/ 1151466 h 1303866"/>
                <a:gd name="connsiteX17" fmla="*/ 1481666 w 3335866"/>
                <a:gd name="connsiteY17" fmla="*/ 1236133 h 1303866"/>
                <a:gd name="connsiteX18" fmla="*/ 1430866 w 3335866"/>
                <a:gd name="connsiteY18" fmla="*/ 1041400 h 1303866"/>
                <a:gd name="connsiteX19" fmla="*/ 1236133 w 3335866"/>
                <a:gd name="connsiteY19" fmla="*/ 787400 h 1303866"/>
                <a:gd name="connsiteX20" fmla="*/ 1117600 w 3335866"/>
                <a:gd name="connsiteY20" fmla="*/ 550333 h 1303866"/>
                <a:gd name="connsiteX21" fmla="*/ 1210733 w 3335866"/>
                <a:gd name="connsiteY21" fmla="*/ 254000 h 1303866"/>
                <a:gd name="connsiteX22" fmla="*/ 1337733 w 3335866"/>
                <a:gd name="connsiteY22" fmla="*/ 110066 h 1303866"/>
                <a:gd name="connsiteX23" fmla="*/ 1574800 w 3335866"/>
                <a:gd name="connsiteY23" fmla="*/ 25400 h 1303866"/>
                <a:gd name="connsiteX24" fmla="*/ 1820333 w 3335866"/>
                <a:gd name="connsiteY24" fmla="*/ 0 h 1303866"/>
                <a:gd name="connsiteX25" fmla="*/ 2633133 w 3335866"/>
                <a:gd name="connsiteY25" fmla="*/ 110066 h 1303866"/>
                <a:gd name="connsiteX26" fmla="*/ 2861733 w 3335866"/>
                <a:gd name="connsiteY26" fmla="*/ 262466 h 1303866"/>
                <a:gd name="connsiteX27" fmla="*/ 3217333 w 3335866"/>
                <a:gd name="connsiteY27" fmla="*/ 465666 h 1303866"/>
                <a:gd name="connsiteX28" fmla="*/ 3335866 w 3335866"/>
                <a:gd name="connsiteY28" fmla="*/ 499533 h 1303866"/>
                <a:gd name="connsiteX0" fmla="*/ 0 w 3459691"/>
                <a:gd name="connsiteY0" fmla="*/ 762000 h 1303866"/>
                <a:gd name="connsiteX1" fmla="*/ 76200 w 3459691"/>
                <a:gd name="connsiteY1" fmla="*/ 973666 h 1303866"/>
                <a:gd name="connsiteX2" fmla="*/ 118533 w 3459691"/>
                <a:gd name="connsiteY2" fmla="*/ 1066800 h 1303866"/>
                <a:gd name="connsiteX3" fmla="*/ 186266 w 3459691"/>
                <a:gd name="connsiteY3" fmla="*/ 1168400 h 1303866"/>
                <a:gd name="connsiteX4" fmla="*/ 228600 w 3459691"/>
                <a:gd name="connsiteY4" fmla="*/ 1109133 h 1303866"/>
                <a:gd name="connsiteX5" fmla="*/ 262466 w 3459691"/>
                <a:gd name="connsiteY5" fmla="*/ 1049866 h 1303866"/>
                <a:gd name="connsiteX6" fmla="*/ 372533 w 3459691"/>
                <a:gd name="connsiteY6" fmla="*/ 1134533 h 1303866"/>
                <a:gd name="connsiteX7" fmla="*/ 508000 w 3459691"/>
                <a:gd name="connsiteY7" fmla="*/ 1303866 h 1303866"/>
                <a:gd name="connsiteX8" fmla="*/ 702733 w 3459691"/>
                <a:gd name="connsiteY8" fmla="*/ 1176866 h 1303866"/>
                <a:gd name="connsiteX9" fmla="*/ 651933 w 3459691"/>
                <a:gd name="connsiteY9" fmla="*/ 1083733 h 1303866"/>
                <a:gd name="connsiteX10" fmla="*/ 795866 w 3459691"/>
                <a:gd name="connsiteY10" fmla="*/ 1210733 h 1303866"/>
                <a:gd name="connsiteX11" fmla="*/ 965200 w 3459691"/>
                <a:gd name="connsiteY11" fmla="*/ 1168400 h 1303866"/>
                <a:gd name="connsiteX12" fmla="*/ 965200 w 3459691"/>
                <a:gd name="connsiteY12" fmla="*/ 1066800 h 1303866"/>
                <a:gd name="connsiteX13" fmla="*/ 922866 w 3459691"/>
                <a:gd name="connsiteY13" fmla="*/ 880533 h 1303866"/>
                <a:gd name="connsiteX14" fmla="*/ 939800 w 3459691"/>
                <a:gd name="connsiteY14" fmla="*/ 795866 h 1303866"/>
                <a:gd name="connsiteX15" fmla="*/ 1100666 w 3459691"/>
                <a:gd name="connsiteY15" fmla="*/ 956733 h 1303866"/>
                <a:gd name="connsiteX16" fmla="*/ 1176866 w 3459691"/>
                <a:gd name="connsiteY16" fmla="*/ 1151466 h 1303866"/>
                <a:gd name="connsiteX17" fmla="*/ 1481666 w 3459691"/>
                <a:gd name="connsiteY17" fmla="*/ 1236133 h 1303866"/>
                <a:gd name="connsiteX18" fmla="*/ 1430866 w 3459691"/>
                <a:gd name="connsiteY18" fmla="*/ 1041400 h 1303866"/>
                <a:gd name="connsiteX19" fmla="*/ 1236133 w 3459691"/>
                <a:gd name="connsiteY19" fmla="*/ 787400 h 1303866"/>
                <a:gd name="connsiteX20" fmla="*/ 1117600 w 3459691"/>
                <a:gd name="connsiteY20" fmla="*/ 550333 h 1303866"/>
                <a:gd name="connsiteX21" fmla="*/ 1210733 w 3459691"/>
                <a:gd name="connsiteY21" fmla="*/ 254000 h 1303866"/>
                <a:gd name="connsiteX22" fmla="*/ 1337733 w 3459691"/>
                <a:gd name="connsiteY22" fmla="*/ 110066 h 1303866"/>
                <a:gd name="connsiteX23" fmla="*/ 1574800 w 3459691"/>
                <a:gd name="connsiteY23" fmla="*/ 25400 h 1303866"/>
                <a:gd name="connsiteX24" fmla="*/ 1820333 w 3459691"/>
                <a:gd name="connsiteY24" fmla="*/ 0 h 1303866"/>
                <a:gd name="connsiteX25" fmla="*/ 2633133 w 3459691"/>
                <a:gd name="connsiteY25" fmla="*/ 110066 h 1303866"/>
                <a:gd name="connsiteX26" fmla="*/ 2861733 w 3459691"/>
                <a:gd name="connsiteY26" fmla="*/ 262466 h 1303866"/>
                <a:gd name="connsiteX27" fmla="*/ 3217333 w 3459691"/>
                <a:gd name="connsiteY27" fmla="*/ 465666 h 1303866"/>
                <a:gd name="connsiteX28" fmla="*/ 3459691 w 3459691"/>
                <a:gd name="connsiteY28" fmla="*/ 559064 h 1303866"/>
                <a:gd name="connsiteX0" fmla="*/ 0 w 3459691"/>
                <a:gd name="connsiteY0" fmla="*/ 762000 h 1303866"/>
                <a:gd name="connsiteX1" fmla="*/ 76200 w 3459691"/>
                <a:gd name="connsiteY1" fmla="*/ 973666 h 1303866"/>
                <a:gd name="connsiteX2" fmla="*/ 118533 w 3459691"/>
                <a:gd name="connsiteY2" fmla="*/ 1066800 h 1303866"/>
                <a:gd name="connsiteX3" fmla="*/ 186266 w 3459691"/>
                <a:gd name="connsiteY3" fmla="*/ 1168400 h 1303866"/>
                <a:gd name="connsiteX4" fmla="*/ 228600 w 3459691"/>
                <a:gd name="connsiteY4" fmla="*/ 1109133 h 1303866"/>
                <a:gd name="connsiteX5" fmla="*/ 262466 w 3459691"/>
                <a:gd name="connsiteY5" fmla="*/ 1049866 h 1303866"/>
                <a:gd name="connsiteX6" fmla="*/ 372533 w 3459691"/>
                <a:gd name="connsiteY6" fmla="*/ 1134533 h 1303866"/>
                <a:gd name="connsiteX7" fmla="*/ 508000 w 3459691"/>
                <a:gd name="connsiteY7" fmla="*/ 1303866 h 1303866"/>
                <a:gd name="connsiteX8" fmla="*/ 702733 w 3459691"/>
                <a:gd name="connsiteY8" fmla="*/ 1176866 h 1303866"/>
                <a:gd name="connsiteX9" fmla="*/ 651933 w 3459691"/>
                <a:gd name="connsiteY9" fmla="*/ 1083733 h 1303866"/>
                <a:gd name="connsiteX10" fmla="*/ 795866 w 3459691"/>
                <a:gd name="connsiteY10" fmla="*/ 1210733 h 1303866"/>
                <a:gd name="connsiteX11" fmla="*/ 965200 w 3459691"/>
                <a:gd name="connsiteY11" fmla="*/ 1168400 h 1303866"/>
                <a:gd name="connsiteX12" fmla="*/ 965200 w 3459691"/>
                <a:gd name="connsiteY12" fmla="*/ 1066800 h 1303866"/>
                <a:gd name="connsiteX13" fmla="*/ 922866 w 3459691"/>
                <a:gd name="connsiteY13" fmla="*/ 880533 h 1303866"/>
                <a:gd name="connsiteX14" fmla="*/ 939800 w 3459691"/>
                <a:gd name="connsiteY14" fmla="*/ 795866 h 1303866"/>
                <a:gd name="connsiteX15" fmla="*/ 1100666 w 3459691"/>
                <a:gd name="connsiteY15" fmla="*/ 956733 h 1303866"/>
                <a:gd name="connsiteX16" fmla="*/ 1176866 w 3459691"/>
                <a:gd name="connsiteY16" fmla="*/ 1151466 h 1303866"/>
                <a:gd name="connsiteX17" fmla="*/ 1481666 w 3459691"/>
                <a:gd name="connsiteY17" fmla="*/ 1236133 h 1303866"/>
                <a:gd name="connsiteX18" fmla="*/ 1430866 w 3459691"/>
                <a:gd name="connsiteY18" fmla="*/ 1041400 h 1303866"/>
                <a:gd name="connsiteX19" fmla="*/ 1236133 w 3459691"/>
                <a:gd name="connsiteY19" fmla="*/ 787400 h 1303866"/>
                <a:gd name="connsiteX20" fmla="*/ 1117600 w 3459691"/>
                <a:gd name="connsiteY20" fmla="*/ 550333 h 1303866"/>
                <a:gd name="connsiteX21" fmla="*/ 1210733 w 3459691"/>
                <a:gd name="connsiteY21" fmla="*/ 254000 h 1303866"/>
                <a:gd name="connsiteX22" fmla="*/ 1337733 w 3459691"/>
                <a:gd name="connsiteY22" fmla="*/ 110066 h 1303866"/>
                <a:gd name="connsiteX23" fmla="*/ 1574800 w 3459691"/>
                <a:gd name="connsiteY23" fmla="*/ 25400 h 1303866"/>
                <a:gd name="connsiteX24" fmla="*/ 1820333 w 3459691"/>
                <a:gd name="connsiteY24" fmla="*/ 0 h 1303866"/>
                <a:gd name="connsiteX25" fmla="*/ 2633133 w 3459691"/>
                <a:gd name="connsiteY25" fmla="*/ 110066 h 1303866"/>
                <a:gd name="connsiteX26" fmla="*/ 2861733 w 3459691"/>
                <a:gd name="connsiteY26" fmla="*/ 262466 h 1303866"/>
                <a:gd name="connsiteX27" fmla="*/ 3217333 w 3459691"/>
                <a:gd name="connsiteY27" fmla="*/ 465666 h 1303866"/>
                <a:gd name="connsiteX28" fmla="*/ 3459691 w 3459691"/>
                <a:gd name="connsiteY28" fmla="*/ 559064 h 1303866"/>
                <a:gd name="connsiteX0" fmla="*/ 0 w 3459691"/>
                <a:gd name="connsiteY0" fmla="*/ 762000 h 1303866"/>
                <a:gd name="connsiteX1" fmla="*/ 76200 w 3459691"/>
                <a:gd name="connsiteY1" fmla="*/ 973666 h 1303866"/>
                <a:gd name="connsiteX2" fmla="*/ 118533 w 3459691"/>
                <a:gd name="connsiteY2" fmla="*/ 1066800 h 1303866"/>
                <a:gd name="connsiteX3" fmla="*/ 186266 w 3459691"/>
                <a:gd name="connsiteY3" fmla="*/ 1168400 h 1303866"/>
                <a:gd name="connsiteX4" fmla="*/ 228600 w 3459691"/>
                <a:gd name="connsiteY4" fmla="*/ 1109133 h 1303866"/>
                <a:gd name="connsiteX5" fmla="*/ 262466 w 3459691"/>
                <a:gd name="connsiteY5" fmla="*/ 1049866 h 1303866"/>
                <a:gd name="connsiteX6" fmla="*/ 372533 w 3459691"/>
                <a:gd name="connsiteY6" fmla="*/ 1134533 h 1303866"/>
                <a:gd name="connsiteX7" fmla="*/ 508000 w 3459691"/>
                <a:gd name="connsiteY7" fmla="*/ 1303866 h 1303866"/>
                <a:gd name="connsiteX8" fmla="*/ 702733 w 3459691"/>
                <a:gd name="connsiteY8" fmla="*/ 1176866 h 1303866"/>
                <a:gd name="connsiteX9" fmla="*/ 651933 w 3459691"/>
                <a:gd name="connsiteY9" fmla="*/ 1083733 h 1303866"/>
                <a:gd name="connsiteX10" fmla="*/ 795866 w 3459691"/>
                <a:gd name="connsiteY10" fmla="*/ 1210733 h 1303866"/>
                <a:gd name="connsiteX11" fmla="*/ 965200 w 3459691"/>
                <a:gd name="connsiteY11" fmla="*/ 1168400 h 1303866"/>
                <a:gd name="connsiteX12" fmla="*/ 965200 w 3459691"/>
                <a:gd name="connsiteY12" fmla="*/ 1066800 h 1303866"/>
                <a:gd name="connsiteX13" fmla="*/ 922866 w 3459691"/>
                <a:gd name="connsiteY13" fmla="*/ 880533 h 1303866"/>
                <a:gd name="connsiteX14" fmla="*/ 939800 w 3459691"/>
                <a:gd name="connsiteY14" fmla="*/ 795866 h 1303866"/>
                <a:gd name="connsiteX15" fmla="*/ 1100666 w 3459691"/>
                <a:gd name="connsiteY15" fmla="*/ 956733 h 1303866"/>
                <a:gd name="connsiteX16" fmla="*/ 1176866 w 3459691"/>
                <a:gd name="connsiteY16" fmla="*/ 1151466 h 1303866"/>
                <a:gd name="connsiteX17" fmla="*/ 1481666 w 3459691"/>
                <a:gd name="connsiteY17" fmla="*/ 1236133 h 1303866"/>
                <a:gd name="connsiteX18" fmla="*/ 1430866 w 3459691"/>
                <a:gd name="connsiteY18" fmla="*/ 1041400 h 1303866"/>
                <a:gd name="connsiteX19" fmla="*/ 1236133 w 3459691"/>
                <a:gd name="connsiteY19" fmla="*/ 787400 h 1303866"/>
                <a:gd name="connsiteX20" fmla="*/ 1117600 w 3459691"/>
                <a:gd name="connsiteY20" fmla="*/ 550333 h 1303866"/>
                <a:gd name="connsiteX21" fmla="*/ 1210733 w 3459691"/>
                <a:gd name="connsiteY21" fmla="*/ 254000 h 1303866"/>
                <a:gd name="connsiteX22" fmla="*/ 1337733 w 3459691"/>
                <a:gd name="connsiteY22" fmla="*/ 110066 h 1303866"/>
                <a:gd name="connsiteX23" fmla="*/ 1574800 w 3459691"/>
                <a:gd name="connsiteY23" fmla="*/ 25400 h 1303866"/>
                <a:gd name="connsiteX24" fmla="*/ 1820333 w 3459691"/>
                <a:gd name="connsiteY24" fmla="*/ 0 h 1303866"/>
                <a:gd name="connsiteX25" fmla="*/ 2633133 w 3459691"/>
                <a:gd name="connsiteY25" fmla="*/ 110066 h 1303866"/>
                <a:gd name="connsiteX26" fmla="*/ 2861733 w 3459691"/>
                <a:gd name="connsiteY26" fmla="*/ 262466 h 1303866"/>
                <a:gd name="connsiteX27" fmla="*/ 3217333 w 3459691"/>
                <a:gd name="connsiteY27" fmla="*/ 465666 h 1303866"/>
                <a:gd name="connsiteX28" fmla="*/ 3459691 w 3459691"/>
                <a:gd name="connsiteY28" fmla="*/ 559064 h 1303866"/>
                <a:gd name="connsiteX0" fmla="*/ 0 w 3459691"/>
                <a:gd name="connsiteY0" fmla="*/ 762000 h 1303866"/>
                <a:gd name="connsiteX1" fmla="*/ 76200 w 3459691"/>
                <a:gd name="connsiteY1" fmla="*/ 973666 h 1303866"/>
                <a:gd name="connsiteX2" fmla="*/ 118533 w 3459691"/>
                <a:gd name="connsiteY2" fmla="*/ 1066800 h 1303866"/>
                <a:gd name="connsiteX3" fmla="*/ 186266 w 3459691"/>
                <a:gd name="connsiteY3" fmla="*/ 1168400 h 1303866"/>
                <a:gd name="connsiteX4" fmla="*/ 228600 w 3459691"/>
                <a:gd name="connsiteY4" fmla="*/ 1109133 h 1303866"/>
                <a:gd name="connsiteX5" fmla="*/ 262466 w 3459691"/>
                <a:gd name="connsiteY5" fmla="*/ 1049866 h 1303866"/>
                <a:gd name="connsiteX6" fmla="*/ 372533 w 3459691"/>
                <a:gd name="connsiteY6" fmla="*/ 1134533 h 1303866"/>
                <a:gd name="connsiteX7" fmla="*/ 508000 w 3459691"/>
                <a:gd name="connsiteY7" fmla="*/ 1303866 h 1303866"/>
                <a:gd name="connsiteX8" fmla="*/ 702733 w 3459691"/>
                <a:gd name="connsiteY8" fmla="*/ 1176866 h 1303866"/>
                <a:gd name="connsiteX9" fmla="*/ 651933 w 3459691"/>
                <a:gd name="connsiteY9" fmla="*/ 1083733 h 1303866"/>
                <a:gd name="connsiteX10" fmla="*/ 795866 w 3459691"/>
                <a:gd name="connsiteY10" fmla="*/ 1210733 h 1303866"/>
                <a:gd name="connsiteX11" fmla="*/ 965200 w 3459691"/>
                <a:gd name="connsiteY11" fmla="*/ 1168400 h 1303866"/>
                <a:gd name="connsiteX12" fmla="*/ 965200 w 3459691"/>
                <a:gd name="connsiteY12" fmla="*/ 1066800 h 1303866"/>
                <a:gd name="connsiteX13" fmla="*/ 922866 w 3459691"/>
                <a:gd name="connsiteY13" fmla="*/ 880533 h 1303866"/>
                <a:gd name="connsiteX14" fmla="*/ 939800 w 3459691"/>
                <a:gd name="connsiteY14" fmla="*/ 795866 h 1303866"/>
                <a:gd name="connsiteX15" fmla="*/ 1100666 w 3459691"/>
                <a:gd name="connsiteY15" fmla="*/ 956733 h 1303866"/>
                <a:gd name="connsiteX16" fmla="*/ 1176866 w 3459691"/>
                <a:gd name="connsiteY16" fmla="*/ 1151466 h 1303866"/>
                <a:gd name="connsiteX17" fmla="*/ 1481666 w 3459691"/>
                <a:gd name="connsiteY17" fmla="*/ 1236133 h 1303866"/>
                <a:gd name="connsiteX18" fmla="*/ 1430866 w 3459691"/>
                <a:gd name="connsiteY18" fmla="*/ 1041400 h 1303866"/>
                <a:gd name="connsiteX19" fmla="*/ 1236133 w 3459691"/>
                <a:gd name="connsiteY19" fmla="*/ 787400 h 1303866"/>
                <a:gd name="connsiteX20" fmla="*/ 1117600 w 3459691"/>
                <a:gd name="connsiteY20" fmla="*/ 550333 h 1303866"/>
                <a:gd name="connsiteX21" fmla="*/ 1210733 w 3459691"/>
                <a:gd name="connsiteY21" fmla="*/ 254000 h 1303866"/>
                <a:gd name="connsiteX22" fmla="*/ 1337733 w 3459691"/>
                <a:gd name="connsiteY22" fmla="*/ 110066 h 1303866"/>
                <a:gd name="connsiteX23" fmla="*/ 1574800 w 3459691"/>
                <a:gd name="connsiteY23" fmla="*/ 25400 h 1303866"/>
                <a:gd name="connsiteX24" fmla="*/ 1820333 w 3459691"/>
                <a:gd name="connsiteY24" fmla="*/ 0 h 1303866"/>
                <a:gd name="connsiteX25" fmla="*/ 2633133 w 3459691"/>
                <a:gd name="connsiteY25" fmla="*/ 110066 h 1303866"/>
                <a:gd name="connsiteX26" fmla="*/ 2861733 w 3459691"/>
                <a:gd name="connsiteY26" fmla="*/ 262466 h 1303866"/>
                <a:gd name="connsiteX27" fmla="*/ 3217333 w 3459691"/>
                <a:gd name="connsiteY27" fmla="*/ 465666 h 1303866"/>
                <a:gd name="connsiteX28" fmla="*/ 3459691 w 3459691"/>
                <a:gd name="connsiteY28" fmla="*/ 559064 h 1303866"/>
                <a:gd name="connsiteX0" fmla="*/ 0 w 3459691"/>
                <a:gd name="connsiteY0" fmla="*/ 762000 h 1303866"/>
                <a:gd name="connsiteX1" fmla="*/ 76200 w 3459691"/>
                <a:gd name="connsiteY1" fmla="*/ 973666 h 1303866"/>
                <a:gd name="connsiteX2" fmla="*/ 118533 w 3459691"/>
                <a:gd name="connsiteY2" fmla="*/ 1066800 h 1303866"/>
                <a:gd name="connsiteX3" fmla="*/ 186266 w 3459691"/>
                <a:gd name="connsiteY3" fmla="*/ 1168400 h 1303866"/>
                <a:gd name="connsiteX4" fmla="*/ 228600 w 3459691"/>
                <a:gd name="connsiteY4" fmla="*/ 1109133 h 1303866"/>
                <a:gd name="connsiteX5" fmla="*/ 262466 w 3459691"/>
                <a:gd name="connsiteY5" fmla="*/ 1049866 h 1303866"/>
                <a:gd name="connsiteX6" fmla="*/ 372533 w 3459691"/>
                <a:gd name="connsiteY6" fmla="*/ 1134533 h 1303866"/>
                <a:gd name="connsiteX7" fmla="*/ 508000 w 3459691"/>
                <a:gd name="connsiteY7" fmla="*/ 1303866 h 1303866"/>
                <a:gd name="connsiteX8" fmla="*/ 702733 w 3459691"/>
                <a:gd name="connsiteY8" fmla="*/ 1176866 h 1303866"/>
                <a:gd name="connsiteX9" fmla="*/ 651933 w 3459691"/>
                <a:gd name="connsiteY9" fmla="*/ 1083733 h 1303866"/>
                <a:gd name="connsiteX10" fmla="*/ 795866 w 3459691"/>
                <a:gd name="connsiteY10" fmla="*/ 1210733 h 1303866"/>
                <a:gd name="connsiteX11" fmla="*/ 965200 w 3459691"/>
                <a:gd name="connsiteY11" fmla="*/ 1168400 h 1303866"/>
                <a:gd name="connsiteX12" fmla="*/ 965200 w 3459691"/>
                <a:gd name="connsiteY12" fmla="*/ 1066800 h 1303866"/>
                <a:gd name="connsiteX13" fmla="*/ 922866 w 3459691"/>
                <a:gd name="connsiteY13" fmla="*/ 880533 h 1303866"/>
                <a:gd name="connsiteX14" fmla="*/ 939800 w 3459691"/>
                <a:gd name="connsiteY14" fmla="*/ 795866 h 1303866"/>
                <a:gd name="connsiteX15" fmla="*/ 1100666 w 3459691"/>
                <a:gd name="connsiteY15" fmla="*/ 956733 h 1303866"/>
                <a:gd name="connsiteX16" fmla="*/ 1176866 w 3459691"/>
                <a:gd name="connsiteY16" fmla="*/ 1151466 h 1303866"/>
                <a:gd name="connsiteX17" fmla="*/ 1481666 w 3459691"/>
                <a:gd name="connsiteY17" fmla="*/ 1236133 h 1303866"/>
                <a:gd name="connsiteX18" fmla="*/ 1430866 w 3459691"/>
                <a:gd name="connsiteY18" fmla="*/ 1041400 h 1303866"/>
                <a:gd name="connsiteX19" fmla="*/ 1236133 w 3459691"/>
                <a:gd name="connsiteY19" fmla="*/ 787400 h 1303866"/>
                <a:gd name="connsiteX20" fmla="*/ 1117600 w 3459691"/>
                <a:gd name="connsiteY20" fmla="*/ 550333 h 1303866"/>
                <a:gd name="connsiteX21" fmla="*/ 1210733 w 3459691"/>
                <a:gd name="connsiteY21" fmla="*/ 254000 h 1303866"/>
                <a:gd name="connsiteX22" fmla="*/ 1337733 w 3459691"/>
                <a:gd name="connsiteY22" fmla="*/ 110066 h 1303866"/>
                <a:gd name="connsiteX23" fmla="*/ 1574800 w 3459691"/>
                <a:gd name="connsiteY23" fmla="*/ 25400 h 1303866"/>
                <a:gd name="connsiteX24" fmla="*/ 1820333 w 3459691"/>
                <a:gd name="connsiteY24" fmla="*/ 0 h 1303866"/>
                <a:gd name="connsiteX25" fmla="*/ 2633133 w 3459691"/>
                <a:gd name="connsiteY25" fmla="*/ 110066 h 1303866"/>
                <a:gd name="connsiteX26" fmla="*/ 2861733 w 3459691"/>
                <a:gd name="connsiteY26" fmla="*/ 262466 h 1303866"/>
                <a:gd name="connsiteX27" fmla="*/ 3217333 w 3459691"/>
                <a:gd name="connsiteY27" fmla="*/ 465666 h 1303866"/>
                <a:gd name="connsiteX28" fmla="*/ 3459691 w 3459691"/>
                <a:gd name="connsiteY28" fmla="*/ 559064 h 1303866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5800 h 1307666"/>
                <a:gd name="connsiteX1" fmla="*/ 76200 w 3459691"/>
                <a:gd name="connsiteY1" fmla="*/ 977466 h 1307666"/>
                <a:gd name="connsiteX2" fmla="*/ 118533 w 3459691"/>
                <a:gd name="connsiteY2" fmla="*/ 1070600 h 1307666"/>
                <a:gd name="connsiteX3" fmla="*/ 186266 w 3459691"/>
                <a:gd name="connsiteY3" fmla="*/ 1172200 h 1307666"/>
                <a:gd name="connsiteX4" fmla="*/ 228600 w 3459691"/>
                <a:gd name="connsiteY4" fmla="*/ 1112933 h 1307666"/>
                <a:gd name="connsiteX5" fmla="*/ 262466 w 3459691"/>
                <a:gd name="connsiteY5" fmla="*/ 1053666 h 1307666"/>
                <a:gd name="connsiteX6" fmla="*/ 372533 w 3459691"/>
                <a:gd name="connsiteY6" fmla="*/ 1138333 h 1307666"/>
                <a:gd name="connsiteX7" fmla="*/ 508000 w 3459691"/>
                <a:gd name="connsiteY7" fmla="*/ 1307666 h 1307666"/>
                <a:gd name="connsiteX8" fmla="*/ 702733 w 3459691"/>
                <a:gd name="connsiteY8" fmla="*/ 1180666 h 1307666"/>
                <a:gd name="connsiteX9" fmla="*/ 651933 w 3459691"/>
                <a:gd name="connsiteY9" fmla="*/ 1087533 h 1307666"/>
                <a:gd name="connsiteX10" fmla="*/ 795866 w 3459691"/>
                <a:gd name="connsiteY10" fmla="*/ 1214533 h 1307666"/>
                <a:gd name="connsiteX11" fmla="*/ 965200 w 3459691"/>
                <a:gd name="connsiteY11" fmla="*/ 1172200 h 1307666"/>
                <a:gd name="connsiteX12" fmla="*/ 965200 w 3459691"/>
                <a:gd name="connsiteY12" fmla="*/ 1070600 h 1307666"/>
                <a:gd name="connsiteX13" fmla="*/ 922866 w 3459691"/>
                <a:gd name="connsiteY13" fmla="*/ 884333 h 1307666"/>
                <a:gd name="connsiteX14" fmla="*/ 939800 w 3459691"/>
                <a:gd name="connsiteY14" fmla="*/ 799666 h 1307666"/>
                <a:gd name="connsiteX15" fmla="*/ 1100666 w 3459691"/>
                <a:gd name="connsiteY15" fmla="*/ 960533 h 1307666"/>
                <a:gd name="connsiteX16" fmla="*/ 1176866 w 3459691"/>
                <a:gd name="connsiteY16" fmla="*/ 1155266 h 1307666"/>
                <a:gd name="connsiteX17" fmla="*/ 1481666 w 3459691"/>
                <a:gd name="connsiteY17" fmla="*/ 1239933 h 1307666"/>
                <a:gd name="connsiteX18" fmla="*/ 1430866 w 3459691"/>
                <a:gd name="connsiteY18" fmla="*/ 1045200 h 1307666"/>
                <a:gd name="connsiteX19" fmla="*/ 1236133 w 3459691"/>
                <a:gd name="connsiteY19" fmla="*/ 791200 h 1307666"/>
                <a:gd name="connsiteX20" fmla="*/ 1117600 w 3459691"/>
                <a:gd name="connsiteY20" fmla="*/ 554133 h 1307666"/>
                <a:gd name="connsiteX21" fmla="*/ 1210733 w 3459691"/>
                <a:gd name="connsiteY21" fmla="*/ 257800 h 1307666"/>
                <a:gd name="connsiteX22" fmla="*/ 1337733 w 3459691"/>
                <a:gd name="connsiteY22" fmla="*/ 113866 h 1307666"/>
                <a:gd name="connsiteX23" fmla="*/ 1574800 w 3459691"/>
                <a:gd name="connsiteY23" fmla="*/ 29200 h 1307666"/>
                <a:gd name="connsiteX24" fmla="*/ 1820333 w 3459691"/>
                <a:gd name="connsiteY24" fmla="*/ 3800 h 1307666"/>
                <a:gd name="connsiteX25" fmla="*/ 2511689 w 3459691"/>
                <a:gd name="connsiteY25" fmla="*/ 101959 h 1307666"/>
                <a:gd name="connsiteX26" fmla="*/ 2861733 w 3459691"/>
                <a:gd name="connsiteY26" fmla="*/ 266266 h 1307666"/>
                <a:gd name="connsiteX27" fmla="*/ 3217333 w 3459691"/>
                <a:gd name="connsiteY27" fmla="*/ 469466 h 1307666"/>
                <a:gd name="connsiteX28" fmla="*/ 3459691 w 3459691"/>
                <a:gd name="connsiteY28" fmla="*/ 562864 h 1307666"/>
                <a:gd name="connsiteX0" fmla="*/ 0 w 3459691"/>
                <a:gd name="connsiteY0" fmla="*/ 778520 h 1320386"/>
                <a:gd name="connsiteX1" fmla="*/ 76200 w 3459691"/>
                <a:gd name="connsiteY1" fmla="*/ 990186 h 1320386"/>
                <a:gd name="connsiteX2" fmla="*/ 118533 w 3459691"/>
                <a:gd name="connsiteY2" fmla="*/ 1083320 h 1320386"/>
                <a:gd name="connsiteX3" fmla="*/ 186266 w 3459691"/>
                <a:gd name="connsiteY3" fmla="*/ 1184920 h 1320386"/>
                <a:gd name="connsiteX4" fmla="*/ 228600 w 3459691"/>
                <a:gd name="connsiteY4" fmla="*/ 1125653 h 1320386"/>
                <a:gd name="connsiteX5" fmla="*/ 262466 w 3459691"/>
                <a:gd name="connsiteY5" fmla="*/ 1066386 h 1320386"/>
                <a:gd name="connsiteX6" fmla="*/ 372533 w 3459691"/>
                <a:gd name="connsiteY6" fmla="*/ 1151053 h 1320386"/>
                <a:gd name="connsiteX7" fmla="*/ 508000 w 3459691"/>
                <a:gd name="connsiteY7" fmla="*/ 1320386 h 1320386"/>
                <a:gd name="connsiteX8" fmla="*/ 702733 w 3459691"/>
                <a:gd name="connsiteY8" fmla="*/ 1193386 h 1320386"/>
                <a:gd name="connsiteX9" fmla="*/ 651933 w 3459691"/>
                <a:gd name="connsiteY9" fmla="*/ 1100253 h 1320386"/>
                <a:gd name="connsiteX10" fmla="*/ 795866 w 3459691"/>
                <a:gd name="connsiteY10" fmla="*/ 1227253 h 1320386"/>
                <a:gd name="connsiteX11" fmla="*/ 965200 w 3459691"/>
                <a:gd name="connsiteY11" fmla="*/ 1184920 h 1320386"/>
                <a:gd name="connsiteX12" fmla="*/ 965200 w 3459691"/>
                <a:gd name="connsiteY12" fmla="*/ 1083320 h 1320386"/>
                <a:gd name="connsiteX13" fmla="*/ 922866 w 3459691"/>
                <a:gd name="connsiteY13" fmla="*/ 897053 h 1320386"/>
                <a:gd name="connsiteX14" fmla="*/ 939800 w 3459691"/>
                <a:gd name="connsiteY14" fmla="*/ 812386 h 1320386"/>
                <a:gd name="connsiteX15" fmla="*/ 1100666 w 3459691"/>
                <a:gd name="connsiteY15" fmla="*/ 973253 h 1320386"/>
                <a:gd name="connsiteX16" fmla="*/ 1176866 w 3459691"/>
                <a:gd name="connsiteY16" fmla="*/ 1167986 h 1320386"/>
                <a:gd name="connsiteX17" fmla="*/ 1481666 w 3459691"/>
                <a:gd name="connsiteY17" fmla="*/ 1252653 h 1320386"/>
                <a:gd name="connsiteX18" fmla="*/ 1430866 w 3459691"/>
                <a:gd name="connsiteY18" fmla="*/ 1057920 h 1320386"/>
                <a:gd name="connsiteX19" fmla="*/ 1236133 w 3459691"/>
                <a:gd name="connsiteY19" fmla="*/ 803920 h 1320386"/>
                <a:gd name="connsiteX20" fmla="*/ 1117600 w 3459691"/>
                <a:gd name="connsiteY20" fmla="*/ 566853 h 1320386"/>
                <a:gd name="connsiteX21" fmla="*/ 1210733 w 3459691"/>
                <a:gd name="connsiteY21" fmla="*/ 270520 h 1320386"/>
                <a:gd name="connsiteX22" fmla="*/ 1337733 w 3459691"/>
                <a:gd name="connsiteY22" fmla="*/ 126586 h 1320386"/>
                <a:gd name="connsiteX23" fmla="*/ 1524794 w 3459691"/>
                <a:gd name="connsiteY23" fmla="*/ 10964 h 1320386"/>
                <a:gd name="connsiteX24" fmla="*/ 1820333 w 3459691"/>
                <a:gd name="connsiteY24" fmla="*/ 16520 h 1320386"/>
                <a:gd name="connsiteX25" fmla="*/ 2511689 w 3459691"/>
                <a:gd name="connsiteY25" fmla="*/ 114679 h 1320386"/>
                <a:gd name="connsiteX26" fmla="*/ 2861733 w 3459691"/>
                <a:gd name="connsiteY26" fmla="*/ 278986 h 1320386"/>
                <a:gd name="connsiteX27" fmla="*/ 3217333 w 3459691"/>
                <a:gd name="connsiteY27" fmla="*/ 482186 h 1320386"/>
                <a:gd name="connsiteX28" fmla="*/ 3459691 w 3459691"/>
                <a:gd name="connsiteY28" fmla="*/ 575584 h 1320386"/>
                <a:gd name="connsiteX0" fmla="*/ 0 w 3459691"/>
                <a:gd name="connsiteY0" fmla="*/ 778520 h 1320386"/>
                <a:gd name="connsiteX1" fmla="*/ 76200 w 3459691"/>
                <a:gd name="connsiteY1" fmla="*/ 990186 h 1320386"/>
                <a:gd name="connsiteX2" fmla="*/ 118533 w 3459691"/>
                <a:gd name="connsiteY2" fmla="*/ 1083320 h 1320386"/>
                <a:gd name="connsiteX3" fmla="*/ 186266 w 3459691"/>
                <a:gd name="connsiteY3" fmla="*/ 1184920 h 1320386"/>
                <a:gd name="connsiteX4" fmla="*/ 228600 w 3459691"/>
                <a:gd name="connsiteY4" fmla="*/ 1125653 h 1320386"/>
                <a:gd name="connsiteX5" fmla="*/ 262466 w 3459691"/>
                <a:gd name="connsiteY5" fmla="*/ 1066386 h 1320386"/>
                <a:gd name="connsiteX6" fmla="*/ 372533 w 3459691"/>
                <a:gd name="connsiteY6" fmla="*/ 1151053 h 1320386"/>
                <a:gd name="connsiteX7" fmla="*/ 508000 w 3459691"/>
                <a:gd name="connsiteY7" fmla="*/ 1320386 h 1320386"/>
                <a:gd name="connsiteX8" fmla="*/ 702733 w 3459691"/>
                <a:gd name="connsiteY8" fmla="*/ 1193386 h 1320386"/>
                <a:gd name="connsiteX9" fmla="*/ 651933 w 3459691"/>
                <a:gd name="connsiteY9" fmla="*/ 1100253 h 1320386"/>
                <a:gd name="connsiteX10" fmla="*/ 795866 w 3459691"/>
                <a:gd name="connsiteY10" fmla="*/ 1227253 h 1320386"/>
                <a:gd name="connsiteX11" fmla="*/ 965200 w 3459691"/>
                <a:gd name="connsiteY11" fmla="*/ 1184920 h 1320386"/>
                <a:gd name="connsiteX12" fmla="*/ 965200 w 3459691"/>
                <a:gd name="connsiteY12" fmla="*/ 1083320 h 1320386"/>
                <a:gd name="connsiteX13" fmla="*/ 922866 w 3459691"/>
                <a:gd name="connsiteY13" fmla="*/ 897053 h 1320386"/>
                <a:gd name="connsiteX14" fmla="*/ 939800 w 3459691"/>
                <a:gd name="connsiteY14" fmla="*/ 812386 h 1320386"/>
                <a:gd name="connsiteX15" fmla="*/ 1100666 w 3459691"/>
                <a:gd name="connsiteY15" fmla="*/ 973253 h 1320386"/>
                <a:gd name="connsiteX16" fmla="*/ 1176866 w 3459691"/>
                <a:gd name="connsiteY16" fmla="*/ 1167986 h 1320386"/>
                <a:gd name="connsiteX17" fmla="*/ 1481666 w 3459691"/>
                <a:gd name="connsiteY17" fmla="*/ 1252653 h 1320386"/>
                <a:gd name="connsiteX18" fmla="*/ 1430866 w 3459691"/>
                <a:gd name="connsiteY18" fmla="*/ 1057920 h 1320386"/>
                <a:gd name="connsiteX19" fmla="*/ 1236133 w 3459691"/>
                <a:gd name="connsiteY19" fmla="*/ 803920 h 1320386"/>
                <a:gd name="connsiteX20" fmla="*/ 1117600 w 3459691"/>
                <a:gd name="connsiteY20" fmla="*/ 566853 h 1320386"/>
                <a:gd name="connsiteX21" fmla="*/ 1210733 w 3459691"/>
                <a:gd name="connsiteY21" fmla="*/ 270520 h 1320386"/>
                <a:gd name="connsiteX22" fmla="*/ 1337733 w 3459691"/>
                <a:gd name="connsiteY22" fmla="*/ 126586 h 1320386"/>
                <a:gd name="connsiteX23" fmla="*/ 1524794 w 3459691"/>
                <a:gd name="connsiteY23" fmla="*/ 10964 h 1320386"/>
                <a:gd name="connsiteX24" fmla="*/ 1820333 w 3459691"/>
                <a:gd name="connsiteY24" fmla="*/ 16520 h 1320386"/>
                <a:gd name="connsiteX25" fmla="*/ 2511689 w 3459691"/>
                <a:gd name="connsiteY25" fmla="*/ 114679 h 1320386"/>
                <a:gd name="connsiteX26" fmla="*/ 2861733 w 3459691"/>
                <a:gd name="connsiteY26" fmla="*/ 278986 h 1320386"/>
                <a:gd name="connsiteX27" fmla="*/ 3217333 w 3459691"/>
                <a:gd name="connsiteY27" fmla="*/ 482186 h 1320386"/>
                <a:gd name="connsiteX28" fmla="*/ 3459691 w 3459691"/>
                <a:gd name="connsiteY28" fmla="*/ 575584 h 1320386"/>
                <a:gd name="connsiteX0" fmla="*/ 0 w 3459691"/>
                <a:gd name="connsiteY0" fmla="*/ 778520 h 1320386"/>
                <a:gd name="connsiteX1" fmla="*/ 76200 w 3459691"/>
                <a:gd name="connsiteY1" fmla="*/ 990186 h 1320386"/>
                <a:gd name="connsiteX2" fmla="*/ 118533 w 3459691"/>
                <a:gd name="connsiteY2" fmla="*/ 1083320 h 1320386"/>
                <a:gd name="connsiteX3" fmla="*/ 186266 w 3459691"/>
                <a:gd name="connsiteY3" fmla="*/ 1184920 h 1320386"/>
                <a:gd name="connsiteX4" fmla="*/ 228600 w 3459691"/>
                <a:gd name="connsiteY4" fmla="*/ 1125653 h 1320386"/>
                <a:gd name="connsiteX5" fmla="*/ 262466 w 3459691"/>
                <a:gd name="connsiteY5" fmla="*/ 1066386 h 1320386"/>
                <a:gd name="connsiteX6" fmla="*/ 372533 w 3459691"/>
                <a:gd name="connsiteY6" fmla="*/ 1151053 h 1320386"/>
                <a:gd name="connsiteX7" fmla="*/ 508000 w 3459691"/>
                <a:gd name="connsiteY7" fmla="*/ 1320386 h 1320386"/>
                <a:gd name="connsiteX8" fmla="*/ 702733 w 3459691"/>
                <a:gd name="connsiteY8" fmla="*/ 1193386 h 1320386"/>
                <a:gd name="connsiteX9" fmla="*/ 651933 w 3459691"/>
                <a:gd name="connsiteY9" fmla="*/ 1100253 h 1320386"/>
                <a:gd name="connsiteX10" fmla="*/ 795866 w 3459691"/>
                <a:gd name="connsiteY10" fmla="*/ 1227253 h 1320386"/>
                <a:gd name="connsiteX11" fmla="*/ 965200 w 3459691"/>
                <a:gd name="connsiteY11" fmla="*/ 1184920 h 1320386"/>
                <a:gd name="connsiteX12" fmla="*/ 965200 w 3459691"/>
                <a:gd name="connsiteY12" fmla="*/ 1083320 h 1320386"/>
                <a:gd name="connsiteX13" fmla="*/ 922866 w 3459691"/>
                <a:gd name="connsiteY13" fmla="*/ 897053 h 1320386"/>
                <a:gd name="connsiteX14" fmla="*/ 939800 w 3459691"/>
                <a:gd name="connsiteY14" fmla="*/ 812386 h 1320386"/>
                <a:gd name="connsiteX15" fmla="*/ 1100666 w 3459691"/>
                <a:gd name="connsiteY15" fmla="*/ 973253 h 1320386"/>
                <a:gd name="connsiteX16" fmla="*/ 1176866 w 3459691"/>
                <a:gd name="connsiteY16" fmla="*/ 1167986 h 1320386"/>
                <a:gd name="connsiteX17" fmla="*/ 1481666 w 3459691"/>
                <a:gd name="connsiteY17" fmla="*/ 1252653 h 1320386"/>
                <a:gd name="connsiteX18" fmla="*/ 1430866 w 3459691"/>
                <a:gd name="connsiteY18" fmla="*/ 1057920 h 1320386"/>
                <a:gd name="connsiteX19" fmla="*/ 1238514 w 3459691"/>
                <a:gd name="connsiteY19" fmla="*/ 763439 h 1320386"/>
                <a:gd name="connsiteX20" fmla="*/ 1117600 w 3459691"/>
                <a:gd name="connsiteY20" fmla="*/ 566853 h 1320386"/>
                <a:gd name="connsiteX21" fmla="*/ 1210733 w 3459691"/>
                <a:gd name="connsiteY21" fmla="*/ 270520 h 1320386"/>
                <a:gd name="connsiteX22" fmla="*/ 1337733 w 3459691"/>
                <a:gd name="connsiteY22" fmla="*/ 126586 h 1320386"/>
                <a:gd name="connsiteX23" fmla="*/ 1524794 w 3459691"/>
                <a:gd name="connsiteY23" fmla="*/ 10964 h 1320386"/>
                <a:gd name="connsiteX24" fmla="*/ 1820333 w 3459691"/>
                <a:gd name="connsiteY24" fmla="*/ 16520 h 1320386"/>
                <a:gd name="connsiteX25" fmla="*/ 2511689 w 3459691"/>
                <a:gd name="connsiteY25" fmla="*/ 114679 h 1320386"/>
                <a:gd name="connsiteX26" fmla="*/ 2861733 w 3459691"/>
                <a:gd name="connsiteY26" fmla="*/ 278986 h 1320386"/>
                <a:gd name="connsiteX27" fmla="*/ 3217333 w 3459691"/>
                <a:gd name="connsiteY27" fmla="*/ 482186 h 1320386"/>
                <a:gd name="connsiteX28" fmla="*/ 3459691 w 3459691"/>
                <a:gd name="connsiteY28" fmla="*/ 575584 h 1320386"/>
                <a:gd name="connsiteX0" fmla="*/ 0 w 3459691"/>
                <a:gd name="connsiteY0" fmla="*/ 778520 h 1320386"/>
                <a:gd name="connsiteX1" fmla="*/ 76200 w 3459691"/>
                <a:gd name="connsiteY1" fmla="*/ 990186 h 1320386"/>
                <a:gd name="connsiteX2" fmla="*/ 118533 w 3459691"/>
                <a:gd name="connsiteY2" fmla="*/ 1083320 h 1320386"/>
                <a:gd name="connsiteX3" fmla="*/ 186266 w 3459691"/>
                <a:gd name="connsiteY3" fmla="*/ 1184920 h 1320386"/>
                <a:gd name="connsiteX4" fmla="*/ 228600 w 3459691"/>
                <a:gd name="connsiteY4" fmla="*/ 1125653 h 1320386"/>
                <a:gd name="connsiteX5" fmla="*/ 262466 w 3459691"/>
                <a:gd name="connsiteY5" fmla="*/ 1066386 h 1320386"/>
                <a:gd name="connsiteX6" fmla="*/ 372533 w 3459691"/>
                <a:gd name="connsiteY6" fmla="*/ 1151053 h 1320386"/>
                <a:gd name="connsiteX7" fmla="*/ 508000 w 3459691"/>
                <a:gd name="connsiteY7" fmla="*/ 1320386 h 1320386"/>
                <a:gd name="connsiteX8" fmla="*/ 702733 w 3459691"/>
                <a:gd name="connsiteY8" fmla="*/ 1193386 h 1320386"/>
                <a:gd name="connsiteX9" fmla="*/ 651933 w 3459691"/>
                <a:gd name="connsiteY9" fmla="*/ 1100253 h 1320386"/>
                <a:gd name="connsiteX10" fmla="*/ 795866 w 3459691"/>
                <a:gd name="connsiteY10" fmla="*/ 1227253 h 1320386"/>
                <a:gd name="connsiteX11" fmla="*/ 965200 w 3459691"/>
                <a:gd name="connsiteY11" fmla="*/ 1184920 h 1320386"/>
                <a:gd name="connsiteX12" fmla="*/ 965200 w 3459691"/>
                <a:gd name="connsiteY12" fmla="*/ 1083320 h 1320386"/>
                <a:gd name="connsiteX13" fmla="*/ 922866 w 3459691"/>
                <a:gd name="connsiteY13" fmla="*/ 897053 h 1320386"/>
                <a:gd name="connsiteX14" fmla="*/ 939800 w 3459691"/>
                <a:gd name="connsiteY14" fmla="*/ 812386 h 1320386"/>
                <a:gd name="connsiteX15" fmla="*/ 1100666 w 3459691"/>
                <a:gd name="connsiteY15" fmla="*/ 973253 h 1320386"/>
                <a:gd name="connsiteX16" fmla="*/ 1176866 w 3459691"/>
                <a:gd name="connsiteY16" fmla="*/ 1167986 h 1320386"/>
                <a:gd name="connsiteX17" fmla="*/ 1481666 w 3459691"/>
                <a:gd name="connsiteY17" fmla="*/ 1252653 h 1320386"/>
                <a:gd name="connsiteX18" fmla="*/ 1430866 w 3459691"/>
                <a:gd name="connsiteY18" fmla="*/ 1057920 h 1320386"/>
                <a:gd name="connsiteX19" fmla="*/ 1238514 w 3459691"/>
                <a:gd name="connsiteY19" fmla="*/ 763439 h 1320386"/>
                <a:gd name="connsiteX20" fmla="*/ 1150938 w 3459691"/>
                <a:gd name="connsiteY20" fmla="*/ 504941 h 1320386"/>
                <a:gd name="connsiteX21" fmla="*/ 1210733 w 3459691"/>
                <a:gd name="connsiteY21" fmla="*/ 270520 h 1320386"/>
                <a:gd name="connsiteX22" fmla="*/ 1337733 w 3459691"/>
                <a:gd name="connsiteY22" fmla="*/ 126586 h 1320386"/>
                <a:gd name="connsiteX23" fmla="*/ 1524794 w 3459691"/>
                <a:gd name="connsiteY23" fmla="*/ 10964 h 1320386"/>
                <a:gd name="connsiteX24" fmla="*/ 1820333 w 3459691"/>
                <a:gd name="connsiteY24" fmla="*/ 16520 h 1320386"/>
                <a:gd name="connsiteX25" fmla="*/ 2511689 w 3459691"/>
                <a:gd name="connsiteY25" fmla="*/ 114679 h 1320386"/>
                <a:gd name="connsiteX26" fmla="*/ 2861733 w 3459691"/>
                <a:gd name="connsiteY26" fmla="*/ 278986 h 1320386"/>
                <a:gd name="connsiteX27" fmla="*/ 3217333 w 3459691"/>
                <a:gd name="connsiteY27" fmla="*/ 482186 h 1320386"/>
                <a:gd name="connsiteX28" fmla="*/ 3459691 w 3459691"/>
                <a:gd name="connsiteY28" fmla="*/ 575584 h 1320386"/>
                <a:gd name="connsiteX0" fmla="*/ 0 w 3459691"/>
                <a:gd name="connsiteY0" fmla="*/ 778520 h 1320386"/>
                <a:gd name="connsiteX1" fmla="*/ 76200 w 3459691"/>
                <a:gd name="connsiteY1" fmla="*/ 990186 h 1320386"/>
                <a:gd name="connsiteX2" fmla="*/ 118533 w 3459691"/>
                <a:gd name="connsiteY2" fmla="*/ 1083320 h 1320386"/>
                <a:gd name="connsiteX3" fmla="*/ 186266 w 3459691"/>
                <a:gd name="connsiteY3" fmla="*/ 1184920 h 1320386"/>
                <a:gd name="connsiteX4" fmla="*/ 228600 w 3459691"/>
                <a:gd name="connsiteY4" fmla="*/ 1125653 h 1320386"/>
                <a:gd name="connsiteX5" fmla="*/ 262466 w 3459691"/>
                <a:gd name="connsiteY5" fmla="*/ 1066386 h 1320386"/>
                <a:gd name="connsiteX6" fmla="*/ 372533 w 3459691"/>
                <a:gd name="connsiteY6" fmla="*/ 1151053 h 1320386"/>
                <a:gd name="connsiteX7" fmla="*/ 508000 w 3459691"/>
                <a:gd name="connsiteY7" fmla="*/ 1320386 h 1320386"/>
                <a:gd name="connsiteX8" fmla="*/ 702733 w 3459691"/>
                <a:gd name="connsiteY8" fmla="*/ 1193386 h 1320386"/>
                <a:gd name="connsiteX9" fmla="*/ 651933 w 3459691"/>
                <a:gd name="connsiteY9" fmla="*/ 1100253 h 1320386"/>
                <a:gd name="connsiteX10" fmla="*/ 795866 w 3459691"/>
                <a:gd name="connsiteY10" fmla="*/ 1227253 h 1320386"/>
                <a:gd name="connsiteX11" fmla="*/ 965200 w 3459691"/>
                <a:gd name="connsiteY11" fmla="*/ 1184920 h 1320386"/>
                <a:gd name="connsiteX12" fmla="*/ 965200 w 3459691"/>
                <a:gd name="connsiteY12" fmla="*/ 1083320 h 1320386"/>
                <a:gd name="connsiteX13" fmla="*/ 922866 w 3459691"/>
                <a:gd name="connsiteY13" fmla="*/ 897053 h 1320386"/>
                <a:gd name="connsiteX14" fmla="*/ 939800 w 3459691"/>
                <a:gd name="connsiteY14" fmla="*/ 812386 h 1320386"/>
                <a:gd name="connsiteX15" fmla="*/ 1100666 w 3459691"/>
                <a:gd name="connsiteY15" fmla="*/ 973253 h 1320386"/>
                <a:gd name="connsiteX16" fmla="*/ 1176866 w 3459691"/>
                <a:gd name="connsiteY16" fmla="*/ 1167986 h 1320386"/>
                <a:gd name="connsiteX17" fmla="*/ 1481666 w 3459691"/>
                <a:gd name="connsiteY17" fmla="*/ 1252653 h 1320386"/>
                <a:gd name="connsiteX18" fmla="*/ 1430866 w 3459691"/>
                <a:gd name="connsiteY18" fmla="*/ 1057920 h 1320386"/>
                <a:gd name="connsiteX19" fmla="*/ 1238514 w 3459691"/>
                <a:gd name="connsiteY19" fmla="*/ 763439 h 1320386"/>
                <a:gd name="connsiteX20" fmla="*/ 1150938 w 3459691"/>
                <a:gd name="connsiteY20" fmla="*/ 504941 h 1320386"/>
                <a:gd name="connsiteX21" fmla="*/ 1213114 w 3459691"/>
                <a:gd name="connsiteY21" fmla="*/ 218132 h 1320386"/>
                <a:gd name="connsiteX22" fmla="*/ 1337733 w 3459691"/>
                <a:gd name="connsiteY22" fmla="*/ 126586 h 1320386"/>
                <a:gd name="connsiteX23" fmla="*/ 1524794 w 3459691"/>
                <a:gd name="connsiteY23" fmla="*/ 10964 h 1320386"/>
                <a:gd name="connsiteX24" fmla="*/ 1820333 w 3459691"/>
                <a:gd name="connsiteY24" fmla="*/ 16520 h 1320386"/>
                <a:gd name="connsiteX25" fmla="*/ 2511689 w 3459691"/>
                <a:gd name="connsiteY25" fmla="*/ 114679 h 1320386"/>
                <a:gd name="connsiteX26" fmla="*/ 2861733 w 3459691"/>
                <a:gd name="connsiteY26" fmla="*/ 278986 h 1320386"/>
                <a:gd name="connsiteX27" fmla="*/ 3217333 w 3459691"/>
                <a:gd name="connsiteY27" fmla="*/ 482186 h 1320386"/>
                <a:gd name="connsiteX28" fmla="*/ 3459691 w 3459691"/>
                <a:gd name="connsiteY28" fmla="*/ 575584 h 1320386"/>
                <a:gd name="connsiteX0" fmla="*/ 0 w 3459691"/>
                <a:gd name="connsiteY0" fmla="*/ 775384 h 1317250"/>
                <a:gd name="connsiteX1" fmla="*/ 76200 w 3459691"/>
                <a:gd name="connsiteY1" fmla="*/ 987050 h 1317250"/>
                <a:gd name="connsiteX2" fmla="*/ 118533 w 3459691"/>
                <a:gd name="connsiteY2" fmla="*/ 1080184 h 1317250"/>
                <a:gd name="connsiteX3" fmla="*/ 186266 w 3459691"/>
                <a:gd name="connsiteY3" fmla="*/ 1181784 h 1317250"/>
                <a:gd name="connsiteX4" fmla="*/ 228600 w 3459691"/>
                <a:gd name="connsiteY4" fmla="*/ 1122517 h 1317250"/>
                <a:gd name="connsiteX5" fmla="*/ 262466 w 3459691"/>
                <a:gd name="connsiteY5" fmla="*/ 1063250 h 1317250"/>
                <a:gd name="connsiteX6" fmla="*/ 372533 w 3459691"/>
                <a:gd name="connsiteY6" fmla="*/ 1147917 h 1317250"/>
                <a:gd name="connsiteX7" fmla="*/ 508000 w 3459691"/>
                <a:gd name="connsiteY7" fmla="*/ 1317250 h 1317250"/>
                <a:gd name="connsiteX8" fmla="*/ 702733 w 3459691"/>
                <a:gd name="connsiteY8" fmla="*/ 1190250 h 1317250"/>
                <a:gd name="connsiteX9" fmla="*/ 651933 w 3459691"/>
                <a:gd name="connsiteY9" fmla="*/ 1097117 h 1317250"/>
                <a:gd name="connsiteX10" fmla="*/ 795866 w 3459691"/>
                <a:gd name="connsiteY10" fmla="*/ 1224117 h 1317250"/>
                <a:gd name="connsiteX11" fmla="*/ 965200 w 3459691"/>
                <a:gd name="connsiteY11" fmla="*/ 1181784 h 1317250"/>
                <a:gd name="connsiteX12" fmla="*/ 965200 w 3459691"/>
                <a:gd name="connsiteY12" fmla="*/ 1080184 h 1317250"/>
                <a:gd name="connsiteX13" fmla="*/ 922866 w 3459691"/>
                <a:gd name="connsiteY13" fmla="*/ 893917 h 1317250"/>
                <a:gd name="connsiteX14" fmla="*/ 939800 w 3459691"/>
                <a:gd name="connsiteY14" fmla="*/ 809250 h 1317250"/>
                <a:gd name="connsiteX15" fmla="*/ 1100666 w 3459691"/>
                <a:gd name="connsiteY15" fmla="*/ 970117 h 1317250"/>
                <a:gd name="connsiteX16" fmla="*/ 1176866 w 3459691"/>
                <a:gd name="connsiteY16" fmla="*/ 1164850 h 1317250"/>
                <a:gd name="connsiteX17" fmla="*/ 1481666 w 3459691"/>
                <a:gd name="connsiteY17" fmla="*/ 1249517 h 1317250"/>
                <a:gd name="connsiteX18" fmla="*/ 1430866 w 3459691"/>
                <a:gd name="connsiteY18" fmla="*/ 1054784 h 1317250"/>
                <a:gd name="connsiteX19" fmla="*/ 1238514 w 3459691"/>
                <a:gd name="connsiteY19" fmla="*/ 760303 h 1317250"/>
                <a:gd name="connsiteX20" fmla="*/ 1150938 w 3459691"/>
                <a:gd name="connsiteY20" fmla="*/ 501805 h 1317250"/>
                <a:gd name="connsiteX21" fmla="*/ 1213114 w 3459691"/>
                <a:gd name="connsiteY21" fmla="*/ 214996 h 1317250"/>
                <a:gd name="connsiteX22" fmla="*/ 1356783 w 3459691"/>
                <a:gd name="connsiteY22" fmla="*/ 78207 h 1317250"/>
                <a:gd name="connsiteX23" fmla="*/ 1524794 w 3459691"/>
                <a:gd name="connsiteY23" fmla="*/ 7828 h 1317250"/>
                <a:gd name="connsiteX24" fmla="*/ 1820333 w 3459691"/>
                <a:gd name="connsiteY24" fmla="*/ 13384 h 1317250"/>
                <a:gd name="connsiteX25" fmla="*/ 2511689 w 3459691"/>
                <a:gd name="connsiteY25" fmla="*/ 111543 h 1317250"/>
                <a:gd name="connsiteX26" fmla="*/ 2861733 w 3459691"/>
                <a:gd name="connsiteY26" fmla="*/ 275850 h 1317250"/>
                <a:gd name="connsiteX27" fmla="*/ 3217333 w 3459691"/>
                <a:gd name="connsiteY27" fmla="*/ 479050 h 1317250"/>
                <a:gd name="connsiteX28" fmla="*/ 3459691 w 3459691"/>
                <a:gd name="connsiteY28" fmla="*/ 572448 h 1317250"/>
                <a:gd name="connsiteX0" fmla="*/ 0 w 3459691"/>
                <a:gd name="connsiteY0" fmla="*/ 775384 h 1317250"/>
                <a:gd name="connsiteX1" fmla="*/ 76200 w 3459691"/>
                <a:gd name="connsiteY1" fmla="*/ 987050 h 1317250"/>
                <a:gd name="connsiteX2" fmla="*/ 118533 w 3459691"/>
                <a:gd name="connsiteY2" fmla="*/ 1080184 h 1317250"/>
                <a:gd name="connsiteX3" fmla="*/ 186266 w 3459691"/>
                <a:gd name="connsiteY3" fmla="*/ 1181784 h 1317250"/>
                <a:gd name="connsiteX4" fmla="*/ 228600 w 3459691"/>
                <a:gd name="connsiteY4" fmla="*/ 1122517 h 1317250"/>
                <a:gd name="connsiteX5" fmla="*/ 262466 w 3459691"/>
                <a:gd name="connsiteY5" fmla="*/ 1063250 h 1317250"/>
                <a:gd name="connsiteX6" fmla="*/ 372533 w 3459691"/>
                <a:gd name="connsiteY6" fmla="*/ 1147917 h 1317250"/>
                <a:gd name="connsiteX7" fmla="*/ 508000 w 3459691"/>
                <a:gd name="connsiteY7" fmla="*/ 1317250 h 1317250"/>
                <a:gd name="connsiteX8" fmla="*/ 702733 w 3459691"/>
                <a:gd name="connsiteY8" fmla="*/ 1190250 h 1317250"/>
                <a:gd name="connsiteX9" fmla="*/ 651933 w 3459691"/>
                <a:gd name="connsiteY9" fmla="*/ 1097117 h 1317250"/>
                <a:gd name="connsiteX10" fmla="*/ 795866 w 3459691"/>
                <a:gd name="connsiteY10" fmla="*/ 1224117 h 1317250"/>
                <a:gd name="connsiteX11" fmla="*/ 965200 w 3459691"/>
                <a:gd name="connsiteY11" fmla="*/ 1181784 h 1317250"/>
                <a:gd name="connsiteX12" fmla="*/ 965200 w 3459691"/>
                <a:gd name="connsiteY12" fmla="*/ 1080184 h 1317250"/>
                <a:gd name="connsiteX13" fmla="*/ 922866 w 3459691"/>
                <a:gd name="connsiteY13" fmla="*/ 893917 h 1317250"/>
                <a:gd name="connsiteX14" fmla="*/ 939800 w 3459691"/>
                <a:gd name="connsiteY14" fmla="*/ 809250 h 1317250"/>
                <a:gd name="connsiteX15" fmla="*/ 1100666 w 3459691"/>
                <a:gd name="connsiteY15" fmla="*/ 970117 h 1317250"/>
                <a:gd name="connsiteX16" fmla="*/ 1176866 w 3459691"/>
                <a:gd name="connsiteY16" fmla="*/ 1164850 h 1317250"/>
                <a:gd name="connsiteX17" fmla="*/ 1481666 w 3459691"/>
                <a:gd name="connsiteY17" fmla="*/ 1249517 h 1317250"/>
                <a:gd name="connsiteX18" fmla="*/ 1430866 w 3459691"/>
                <a:gd name="connsiteY18" fmla="*/ 1054784 h 1317250"/>
                <a:gd name="connsiteX19" fmla="*/ 1238514 w 3459691"/>
                <a:gd name="connsiteY19" fmla="*/ 760303 h 1317250"/>
                <a:gd name="connsiteX20" fmla="*/ 1183746 w 3459691"/>
                <a:gd name="connsiteY20" fmla="*/ 455767 h 1317250"/>
                <a:gd name="connsiteX21" fmla="*/ 1150938 w 3459691"/>
                <a:gd name="connsiteY21" fmla="*/ 501805 h 1317250"/>
                <a:gd name="connsiteX22" fmla="*/ 1213114 w 3459691"/>
                <a:gd name="connsiteY22" fmla="*/ 214996 h 1317250"/>
                <a:gd name="connsiteX23" fmla="*/ 1356783 w 3459691"/>
                <a:gd name="connsiteY23" fmla="*/ 78207 h 1317250"/>
                <a:gd name="connsiteX24" fmla="*/ 1524794 w 3459691"/>
                <a:gd name="connsiteY24" fmla="*/ 7828 h 1317250"/>
                <a:gd name="connsiteX25" fmla="*/ 1820333 w 3459691"/>
                <a:gd name="connsiteY25" fmla="*/ 13384 h 1317250"/>
                <a:gd name="connsiteX26" fmla="*/ 2511689 w 3459691"/>
                <a:gd name="connsiteY26" fmla="*/ 111543 h 1317250"/>
                <a:gd name="connsiteX27" fmla="*/ 2861733 w 3459691"/>
                <a:gd name="connsiteY27" fmla="*/ 275850 h 1317250"/>
                <a:gd name="connsiteX28" fmla="*/ 3217333 w 3459691"/>
                <a:gd name="connsiteY28" fmla="*/ 479050 h 1317250"/>
                <a:gd name="connsiteX29" fmla="*/ 3459691 w 3459691"/>
                <a:gd name="connsiteY29" fmla="*/ 572448 h 1317250"/>
                <a:gd name="connsiteX0" fmla="*/ 0 w 3459691"/>
                <a:gd name="connsiteY0" fmla="*/ 775384 h 1317250"/>
                <a:gd name="connsiteX1" fmla="*/ 76200 w 3459691"/>
                <a:gd name="connsiteY1" fmla="*/ 987050 h 1317250"/>
                <a:gd name="connsiteX2" fmla="*/ 118533 w 3459691"/>
                <a:gd name="connsiteY2" fmla="*/ 1080184 h 1317250"/>
                <a:gd name="connsiteX3" fmla="*/ 186266 w 3459691"/>
                <a:gd name="connsiteY3" fmla="*/ 1181784 h 1317250"/>
                <a:gd name="connsiteX4" fmla="*/ 228600 w 3459691"/>
                <a:gd name="connsiteY4" fmla="*/ 1122517 h 1317250"/>
                <a:gd name="connsiteX5" fmla="*/ 262466 w 3459691"/>
                <a:gd name="connsiteY5" fmla="*/ 1063250 h 1317250"/>
                <a:gd name="connsiteX6" fmla="*/ 372533 w 3459691"/>
                <a:gd name="connsiteY6" fmla="*/ 1147917 h 1317250"/>
                <a:gd name="connsiteX7" fmla="*/ 508000 w 3459691"/>
                <a:gd name="connsiteY7" fmla="*/ 1317250 h 1317250"/>
                <a:gd name="connsiteX8" fmla="*/ 702733 w 3459691"/>
                <a:gd name="connsiteY8" fmla="*/ 1190250 h 1317250"/>
                <a:gd name="connsiteX9" fmla="*/ 651933 w 3459691"/>
                <a:gd name="connsiteY9" fmla="*/ 1097117 h 1317250"/>
                <a:gd name="connsiteX10" fmla="*/ 795866 w 3459691"/>
                <a:gd name="connsiteY10" fmla="*/ 1224117 h 1317250"/>
                <a:gd name="connsiteX11" fmla="*/ 965200 w 3459691"/>
                <a:gd name="connsiteY11" fmla="*/ 1181784 h 1317250"/>
                <a:gd name="connsiteX12" fmla="*/ 965200 w 3459691"/>
                <a:gd name="connsiteY12" fmla="*/ 1080184 h 1317250"/>
                <a:gd name="connsiteX13" fmla="*/ 922866 w 3459691"/>
                <a:gd name="connsiteY13" fmla="*/ 893917 h 1317250"/>
                <a:gd name="connsiteX14" fmla="*/ 939800 w 3459691"/>
                <a:gd name="connsiteY14" fmla="*/ 809250 h 1317250"/>
                <a:gd name="connsiteX15" fmla="*/ 1100666 w 3459691"/>
                <a:gd name="connsiteY15" fmla="*/ 970117 h 1317250"/>
                <a:gd name="connsiteX16" fmla="*/ 1176866 w 3459691"/>
                <a:gd name="connsiteY16" fmla="*/ 1164850 h 1317250"/>
                <a:gd name="connsiteX17" fmla="*/ 1481666 w 3459691"/>
                <a:gd name="connsiteY17" fmla="*/ 1249517 h 1317250"/>
                <a:gd name="connsiteX18" fmla="*/ 1430866 w 3459691"/>
                <a:gd name="connsiteY18" fmla="*/ 1054784 h 1317250"/>
                <a:gd name="connsiteX19" fmla="*/ 1238514 w 3459691"/>
                <a:gd name="connsiteY19" fmla="*/ 760303 h 1317250"/>
                <a:gd name="connsiteX20" fmla="*/ 1183746 w 3459691"/>
                <a:gd name="connsiteY20" fmla="*/ 455767 h 1317250"/>
                <a:gd name="connsiteX21" fmla="*/ 1213114 w 3459691"/>
                <a:gd name="connsiteY21" fmla="*/ 214996 h 1317250"/>
                <a:gd name="connsiteX22" fmla="*/ 1356783 w 3459691"/>
                <a:gd name="connsiteY22" fmla="*/ 78207 h 1317250"/>
                <a:gd name="connsiteX23" fmla="*/ 1524794 w 3459691"/>
                <a:gd name="connsiteY23" fmla="*/ 7828 h 1317250"/>
                <a:gd name="connsiteX24" fmla="*/ 1820333 w 3459691"/>
                <a:gd name="connsiteY24" fmla="*/ 13384 h 1317250"/>
                <a:gd name="connsiteX25" fmla="*/ 2511689 w 3459691"/>
                <a:gd name="connsiteY25" fmla="*/ 111543 h 1317250"/>
                <a:gd name="connsiteX26" fmla="*/ 2861733 w 3459691"/>
                <a:gd name="connsiteY26" fmla="*/ 275850 h 1317250"/>
                <a:gd name="connsiteX27" fmla="*/ 3217333 w 3459691"/>
                <a:gd name="connsiteY27" fmla="*/ 479050 h 1317250"/>
                <a:gd name="connsiteX28" fmla="*/ 3459691 w 3459691"/>
                <a:gd name="connsiteY28" fmla="*/ 572448 h 1317250"/>
                <a:gd name="connsiteX0" fmla="*/ 0 w 3459691"/>
                <a:gd name="connsiteY0" fmla="*/ 775384 h 1317250"/>
                <a:gd name="connsiteX1" fmla="*/ 76200 w 3459691"/>
                <a:gd name="connsiteY1" fmla="*/ 987050 h 1317250"/>
                <a:gd name="connsiteX2" fmla="*/ 118533 w 3459691"/>
                <a:gd name="connsiteY2" fmla="*/ 1080184 h 1317250"/>
                <a:gd name="connsiteX3" fmla="*/ 186266 w 3459691"/>
                <a:gd name="connsiteY3" fmla="*/ 1181784 h 1317250"/>
                <a:gd name="connsiteX4" fmla="*/ 228600 w 3459691"/>
                <a:gd name="connsiteY4" fmla="*/ 1122517 h 1317250"/>
                <a:gd name="connsiteX5" fmla="*/ 262466 w 3459691"/>
                <a:gd name="connsiteY5" fmla="*/ 1063250 h 1317250"/>
                <a:gd name="connsiteX6" fmla="*/ 372533 w 3459691"/>
                <a:gd name="connsiteY6" fmla="*/ 1147917 h 1317250"/>
                <a:gd name="connsiteX7" fmla="*/ 508000 w 3459691"/>
                <a:gd name="connsiteY7" fmla="*/ 1317250 h 1317250"/>
                <a:gd name="connsiteX8" fmla="*/ 702733 w 3459691"/>
                <a:gd name="connsiteY8" fmla="*/ 1190250 h 1317250"/>
                <a:gd name="connsiteX9" fmla="*/ 651933 w 3459691"/>
                <a:gd name="connsiteY9" fmla="*/ 1097117 h 1317250"/>
                <a:gd name="connsiteX10" fmla="*/ 795866 w 3459691"/>
                <a:gd name="connsiteY10" fmla="*/ 1224117 h 1317250"/>
                <a:gd name="connsiteX11" fmla="*/ 965200 w 3459691"/>
                <a:gd name="connsiteY11" fmla="*/ 1181784 h 1317250"/>
                <a:gd name="connsiteX12" fmla="*/ 965200 w 3459691"/>
                <a:gd name="connsiteY12" fmla="*/ 1080184 h 1317250"/>
                <a:gd name="connsiteX13" fmla="*/ 922866 w 3459691"/>
                <a:gd name="connsiteY13" fmla="*/ 893917 h 1317250"/>
                <a:gd name="connsiteX14" fmla="*/ 939800 w 3459691"/>
                <a:gd name="connsiteY14" fmla="*/ 809250 h 1317250"/>
                <a:gd name="connsiteX15" fmla="*/ 1100666 w 3459691"/>
                <a:gd name="connsiteY15" fmla="*/ 970117 h 1317250"/>
                <a:gd name="connsiteX16" fmla="*/ 1176866 w 3459691"/>
                <a:gd name="connsiteY16" fmla="*/ 1164850 h 1317250"/>
                <a:gd name="connsiteX17" fmla="*/ 1481666 w 3459691"/>
                <a:gd name="connsiteY17" fmla="*/ 1249517 h 1317250"/>
                <a:gd name="connsiteX18" fmla="*/ 1430866 w 3459691"/>
                <a:gd name="connsiteY18" fmla="*/ 1054784 h 1317250"/>
                <a:gd name="connsiteX19" fmla="*/ 1238514 w 3459691"/>
                <a:gd name="connsiteY19" fmla="*/ 760303 h 1317250"/>
                <a:gd name="connsiteX20" fmla="*/ 1183746 w 3459691"/>
                <a:gd name="connsiteY20" fmla="*/ 455767 h 1317250"/>
                <a:gd name="connsiteX21" fmla="*/ 1227401 w 3459691"/>
                <a:gd name="connsiteY21" fmla="*/ 214996 h 1317250"/>
                <a:gd name="connsiteX22" fmla="*/ 1356783 w 3459691"/>
                <a:gd name="connsiteY22" fmla="*/ 78207 h 1317250"/>
                <a:gd name="connsiteX23" fmla="*/ 1524794 w 3459691"/>
                <a:gd name="connsiteY23" fmla="*/ 7828 h 1317250"/>
                <a:gd name="connsiteX24" fmla="*/ 1820333 w 3459691"/>
                <a:gd name="connsiteY24" fmla="*/ 13384 h 1317250"/>
                <a:gd name="connsiteX25" fmla="*/ 2511689 w 3459691"/>
                <a:gd name="connsiteY25" fmla="*/ 111543 h 1317250"/>
                <a:gd name="connsiteX26" fmla="*/ 2861733 w 3459691"/>
                <a:gd name="connsiteY26" fmla="*/ 275850 h 1317250"/>
                <a:gd name="connsiteX27" fmla="*/ 3217333 w 3459691"/>
                <a:gd name="connsiteY27" fmla="*/ 479050 h 1317250"/>
                <a:gd name="connsiteX28" fmla="*/ 3459691 w 3459691"/>
                <a:gd name="connsiteY28" fmla="*/ 572448 h 1317250"/>
                <a:gd name="connsiteX0" fmla="*/ 0 w 3778778"/>
                <a:gd name="connsiteY0" fmla="*/ 563453 h 1317250"/>
                <a:gd name="connsiteX1" fmla="*/ 395287 w 3778778"/>
                <a:gd name="connsiteY1" fmla="*/ 987050 h 1317250"/>
                <a:gd name="connsiteX2" fmla="*/ 437620 w 3778778"/>
                <a:gd name="connsiteY2" fmla="*/ 1080184 h 1317250"/>
                <a:gd name="connsiteX3" fmla="*/ 505353 w 3778778"/>
                <a:gd name="connsiteY3" fmla="*/ 1181784 h 1317250"/>
                <a:gd name="connsiteX4" fmla="*/ 547687 w 3778778"/>
                <a:gd name="connsiteY4" fmla="*/ 1122517 h 1317250"/>
                <a:gd name="connsiteX5" fmla="*/ 581553 w 3778778"/>
                <a:gd name="connsiteY5" fmla="*/ 1063250 h 1317250"/>
                <a:gd name="connsiteX6" fmla="*/ 691620 w 3778778"/>
                <a:gd name="connsiteY6" fmla="*/ 1147917 h 1317250"/>
                <a:gd name="connsiteX7" fmla="*/ 827087 w 3778778"/>
                <a:gd name="connsiteY7" fmla="*/ 1317250 h 1317250"/>
                <a:gd name="connsiteX8" fmla="*/ 1021820 w 3778778"/>
                <a:gd name="connsiteY8" fmla="*/ 1190250 h 1317250"/>
                <a:gd name="connsiteX9" fmla="*/ 971020 w 3778778"/>
                <a:gd name="connsiteY9" fmla="*/ 1097117 h 1317250"/>
                <a:gd name="connsiteX10" fmla="*/ 1114953 w 3778778"/>
                <a:gd name="connsiteY10" fmla="*/ 1224117 h 1317250"/>
                <a:gd name="connsiteX11" fmla="*/ 1284287 w 3778778"/>
                <a:gd name="connsiteY11" fmla="*/ 1181784 h 1317250"/>
                <a:gd name="connsiteX12" fmla="*/ 1284287 w 3778778"/>
                <a:gd name="connsiteY12" fmla="*/ 1080184 h 1317250"/>
                <a:gd name="connsiteX13" fmla="*/ 1241953 w 3778778"/>
                <a:gd name="connsiteY13" fmla="*/ 893917 h 1317250"/>
                <a:gd name="connsiteX14" fmla="*/ 1258887 w 3778778"/>
                <a:gd name="connsiteY14" fmla="*/ 809250 h 1317250"/>
                <a:gd name="connsiteX15" fmla="*/ 1419753 w 3778778"/>
                <a:gd name="connsiteY15" fmla="*/ 970117 h 1317250"/>
                <a:gd name="connsiteX16" fmla="*/ 1495953 w 3778778"/>
                <a:gd name="connsiteY16" fmla="*/ 1164850 h 1317250"/>
                <a:gd name="connsiteX17" fmla="*/ 1800753 w 3778778"/>
                <a:gd name="connsiteY17" fmla="*/ 1249517 h 1317250"/>
                <a:gd name="connsiteX18" fmla="*/ 1749953 w 3778778"/>
                <a:gd name="connsiteY18" fmla="*/ 1054784 h 1317250"/>
                <a:gd name="connsiteX19" fmla="*/ 1557601 w 3778778"/>
                <a:gd name="connsiteY19" fmla="*/ 760303 h 1317250"/>
                <a:gd name="connsiteX20" fmla="*/ 1502833 w 3778778"/>
                <a:gd name="connsiteY20" fmla="*/ 455767 h 1317250"/>
                <a:gd name="connsiteX21" fmla="*/ 1546488 w 3778778"/>
                <a:gd name="connsiteY21" fmla="*/ 214996 h 1317250"/>
                <a:gd name="connsiteX22" fmla="*/ 1675870 w 3778778"/>
                <a:gd name="connsiteY22" fmla="*/ 78207 h 1317250"/>
                <a:gd name="connsiteX23" fmla="*/ 1843881 w 3778778"/>
                <a:gd name="connsiteY23" fmla="*/ 7828 h 1317250"/>
                <a:gd name="connsiteX24" fmla="*/ 2139420 w 3778778"/>
                <a:gd name="connsiteY24" fmla="*/ 13384 h 1317250"/>
                <a:gd name="connsiteX25" fmla="*/ 2830776 w 3778778"/>
                <a:gd name="connsiteY25" fmla="*/ 111543 h 1317250"/>
                <a:gd name="connsiteX26" fmla="*/ 3180820 w 3778778"/>
                <a:gd name="connsiteY26" fmla="*/ 275850 h 1317250"/>
                <a:gd name="connsiteX27" fmla="*/ 3536420 w 3778778"/>
                <a:gd name="connsiteY27" fmla="*/ 479050 h 1317250"/>
                <a:gd name="connsiteX28" fmla="*/ 3778778 w 3778778"/>
                <a:gd name="connsiteY28" fmla="*/ 572448 h 1317250"/>
                <a:gd name="connsiteX0" fmla="*/ 0 w 3778778"/>
                <a:gd name="connsiteY0" fmla="*/ 563453 h 1317250"/>
                <a:gd name="connsiteX1" fmla="*/ 395287 w 3778778"/>
                <a:gd name="connsiteY1" fmla="*/ 987050 h 1317250"/>
                <a:gd name="connsiteX2" fmla="*/ 437620 w 3778778"/>
                <a:gd name="connsiteY2" fmla="*/ 1080184 h 1317250"/>
                <a:gd name="connsiteX3" fmla="*/ 505353 w 3778778"/>
                <a:gd name="connsiteY3" fmla="*/ 1181784 h 1317250"/>
                <a:gd name="connsiteX4" fmla="*/ 547687 w 3778778"/>
                <a:gd name="connsiteY4" fmla="*/ 1122517 h 1317250"/>
                <a:gd name="connsiteX5" fmla="*/ 581553 w 3778778"/>
                <a:gd name="connsiteY5" fmla="*/ 1063250 h 1317250"/>
                <a:gd name="connsiteX6" fmla="*/ 691620 w 3778778"/>
                <a:gd name="connsiteY6" fmla="*/ 1147917 h 1317250"/>
                <a:gd name="connsiteX7" fmla="*/ 827087 w 3778778"/>
                <a:gd name="connsiteY7" fmla="*/ 1317250 h 1317250"/>
                <a:gd name="connsiteX8" fmla="*/ 1021820 w 3778778"/>
                <a:gd name="connsiteY8" fmla="*/ 1190250 h 1317250"/>
                <a:gd name="connsiteX9" fmla="*/ 971020 w 3778778"/>
                <a:gd name="connsiteY9" fmla="*/ 1097117 h 1317250"/>
                <a:gd name="connsiteX10" fmla="*/ 1114953 w 3778778"/>
                <a:gd name="connsiteY10" fmla="*/ 1224117 h 1317250"/>
                <a:gd name="connsiteX11" fmla="*/ 1284287 w 3778778"/>
                <a:gd name="connsiteY11" fmla="*/ 1181784 h 1317250"/>
                <a:gd name="connsiteX12" fmla="*/ 1284287 w 3778778"/>
                <a:gd name="connsiteY12" fmla="*/ 1080184 h 1317250"/>
                <a:gd name="connsiteX13" fmla="*/ 1241953 w 3778778"/>
                <a:gd name="connsiteY13" fmla="*/ 893917 h 1317250"/>
                <a:gd name="connsiteX14" fmla="*/ 1258887 w 3778778"/>
                <a:gd name="connsiteY14" fmla="*/ 809250 h 1317250"/>
                <a:gd name="connsiteX15" fmla="*/ 1419753 w 3778778"/>
                <a:gd name="connsiteY15" fmla="*/ 970117 h 1317250"/>
                <a:gd name="connsiteX16" fmla="*/ 1495953 w 3778778"/>
                <a:gd name="connsiteY16" fmla="*/ 1164850 h 1317250"/>
                <a:gd name="connsiteX17" fmla="*/ 1800753 w 3778778"/>
                <a:gd name="connsiteY17" fmla="*/ 1249517 h 1317250"/>
                <a:gd name="connsiteX18" fmla="*/ 1749953 w 3778778"/>
                <a:gd name="connsiteY18" fmla="*/ 1054784 h 1317250"/>
                <a:gd name="connsiteX19" fmla="*/ 1557601 w 3778778"/>
                <a:gd name="connsiteY19" fmla="*/ 760303 h 1317250"/>
                <a:gd name="connsiteX20" fmla="*/ 1502833 w 3778778"/>
                <a:gd name="connsiteY20" fmla="*/ 455767 h 1317250"/>
                <a:gd name="connsiteX21" fmla="*/ 1546488 w 3778778"/>
                <a:gd name="connsiteY21" fmla="*/ 214996 h 1317250"/>
                <a:gd name="connsiteX22" fmla="*/ 1675870 w 3778778"/>
                <a:gd name="connsiteY22" fmla="*/ 78207 h 1317250"/>
                <a:gd name="connsiteX23" fmla="*/ 1843881 w 3778778"/>
                <a:gd name="connsiteY23" fmla="*/ 7828 h 1317250"/>
                <a:gd name="connsiteX24" fmla="*/ 2139420 w 3778778"/>
                <a:gd name="connsiteY24" fmla="*/ 13384 h 1317250"/>
                <a:gd name="connsiteX25" fmla="*/ 2830776 w 3778778"/>
                <a:gd name="connsiteY25" fmla="*/ 111543 h 1317250"/>
                <a:gd name="connsiteX26" fmla="*/ 3180820 w 3778778"/>
                <a:gd name="connsiteY26" fmla="*/ 275850 h 1317250"/>
                <a:gd name="connsiteX27" fmla="*/ 3536420 w 3778778"/>
                <a:gd name="connsiteY27" fmla="*/ 479050 h 1317250"/>
                <a:gd name="connsiteX28" fmla="*/ 3778778 w 3778778"/>
                <a:gd name="connsiteY28" fmla="*/ 572448 h 1317250"/>
                <a:gd name="connsiteX0" fmla="*/ 0 w 3778778"/>
                <a:gd name="connsiteY0" fmla="*/ 563453 h 1317250"/>
                <a:gd name="connsiteX1" fmla="*/ 395287 w 3778778"/>
                <a:gd name="connsiteY1" fmla="*/ 987050 h 1317250"/>
                <a:gd name="connsiteX2" fmla="*/ 437620 w 3778778"/>
                <a:gd name="connsiteY2" fmla="*/ 1080184 h 1317250"/>
                <a:gd name="connsiteX3" fmla="*/ 505353 w 3778778"/>
                <a:gd name="connsiteY3" fmla="*/ 1181784 h 1317250"/>
                <a:gd name="connsiteX4" fmla="*/ 547687 w 3778778"/>
                <a:gd name="connsiteY4" fmla="*/ 1122517 h 1317250"/>
                <a:gd name="connsiteX5" fmla="*/ 581553 w 3778778"/>
                <a:gd name="connsiteY5" fmla="*/ 1063250 h 1317250"/>
                <a:gd name="connsiteX6" fmla="*/ 691620 w 3778778"/>
                <a:gd name="connsiteY6" fmla="*/ 1147917 h 1317250"/>
                <a:gd name="connsiteX7" fmla="*/ 827087 w 3778778"/>
                <a:gd name="connsiteY7" fmla="*/ 1317250 h 1317250"/>
                <a:gd name="connsiteX8" fmla="*/ 1021820 w 3778778"/>
                <a:gd name="connsiteY8" fmla="*/ 1190250 h 1317250"/>
                <a:gd name="connsiteX9" fmla="*/ 971020 w 3778778"/>
                <a:gd name="connsiteY9" fmla="*/ 1097117 h 1317250"/>
                <a:gd name="connsiteX10" fmla="*/ 1114953 w 3778778"/>
                <a:gd name="connsiteY10" fmla="*/ 1224117 h 1317250"/>
                <a:gd name="connsiteX11" fmla="*/ 1284287 w 3778778"/>
                <a:gd name="connsiteY11" fmla="*/ 1181784 h 1317250"/>
                <a:gd name="connsiteX12" fmla="*/ 1284287 w 3778778"/>
                <a:gd name="connsiteY12" fmla="*/ 1080184 h 1317250"/>
                <a:gd name="connsiteX13" fmla="*/ 1241953 w 3778778"/>
                <a:gd name="connsiteY13" fmla="*/ 893917 h 1317250"/>
                <a:gd name="connsiteX14" fmla="*/ 1258887 w 3778778"/>
                <a:gd name="connsiteY14" fmla="*/ 809250 h 1317250"/>
                <a:gd name="connsiteX15" fmla="*/ 1419753 w 3778778"/>
                <a:gd name="connsiteY15" fmla="*/ 970117 h 1317250"/>
                <a:gd name="connsiteX16" fmla="*/ 1495953 w 3778778"/>
                <a:gd name="connsiteY16" fmla="*/ 1164850 h 1317250"/>
                <a:gd name="connsiteX17" fmla="*/ 1800753 w 3778778"/>
                <a:gd name="connsiteY17" fmla="*/ 1249517 h 1317250"/>
                <a:gd name="connsiteX18" fmla="*/ 1749953 w 3778778"/>
                <a:gd name="connsiteY18" fmla="*/ 1054784 h 1317250"/>
                <a:gd name="connsiteX19" fmla="*/ 1557601 w 3778778"/>
                <a:gd name="connsiteY19" fmla="*/ 760303 h 1317250"/>
                <a:gd name="connsiteX20" fmla="*/ 1502833 w 3778778"/>
                <a:gd name="connsiteY20" fmla="*/ 455767 h 1317250"/>
                <a:gd name="connsiteX21" fmla="*/ 1546488 w 3778778"/>
                <a:gd name="connsiteY21" fmla="*/ 214996 h 1317250"/>
                <a:gd name="connsiteX22" fmla="*/ 1675870 w 3778778"/>
                <a:gd name="connsiteY22" fmla="*/ 78207 h 1317250"/>
                <a:gd name="connsiteX23" fmla="*/ 1843881 w 3778778"/>
                <a:gd name="connsiteY23" fmla="*/ 7828 h 1317250"/>
                <a:gd name="connsiteX24" fmla="*/ 2139420 w 3778778"/>
                <a:gd name="connsiteY24" fmla="*/ 13384 h 1317250"/>
                <a:gd name="connsiteX25" fmla="*/ 2830776 w 3778778"/>
                <a:gd name="connsiteY25" fmla="*/ 111543 h 1317250"/>
                <a:gd name="connsiteX26" fmla="*/ 3180820 w 3778778"/>
                <a:gd name="connsiteY26" fmla="*/ 275850 h 1317250"/>
                <a:gd name="connsiteX27" fmla="*/ 3536420 w 3778778"/>
                <a:gd name="connsiteY27" fmla="*/ 479050 h 1317250"/>
                <a:gd name="connsiteX28" fmla="*/ 3778778 w 3778778"/>
                <a:gd name="connsiteY28" fmla="*/ 572448 h 1317250"/>
                <a:gd name="connsiteX0" fmla="*/ 0 w 3778778"/>
                <a:gd name="connsiteY0" fmla="*/ 563453 h 1317250"/>
                <a:gd name="connsiteX1" fmla="*/ 243151 w 3778778"/>
                <a:gd name="connsiteY1" fmla="*/ 827242 h 1317250"/>
                <a:gd name="connsiteX2" fmla="*/ 395287 w 3778778"/>
                <a:gd name="connsiteY2" fmla="*/ 987050 h 1317250"/>
                <a:gd name="connsiteX3" fmla="*/ 437620 w 3778778"/>
                <a:gd name="connsiteY3" fmla="*/ 1080184 h 1317250"/>
                <a:gd name="connsiteX4" fmla="*/ 505353 w 3778778"/>
                <a:gd name="connsiteY4" fmla="*/ 1181784 h 1317250"/>
                <a:gd name="connsiteX5" fmla="*/ 547687 w 3778778"/>
                <a:gd name="connsiteY5" fmla="*/ 1122517 h 1317250"/>
                <a:gd name="connsiteX6" fmla="*/ 581553 w 3778778"/>
                <a:gd name="connsiteY6" fmla="*/ 1063250 h 1317250"/>
                <a:gd name="connsiteX7" fmla="*/ 691620 w 3778778"/>
                <a:gd name="connsiteY7" fmla="*/ 1147917 h 1317250"/>
                <a:gd name="connsiteX8" fmla="*/ 827087 w 3778778"/>
                <a:gd name="connsiteY8" fmla="*/ 1317250 h 1317250"/>
                <a:gd name="connsiteX9" fmla="*/ 1021820 w 3778778"/>
                <a:gd name="connsiteY9" fmla="*/ 1190250 h 1317250"/>
                <a:gd name="connsiteX10" fmla="*/ 971020 w 3778778"/>
                <a:gd name="connsiteY10" fmla="*/ 1097117 h 1317250"/>
                <a:gd name="connsiteX11" fmla="*/ 1114953 w 3778778"/>
                <a:gd name="connsiteY11" fmla="*/ 1224117 h 1317250"/>
                <a:gd name="connsiteX12" fmla="*/ 1284287 w 3778778"/>
                <a:gd name="connsiteY12" fmla="*/ 1181784 h 1317250"/>
                <a:gd name="connsiteX13" fmla="*/ 1284287 w 3778778"/>
                <a:gd name="connsiteY13" fmla="*/ 1080184 h 1317250"/>
                <a:gd name="connsiteX14" fmla="*/ 1241953 w 3778778"/>
                <a:gd name="connsiteY14" fmla="*/ 893917 h 1317250"/>
                <a:gd name="connsiteX15" fmla="*/ 1258887 w 3778778"/>
                <a:gd name="connsiteY15" fmla="*/ 809250 h 1317250"/>
                <a:gd name="connsiteX16" fmla="*/ 1419753 w 3778778"/>
                <a:gd name="connsiteY16" fmla="*/ 970117 h 1317250"/>
                <a:gd name="connsiteX17" fmla="*/ 1495953 w 3778778"/>
                <a:gd name="connsiteY17" fmla="*/ 1164850 h 1317250"/>
                <a:gd name="connsiteX18" fmla="*/ 1800753 w 3778778"/>
                <a:gd name="connsiteY18" fmla="*/ 1249517 h 1317250"/>
                <a:gd name="connsiteX19" fmla="*/ 1749953 w 3778778"/>
                <a:gd name="connsiteY19" fmla="*/ 1054784 h 1317250"/>
                <a:gd name="connsiteX20" fmla="*/ 1557601 w 3778778"/>
                <a:gd name="connsiteY20" fmla="*/ 760303 h 1317250"/>
                <a:gd name="connsiteX21" fmla="*/ 1502833 w 3778778"/>
                <a:gd name="connsiteY21" fmla="*/ 455767 h 1317250"/>
                <a:gd name="connsiteX22" fmla="*/ 1546488 w 3778778"/>
                <a:gd name="connsiteY22" fmla="*/ 214996 h 1317250"/>
                <a:gd name="connsiteX23" fmla="*/ 1675870 w 3778778"/>
                <a:gd name="connsiteY23" fmla="*/ 78207 h 1317250"/>
                <a:gd name="connsiteX24" fmla="*/ 1843881 w 3778778"/>
                <a:gd name="connsiteY24" fmla="*/ 7828 h 1317250"/>
                <a:gd name="connsiteX25" fmla="*/ 2139420 w 3778778"/>
                <a:gd name="connsiteY25" fmla="*/ 13384 h 1317250"/>
                <a:gd name="connsiteX26" fmla="*/ 2830776 w 3778778"/>
                <a:gd name="connsiteY26" fmla="*/ 111543 h 1317250"/>
                <a:gd name="connsiteX27" fmla="*/ 3180820 w 3778778"/>
                <a:gd name="connsiteY27" fmla="*/ 275850 h 1317250"/>
                <a:gd name="connsiteX28" fmla="*/ 3536420 w 3778778"/>
                <a:gd name="connsiteY28" fmla="*/ 479050 h 1317250"/>
                <a:gd name="connsiteX29" fmla="*/ 3778778 w 3778778"/>
                <a:gd name="connsiteY29" fmla="*/ 572448 h 1317250"/>
                <a:gd name="connsiteX0" fmla="*/ 0 w 3778778"/>
                <a:gd name="connsiteY0" fmla="*/ 563453 h 1317250"/>
                <a:gd name="connsiteX1" fmla="*/ 243151 w 3778778"/>
                <a:gd name="connsiteY1" fmla="*/ 827242 h 1317250"/>
                <a:gd name="connsiteX2" fmla="*/ 395287 w 3778778"/>
                <a:gd name="connsiteY2" fmla="*/ 987050 h 1317250"/>
                <a:gd name="connsiteX3" fmla="*/ 437620 w 3778778"/>
                <a:gd name="connsiteY3" fmla="*/ 1080184 h 1317250"/>
                <a:gd name="connsiteX4" fmla="*/ 505353 w 3778778"/>
                <a:gd name="connsiteY4" fmla="*/ 1181784 h 1317250"/>
                <a:gd name="connsiteX5" fmla="*/ 547687 w 3778778"/>
                <a:gd name="connsiteY5" fmla="*/ 1122517 h 1317250"/>
                <a:gd name="connsiteX6" fmla="*/ 581553 w 3778778"/>
                <a:gd name="connsiteY6" fmla="*/ 1063250 h 1317250"/>
                <a:gd name="connsiteX7" fmla="*/ 691620 w 3778778"/>
                <a:gd name="connsiteY7" fmla="*/ 1147917 h 1317250"/>
                <a:gd name="connsiteX8" fmla="*/ 827087 w 3778778"/>
                <a:gd name="connsiteY8" fmla="*/ 1317250 h 1317250"/>
                <a:gd name="connsiteX9" fmla="*/ 1021820 w 3778778"/>
                <a:gd name="connsiteY9" fmla="*/ 1190250 h 1317250"/>
                <a:gd name="connsiteX10" fmla="*/ 971020 w 3778778"/>
                <a:gd name="connsiteY10" fmla="*/ 1097117 h 1317250"/>
                <a:gd name="connsiteX11" fmla="*/ 1114953 w 3778778"/>
                <a:gd name="connsiteY11" fmla="*/ 1224117 h 1317250"/>
                <a:gd name="connsiteX12" fmla="*/ 1284287 w 3778778"/>
                <a:gd name="connsiteY12" fmla="*/ 1181784 h 1317250"/>
                <a:gd name="connsiteX13" fmla="*/ 1284287 w 3778778"/>
                <a:gd name="connsiteY13" fmla="*/ 1080184 h 1317250"/>
                <a:gd name="connsiteX14" fmla="*/ 1241953 w 3778778"/>
                <a:gd name="connsiteY14" fmla="*/ 893917 h 1317250"/>
                <a:gd name="connsiteX15" fmla="*/ 1258887 w 3778778"/>
                <a:gd name="connsiteY15" fmla="*/ 809250 h 1317250"/>
                <a:gd name="connsiteX16" fmla="*/ 1419753 w 3778778"/>
                <a:gd name="connsiteY16" fmla="*/ 970117 h 1317250"/>
                <a:gd name="connsiteX17" fmla="*/ 1495953 w 3778778"/>
                <a:gd name="connsiteY17" fmla="*/ 1164850 h 1317250"/>
                <a:gd name="connsiteX18" fmla="*/ 1800753 w 3778778"/>
                <a:gd name="connsiteY18" fmla="*/ 1249517 h 1317250"/>
                <a:gd name="connsiteX19" fmla="*/ 1749953 w 3778778"/>
                <a:gd name="connsiteY19" fmla="*/ 1054784 h 1317250"/>
                <a:gd name="connsiteX20" fmla="*/ 1557601 w 3778778"/>
                <a:gd name="connsiteY20" fmla="*/ 760303 h 1317250"/>
                <a:gd name="connsiteX21" fmla="*/ 1502833 w 3778778"/>
                <a:gd name="connsiteY21" fmla="*/ 455767 h 1317250"/>
                <a:gd name="connsiteX22" fmla="*/ 1546488 w 3778778"/>
                <a:gd name="connsiteY22" fmla="*/ 214996 h 1317250"/>
                <a:gd name="connsiteX23" fmla="*/ 1675870 w 3778778"/>
                <a:gd name="connsiteY23" fmla="*/ 78207 h 1317250"/>
                <a:gd name="connsiteX24" fmla="*/ 1843881 w 3778778"/>
                <a:gd name="connsiteY24" fmla="*/ 7828 h 1317250"/>
                <a:gd name="connsiteX25" fmla="*/ 2139420 w 3778778"/>
                <a:gd name="connsiteY25" fmla="*/ 13384 h 1317250"/>
                <a:gd name="connsiteX26" fmla="*/ 2830776 w 3778778"/>
                <a:gd name="connsiteY26" fmla="*/ 111543 h 1317250"/>
                <a:gd name="connsiteX27" fmla="*/ 3180820 w 3778778"/>
                <a:gd name="connsiteY27" fmla="*/ 275850 h 1317250"/>
                <a:gd name="connsiteX28" fmla="*/ 3536420 w 3778778"/>
                <a:gd name="connsiteY28" fmla="*/ 479050 h 1317250"/>
                <a:gd name="connsiteX29" fmla="*/ 3778778 w 3778778"/>
                <a:gd name="connsiteY29" fmla="*/ 572448 h 1317250"/>
                <a:gd name="connsiteX0" fmla="*/ 0 w 3778778"/>
                <a:gd name="connsiteY0" fmla="*/ 563453 h 1317250"/>
                <a:gd name="connsiteX1" fmla="*/ 138376 w 3778778"/>
                <a:gd name="connsiteY1" fmla="*/ 712942 h 1317250"/>
                <a:gd name="connsiteX2" fmla="*/ 243151 w 3778778"/>
                <a:gd name="connsiteY2" fmla="*/ 827242 h 1317250"/>
                <a:gd name="connsiteX3" fmla="*/ 395287 w 3778778"/>
                <a:gd name="connsiteY3" fmla="*/ 987050 h 1317250"/>
                <a:gd name="connsiteX4" fmla="*/ 437620 w 3778778"/>
                <a:gd name="connsiteY4" fmla="*/ 1080184 h 1317250"/>
                <a:gd name="connsiteX5" fmla="*/ 505353 w 3778778"/>
                <a:gd name="connsiteY5" fmla="*/ 1181784 h 1317250"/>
                <a:gd name="connsiteX6" fmla="*/ 547687 w 3778778"/>
                <a:gd name="connsiteY6" fmla="*/ 1122517 h 1317250"/>
                <a:gd name="connsiteX7" fmla="*/ 581553 w 3778778"/>
                <a:gd name="connsiteY7" fmla="*/ 1063250 h 1317250"/>
                <a:gd name="connsiteX8" fmla="*/ 691620 w 3778778"/>
                <a:gd name="connsiteY8" fmla="*/ 1147917 h 1317250"/>
                <a:gd name="connsiteX9" fmla="*/ 827087 w 3778778"/>
                <a:gd name="connsiteY9" fmla="*/ 1317250 h 1317250"/>
                <a:gd name="connsiteX10" fmla="*/ 1021820 w 3778778"/>
                <a:gd name="connsiteY10" fmla="*/ 1190250 h 1317250"/>
                <a:gd name="connsiteX11" fmla="*/ 971020 w 3778778"/>
                <a:gd name="connsiteY11" fmla="*/ 1097117 h 1317250"/>
                <a:gd name="connsiteX12" fmla="*/ 1114953 w 3778778"/>
                <a:gd name="connsiteY12" fmla="*/ 1224117 h 1317250"/>
                <a:gd name="connsiteX13" fmla="*/ 1284287 w 3778778"/>
                <a:gd name="connsiteY13" fmla="*/ 1181784 h 1317250"/>
                <a:gd name="connsiteX14" fmla="*/ 1284287 w 3778778"/>
                <a:gd name="connsiteY14" fmla="*/ 1080184 h 1317250"/>
                <a:gd name="connsiteX15" fmla="*/ 1241953 w 3778778"/>
                <a:gd name="connsiteY15" fmla="*/ 893917 h 1317250"/>
                <a:gd name="connsiteX16" fmla="*/ 1258887 w 3778778"/>
                <a:gd name="connsiteY16" fmla="*/ 809250 h 1317250"/>
                <a:gd name="connsiteX17" fmla="*/ 1419753 w 3778778"/>
                <a:gd name="connsiteY17" fmla="*/ 970117 h 1317250"/>
                <a:gd name="connsiteX18" fmla="*/ 1495953 w 3778778"/>
                <a:gd name="connsiteY18" fmla="*/ 1164850 h 1317250"/>
                <a:gd name="connsiteX19" fmla="*/ 1800753 w 3778778"/>
                <a:gd name="connsiteY19" fmla="*/ 1249517 h 1317250"/>
                <a:gd name="connsiteX20" fmla="*/ 1749953 w 3778778"/>
                <a:gd name="connsiteY20" fmla="*/ 1054784 h 1317250"/>
                <a:gd name="connsiteX21" fmla="*/ 1557601 w 3778778"/>
                <a:gd name="connsiteY21" fmla="*/ 760303 h 1317250"/>
                <a:gd name="connsiteX22" fmla="*/ 1502833 w 3778778"/>
                <a:gd name="connsiteY22" fmla="*/ 455767 h 1317250"/>
                <a:gd name="connsiteX23" fmla="*/ 1546488 w 3778778"/>
                <a:gd name="connsiteY23" fmla="*/ 214996 h 1317250"/>
                <a:gd name="connsiteX24" fmla="*/ 1675870 w 3778778"/>
                <a:gd name="connsiteY24" fmla="*/ 78207 h 1317250"/>
                <a:gd name="connsiteX25" fmla="*/ 1843881 w 3778778"/>
                <a:gd name="connsiteY25" fmla="*/ 7828 h 1317250"/>
                <a:gd name="connsiteX26" fmla="*/ 2139420 w 3778778"/>
                <a:gd name="connsiteY26" fmla="*/ 13384 h 1317250"/>
                <a:gd name="connsiteX27" fmla="*/ 2830776 w 3778778"/>
                <a:gd name="connsiteY27" fmla="*/ 111543 h 1317250"/>
                <a:gd name="connsiteX28" fmla="*/ 3180820 w 3778778"/>
                <a:gd name="connsiteY28" fmla="*/ 275850 h 1317250"/>
                <a:gd name="connsiteX29" fmla="*/ 3536420 w 3778778"/>
                <a:gd name="connsiteY29" fmla="*/ 479050 h 1317250"/>
                <a:gd name="connsiteX30" fmla="*/ 3778778 w 3778778"/>
                <a:gd name="connsiteY30" fmla="*/ 572448 h 1317250"/>
                <a:gd name="connsiteX0" fmla="*/ 0 w 3778778"/>
                <a:gd name="connsiteY0" fmla="*/ 563453 h 1317250"/>
                <a:gd name="connsiteX1" fmla="*/ 138376 w 3778778"/>
                <a:gd name="connsiteY1" fmla="*/ 712942 h 1317250"/>
                <a:gd name="connsiteX2" fmla="*/ 243151 w 3778778"/>
                <a:gd name="connsiteY2" fmla="*/ 827242 h 1317250"/>
                <a:gd name="connsiteX3" fmla="*/ 395287 w 3778778"/>
                <a:gd name="connsiteY3" fmla="*/ 987050 h 1317250"/>
                <a:gd name="connsiteX4" fmla="*/ 437620 w 3778778"/>
                <a:gd name="connsiteY4" fmla="*/ 1080184 h 1317250"/>
                <a:gd name="connsiteX5" fmla="*/ 505353 w 3778778"/>
                <a:gd name="connsiteY5" fmla="*/ 1181784 h 1317250"/>
                <a:gd name="connsiteX6" fmla="*/ 547687 w 3778778"/>
                <a:gd name="connsiteY6" fmla="*/ 1122517 h 1317250"/>
                <a:gd name="connsiteX7" fmla="*/ 581553 w 3778778"/>
                <a:gd name="connsiteY7" fmla="*/ 1063250 h 1317250"/>
                <a:gd name="connsiteX8" fmla="*/ 691620 w 3778778"/>
                <a:gd name="connsiteY8" fmla="*/ 1147917 h 1317250"/>
                <a:gd name="connsiteX9" fmla="*/ 827087 w 3778778"/>
                <a:gd name="connsiteY9" fmla="*/ 1317250 h 1317250"/>
                <a:gd name="connsiteX10" fmla="*/ 1021820 w 3778778"/>
                <a:gd name="connsiteY10" fmla="*/ 1190250 h 1317250"/>
                <a:gd name="connsiteX11" fmla="*/ 971020 w 3778778"/>
                <a:gd name="connsiteY11" fmla="*/ 1097117 h 1317250"/>
                <a:gd name="connsiteX12" fmla="*/ 1114953 w 3778778"/>
                <a:gd name="connsiteY12" fmla="*/ 1224117 h 1317250"/>
                <a:gd name="connsiteX13" fmla="*/ 1284287 w 3778778"/>
                <a:gd name="connsiteY13" fmla="*/ 1181784 h 1317250"/>
                <a:gd name="connsiteX14" fmla="*/ 1284287 w 3778778"/>
                <a:gd name="connsiteY14" fmla="*/ 1080184 h 1317250"/>
                <a:gd name="connsiteX15" fmla="*/ 1241953 w 3778778"/>
                <a:gd name="connsiteY15" fmla="*/ 893917 h 1317250"/>
                <a:gd name="connsiteX16" fmla="*/ 1258887 w 3778778"/>
                <a:gd name="connsiteY16" fmla="*/ 809250 h 1317250"/>
                <a:gd name="connsiteX17" fmla="*/ 1419753 w 3778778"/>
                <a:gd name="connsiteY17" fmla="*/ 970117 h 1317250"/>
                <a:gd name="connsiteX18" fmla="*/ 1495953 w 3778778"/>
                <a:gd name="connsiteY18" fmla="*/ 1164850 h 1317250"/>
                <a:gd name="connsiteX19" fmla="*/ 1800753 w 3778778"/>
                <a:gd name="connsiteY19" fmla="*/ 1249517 h 1317250"/>
                <a:gd name="connsiteX20" fmla="*/ 1749953 w 3778778"/>
                <a:gd name="connsiteY20" fmla="*/ 1054784 h 1317250"/>
                <a:gd name="connsiteX21" fmla="*/ 1557601 w 3778778"/>
                <a:gd name="connsiteY21" fmla="*/ 760303 h 1317250"/>
                <a:gd name="connsiteX22" fmla="*/ 1502833 w 3778778"/>
                <a:gd name="connsiteY22" fmla="*/ 455767 h 1317250"/>
                <a:gd name="connsiteX23" fmla="*/ 1546488 w 3778778"/>
                <a:gd name="connsiteY23" fmla="*/ 214996 h 1317250"/>
                <a:gd name="connsiteX24" fmla="*/ 1675870 w 3778778"/>
                <a:gd name="connsiteY24" fmla="*/ 78207 h 1317250"/>
                <a:gd name="connsiteX25" fmla="*/ 1843881 w 3778778"/>
                <a:gd name="connsiteY25" fmla="*/ 7828 h 1317250"/>
                <a:gd name="connsiteX26" fmla="*/ 2139420 w 3778778"/>
                <a:gd name="connsiteY26" fmla="*/ 13384 h 1317250"/>
                <a:gd name="connsiteX27" fmla="*/ 2830776 w 3778778"/>
                <a:gd name="connsiteY27" fmla="*/ 111543 h 1317250"/>
                <a:gd name="connsiteX28" fmla="*/ 3180820 w 3778778"/>
                <a:gd name="connsiteY28" fmla="*/ 275850 h 1317250"/>
                <a:gd name="connsiteX29" fmla="*/ 3536420 w 3778778"/>
                <a:gd name="connsiteY29" fmla="*/ 479050 h 1317250"/>
                <a:gd name="connsiteX30" fmla="*/ 3778778 w 3778778"/>
                <a:gd name="connsiteY30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43151 w 3778778"/>
                <a:gd name="connsiteY2" fmla="*/ 827242 h 1317250"/>
                <a:gd name="connsiteX3" fmla="*/ 395287 w 3778778"/>
                <a:gd name="connsiteY3" fmla="*/ 987050 h 1317250"/>
                <a:gd name="connsiteX4" fmla="*/ 437620 w 3778778"/>
                <a:gd name="connsiteY4" fmla="*/ 1080184 h 1317250"/>
                <a:gd name="connsiteX5" fmla="*/ 505353 w 3778778"/>
                <a:gd name="connsiteY5" fmla="*/ 1181784 h 1317250"/>
                <a:gd name="connsiteX6" fmla="*/ 547687 w 3778778"/>
                <a:gd name="connsiteY6" fmla="*/ 1122517 h 1317250"/>
                <a:gd name="connsiteX7" fmla="*/ 581553 w 3778778"/>
                <a:gd name="connsiteY7" fmla="*/ 1063250 h 1317250"/>
                <a:gd name="connsiteX8" fmla="*/ 691620 w 3778778"/>
                <a:gd name="connsiteY8" fmla="*/ 1147917 h 1317250"/>
                <a:gd name="connsiteX9" fmla="*/ 827087 w 3778778"/>
                <a:gd name="connsiteY9" fmla="*/ 1317250 h 1317250"/>
                <a:gd name="connsiteX10" fmla="*/ 1021820 w 3778778"/>
                <a:gd name="connsiteY10" fmla="*/ 1190250 h 1317250"/>
                <a:gd name="connsiteX11" fmla="*/ 971020 w 3778778"/>
                <a:gd name="connsiteY11" fmla="*/ 1097117 h 1317250"/>
                <a:gd name="connsiteX12" fmla="*/ 1114953 w 3778778"/>
                <a:gd name="connsiteY12" fmla="*/ 1224117 h 1317250"/>
                <a:gd name="connsiteX13" fmla="*/ 1284287 w 3778778"/>
                <a:gd name="connsiteY13" fmla="*/ 1181784 h 1317250"/>
                <a:gd name="connsiteX14" fmla="*/ 1284287 w 3778778"/>
                <a:gd name="connsiteY14" fmla="*/ 1080184 h 1317250"/>
                <a:gd name="connsiteX15" fmla="*/ 1241953 w 3778778"/>
                <a:gd name="connsiteY15" fmla="*/ 893917 h 1317250"/>
                <a:gd name="connsiteX16" fmla="*/ 1258887 w 3778778"/>
                <a:gd name="connsiteY16" fmla="*/ 809250 h 1317250"/>
                <a:gd name="connsiteX17" fmla="*/ 1419753 w 3778778"/>
                <a:gd name="connsiteY17" fmla="*/ 970117 h 1317250"/>
                <a:gd name="connsiteX18" fmla="*/ 1495953 w 3778778"/>
                <a:gd name="connsiteY18" fmla="*/ 1164850 h 1317250"/>
                <a:gd name="connsiteX19" fmla="*/ 1800753 w 3778778"/>
                <a:gd name="connsiteY19" fmla="*/ 1249517 h 1317250"/>
                <a:gd name="connsiteX20" fmla="*/ 1749953 w 3778778"/>
                <a:gd name="connsiteY20" fmla="*/ 1054784 h 1317250"/>
                <a:gd name="connsiteX21" fmla="*/ 1557601 w 3778778"/>
                <a:gd name="connsiteY21" fmla="*/ 760303 h 1317250"/>
                <a:gd name="connsiteX22" fmla="*/ 1502833 w 3778778"/>
                <a:gd name="connsiteY22" fmla="*/ 455767 h 1317250"/>
                <a:gd name="connsiteX23" fmla="*/ 1546488 w 3778778"/>
                <a:gd name="connsiteY23" fmla="*/ 214996 h 1317250"/>
                <a:gd name="connsiteX24" fmla="*/ 1675870 w 3778778"/>
                <a:gd name="connsiteY24" fmla="*/ 78207 h 1317250"/>
                <a:gd name="connsiteX25" fmla="*/ 1843881 w 3778778"/>
                <a:gd name="connsiteY25" fmla="*/ 7828 h 1317250"/>
                <a:gd name="connsiteX26" fmla="*/ 2139420 w 3778778"/>
                <a:gd name="connsiteY26" fmla="*/ 13384 h 1317250"/>
                <a:gd name="connsiteX27" fmla="*/ 2830776 w 3778778"/>
                <a:gd name="connsiteY27" fmla="*/ 111543 h 1317250"/>
                <a:gd name="connsiteX28" fmla="*/ 3180820 w 3778778"/>
                <a:gd name="connsiteY28" fmla="*/ 275850 h 1317250"/>
                <a:gd name="connsiteX29" fmla="*/ 3536420 w 3778778"/>
                <a:gd name="connsiteY29" fmla="*/ 479050 h 1317250"/>
                <a:gd name="connsiteX30" fmla="*/ 3778778 w 3778778"/>
                <a:gd name="connsiteY30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26483 w 3778778"/>
                <a:gd name="connsiteY2" fmla="*/ 836767 h 1317250"/>
                <a:gd name="connsiteX3" fmla="*/ 395287 w 3778778"/>
                <a:gd name="connsiteY3" fmla="*/ 987050 h 1317250"/>
                <a:gd name="connsiteX4" fmla="*/ 437620 w 3778778"/>
                <a:gd name="connsiteY4" fmla="*/ 1080184 h 1317250"/>
                <a:gd name="connsiteX5" fmla="*/ 505353 w 3778778"/>
                <a:gd name="connsiteY5" fmla="*/ 1181784 h 1317250"/>
                <a:gd name="connsiteX6" fmla="*/ 547687 w 3778778"/>
                <a:gd name="connsiteY6" fmla="*/ 1122517 h 1317250"/>
                <a:gd name="connsiteX7" fmla="*/ 581553 w 3778778"/>
                <a:gd name="connsiteY7" fmla="*/ 1063250 h 1317250"/>
                <a:gd name="connsiteX8" fmla="*/ 691620 w 3778778"/>
                <a:gd name="connsiteY8" fmla="*/ 1147917 h 1317250"/>
                <a:gd name="connsiteX9" fmla="*/ 827087 w 3778778"/>
                <a:gd name="connsiteY9" fmla="*/ 1317250 h 1317250"/>
                <a:gd name="connsiteX10" fmla="*/ 1021820 w 3778778"/>
                <a:gd name="connsiteY10" fmla="*/ 1190250 h 1317250"/>
                <a:gd name="connsiteX11" fmla="*/ 971020 w 3778778"/>
                <a:gd name="connsiteY11" fmla="*/ 1097117 h 1317250"/>
                <a:gd name="connsiteX12" fmla="*/ 1114953 w 3778778"/>
                <a:gd name="connsiteY12" fmla="*/ 1224117 h 1317250"/>
                <a:gd name="connsiteX13" fmla="*/ 1284287 w 3778778"/>
                <a:gd name="connsiteY13" fmla="*/ 1181784 h 1317250"/>
                <a:gd name="connsiteX14" fmla="*/ 1284287 w 3778778"/>
                <a:gd name="connsiteY14" fmla="*/ 1080184 h 1317250"/>
                <a:gd name="connsiteX15" fmla="*/ 1241953 w 3778778"/>
                <a:gd name="connsiteY15" fmla="*/ 893917 h 1317250"/>
                <a:gd name="connsiteX16" fmla="*/ 1258887 w 3778778"/>
                <a:gd name="connsiteY16" fmla="*/ 809250 h 1317250"/>
                <a:gd name="connsiteX17" fmla="*/ 1419753 w 3778778"/>
                <a:gd name="connsiteY17" fmla="*/ 970117 h 1317250"/>
                <a:gd name="connsiteX18" fmla="*/ 1495953 w 3778778"/>
                <a:gd name="connsiteY18" fmla="*/ 1164850 h 1317250"/>
                <a:gd name="connsiteX19" fmla="*/ 1800753 w 3778778"/>
                <a:gd name="connsiteY19" fmla="*/ 1249517 h 1317250"/>
                <a:gd name="connsiteX20" fmla="*/ 1749953 w 3778778"/>
                <a:gd name="connsiteY20" fmla="*/ 1054784 h 1317250"/>
                <a:gd name="connsiteX21" fmla="*/ 1557601 w 3778778"/>
                <a:gd name="connsiteY21" fmla="*/ 760303 h 1317250"/>
                <a:gd name="connsiteX22" fmla="*/ 1502833 w 3778778"/>
                <a:gd name="connsiteY22" fmla="*/ 455767 h 1317250"/>
                <a:gd name="connsiteX23" fmla="*/ 1546488 w 3778778"/>
                <a:gd name="connsiteY23" fmla="*/ 214996 h 1317250"/>
                <a:gd name="connsiteX24" fmla="*/ 1675870 w 3778778"/>
                <a:gd name="connsiteY24" fmla="*/ 78207 h 1317250"/>
                <a:gd name="connsiteX25" fmla="*/ 1843881 w 3778778"/>
                <a:gd name="connsiteY25" fmla="*/ 7828 h 1317250"/>
                <a:gd name="connsiteX26" fmla="*/ 2139420 w 3778778"/>
                <a:gd name="connsiteY26" fmla="*/ 13384 h 1317250"/>
                <a:gd name="connsiteX27" fmla="*/ 2830776 w 3778778"/>
                <a:gd name="connsiteY27" fmla="*/ 111543 h 1317250"/>
                <a:gd name="connsiteX28" fmla="*/ 3180820 w 3778778"/>
                <a:gd name="connsiteY28" fmla="*/ 275850 h 1317250"/>
                <a:gd name="connsiteX29" fmla="*/ 3536420 w 3778778"/>
                <a:gd name="connsiteY29" fmla="*/ 479050 h 1317250"/>
                <a:gd name="connsiteX30" fmla="*/ 3778778 w 3778778"/>
                <a:gd name="connsiteY30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26483 w 3778778"/>
                <a:gd name="connsiteY2" fmla="*/ 836767 h 1317250"/>
                <a:gd name="connsiteX3" fmla="*/ 309826 w 3778778"/>
                <a:gd name="connsiteY3" fmla="*/ 910586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2648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2648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66939 w 3778778"/>
                <a:gd name="connsiteY1" fmla="*/ 751041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757890 w 3778778"/>
                <a:gd name="connsiteY20" fmla="*/ 1123311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757890 w 3778778"/>
                <a:gd name="connsiteY19" fmla="*/ 1123311 h 1317250"/>
                <a:gd name="connsiteX20" fmla="*/ 1749953 w 3778778"/>
                <a:gd name="connsiteY20" fmla="*/ 1054784 h 1317250"/>
                <a:gd name="connsiteX21" fmla="*/ 1557601 w 3778778"/>
                <a:gd name="connsiteY21" fmla="*/ 760303 h 1317250"/>
                <a:gd name="connsiteX22" fmla="*/ 1502833 w 3778778"/>
                <a:gd name="connsiteY22" fmla="*/ 455767 h 1317250"/>
                <a:gd name="connsiteX23" fmla="*/ 1546488 w 3778778"/>
                <a:gd name="connsiteY23" fmla="*/ 214996 h 1317250"/>
                <a:gd name="connsiteX24" fmla="*/ 1675870 w 3778778"/>
                <a:gd name="connsiteY24" fmla="*/ 78207 h 1317250"/>
                <a:gd name="connsiteX25" fmla="*/ 1843881 w 3778778"/>
                <a:gd name="connsiteY25" fmla="*/ 7828 h 1317250"/>
                <a:gd name="connsiteX26" fmla="*/ 2139420 w 3778778"/>
                <a:gd name="connsiteY26" fmla="*/ 13384 h 1317250"/>
                <a:gd name="connsiteX27" fmla="*/ 2830776 w 3778778"/>
                <a:gd name="connsiteY27" fmla="*/ 111543 h 1317250"/>
                <a:gd name="connsiteX28" fmla="*/ 3180820 w 3778778"/>
                <a:gd name="connsiteY28" fmla="*/ 275850 h 1317250"/>
                <a:gd name="connsiteX29" fmla="*/ 3536420 w 3778778"/>
                <a:gd name="connsiteY29" fmla="*/ 479050 h 1317250"/>
                <a:gd name="connsiteX30" fmla="*/ 3778778 w 3778778"/>
                <a:gd name="connsiteY30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757890 w 3778778"/>
                <a:gd name="connsiteY18" fmla="*/ 1123311 h 1317250"/>
                <a:gd name="connsiteX19" fmla="*/ 1749953 w 3778778"/>
                <a:gd name="connsiteY19" fmla="*/ 1054784 h 1317250"/>
                <a:gd name="connsiteX20" fmla="*/ 1557601 w 3778778"/>
                <a:gd name="connsiteY20" fmla="*/ 760303 h 1317250"/>
                <a:gd name="connsiteX21" fmla="*/ 1502833 w 3778778"/>
                <a:gd name="connsiteY21" fmla="*/ 455767 h 1317250"/>
                <a:gd name="connsiteX22" fmla="*/ 1546488 w 3778778"/>
                <a:gd name="connsiteY22" fmla="*/ 214996 h 1317250"/>
                <a:gd name="connsiteX23" fmla="*/ 1675870 w 3778778"/>
                <a:gd name="connsiteY23" fmla="*/ 78207 h 1317250"/>
                <a:gd name="connsiteX24" fmla="*/ 1843881 w 3778778"/>
                <a:gd name="connsiteY24" fmla="*/ 7828 h 1317250"/>
                <a:gd name="connsiteX25" fmla="*/ 2139420 w 3778778"/>
                <a:gd name="connsiteY25" fmla="*/ 13384 h 1317250"/>
                <a:gd name="connsiteX26" fmla="*/ 2830776 w 3778778"/>
                <a:gd name="connsiteY26" fmla="*/ 111543 h 1317250"/>
                <a:gd name="connsiteX27" fmla="*/ 3180820 w 3778778"/>
                <a:gd name="connsiteY27" fmla="*/ 275850 h 1317250"/>
                <a:gd name="connsiteX28" fmla="*/ 3536420 w 3778778"/>
                <a:gd name="connsiteY28" fmla="*/ 479050 h 1317250"/>
                <a:gd name="connsiteX29" fmla="*/ 3778778 w 3778778"/>
                <a:gd name="connsiteY29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757890 w 3778778"/>
                <a:gd name="connsiteY17" fmla="*/ 1123311 h 1317250"/>
                <a:gd name="connsiteX18" fmla="*/ 1749953 w 3778778"/>
                <a:gd name="connsiteY18" fmla="*/ 1054784 h 1317250"/>
                <a:gd name="connsiteX19" fmla="*/ 1557601 w 3778778"/>
                <a:gd name="connsiteY19" fmla="*/ 760303 h 1317250"/>
                <a:gd name="connsiteX20" fmla="*/ 1502833 w 3778778"/>
                <a:gd name="connsiteY20" fmla="*/ 455767 h 1317250"/>
                <a:gd name="connsiteX21" fmla="*/ 1546488 w 3778778"/>
                <a:gd name="connsiteY21" fmla="*/ 214996 h 1317250"/>
                <a:gd name="connsiteX22" fmla="*/ 1675870 w 3778778"/>
                <a:gd name="connsiteY22" fmla="*/ 78207 h 1317250"/>
                <a:gd name="connsiteX23" fmla="*/ 1843881 w 3778778"/>
                <a:gd name="connsiteY23" fmla="*/ 7828 h 1317250"/>
                <a:gd name="connsiteX24" fmla="*/ 2139420 w 3778778"/>
                <a:gd name="connsiteY24" fmla="*/ 13384 h 1317250"/>
                <a:gd name="connsiteX25" fmla="*/ 2830776 w 3778778"/>
                <a:gd name="connsiteY25" fmla="*/ 111543 h 1317250"/>
                <a:gd name="connsiteX26" fmla="*/ 3180820 w 3778778"/>
                <a:gd name="connsiteY26" fmla="*/ 275850 h 1317250"/>
                <a:gd name="connsiteX27" fmla="*/ 3536420 w 3778778"/>
                <a:gd name="connsiteY27" fmla="*/ 479050 h 1317250"/>
                <a:gd name="connsiteX28" fmla="*/ 3778778 w 3778778"/>
                <a:gd name="connsiteY28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757890 w 3778778"/>
                <a:gd name="connsiteY16" fmla="*/ 1123311 h 1317250"/>
                <a:gd name="connsiteX17" fmla="*/ 1749953 w 3778778"/>
                <a:gd name="connsiteY17" fmla="*/ 1054784 h 1317250"/>
                <a:gd name="connsiteX18" fmla="*/ 1557601 w 3778778"/>
                <a:gd name="connsiteY18" fmla="*/ 760303 h 1317250"/>
                <a:gd name="connsiteX19" fmla="*/ 1502833 w 3778778"/>
                <a:gd name="connsiteY19" fmla="*/ 455767 h 1317250"/>
                <a:gd name="connsiteX20" fmla="*/ 1546488 w 3778778"/>
                <a:gd name="connsiteY20" fmla="*/ 214996 h 1317250"/>
                <a:gd name="connsiteX21" fmla="*/ 1675870 w 3778778"/>
                <a:gd name="connsiteY21" fmla="*/ 78207 h 1317250"/>
                <a:gd name="connsiteX22" fmla="*/ 1843881 w 3778778"/>
                <a:gd name="connsiteY22" fmla="*/ 7828 h 1317250"/>
                <a:gd name="connsiteX23" fmla="*/ 2139420 w 3778778"/>
                <a:gd name="connsiteY23" fmla="*/ 13384 h 1317250"/>
                <a:gd name="connsiteX24" fmla="*/ 2830776 w 3778778"/>
                <a:gd name="connsiteY24" fmla="*/ 111543 h 1317250"/>
                <a:gd name="connsiteX25" fmla="*/ 3180820 w 3778778"/>
                <a:gd name="connsiteY25" fmla="*/ 275850 h 1317250"/>
                <a:gd name="connsiteX26" fmla="*/ 3536420 w 3778778"/>
                <a:gd name="connsiteY26" fmla="*/ 479050 h 1317250"/>
                <a:gd name="connsiteX27" fmla="*/ 3778778 w 3778778"/>
                <a:gd name="connsiteY27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757890 w 3778778"/>
                <a:gd name="connsiteY15" fmla="*/ 1123311 h 1317250"/>
                <a:gd name="connsiteX16" fmla="*/ 1749953 w 3778778"/>
                <a:gd name="connsiteY16" fmla="*/ 1054784 h 1317250"/>
                <a:gd name="connsiteX17" fmla="*/ 1557601 w 3778778"/>
                <a:gd name="connsiteY17" fmla="*/ 760303 h 1317250"/>
                <a:gd name="connsiteX18" fmla="*/ 1502833 w 3778778"/>
                <a:gd name="connsiteY18" fmla="*/ 455767 h 1317250"/>
                <a:gd name="connsiteX19" fmla="*/ 1546488 w 3778778"/>
                <a:gd name="connsiteY19" fmla="*/ 214996 h 1317250"/>
                <a:gd name="connsiteX20" fmla="*/ 1675870 w 3778778"/>
                <a:gd name="connsiteY20" fmla="*/ 78207 h 1317250"/>
                <a:gd name="connsiteX21" fmla="*/ 1843881 w 3778778"/>
                <a:gd name="connsiteY21" fmla="*/ 7828 h 1317250"/>
                <a:gd name="connsiteX22" fmla="*/ 2139420 w 3778778"/>
                <a:gd name="connsiteY22" fmla="*/ 13384 h 1317250"/>
                <a:gd name="connsiteX23" fmla="*/ 2830776 w 3778778"/>
                <a:gd name="connsiteY23" fmla="*/ 111543 h 1317250"/>
                <a:gd name="connsiteX24" fmla="*/ 3180820 w 3778778"/>
                <a:gd name="connsiteY24" fmla="*/ 275850 h 1317250"/>
                <a:gd name="connsiteX25" fmla="*/ 3536420 w 3778778"/>
                <a:gd name="connsiteY25" fmla="*/ 479050 h 1317250"/>
                <a:gd name="connsiteX26" fmla="*/ 3778778 w 3778778"/>
                <a:gd name="connsiteY26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757890 w 3778778"/>
                <a:gd name="connsiteY14" fmla="*/ 1123311 h 1317250"/>
                <a:gd name="connsiteX15" fmla="*/ 1749953 w 3778778"/>
                <a:gd name="connsiteY15" fmla="*/ 1054784 h 1317250"/>
                <a:gd name="connsiteX16" fmla="*/ 1557601 w 3778778"/>
                <a:gd name="connsiteY16" fmla="*/ 760303 h 1317250"/>
                <a:gd name="connsiteX17" fmla="*/ 1502833 w 3778778"/>
                <a:gd name="connsiteY17" fmla="*/ 455767 h 1317250"/>
                <a:gd name="connsiteX18" fmla="*/ 1546488 w 3778778"/>
                <a:gd name="connsiteY18" fmla="*/ 214996 h 1317250"/>
                <a:gd name="connsiteX19" fmla="*/ 1675870 w 3778778"/>
                <a:gd name="connsiteY19" fmla="*/ 78207 h 1317250"/>
                <a:gd name="connsiteX20" fmla="*/ 1843881 w 3778778"/>
                <a:gd name="connsiteY20" fmla="*/ 7828 h 1317250"/>
                <a:gd name="connsiteX21" fmla="*/ 2139420 w 3778778"/>
                <a:gd name="connsiteY21" fmla="*/ 13384 h 1317250"/>
                <a:gd name="connsiteX22" fmla="*/ 2830776 w 3778778"/>
                <a:gd name="connsiteY22" fmla="*/ 111543 h 1317250"/>
                <a:gd name="connsiteX23" fmla="*/ 3180820 w 3778778"/>
                <a:gd name="connsiteY23" fmla="*/ 275850 h 1317250"/>
                <a:gd name="connsiteX24" fmla="*/ 3536420 w 3778778"/>
                <a:gd name="connsiteY24" fmla="*/ 479050 h 1317250"/>
                <a:gd name="connsiteX25" fmla="*/ 3778778 w 3778778"/>
                <a:gd name="connsiteY25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757890 w 3778778"/>
                <a:gd name="connsiteY13" fmla="*/ 1123311 h 1317250"/>
                <a:gd name="connsiteX14" fmla="*/ 1749953 w 3778778"/>
                <a:gd name="connsiteY14" fmla="*/ 1054784 h 1317250"/>
                <a:gd name="connsiteX15" fmla="*/ 1557601 w 3778778"/>
                <a:gd name="connsiteY15" fmla="*/ 760303 h 1317250"/>
                <a:gd name="connsiteX16" fmla="*/ 1502833 w 3778778"/>
                <a:gd name="connsiteY16" fmla="*/ 455767 h 1317250"/>
                <a:gd name="connsiteX17" fmla="*/ 1546488 w 3778778"/>
                <a:gd name="connsiteY17" fmla="*/ 214996 h 1317250"/>
                <a:gd name="connsiteX18" fmla="*/ 1675870 w 3778778"/>
                <a:gd name="connsiteY18" fmla="*/ 78207 h 1317250"/>
                <a:gd name="connsiteX19" fmla="*/ 1843881 w 3778778"/>
                <a:gd name="connsiteY19" fmla="*/ 7828 h 1317250"/>
                <a:gd name="connsiteX20" fmla="*/ 2139420 w 3778778"/>
                <a:gd name="connsiteY20" fmla="*/ 13384 h 1317250"/>
                <a:gd name="connsiteX21" fmla="*/ 2830776 w 3778778"/>
                <a:gd name="connsiteY21" fmla="*/ 111543 h 1317250"/>
                <a:gd name="connsiteX22" fmla="*/ 3180820 w 3778778"/>
                <a:gd name="connsiteY22" fmla="*/ 275850 h 1317250"/>
                <a:gd name="connsiteX23" fmla="*/ 3536420 w 3778778"/>
                <a:gd name="connsiteY23" fmla="*/ 479050 h 1317250"/>
                <a:gd name="connsiteX24" fmla="*/ 3778778 w 3778778"/>
                <a:gd name="connsiteY24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1757890 w 3778778"/>
                <a:gd name="connsiteY12" fmla="*/ 1123311 h 1317250"/>
                <a:gd name="connsiteX13" fmla="*/ 1749953 w 3778778"/>
                <a:gd name="connsiteY13" fmla="*/ 1054784 h 1317250"/>
                <a:gd name="connsiteX14" fmla="*/ 1557601 w 3778778"/>
                <a:gd name="connsiteY14" fmla="*/ 760303 h 1317250"/>
                <a:gd name="connsiteX15" fmla="*/ 1502833 w 3778778"/>
                <a:gd name="connsiteY15" fmla="*/ 455767 h 1317250"/>
                <a:gd name="connsiteX16" fmla="*/ 1546488 w 3778778"/>
                <a:gd name="connsiteY16" fmla="*/ 214996 h 1317250"/>
                <a:gd name="connsiteX17" fmla="*/ 1675870 w 3778778"/>
                <a:gd name="connsiteY17" fmla="*/ 78207 h 1317250"/>
                <a:gd name="connsiteX18" fmla="*/ 1843881 w 3778778"/>
                <a:gd name="connsiteY18" fmla="*/ 7828 h 1317250"/>
                <a:gd name="connsiteX19" fmla="*/ 2139420 w 3778778"/>
                <a:gd name="connsiteY19" fmla="*/ 13384 h 1317250"/>
                <a:gd name="connsiteX20" fmla="*/ 2830776 w 3778778"/>
                <a:gd name="connsiteY20" fmla="*/ 111543 h 1317250"/>
                <a:gd name="connsiteX21" fmla="*/ 3180820 w 3778778"/>
                <a:gd name="connsiteY21" fmla="*/ 275850 h 1317250"/>
                <a:gd name="connsiteX22" fmla="*/ 3536420 w 3778778"/>
                <a:gd name="connsiteY22" fmla="*/ 479050 h 1317250"/>
                <a:gd name="connsiteX23" fmla="*/ 3778778 w 3778778"/>
                <a:gd name="connsiteY23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757890 w 3778778"/>
                <a:gd name="connsiteY11" fmla="*/ 1123311 h 1317250"/>
                <a:gd name="connsiteX12" fmla="*/ 1749953 w 3778778"/>
                <a:gd name="connsiteY12" fmla="*/ 1054784 h 1317250"/>
                <a:gd name="connsiteX13" fmla="*/ 1557601 w 3778778"/>
                <a:gd name="connsiteY13" fmla="*/ 760303 h 1317250"/>
                <a:gd name="connsiteX14" fmla="*/ 1502833 w 3778778"/>
                <a:gd name="connsiteY14" fmla="*/ 455767 h 1317250"/>
                <a:gd name="connsiteX15" fmla="*/ 1546488 w 3778778"/>
                <a:gd name="connsiteY15" fmla="*/ 214996 h 1317250"/>
                <a:gd name="connsiteX16" fmla="*/ 1675870 w 3778778"/>
                <a:gd name="connsiteY16" fmla="*/ 78207 h 1317250"/>
                <a:gd name="connsiteX17" fmla="*/ 1843881 w 3778778"/>
                <a:gd name="connsiteY17" fmla="*/ 7828 h 1317250"/>
                <a:gd name="connsiteX18" fmla="*/ 2139420 w 3778778"/>
                <a:gd name="connsiteY18" fmla="*/ 13384 h 1317250"/>
                <a:gd name="connsiteX19" fmla="*/ 2830776 w 3778778"/>
                <a:gd name="connsiteY19" fmla="*/ 111543 h 1317250"/>
                <a:gd name="connsiteX20" fmla="*/ 3180820 w 3778778"/>
                <a:gd name="connsiteY20" fmla="*/ 275850 h 1317250"/>
                <a:gd name="connsiteX21" fmla="*/ 3536420 w 3778778"/>
                <a:gd name="connsiteY21" fmla="*/ 479050 h 1317250"/>
                <a:gd name="connsiteX22" fmla="*/ 3778778 w 3778778"/>
                <a:gd name="connsiteY22" fmla="*/ 572448 h 1317250"/>
                <a:gd name="connsiteX0" fmla="*/ 0 w 3778778"/>
                <a:gd name="connsiteY0" fmla="*/ 563453 h 1147917"/>
                <a:gd name="connsiteX1" fmla="*/ 90751 w 3778778"/>
                <a:gd name="connsiteY1" fmla="*/ 736754 h 1147917"/>
                <a:gd name="connsiteX2" fmla="*/ 245533 w 3778778"/>
                <a:gd name="connsiteY2" fmla="*/ 836767 h 1147917"/>
                <a:gd name="connsiteX3" fmla="*/ 345544 w 3778778"/>
                <a:gd name="connsiteY3" fmla="*/ 865342 h 1147917"/>
                <a:gd name="connsiteX4" fmla="*/ 395287 w 3778778"/>
                <a:gd name="connsiteY4" fmla="*/ 987050 h 1147917"/>
                <a:gd name="connsiteX5" fmla="*/ 437620 w 3778778"/>
                <a:gd name="connsiteY5" fmla="*/ 1080184 h 1147917"/>
                <a:gd name="connsiteX6" fmla="*/ 488684 w 3778778"/>
                <a:gd name="connsiteY6" fmla="*/ 1117490 h 1147917"/>
                <a:gd name="connsiteX7" fmla="*/ 547687 w 3778778"/>
                <a:gd name="connsiteY7" fmla="*/ 1122517 h 1147917"/>
                <a:gd name="connsiteX8" fmla="*/ 581553 w 3778778"/>
                <a:gd name="connsiteY8" fmla="*/ 1063250 h 1147917"/>
                <a:gd name="connsiteX9" fmla="*/ 691620 w 3778778"/>
                <a:gd name="connsiteY9" fmla="*/ 1147917 h 1147917"/>
                <a:gd name="connsiteX10" fmla="*/ 1757890 w 3778778"/>
                <a:gd name="connsiteY10" fmla="*/ 1123311 h 1147917"/>
                <a:gd name="connsiteX11" fmla="*/ 1749953 w 3778778"/>
                <a:gd name="connsiteY11" fmla="*/ 1054784 h 1147917"/>
                <a:gd name="connsiteX12" fmla="*/ 1557601 w 3778778"/>
                <a:gd name="connsiteY12" fmla="*/ 760303 h 1147917"/>
                <a:gd name="connsiteX13" fmla="*/ 1502833 w 3778778"/>
                <a:gd name="connsiteY13" fmla="*/ 455767 h 1147917"/>
                <a:gd name="connsiteX14" fmla="*/ 1546488 w 3778778"/>
                <a:gd name="connsiteY14" fmla="*/ 214996 h 1147917"/>
                <a:gd name="connsiteX15" fmla="*/ 1675870 w 3778778"/>
                <a:gd name="connsiteY15" fmla="*/ 78207 h 1147917"/>
                <a:gd name="connsiteX16" fmla="*/ 1843881 w 3778778"/>
                <a:gd name="connsiteY16" fmla="*/ 7828 h 1147917"/>
                <a:gd name="connsiteX17" fmla="*/ 2139420 w 3778778"/>
                <a:gd name="connsiteY17" fmla="*/ 13384 h 1147917"/>
                <a:gd name="connsiteX18" fmla="*/ 2830776 w 3778778"/>
                <a:gd name="connsiteY18" fmla="*/ 111543 h 1147917"/>
                <a:gd name="connsiteX19" fmla="*/ 3180820 w 3778778"/>
                <a:gd name="connsiteY19" fmla="*/ 275850 h 1147917"/>
                <a:gd name="connsiteX20" fmla="*/ 3536420 w 3778778"/>
                <a:gd name="connsiteY20" fmla="*/ 479050 h 1147917"/>
                <a:gd name="connsiteX21" fmla="*/ 3778778 w 3778778"/>
                <a:gd name="connsiteY21" fmla="*/ 572448 h 1147917"/>
                <a:gd name="connsiteX0" fmla="*/ 0 w 3778778"/>
                <a:gd name="connsiteY0" fmla="*/ 563453 h 1123311"/>
                <a:gd name="connsiteX1" fmla="*/ 90751 w 3778778"/>
                <a:gd name="connsiteY1" fmla="*/ 736754 h 1123311"/>
                <a:gd name="connsiteX2" fmla="*/ 245533 w 3778778"/>
                <a:gd name="connsiteY2" fmla="*/ 836767 h 1123311"/>
                <a:gd name="connsiteX3" fmla="*/ 345544 w 3778778"/>
                <a:gd name="connsiteY3" fmla="*/ 865342 h 1123311"/>
                <a:gd name="connsiteX4" fmla="*/ 395287 w 3778778"/>
                <a:gd name="connsiteY4" fmla="*/ 987050 h 1123311"/>
                <a:gd name="connsiteX5" fmla="*/ 437620 w 3778778"/>
                <a:gd name="connsiteY5" fmla="*/ 1080184 h 1123311"/>
                <a:gd name="connsiteX6" fmla="*/ 488684 w 3778778"/>
                <a:gd name="connsiteY6" fmla="*/ 1117490 h 1123311"/>
                <a:gd name="connsiteX7" fmla="*/ 547687 w 3778778"/>
                <a:gd name="connsiteY7" fmla="*/ 1122517 h 1123311"/>
                <a:gd name="connsiteX8" fmla="*/ 581553 w 3778778"/>
                <a:gd name="connsiteY8" fmla="*/ 1063250 h 1123311"/>
                <a:gd name="connsiteX9" fmla="*/ 1757890 w 3778778"/>
                <a:gd name="connsiteY9" fmla="*/ 1123311 h 1123311"/>
                <a:gd name="connsiteX10" fmla="*/ 1749953 w 3778778"/>
                <a:gd name="connsiteY10" fmla="*/ 1054784 h 1123311"/>
                <a:gd name="connsiteX11" fmla="*/ 1557601 w 3778778"/>
                <a:gd name="connsiteY11" fmla="*/ 760303 h 1123311"/>
                <a:gd name="connsiteX12" fmla="*/ 1502833 w 3778778"/>
                <a:gd name="connsiteY12" fmla="*/ 455767 h 1123311"/>
                <a:gd name="connsiteX13" fmla="*/ 1546488 w 3778778"/>
                <a:gd name="connsiteY13" fmla="*/ 214996 h 1123311"/>
                <a:gd name="connsiteX14" fmla="*/ 1675870 w 3778778"/>
                <a:gd name="connsiteY14" fmla="*/ 78207 h 1123311"/>
                <a:gd name="connsiteX15" fmla="*/ 1843881 w 3778778"/>
                <a:gd name="connsiteY15" fmla="*/ 7828 h 1123311"/>
                <a:gd name="connsiteX16" fmla="*/ 2139420 w 3778778"/>
                <a:gd name="connsiteY16" fmla="*/ 13384 h 1123311"/>
                <a:gd name="connsiteX17" fmla="*/ 2830776 w 3778778"/>
                <a:gd name="connsiteY17" fmla="*/ 111543 h 1123311"/>
                <a:gd name="connsiteX18" fmla="*/ 3180820 w 3778778"/>
                <a:gd name="connsiteY18" fmla="*/ 275850 h 1123311"/>
                <a:gd name="connsiteX19" fmla="*/ 3536420 w 3778778"/>
                <a:gd name="connsiteY19" fmla="*/ 479050 h 1123311"/>
                <a:gd name="connsiteX20" fmla="*/ 3778778 w 3778778"/>
                <a:gd name="connsiteY20" fmla="*/ 572448 h 1123311"/>
                <a:gd name="connsiteX0" fmla="*/ 0 w 3778778"/>
                <a:gd name="connsiteY0" fmla="*/ 563453 h 1123311"/>
                <a:gd name="connsiteX1" fmla="*/ 90751 w 3778778"/>
                <a:gd name="connsiteY1" fmla="*/ 736754 h 1123311"/>
                <a:gd name="connsiteX2" fmla="*/ 245533 w 3778778"/>
                <a:gd name="connsiteY2" fmla="*/ 836767 h 1123311"/>
                <a:gd name="connsiteX3" fmla="*/ 345544 w 3778778"/>
                <a:gd name="connsiteY3" fmla="*/ 865342 h 1123311"/>
                <a:gd name="connsiteX4" fmla="*/ 395287 w 3778778"/>
                <a:gd name="connsiteY4" fmla="*/ 987050 h 1123311"/>
                <a:gd name="connsiteX5" fmla="*/ 437620 w 3778778"/>
                <a:gd name="connsiteY5" fmla="*/ 1080184 h 1123311"/>
                <a:gd name="connsiteX6" fmla="*/ 488684 w 3778778"/>
                <a:gd name="connsiteY6" fmla="*/ 1117490 h 1123311"/>
                <a:gd name="connsiteX7" fmla="*/ 547687 w 3778778"/>
                <a:gd name="connsiteY7" fmla="*/ 1122517 h 1123311"/>
                <a:gd name="connsiteX8" fmla="*/ 1757890 w 3778778"/>
                <a:gd name="connsiteY8" fmla="*/ 1123311 h 1123311"/>
                <a:gd name="connsiteX9" fmla="*/ 1749953 w 3778778"/>
                <a:gd name="connsiteY9" fmla="*/ 1054784 h 1123311"/>
                <a:gd name="connsiteX10" fmla="*/ 1557601 w 3778778"/>
                <a:gd name="connsiteY10" fmla="*/ 760303 h 1123311"/>
                <a:gd name="connsiteX11" fmla="*/ 1502833 w 3778778"/>
                <a:gd name="connsiteY11" fmla="*/ 455767 h 1123311"/>
                <a:gd name="connsiteX12" fmla="*/ 1546488 w 3778778"/>
                <a:gd name="connsiteY12" fmla="*/ 214996 h 1123311"/>
                <a:gd name="connsiteX13" fmla="*/ 1675870 w 3778778"/>
                <a:gd name="connsiteY13" fmla="*/ 78207 h 1123311"/>
                <a:gd name="connsiteX14" fmla="*/ 1843881 w 3778778"/>
                <a:gd name="connsiteY14" fmla="*/ 7828 h 1123311"/>
                <a:gd name="connsiteX15" fmla="*/ 2139420 w 3778778"/>
                <a:gd name="connsiteY15" fmla="*/ 13384 h 1123311"/>
                <a:gd name="connsiteX16" fmla="*/ 2830776 w 3778778"/>
                <a:gd name="connsiteY16" fmla="*/ 111543 h 1123311"/>
                <a:gd name="connsiteX17" fmla="*/ 3180820 w 3778778"/>
                <a:gd name="connsiteY17" fmla="*/ 275850 h 1123311"/>
                <a:gd name="connsiteX18" fmla="*/ 3536420 w 3778778"/>
                <a:gd name="connsiteY18" fmla="*/ 479050 h 1123311"/>
                <a:gd name="connsiteX19" fmla="*/ 3778778 w 3778778"/>
                <a:gd name="connsiteY19" fmla="*/ 572448 h 1123311"/>
                <a:gd name="connsiteX0" fmla="*/ 0 w 3778778"/>
                <a:gd name="connsiteY0" fmla="*/ 563453 h 1123311"/>
                <a:gd name="connsiteX1" fmla="*/ 90751 w 3778778"/>
                <a:gd name="connsiteY1" fmla="*/ 736754 h 1123311"/>
                <a:gd name="connsiteX2" fmla="*/ 245533 w 3778778"/>
                <a:gd name="connsiteY2" fmla="*/ 836767 h 1123311"/>
                <a:gd name="connsiteX3" fmla="*/ 345544 w 3778778"/>
                <a:gd name="connsiteY3" fmla="*/ 865342 h 1123311"/>
                <a:gd name="connsiteX4" fmla="*/ 395287 w 3778778"/>
                <a:gd name="connsiteY4" fmla="*/ 987050 h 1123311"/>
                <a:gd name="connsiteX5" fmla="*/ 437620 w 3778778"/>
                <a:gd name="connsiteY5" fmla="*/ 1080184 h 1123311"/>
                <a:gd name="connsiteX6" fmla="*/ 488684 w 3778778"/>
                <a:gd name="connsiteY6" fmla="*/ 1117490 h 1123311"/>
                <a:gd name="connsiteX7" fmla="*/ 1757890 w 3778778"/>
                <a:gd name="connsiteY7" fmla="*/ 1123311 h 1123311"/>
                <a:gd name="connsiteX8" fmla="*/ 1749953 w 3778778"/>
                <a:gd name="connsiteY8" fmla="*/ 1054784 h 1123311"/>
                <a:gd name="connsiteX9" fmla="*/ 1557601 w 3778778"/>
                <a:gd name="connsiteY9" fmla="*/ 760303 h 1123311"/>
                <a:gd name="connsiteX10" fmla="*/ 1502833 w 3778778"/>
                <a:gd name="connsiteY10" fmla="*/ 455767 h 1123311"/>
                <a:gd name="connsiteX11" fmla="*/ 1546488 w 3778778"/>
                <a:gd name="connsiteY11" fmla="*/ 214996 h 1123311"/>
                <a:gd name="connsiteX12" fmla="*/ 1675870 w 3778778"/>
                <a:gd name="connsiteY12" fmla="*/ 78207 h 1123311"/>
                <a:gd name="connsiteX13" fmla="*/ 1843881 w 3778778"/>
                <a:gd name="connsiteY13" fmla="*/ 7828 h 1123311"/>
                <a:gd name="connsiteX14" fmla="*/ 2139420 w 3778778"/>
                <a:gd name="connsiteY14" fmla="*/ 13384 h 1123311"/>
                <a:gd name="connsiteX15" fmla="*/ 2830776 w 3778778"/>
                <a:gd name="connsiteY15" fmla="*/ 111543 h 1123311"/>
                <a:gd name="connsiteX16" fmla="*/ 3180820 w 3778778"/>
                <a:gd name="connsiteY16" fmla="*/ 275850 h 1123311"/>
                <a:gd name="connsiteX17" fmla="*/ 3536420 w 3778778"/>
                <a:gd name="connsiteY17" fmla="*/ 479050 h 1123311"/>
                <a:gd name="connsiteX18" fmla="*/ 3778778 w 3778778"/>
                <a:gd name="connsiteY18" fmla="*/ 572448 h 1123311"/>
                <a:gd name="connsiteX0" fmla="*/ 0 w 3778778"/>
                <a:gd name="connsiteY0" fmla="*/ 563453 h 1123311"/>
                <a:gd name="connsiteX1" fmla="*/ 90751 w 3778778"/>
                <a:gd name="connsiteY1" fmla="*/ 736754 h 1123311"/>
                <a:gd name="connsiteX2" fmla="*/ 245533 w 3778778"/>
                <a:gd name="connsiteY2" fmla="*/ 836767 h 1123311"/>
                <a:gd name="connsiteX3" fmla="*/ 345544 w 3778778"/>
                <a:gd name="connsiteY3" fmla="*/ 865342 h 1123311"/>
                <a:gd name="connsiteX4" fmla="*/ 395287 w 3778778"/>
                <a:gd name="connsiteY4" fmla="*/ 987050 h 1123311"/>
                <a:gd name="connsiteX5" fmla="*/ 437620 w 3778778"/>
                <a:gd name="connsiteY5" fmla="*/ 1080184 h 1123311"/>
                <a:gd name="connsiteX6" fmla="*/ 1757890 w 3778778"/>
                <a:gd name="connsiteY6" fmla="*/ 1123311 h 1123311"/>
                <a:gd name="connsiteX7" fmla="*/ 1749953 w 3778778"/>
                <a:gd name="connsiteY7" fmla="*/ 1054784 h 1123311"/>
                <a:gd name="connsiteX8" fmla="*/ 1557601 w 3778778"/>
                <a:gd name="connsiteY8" fmla="*/ 760303 h 1123311"/>
                <a:gd name="connsiteX9" fmla="*/ 1502833 w 3778778"/>
                <a:gd name="connsiteY9" fmla="*/ 455767 h 1123311"/>
                <a:gd name="connsiteX10" fmla="*/ 1546488 w 3778778"/>
                <a:gd name="connsiteY10" fmla="*/ 214996 h 1123311"/>
                <a:gd name="connsiteX11" fmla="*/ 1675870 w 3778778"/>
                <a:gd name="connsiteY11" fmla="*/ 78207 h 1123311"/>
                <a:gd name="connsiteX12" fmla="*/ 1843881 w 3778778"/>
                <a:gd name="connsiteY12" fmla="*/ 7828 h 1123311"/>
                <a:gd name="connsiteX13" fmla="*/ 2139420 w 3778778"/>
                <a:gd name="connsiteY13" fmla="*/ 13384 h 1123311"/>
                <a:gd name="connsiteX14" fmla="*/ 2830776 w 3778778"/>
                <a:gd name="connsiteY14" fmla="*/ 111543 h 1123311"/>
                <a:gd name="connsiteX15" fmla="*/ 3180820 w 3778778"/>
                <a:gd name="connsiteY15" fmla="*/ 275850 h 1123311"/>
                <a:gd name="connsiteX16" fmla="*/ 3536420 w 3778778"/>
                <a:gd name="connsiteY16" fmla="*/ 479050 h 1123311"/>
                <a:gd name="connsiteX17" fmla="*/ 3778778 w 3778778"/>
                <a:gd name="connsiteY17" fmla="*/ 572448 h 1123311"/>
                <a:gd name="connsiteX0" fmla="*/ 0 w 3778778"/>
                <a:gd name="connsiteY0" fmla="*/ 563453 h 1123311"/>
                <a:gd name="connsiteX1" fmla="*/ 90751 w 3778778"/>
                <a:gd name="connsiteY1" fmla="*/ 736754 h 1123311"/>
                <a:gd name="connsiteX2" fmla="*/ 245533 w 3778778"/>
                <a:gd name="connsiteY2" fmla="*/ 836767 h 1123311"/>
                <a:gd name="connsiteX3" fmla="*/ 345544 w 3778778"/>
                <a:gd name="connsiteY3" fmla="*/ 865342 h 1123311"/>
                <a:gd name="connsiteX4" fmla="*/ 395287 w 3778778"/>
                <a:gd name="connsiteY4" fmla="*/ 987050 h 1123311"/>
                <a:gd name="connsiteX5" fmla="*/ 1757890 w 3778778"/>
                <a:gd name="connsiteY5" fmla="*/ 1123311 h 1123311"/>
                <a:gd name="connsiteX6" fmla="*/ 1749953 w 3778778"/>
                <a:gd name="connsiteY6" fmla="*/ 1054784 h 1123311"/>
                <a:gd name="connsiteX7" fmla="*/ 1557601 w 3778778"/>
                <a:gd name="connsiteY7" fmla="*/ 760303 h 1123311"/>
                <a:gd name="connsiteX8" fmla="*/ 1502833 w 3778778"/>
                <a:gd name="connsiteY8" fmla="*/ 455767 h 1123311"/>
                <a:gd name="connsiteX9" fmla="*/ 1546488 w 3778778"/>
                <a:gd name="connsiteY9" fmla="*/ 214996 h 1123311"/>
                <a:gd name="connsiteX10" fmla="*/ 1675870 w 3778778"/>
                <a:gd name="connsiteY10" fmla="*/ 78207 h 1123311"/>
                <a:gd name="connsiteX11" fmla="*/ 1843881 w 3778778"/>
                <a:gd name="connsiteY11" fmla="*/ 7828 h 1123311"/>
                <a:gd name="connsiteX12" fmla="*/ 2139420 w 3778778"/>
                <a:gd name="connsiteY12" fmla="*/ 13384 h 1123311"/>
                <a:gd name="connsiteX13" fmla="*/ 2830776 w 3778778"/>
                <a:gd name="connsiteY13" fmla="*/ 111543 h 1123311"/>
                <a:gd name="connsiteX14" fmla="*/ 3180820 w 3778778"/>
                <a:gd name="connsiteY14" fmla="*/ 275850 h 1123311"/>
                <a:gd name="connsiteX15" fmla="*/ 3536420 w 3778778"/>
                <a:gd name="connsiteY15" fmla="*/ 479050 h 1123311"/>
                <a:gd name="connsiteX16" fmla="*/ 3778778 w 3778778"/>
                <a:gd name="connsiteY16" fmla="*/ 572448 h 1123311"/>
                <a:gd name="connsiteX0" fmla="*/ 0 w 3778778"/>
                <a:gd name="connsiteY0" fmla="*/ 563453 h 1134441"/>
                <a:gd name="connsiteX1" fmla="*/ 90751 w 3778778"/>
                <a:gd name="connsiteY1" fmla="*/ 736754 h 1134441"/>
                <a:gd name="connsiteX2" fmla="*/ 245533 w 3778778"/>
                <a:gd name="connsiteY2" fmla="*/ 836767 h 1134441"/>
                <a:gd name="connsiteX3" fmla="*/ 345544 w 3778778"/>
                <a:gd name="connsiteY3" fmla="*/ 865342 h 1134441"/>
                <a:gd name="connsiteX4" fmla="*/ 1757890 w 3778778"/>
                <a:gd name="connsiteY4" fmla="*/ 1123311 h 1134441"/>
                <a:gd name="connsiteX5" fmla="*/ 1749953 w 3778778"/>
                <a:gd name="connsiteY5" fmla="*/ 1054784 h 1134441"/>
                <a:gd name="connsiteX6" fmla="*/ 1557601 w 3778778"/>
                <a:gd name="connsiteY6" fmla="*/ 760303 h 1134441"/>
                <a:gd name="connsiteX7" fmla="*/ 1502833 w 3778778"/>
                <a:gd name="connsiteY7" fmla="*/ 455767 h 1134441"/>
                <a:gd name="connsiteX8" fmla="*/ 1546488 w 3778778"/>
                <a:gd name="connsiteY8" fmla="*/ 214996 h 1134441"/>
                <a:gd name="connsiteX9" fmla="*/ 1675870 w 3778778"/>
                <a:gd name="connsiteY9" fmla="*/ 78207 h 1134441"/>
                <a:gd name="connsiteX10" fmla="*/ 1843881 w 3778778"/>
                <a:gd name="connsiteY10" fmla="*/ 7828 h 1134441"/>
                <a:gd name="connsiteX11" fmla="*/ 2139420 w 3778778"/>
                <a:gd name="connsiteY11" fmla="*/ 13384 h 1134441"/>
                <a:gd name="connsiteX12" fmla="*/ 2830776 w 3778778"/>
                <a:gd name="connsiteY12" fmla="*/ 111543 h 1134441"/>
                <a:gd name="connsiteX13" fmla="*/ 3180820 w 3778778"/>
                <a:gd name="connsiteY13" fmla="*/ 275850 h 1134441"/>
                <a:gd name="connsiteX14" fmla="*/ 3536420 w 3778778"/>
                <a:gd name="connsiteY14" fmla="*/ 479050 h 1134441"/>
                <a:gd name="connsiteX15" fmla="*/ 3778778 w 3778778"/>
                <a:gd name="connsiteY15" fmla="*/ 572448 h 1134441"/>
                <a:gd name="connsiteX0" fmla="*/ 0 w 3778778"/>
                <a:gd name="connsiteY0" fmla="*/ 563453 h 1136440"/>
                <a:gd name="connsiteX1" fmla="*/ 90751 w 3778778"/>
                <a:gd name="connsiteY1" fmla="*/ 736754 h 1136440"/>
                <a:gd name="connsiteX2" fmla="*/ 245533 w 3778778"/>
                <a:gd name="connsiteY2" fmla="*/ 836767 h 1136440"/>
                <a:gd name="connsiteX3" fmla="*/ 1757890 w 3778778"/>
                <a:gd name="connsiteY3" fmla="*/ 1123311 h 1136440"/>
                <a:gd name="connsiteX4" fmla="*/ 1749953 w 3778778"/>
                <a:gd name="connsiteY4" fmla="*/ 1054784 h 1136440"/>
                <a:gd name="connsiteX5" fmla="*/ 1557601 w 3778778"/>
                <a:gd name="connsiteY5" fmla="*/ 760303 h 1136440"/>
                <a:gd name="connsiteX6" fmla="*/ 1502833 w 3778778"/>
                <a:gd name="connsiteY6" fmla="*/ 455767 h 1136440"/>
                <a:gd name="connsiteX7" fmla="*/ 1546488 w 3778778"/>
                <a:gd name="connsiteY7" fmla="*/ 214996 h 1136440"/>
                <a:gd name="connsiteX8" fmla="*/ 1675870 w 3778778"/>
                <a:gd name="connsiteY8" fmla="*/ 78207 h 1136440"/>
                <a:gd name="connsiteX9" fmla="*/ 1843881 w 3778778"/>
                <a:gd name="connsiteY9" fmla="*/ 7828 h 1136440"/>
                <a:gd name="connsiteX10" fmla="*/ 2139420 w 3778778"/>
                <a:gd name="connsiteY10" fmla="*/ 13384 h 1136440"/>
                <a:gd name="connsiteX11" fmla="*/ 2830776 w 3778778"/>
                <a:gd name="connsiteY11" fmla="*/ 111543 h 1136440"/>
                <a:gd name="connsiteX12" fmla="*/ 3180820 w 3778778"/>
                <a:gd name="connsiteY12" fmla="*/ 275850 h 1136440"/>
                <a:gd name="connsiteX13" fmla="*/ 3536420 w 3778778"/>
                <a:gd name="connsiteY13" fmla="*/ 479050 h 1136440"/>
                <a:gd name="connsiteX14" fmla="*/ 3778778 w 3778778"/>
                <a:gd name="connsiteY14" fmla="*/ 572448 h 1136440"/>
                <a:gd name="connsiteX0" fmla="*/ 58603 w 3837381"/>
                <a:gd name="connsiteY0" fmla="*/ 563453 h 1143560"/>
                <a:gd name="connsiteX1" fmla="*/ 149354 w 3837381"/>
                <a:gd name="connsiteY1" fmla="*/ 736754 h 1143560"/>
                <a:gd name="connsiteX2" fmla="*/ 1816493 w 3837381"/>
                <a:gd name="connsiteY2" fmla="*/ 1123311 h 1143560"/>
                <a:gd name="connsiteX3" fmla="*/ 1808556 w 3837381"/>
                <a:gd name="connsiteY3" fmla="*/ 1054784 h 1143560"/>
                <a:gd name="connsiteX4" fmla="*/ 1616204 w 3837381"/>
                <a:gd name="connsiteY4" fmla="*/ 760303 h 1143560"/>
                <a:gd name="connsiteX5" fmla="*/ 1561436 w 3837381"/>
                <a:gd name="connsiteY5" fmla="*/ 455767 h 1143560"/>
                <a:gd name="connsiteX6" fmla="*/ 1605091 w 3837381"/>
                <a:gd name="connsiteY6" fmla="*/ 214996 h 1143560"/>
                <a:gd name="connsiteX7" fmla="*/ 1734473 w 3837381"/>
                <a:gd name="connsiteY7" fmla="*/ 78207 h 1143560"/>
                <a:gd name="connsiteX8" fmla="*/ 1902484 w 3837381"/>
                <a:gd name="connsiteY8" fmla="*/ 7828 h 1143560"/>
                <a:gd name="connsiteX9" fmla="*/ 2198023 w 3837381"/>
                <a:gd name="connsiteY9" fmla="*/ 13384 h 1143560"/>
                <a:gd name="connsiteX10" fmla="*/ 2889379 w 3837381"/>
                <a:gd name="connsiteY10" fmla="*/ 111543 h 1143560"/>
                <a:gd name="connsiteX11" fmla="*/ 3239423 w 3837381"/>
                <a:gd name="connsiteY11" fmla="*/ 275850 h 1143560"/>
                <a:gd name="connsiteX12" fmla="*/ 3595023 w 3837381"/>
                <a:gd name="connsiteY12" fmla="*/ 479050 h 1143560"/>
                <a:gd name="connsiteX13" fmla="*/ 3837381 w 3837381"/>
                <a:gd name="connsiteY13" fmla="*/ 572448 h 1143560"/>
                <a:gd name="connsiteX0" fmla="*/ 0 w 3778778"/>
                <a:gd name="connsiteY0" fmla="*/ 563453 h 1156119"/>
                <a:gd name="connsiteX1" fmla="*/ 1757890 w 3778778"/>
                <a:gd name="connsiteY1" fmla="*/ 1123311 h 1156119"/>
                <a:gd name="connsiteX2" fmla="*/ 1749953 w 3778778"/>
                <a:gd name="connsiteY2" fmla="*/ 1054784 h 1156119"/>
                <a:gd name="connsiteX3" fmla="*/ 1557601 w 3778778"/>
                <a:gd name="connsiteY3" fmla="*/ 760303 h 1156119"/>
                <a:gd name="connsiteX4" fmla="*/ 1502833 w 3778778"/>
                <a:gd name="connsiteY4" fmla="*/ 455767 h 1156119"/>
                <a:gd name="connsiteX5" fmla="*/ 1546488 w 3778778"/>
                <a:gd name="connsiteY5" fmla="*/ 214996 h 1156119"/>
                <a:gd name="connsiteX6" fmla="*/ 1675870 w 3778778"/>
                <a:gd name="connsiteY6" fmla="*/ 78207 h 1156119"/>
                <a:gd name="connsiteX7" fmla="*/ 1843881 w 3778778"/>
                <a:gd name="connsiteY7" fmla="*/ 7828 h 1156119"/>
                <a:gd name="connsiteX8" fmla="*/ 2139420 w 3778778"/>
                <a:gd name="connsiteY8" fmla="*/ 13384 h 1156119"/>
                <a:gd name="connsiteX9" fmla="*/ 2830776 w 3778778"/>
                <a:gd name="connsiteY9" fmla="*/ 111543 h 1156119"/>
                <a:gd name="connsiteX10" fmla="*/ 3180820 w 3778778"/>
                <a:gd name="connsiteY10" fmla="*/ 275850 h 1156119"/>
                <a:gd name="connsiteX11" fmla="*/ 3536420 w 3778778"/>
                <a:gd name="connsiteY11" fmla="*/ 479050 h 1156119"/>
                <a:gd name="connsiteX12" fmla="*/ 3778778 w 3778778"/>
                <a:gd name="connsiteY12" fmla="*/ 572448 h 1156119"/>
                <a:gd name="connsiteX0" fmla="*/ 255645 w 2276533"/>
                <a:gd name="connsiteY0" fmla="*/ 1123311 h 1156119"/>
                <a:gd name="connsiteX1" fmla="*/ 247708 w 2276533"/>
                <a:gd name="connsiteY1" fmla="*/ 1054784 h 1156119"/>
                <a:gd name="connsiteX2" fmla="*/ 55356 w 2276533"/>
                <a:gd name="connsiteY2" fmla="*/ 760303 h 1156119"/>
                <a:gd name="connsiteX3" fmla="*/ 588 w 2276533"/>
                <a:gd name="connsiteY3" fmla="*/ 455767 h 1156119"/>
                <a:gd name="connsiteX4" fmla="*/ 44243 w 2276533"/>
                <a:gd name="connsiteY4" fmla="*/ 214996 h 1156119"/>
                <a:gd name="connsiteX5" fmla="*/ 173625 w 2276533"/>
                <a:gd name="connsiteY5" fmla="*/ 78207 h 1156119"/>
                <a:gd name="connsiteX6" fmla="*/ 341636 w 2276533"/>
                <a:gd name="connsiteY6" fmla="*/ 7828 h 1156119"/>
                <a:gd name="connsiteX7" fmla="*/ 637175 w 2276533"/>
                <a:gd name="connsiteY7" fmla="*/ 13384 h 1156119"/>
                <a:gd name="connsiteX8" fmla="*/ 1328531 w 2276533"/>
                <a:gd name="connsiteY8" fmla="*/ 111543 h 1156119"/>
                <a:gd name="connsiteX9" fmla="*/ 1678575 w 2276533"/>
                <a:gd name="connsiteY9" fmla="*/ 275850 h 1156119"/>
                <a:gd name="connsiteX10" fmla="*/ 2034175 w 2276533"/>
                <a:gd name="connsiteY10" fmla="*/ 479050 h 1156119"/>
                <a:gd name="connsiteX11" fmla="*/ 2276533 w 2276533"/>
                <a:gd name="connsiteY11" fmla="*/ 572448 h 1156119"/>
                <a:gd name="connsiteX0" fmla="*/ 255645 w 2276533"/>
                <a:gd name="connsiteY0" fmla="*/ 1123311 h 1156119"/>
                <a:gd name="connsiteX1" fmla="*/ 247708 w 2276533"/>
                <a:gd name="connsiteY1" fmla="*/ 1054784 h 1156119"/>
                <a:gd name="connsiteX2" fmla="*/ 55356 w 2276533"/>
                <a:gd name="connsiteY2" fmla="*/ 760303 h 1156119"/>
                <a:gd name="connsiteX3" fmla="*/ 588 w 2276533"/>
                <a:gd name="connsiteY3" fmla="*/ 455767 h 1156119"/>
                <a:gd name="connsiteX4" fmla="*/ 44243 w 2276533"/>
                <a:gd name="connsiteY4" fmla="*/ 214996 h 1156119"/>
                <a:gd name="connsiteX5" fmla="*/ 173625 w 2276533"/>
                <a:gd name="connsiteY5" fmla="*/ 78207 h 1156119"/>
                <a:gd name="connsiteX6" fmla="*/ 341636 w 2276533"/>
                <a:gd name="connsiteY6" fmla="*/ 7828 h 1156119"/>
                <a:gd name="connsiteX7" fmla="*/ 637175 w 2276533"/>
                <a:gd name="connsiteY7" fmla="*/ 13384 h 1156119"/>
                <a:gd name="connsiteX8" fmla="*/ 1328531 w 2276533"/>
                <a:gd name="connsiteY8" fmla="*/ 111543 h 1156119"/>
                <a:gd name="connsiteX9" fmla="*/ 1678575 w 2276533"/>
                <a:gd name="connsiteY9" fmla="*/ 275850 h 1156119"/>
                <a:gd name="connsiteX10" fmla="*/ 2034175 w 2276533"/>
                <a:gd name="connsiteY10" fmla="*/ 479050 h 1156119"/>
                <a:gd name="connsiteX11" fmla="*/ 2276533 w 2276533"/>
                <a:gd name="connsiteY11" fmla="*/ 572448 h 1156119"/>
                <a:gd name="connsiteX0" fmla="*/ 247708 w 2276533"/>
                <a:gd name="connsiteY0" fmla="*/ 1054784 h 1054784"/>
                <a:gd name="connsiteX1" fmla="*/ 55356 w 2276533"/>
                <a:gd name="connsiteY1" fmla="*/ 760303 h 1054784"/>
                <a:gd name="connsiteX2" fmla="*/ 588 w 2276533"/>
                <a:gd name="connsiteY2" fmla="*/ 455767 h 1054784"/>
                <a:gd name="connsiteX3" fmla="*/ 44243 w 2276533"/>
                <a:gd name="connsiteY3" fmla="*/ 214996 h 1054784"/>
                <a:gd name="connsiteX4" fmla="*/ 173625 w 2276533"/>
                <a:gd name="connsiteY4" fmla="*/ 78207 h 1054784"/>
                <a:gd name="connsiteX5" fmla="*/ 341636 w 2276533"/>
                <a:gd name="connsiteY5" fmla="*/ 7828 h 1054784"/>
                <a:gd name="connsiteX6" fmla="*/ 637175 w 2276533"/>
                <a:gd name="connsiteY6" fmla="*/ 13384 h 1054784"/>
                <a:gd name="connsiteX7" fmla="*/ 1328531 w 2276533"/>
                <a:gd name="connsiteY7" fmla="*/ 111543 h 1054784"/>
                <a:gd name="connsiteX8" fmla="*/ 1678575 w 2276533"/>
                <a:gd name="connsiteY8" fmla="*/ 275850 h 1054784"/>
                <a:gd name="connsiteX9" fmla="*/ 2034175 w 2276533"/>
                <a:gd name="connsiteY9" fmla="*/ 479050 h 1054784"/>
                <a:gd name="connsiteX10" fmla="*/ 2276533 w 2276533"/>
                <a:gd name="connsiteY10" fmla="*/ 572448 h 1054784"/>
                <a:gd name="connsiteX0" fmla="*/ 247708 w 2276533"/>
                <a:gd name="connsiteY0" fmla="*/ 1123841 h 1123841"/>
                <a:gd name="connsiteX1" fmla="*/ 55356 w 2276533"/>
                <a:gd name="connsiteY1" fmla="*/ 760303 h 1123841"/>
                <a:gd name="connsiteX2" fmla="*/ 588 w 2276533"/>
                <a:gd name="connsiteY2" fmla="*/ 455767 h 1123841"/>
                <a:gd name="connsiteX3" fmla="*/ 44243 w 2276533"/>
                <a:gd name="connsiteY3" fmla="*/ 214996 h 1123841"/>
                <a:gd name="connsiteX4" fmla="*/ 173625 w 2276533"/>
                <a:gd name="connsiteY4" fmla="*/ 78207 h 1123841"/>
                <a:gd name="connsiteX5" fmla="*/ 341636 w 2276533"/>
                <a:gd name="connsiteY5" fmla="*/ 7828 h 1123841"/>
                <a:gd name="connsiteX6" fmla="*/ 637175 w 2276533"/>
                <a:gd name="connsiteY6" fmla="*/ 13384 h 1123841"/>
                <a:gd name="connsiteX7" fmla="*/ 1328531 w 2276533"/>
                <a:gd name="connsiteY7" fmla="*/ 111543 h 1123841"/>
                <a:gd name="connsiteX8" fmla="*/ 1678575 w 2276533"/>
                <a:gd name="connsiteY8" fmla="*/ 275850 h 1123841"/>
                <a:gd name="connsiteX9" fmla="*/ 2034175 w 2276533"/>
                <a:gd name="connsiteY9" fmla="*/ 479050 h 1123841"/>
                <a:gd name="connsiteX10" fmla="*/ 2276533 w 2276533"/>
                <a:gd name="connsiteY10" fmla="*/ 572448 h 1123841"/>
                <a:gd name="connsiteX0" fmla="*/ 203806 w 2232631"/>
                <a:gd name="connsiteY0" fmla="*/ 1123841 h 1123841"/>
                <a:gd name="connsiteX1" fmla="*/ 11454 w 2232631"/>
                <a:gd name="connsiteY1" fmla="*/ 760303 h 1123841"/>
                <a:gd name="connsiteX2" fmla="*/ 168353 w 2232631"/>
                <a:gd name="connsiteY2" fmla="*/ 447300 h 1123841"/>
                <a:gd name="connsiteX3" fmla="*/ 341 w 2232631"/>
                <a:gd name="connsiteY3" fmla="*/ 214996 h 1123841"/>
                <a:gd name="connsiteX4" fmla="*/ 129723 w 2232631"/>
                <a:gd name="connsiteY4" fmla="*/ 78207 h 1123841"/>
                <a:gd name="connsiteX5" fmla="*/ 297734 w 2232631"/>
                <a:gd name="connsiteY5" fmla="*/ 7828 h 1123841"/>
                <a:gd name="connsiteX6" fmla="*/ 593273 w 2232631"/>
                <a:gd name="connsiteY6" fmla="*/ 13384 h 1123841"/>
                <a:gd name="connsiteX7" fmla="*/ 1284629 w 2232631"/>
                <a:gd name="connsiteY7" fmla="*/ 111543 h 1123841"/>
                <a:gd name="connsiteX8" fmla="*/ 1634673 w 2232631"/>
                <a:gd name="connsiteY8" fmla="*/ 275850 h 1123841"/>
                <a:gd name="connsiteX9" fmla="*/ 1990273 w 2232631"/>
                <a:gd name="connsiteY9" fmla="*/ 479050 h 1123841"/>
                <a:gd name="connsiteX10" fmla="*/ 2232631 w 2232631"/>
                <a:gd name="connsiteY10" fmla="*/ 572448 h 1123841"/>
                <a:gd name="connsiteX0" fmla="*/ 192506 w 2221331"/>
                <a:gd name="connsiteY0" fmla="*/ 1124649 h 1124649"/>
                <a:gd name="connsiteX1" fmla="*/ 154 w 2221331"/>
                <a:gd name="connsiteY1" fmla="*/ 761111 h 1124649"/>
                <a:gd name="connsiteX2" fmla="*/ 157053 w 2221331"/>
                <a:gd name="connsiteY2" fmla="*/ 448108 h 1124649"/>
                <a:gd name="connsiteX3" fmla="*/ 480107 w 2221331"/>
                <a:gd name="connsiteY3" fmla="*/ 774604 h 1124649"/>
                <a:gd name="connsiteX4" fmla="*/ 118423 w 2221331"/>
                <a:gd name="connsiteY4" fmla="*/ 79015 h 1124649"/>
                <a:gd name="connsiteX5" fmla="*/ 286434 w 2221331"/>
                <a:gd name="connsiteY5" fmla="*/ 8636 h 1124649"/>
                <a:gd name="connsiteX6" fmla="*/ 581973 w 2221331"/>
                <a:gd name="connsiteY6" fmla="*/ 14192 h 1124649"/>
                <a:gd name="connsiteX7" fmla="*/ 1273329 w 2221331"/>
                <a:gd name="connsiteY7" fmla="*/ 112351 h 1124649"/>
                <a:gd name="connsiteX8" fmla="*/ 1623373 w 2221331"/>
                <a:gd name="connsiteY8" fmla="*/ 276658 h 1124649"/>
                <a:gd name="connsiteX9" fmla="*/ 1978973 w 2221331"/>
                <a:gd name="connsiteY9" fmla="*/ 479858 h 1124649"/>
                <a:gd name="connsiteX10" fmla="*/ 2221331 w 2221331"/>
                <a:gd name="connsiteY10" fmla="*/ 573256 h 1124649"/>
                <a:gd name="connsiteX0" fmla="*/ 209425 w 2238250"/>
                <a:gd name="connsiteY0" fmla="*/ 1124649 h 1124649"/>
                <a:gd name="connsiteX1" fmla="*/ 139 w 2238250"/>
                <a:gd name="connsiteY1" fmla="*/ 811911 h 1124649"/>
                <a:gd name="connsiteX2" fmla="*/ 173972 w 2238250"/>
                <a:gd name="connsiteY2" fmla="*/ 448108 h 1124649"/>
                <a:gd name="connsiteX3" fmla="*/ 497026 w 2238250"/>
                <a:gd name="connsiteY3" fmla="*/ 774604 h 1124649"/>
                <a:gd name="connsiteX4" fmla="*/ 135342 w 2238250"/>
                <a:gd name="connsiteY4" fmla="*/ 79015 h 1124649"/>
                <a:gd name="connsiteX5" fmla="*/ 303353 w 2238250"/>
                <a:gd name="connsiteY5" fmla="*/ 8636 h 1124649"/>
                <a:gd name="connsiteX6" fmla="*/ 598892 w 2238250"/>
                <a:gd name="connsiteY6" fmla="*/ 14192 h 1124649"/>
                <a:gd name="connsiteX7" fmla="*/ 1290248 w 2238250"/>
                <a:gd name="connsiteY7" fmla="*/ 112351 h 1124649"/>
                <a:gd name="connsiteX8" fmla="*/ 1640292 w 2238250"/>
                <a:gd name="connsiteY8" fmla="*/ 276658 h 1124649"/>
                <a:gd name="connsiteX9" fmla="*/ 1995892 w 2238250"/>
                <a:gd name="connsiteY9" fmla="*/ 479858 h 1124649"/>
                <a:gd name="connsiteX10" fmla="*/ 2238250 w 2238250"/>
                <a:gd name="connsiteY10" fmla="*/ 573256 h 1124649"/>
                <a:gd name="connsiteX0" fmla="*/ 217267 w 2246092"/>
                <a:gd name="connsiteY0" fmla="*/ 1124649 h 1124649"/>
                <a:gd name="connsiteX1" fmla="*/ 7981 w 2246092"/>
                <a:gd name="connsiteY1" fmla="*/ 811911 h 1124649"/>
                <a:gd name="connsiteX2" fmla="*/ 37881 w 2246092"/>
                <a:gd name="connsiteY2" fmla="*/ 575108 h 1124649"/>
                <a:gd name="connsiteX3" fmla="*/ 504868 w 2246092"/>
                <a:gd name="connsiteY3" fmla="*/ 774604 h 1124649"/>
                <a:gd name="connsiteX4" fmla="*/ 143184 w 2246092"/>
                <a:gd name="connsiteY4" fmla="*/ 79015 h 1124649"/>
                <a:gd name="connsiteX5" fmla="*/ 311195 w 2246092"/>
                <a:gd name="connsiteY5" fmla="*/ 8636 h 1124649"/>
                <a:gd name="connsiteX6" fmla="*/ 606734 w 2246092"/>
                <a:gd name="connsiteY6" fmla="*/ 14192 h 1124649"/>
                <a:gd name="connsiteX7" fmla="*/ 1298090 w 2246092"/>
                <a:gd name="connsiteY7" fmla="*/ 112351 h 1124649"/>
                <a:gd name="connsiteX8" fmla="*/ 1648134 w 2246092"/>
                <a:gd name="connsiteY8" fmla="*/ 276658 h 1124649"/>
                <a:gd name="connsiteX9" fmla="*/ 2003734 w 2246092"/>
                <a:gd name="connsiteY9" fmla="*/ 479858 h 1124649"/>
                <a:gd name="connsiteX10" fmla="*/ 2246092 w 2246092"/>
                <a:gd name="connsiteY10" fmla="*/ 573256 h 1124649"/>
                <a:gd name="connsiteX0" fmla="*/ 217267 w 2246092"/>
                <a:gd name="connsiteY0" fmla="*/ 1125703 h 1125703"/>
                <a:gd name="connsiteX1" fmla="*/ 7981 w 2246092"/>
                <a:gd name="connsiteY1" fmla="*/ 812965 h 1125703"/>
                <a:gd name="connsiteX2" fmla="*/ 37881 w 2246092"/>
                <a:gd name="connsiteY2" fmla="*/ 576162 h 1125703"/>
                <a:gd name="connsiteX3" fmla="*/ 504868 w 2246092"/>
                <a:gd name="connsiteY3" fmla="*/ 792591 h 1125703"/>
                <a:gd name="connsiteX4" fmla="*/ 143184 w 2246092"/>
                <a:gd name="connsiteY4" fmla="*/ 80069 h 1125703"/>
                <a:gd name="connsiteX5" fmla="*/ 311195 w 2246092"/>
                <a:gd name="connsiteY5" fmla="*/ 9690 h 1125703"/>
                <a:gd name="connsiteX6" fmla="*/ 606734 w 2246092"/>
                <a:gd name="connsiteY6" fmla="*/ 15246 h 1125703"/>
                <a:gd name="connsiteX7" fmla="*/ 1298090 w 2246092"/>
                <a:gd name="connsiteY7" fmla="*/ 113405 h 1125703"/>
                <a:gd name="connsiteX8" fmla="*/ 1648134 w 2246092"/>
                <a:gd name="connsiteY8" fmla="*/ 277712 h 1125703"/>
                <a:gd name="connsiteX9" fmla="*/ 2003734 w 2246092"/>
                <a:gd name="connsiteY9" fmla="*/ 480912 h 1125703"/>
                <a:gd name="connsiteX10" fmla="*/ 2246092 w 2246092"/>
                <a:gd name="connsiteY10" fmla="*/ 574310 h 1125703"/>
                <a:gd name="connsiteX0" fmla="*/ 217267 w 2246092"/>
                <a:gd name="connsiteY0" fmla="*/ 1127371 h 1127371"/>
                <a:gd name="connsiteX1" fmla="*/ 7981 w 2246092"/>
                <a:gd name="connsiteY1" fmla="*/ 814633 h 1127371"/>
                <a:gd name="connsiteX2" fmla="*/ 37881 w 2246092"/>
                <a:gd name="connsiteY2" fmla="*/ 577830 h 1127371"/>
                <a:gd name="connsiteX3" fmla="*/ 504868 w 2246092"/>
                <a:gd name="connsiteY3" fmla="*/ 794259 h 1127371"/>
                <a:gd name="connsiteX4" fmla="*/ 270184 w 2246092"/>
                <a:gd name="connsiteY4" fmla="*/ 132537 h 1127371"/>
                <a:gd name="connsiteX5" fmla="*/ 311195 w 2246092"/>
                <a:gd name="connsiteY5" fmla="*/ 11358 h 1127371"/>
                <a:gd name="connsiteX6" fmla="*/ 606734 w 2246092"/>
                <a:gd name="connsiteY6" fmla="*/ 16914 h 1127371"/>
                <a:gd name="connsiteX7" fmla="*/ 1298090 w 2246092"/>
                <a:gd name="connsiteY7" fmla="*/ 115073 h 1127371"/>
                <a:gd name="connsiteX8" fmla="*/ 1648134 w 2246092"/>
                <a:gd name="connsiteY8" fmla="*/ 279380 h 1127371"/>
                <a:gd name="connsiteX9" fmla="*/ 2003734 w 2246092"/>
                <a:gd name="connsiteY9" fmla="*/ 482580 h 1127371"/>
                <a:gd name="connsiteX10" fmla="*/ 2246092 w 2246092"/>
                <a:gd name="connsiteY10" fmla="*/ 575978 h 1127371"/>
                <a:gd name="connsiteX0" fmla="*/ 217267 w 2246092"/>
                <a:gd name="connsiteY0" fmla="*/ 1111326 h 1111326"/>
                <a:gd name="connsiteX1" fmla="*/ 7981 w 2246092"/>
                <a:gd name="connsiteY1" fmla="*/ 798588 h 1111326"/>
                <a:gd name="connsiteX2" fmla="*/ 37881 w 2246092"/>
                <a:gd name="connsiteY2" fmla="*/ 561785 h 1111326"/>
                <a:gd name="connsiteX3" fmla="*/ 504868 w 2246092"/>
                <a:gd name="connsiteY3" fmla="*/ 778214 h 1111326"/>
                <a:gd name="connsiteX4" fmla="*/ 270184 w 2246092"/>
                <a:gd name="connsiteY4" fmla="*/ 116492 h 1111326"/>
                <a:gd name="connsiteX5" fmla="*/ 361995 w 2246092"/>
                <a:gd name="connsiteY5" fmla="*/ 54580 h 1111326"/>
                <a:gd name="connsiteX6" fmla="*/ 606734 w 2246092"/>
                <a:gd name="connsiteY6" fmla="*/ 869 h 1111326"/>
                <a:gd name="connsiteX7" fmla="*/ 1298090 w 2246092"/>
                <a:gd name="connsiteY7" fmla="*/ 99028 h 1111326"/>
                <a:gd name="connsiteX8" fmla="*/ 1648134 w 2246092"/>
                <a:gd name="connsiteY8" fmla="*/ 263335 h 1111326"/>
                <a:gd name="connsiteX9" fmla="*/ 2003734 w 2246092"/>
                <a:gd name="connsiteY9" fmla="*/ 466535 h 1111326"/>
                <a:gd name="connsiteX10" fmla="*/ 2246092 w 2246092"/>
                <a:gd name="connsiteY10" fmla="*/ 559933 h 1111326"/>
                <a:gd name="connsiteX0" fmla="*/ 217267 w 2246092"/>
                <a:gd name="connsiteY0" fmla="*/ 1112085 h 1112085"/>
                <a:gd name="connsiteX1" fmla="*/ 7981 w 2246092"/>
                <a:gd name="connsiteY1" fmla="*/ 799347 h 1112085"/>
                <a:gd name="connsiteX2" fmla="*/ 37881 w 2246092"/>
                <a:gd name="connsiteY2" fmla="*/ 562544 h 1112085"/>
                <a:gd name="connsiteX3" fmla="*/ 504868 w 2246092"/>
                <a:gd name="connsiteY3" fmla="*/ 778973 h 1112085"/>
                <a:gd name="connsiteX4" fmla="*/ 329450 w 2246092"/>
                <a:gd name="connsiteY4" fmla="*/ 261184 h 1112085"/>
                <a:gd name="connsiteX5" fmla="*/ 361995 w 2246092"/>
                <a:gd name="connsiteY5" fmla="*/ 55339 h 1112085"/>
                <a:gd name="connsiteX6" fmla="*/ 606734 w 2246092"/>
                <a:gd name="connsiteY6" fmla="*/ 1628 h 1112085"/>
                <a:gd name="connsiteX7" fmla="*/ 1298090 w 2246092"/>
                <a:gd name="connsiteY7" fmla="*/ 99787 h 1112085"/>
                <a:gd name="connsiteX8" fmla="*/ 1648134 w 2246092"/>
                <a:gd name="connsiteY8" fmla="*/ 264094 h 1112085"/>
                <a:gd name="connsiteX9" fmla="*/ 2003734 w 2246092"/>
                <a:gd name="connsiteY9" fmla="*/ 467294 h 1112085"/>
                <a:gd name="connsiteX10" fmla="*/ 2246092 w 2246092"/>
                <a:gd name="connsiteY10" fmla="*/ 560692 h 1112085"/>
                <a:gd name="connsiteX0" fmla="*/ 217267 w 2246092"/>
                <a:gd name="connsiteY0" fmla="*/ 1116777 h 1116777"/>
                <a:gd name="connsiteX1" fmla="*/ 7981 w 2246092"/>
                <a:gd name="connsiteY1" fmla="*/ 804039 h 1116777"/>
                <a:gd name="connsiteX2" fmla="*/ 37881 w 2246092"/>
                <a:gd name="connsiteY2" fmla="*/ 567236 h 1116777"/>
                <a:gd name="connsiteX3" fmla="*/ 504868 w 2246092"/>
                <a:gd name="connsiteY3" fmla="*/ 783665 h 1116777"/>
                <a:gd name="connsiteX4" fmla="*/ 329450 w 2246092"/>
                <a:gd name="connsiteY4" fmla="*/ 265876 h 1116777"/>
                <a:gd name="connsiteX5" fmla="*/ 361995 w 2246092"/>
                <a:gd name="connsiteY5" fmla="*/ 60031 h 1116777"/>
                <a:gd name="connsiteX6" fmla="*/ 606734 w 2246092"/>
                <a:gd name="connsiteY6" fmla="*/ 6320 h 1116777"/>
                <a:gd name="connsiteX7" fmla="*/ 1247290 w 2246092"/>
                <a:gd name="connsiteY7" fmla="*/ 180679 h 1116777"/>
                <a:gd name="connsiteX8" fmla="*/ 1648134 w 2246092"/>
                <a:gd name="connsiteY8" fmla="*/ 268786 h 1116777"/>
                <a:gd name="connsiteX9" fmla="*/ 2003734 w 2246092"/>
                <a:gd name="connsiteY9" fmla="*/ 471986 h 1116777"/>
                <a:gd name="connsiteX10" fmla="*/ 2246092 w 2246092"/>
                <a:gd name="connsiteY10" fmla="*/ 565384 h 1116777"/>
                <a:gd name="connsiteX0" fmla="*/ 217267 w 2246092"/>
                <a:gd name="connsiteY0" fmla="*/ 1116777 h 1116777"/>
                <a:gd name="connsiteX1" fmla="*/ 7981 w 2246092"/>
                <a:gd name="connsiteY1" fmla="*/ 804039 h 1116777"/>
                <a:gd name="connsiteX2" fmla="*/ 37881 w 2246092"/>
                <a:gd name="connsiteY2" fmla="*/ 567236 h 1116777"/>
                <a:gd name="connsiteX3" fmla="*/ 504868 w 2246092"/>
                <a:gd name="connsiteY3" fmla="*/ 783665 h 1116777"/>
                <a:gd name="connsiteX4" fmla="*/ 329450 w 2246092"/>
                <a:gd name="connsiteY4" fmla="*/ 265876 h 1116777"/>
                <a:gd name="connsiteX5" fmla="*/ 361995 w 2246092"/>
                <a:gd name="connsiteY5" fmla="*/ 60031 h 1116777"/>
                <a:gd name="connsiteX6" fmla="*/ 606734 w 2246092"/>
                <a:gd name="connsiteY6" fmla="*/ 6320 h 1116777"/>
                <a:gd name="connsiteX7" fmla="*/ 1247290 w 2246092"/>
                <a:gd name="connsiteY7" fmla="*/ 180679 h 1116777"/>
                <a:gd name="connsiteX8" fmla="*/ 1631201 w 2246092"/>
                <a:gd name="connsiteY8" fmla="*/ 344986 h 1116777"/>
                <a:gd name="connsiteX9" fmla="*/ 2003734 w 2246092"/>
                <a:gd name="connsiteY9" fmla="*/ 471986 h 1116777"/>
                <a:gd name="connsiteX10" fmla="*/ 2246092 w 2246092"/>
                <a:gd name="connsiteY10" fmla="*/ 565384 h 1116777"/>
                <a:gd name="connsiteX0" fmla="*/ 217267 w 2246092"/>
                <a:gd name="connsiteY0" fmla="*/ 1116777 h 1116777"/>
                <a:gd name="connsiteX1" fmla="*/ 7981 w 2246092"/>
                <a:gd name="connsiteY1" fmla="*/ 804039 h 1116777"/>
                <a:gd name="connsiteX2" fmla="*/ 37881 w 2246092"/>
                <a:gd name="connsiteY2" fmla="*/ 567236 h 1116777"/>
                <a:gd name="connsiteX3" fmla="*/ 504868 w 2246092"/>
                <a:gd name="connsiteY3" fmla="*/ 783665 h 1116777"/>
                <a:gd name="connsiteX4" fmla="*/ 329450 w 2246092"/>
                <a:gd name="connsiteY4" fmla="*/ 265876 h 1116777"/>
                <a:gd name="connsiteX5" fmla="*/ 361995 w 2246092"/>
                <a:gd name="connsiteY5" fmla="*/ 60031 h 1116777"/>
                <a:gd name="connsiteX6" fmla="*/ 606734 w 2246092"/>
                <a:gd name="connsiteY6" fmla="*/ 6320 h 1116777"/>
                <a:gd name="connsiteX7" fmla="*/ 1247290 w 2246092"/>
                <a:gd name="connsiteY7" fmla="*/ 180679 h 1116777"/>
                <a:gd name="connsiteX8" fmla="*/ 1631201 w 2246092"/>
                <a:gd name="connsiteY8" fmla="*/ 344986 h 1116777"/>
                <a:gd name="connsiteX9" fmla="*/ 1961400 w 2246092"/>
                <a:gd name="connsiteY9" fmla="*/ 531252 h 1116777"/>
                <a:gd name="connsiteX10" fmla="*/ 2246092 w 2246092"/>
                <a:gd name="connsiteY10" fmla="*/ 565384 h 1116777"/>
                <a:gd name="connsiteX0" fmla="*/ 217267 w 2271492"/>
                <a:gd name="connsiteY0" fmla="*/ 1116777 h 1116777"/>
                <a:gd name="connsiteX1" fmla="*/ 7981 w 2271492"/>
                <a:gd name="connsiteY1" fmla="*/ 804039 h 1116777"/>
                <a:gd name="connsiteX2" fmla="*/ 37881 w 2271492"/>
                <a:gd name="connsiteY2" fmla="*/ 567236 h 1116777"/>
                <a:gd name="connsiteX3" fmla="*/ 504868 w 2271492"/>
                <a:gd name="connsiteY3" fmla="*/ 783665 h 1116777"/>
                <a:gd name="connsiteX4" fmla="*/ 329450 w 2271492"/>
                <a:gd name="connsiteY4" fmla="*/ 265876 h 1116777"/>
                <a:gd name="connsiteX5" fmla="*/ 361995 w 2271492"/>
                <a:gd name="connsiteY5" fmla="*/ 60031 h 1116777"/>
                <a:gd name="connsiteX6" fmla="*/ 606734 w 2271492"/>
                <a:gd name="connsiteY6" fmla="*/ 6320 h 1116777"/>
                <a:gd name="connsiteX7" fmla="*/ 1247290 w 2271492"/>
                <a:gd name="connsiteY7" fmla="*/ 180679 h 1116777"/>
                <a:gd name="connsiteX8" fmla="*/ 1631201 w 2271492"/>
                <a:gd name="connsiteY8" fmla="*/ 344986 h 1116777"/>
                <a:gd name="connsiteX9" fmla="*/ 1961400 w 2271492"/>
                <a:gd name="connsiteY9" fmla="*/ 531252 h 1116777"/>
                <a:gd name="connsiteX10" fmla="*/ 2271492 w 2271492"/>
                <a:gd name="connsiteY10" fmla="*/ 726251 h 1116777"/>
                <a:gd name="connsiteX0" fmla="*/ 217267 w 2271492"/>
                <a:gd name="connsiteY0" fmla="*/ 1116777 h 1116777"/>
                <a:gd name="connsiteX1" fmla="*/ 7981 w 2271492"/>
                <a:gd name="connsiteY1" fmla="*/ 804039 h 1116777"/>
                <a:gd name="connsiteX2" fmla="*/ 37881 w 2271492"/>
                <a:gd name="connsiteY2" fmla="*/ 567236 h 1116777"/>
                <a:gd name="connsiteX3" fmla="*/ 504868 w 2271492"/>
                <a:gd name="connsiteY3" fmla="*/ 783665 h 1116777"/>
                <a:gd name="connsiteX4" fmla="*/ 329450 w 2271492"/>
                <a:gd name="connsiteY4" fmla="*/ 265876 h 1116777"/>
                <a:gd name="connsiteX5" fmla="*/ 361995 w 2271492"/>
                <a:gd name="connsiteY5" fmla="*/ 60031 h 1116777"/>
                <a:gd name="connsiteX6" fmla="*/ 606734 w 2271492"/>
                <a:gd name="connsiteY6" fmla="*/ 6320 h 1116777"/>
                <a:gd name="connsiteX7" fmla="*/ 1247290 w 2271492"/>
                <a:gd name="connsiteY7" fmla="*/ 180679 h 1116777"/>
                <a:gd name="connsiteX8" fmla="*/ 1631201 w 2271492"/>
                <a:gd name="connsiteY8" fmla="*/ 344986 h 1116777"/>
                <a:gd name="connsiteX9" fmla="*/ 1961400 w 2271492"/>
                <a:gd name="connsiteY9" fmla="*/ 531252 h 1116777"/>
                <a:gd name="connsiteX10" fmla="*/ 2271492 w 2271492"/>
                <a:gd name="connsiteY10" fmla="*/ 726251 h 1116777"/>
                <a:gd name="connsiteX0" fmla="*/ 217267 w 2271492"/>
                <a:gd name="connsiteY0" fmla="*/ 1116777 h 1116777"/>
                <a:gd name="connsiteX1" fmla="*/ 7981 w 2271492"/>
                <a:gd name="connsiteY1" fmla="*/ 804039 h 1116777"/>
                <a:gd name="connsiteX2" fmla="*/ 37881 w 2271492"/>
                <a:gd name="connsiteY2" fmla="*/ 567236 h 1116777"/>
                <a:gd name="connsiteX3" fmla="*/ 504868 w 2271492"/>
                <a:gd name="connsiteY3" fmla="*/ 783665 h 1116777"/>
                <a:gd name="connsiteX4" fmla="*/ 329450 w 2271492"/>
                <a:gd name="connsiteY4" fmla="*/ 265876 h 1116777"/>
                <a:gd name="connsiteX5" fmla="*/ 361995 w 2271492"/>
                <a:gd name="connsiteY5" fmla="*/ 60031 h 1116777"/>
                <a:gd name="connsiteX6" fmla="*/ 606734 w 2271492"/>
                <a:gd name="connsiteY6" fmla="*/ 6320 h 1116777"/>
                <a:gd name="connsiteX7" fmla="*/ 1247290 w 2271492"/>
                <a:gd name="connsiteY7" fmla="*/ 180679 h 1116777"/>
                <a:gd name="connsiteX8" fmla="*/ 1631201 w 2271492"/>
                <a:gd name="connsiteY8" fmla="*/ 344986 h 1116777"/>
                <a:gd name="connsiteX9" fmla="*/ 1961400 w 2271492"/>
                <a:gd name="connsiteY9" fmla="*/ 531252 h 1116777"/>
                <a:gd name="connsiteX10" fmla="*/ 2271492 w 2271492"/>
                <a:gd name="connsiteY10" fmla="*/ 726251 h 1116777"/>
                <a:gd name="connsiteX0" fmla="*/ 228408 w 2282633"/>
                <a:gd name="connsiteY0" fmla="*/ 1116777 h 1116777"/>
                <a:gd name="connsiteX1" fmla="*/ 19122 w 2282633"/>
                <a:gd name="connsiteY1" fmla="*/ 804039 h 1116777"/>
                <a:gd name="connsiteX2" fmla="*/ 6688 w 2282633"/>
                <a:gd name="connsiteY2" fmla="*/ 567236 h 1116777"/>
                <a:gd name="connsiteX3" fmla="*/ 516009 w 2282633"/>
                <a:gd name="connsiteY3" fmla="*/ 783665 h 1116777"/>
                <a:gd name="connsiteX4" fmla="*/ 340591 w 2282633"/>
                <a:gd name="connsiteY4" fmla="*/ 265876 h 1116777"/>
                <a:gd name="connsiteX5" fmla="*/ 373136 w 2282633"/>
                <a:gd name="connsiteY5" fmla="*/ 60031 h 1116777"/>
                <a:gd name="connsiteX6" fmla="*/ 617875 w 2282633"/>
                <a:gd name="connsiteY6" fmla="*/ 6320 h 1116777"/>
                <a:gd name="connsiteX7" fmla="*/ 1258431 w 2282633"/>
                <a:gd name="connsiteY7" fmla="*/ 180679 h 1116777"/>
                <a:gd name="connsiteX8" fmla="*/ 1642342 w 2282633"/>
                <a:gd name="connsiteY8" fmla="*/ 344986 h 1116777"/>
                <a:gd name="connsiteX9" fmla="*/ 1972541 w 2282633"/>
                <a:gd name="connsiteY9" fmla="*/ 531252 h 1116777"/>
                <a:gd name="connsiteX10" fmla="*/ 2282633 w 2282633"/>
                <a:gd name="connsiteY10" fmla="*/ 726251 h 1116777"/>
                <a:gd name="connsiteX0" fmla="*/ 279520 w 2333745"/>
                <a:gd name="connsiteY0" fmla="*/ 1116777 h 1116777"/>
                <a:gd name="connsiteX1" fmla="*/ 36368 w 2333745"/>
                <a:gd name="connsiteY1" fmla="*/ 804039 h 1116777"/>
                <a:gd name="connsiteX2" fmla="*/ 57800 w 2333745"/>
                <a:gd name="connsiteY2" fmla="*/ 567236 h 1116777"/>
                <a:gd name="connsiteX3" fmla="*/ 567121 w 2333745"/>
                <a:gd name="connsiteY3" fmla="*/ 783665 h 1116777"/>
                <a:gd name="connsiteX4" fmla="*/ 391703 w 2333745"/>
                <a:gd name="connsiteY4" fmla="*/ 265876 h 1116777"/>
                <a:gd name="connsiteX5" fmla="*/ 424248 w 2333745"/>
                <a:gd name="connsiteY5" fmla="*/ 60031 h 1116777"/>
                <a:gd name="connsiteX6" fmla="*/ 668987 w 2333745"/>
                <a:gd name="connsiteY6" fmla="*/ 6320 h 1116777"/>
                <a:gd name="connsiteX7" fmla="*/ 1309543 w 2333745"/>
                <a:gd name="connsiteY7" fmla="*/ 180679 h 1116777"/>
                <a:gd name="connsiteX8" fmla="*/ 1693454 w 2333745"/>
                <a:gd name="connsiteY8" fmla="*/ 344986 h 1116777"/>
                <a:gd name="connsiteX9" fmla="*/ 2023653 w 2333745"/>
                <a:gd name="connsiteY9" fmla="*/ 531252 h 1116777"/>
                <a:gd name="connsiteX10" fmla="*/ 2333745 w 2333745"/>
                <a:gd name="connsiteY10" fmla="*/ 726251 h 1116777"/>
                <a:gd name="connsiteX0" fmla="*/ 243157 w 2297382"/>
                <a:gd name="connsiteY0" fmla="*/ 1116777 h 1116777"/>
                <a:gd name="connsiteX1" fmla="*/ 5 w 2297382"/>
                <a:gd name="connsiteY1" fmla="*/ 804039 h 1116777"/>
                <a:gd name="connsiteX2" fmla="*/ 250037 w 2297382"/>
                <a:gd name="connsiteY2" fmla="*/ 702702 h 1116777"/>
                <a:gd name="connsiteX3" fmla="*/ 530758 w 2297382"/>
                <a:gd name="connsiteY3" fmla="*/ 783665 h 1116777"/>
                <a:gd name="connsiteX4" fmla="*/ 355340 w 2297382"/>
                <a:gd name="connsiteY4" fmla="*/ 265876 h 1116777"/>
                <a:gd name="connsiteX5" fmla="*/ 387885 w 2297382"/>
                <a:gd name="connsiteY5" fmla="*/ 60031 h 1116777"/>
                <a:gd name="connsiteX6" fmla="*/ 632624 w 2297382"/>
                <a:gd name="connsiteY6" fmla="*/ 6320 h 1116777"/>
                <a:gd name="connsiteX7" fmla="*/ 1273180 w 2297382"/>
                <a:gd name="connsiteY7" fmla="*/ 180679 h 1116777"/>
                <a:gd name="connsiteX8" fmla="*/ 1657091 w 2297382"/>
                <a:gd name="connsiteY8" fmla="*/ 344986 h 1116777"/>
                <a:gd name="connsiteX9" fmla="*/ 1987290 w 2297382"/>
                <a:gd name="connsiteY9" fmla="*/ 531252 h 1116777"/>
                <a:gd name="connsiteX10" fmla="*/ 2297382 w 2297382"/>
                <a:gd name="connsiteY10" fmla="*/ 726251 h 1116777"/>
                <a:gd name="connsiteX0" fmla="*/ 247285 w 2301510"/>
                <a:gd name="connsiteY0" fmla="*/ 1116777 h 1116777"/>
                <a:gd name="connsiteX1" fmla="*/ 4133 w 2301510"/>
                <a:gd name="connsiteY1" fmla="*/ 804039 h 1116777"/>
                <a:gd name="connsiteX2" fmla="*/ 127165 w 2301510"/>
                <a:gd name="connsiteY2" fmla="*/ 694235 h 1116777"/>
                <a:gd name="connsiteX3" fmla="*/ 534886 w 2301510"/>
                <a:gd name="connsiteY3" fmla="*/ 783665 h 1116777"/>
                <a:gd name="connsiteX4" fmla="*/ 359468 w 2301510"/>
                <a:gd name="connsiteY4" fmla="*/ 265876 h 1116777"/>
                <a:gd name="connsiteX5" fmla="*/ 392013 w 2301510"/>
                <a:gd name="connsiteY5" fmla="*/ 60031 h 1116777"/>
                <a:gd name="connsiteX6" fmla="*/ 636752 w 2301510"/>
                <a:gd name="connsiteY6" fmla="*/ 6320 h 1116777"/>
                <a:gd name="connsiteX7" fmla="*/ 1277308 w 2301510"/>
                <a:gd name="connsiteY7" fmla="*/ 180679 h 1116777"/>
                <a:gd name="connsiteX8" fmla="*/ 1661219 w 2301510"/>
                <a:gd name="connsiteY8" fmla="*/ 344986 h 1116777"/>
                <a:gd name="connsiteX9" fmla="*/ 1991418 w 2301510"/>
                <a:gd name="connsiteY9" fmla="*/ 531252 h 1116777"/>
                <a:gd name="connsiteX10" fmla="*/ 2301510 w 2301510"/>
                <a:gd name="connsiteY10" fmla="*/ 726251 h 1116777"/>
                <a:gd name="connsiteX0" fmla="*/ 160978 w 2215203"/>
                <a:gd name="connsiteY0" fmla="*/ 1116777 h 1116777"/>
                <a:gd name="connsiteX1" fmla="*/ 27893 w 2215203"/>
                <a:gd name="connsiteY1" fmla="*/ 931039 h 1116777"/>
                <a:gd name="connsiteX2" fmla="*/ 40858 w 2215203"/>
                <a:gd name="connsiteY2" fmla="*/ 694235 h 1116777"/>
                <a:gd name="connsiteX3" fmla="*/ 448579 w 2215203"/>
                <a:gd name="connsiteY3" fmla="*/ 783665 h 1116777"/>
                <a:gd name="connsiteX4" fmla="*/ 273161 w 2215203"/>
                <a:gd name="connsiteY4" fmla="*/ 265876 h 1116777"/>
                <a:gd name="connsiteX5" fmla="*/ 305706 w 2215203"/>
                <a:gd name="connsiteY5" fmla="*/ 60031 h 1116777"/>
                <a:gd name="connsiteX6" fmla="*/ 550445 w 2215203"/>
                <a:gd name="connsiteY6" fmla="*/ 6320 h 1116777"/>
                <a:gd name="connsiteX7" fmla="*/ 1191001 w 2215203"/>
                <a:gd name="connsiteY7" fmla="*/ 180679 h 1116777"/>
                <a:gd name="connsiteX8" fmla="*/ 1574912 w 2215203"/>
                <a:gd name="connsiteY8" fmla="*/ 344986 h 1116777"/>
                <a:gd name="connsiteX9" fmla="*/ 1905111 w 2215203"/>
                <a:gd name="connsiteY9" fmla="*/ 531252 h 1116777"/>
                <a:gd name="connsiteX10" fmla="*/ 2215203 w 2215203"/>
                <a:gd name="connsiteY10" fmla="*/ 726251 h 1116777"/>
                <a:gd name="connsiteX0" fmla="*/ 160978 w 2215203"/>
                <a:gd name="connsiteY0" fmla="*/ 1116777 h 1116777"/>
                <a:gd name="connsiteX1" fmla="*/ 27893 w 2215203"/>
                <a:gd name="connsiteY1" fmla="*/ 931039 h 1116777"/>
                <a:gd name="connsiteX2" fmla="*/ 40858 w 2215203"/>
                <a:gd name="connsiteY2" fmla="*/ 694235 h 1116777"/>
                <a:gd name="connsiteX3" fmla="*/ 448579 w 2215203"/>
                <a:gd name="connsiteY3" fmla="*/ 783665 h 1116777"/>
                <a:gd name="connsiteX4" fmla="*/ 273161 w 2215203"/>
                <a:gd name="connsiteY4" fmla="*/ 265876 h 1116777"/>
                <a:gd name="connsiteX5" fmla="*/ 305706 w 2215203"/>
                <a:gd name="connsiteY5" fmla="*/ 60031 h 1116777"/>
                <a:gd name="connsiteX6" fmla="*/ 550445 w 2215203"/>
                <a:gd name="connsiteY6" fmla="*/ 6320 h 1116777"/>
                <a:gd name="connsiteX7" fmla="*/ 1191001 w 2215203"/>
                <a:gd name="connsiteY7" fmla="*/ 180679 h 1116777"/>
                <a:gd name="connsiteX8" fmla="*/ 1566445 w 2215203"/>
                <a:gd name="connsiteY8" fmla="*/ 404253 h 1116777"/>
                <a:gd name="connsiteX9" fmla="*/ 1905111 w 2215203"/>
                <a:gd name="connsiteY9" fmla="*/ 531252 h 1116777"/>
                <a:gd name="connsiteX10" fmla="*/ 2215203 w 2215203"/>
                <a:gd name="connsiteY10" fmla="*/ 726251 h 1116777"/>
                <a:gd name="connsiteX0" fmla="*/ 160978 w 2215203"/>
                <a:gd name="connsiteY0" fmla="*/ 1120812 h 1120812"/>
                <a:gd name="connsiteX1" fmla="*/ 27893 w 2215203"/>
                <a:gd name="connsiteY1" fmla="*/ 935074 h 1120812"/>
                <a:gd name="connsiteX2" fmla="*/ 40858 w 2215203"/>
                <a:gd name="connsiteY2" fmla="*/ 698270 h 1120812"/>
                <a:gd name="connsiteX3" fmla="*/ 448579 w 2215203"/>
                <a:gd name="connsiteY3" fmla="*/ 787700 h 1120812"/>
                <a:gd name="connsiteX4" fmla="*/ 273161 w 2215203"/>
                <a:gd name="connsiteY4" fmla="*/ 269911 h 1120812"/>
                <a:gd name="connsiteX5" fmla="*/ 305706 w 2215203"/>
                <a:gd name="connsiteY5" fmla="*/ 64066 h 1120812"/>
                <a:gd name="connsiteX6" fmla="*/ 550445 w 2215203"/>
                <a:gd name="connsiteY6" fmla="*/ 10355 h 1120812"/>
                <a:gd name="connsiteX7" fmla="*/ 1182534 w 2215203"/>
                <a:gd name="connsiteY7" fmla="*/ 243980 h 1120812"/>
                <a:gd name="connsiteX8" fmla="*/ 1566445 w 2215203"/>
                <a:gd name="connsiteY8" fmla="*/ 408288 h 1120812"/>
                <a:gd name="connsiteX9" fmla="*/ 1905111 w 2215203"/>
                <a:gd name="connsiteY9" fmla="*/ 535287 h 1120812"/>
                <a:gd name="connsiteX10" fmla="*/ 2215203 w 2215203"/>
                <a:gd name="connsiteY10" fmla="*/ 730286 h 1120812"/>
                <a:gd name="connsiteX0" fmla="*/ 160978 w 2215203"/>
                <a:gd name="connsiteY0" fmla="*/ 1120812 h 1120812"/>
                <a:gd name="connsiteX1" fmla="*/ 27893 w 2215203"/>
                <a:gd name="connsiteY1" fmla="*/ 935074 h 1120812"/>
                <a:gd name="connsiteX2" fmla="*/ 40858 w 2215203"/>
                <a:gd name="connsiteY2" fmla="*/ 698270 h 1120812"/>
                <a:gd name="connsiteX3" fmla="*/ 448579 w 2215203"/>
                <a:gd name="connsiteY3" fmla="*/ 787700 h 1120812"/>
                <a:gd name="connsiteX4" fmla="*/ 273161 w 2215203"/>
                <a:gd name="connsiteY4" fmla="*/ 269911 h 1120812"/>
                <a:gd name="connsiteX5" fmla="*/ 305706 w 2215203"/>
                <a:gd name="connsiteY5" fmla="*/ 64066 h 1120812"/>
                <a:gd name="connsiteX6" fmla="*/ 550445 w 2215203"/>
                <a:gd name="connsiteY6" fmla="*/ 10355 h 1120812"/>
                <a:gd name="connsiteX7" fmla="*/ 1182534 w 2215203"/>
                <a:gd name="connsiteY7" fmla="*/ 243980 h 1120812"/>
                <a:gd name="connsiteX8" fmla="*/ 1566445 w 2215203"/>
                <a:gd name="connsiteY8" fmla="*/ 408288 h 1120812"/>
                <a:gd name="connsiteX9" fmla="*/ 1913578 w 2215203"/>
                <a:gd name="connsiteY9" fmla="*/ 619953 h 1120812"/>
                <a:gd name="connsiteX10" fmla="*/ 2215203 w 2215203"/>
                <a:gd name="connsiteY10" fmla="*/ 730286 h 1120812"/>
                <a:gd name="connsiteX0" fmla="*/ 160978 w 2232136"/>
                <a:gd name="connsiteY0" fmla="*/ 1120812 h 1120812"/>
                <a:gd name="connsiteX1" fmla="*/ 27893 w 2232136"/>
                <a:gd name="connsiteY1" fmla="*/ 935074 h 1120812"/>
                <a:gd name="connsiteX2" fmla="*/ 40858 w 2232136"/>
                <a:gd name="connsiteY2" fmla="*/ 698270 h 1120812"/>
                <a:gd name="connsiteX3" fmla="*/ 448579 w 2232136"/>
                <a:gd name="connsiteY3" fmla="*/ 787700 h 1120812"/>
                <a:gd name="connsiteX4" fmla="*/ 273161 w 2232136"/>
                <a:gd name="connsiteY4" fmla="*/ 269911 h 1120812"/>
                <a:gd name="connsiteX5" fmla="*/ 305706 w 2232136"/>
                <a:gd name="connsiteY5" fmla="*/ 64066 h 1120812"/>
                <a:gd name="connsiteX6" fmla="*/ 550445 w 2232136"/>
                <a:gd name="connsiteY6" fmla="*/ 10355 h 1120812"/>
                <a:gd name="connsiteX7" fmla="*/ 1182534 w 2232136"/>
                <a:gd name="connsiteY7" fmla="*/ 243980 h 1120812"/>
                <a:gd name="connsiteX8" fmla="*/ 1566445 w 2232136"/>
                <a:gd name="connsiteY8" fmla="*/ 408288 h 1120812"/>
                <a:gd name="connsiteX9" fmla="*/ 1913578 w 2232136"/>
                <a:gd name="connsiteY9" fmla="*/ 619953 h 1120812"/>
                <a:gd name="connsiteX10" fmla="*/ 2232136 w 2232136"/>
                <a:gd name="connsiteY10" fmla="*/ 806486 h 1120812"/>
                <a:gd name="connsiteX0" fmla="*/ 160978 w 2232136"/>
                <a:gd name="connsiteY0" fmla="*/ 1120812 h 1120812"/>
                <a:gd name="connsiteX1" fmla="*/ 27893 w 2232136"/>
                <a:gd name="connsiteY1" fmla="*/ 935074 h 1120812"/>
                <a:gd name="connsiteX2" fmla="*/ 40858 w 2232136"/>
                <a:gd name="connsiteY2" fmla="*/ 698270 h 1120812"/>
                <a:gd name="connsiteX3" fmla="*/ 448579 w 2232136"/>
                <a:gd name="connsiteY3" fmla="*/ 787700 h 1120812"/>
                <a:gd name="connsiteX4" fmla="*/ 273161 w 2232136"/>
                <a:gd name="connsiteY4" fmla="*/ 269911 h 1120812"/>
                <a:gd name="connsiteX5" fmla="*/ 305706 w 2232136"/>
                <a:gd name="connsiteY5" fmla="*/ 64066 h 1120812"/>
                <a:gd name="connsiteX6" fmla="*/ 550445 w 2232136"/>
                <a:gd name="connsiteY6" fmla="*/ 10355 h 1120812"/>
                <a:gd name="connsiteX7" fmla="*/ 1182534 w 2232136"/>
                <a:gd name="connsiteY7" fmla="*/ 243980 h 1120812"/>
                <a:gd name="connsiteX8" fmla="*/ 1549512 w 2232136"/>
                <a:gd name="connsiteY8" fmla="*/ 433688 h 1120812"/>
                <a:gd name="connsiteX9" fmla="*/ 1913578 w 2232136"/>
                <a:gd name="connsiteY9" fmla="*/ 619953 h 1120812"/>
                <a:gd name="connsiteX10" fmla="*/ 2232136 w 2232136"/>
                <a:gd name="connsiteY10" fmla="*/ 806486 h 1120812"/>
                <a:gd name="connsiteX0" fmla="*/ 172918 w 2244076"/>
                <a:gd name="connsiteY0" fmla="*/ 1120812 h 1120812"/>
                <a:gd name="connsiteX1" fmla="*/ 39833 w 2244076"/>
                <a:gd name="connsiteY1" fmla="*/ 935074 h 1120812"/>
                <a:gd name="connsiteX2" fmla="*/ 52798 w 2244076"/>
                <a:gd name="connsiteY2" fmla="*/ 698270 h 1120812"/>
                <a:gd name="connsiteX3" fmla="*/ 629587 w 2244076"/>
                <a:gd name="connsiteY3" fmla="*/ 932956 h 1120812"/>
                <a:gd name="connsiteX4" fmla="*/ 285101 w 2244076"/>
                <a:gd name="connsiteY4" fmla="*/ 269911 h 1120812"/>
                <a:gd name="connsiteX5" fmla="*/ 317646 w 2244076"/>
                <a:gd name="connsiteY5" fmla="*/ 64066 h 1120812"/>
                <a:gd name="connsiteX6" fmla="*/ 562385 w 2244076"/>
                <a:gd name="connsiteY6" fmla="*/ 10355 h 1120812"/>
                <a:gd name="connsiteX7" fmla="*/ 1194474 w 2244076"/>
                <a:gd name="connsiteY7" fmla="*/ 243980 h 1120812"/>
                <a:gd name="connsiteX8" fmla="*/ 1561452 w 2244076"/>
                <a:gd name="connsiteY8" fmla="*/ 433688 h 1120812"/>
                <a:gd name="connsiteX9" fmla="*/ 1925518 w 2244076"/>
                <a:gd name="connsiteY9" fmla="*/ 619953 h 1120812"/>
                <a:gd name="connsiteX10" fmla="*/ 2244076 w 2244076"/>
                <a:gd name="connsiteY10" fmla="*/ 806486 h 1120812"/>
                <a:gd name="connsiteX0" fmla="*/ 167149 w 2238307"/>
                <a:gd name="connsiteY0" fmla="*/ 1120812 h 1120812"/>
                <a:gd name="connsiteX1" fmla="*/ 48352 w 2238307"/>
                <a:gd name="connsiteY1" fmla="*/ 942218 h 1120812"/>
                <a:gd name="connsiteX2" fmla="*/ 47029 w 2238307"/>
                <a:gd name="connsiteY2" fmla="*/ 698270 h 1120812"/>
                <a:gd name="connsiteX3" fmla="*/ 623818 w 2238307"/>
                <a:gd name="connsiteY3" fmla="*/ 932956 h 1120812"/>
                <a:gd name="connsiteX4" fmla="*/ 279332 w 2238307"/>
                <a:gd name="connsiteY4" fmla="*/ 269911 h 1120812"/>
                <a:gd name="connsiteX5" fmla="*/ 311877 w 2238307"/>
                <a:gd name="connsiteY5" fmla="*/ 64066 h 1120812"/>
                <a:gd name="connsiteX6" fmla="*/ 556616 w 2238307"/>
                <a:gd name="connsiteY6" fmla="*/ 10355 h 1120812"/>
                <a:gd name="connsiteX7" fmla="*/ 1188705 w 2238307"/>
                <a:gd name="connsiteY7" fmla="*/ 243980 h 1120812"/>
                <a:gd name="connsiteX8" fmla="*/ 1555683 w 2238307"/>
                <a:gd name="connsiteY8" fmla="*/ 433688 h 1120812"/>
                <a:gd name="connsiteX9" fmla="*/ 1919749 w 2238307"/>
                <a:gd name="connsiteY9" fmla="*/ 619953 h 1120812"/>
                <a:gd name="connsiteX10" fmla="*/ 2238307 w 2238307"/>
                <a:gd name="connsiteY10" fmla="*/ 806486 h 1120812"/>
                <a:gd name="connsiteX0" fmla="*/ 172917 w 2244075"/>
                <a:gd name="connsiteY0" fmla="*/ 1120812 h 1120812"/>
                <a:gd name="connsiteX1" fmla="*/ 39833 w 2244075"/>
                <a:gd name="connsiteY1" fmla="*/ 920787 h 1120812"/>
                <a:gd name="connsiteX2" fmla="*/ 52797 w 2244075"/>
                <a:gd name="connsiteY2" fmla="*/ 698270 h 1120812"/>
                <a:gd name="connsiteX3" fmla="*/ 629586 w 2244075"/>
                <a:gd name="connsiteY3" fmla="*/ 932956 h 1120812"/>
                <a:gd name="connsiteX4" fmla="*/ 285100 w 2244075"/>
                <a:gd name="connsiteY4" fmla="*/ 269911 h 1120812"/>
                <a:gd name="connsiteX5" fmla="*/ 317645 w 2244075"/>
                <a:gd name="connsiteY5" fmla="*/ 64066 h 1120812"/>
                <a:gd name="connsiteX6" fmla="*/ 562384 w 2244075"/>
                <a:gd name="connsiteY6" fmla="*/ 10355 h 1120812"/>
                <a:gd name="connsiteX7" fmla="*/ 1194473 w 2244075"/>
                <a:gd name="connsiteY7" fmla="*/ 243980 h 1120812"/>
                <a:gd name="connsiteX8" fmla="*/ 1561451 w 2244075"/>
                <a:gd name="connsiteY8" fmla="*/ 433688 h 1120812"/>
                <a:gd name="connsiteX9" fmla="*/ 1925517 w 2244075"/>
                <a:gd name="connsiteY9" fmla="*/ 619953 h 1120812"/>
                <a:gd name="connsiteX10" fmla="*/ 2244075 w 2244075"/>
                <a:gd name="connsiteY10" fmla="*/ 806486 h 1120812"/>
                <a:gd name="connsiteX0" fmla="*/ 172917 w 2244075"/>
                <a:gd name="connsiteY0" fmla="*/ 1123058 h 1123058"/>
                <a:gd name="connsiteX1" fmla="*/ 39833 w 2244075"/>
                <a:gd name="connsiteY1" fmla="*/ 923033 h 1123058"/>
                <a:gd name="connsiteX2" fmla="*/ 52797 w 2244075"/>
                <a:gd name="connsiteY2" fmla="*/ 700516 h 1123058"/>
                <a:gd name="connsiteX3" fmla="*/ 629586 w 2244075"/>
                <a:gd name="connsiteY3" fmla="*/ 935202 h 1123058"/>
                <a:gd name="connsiteX4" fmla="*/ 277956 w 2244075"/>
                <a:gd name="connsiteY4" fmla="*/ 360264 h 1123058"/>
                <a:gd name="connsiteX5" fmla="*/ 317645 w 2244075"/>
                <a:gd name="connsiteY5" fmla="*/ 66312 h 1123058"/>
                <a:gd name="connsiteX6" fmla="*/ 562384 w 2244075"/>
                <a:gd name="connsiteY6" fmla="*/ 12601 h 1123058"/>
                <a:gd name="connsiteX7" fmla="*/ 1194473 w 2244075"/>
                <a:gd name="connsiteY7" fmla="*/ 246226 h 1123058"/>
                <a:gd name="connsiteX8" fmla="*/ 1561451 w 2244075"/>
                <a:gd name="connsiteY8" fmla="*/ 435934 h 1123058"/>
                <a:gd name="connsiteX9" fmla="*/ 1925517 w 2244075"/>
                <a:gd name="connsiteY9" fmla="*/ 622199 h 1123058"/>
                <a:gd name="connsiteX10" fmla="*/ 2244075 w 2244075"/>
                <a:gd name="connsiteY10" fmla="*/ 808732 h 1123058"/>
                <a:gd name="connsiteX0" fmla="*/ 172917 w 2244075"/>
                <a:gd name="connsiteY0" fmla="*/ 1075444 h 1075444"/>
                <a:gd name="connsiteX1" fmla="*/ 39833 w 2244075"/>
                <a:gd name="connsiteY1" fmla="*/ 875419 h 1075444"/>
                <a:gd name="connsiteX2" fmla="*/ 52797 w 2244075"/>
                <a:gd name="connsiteY2" fmla="*/ 652902 h 1075444"/>
                <a:gd name="connsiteX3" fmla="*/ 629586 w 2244075"/>
                <a:gd name="connsiteY3" fmla="*/ 887588 h 1075444"/>
                <a:gd name="connsiteX4" fmla="*/ 277956 w 2244075"/>
                <a:gd name="connsiteY4" fmla="*/ 312650 h 1075444"/>
                <a:gd name="connsiteX5" fmla="*/ 317645 w 2244075"/>
                <a:gd name="connsiteY5" fmla="*/ 18698 h 1075444"/>
                <a:gd name="connsiteX6" fmla="*/ 669540 w 2244075"/>
                <a:gd name="connsiteY6" fmla="*/ 48331 h 1075444"/>
                <a:gd name="connsiteX7" fmla="*/ 1194473 w 2244075"/>
                <a:gd name="connsiteY7" fmla="*/ 198612 h 1075444"/>
                <a:gd name="connsiteX8" fmla="*/ 1561451 w 2244075"/>
                <a:gd name="connsiteY8" fmla="*/ 388320 h 1075444"/>
                <a:gd name="connsiteX9" fmla="*/ 1925517 w 2244075"/>
                <a:gd name="connsiteY9" fmla="*/ 574585 h 1075444"/>
                <a:gd name="connsiteX10" fmla="*/ 2244075 w 2244075"/>
                <a:gd name="connsiteY10" fmla="*/ 761118 h 1075444"/>
                <a:gd name="connsiteX0" fmla="*/ 172917 w 2244075"/>
                <a:gd name="connsiteY0" fmla="*/ 1045623 h 1045623"/>
                <a:gd name="connsiteX1" fmla="*/ 39833 w 2244075"/>
                <a:gd name="connsiteY1" fmla="*/ 845598 h 1045623"/>
                <a:gd name="connsiteX2" fmla="*/ 52797 w 2244075"/>
                <a:gd name="connsiteY2" fmla="*/ 623081 h 1045623"/>
                <a:gd name="connsiteX3" fmla="*/ 629586 w 2244075"/>
                <a:gd name="connsiteY3" fmla="*/ 857767 h 1045623"/>
                <a:gd name="connsiteX4" fmla="*/ 277956 w 2244075"/>
                <a:gd name="connsiteY4" fmla="*/ 282829 h 1045623"/>
                <a:gd name="connsiteX5" fmla="*/ 391464 w 2244075"/>
                <a:gd name="connsiteY5" fmla="*/ 31740 h 1045623"/>
                <a:gd name="connsiteX6" fmla="*/ 669540 w 2244075"/>
                <a:gd name="connsiteY6" fmla="*/ 18510 h 1045623"/>
                <a:gd name="connsiteX7" fmla="*/ 1194473 w 2244075"/>
                <a:gd name="connsiteY7" fmla="*/ 168791 h 1045623"/>
                <a:gd name="connsiteX8" fmla="*/ 1561451 w 2244075"/>
                <a:gd name="connsiteY8" fmla="*/ 358499 h 1045623"/>
                <a:gd name="connsiteX9" fmla="*/ 1925517 w 2244075"/>
                <a:gd name="connsiteY9" fmla="*/ 544764 h 1045623"/>
                <a:gd name="connsiteX10" fmla="*/ 2244075 w 2244075"/>
                <a:gd name="connsiteY10" fmla="*/ 731297 h 1045623"/>
                <a:gd name="connsiteX0" fmla="*/ 172917 w 2244075"/>
                <a:gd name="connsiteY0" fmla="*/ 1046780 h 1046780"/>
                <a:gd name="connsiteX1" fmla="*/ 39833 w 2244075"/>
                <a:gd name="connsiteY1" fmla="*/ 846755 h 1046780"/>
                <a:gd name="connsiteX2" fmla="*/ 52797 w 2244075"/>
                <a:gd name="connsiteY2" fmla="*/ 624238 h 1046780"/>
                <a:gd name="connsiteX3" fmla="*/ 629586 w 2244075"/>
                <a:gd name="connsiteY3" fmla="*/ 858924 h 1046780"/>
                <a:gd name="connsiteX4" fmla="*/ 327962 w 2244075"/>
                <a:gd name="connsiteY4" fmla="*/ 303036 h 1046780"/>
                <a:gd name="connsiteX5" fmla="*/ 391464 w 2244075"/>
                <a:gd name="connsiteY5" fmla="*/ 32897 h 1046780"/>
                <a:gd name="connsiteX6" fmla="*/ 669540 w 2244075"/>
                <a:gd name="connsiteY6" fmla="*/ 19667 h 1046780"/>
                <a:gd name="connsiteX7" fmla="*/ 1194473 w 2244075"/>
                <a:gd name="connsiteY7" fmla="*/ 169948 h 1046780"/>
                <a:gd name="connsiteX8" fmla="*/ 1561451 w 2244075"/>
                <a:gd name="connsiteY8" fmla="*/ 359656 h 1046780"/>
                <a:gd name="connsiteX9" fmla="*/ 1925517 w 2244075"/>
                <a:gd name="connsiteY9" fmla="*/ 545921 h 1046780"/>
                <a:gd name="connsiteX10" fmla="*/ 2244075 w 2244075"/>
                <a:gd name="connsiteY10" fmla="*/ 732454 h 1046780"/>
                <a:gd name="connsiteX0" fmla="*/ 173430 w 2244588"/>
                <a:gd name="connsiteY0" fmla="*/ 1046780 h 1046780"/>
                <a:gd name="connsiteX1" fmla="*/ 40346 w 2244588"/>
                <a:gd name="connsiteY1" fmla="*/ 846755 h 1046780"/>
                <a:gd name="connsiteX2" fmla="*/ 53310 w 2244588"/>
                <a:gd name="connsiteY2" fmla="*/ 624238 h 1046780"/>
                <a:gd name="connsiteX3" fmla="*/ 637243 w 2244588"/>
                <a:gd name="connsiteY3" fmla="*/ 877974 h 1046780"/>
                <a:gd name="connsiteX4" fmla="*/ 328475 w 2244588"/>
                <a:gd name="connsiteY4" fmla="*/ 303036 h 1046780"/>
                <a:gd name="connsiteX5" fmla="*/ 391977 w 2244588"/>
                <a:gd name="connsiteY5" fmla="*/ 32897 h 1046780"/>
                <a:gd name="connsiteX6" fmla="*/ 670053 w 2244588"/>
                <a:gd name="connsiteY6" fmla="*/ 19667 h 1046780"/>
                <a:gd name="connsiteX7" fmla="*/ 1194986 w 2244588"/>
                <a:gd name="connsiteY7" fmla="*/ 169948 h 1046780"/>
                <a:gd name="connsiteX8" fmla="*/ 1561964 w 2244588"/>
                <a:gd name="connsiteY8" fmla="*/ 359656 h 1046780"/>
                <a:gd name="connsiteX9" fmla="*/ 1926030 w 2244588"/>
                <a:gd name="connsiteY9" fmla="*/ 545921 h 1046780"/>
                <a:gd name="connsiteX10" fmla="*/ 2244588 w 2244588"/>
                <a:gd name="connsiteY10" fmla="*/ 732454 h 1046780"/>
                <a:gd name="connsiteX0" fmla="*/ 173430 w 2244588"/>
                <a:gd name="connsiteY0" fmla="*/ 1046780 h 1046780"/>
                <a:gd name="connsiteX1" fmla="*/ 40346 w 2244588"/>
                <a:gd name="connsiteY1" fmla="*/ 846755 h 1046780"/>
                <a:gd name="connsiteX2" fmla="*/ 53310 w 2244588"/>
                <a:gd name="connsiteY2" fmla="*/ 624238 h 1046780"/>
                <a:gd name="connsiteX3" fmla="*/ 637243 w 2244588"/>
                <a:gd name="connsiteY3" fmla="*/ 877974 h 1046780"/>
                <a:gd name="connsiteX4" fmla="*/ 476560 w 2244588"/>
                <a:gd name="connsiteY4" fmla="*/ 562233 h 1046780"/>
                <a:gd name="connsiteX5" fmla="*/ 328475 w 2244588"/>
                <a:gd name="connsiteY5" fmla="*/ 303036 h 1046780"/>
                <a:gd name="connsiteX6" fmla="*/ 391977 w 2244588"/>
                <a:gd name="connsiteY6" fmla="*/ 32897 h 1046780"/>
                <a:gd name="connsiteX7" fmla="*/ 670053 w 2244588"/>
                <a:gd name="connsiteY7" fmla="*/ 19667 h 1046780"/>
                <a:gd name="connsiteX8" fmla="*/ 1194986 w 2244588"/>
                <a:gd name="connsiteY8" fmla="*/ 169948 h 1046780"/>
                <a:gd name="connsiteX9" fmla="*/ 1561964 w 2244588"/>
                <a:gd name="connsiteY9" fmla="*/ 359656 h 1046780"/>
                <a:gd name="connsiteX10" fmla="*/ 1926030 w 2244588"/>
                <a:gd name="connsiteY10" fmla="*/ 545921 h 1046780"/>
                <a:gd name="connsiteX11" fmla="*/ 2244588 w 2244588"/>
                <a:gd name="connsiteY11" fmla="*/ 732454 h 1046780"/>
                <a:gd name="connsiteX0" fmla="*/ 173430 w 2244588"/>
                <a:gd name="connsiteY0" fmla="*/ 1046780 h 1046780"/>
                <a:gd name="connsiteX1" fmla="*/ 40346 w 2244588"/>
                <a:gd name="connsiteY1" fmla="*/ 846755 h 1046780"/>
                <a:gd name="connsiteX2" fmla="*/ 53310 w 2244588"/>
                <a:gd name="connsiteY2" fmla="*/ 624238 h 1046780"/>
                <a:gd name="connsiteX3" fmla="*/ 637243 w 2244588"/>
                <a:gd name="connsiteY3" fmla="*/ 877974 h 1046780"/>
                <a:gd name="connsiteX4" fmla="*/ 455129 w 2244588"/>
                <a:gd name="connsiteY4" fmla="*/ 564615 h 1046780"/>
                <a:gd name="connsiteX5" fmla="*/ 328475 w 2244588"/>
                <a:gd name="connsiteY5" fmla="*/ 303036 h 1046780"/>
                <a:gd name="connsiteX6" fmla="*/ 391977 w 2244588"/>
                <a:gd name="connsiteY6" fmla="*/ 32897 h 1046780"/>
                <a:gd name="connsiteX7" fmla="*/ 670053 w 2244588"/>
                <a:gd name="connsiteY7" fmla="*/ 19667 h 1046780"/>
                <a:gd name="connsiteX8" fmla="*/ 1194986 w 2244588"/>
                <a:gd name="connsiteY8" fmla="*/ 169948 h 1046780"/>
                <a:gd name="connsiteX9" fmla="*/ 1561964 w 2244588"/>
                <a:gd name="connsiteY9" fmla="*/ 359656 h 1046780"/>
                <a:gd name="connsiteX10" fmla="*/ 1926030 w 2244588"/>
                <a:gd name="connsiteY10" fmla="*/ 545921 h 1046780"/>
                <a:gd name="connsiteX11" fmla="*/ 2244588 w 2244588"/>
                <a:gd name="connsiteY11" fmla="*/ 732454 h 1046780"/>
                <a:gd name="connsiteX0" fmla="*/ 173430 w 2244588"/>
                <a:gd name="connsiteY0" fmla="*/ 1047539 h 1047539"/>
                <a:gd name="connsiteX1" fmla="*/ 40346 w 2244588"/>
                <a:gd name="connsiteY1" fmla="*/ 847514 h 1047539"/>
                <a:gd name="connsiteX2" fmla="*/ 53310 w 2244588"/>
                <a:gd name="connsiteY2" fmla="*/ 624997 h 1047539"/>
                <a:gd name="connsiteX3" fmla="*/ 637243 w 2244588"/>
                <a:gd name="connsiteY3" fmla="*/ 878733 h 1047539"/>
                <a:gd name="connsiteX4" fmla="*/ 455129 w 2244588"/>
                <a:gd name="connsiteY4" fmla="*/ 565374 h 1047539"/>
                <a:gd name="connsiteX5" fmla="*/ 328475 w 2244588"/>
                <a:gd name="connsiteY5" fmla="*/ 303795 h 1047539"/>
                <a:gd name="connsiteX6" fmla="*/ 391977 w 2244588"/>
                <a:gd name="connsiteY6" fmla="*/ 33656 h 1047539"/>
                <a:gd name="connsiteX7" fmla="*/ 670053 w 2244588"/>
                <a:gd name="connsiteY7" fmla="*/ 20426 h 1047539"/>
                <a:gd name="connsiteX8" fmla="*/ 1190224 w 2244588"/>
                <a:gd name="connsiteY8" fmla="*/ 182613 h 1047539"/>
                <a:gd name="connsiteX9" fmla="*/ 1561964 w 2244588"/>
                <a:gd name="connsiteY9" fmla="*/ 360415 h 1047539"/>
                <a:gd name="connsiteX10" fmla="*/ 1926030 w 2244588"/>
                <a:gd name="connsiteY10" fmla="*/ 546680 h 1047539"/>
                <a:gd name="connsiteX11" fmla="*/ 2244588 w 2244588"/>
                <a:gd name="connsiteY11" fmla="*/ 733213 h 1047539"/>
                <a:gd name="connsiteX0" fmla="*/ 168331 w 2239489"/>
                <a:gd name="connsiteY0" fmla="*/ 1047539 h 1047539"/>
                <a:gd name="connsiteX1" fmla="*/ 35247 w 2239489"/>
                <a:gd name="connsiteY1" fmla="*/ 847514 h 1047539"/>
                <a:gd name="connsiteX2" fmla="*/ 48211 w 2239489"/>
                <a:gd name="connsiteY2" fmla="*/ 624997 h 1047539"/>
                <a:gd name="connsiteX3" fmla="*/ 560707 w 2239489"/>
                <a:gd name="connsiteY3" fmla="*/ 852539 h 1047539"/>
                <a:gd name="connsiteX4" fmla="*/ 450030 w 2239489"/>
                <a:gd name="connsiteY4" fmla="*/ 565374 h 1047539"/>
                <a:gd name="connsiteX5" fmla="*/ 323376 w 2239489"/>
                <a:gd name="connsiteY5" fmla="*/ 303795 h 1047539"/>
                <a:gd name="connsiteX6" fmla="*/ 386878 w 2239489"/>
                <a:gd name="connsiteY6" fmla="*/ 33656 h 1047539"/>
                <a:gd name="connsiteX7" fmla="*/ 664954 w 2239489"/>
                <a:gd name="connsiteY7" fmla="*/ 20426 h 1047539"/>
                <a:gd name="connsiteX8" fmla="*/ 1185125 w 2239489"/>
                <a:gd name="connsiteY8" fmla="*/ 182613 h 1047539"/>
                <a:gd name="connsiteX9" fmla="*/ 1556865 w 2239489"/>
                <a:gd name="connsiteY9" fmla="*/ 360415 h 1047539"/>
                <a:gd name="connsiteX10" fmla="*/ 1920931 w 2239489"/>
                <a:gd name="connsiteY10" fmla="*/ 546680 h 1047539"/>
                <a:gd name="connsiteX11" fmla="*/ 2239489 w 2239489"/>
                <a:gd name="connsiteY11" fmla="*/ 733213 h 1047539"/>
                <a:gd name="connsiteX0" fmla="*/ 169006 w 2240164"/>
                <a:gd name="connsiteY0" fmla="*/ 1047539 h 1047539"/>
                <a:gd name="connsiteX1" fmla="*/ 35922 w 2240164"/>
                <a:gd name="connsiteY1" fmla="*/ 847514 h 1047539"/>
                <a:gd name="connsiteX2" fmla="*/ 48886 w 2240164"/>
                <a:gd name="connsiteY2" fmla="*/ 624997 h 1047539"/>
                <a:gd name="connsiteX3" fmla="*/ 570907 w 2240164"/>
                <a:gd name="connsiteY3" fmla="*/ 885877 h 1047539"/>
                <a:gd name="connsiteX4" fmla="*/ 450705 w 2240164"/>
                <a:gd name="connsiteY4" fmla="*/ 565374 h 1047539"/>
                <a:gd name="connsiteX5" fmla="*/ 324051 w 2240164"/>
                <a:gd name="connsiteY5" fmla="*/ 303795 h 1047539"/>
                <a:gd name="connsiteX6" fmla="*/ 387553 w 2240164"/>
                <a:gd name="connsiteY6" fmla="*/ 33656 h 1047539"/>
                <a:gd name="connsiteX7" fmla="*/ 665629 w 2240164"/>
                <a:gd name="connsiteY7" fmla="*/ 20426 h 1047539"/>
                <a:gd name="connsiteX8" fmla="*/ 1185800 w 2240164"/>
                <a:gd name="connsiteY8" fmla="*/ 182613 h 1047539"/>
                <a:gd name="connsiteX9" fmla="*/ 1557540 w 2240164"/>
                <a:gd name="connsiteY9" fmla="*/ 360415 h 1047539"/>
                <a:gd name="connsiteX10" fmla="*/ 1921606 w 2240164"/>
                <a:gd name="connsiteY10" fmla="*/ 546680 h 1047539"/>
                <a:gd name="connsiteX11" fmla="*/ 2240164 w 2240164"/>
                <a:gd name="connsiteY11" fmla="*/ 733213 h 104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0164" h="1047539">
                  <a:moveTo>
                    <a:pt x="169006" y="1047539"/>
                  </a:moveTo>
                  <a:cubicBezTo>
                    <a:pt x="135625" y="987038"/>
                    <a:pt x="55942" y="917938"/>
                    <a:pt x="35922" y="847514"/>
                  </a:cubicBezTo>
                  <a:cubicBezTo>
                    <a:pt x="15902" y="777090"/>
                    <a:pt x="-40278" y="618603"/>
                    <a:pt x="48886" y="624997"/>
                  </a:cubicBezTo>
                  <a:cubicBezTo>
                    <a:pt x="138050" y="631391"/>
                    <a:pt x="503937" y="895814"/>
                    <a:pt x="570907" y="885877"/>
                  </a:cubicBezTo>
                  <a:cubicBezTo>
                    <a:pt x="637877" y="875940"/>
                    <a:pt x="502166" y="661197"/>
                    <a:pt x="450705" y="565374"/>
                  </a:cubicBezTo>
                  <a:cubicBezTo>
                    <a:pt x="399244" y="469551"/>
                    <a:pt x="334576" y="392415"/>
                    <a:pt x="324051" y="303795"/>
                  </a:cubicBezTo>
                  <a:cubicBezTo>
                    <a:pt x="313526" y="215175"/>
                    <a:pt x="330623" y="80884"/>
                    <a:pt x="387553" y="33656"/>
                  </a:cubicBezTo>
                  <a:cubicBezTo>
                    <a:pt x="444483" y="-13572"/>
                    <a:pt x="532588" y="-4400"/>
                    <a:pt x="665629" y="20426"/>
                  </a:cubicBezTo>
                  <a:cubicBezTo>
                    <a:pt x="798670" y="45252"/>
                    <a:pt x="1037148" y="125948"/>
                    <a:pt x="1185800" y="182613"/>
                  </a:cubicBezTo>
                  <a:cubicBezTo>
                    <a:pt x="1334452" y="239278"/>
                    <a:pt x="1434906" y="299737"/>
                    <a:pt x="1557540" y="360415"/>
                  </a:cubicBezTo>
                  <a:cubicBezTo>
                    <a:pt x="1680174" y="421093"/>
                    <a:pt x="1807835" y="484547"/>
                    <a:pt x="1921606" y="546680"/>
                  </a:cubicBezTo>
                  <a:cubicBezTo>
                    <a:pt x="2035377" y="608813"/>
                    <a:pt x="2159378" y="702080"/>
                    <a:pt x="2240164" y="733213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A768E245-6CCF-42BC-B5B3-8B8266648F92}"/>
                </a:ext>
              </a:extLst>
            </p:cNvPr>
            <p:cNvSpPr/>
            <p:nvPr/>
          </p:nvSpPr>
          <p:spPr>
            <a:xfrm>
              <a:off x="9642988" y="854677"/>
              <a:ext cx="210353" cy="223990"/>
            </a:xfrm>
            <a:custGeom>
              <a:avLst/>
              <a:gdLst>
                <a:gd name="connsiteX0" fmla="*/ 16669 w 226219"/>
                <a:gd name="connsiteY0" fmla="*/ 216694 h 230981"/>
                <a:gd name="connsiteX1" fmla="*/ 16669 w 226219"/>
                <a:gd name="connsiteY1" fmla="*/ 216694 h 230981"/>
                <a:gd name="connsiteX2" fmla="*/ 0 w 226219"/>
                <a:gd name="connsiteY2" fmla="*/ 104775 h 230981"/>
                <a:gd name="connsiteX3" fmla="*/ 0 w 226219"/>
                <a:gd name="connsiteY3" fmla="*/ 0 h 230981"/>
                <a:gd name="connsiteX4" fmla="*/ 85725 w 226219"/>
                <a:gd name="connsiteY4" fmla="*/ 9525 h 230981"/>
                <a:gd name="connsiteX5" fmla="*/ 164306 w 226219"/>
                <a:gd name="connsiteY5" fmla="*/ 83344 h 230981"/>
                <a:gd name="connsiteX6" fmla="*/ 211931 w 226219"/>
                <a:gd name="connsiteY6" fmla="*/ 178594 h 230981"/>
                <a:gd name="connsiteX7" fmla="*/ 226219 w 226219"/>
                <a:gd name="connsiteY7" fmla="*/ 230981 h 230981"/>
                <a:gd name="connsiteX0" fmla="*/ 16669 w 226219"/>
                <a:gd name="connsiteY0" fmla="*/ 216694 h 230981"/>
                <a:gd name="connsiteX1" fmla="*/ 16669 w 226219"/>
                <a:gd name="connsiteY1" fmla="*/ 216694 h 230981"/>
                <a:gd name="connsiteX2" fmla="*/ 0 w 226219"/>
                <a:gd name="connsiteY2" fmla="*/ 104775 h 230981"/>
                <a:gd name="connsiteX3" fmla="*/ 0 w 226219"/>
                <a:gd name="connsiteY3" fmla="*/ 0 h 230981"/>
                <a:gd name="connsiteX4" fmla="*/ 85725 w 226219"/>
                <a:gd name="connsiteY4" fmla="*/ 9525 h 230981"/>
                <a:gd name="connsiteX5" fmla="*/ 164306 w 226219"/>
                <a:gd name="connsiteY5" fmla="*/ 83344 h 230981"/>
                <a:gd name="connsiteX6" fmla="*/ 211931 w 226219"/>
                <a:gd name="connsiteY6" fmla="*/ 178594 h 230981"/>
                <a:gd name="connsiteX7" fmla="*/ 226219 w 226219"/>
                <a:gd name="connsiteY7" fmla="*/ 230981 h 230981"/>
                <a:gd name="connsiteX0" fmla="*/ 16669 w 226219"/>
                <a:gd name="connsiteY0" fmla="*/ 224373 h 238660"/>
                <a:gd name="connsiteX1" fmla="*/ 16669 w 226219"/>
                <a:gd name="connsiteY1" fmla="*/ 224373 h 238660"/>
                <a:gd name="connsiteX2" fmla="*/ 0 w 226219"/>
                <a:gd name="connsiteY2" fmla="*/ 112454 h 238660"/>
                <a:gd name="connsiteX3" fmla="*/ 0 w 226219"/>
                <a:gd name="connsiteY3" fmla="*/ 7679 h 238660"/>
                <a:gd name="connsiteX4" fmla="*/ 85725 w 226219"/>
                <a:gd name="connsiteY4" fmla="*/ 17204 h 238660"/>
                <a:gd name="connsiteX5" fmla="*/ 164306 w 226219"/>
                <a:gd name="connsiteY5" fmla="*/ 91023 h 238660"/>
                <a:gd name="connsiteX6" fmla="*/ 211931 w 226219"/>
                <a:gd name="connsiteY6" fmla="*/ 186273 h 238660"/>
                <a:gd name="connsiteX7" fmla="*/ 226219 w 226219"/>
                <a:gd name="connsiteY7" fmla="*/ 238660 h 238660"/>
                <a:gd name="connsiteX0" fmla="*/ 23682 w 233232"/>
                <a:gd name="connsiteY0" fmla="*/ 224373 h 238660"/>
                <a:gd name="connsiteX1" fmla="*/ 23682 w 233232"/>
                <a:gd name="connsiteY1" fmla="*/ 224373 h 238660"/>
                <a:gd name="connsiteX2" fmla="*/ 7013 w 233232"/>
                <a:gd name="connsiteY2" fmla="*/ 112454 h 238660"/>
                <a:gd name="connsiteX3" fmla="*/ 7013 w 233232"/>
                <a:gd name="connsiteY3" fmla="*/ 7679 h 238660"/>
                <a:gd name="connsiteX4" fmla="*/ 92738 w 233232"/>
                <a:gd name="connsiteY4" fmla="*/ 17204 h 238660"/>
                <a:gd name="connsiteX5" fmla="*/ 171319 w 233232"/>
                <a:gd name="connsiteY5" fmla="*/ 91023 h 238660"/>
                <a:gd name="connsiteX6" fmla="*/ 218944 w 233232"/>
                <a:gd name="connsiteY6" fmla="*/ 186273 h 238660"/>
                <a:gd name="connsiteX7" fmla="*/ 233232 w 233232"/>
                <a:gd name="connsiteY7" fmla="*/ 238660 h 238660"/>
                <a:gd name="connsiteX0" fmla="*/ 23682 w 233232"/>
                <a:gd name="connsiteY0" fmla="*/ 224373 h 238660"/>
                <a:gd name="connsiteX1" fmla="*/ 35588 w 233232"/>
                <a:gd name="connsiteY1" fmla="*/ 231517 h 238660"/>
                <a:gd name="connsiteX2" fmla="*/ 7013 w 233232"/>
                <a:gd name="connsiteY2" fmla="*/ 112454 h 238660"/>
                <a:gd name="connsiteX3" fmla="*/ 7013 w 233232"/>
                <a:gd name="connsiteY3" fmla="*/ 7679 h 238660"/>
                <a:gd name="connsiteX4" fmla="*/ 92738 w 233232"/>
                <a:gd name="connsiteY4" fmla="*/ 17204 h 238660"/>
                <a:gd name="connsiteX5" fmla="*/ 171319 w 233232"/>
                <a:gd name="connsiteY5" fmla="*/ 91023 h 238660"/>
                <a:gd name="connsiteX6" fmla="*/ 218944 w 233232"/>
                <a:gd name="connsiteY6" fmla="*/ 186273 h 238660"/>
                <a:gd name="connsiteX7" fmla="*/ 233232 w 233232"/>
                <a:gd name="connsiteY7" fmla="*/ 238660 h 238660"/>
                <a:gd name="connsiteX0" fmla="*/ 23682 w 233232"/>
                <a:gd name="connsiteY0" fmla="*/ 224373 h 238660"/>
                <a:gd name="connsiteX1" fmla="*/ 35588 w 233232"/>
                <a:gd name="connsiteY1" fmla="*/ 231517 h 238660"/>
                <a:gd name="connsiteX2" fmla="*/ 7013 w 233232"/>
                <a:gd name="connsiteY2" fmla="*/ 112454 h 238660"/>
                <a:gd name="connsiteX3" fmla="*/ 7013 w 233232"/>
                <a:gd name="connsiteY3" fmla="*/ 7679 h 238660"/>
                <a:gd name="connsiteX4" fmla="*/ 92738 w 233232"/>
                <a:gd name="connsiteY4" fmla="*/ 17204 h 238660"/>
                <a:gd name="connsiteX5" fmla="*/ 171319 w 233232"/>
                <a:gd name="connsiteY5" fmla="*/ 91023 h 238660"/>
                <a:gd name="connsiteX6" fmla="*/ 199894 w 233232"/>
                <a:gd name="connsiteY6" fmla="*/ 171986 h 238660"/>
                <a:gd name="connsiteX7" fmla="*/ 233232 w 233232"/>
                <a:gd name="connsiteY7" fmla="*/ 238660 h 238660"/>
                <a:gd name="connsiteX0" fmla="*/ 23682 w 233232"/>
                <a:gd name="connsiteY0" fmla="*/ 224192 h 238479"/>
                <a:gd name="connsiteX1" fmla="*/ 35588 w 233232"/>
                <a:gd name="connsiteY1" fmla="*/ 231336 h 238479"/>
                <a:gd name="connsiteX2" fmla="*/ 7013 w 233232"/>
                <a:gd name="connsiteY2" fmla="*/ 112273 h 238479"/>
                <a:gd name="connsiteX3" fmla="*/ 7013 w 233232"/>
                <a:gd name="connsiteY3" fmla="*/ 7498 h 238479"/>
                <a:gd name="connsiteX4" fmla="*/ 92738 w 233232"/>
                <a:gd name="connsiteY4" fmla="*/ 17023 h 238479"/>
                <a:gd name="connsiteX5" fmla="*/ 152269 w 233232"/>
                <a:gd name="connsiteY5" fmla="*/ 86080 h 238479"/>
                <a:gd name="connsiteX6" fmla="*/ 199894 w 233232"/>
                <a:gd name="connsiteY6" fmla="*/ 171805 h 238479"/>
                <a:gd name="connsiteX7" fmla="*/ 233232 w 233232"/>
                <a:gd name="connsiteY7" fmla="*/ 238479 h 238479"/>
                <a:gd name="connsiteX0" fmla="*/ 23158 w 232708"/>
                <a:gd name="connsiteY0" fmla="*/ 221591 h 235878"/>
                <a:gd name="connsiteX1" fmla="*/ 35064 w 232708"/>
                <a:gd name="connsiteY1" fmla="*/ 228735 h 235878"/>
                <a:gd name="connsiteX2" fmla="*/ 6489 w 232708"/>
                <a:gd name="connsiteY2" fmla="*/ 109672 h 235878"/>
                <a:gd name="connsiteX3" fmla="*/ 6489 w 232708"/>
                <a:gd name="connsiteY3" fmla="*/ 4897 h 235878"/>
                <a:gd name="connsiteX4" fmla="*/ 85070 w 232708"/>
                <a:gd name="connsiteY4" fmla="*/ 23947 h 235878"/>
                <a:gd name="connsiteX5" fmla="*/ 151745 w 232708"/>
                <a:gd name="connsiteY5" fmla="*/ 83479 h 235878"/>
                <a:gd name="connsiteX6" fmla="*/ 199370 w 232708"/>
                <a:gd name="connsiteY6" fmla="*/ 169204 h 235878"/>
                <a:gd name="connsiteX7" fmla="*/ 232708 w 232708"/>
                <a:gd name="connsiteY7" fmla="*/ 235878 h 235878"/>
                <a:gd name="connsiteX0" fmla="*/ 22315 w 231865"/>
                <a:gd name="connsiteY0" fmla="*/ 221922 h 236209"/>
                <a:gd name="connsiteX1" fmla="*/ 34221 w 231865"/>
                <a:gd name="connsiteY1" fmla="*/ 229066 h 236209"/>
                <a:gd name="connsiteX2" fmla="*/ 8027 w 231865"/>
                <a:gd name="connsiteY2" fmla="*/ 114766 h 236209"/>
                <a:gd name="connsiteX3" fmla="*/ 5646 w 231865"/>
                <a:gd name="connsiteY3" fmla="*/ 5228 h 236209"/>
                <a:gd name="connsiteX4" fmla="*/ 84227 w 231865"/>
                <a:gd name="connsiteY4" fmla="*/ 24278 h 236209"/>
                <a:gd name="connsiteX5" fmla="*/ 150902 w 231865"/>
                <a:gd name="connsiteY5" fmla="*/ 83810 h 236209"/>
                <a:gd name="connsiteX6" fmla="*/ 198527 w 231865"/>
                <a:gd name="connsiteY6" fmla="*/ 169535 h 236209"/>
                <a:gd name="connsiteX7" fmla="*/ 231865 w 231865"/>
                <a:gd name="connsiteY7" fmla="*/ 236209 h 236209"/>
                <a:gd name="connsiteX0" fmla="*/ 22315 w 231865"/>
                <a:gd name="connsiteY0" fmla="*/ 221922 h 236209"/>
                <a:gd name="connsiteX1" fmla="*/ 8027 w 231865"/>
                <a:gd name="connsiteY1" fmla="*/ 114766 h 236209"/>
                <a:gd name="connsiteX2" fmla="*/ 5646 w 231865"/>
                <a:gd name="connsiteY2" fmla="*/ 5228 h 236209"/>
                <a:gd name="connsiteX3" fmla="*/ 84227 w 231865"/>
                <a:gd name="connsiteY3" fmla="*/ 24278 h 236209"/>
                <a:gd name="connsiteX4" fmla="*/ 150902 w 231865"/>
                <a:gd name="connsiteY4" fmla="*/ 83810 h 236209"/>
                <a:gd name="connsiteX5" fmla="*/ 198527 w 231865"/>
                <a:gd name="connsiteY5" fmla="*/ 169535 h 236209"/>
                <a:gd name="connsiteX6" fmla="*/ 231865 w 231865"/>
                <a:gd name="connsiteY6" fmla="*/ 236209 h 236209"/>
                <a:gd name="connsiteX0" fmla="*/ 22315 w 231865"/>
                <a:gd name="connsiteY0" fmla="*/ 219540 h 236209"/>
                <a:gd name="connsiteX1" fmla="*/ 8027 w 231865"/>
                <a:gd name="connsiteY1" fmla="*/ 114766 h 236209"/>
                <a:gd name="connsiteX2" fmla="*/ 5646 w 231865"/>
                <a:gd name="connsiteY2" fmla="*/ 5228 h 236209"/>
                <a:gd name="connsiteX3" fmla="*/ 84227 w 231865"/>
                <a:gd name="connsiteY3" fmla="*/ 24278 h 236209"/>
                <a:gd name="connsiteX4" fmla="*/ 150902 w 231865"/>
                <a:gd name="connsiteY4" fmla="*/ 83810 h 236209"/>
                <a:gd name="connsiteX5" fmla="*/ 198527 w 231865"/>
                <a:gd name="connsiteY5" fmla="*/ 169535 h 236209"/>
                <a:gd name="connsiteX6" fmla="*/ 231865 w 231865"/>
                <a:gd name="connsiteY6" fmla="*/ 236209 h 236209"/>
                <a:gd name="connsiteX0" fmla="*/ 14423 w 223973"/>
                <a:gd name="connsiteY0" fmla="*/ 195960 h 212629"/>
                <a:gd name="connsiteX1" fmla="*/ 135 w 223973"/>
                <a:gd name="connsiteY1" fmla="*/ 91186 h 212629"/>
                <a:gd name="connsiteX2" fmla="*/ 23948 w 223973"/>
                <a:gd name="connsiteY2" fmla="*/ 31654 h 212629"/>
                <a:gd name="connsiteX3" fmla="*/ 76335 w 223973"/>
                <a:gd name="connsiteY3" fmla="*/ 698 h 212629"/>
                <a:gd name="connsiteX4" fmla="*/ 143010 w 223973"/>
                <a:gd name="connsiteY4" fmla="*/ 60230 h 212629"/>
                <a:gd name="connsiteX5" fmla="*/ 190635 w 223973"/>
                <a:gd name="connsiteY5" fmla="*/ 145955 h 212629"/>
                <a:gd name="connsiteX6" fmla="*/ 223973 w 223973"/>
                <a:gd name="connsiteY6" fmla="*/ 212629 h 212629"/>
                <a:gd name="connsiteX0" fmla="*/ 803 w 210353"/>
                <a:gd name="connsiteY0" fmla="*/ 196029 h 212698"/>
                <a:gd name="connsiteX1" fmla="*/ 5565 w 210353"/>
                <a:gd name="connsiteY1" fmla="*/ 105543 h 212698"/>
                <a:gd name="connsiteX2" fmla="*/ 10328 w 210353"/>
                <a:gd name="connsiteY2" fmla="*/ 31723 h 212698"/>
                <a:gd name="connsiteX3" fmla="*/ 62715 w 210353"/>
                <a:gd name="connsiteY3" fmla="*/ 767 h 212698"/>
                <a:gd name="connsiteX4" fmla="*/ 129390 w 210353"/>
                <a:gd name="connsiteY4" fmla="*/ 60299 h 212698"/>
                <a:gd name="connsiteX5" fmla="*/ 177015 w 210353"/>
                <a:gd name="connsiteY5" fmla="*/ 146024 h 212698"/>
                <a:gd name="connsiteX6" fmla="*/ 210353 w 210353"/>
                <a:gd name="connsiteY6" fmla="*/ 212698 h 212698"/>
                <a:gd name="connsiteX0" fmla="*/ 803 w 210353"/>
                <a:gd name="connsiteY0" fmla="*/ 207321 h 223990"/>
                <a:gd name="connsiteX1" fmla="*/ 5565 w 210353"/>
                <a:gd name="connsiteY1" fmla="*/ 116835 h 223990"/>
                <a:gd name="connsiteX2" fmla="*/ 10328 w 210353"/>
                <a:gd name="connsiteY2" fmla="*/ 9677 h 223990"/>
                <a:gd name="connsiteX3" fmla="*/ 62715 w 210353"/>
                <a:gd name="connsiteY3" fmla="*/ 12059 h 223990"/>
                <a:gd name="connsiteX4" fmla="*/ 129390 w 210353"/>
                <a:gd name="connsiteY4" fmla="*/ 71591 h 223990"/>
                <a:gd name="connsiteX5" fmla="*/ 177015 w 210353"/>
                <a:gd name="connsiteY5" fmla="*/ 157316 h 223990"/>
                <a:gd name="connsiteX6" fmla="*/ 210353 w 210353"/>
                <a:gd name="connsiteY6" fmla="*/ 223990 h 22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353" h="223990">
                  <a:moveTo>
                    <a:pt x="803" y="207321"/>
                  </a:moveTo>
                  <a:cubicBezTo>
                    <a:pt x="-2174" y="184997"/>
                    <a:pt x="3978" y="149776"/>
                    <a:pt x="5565" y="116835"/>
                  </a:cubicBezTo>
                  <a:cubicBezTo>
                    <a:pt x="7152" y="83894"/>
                    <a:pt x="803" y="27140"/>
                    <a:pt x="10328" y="9677"/>
                  </a:cubicBezTo>
                  <a:cubicBezTo>
                    <a:pt x="19853" y="-7786"/>
                    <a:pt x="42871" y="1740"/>
                    <a:pt x="62715" y="12059"/>
                  </a:cubicBezTo>
                  <a:cubicBezTo>
                    <a:pt x="82559" y="22378"/>
                    <a:pt x="110340" y="47382"/>
                    <a:pt x="129390" y="71591"/>
                  </a:cubicBezTo>
                  <a:cubicBezTo>
                    <a:pt x="148440" y="95800"/>
                    <a:pt x="166696" y="132710"/>
                    <a:pt x="177015" y="157316"/>
                  </a:cubicBezTo>
                  <a:lnTo>
                    <a:pt x="210353" y="223990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sz="70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200ED3B3-C84E-43B5-AB7B-C06150ACF537}"/>
                </a:ext>
              </a:extLst>
            </p:cNvPr>
            <p:cNvSpPr/>
            <p:nvPr/>
          </p:nvSpPr>
          <p:spPr>
            <a:xfrm>
              <a:off x="8369822" y="516693"/>
              <a:ext cx="469106" cy="528637"/>
            </a:xfrm>
            <a:custGeom>
              <a:avLst/>
              <a:gdLst>
                <a:gd name="connsiteX0" fmla="*/ 0 w 488156"/>
                <a:gd name="connsiteY0" fmla="*/ 21431 h 838200"/>
                <a:gd name="connsiteX1" fmla="*/ 59531 w 488156"/>
                <a:gd name="connsiteY1" fmla="*/ 0 h 838200"/>
                <a:gd name="connsiteX2" fmla="*/ 145256 w 488156"/>
                <a:gd name="connsiteY2" fmla="*/ 2381 h 838200"/>
                <a:gd name="connsiteX3" fmla="*/ 195263 w 488156"/>
                <a:gd name="connsiteY3" fmla="*/ 92868 h 838200"/>
                <a:gd name="connsiteX4" fmla="*/ 214313 w 488156"/>
                <a:gd name="connsiteY4" fmla="*/ 230981 h 838200"/>
                <a:gd name="connsiteX5" fmla="*/ 226219 w 488156"/>
                <a:gd name="connsiteY5" fmla="*/ 373856 h 838200"/>
                <a:gd name="connsiteX6" fmla="*/ 252413 w 488156"/>
                <a:gd name="connsiteY6" fmla="*/ 433387 h 838200"/>
                <a:gd name="connsiteX7" fmla="*/ 342900 w 488156"/>
                <a:gd name="connsiteY7" fmla="*/ 426243 h 838200"/>
                <a:gd name="connsiteX8" fmla="*/ 414338 w 488156"/>
                <a:gd name="connsiteY8" fmla="*/ 428625 h 838200"/>
                <a:gd name="connsiteX9" fmla="*/ 476250 w 488156"/>
                <a:gd name="connsiteY9" fmla="*/ 521493 h 838200"/>
                <a:gd name="connsiteX10" fmla="*/ 488156 w 488156"/>
                <a:gd name="connsiteY10" fmla="*/ 626268 h 838200"/>
                <a:gd name="connsiteX11" fmla="*/ 476250 w 488156"/>
                <a:gd name="connsiteY11" fmla="*/ 642937 h 838200"/>
                <a:gd name="connsiteX12" fmla="*/ 454819 w 488156"/>
                <a:gd name="connsiteY12" fmla="*/ 742950 h 838200"/>
                <a:gd name="connsiteX13" fmla="*/ 457200 w 488156"/>
                <a:gd name="connsiteY13" fmla="*/ 838200 h 838200"/>
                <a:gd name="connsiteX0" fmla="*/ 0 w 488156"/>
                <a:gd name="connsiteY0" fmla="*/ 27494 h 844263"/>
                <a:gd name="connsiteX1" fmla="*/ 59531 w 488156"/>
                <a:gd name="connsiteY1" fmla="*/ 6063 h 844263"/>
                <a:gd name="connsiteX2" fmla="*/ 145256 w 488156"/>
                <a:gd name="connsiteY2" fmla="*/ 8444 h 844263"/>
                <a:gd name="connsiteX3" fmla="*/ 195263 w 488156"/>
                <a:gd name="connsiteY3" fmla="*/ 98931 h 844263"/>
                <a:gd name="connsiteX4" fmla="*/ 214313 w 488156"/>
                <a:gd name="connsiteY4" fmla="*/ 237044 h 844263"/>
                <a:gd name="connsiteX5" fmla="*/ 226219 w 488156"/>
                <a:gd name="connsiteY5" fmla="*/ 379919 h 844263"/>
                <a:gd name="connsiteX6" fmla="*/ 252413 w 488156"/>
                <a:gd name="connsiteY6" fmla="*/ 439450 h 844263"/>
                <a:gd name="connsiteX7" fmla="*/ 342900 w 488156"/>
                <a:gd name="connsiteY7" fmla="*/ 432306 h 844263"/>
                <a:gd name="connsiteX8" fmla="*/ 414338 w 488156"/>
                <a:gd name="connsiteY8" fmla="*/ 434688 h 844263"/>
                <a:gd name="connsiteX9" fmla="*/ 476250 w 488156"/>
                <a:gd name="connsiteY9" fmla="*/ 527556 h 844263"/>
                <a:gd name="connsiteX10" fmla="*/ 488156 w 488156"/>
                <a:gd name="connsiteY10" fmla="*/ 632331 h 844263"/>
                <a:gd name="connsiteX11" fmla="*/ 476250 w 488156"/>
                <a:gd name="connsiteY11" fmla="*/ 649000 h 844263"/>
                <a:gd name="connsiteX12" fmla="*/ 454819 w 488156"/>
                <a:gd name="connsiteY12" fmla="*/ 749013 h 844263"/>
                <a:gd name="connsiteX13" fmla="*/ 457200 w 488156"/>
                <a:gd name="connsiteY13" fmla="*/ 844263 h 844263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9990"/>
                <a:gd name="connsiteY0" fmla="*/ 33896 h 850665"/>
                <a:gd name="connsiteX1" fmla="*/ 59531 w 489990"/>
                <a:gd name="connsiteY1" fmla="*/ 12465 h 850665"/>
                <a:gd name="connsiteX2" fmla="*/ 145256 w 489990"/>
                <a:gd name="connsiteY2" fmla="*/ 14846 h 850665"/>
                <a:gd name="connsiteX3" fmla="*/ 195263 w 489990"/>
                <a:gd name="connsiteY3" fmla="*/ 105333 h 850665"/>
                <a:gd name="connsiteX4" fmla="*/ 214313 w 489990"/>
                <a:gd name="connsiteY4" fmla="*/ 243446 h 850665"/>
                <a:gd name="connsiteX5" fmla="*/ 226219 w 489990"/>
                <a:gd name="connsiteY5" fmla="*/ 386321 h 850665"/>
                <a:gd name="connsiteX6" fmla="*/ 252413 w 489990"/>
                <a:gd name="connsiteY6" fmla="*/ 445852 h 850665"/>
                <a:gd name="connsiteX7" fmla="*/ 342900 w 489990"/>
                <a:gd name="connsiteY7" fmla="*/ 438708 h 850665"/>
                <a:gd name="connsiteX8" fmla="*/ 414338 w 489990"/>
                <a:gd name="connsiteY8" fmla="*/ 441090 h 850665"/>
                <a:gd name="connsiteX9" fmla="*/ 476250 w 489990"/>
                <a:gd name="connsiteY9" fmla="*/ 533958 h 850665"/>
                <a:gd name="connsiteX10" fmla="*/ 488156 w 489990"/>
                <a:gd name="connsiteY10" fmla="*/ 638733 h 850665"/>
                <a:gd name="connsiteX11" fmla="*/ 476250 w 489990"/>
                <a:gd name="connsiteY11" fmla="*/ 655402 h 850665"/>
                <a:gd name="connsiteX12" fmla="*/ 454819 w 489990"/>
                <a:gd name="connsiteY12" fmla="*/ 755415 h 850665"/>
                <a:gd name="connsiteX13" fmla="*/ 457200 w 489990"/>
                <a:gd name="connsiteY13" fmla="*/ 850665 h 850665"/>
                <a:gd name="connsiteX0" fmla="*/ 0 w 489990"/>
                <a:gd name="connsiteY0" fmla="*/ 33896 h 850665"/>
                <a:gd name="connsiteX1" fmla="*/ 59531 w 489990"/>
                <a:gd name="connsiteY1" fmla="*/ 12465 h 850665"/>
                <a:gd name="connsiteX2" fmla="*/ 145256 w 489990"/>
                <a:gd name="connsiteY2" fmla="*/ 14846 h 850665"/>
                <a:gd name="connsiteX3" fmla="*/ 195263 w 489990"/>
                <a:gd name="connsiteY3" fmla="*/ 105333 h 850665"/>
                <a:gd name="connsiteX4" fmla="*/ 214313 w 489990"/>
                <a:gd name="connsiteY4" fmla="*/ 243446 h 850665"/>
                <a:gd name="connsiteX5" fmla="*/ 226219 w 489990"/>
                <a:gd name="connsiteY5" fmla="*/ 386321 h 850665"/>
                <a:gd name="connsiteX6" fmla="*/ 252413 w 489990"/>
                <a:gd name="connsiteY6" fmla="*/ 445852 h 850665"/>
                <a:gd name="connsiteX7" fmla="*/ 342900 w 489990"/>
                <a:gd name="connsiteY7" fmla="*/ 438708 h 850665"/>
                <a:gd name="connsiteX8" fmla="*/ 414338 w 489990"/>
                <a:gd name="connsiteY8" fmla="*/ 441090 h 850665"/>
                <a:gd name="connsiteX9" fmla="*/ 476250 w 489990"/>
                <a:gd name="connsiteY9" fmla="*/ 533958 h 850665"/>
                <a:gd name="connsiteX10" fmla="*/ 488156 w 489990"/>
                <a:gd name="connsiteY10" fmla="*/ 638733 h 850665"/>
                <a:gd name="connsiteX11" fmla="*/ 454819 w 489990"/>
                <a:gd name="connsiteY11" fmla="*/ 755415 h 850665"/>
                <a:gd name="connsiteX12" fmla="*/ 457200 w 489990"/>
                <a:gd name="connsiteY12" fmla="*/ 850665 h 850665"/>
                <a:gd name="connsiteX0" fmla="*/ 0 w 492371"/>
                <a:gd name="connsiteY0" fmla="*/ 88786 h 853168"/>
                <a:gd name="connsiteX1" fmla="*/ 61912 w 492371"/>
                <a:gd name="connsiteY1" fmla="*/ 14968 h 853168"/>
                <a:gd name="connsiteX2" fmla="*/ 147637 w 492371"/>
                <a:gd name="connsiteY2" fmla="*/ 17349 h 853168"/>
                <a:gd name="connsiteX3" fmla="*/ 197644 w 492371"/>
                <a:gd name="connsiteY3" fmla="*/ 107836 h 853168"/>
                <a:gd name="connsiteX4" fmla="*/ 216694 w 492371"/>
                <a:gd name="connsiteY4" fmla="*/ 245949 h 853168"/>
                <a:gd name="connsiteX5" fmla="*/ 228600 w 492371"/>
                <a:gd name="connsiteY5" fmla="*/ 388824 h 853168"/>
                <a:gd name="connsiteX6" fmla="*/ 254794 w 492371"/>
                <a:gd name="connsiteY6" fmla="*/ 448355 h 853168"/>
                <a:gd name="connsiteX7" fmla="*/ 345281 w 492371"/>
                <a:gd name="connsiteY7" fmla="*/ 441211 h 853168"/>
                <a:gd name="connsiteX8" fmla="*/ 416719 w 492371"/>
                <a:gd name="connsiteY8" fmla="*/ 443593 h 853168"/>
                <a:gd name="connsiteX9" fmla="*/ 478631 w 492371"/>
                <a:gd name="connsiteY9" fmla="*/ 536461 h 853168"/>
                <a:gd name="connsiteX10" fmla="*/ 490537 w 492371"/>
                <a:gd name="connsiteY10" fmla="*/ 641236 h 853168"/>
                <a:gd name="connsiteX11" fmla="*/ 457200 w 492371"/>
                <a:gd name="connsiteY11" fmla="*/ 757918 h 853168"/>
                <a:gd name="connsiteX12" fmla="*/ 459581 w 492371"/>
                <a:gd name="connsiteY12" fmla="*/ 853168 h 853168"/>
                <a:gd name="connsiteX0" fmla="*/ 0 w 492371"/>
                <a:gd name="connsiteY0" fmla="*/ 76258 h 840640"/>
                <a:gd name="connsiteX1" fmla="*/ 71437 w 492371"/>
                <a:gd name="connsiteY1" fmla="*/ 19109 h 840640"/>
                <a:gd name="connsiteX2" fmla="*/ 147637 w 492371"/>
                <a:gd name="connsiteY2" fmla="*/ 4821 h 840640"/>
                <a:gd name="connsiteX3" fmla="*/ 197644 w 492371"/>
                <a:gd name="connsiteY3" fmla="*/ 95308 h 840640"/>
                <a:gd name="connsiteX4" fmla="*/ 216694 w 492371"/>
                <a:gd name="connsiteY4" fmla="*/ 233421 h 840640"/>
                <a:gd name="connsiteX5" fmla="*/ 228600 w 492371"/>
                <a:gd name="connsiteY5" fmla="*/ 376296 h 840640"/>
                <a:gd name="connsiteX6" fmla="*/ 254794 w 492371"/>
                <a:gd name="connsiteY6" fmla="*/ 435827 h 840640"/>
                <a:gd name="connsiteX7" fmla="*/ 345281 w 492371"/>
                <a:gd name="connsiteY7" fmla="*/ 428683 h 840640"/>
                <a:gd name="connsiteX8" fmla="*/ 416719 w 492371"/>
                <a:gd name="connsiteY8" fmla="*/ 431065 h 840640"/>
                <a:gd name="connsiteX9" fmla="*/ 478631 w 492371"/>
                <a:gd name="connsiteY9" fmla="*/ 523933 h 840640"/>
                <a:gd name="connsiteX10" fmla="*/ 490537 w 492371"/>
                <a:gd name="connsiteY10" fmla="*/ 628708 h 840640"/>
                <a:gd name="connsiteX11" fmla="*/ 457200 w 492371"/>
                <a:gd name="connsiteY11" fmla="*/ 745390 h 840640"/>
                <a:gd name="connsiteX12" fmla="*/ 459581 w 492371"/>
                <a:gd name="connsiteY12" fmla="*/ 840640 h 840640"/>
                <a:gd name="connsiteX0" fmla="*/ 0 w 492371"/>
                <a:gd name="connsiteY0" fmla="*/ 76258 h 840640"/>
                <a:gd name="connsiteX1" fmla="*/ 71437 w 492371"/>
                <a:gd name="connsiteY1" fmla="*/ 19109 h 840640"/>
                <a:gd name="connsiteX2" fmla="*/ 147637 w 492371"/>
                <a:gd name="connsiteY2" fmla="*/ 4821 h 840640"/>
                <a:gd name="connsiteX3" fmla="*/ 197644 w 492371"/>
                <a:gd name="connsiteY3" fmla="*/ 95308 h 840640"/>
                <a:gd name="connsiteX4" fmla="*/ 216694 w 492371"/>
                <a:gd name="connsiteY4" fmla="*/ 233421 h 840640"/>
                <a:gd name="connsiteX5" fmla="*/ 228600 w 492371"/>
                <a:gd name="connsiteY5" fmla="*/ 376296 h 840640"/>
                <a:gd name="connsiteX6" fmla="*/ 254794 w 492371"/>
                <a:gd name="connsiteY6" fmla="*/ 435827 h 840640"/>
                <a:gd name="connsiteX7" fmla="*/ 354806 w 492371"/>
                <a:gd name="connsiteY7" fmla="*/ 400108 h 840640"/>
                <a:gd name="connsiteX8" fmla="*/ 416719 w 492371"/>
                <a:gd name="connsiteY8" fmla="*/ 431065 h 840640"/>
                <a:gd name="connsiteX9" fmla="*/ 478631 w 492371"/>
                <a:gd name="connsiteY9" fmla="*/ 523933 h 840640"/>
                <a:gd name="connsiteX10" fmla="*/ 490537 w 492371"/>
                <a:gd name="connsiteY10" fmla="*/ 628708 h 840640"/>
                <a:gd name="connsiteX11" fmla="*/ 457200 w 492371"/>
                <a:gd name="connsiteY11" fmla="*/ 745390 h 840640"/>
                <a:gd name="connsiteX12" fmla="*/ 459581 w 492371"/>
                <a:gd name="connsiteY12" fmla="*/ 840640 h 840640"/>
                <a:gd name="connsiteX0" fmla="*/ 0 w 490538"/>
                <a:gd name="connsiteY0" fmla="*/ 76258 h 840640"/>
                <a:gd name="connsiteX1" fmla="*/ 71437 w 490538"/>
                <a:gd name="connsiteY1" fmla="*/ 19109 h 840640"/>
                <a:gd name="connsiteX2" fmla="*/ 147637 w 490538"/>
                <a:gd name="connsiteY2" fmla="*/ 4821 h 840640"/>
                <a:gd name="connsiteX3" fmla="*/ 197644 w 490538"/>
                <a:gd name="connsiteY3" fmla="*/ 95308 h 840640"/>
                <a:gd name="connsiteX4" fmla="*/ 216694 w 490538"/>
                <a:gd name="connsiteY4" fmla="*/ 233421 h 840640"/>
                <a:gd name="connsiteX5" fmla="*/ 228600 w 490538"/>
                <a:gd name="connsiteY5" fmla="*/ 376296 h 840640"/>
                <a:gd name="connsiteX6" fmla="*/ 254794 w 490538"/>
                <a:gd name="connsiteY6" fmla="*/ 435827 h 840640"/>
                <a:gd name="connsiteX7" fmla="*/ 354806 w 490538"/>
                <a:gd name="connsiteY7" fmla="*/ 400108 h 840640"/>
                <a:gd name="connsiteX8" fmla="*/ 416719 w 490538"/>
                <a:gd name="connsiteY8" fmla="*/ 431065 h 840640"/>
                <a:gd name="connsiteX9" fmla="*/ 478631 w 490538"/>
                <a:gd name="connsiteY9" fmla="*/ 523933 h 840640"/>
                <a:gd name="connsiteX10" fmla="*/ 490537 w 490538"/>
                <a:gd name="connsiteY10" fmla="*/ 628708 h 840640"/>
                <a:gd name="connsiteX11" fmla="*/ 457200 w 490538"/>
                <a:gd name="connsiteY11" fmla="*/ 745390 h 840640"/>
                <a:gd name="connsiteX12" fmla="*/ 459581 w 490538"/>
                <a:gd name="connsiteY12" fmla="*/ 840640 h 840640"/>
                <a:gd name="connsiteX0" fmla="*/ 0 w 490538"/>
                <a:gd name="connsiteY0" fmla="*/ 76258 h 840640"/>
                <a:gd name="connsiteX1" fmla="*/ 71437 w 490538"/>
                <a:gd name="connsiteY1" fmla="*/ 19109 h 840640"/>
                <a:gd name="connsiteX2" fmla="*/ 147637 w 490538"/>
                <a:gd name="connsiteY2" fmla="*/ 4821 h 840640"/>
                <a:gd name="connsiteX3" fmla="*/ 197644 w 490538"/>
                <a:gd name="connsiteY3" fmla="*/ 95308 h 840640"/>
                <a:gd name="connsiteX4" fmla="*/ 216694 w 490538"/>
                <a:gd name="connsiteY4" fmla="*/ 233421 h 840640"/>
                <a:gd name="connsiteX5" fmla="*/ 228600 w 490538"/>
                <a:gd name="connsiteY5" fmla="*/ 376296 h 840640"/>
                <a:gd name="connsiteX6" fmla="*/ 254794 w 490538"/>
                <a:gd name="connsiteY6" fmla="*/ 435827 h 840640"/>
                <a:gd name="connsiteX7" fmla="*/ 354806 w 490538"/>
                <a:gd name="connsiteY7" fmla="*/ 400108 h 840640"/>
                <a:gd name="connsiteX8" fmla="*/ 416719 w 490538"/>
                <a:gd name="connsiteY8" fmla="*/ 431065 h 840640"/>
                <a:gd name="connsiteX9" fmla="*/ 478631 w 490538"/>
                <a:gd name="connsiteY9" fmla="*/ 523933 h 840640"/>
                <a:gd name="connsiteX10" fmla="*/ 490537 w 490538"/>
                <a:gd name="connsiteY10" fmla="*/ 628708 h 840640"/>
                <a:gd name="connsiteX11" fmla="*/ 435769 w 490538"/>
                <a:gd name="connsiteY11" fmla="*/ 733484 h 840640"/>
                <a:gd name="connsiteX12" fmla="*/ 459581 w 490538"/>
                <a:gd name="connsiteY12" fmla="*/ 840640 h 840640"/>
                <a:gd name="connsiteX0" fmla="*/ 0 w 478631"/>
                <a:gd name="connsiteY0" fmla="*/ 76258 h 840640"/>
                <a:gd name="connsiteX1" fmla="*/ 71437 w 478631"/>
                <a:gd name="connsiteY1" fmla="*/ 19109 h 840640"/>
                <a:gd name="connsiteX2" fmla="*/ 147637 w 478631"/>
                <a:gd name="connsiteY2" fmla="*/ 4821 h 840640"/>
                <a:gd name="connsiteX3" fmla="*/ 197644 w 478631"/>
                <a:gd name="connsiteY3" fmla="*/ 95308 h 840640"/>
                <a:gd name="connsiteX4" fmla="*/ 216694 w 478631"/>
                <a:gd name="connsiteY4" fmla="*/ 233421 h 840640"/>
                <a:gd name="connsiteX5" fmla="*/ 228600 w 478631"/>
                <a:gd name="connsiteY5" fmla="*/ 376296 h 840640"/>
                <a:gd name="connsiteX6" fmla="*/ 254794 w 478631"/>
                <a:gd name="connsiteY6" fmla="*/ 435827 h 840640"/>
                <a:gd name="connsiteX7" fmla="*/ 354806 w 478631"/>
                <a:gd name="connsiteY7" fmla="*/ 400108 h 840640"/>
                <a:gd name="connsiteX8" fmla="*/ 416719 w 478631"/>
                <a:gd name="connsiteY8" fmla="*/ 431065 h 840640"/>
                <a:gd name="connsiteX9" fmla="*/ 478631 w 478631"/>
                <a:gd name="connsiteY9" fmla="*/ 523933 h 840640"/>
                <a:gd name="connsiteX10" fmla="*/ 416718 w 478631"/>
                <a:gd name="connsiteY10" fmla="*/ 609658 h 840640"/>
                <a:gd name="connsiteX11" fmla="*/ 435769 w 478631"/>
                <a:gd name="connsiteY11" fmla="*/ 733484 h 840640"/>
                <a:gd name="connsiteX12" fmla="*/ 459581 w 478631"/>
                <a:gd name="connsiteY12" fmla="*/ 840640 h 840640"/>
                <a:gd name="connsiteX0" fmla="*/ 0 w 459581"/>
                <a:gd name="connsiteY0" fmla="*/ 76258 h 840640"/>
                <a:gd name="connsiteX1" fmla="*/ 71437 w 459581"/>
                <a:gd name="connsiteY1" fmla="*/ 19109 h 840640"/>
                <a:gd name="connsiteX2" fmla="*/ 147637 w 459581"/>
                <a:gd name="connsiteY2" fmla="*/ 4821 h 840640"/>
                <a:gd name="connsiteX3" fmla="*/ 197644 w 459581"/>
                <a:gd name="connsiteY3" fmla="*/ 95308 h 840640"/>
                <a:gd name="connsiteX4" fmla="*/ 216694 w 459581"/>
                <a:gd name="connsiteY4" fmla="*/ 233421 h 840640"/>
                <a:gd name="connsiteX5" fmla="*/ 228600 w 459581"/>
                <a:gd name="connsiteY5" fmla="*/ 376296 h 840640"/>
                <a:gd name="connsiteX6" fmla="*/ 254794 w 459581"/>
                <a:gd name="connsiteY6" fmla="*/ 435827 h 840640"/>
                <a:gd name="connsiteX7" fmla="*/ 354806 w 459581"/>
                <a:gd name="connsiteY7" fmla="*/ 400108 h 840640"/>
                <a:gd name="connsiteX8" fmla="*/ 416719 w 459581"/>
                <a:gd name="connsiteY8" fmla="*/ 431065 h 840640"/>
                <a:gd name="connsiteX9" fmla="*/ 383381 w 459581"/>
                <a:gd name="connsiteY9" fmla="*/ 509646 h 840640"/>
                <a:gd name="connsiteX10" fmla="*/ 416718 w 459581"/>
                <a:gd name="connsiteY10" fmla="*/ 609658 h 840640"/>
                <a:gd name="connsiteX11" fmla="*/ 435769 w 459581"/>
                <a:gd name="connsiteY11" fmla="*/ 733484 h 840640"/>
                <a:gd name="connsiteX12" fmla="*/ 459581 w 459581"/>
                <a:gd name="connsiteY12" fmla="*/ 840640 h 840640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216694 w 459581"/>
                <a:gd name="connsiteY4" fmla="*/ 235833 h 843052"/>
                <a:gd name="connsiteX5" fmla="*/ 228600 w 459581"/>
                <a:gd name="connsiteY5" fmla="*/ 378708 h 843052"/>
                <a:gd name="connsiteX6" fmla="*/ 254794 w 459581"/>
                <a:gd name="connsiteY6" fmla="*/ 438239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383381 w 459581"/>
                <a:gd name="connsiteY9" fmla="*/ 512058 h 843052"/>
                <a:gd name="connsiteX10" fmla="*/ 416718 w 459581"/>
                <a:gd name="connsiteY10" fmla="*/ 612070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8600 w 459581"/>
                <a:gd name="connsiteY5" fmla="*/ 378708 h 843052"/>
                <a:gd name="connsiteX6" fmla="*/ 254794 w 459581"/>
                <a:gd name="connsiteY6" fmla="*/ 438239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383381 w 459581"/>
                <a:gd name="connsiteY9" fmla="*/ 512058 h 843052"/>
                <a:gd name="connsiteX10" fmla="*/ 416718 w 459581"/>
                <a:gd name="connsiteY10" fmla="*/ 612070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1457 w 459581"/>
                <a:gd name="connsiteY5" fmla="*/ 407283 h 843052"/>
                <a:gd name="connsiteX6" fmla="*/ 254794 w 459581"/>
                <a:gd name="connsiteY6" fmla="*/ 438239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383381 w 459581"/>
                <a:gd name="connsiteY9" fmla="*/ 512058 h 843052"/>
                <a:gd name="connsiteX10" fmla="*/ 416718 w 459581"/>
                <a:gd name="connsiteY10" fmla="*/ 612070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1457 w 459581"/>
                <a:gd name="connsiteY5" fmla="*/ 407283 h 843052"/>
                <a:gd name="connsiteX6" fmla="*/ 238125 w 459581"/>
                <a:gd name="connsiteY6" fmla="*/ 488246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383381 w 459581"/>
                <a:gd name="connsiteY9" fmla="*/ 512058 h 843052"/>
                <a:gd name="connsiteX10" fmla="*/ 416718 w 459581"/>
                <a:gd name="connsiteY10" fmla="*/ 612070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1457 w 459581"/>
                <a:gd name="connsiteY5" fmla="*/ 407283 h 843052"/>
                <a:gd name="connsiteX6" fmla="*/ 238125 w 459581"/>
                <a:gd name="connsiteY6" fmla="*/ 488246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419100 w 459581"/>
                <a:gd name="connsiteY9" fmla="*/ 502533 h 843052"/>
                <a:gd name="connsiteX10" fmla="*/ 416718 w 459581"/>
                <a:gd name="connsiteY10" fmla="*/ 612070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1457 w 459581"/>
                <a:gd name="connsiteY5" fmla="*/ 407283 h 843052"/>
                <a:gd name="connsiteX6" fmla="*/ 238125 w 459581"/>
                <a:gd name="connsiteY6" fmla="*/ 488246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419100 w 459581"/>
                <a:gd name="connsiteY9" fmla="*/ 502533 h 843052"/>
                <a:gd name="connsiteX10" fmla="*/ 428625 w 459581"/>
                <a:gd name="connsiteY10" fmla="*/ 623976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1457 w 459581"/>
                <a:gd name="connsiteY5" fmla="*/ 407283 h 843052"/>
                <a:gd name="connsiteX6" fmla="*/ 238125 w 459581"/>
                <a:gd name="connsiteY6" fmla="*/ 488246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419100 w 459581"/>
                <a:gd name="connsiteY9" fmla="*/ 502533 h 843052"/>
                <a:gd name="connsiteX10" fmla="*/ 428625 w 459581"/>
                <a:gd name="connsiteY10" fmla="*/ 623976 h 843052"/>
                <a:gd name="connsiteX11" fmla="*/ 454819 w 459581"/>
                <a:gd name="connsiteY11" fmla="*/ 735896 h 843052"/>
                <a:gd name="connsiteX12" fmla="*/ 459581 w 459581"/>
                <a:gd name="connsiteY12" fmla="*/ 843052 h 843052"/>
                <a:gd name="connsiteX0" fmla="*/ 0 w 454819"/>
                <a:gd name="connsiteY0" fmla="*/ 217581 h 848613"/>
                <a:gd name="connsiteX1" fmla="*/ 66675 w 454819"/>
                <a:gd name="connsiteY1" fmla="*/ 27082 h 848613"/>
                <a:gd name="connsiteX2" fmla="*/ 142875 w 454819"/>
                <a:gd name="connsiteY2" fmla="*/ 12794 h 848613"/>
                <a:gd name="connsiteX3" fmla="*/ 183357 w 454819"/>
                <a:gd name="connsiteY3" fmla="*/ 136618 h 848613"/>
                <a:gd name="connsiteX4" fmla="*/ 192882 w 454819"/>
                <a:gd name="connsiteY4" fmla="*/ 269969 h 848613"/>
                <a:gd name="connsiteX5" fmla="*/ 216695 w 454819"/>
                <a:gd name="connsiteY5" fmla="*/ 412844 h 848613"/>
                <a:gd name="connsiteX6" fmla="*/ 233363 w 454819"/>
                <a:gd name="connsiteY6" fmla="*/ 493807 h 848613"/>
                <a:gd name="connsiteX7" fmla="*/ 350044 w 454819"/>
                <a:gd name="connsiteY7" fmla="*/ 408081 h 848613"/>
                <a:gd name="connsiteX8" fmla="*/ 411957 w 454819"/>
                <a:gd name="connsiteY8" fmla="*/ 439038 h 848613"/>
                <a:gd name="connsiteX9" fmla="*/ 414338 w 454819"/>
                <a:gd name="connsiteY9" fmla="*/ 508094 h 848613"/>
                <a:gd name="connsiteX10" fmla="*/ 423863 w 454819"/>
                <a:gd name="connsiteY10" fmla="*/ 629537 h 848613"/>
                <a:gd name="connsiteX11" fmla="*/ 450057 w 454819"/>
                <a:gd name="connsiteY11" fmla="*/ 741457 h 848613"/>
                <a:gd name="connsiteX12" fmla="*/ 454819 w 454819"/>
                <a:gd name="connsiteY12" fmla="*/ 848613 h 848613"/>
                <a:gd name="connsiteX0" fmla="*/ 0 w 454819"/>
                <a:gd name="connsiteY0" fmla="*/ 191610 h 822642"/>
                <a:gd name="connsiteX1" fmla="*/ 66675 w 454819"/>
                <a:gd name="connsiteY1" fmla="*/ 1111 h 822642"/>
                <a:gd name="connsiteX2" fmla="*/ 130968 w 454819"/>
                <a:gd name="connsiteY2" fmla="*/ 113029 h 822642"/>
                <a:gd name="connsiteX3" fmla="*/ 183357 w 454819"/>
                <a:gd name="connsiteY3" fmla="*/ 110647 h 822642"/>
                <a:gd name="connsiteX4" fmla="*/ 192882 w 454819"/>
                <a:gd name="connsiteY4" fmla="*/ 243998 h 822642"/>
                <a:gd name="connsiteX5" fmla="*/ 216695 w 454819"/>
                <a:gd name="connsiteY5" fmla="*/ 386873 h 822642"/>
                <a:gd name="connsiteX6" fmla="*/ 233363 w 454819"/>
                <a:gd name="connsiteY6" fmla="*/ 467836 h 822642"/>
                <a:gd name="connsiteX7" fmla="*/ 350044 w 454819"/>
                <a:gd name="connsiteY7" fmla="*/ 382110 h 822642"/>
                <a:gd name="connsiteX8" fmla="*/ 411957 w 454819"/>
                <a:gd name="connsiteY8" fmla="*/ 413067 h 822642"/>
                <a:gd name="connsiteX9" fmla="*/ 414338 w 454819"/>
                <a:gd name="connsiteY9" fmla="*/ 482123 h 822642"/>
                <a:gd name="connsiteX10" fmla="*/ 423863 w 454819"/>
                <a:gd name="connsiteY10" fmla="*/ 603566 h 822642"/>
                <a:gd name="connsiteX11" fmla="*/ 450057 w 454819"/>
                <a:gd name="connsiteY11" fmla="*/ 715486 h 822642"/>
                <a:gd name="connsiteX12" fmla="*/ 454819 w 454819"/>
                <a:gd name="connsiteY12" fmla="*/ 822642 h 822642"/>
                <a:gd name="connsiteX0" fmla="*/ 0 w 454819"/>
                <a:gd name="connsiteY0" fmla="*/ 90244 h 721276"/>
                <a:gd name="connsiteX1" fmla="*/ 76200 w 454819"/>
                <a:gd name="connsiteY1" fmla="*/ 14045 h 721276"/>
                <a:gd name="connsiteX2" fmla="*/ 130968 w 454819"/>
                <a:gd name="connsiteY2" fmla="*/ 11663 h 721276"/>
                <a:gd name="connsiteX3" fmla="*/ 183357 w 454819"/>
                <a:gd name="connsiteY3" fmla="*/ 9281 h 721276"/>
                <a:gd name="connsiteX4" fmla="*/ 192882 w 454819"/>
                <a:gd name="connsiteY4" fmla="*/ 142632 h 721276"/>
                <a:gd name="connsiteX5" fmla="*/ 216695 w 454819"/>
                <a:gd name="connsiteY5" fmla="*/ 285507 h 721276"/>
                <a:gd name="connsiteX6" fmla="*/ 233363 w 454819"/>
                <a:gd name="connsiteY6" fmla="*/ 366470 h 721276"/>
                <a:gd name="connsiteX7" fmla="*/ 350044 w 454819"/>
                <a:gd name="connsiteY7" fmla="*/ 280744 h 721276"/>
                <a:gd name="connsiteX8" fmla="*/ 411957 w 454819"/>
                <a:gd name="connsiteY8" fmla="*/ 311701 h 721276"/>
                <a:gd name="connsiteX9" fmla="*/ 414338 w 454819"/>
                <a:gd name="connsiteY9" fmla="*/ 380757 h 721276"/>
                <a:gd name="connsiteX10" fmla="*/ 423863 w 454819"/>
                <a:gd name="connsiteY10" fmla="*/ 502200 h 721276"/>
                <a:gd name="connsiteX11" fmla="*/ 450057 w 454819"/>
                <a:gd name="connsiteY11" fmla="*/ 614120 h 721276"/>
                <a:gd name="connsiteX12" fmla="*/ 454819 w 454819"/>
                <a:gd name="connsiteY12" fmla="*/ 721276 h 721276"/>
                <a:gd name="connsiteX0" fmla="*/ 0 w 454819"/>
                <a:gd name="connsiteY0" fmla="*/ 90442 h 721474"/>
                <a:gd name="connsiteX1" fmla="*/ 76200 w 454819"/>
                <a:gd name="connsiteY1" fmla="*/ 14243 h 721474"/>
                <a:gd name="connsiteX2" fmla="*/ 130968 w 454819"/>
                <a:gd name="connsiteY2" fmla="*/ 11861 h 721474"/>
                <a:gd name="connsiteX3" fmla="*/ 157163 w 454819"/>
                <a:gd name="connsiteY3" fmla="*/ 138067 h 721474"/>
                <a:gd name="connsiteX4" fmla="*/ 192882 w 454819"/>
                <a:gd name="connsiteY4" fmla="*/ 142830 h 721474"/>
                <a:gd name="connsiteX5" fmla="*/ 216695 w 454819"/>
                <a:gd name="connsiteY5" fmla="*/ 285705 h 721474"/>
                <a:gd name="connsiteX6" fmla="*/ 233363 w 454819"/>
                <a:gd name="connsiteY6" fmla="*/ 366668 h 721474"/>
                <a:gd name="connsiteX7" fmla="*/ 350044 w 454819"/>
                <a:gd name="connsiteY7" fmla="*/ 280942 h 721474"/>
                <a:gd name="connsiteX8" fmla="*/ 411957 w 454819"/>
                <a:gd name="connsiteY8" fmla="*/ 311899 h 721474"/>
                <a:gd name="connsiteX9" fmla="*/ 414338 w 454819"/>
                <a:gd name="connsiteY9" fmla="*/ 380955 h 721474"/>
                <a:gd name="connsiteX10" fmla="*/ 423863 w 454819"/>
                <a:gd name="connsiteY10" fmla="*/ 502398 h 721474"/>
                <a:gd name="connsiteX11" fmla="*/ 450057 w 454819"/>
                <a:gd name="connsiteY11" fmla="*/ 614318 h 721474"/>
                <a:gd name="connsiteX12" fmla="*/ 454819 w 454819"/>
                <a:gd name="connsiteY12" fmla="*/ 721474 h 721474"/>
                <a:gd name="connsiteX0" fmla="*/ 0 w 454819"/>
                <a:gd name="connsiteY0" fmla="*/ 90442 h 721474"/>
                <a:gd name="connsiteX1" fmla="*/ 76200 w 454819"/>
                <a:gd name="connsiteY1" fmla="*/ 14243 h 721474"/>
                <a:gd name="connsiteX2" fmla="*/ 130968 w 454819"/>
                <a:gd name="connsiteY2" fmla="*/ 11861 h 721474"/>
                <a:gd name="connsiteX3" fmla="*/ 157163 w 454819"/>
                <a:gd name="connsiteY3" fmla="*/ 138067 h 721474"/>
                <a:gd name="connsiteX4" fmla="*/ 164307 w 454819"/>
                <a:gd name="connsiteY4" fmla="*/ 223793 h 721474"/>
                <a:gd name="connsiteX5" fmla="*/ 216695 w 454819"/>
                <a:gd name="connsiteY5" fmla="*/ 285705 h 721474"/>
                <a:gd name="connsiteX6" fmla="*/ 233363 w 454819"/>
                <a:gd name="connsiteY6" fmla="*/ 366668 h 721474"/>
                <a:gd name="connsiteX7" fmla="*/ 350044 w 454819"/>
                <a:gd name="connsiteY7" fmla="*/ 280942 h 721474"/>
                <a:gd name="connsiteX8" fmla="*/ 411957 w 454819"/>
                <a:gd name="connsiteY8" fmla="*/ 311899 h 721474"/>
                <a:gd name="connsiteX9" fmla="*/ 414338 w 454819"/>
                <a:gd name="connsiteY9" fmla="*/ 380955 h 721474"/>
                <a:gd name="connsiteX10" fmla="*/ 423863 w 454819"/>
                <a:gd name="connsiteY10" fmla="*/ 502398 h 721474"/>
                <a:gd name="connsiteX11" fmla="*/ 450057 w 454819"/>
                <a:gd name="connsiteY11" fmla="*/ 614318 h 721474"/>
                <a:gd name="connsiteX12" fmla="*/ 454819 w 454819"/>
                <a:gd name="connsiteY12" fmla="*/ 721474 h 721474"/>
                <a:gd name="connsiteX0" fmla="*/ 0 w 454819"/>
                <a:gd name="connsiteY0" fmla="*/ 90442 h 721474"/>
                <a:gd name="connsiteX1" fmla="*/ 76200 w 454819"/>
                <a:gd name="connsiteY1" fmla="*/ 14243 h 721474"/>
                <a:gd name="connsiteX2" fmla="*/ 130968 w 454819"/>
                <a:gd name="connsiteY2" fmla="*/ 11861 h 721474"/>
                <a:gd name="connsiteX3" fmla="*/ 157163 w 454819"/>
                <a:gd name="connsiteY3" fmla="*/ 138067 h 721474"/>
                <a:gd name="connsiteX4" fmla="*/ 216695 w 454819"/>
                <a:gd name="connsiteY4" fmla="*/ 285705 h 721474"/>
                <a:gd name="connsiteX5" fmla="*/ 233363 w 454819"/>
                <a:gd name="connsiteY5" fmla="*/ 366668 h 721474"/>
                <a:gd name="connsiteX6" fmla="*/ 350044 w 454819"/>
                <a:gd name="connsiteY6" fmla="*/ 280942 h 721474"/>
                <a:gd name="connsiteX7" fmla="*/ 411957 w 454819"/>
                <a:gd name="connsiteY7" fmla="*/ 311899 h 721474"/>
                <a:gd name="connsiteX8" fmla="*/ 414338 w 454819"/>
                <a:gd name="connsiteY8" fmla="*/ 380955 h 721474"/>
                <a:gd name="connsiteX9" fmla="*/ 423863 w 454819"/>
                <a:gd name="connsiteY9" fmla="*/ 502398 h 721474"/>
                <a:gd name="connsiteX10" fmla="*/ 450057 w 454819"/>
                <a:gd name="connsiteY10" fmla="*/ 614318 h 721474"/>
                <a:gd name="connsiteX11" fmla="*/ 454819 w 454819"/>
                <a:gd name="connsiteY11" fmla="*/ 721474 h 721474"/>
                <a:gd name="connsiteX0" fmla="*/ 0 w 454819"/>
                <a:gd name="connsiteY0" fmla="*/ 83968 h 715000"/>
                <a:gd name="connsiteX1" fmla="*/ 85725 w 454819"/>
                <a:gd name="connsiteY1" fmla="*/ 29200 h 715000"/>
                <a:gd name="connsiteX2" fmla="*/ 130968 w 454819"/>
                <a:gd name="connsiteY2" fmla="*/ 5387 h 715000"/>
                <a:gd name="connsiteX3" fmla="*/ 157163 w 454819"/>
                <a:gd name="connsiteY3" fmla="*/ 131593 h 715000"/>
                <a:gd name="connsiteX4" fmla="*/ 216695 w 454819"/>
                <a:gd name="connsiteY4" fmla="*/ 279231 h 715000"/>
                <a:gd name="connsiteX5" fmla="*/ 233363 w 454819"/>
                <a:gd name="connsiteY5" fmla="*/ 360194 h 715000"/>
                <a:gd name="connsiteX6" fmla="*/ 350044 w 454819"/>
                <a:gd name="connsiteY6" fmla="*/ 274468 h 715000"/>
                <a:gd name="connsiteX7" fmla="*/ 411957 w 454819"/>
                <a:gd name="connsiteY7" fmla="*/ 305425 h 715000"/>
                <a:gd name="connsiteX8" fmla="*/ 414338 w 454819"/>
                <a:gd name="connsiteY8" fmla="*/ 374481 h 715000"/>
                <a:gd name="connsiteX9" fmla="*/ 423863 w 454819"/>
                <a:gd name="connsiteY9" fmla="*/ 495924 h 715000"/>
                <a:gd name="connsiteX10" fmla="*/ 450057 w 454819"/>
                <a:gd name="connsiteY10" fmla="*/ 607844 h 715000"/>
                <a:gd name="connsiteX11" fmla="*/ 454819 w 454819"/>
                <a:gd name="connsiteY11" fmla="*/ 715000 h 715000"/>
                <a:gd name="connsiteX0" fmla="*/ 0 w 454819"/>
                <a:gd name="connsiteY0" fmla="*/ 71806 h 702838"/>
                <a:gd name="connsiteX1" fmla="*/ 85725 w 454819"/>
                <a:gd name="connsiteY1" fmla="*/ 17038 h 702838"/>
                <a:gd name="connsiteX2" fmla="*/ 150018 w 454819"/>
                <a:gd name="connsiteY2" fmla="*/ 7513 h 702838"/>
                <a:gd name="connsiteX3" fmla="*/ 157163 w 454819"/>
                <a:gd name="connsiteY3" fmla="*/ 119431 h 702838"/>
                <a:gd name="connsiteX4" fmla="*/ 216695 w 454819"/>
                <a:gd name="connsiteY4" fmla="*/ 267069 h 702838"/>
                <a:gd name="connsiteX5" fmla="*/ 233363 w 454819"/>
                <a:gd name="connsiteY5" fmla="*/ 348032 h 702838"/>
                <a:gd name="connsiteX6" fmla="*/ 350044 w 454819"/>
                <a:gd name="connsiteY6" fmla="*/ 262306 h 702838"/>
                <a:gd name="connsiteX7" fmla="*/ 411957 w 454819"/>
                <a:gd name="connsiteY7" fmla="*/ 293263 h 702838"/>
                <a:gd name="connsiteX8" fmla="*/ 414338 w 454819"/>
                <a:gd name="connsiteY8" fmla="*/ 362319 h 702838"/>
                <a:gd name="connsiteX9" fmla="*/ 423863 w 454819"/>
                <a:gd name="connsiteY9" fmla="*/ 483762 h 702838"/>
                <a:gd name="connsiteX10" fmla="*/ 450057 w 454819"/>
                <a:gd name="connsiteY10" fmla="*/ 595682 h 702838"/>
                <a:gd name="connsiteX11" fmla="*/ 454819 w 454819"/>
                <a:gd name="connsiteY11" fmla="*/ 702838 h 702838"/>
                <a:gd name="connsiteX0" fmla="*/ 0 w 454819"/>
                <a:gd name="connsiteY0" fmla="*/ 72157 h 703189"/>
                <a:gd name="connsiteX1" fmla="*/ 85725 w 454819"/>
                <a:gd name="connsiteY1" fmla="*/ 17389 h 703189"/>
                <a:gd name="connsiteX2" fmla="*/ 150018 w 454819"/>
                <a:gd name="connsiteY2" fmla="*/ 7864 h 703189"/>
                <a:gd name="connsiteX3" fmla="*/ 197644 w 454819"/>
                <a:gd name="connsiteY3" fmla="*/ 124545 h 703189"/>
                <a:gd name="connsiteX4" fmla="*/ 216695 w 454819"/>
                <a:gd name="connsiteY4" fmla="*/ 267420 h 703189"/>
                <a:gd name="connsiteX5" fmla="*/ 233363 w 454819"/>
                <a:gd name="connsiteY5" fmla="*/ 348383 h 703189"/>
                <a:gd name="connsiteX6" fmla="*/ 350044 w 454819"/>
                <a:gd name="connsiteY6" fmla="*/ 262657 h 703189"/>
                <a:gd name="connsiteX7" fmla="*/ 411957 w 454819"/>
                <a:gd name="connsiteY7" fmla="*/ 293614 h 703189"/>
                <a:gd name="connsiteX8" fmla="*/ 414338 w 454819"/>
                <a:gd name="connsiteY8" fmla="*/ 362670 h 703189"/>
                <a:gd name="connsiteX9" fmla="*/ 423863 w 454819"/>
                <a:gd name="connsiteY9" fmla="*/ 484113 h 703189"/>
                <a:gd name="connsiteX10" fmla="*/ 450057 w 454819"/>
                <a:gd name="connsiteY10" fmla="*/ 596033 h 703189"/>
                <a:gd name="connsiteX11" fmla="*/ 454819 w 454819"/>
                <a:gd name="connsiteY11" fmla="*/ 703189 h 703189"/>
                <a:gd name="connsiteX0" fmla="*/ 0 w 454819"/>
                <a:gd name="connsiteY0" fmla="*/ 72157 h 703189"/>
                <a:gd name="connsiteX1" fmla="*/ 85725 w 454819"/>
                <a:gd name="connsiteY1" fmla="*/ 17389 h 703189"/>
                <a:gd name="connsiteX2" fmla="*/ 150018 w 454819"/>
                <a:gd name="connsiteY2" fmla="*/ 7864 h 703189"/>
                <a:gd name="connsiteX3" fmla="*/ 197644 w 454819"/>
                <a:gd name="connsiteY3" fmla="*/ 124545 h 703189"/>
                <a:gd name="connsiteX4" fmla="*/ 223838 w 454819"/>
                <a:gd name="connsiteY4" fmla="*/ 274564 h 703189"/>
                <a:gd name="connsiteX5" fmla="*/ 233363 w 454819"/>
                <a:gd name="connsiteY5" fmla="*/ 348383 h 703189"/>
                <a:gd name="connsiteX6" fmla="*/ 350044 w 454819"/>
                <a:gd name="connsiteY6" fmla="*/ 262657 h 703189"/>
                <a:gd name="connsiteX7" fmla="*/ 411957 w 454819"/>
                <a:gd name="connsiteY7" fmla="*/ 293614 h 703189"/>
                <a:gd name="connsiteX8" fmla="*/ 414338 w 454819"/>
                <a:gd name="connsiteY8" fmla="*/ 362670 h 703189"/>
                <a:gd name="connsiteX9" fmla="*/ 423863 w 454819"/>
                <a:gd name="connsiteY9" fmla="*/ 484113 h 703189"/>
                <a:gd name="connsiteX10" fmla="*/ 450057 w 454819"/>
                <a:gd name="connsiteY10" fmla="*/ 596033 h 703189"/>
                <a:gd name="connsiteX11" fmla="*/ 454819 w 454819"/>
                <a:gd name="connsiteY11" fmla="*/ 703189 h 703189"/>
                <a:gd name="connsiteX0" fmla="*/ 0 w 454819"/>
                <a:gd name="connsiteY0" fmla="*/ 72157 h 703189"/>
                <a:gd name="connsiteX1" fmla="*/ 85725 w 454819"/>
                <a:gd name="connsiteY1" fmla="*/ 17389 h 703189"/>
                <a:gd name="connsiteX2" fmla="*/ 150018 w 454819"/>
                <a:gd name="connsiteY2" fmla="*/ 7864 h 703189"/>
                <a:gd name="connsiteX3" fmla="*/ 197644 w 454819"/>
                <a:gd name="connsiteY3" fmla="*/ 124545 h 703189"/>
                <a:gd name="connsiteX4" fmla="*/ 223838 w 454819"/>
                <a:gd name="connsiteY4" fmla="*/ 274564 h 703189"/>
                <a:gd name="connsiteX5" fmla="*/ 259557 w 454819"/>
                <a:gd name="connsiteY5" fmla="*/ 372196 h 703189"/>
                <a:gd name="connsiteX6" fmla="*/ 350044 w 454819"/>
                <a:gd name="connsiteY6" fmla="*/ 262657 h 703189"/>
                <a:gd name="connsiteX7" fmla="*/ 411957 w 454819"/>
                <a:gd name="connsiteY7" fmla="*/ 293614 h 703189"/>
                <a:gd name="connsiteX8" fmla="*/ 414338 w 454819"/>
                <a:gd name="connsiteY8" fmla="*/ 362670 h 703189"/>
                <a:gd name="connsiteX9" fmla="*/ 423863 w 454819"/>
                <a:gd name="connsiteY9" fmla="*/ 484113 h 703189"/>
                <a:gd name="connsiteX10" fmla="*/ 450057 w 454819"/>
                <a:gd name="connsiteY10" fmla="*/ 596033 h 703189"/>
                <a:gd name="connsiteX11" fmla="*/ 454819 w 454819"/>
                <a:gd name="connsiteY11" fmla="*/ 703189 h 703189"/>
                <a:gd name="connsiteX0" fmla="*/ 0 w 454819"/>
                <a:gd name="connsiteY0" fmla="*/ 72157 h 703189"/>
                <a:gd name="connsiteX1" fmla="*/ 85725 w 454819"/>
                <a:gd name="connsiteY1" fmla="*/ 17389 h 703189"/>
                <a:gd name="connsiteX2" fmla="*/ 150018 w 454819"/>
                <a:gd name="connsiteY2" fmla="*/ 7864 h 703189"/>
                <a:gd name="connsiteX3" fmla="*/ 197644 w 454819"/>
                <a:gd name="connsiteY3" fmla="*/ 124545 h 703189"/>
                <a:gd name="connsiteX4" fmla="*/ 223838 w 454819"/>
                <a:gd name="connsiteY4" fmla="*/ 274564 h 703189"/>
                <a:gd name="connsiteX5" fmla="*/ 259557 w 454819"/>
                <a:gd name="connsiteY5" fmla="*/ 372196 h 703189"/>
                <a:gd name="connsiteX6" fmla="*/ 350044 w 454819"/>
                <a:gd name="connsiteY6" fmla="*/ 262657 h 703189"/>
                <a:gd name="connsiteX7" fmla="*/ 411957 w 454819"/>
                <a:gd name="connsiteY7" fmla="*/ 293614 h 703189"/>
                <a:gd name="connsiteX8" fmla="*/ 414338 w 454819"/>
                <a:gd name="connsiteY8" fmla="*/ 362670 h 703189"/>
                <a:gd name="connsiteX9" fmla="*/ 423863 w 454819"/>
                <a:gd name="connsiteY9" fmla="*/ 484113 h 703189"/>
                <a:gd name="connsiteX10" fmla="*/ 450057 w 454819"/>
                <a:gd name="connsiteY10" fmla="*/ 596033 h 703189"/>
                <a:gd name="connsiteX11" fmla="*/ 454819 w 454819"/>
                <a:gd name="connsiteY11" fmla="*/ 703189 h 703189"/>
                <a:gd name="connsiteX0" fmla="*/ 0 w 454819"/>
                <a:gd name="connsiteY0" fmla="*/ 68792 h 699824"/>
                <a:gd name="connsiteX1" fmla="*/ 92869 w 454819"/>
                <a:gd name="connsiteY1" fmla="*/ 28312 h 699824"/>
                <a:gd name="connsiteX2" fmla="*/ 150018 w 454819"/>
                <a:gd name="connsiteY2" fmla="*/ 4499 h 699824"/>
                <a:gd name="connsiteX3" fmla="*/ 197644 w 454819"/>
                <a:gd name="connsiteY3" fmla="*/ 121180 h 699824"/>
                <a:gd name="connsiteX4" fmla="*/ 223838 w 454819"/>
                <a:gd name="connsiteY4" fmla="*/ 271199 h 699824"/>
                <a:gd name="connsiteX5" fmla="*/ 259557 w 454819"/>
                <a:gd name="connsiteY5" fmla="*/ 368831 h 699824"/>
                <a:gd name="connsiteX6" fmla="*/ 350044 w 454819"/>
                <a:gd name="connsiteY6" fmla="*/ 259292 h 699824"/>
                <a:gd name="connsiteX7" fmla="*/ 411957 w 454819"/>
                <a:gd name="connsiteY7" fmla="*/ 290249 h 699824"/>
                <a:gd name="connsiteX8" fmla="*/ 414338 w 454819"/>
                <a:gd name="connsiteY8" fmla="*/ 359305 h 699824"/>
                <a:gd name="connsiteX9" fmla="*/ 423863 w 454819"/>
                <a:gd name="connsiteY9" fmla="*/ 480748 h 699824"/>
                <a:gd name="connsiteX10" fmla="*/ 450057 w 454819"/>
                <a:gd name="connsiteY10" fmla="*/ 592668 h 699824"/>
                <a:gd name="connsiteX11" fmla="*/ 454819 w 454819"/>
                <a:gd name="connsiteY11" fmla="*/ 699824 h 699824"/>
                <a:gd name="connsiteX0" fmla="*/ 0 w 454819"/>
                <a:gd name="connsiteY0" fmla="*/ 41667 h 672699"/>
                <a:gd name="connsiteX1" fmla="*/ 92869 w 454819"/>
                <a:gd name="connsiteY1" fmla="*/ 1187 h 672699"/>
                <a:gd name="connsiteX2" fmla="*/ 197644 w 454819"/>
                <a:gd name="connsiteY2" fmla="*/ 94055 h 672699"/>
                <a:gd name="connsiteX3" fmla="*/ 223838 w 454819"/>
                <a:gd name="connsiteY3" fmla="*/ 244074 h 672699"/>
                <a:gd name="connsiteX4" fmla="*/ 259557 w 454819"/>
                <a:gd name="connsiteY4" fmla="*/ 341706 h 672699"/>
                <a:gd name="connsiteX5" fmla="*/ 350044 w 454819"/>
                <a:gd name="connsiteY5" fmla="*/ 232167 h 672699"/>
                <a:gd name="connsiteX6" fmla="*/ 411957 w 454819"/>
                <a:gd name="connsiteY6" fmla="*/ 263124 h 672699"/>
                <a:gd name="connsiteX7" fmla="*/ 414338 w 454819"/>
                <a:gd name="connsiteY7" fmla="*/ 332180 h 672699"/>
                <a:gd name="connsiteX8" fmla="*/ 423863 w 454819"/>
                <a:gd name="connsiteY8" fmla="*/ 453623 h 672699"/>
                <a:gd name="connsiteX9" fmla="*/ 450057 w 454819"/>
                <a:gd name="connsiteY9" fmla="*/ 565543 h 672699"/>
                <a:gd name="connsiteX10" fmla="*/ 454819 w 454819"/>
                <a:gd name="connsiteY10" fmla="*/ 672699 h 672699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59557 w 454819"/>
                <a:gd name="connsiteY4" fmla="*/ 332471 h 663464"/>
                <a:gd name="connsiteX5" fmla="*/ 350044 w 454819"/>
                <a:gd name="connsiteY5" fmla="*/ 222932 h 663464"/>
                <a:gd name="connsiteX6" fmla="*/ 411957 w 454819"/>
                <a:gd name="connsiteY6" fmla="*/ 253889 h 663464"/>
                <a:gd name="connsiteX7" fmla="*/ 414338 w 454819"/>
                <a:gd name="connsiteY7" fmla="*/ 322945 h 663464"/>
                <a:gd name="connsiteX8" fmla="*/ 423863 w 454819"/>
                <a:gd name="connsiteY8" fmla="*/ 444388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50044 w 454819"/>
                <a:gd name="connsiteY5" fmla="*/ 222932 h 663464"/>
                <a:gd name="connsiteX6" fmla="*/ 411957 w 454819"/>
                <a:gd name="connsiteY6" fmla="*/ 253889 h 663464"/>
                <a:gd name="connsiteX7" fmla="*/ 414338 w 454819"/>
                <a:gd name="connsiteY7" fmla="*/ 322945 h 663464"/>
                <a:gd name="connsiteX8" fmla="*/ 423863 w 454819"/>
                <a:gd name="connsiteY8" fmla="*/ 444388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411957 w 454819"/>
                <a:gd name="connsiteY6" fmla="*/ 253889 h 663464"/>
                <a:gd name="connsiteX7" fmla="*/ 414338 w 454819"/>
                <a:gd name="connsiteY7" fmla="*/ 322945 h 663464"/>
                <a:gd name="connsiteX8" fmla="*/ 423863 w 454819"/>
                <a:gd name="connsiteY8" fmla="*/ 444388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378619 w 454819"/>
                <a:gd name="connsiteY6" fmla="*/ 280083 h 663464"/>
                <a:gd name="connsiteX7" fmla="*/ 414338 w 454819"/>
                <a:gd name="connsiteY7" fmla="*/ 322945 h 663464"/>
                <a:gd name="connsiteX8" fmla="*/ 423863 w 454819"/>
                <a:gd name="connsiteY8" fmla="*/ 444388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378619 w 454819"/>
                <a:gd name="connsiteY6" fmla="*/ 280083 h 663464"/>
                <a:gd name="connsiteX7" fmla="*/ 388144 w 454819"/>
                <a:gd name="connsiteY7" fmla="*/ 344377 h 663464"/>
                <a:gd name="connsiteX8" fmla="*/ 423863 w 454819"/>
                <a:gd name="connsiteY8" fmla="*/ 444388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378619 w 454819"/>
                <a:gd name="connsiteY6" fmla="*/ 280083 h 663464"/>
                <a:gd name="connsiteX7" fmla="*/ 388144 w 454819"/>
                <a:gd name="connsiteY7" fmla="*/ 344377 h 663464"/>
                <a:gd name="connsiteX8" fmla="*/ 395288 w 454819"/>
                <a:gd name="connsiteY8" fmla="*/ 468201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378619 w 454819"/>
                <a:gd name="connsiteY6" fmla="*/ 280083 h 663464"/>
                <a:gd name="connsiteX7" fmla="*/ 388144 w 454819"/>
                <a:gd name="connsiteY7" fmla="*/ 344377 h 663464"/>
                <a:gd name="connsiteX8" fmla="*/ 395288 w 454819"/>
                <a:gd name="connsiteY8" fmla="*/ 468201 h 663464"/>
                <a:gd name="connsiteX9" fmla="*/ 423863 w 454819"/>
                <a:gd name="connsiteY9" fmla="*/ 570596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378619 w 454819"/>
                <a:gd name="connsiteY6" fmla="*/ 280083 h 663464"/>
                <a:gd name="connsiteX7" fmla="*/ 388144 w 454819"/>
                <a:gd name="connsiteY7" fmla="*/ 344377 h 663464"/>
                <a:gd name="connsiteX8" fmla="*/ 407195 w 454819"/>
                <a:gd name="connsiteY8" fmla="*/ 465820 h 663464"/>
                <a:gd name="connsiteX9" fmla="*/ 423863 w 454819"/>
                <a:gd name="connsiteY9" fmla="*/ 570596 h 663464"/>
                <a:gd name="connsiteX10" fmla="*/ 454819 w 454819"/>
                <a:gd name="connsiteY10" fmla="*/ 663464 h 663464"/>
                <a:gd name="connsiteX0" fmla="*/ 0 w 459581"/>
                <a:gd name="connsiteY0" fmla="*/ 119544 h 662470"/>
                <a:gd name="connsiteX1" fmla="*/ 116681 w 459581"/>
                <a:gd name="connsiteY1" fmla="*/ 483 h 662470"/>
                <a:gd name="connsiteX2" fmla="*/ 202406 w 459581"/>
                <a:gd name="connsiteY2" fmla="*/ 83826 h 662470"/>
                <a:gd name="connsiteX3" fmla="*/ 228600 w 459581"/>
                <a:gd name="connsiteY3" fmla="*/ 233845 h 662470"/>
                <a:gd name="connsiteX4" fmla="*/ 280988 w 459581"/>
                <a:gd name="connsiteY4" fmla="*/ 338621 h 662470"/>
                <a:gd name="connsiteX5" fmla="*/ 350044 w 459581"/>
                <a:gd name="connsiteY5" fmla="*/ 252894 h 662470"/>
                <a:gd name="connsiteX6" fmla="*/ 383381 w 459581"/>
                <a:gd name="connsiteY6" fmla="*/ 279089 h 662470"/>
                <a:gd name="connsiteX7" fmla="*/ 392906 w 459581"/>
                <a:gd name="connsiteY7" fmla="*/ 343383 h 662470"/>
                <a:gd name="connsiteX8" fmla="*/ 411957 w 459581"/>
                <a:gd name="connsiteY8" fmla="*/ 464826 h 662470"/>
                <a:gd name="connsiteX9" fmla="*/ 428625 w 459581"/>
                <a:gd name="connsiteY9" fmla="*/ 569602 h 662470"/>
                <a:gd name="connsiteX10" fmla="*/ 459581 w 459581"/>
                <a:gd name="connsiteY10" fmla="*/ 662470 h 662470"/>
                <a:gd name="connsiteX0" fmla="*/ 0 w 459581"/>
                <a:gd name="connsiteY0" fmla="*/ 58787 h 601713"/>
                <a:gd name="connsiteX1" fmla="*/ 102393 w 459581"/>
                <a:gd name="connsiteY1" fmla="*/ 4020 h 601713"/>
                <a:gd name="connsiteX2" fmla="*/ 202406 w 459581"/>
                <a:gd name="connsiteY2" fmla="*/ 23069 h 601713"/>
                <a:gd name="connsiteX3" fmla="*/ 228600 w 459581"/>
                <a:gd name="connsiteY3" fmla="*/ 173088 h 601713"/>
                <a:gd name="connsiteX4" fmla="*/ 280988 w 459581"/>
                <a:gd name="connsiteY4" fmla="*/ 277864 h 601713"/>
                <a:gd name="connsiteX5" fmla="*/ 350044 w 459581"/>
                <a:gd name="connsiteY5" fmla="*/ 192137 h 601713"/>
                <a:gd name="connsiteX6" fmla="*/ 383381 w 459581"/>
                <a:gd name="connsiteY6" fmla="*/ 218332 h 601713"/>
                <a:gd name="connsiteX7" fmla="*/ 392906 w 459581"/>
                <a:gd name="connsiteY7" fmla="*/ 282626 h 601713"/>
                <a:gd name="connsiteX8" fmla="*/ 411957 w 459581"/>
                <a:gd name="connsiteY8" fmla="*/ 404069 h 601713"/>
                <a:gd name="connsiteX9" fmla="*/ 428625 w 459581"/>
                <a:gd name="connsiteY9" fmla="*/ 508845 h 601713"/>
                <a:gd name="connsiteX10" fmla="*/ 459581 w 459581"/>
                <a:gd name="connsiteY10" fmla="*/ 601713 h 60171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50044 w 459581"/>
                <a:gd name="connsiteY5" fmla="*/ 188657 h 598233"/>
                <a:gd name="connsiteX6" fmla="*/ 383381 w 459581"/>
                <a:gd name="connsiteY6" fmla="*/ 214852 h 598233"/>
                <a:gd name="connsiteX7" fmla="*/ 392906 w 459581"/>
                <a:gd name="connsiteY7" fmla="*/ 279146 h 598233"/>
                <a:gd name="connsiteX8" fmla="*/ 411957 w 459581"/>
                <a:gd name="connsiteY8" fmla="*/ 400589 h 598233"/>
                <a:gd name="connsiteX9" fmla="*/ 428625 w 459581"/>
                <a:gd name="connsiteY9" fmla="*/ 505365 h 598233"/>
                <a:gd name="connsiteX10" fmla="*/ 459581 w 459581"/>
                <a:gd name="connsiteY10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50044 w 459581"/>
                <a:gd name="connsiteY5" fmla="*/ 188657 h 598233"/>
                <a:gd name="connsiteX6" fmla="*/ 383381 w 459581"/>
                <a:gd name="connsiteY6" fmla="*/ 214852 h 598233"/>
                <a:gd name="connsiteX7" fmla="*/ 357188 w 459581"/>
                <a:gd name="connsiteY7" fmla="*/ 279146 h 598233"/>
                <a:gd name="connsiteX8" fmla="*/ 411957 w 459581"/>
                <a:gd name="connsiteY8" fmla="*/ 400589 h 598233"/>
                <a:gd name="connsiteX9" fmla="*/ 428625 w 459581"/>
                <a:gd name="connsiteY9" fmla="*/ 505365 h 598233"/>
                <a:gd name="connsiteX10" fmla="*/ 459581 w 459581"/>
                <a:gd name="connsiteY10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83381 w 459581"/>
                <a:gd name="connsiteY5" fmla="*/ 214852 h 598233"/>
                <a:gd name="connsiteX6" fmla="*/ 357188 w 459581"/>
                <a:gd name="connsiteY6" fmla="*/ 279146 h 598233"/>
                <a:gd name="connsiteX7" fmla="*/ 411957 w 459581"/>
                <a:gd name="connsiteY7" fmla="*/ 400589 h 598233"/>
                <a:gd name="connsiteX8" fmla="*/ 428625 w 459581"/>
                <a:gd name="connsiteY8" fmla="*/ 505365 h 598233"/>
                <a:gd name="connsiteX9" fmla="*/ 459581 w 459581"/>
                <a:gd name="connsiteY9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83381 w 459581"/>
                <a:gd name="connsiteY5" fmla="*/ 214852 h 598233"/>
                <a:gd name="connsiteX6" fmla="*/ 378804 w 459581"/>
                <a:gd name="connsiteY6" fmla="*/ 219785 h 598233"/>
                <a:gd name="connsiteX7" fmla="*/ 357188 w 459581"/>
                <a:gd name="connsiteY7" fmla="*/ 279146 h 598233"/>
                <a:gd name="connsiteX8" fmla="*/ 411957 w 459581"/>
                <a:gd name="connsiteY8" fmla="*/ 400589 h 598233"/>
                <a:gd name="connsiteX9" fmla="*/ 428625 w 459581"/>
                <a:gd name="connsiteY9" fmla="*/ 505365 h 598233"/>
                <a:gd name="connsiteX10" fmla="*/ 459581 w 459581"/>
                <a:gd name="connsiteY10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83381 w 459581"/>
                <a:gd name="connsiteY5" fmla="*/ 214852 h 598233"/>
                <a:gd name="connsiteX6" fmla="*/ 357188 w 459581"/>
                <a:gd name="connsiteY6" fmla="*/ 279146 h 598233"/>
                <a:gd name="connsiteX7" fmla="*/ 411957 w 459581"/>
                <a:gd name="connsiteY7" fmla="*/ 400589 h 598233"/>
                <a:gd name="connsiteX8" fmla="*/ 428625 w 459581"/>
                <a:gd name="connsiteY8" fmla="*/ 505365 h 598233"/>
                <a:gd name="connsiteX9" fmla="*/ 459581 w 459581"/>
                <a:gd name="connsiteY9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57188 w 459581"/>
                <a:gd name="connsiteY5" fmla="*/ 279146 h 598233"/>
                <a:gd name="connsiteX6" fmla="*/ 411957 w 459581"/>
                <a:gd name="connsiteY6" fmla="*/ 400589 h 598233"/>
                <a:gd name="connsiteX7" fmla="*/ 428625 w 459581"/>
                <a:gd name="connsiteY7" fmla="*/ 505365 h 598233"/>
                <a:gd name="connsiteX8" fmla="*/ 459581 w 459581"/>
                <a:gd name="connsiteY8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92894 w 459581"/>
                <a:gd name="connsiteY4" fmla="*/ 343440 h 598233"/>
                <a:gd name="connsiteX5" fmla="*/ 357188 w 459581"/>
                <a:gd name="connsiteY5" fmla="*/ 279146 h 598233"/>
                <a:gd name="connsiteX6" fmla="*/ 411957 w 459581"/>
                <a:gd name="connsiteY6" fmla="*/ 400589 h 598233"/>
                <a:gd name="connsiteX7" fmla="*/ 428625 w 459581"/>
                <a:gd name="connsiteY7" fmla="*/ 505365 h 598233"/>
                <a:gd name="connsiteX8" fmla="*/ 459581 w 459581"/>
                <a:gd name="connsiteY8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92894 w 459581"/>
                <a:gd name="connsiteY4" fmla="*/ 343440 h 598233"/>
                <a:gd name="connsiteX5" fmla="*/ 357188 w 459581"/>
                <a:gd name="connsiteY5" fmla="*/ 279146 h 598233"/>
                <a:gd name="connsiteX6" fmla="*/ 397670 w 459581"/>
                <a:gd name="connsiteY6" fmla="*/ 407732 h 598233"/>
                <a:gd name="connsiteX7" fmla="*/ 428625 w 459581"/>
                <a:gd name="connsiteY7" fmla="*/ 505365 h 598233"/>
                <a:gd name="connsiteX8" fmla="*/ 459581 w 459581"/>
                <a:gd name="connsiteY8" fmla="*/ 598233 h 598233"/>
                <a:gd name="connsiteX0" fmla="*/ 0 w 471488"/>
                <a:gd name="connsiteY0" fmla="*/ 55307 h 598233"/>
                <a:gd name="connsiteX1" fmla="*/ 102393 w 471488"/>
                <a:gd name="connsiteY1" fmla="*/ 540 h 598233"/>
                <a:gd name="connsiteX2" fmla="*/ 176212 w 471488"/>
                <a:gd name="connsiteY2" fmla="*/ 36258 h 598233"/>
                <a:gd name="connsiteX3" fmla="*/ 228600 w 471488"/>
                <a:gd name="connsiteY3" fmla="*/ 169608 h 598233"/>
                <a:gd name="connsiteX4" fmla="*/ 292894 w 471488"/>
                <a:gd name="connsiteY4" fmla="*/ 343440 h 598233"/>
                <a:gd name="connsiteX5" fmla="*/ 357188 w 471488"/>
                <a:gd name="connsiteY5" fmla="*/ 279146 h 598233"/>
                <a:gd name="connsiteX6" fmla="*/ 397670 w 471488"/>
                <a:gd name="connsiteY6" fmla="*/ 407732 h 598233"/>
                <a:gd name="connsiteX7" fmla="*/ 428625 w 471488"/>
                <a:gd name="connsiteY7" fmla="*/ 505365 h 598233"/>
                <a:gd name="connsiteX8" fmla="*/ 471488 w 471488"/>
                <a:gd name="connsiteY8" fmla="*/ 598233 h 598233"/>
                <a:gd name="connsiteX0" fmla="*/ 0 w 471488"/>
                <a:gd name="connsiteY0" fmla="*/ 55307 h 598233"/>
                <a:gd name="connsiteX1" fmla="*/ 102393 w 471488"/>
                <a:gd name="connsiteY1" fmla="*/ 540 h 598233"/>
                <a:gd name="connsiteX2" fmla="*/ 176212 w 471488"/>
                <a:gd name="connsiteY2" fmla="*/ 36258 h 598233"/>
                <a:gd name="connsiteX3" fmla="*/ 228600 w 471488"/>
                <a:gd name="connsiteY3" fmla="*/ 169608 h 598233"/>
                <a:gd name="connsiteX4" fmla="*/ 292894 w 471488"/>
                <a:gd name="connsiteY4" fmla="*/ 343440 h 598233"/>
                <a:gd name="connsiteX5" fmla="*/ 357188 w 471488"/>
                <a:gd name="connsiteY5" fmla="*/ 279146 h 598233"/>
                <a:gd name="connsiteX6" fmla="*/ 397670 w 471488"/>
                <a:gd name="connsiteY6" fmla="*/ 407732 h 598233"/>
                <a:gd name="connsiteX7" fmla="*/ 435769 w 471488"/>
                <a:gd name="connsiteY7" fmla="*/ 505365 h 598233"/>
                <a:gd name="connsiteX8" fmla="*/ 471488 w 471488"/>
                <a:gd name="connsiteY8" fmla="*/ 598233 h 598233"/>
                <a:gd name="connsiteX0" fmla="*/ 0 w 471488"/>
                <a:gd name="connsiteY0" fmla="*/ 55307 h 598233"/>
                <a:gd name="connsiteX1" fmla="*/ 102393 w 471488"/>
                <a:gd name="connsiteY1" fmla="*/ 540 h 598233"/>
                <a:gd name="connsiteX2" fmla="*/ 176212 w 471488"/>
                <a:gd name="connsiteY2" fmla="*/ 36258 h 598233"/>
                <a:gd name="connsiteX3" fmla="*/ 228600 w 471488"/>
                <a:gd name="connsiteY3" fmla="*/ 169608 h 598233"/>
                <a:gd name="connsiteX4" fmla="*/ 292894 w 471488"/>
                <a:gd name="connsiteY4" fmla="*/ 343440 h 598233"/>
                <a:gd name="connsiteX5" fmla="*/ 342900 w 471488"/>
                <a:gd name="connsiteY5" fmla="*/ 279146 h 598233"/>
                <a:gd name="connsiteX6" fmla="*/ 397670 w 471488"/>
                <a:gd name="connsiteY6" fmla="*/ 407732 h 598233"/>
                <a:gd name="connsiteX7" fmla="*/ 435769 w 471488"/>
                <a:gd name="connsiteY7" fmla="*/ 505365 h 598233"/>
                <a:gd name="connsiteX8" fmla="*/ 471488 w 471488"/>
                <a:gd name="connsiteY8" fmla="*/ 598233 h 598233"/>
                <a:gd name="connsiteX0" fmla="*/ 0 w 471488"/>
                <a:gd name="connsiteY0" fmla="*/ 55307 h 598233"/>
                <a:gd name="connsiteX1" fmla="*/ 102393 w 471488"/>
                <a:gd name="connsiteY1" fmla="*/ 540 h 598233"/>
                <a:gd name="connsiteX2" fmla="*/ 176212 w 471488"/>
                <a:gd name="connsiteY2" fmla="*/ 36258 h 598233"/>
                <a:gd name="connsiteX3" fmla="*/ 228600 w 471488"/>
                <a:gd name="connsiteY3" fmla="*/ 169608 h 598233"/>
                <a:gd name="connsiteX4" fmla="*/ 276226 w 471488"/>
                <a:gd name="connsiteY4" fmla="*/ 355346 h 598233"/>
                <a:gd name="connsiteX5" fmla="*/ 342900 w 471488"/>
                <a:gd name="connsiteY5" fmla="*/ 279146 h 598233"/>
                <a:gd name="connsiteX6" fmla="*/ 397670 w 471488"/>
                <a:gd name="connsiteY6" fmla="*/ 407732 h 598233"/>
                <a:gd name="connsiteX7" fmla="*/ 435769 w 471488"/>
                <a:gd name="connsiteY7" fmla="*/ 505365 h 598233"/>
                <a:gd name="connsiteX8" fmla="*/ 471488 w 471488"/>
                <a:gd name="connsiteY8" fmla="*/ 598233 h 598233"/>
                <a:gd name="connsiteX0" fmla="*/ 0 w 471488"/>
                <a:gd name="connsiteY0" fmla="*/ 55408 h 598334"/>
                <a:gd name="connsiteX1" fmla="*/ 102393 w 471488"/>
                <a:gd name="connsiteY1" fmla="*/ 641 h 598334"/>
                <a:gd name="connsiteX2" fmla="*/ 161925 w 471488"/>
                <a:gd name="connsiteY2" fmla="*/ 98271 h 598334"/>
                <a:gd name="connsiteX3" fmla="*/ 228600 w 471488"/>
                <a:gd name="connsiteY3" fmla="*/ 169709 h 598334"/>
                <a:gd name="connsiteX4" fmla="*/ 276226 w 471488"/>
                <a:gd name="connsiteY4" fmla="*/ 355447 h 598334"/>
                <a:gd name="connsiteX5" fmla="*/ 342900 w 471488"/>
                <a:gd name="connsiteY5" fmla="*/ 279247 h 598334"/>
                <a:gd name="connsiteX6" fmla="*/ 397670 w 471488"/>
                <a:gd name="connsiteY6" fmla="*/ 407833 h 598334"/>
                <a:gd name="connsiteX7" fmla="*/ 435769 w 471488"/>
                <a:gd name="connsiteY7" fmla="*/ 505466 h 598334"/>
                <a:gd name="connsiteX8" fmla="*/ 471488 w 471488"/>
                <a:gd name="connsiteY8" fmla="*/ 598334 h 598334"/>
                <a:gd name="connsiteX0" fmla="*/ 0 w 471488"/>
                <a:gd name="connsiteY0" fmla="*/ 1322 h 544248"/>
                <a:gd name="connsiteX1" fmla="*/ 85724 w 471488"/>
                <a:gd name="connsiteY1" fmla="*/ 25136 h 544248"/>
                <a:gd name="connsiteX2" fmla="*/ 161925 w 471488"/>
                <a:gd name="connsiteY2" fmla="*/ 44185 h 544248"/>
                <a:gd name="connsiteX3" fmla="*/ 228600 w 471488"/>
                <a:gd name="connsiteY3" fmla="*/ 115623 h 544248"/>
                <a:gd name="connsiteX4" fmla="*/ 276226 w 471488"/>
                <a:gd name="connsiteY4" fmla="*/ 301361 h 544248"/>
                <a:gd name="connsiteX5" fmla="*/ 342900 w 471488"/>
                <a:gd name="connsiteY5" fmla="*/ 225161 h 544248"/>
                <a:gd name="connsiteX6" fmla="*/ 397670 w 471488"/>
                <a:gd name="connsiteY6" fmla="*/ 353747 h 544248"/>
                <a:gd name="connsiteX7" fmla="*/ 435769 w 471488"/>
                <a:gd name="connsiteY7" fmla="*/ 451380 h 544248"/>
                <a:gd name="connsiteX8" fmla="*/ 471488 w 471488"/>
                <a:gd name="connsiteY8" fmla="*/ 544248 h 544248"/>
                <a:gd name="connsiteX0" fmla="*/ 0 w 469106"/>
                <a:gd name="connsiteY0" fmla="*/ 1530 h 539693"/>
                <a:gd name="connsiteX1" fmla="*/ 83342 w 469106"/>
                <a:gd name="connsiteY1" fmla="*/ 20581 h 539693"/>
                <a:gd name="connsiteX2" fmla="*/ 159543 w 469106"/>
                <a:gd name="connsiteY2" fmla="*/ 39630 h 539693"/>
                <a:gd name="connsiteX3" fmla="*/ 226218 w 469106"/>
                <a:gd name="connsiteY3" fmla="*/ 111068 h 539693"/>
                <a:gd name="connsiteX4" fmla="*/ 273844 w 469106"/>
                <a:gd name="connsiteY4" fmla="*/ 296806 h 539693"/>
                <a:gd name="connsiteX5" fmla="*/ 340518 w 469106"/>
                <a:gd name="connsiteY5" fmla="*/ 220606 h 539693"/>
                <a:gd name="connsiteX6" fmla="*/ 395288 w 469106"/>
                <a:gd name="connsiteY6" fmla="*/ 349192 h 539693"/>
                <a:gd name="connsiteX7" fmla="*/ 433387 w 469106"/>
                <a:gd name="connsiteY7" fmla="*/ 446825 h 539693"/>
                <a:gd name="connsiteX8" fmla="*/ 469106 w 469106"/>
                <a:gd name="connsiteY8" fmla="*/ 539693 h 539693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226218 w 469106"/>
                <a:gd name="connsiteY3" fmla="*/ 111224 h 539849"/>
                <a:gd name="connsiteX4" fmla="*/ 273844 w 469106"/>
                <a:gd name="connsiteY4" fmla="*/ 296962 h 539849"/>
                <a:gd name="connsiteX5" fmla="*/ 340518 w 469106"/>
                <a:gd name="connsiteY5" fmla="*/ 220762 h 539849"/>
                <a:gd name="connsiteX6" fmla="*/ 395288 w 469106"/>
                <a:gd name="connsiteY6" fmla="*/ 349348 h 539849"/>
                <a:gd name="connsiteX7" fmla="*/ 433387 w 469106"/>
                <a:gd name="connsiteY7" fmla="*/ 446981 h 539849"/>
                <a:gd name="connsiteX8" fmla="*/ 469106 w 469106"/>
                <a:gd name="connsiteY8" fmla="*/ 539849 h 539849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226218 w 469106"/>
                <a:gd name="connsiteY3" fmla="*/ 111224 h 539849"/>
                <a:gd name="connsiteX4" fmla="*/ 278606 w 469106"/>
                <a:gd name="connsiteY4" fmla="*/ 416024 h 539849"/>
                <a:gd name="connsiteX5" fmla="*/ 340518 w 469106"/>
                <a:gd name="connsiteY5" fmla="*/ 220762 h 539849"/>
                <a:gd name="connsiteX6" fmla="*/ 395288 w 469106"/>
                <a:gd name="connsiteY6" fmla="*/ 349348 h 539849"/>
                <a:gd name="connsiteX7" fmla="*/ 433387 w 469106"/>
                <a:gd name="connsiteY7" fmla="*/ 446981 h 539849"/>
                <a:gd name="connsiteX8" fmla="*/ 469106 w 469106"/>
                <a:gd name="connsiteY8" fmla="*/ 539849 h 539849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226218 w 469106"/>
                <a:gd name="connsiteY3" fmla="*/ 111224 h 539849"/>
                <a:gd name="connsiteX4" fmla="*/ 278606 w 469106"/>
                <a:gd name="connsiteY4" fmla="*/ 416024 h 539849"/>
                <a:gd name="connsiteX5" fmla="*/ 342899 w 469106"/>
                <a:gd name="connsiteY5" fmla="*/ 287437 h 539849"/>
                <a:gd name="connsiteX6" fmla="*/ 395288 w 469106"/>
                <a:gd name="connsiteY6" fmla="*/ 349348 h 539849"/>
                <a:gd name="connsiteX7" fmla="*/ 433387 w 469106"/>
                <a:gd name="connsiteY7" fmla="*/ 446981 h 539849"/>
                <a:gd name="connsiteX8" fmla="*/ 469106 w 469106"/>
                <a:gd name="connsiteY8" fmla="*/ 539849 h 539849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226218 w 469106"/>
                <a:gd name="connsiteY3" fmla="*/ 111224 h 539849"/>
                <a:gd name="connsiteX4" fmla="*/ 278606 w 469106"/>
                <a:gd name="connsiteY4" fmla="*/ 416024 h 539849"/>
                <a:gd name="connsiteX5" fmla="*/ 342899 w 469106"/>
                <a:gd name="connsiteY5" fmla="*/ 287437 h 539849"/>
                <a:gd name="connsiteX6" fmla="*/ 395288 w 469106"/>
                <a:gd name="connsiteY6" fmla="*/ 349348 h 539849"/>
                <a:gd name="connsiteX7" fmla="*/ 450055 w 469106"/>
                <a:gd name="connsiteY7" fmla="*/ 449362 h 539849"/>
                <a:gd name="connsiteX8" fmla="*/ 469106 w 469106"/>
                <a:gd name="connsiteY8" fmla="*/ 539849 h 539849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226218 w 469106"/>
                <a:gd name="connsiteY3" fmla="*/ 111224 h 539849"/>
                <a:gd name="connsiteX4" fmla="*/ 278606 w 469106"/>
                <a:gd name="connsiteY4" fmla="*/ 416024 h 539849"/>
                <a:gd name="connsiteX5" fmla="*/ 342899 w 469106"/>
                <a:gd name="connsiteY5" fmla="*/ 287437 h 539849"/>
                <a:gd name="connsiteX6" fmla="*/ 400050 w 469106"/>
                <a:gd name="connsiteY6" fmla="*/ 349348 h 539849"/>
                <a:gd name="connsiteX7" fmla="*/ 450055 w 469106"/>
                <a:gd name="connsiteY7" fmla="*/ 449362 h 539849"/>
                <a:gd name="connsiteX8" fmla="*/ 469106 w 469106"/>
                <a:gd name="connsiteY8" fmla="*/ 539849 h 539849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183356 w 469106"/>
                <a:gd name="connsiteY3" fmla="*/ 115986 h 539849"/>
                <a:gd name="connsiteX4" fmla="*/ 278606 w 469106"/>
                <a:gd name="connsiteY4" fmla="*/ 416024 h 539849"/>
                <a:gd name="connsiteX5" fmla="*/ 342899 w 469106"/>
                <a:gd name="connsiteY5" fmla="*/ 287437 h 539849"/>
                <a:gd name="connsiteX6" fmla="*/ 400050 w 469106"/>
                <a:gd name="connsiteY6" fmla="*/ 349348 h 539849"/>
                <a:gd name="connsiteX7" fmla="*/ 450055 w 469106"/>
                <a:gd name="connsiteY7" fmla="*/ 449362 h 539849"/>
                <a:gd name="connsiteX8" fmla="*/ 469106 w 469106"/>
                <a:gd name="connsiteY8" fmla="*/ 539849 h 539849"/>
                <a:gd name="connsiteX0" fmla="*/ 0 w 469106"/>
                <a:gd name="connsiteY0" fmla="*/ 873 h 539036"/>
                <a:gd name="connsiteX1" fmla="*/ 78579 w 469106"/>
                <a:gd name="connsiteY1" fmla="*/ 38974 h 539036"/>
                <a:gd name="connsiteX2" fmla="*/ 159543 w 469106"/>
                <a:gd name="connsiteY2" fmla="*/ 38973 h 539036"/>
                <a:gd name="connsiteX3" fmla="*/ 183356 w 469106"/>
                <a:gd name="connsiteY3" fmla="*/ 115173 h 539036"/>
                <a:gd name="connsiteX4" fmla="*/ 278606 w 469106"/>
                <a:gd name="connsiteY4" fmla="*/ 415211 h 539036"/>
                <a:gd name="connsiteX5" fmla="*/ 342899 w 469106"/>
                <a:gd name="connsiteY5" fmla="*/ 286624 h 539036"/>
                <a:gd name="connsiteX6" fmla="*/ 400050 w 469106"/>
                <a:gd name="connsiteY6" fmla="*/ 348535 h 539036"/>
                <a:gd name="connsiteX7" fmla="*/ 450055 w 469106"/>
                <a:gd name="connsiteY7" fmla="*/ 448549 h 539036"/>
                <a:gd name="connsiteX8" fmla="*/ 469106 w 469106"/>
                <a:gd name="connsiteY8" fmla="*/ 539036 h 539036"/>
                <a:gd name="connsiteX0" fmla="*/ 0 w 469106"/>
                <a:gd name="connsiteY0" fmla="*/ 5645 h 505708"/>
                <a:gd name="connsiteX1" fmla="*/ 78579 w 469106"/>
                <a:gd name="connsiteY1" fmla="*/ 5646 h 505708"/>
                <a:gd name="connsiteX2" fmla="*/ 159543 w 469106"/>
                <a:gd name="connsiteY2" fmla="*/ 5645 h 505708"/>
                <a:gd name="connsiteX3" fmla="*/ 183356 w 469106"/>
                <a:gd name="connsiteY3" fmla="*/ 81845 h 505708"/>
                <a:gd name="connsiteX4" fmla="*/ 278606 w 469106"/>
                <a:gd name="connsiteY4" fmla="*/ 381883 h 505708"/>
                <a:gd name="connsiteX5" fmla="*/ 342899 w 469106"/>
                <a:gd name="connsiteY5" fmla="*/ 253296 h 505708"/>
                <a:gd name="connsiteX6" fmla="*/ 400050 w 469106"/>
                <a:gd name="connsiteY6" fmla="*/ 315207 h 505708"/>
                <a:gd name="connsiteX7" fmla="*/ 450055 w 469106"/>
                <a:gd name="connsiteY7" fmla="*/ 415221 h 505708"/>
                <a:gd name="connsiteX8" fmla="*/ 469106 w 469106"/>
                <a:gd name="connsiteY8" fmla="*/ 505708 h 505708"/>
                <a:gd name="connsiteX0" fmla="*/ 0 w 469106"/>
                <a:gd name="connsiteY0" fmla="*/ 28574 h 528637"/>
                <a:gd name="connsiteX1" fmla="*/ 78579 w 469106"/>
                <a:gd name="connsiteY1" fmla="*/ 0 h 528637"/>
                <a:gd name="connsiteX2" fmla="*/ 159543 w 469106"/>
                <a:gd name="connsiteY2" fmla="*/ 28574 h 528637"/>
                <a:gd name="connsiteX3" fmla="*/ 183356 w 469106"/>
                <a:gd name="connsiteY3" fmla="*/ 104774 h 528637"/>
                <a:gd name="connsiteX4" fmla="*/ 278606 w 469106"/>
                <a:gd name="connsiteY4" fmla="*/ 404812 h 528637"/>
                <a:gd name="connsiteX5" fmla="*/ 342899 w 469106"/>
                <a:gd name="connsiteY5" fmla="*/ 276225 h 528637"/>
                <a:gd name="connsiteX6" fmla="*/ 400050 w 469106"/>
                <a:gd name="connsiteY6" fmla="*/ 338136 h 528637"/>
                <a:gd name="connsiteX7" fmla="*/ 450055 w 469106"/>
                <a:gd name="connsiteY7" fmla="*/ 438150 h 528637"/>
                <a:gd name="connsiteX8" fmla="*/ 469106 w 469106"/>
                <a:gd name="connsiteY8" fmla="*/ 528637 h 52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106" h="528637">
                  <a:moveTo>
                    <a:pt x="0" y="28574"/>
                  </a:moveTo>
                  <a:cubicBezTo>
                    <a:pt x="19844" y="21430"/>
                    <a:pt x="51989" y="0"/>
                    <a:pt x="78579" y="0"/>
                  </a:cubicBezTo>
                  <a:cubicBezTo>
                    <a:pt x="105169" y="0"/>
                    <a:pt x="142080" y="11112"/>
                    <a:pt x="159543" y="28574"/>
                  </a:cubicBezTo>
                  <a:cubicBezTo>
                    <a:pt x="177006" y="46036"/>
                    <a:pt x="163512" y="42068"/>
                    <a:pt x="183356" y="104774"/>
                  </a:cubicBezTo>
                  <a:cubicBezTo>
                    <a:pt x="203200" y="167480"/>
                    <a:pt x="252016" y="376237"/>
                    <a:pt x="278606" y="404812"/>
                  </a:cubicBezTo>
                  <a:cubicBezTo>
                    <a:pt x="305196" y="433387"/>
                    <a:pt x="322658" y="287338"/>
                    <a:pt x="342899" y="276225"/>
                  </a:cubicBezTo>
                  <a:cubicBezTo>
                    <a:pt x="363140" y="265112"/>
                    <a:pt x="400050" y="317895"/>
                    <a:pt x="400050" y="338136"/>
                  </a:cubicBezTo>
                  <a:lnTo>
                    <a:pt x="450055" y="438150"/>
                  </a:lnTo>
                  <a:cubicBezTo>
                    <a:pt x="450849" y="469900"/>
                    <a:pt x="468312" y="496887"/>
                    <a:pt x="469106" y="528637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sz="70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50C8D1E1-46AB-4AFA-8B36-6485E26744F8}"/>
                </a:ext>
              </a:extLst>
            </p:cNvPr>
            <p:cNvSpPr/>
            <p:nvPr/>
          </p:nvSpPr>
          <p:spPr>
            <a:xfrm>
              <a:off x="8881974" y="928619"/>
              <a:ext cx="138112" cy="166887"/>
            </a:xfrm>
            <a:custGeom>
              <a:avLst/>
              <a:gdLst>
                <a:gd name="connsiteX0" fmla="*/ 0 w 138112"/>
                <a:gd name="connsiteY0" fmla="*/ 102394 h 166688"/>
                <a:gd name="connsiteX1" fmla="*/ 0 w 138112"/>
                <a:gd name="connsiteY1" fmla="*/ 69057 h 166688"/>
                <a:gd name="connsiteX2" fmla="*/ 4762 w 138112"/>
                <a:gd name="connsiteY2" fmla="*/ 28575 h 166688"/>
                <a:gd name="connsiteX3" fmla="*/ 30956 w 138112"/>
                <a:gd name="connsiteY3" fmla="*/ 0 h 166688"/>
                <a:gd name="connsiteX4" fmla="*/ 83344 w 138112"/>
                <a:gd name="connsiteY4" fmla="*/ 42863 h 166688"/>
                <a:gd name="connsiteX5" fmla="*/ 126206 w 138112"/>
                <a:gd name="connsiteY5" fmla="*/ 145257 h 166688"/>
                <a:gd name="connsiteX6" fmla="*/ 138112 w 138112"/>
                <a:gd name="connsiteY6" fmla="*/ 164307 h 166688"/>
                <a:gd name="connsiteX7" fmla="*/ 138112 w 138112"/>
                <a:gd name="connsiteY7" fmla="*/ 166688 h 166688"/>
                <a:gd name="connsiteX0" fmla="*/ 0 w 138112"/>
                <a:gd name="connsiteY0" fmla="*/ 102593 h 166887"/>
                <a:gd name="connsiteX1" fmla="*/ 0 w 138112"/>
                <a:gd name="connsiteY1" fmla="*/ 69256 h 166887"/>
                <a:gd name="connsiteX2" fmla="*/ 4762 w 138112"/>
                <a:gd name="connsiteY2" fmla="*/ 28774 h 166887"/>
                <a:gd name="connsiteX3" fmla="*/ 30956 w 138112"/>
                <a:gd name="connsiteY3" fmla="*/ 199 h 166887"/>
                <a:gd name="connsiteX4" fmla="*/ 83344 w 138112"/>
                <a:gd name="connsiteY4" fmla="*/ 43062 h 166887"/>
                <a:gd name="connsiteX5" fmla="*/ 126206 w 138112"/>
                <a:gd name="connsiteY5" fmla="*/ 145456 h 166887"/>
                <a:gd name="connsiteX6" fmla="*/ 138112 w 138112"/>
                <a:gd name="connsiteY6" fmla="*/ 164506 h 166887"/>
                <a:gd name="connsiteX7" fmla="*/ 138112 w 138112"/>
                <a:gd name="connsiteY7" fmla="*/ 166887 h 166887"/>
                <a:gd name="connsiteX0" fmla="*/ 0 w 138112"/>
                <a:gd name="connsiteY0" fmla="*/ 102593 h 166887"/>
                <a:gd name="connsiteX1" fmla="*/ 0 w 138112"/>
                <a:gd name="connsiteY1" fmla="*/ 69256 h 166887"/>
                <a:gd name="connsiteX2" fmla="*/ 4762 w 138112"/>
                <a:gd name="connsiteY2" fmla="*/ 28774 h 166887"/>
                <a:gd name="connsiteX3" fmla="*/ 30956 w 138112"/>
                <a:gd name="connsiteY3" fmla="*/ 199 h 166887"/>
                <a:gd name="connsiteX4" fmla="*/ 83344 w 138112"/>
                <a:gd name="connsiteY4" fmla="*/ 43062 h 166887"/>
                <a:gd name="connsiteX5" fmla="*/ 126206 w 138112"/>
                <a:gd name="connsiteY5" fmla="*/ 145456 h 166887"/>
                <a:gd name="connsiteX6" fmla="*/ 138112 w 138112"/>
                <a:gd name="connsiteY6" fmla="*/ 164506 h 166887"/>
                <a:gd name="connsiteX7" fmla="*/ 138112 w 138112"/>
                <a:gd name="connsiteY7" fmla="*/ 166887 h 166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112" h="166887">
                  <a:moveTo>
                    <a:pt x="0" y="102593"/>
                  </a:moveTo>
                  <a:lnTo>
                    <a:pt x="0" y="69256"/>
                  </a:lnTo>
                  <a:lnTo>
                    <a:pt x="4762" y="28774"/>
                  </a:lnTo>
                  <a:cubicBezTo>
                    <a:pt x="9921" y="17265"/>
                    <a:pt x="17859" y="-2182"/>
                    <a:pt x="30956" y="199"/>
                  </a:cubicBezTo>
                  <a:cubicBezTo>
                    <a:pt x="44053" y="2580"/>
                    <a:pt x="69057" y="8931"/>
                    <a:pt x="83344" y="43062"/>
                  </a:cubicBezTo>
                  <a:lnTo>
                    <a:pt x="126206" y="145456"/>
                  </a:lnTo>
                  <a:lnTo>
                    <a:pt x="138112" y="164506"/>
                  </a:lnTo>
                  <a:lnTo>
                    <a:pt x="138112" y="166887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sz="700"/>
            </a:p>
          </p:txBody>
        </p:sp>
        <p:sp>
          <p:nvSpPr>
            <p:cNvPr id="234" name="TextBox 161">
              <a:extLst>
                <a:ext uri="{FF2B5EF4-FFF2-40B4-BE49-F238E27FC236}">
                  <a16:creationId xmlns:a16="http://schemas.microsoft.com/office/drawing/2014/main" id="{8EB89310-0B61-4500-9FA1-6A55E63221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94700">
              <a:off x="7649939" y="352071"/>
              <a:ext cx="874877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Kammanassie</a:t>
              </a:r>
            </a:p>
          </p:txBody>
        </p:sp>
        <p:cxnSp>
          <p:nvCxnSpPr>
            <p:cNvPr id="662" name="Straight Connector 661">
              <a:extLst>
                <a:ext uri="{FF2B5EF4-FFF2-40B4-BE49-F238E27FC236}">
                  <a16:creationId xmlns:a16="http://schemas.microsoft.com/office/drawing/2014/main" id="{C3BC3421-7902-4E7E-946F-DAF31599CB5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3538626" y="1365228"/>
              <a:ext cx="15720364" cy="1302"/>
            </a:xfrm>
            <a:prstGeom prst="line">
              <a:avLst/>
            </a:prstGeom>
            <a:ln w="3175">
              <a:solidFill>
                <a:srgbClr val="66FFFF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18A6A9E-48CE-4A1F-8C76-B9C63B2E62F6}"/>
                </a:ext>
              </a:extLst>
            </p:cNvPr>
            <p:cNvSpPr txBox="1"/>
            <p:nvPr/>
          </p:nvSpPr>
          <p:spPr>
            <a:xfrm>
              <a:off x="656795" y="2417125"/>
              <a:ext cx="57927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/>
                <a:t>GH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1A3A1DF-DA38-4FC6-90E0-A0DA592DC31D}"/>
                </a:ext>
              </a:extLst>
            </p:cNvPr>
            <p:cNvSpPr txBox="1"/>
            <p:nvPr/>
          </p:nvSpPr>
          <p:spPr>
            <a:xfrm>
              <a:off x="-3815583" y="2401459"/>
              <a:ext cx="57927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/>
                <a:t>BW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86551AA-6EE7-4A18-BED5-829933876E20}"/>
                </a:ext>
              </a:extLst>
            </p:cNvPr>
            <p:cNvSpPr txBox="1"/>
            <p:nvPr/>
          </p:nvSpPr>
          <p:spPr>
            <a:xfrm>
              <a:off x="3306002" y="2416120"/>
              <a:ext cx="57927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/>
                <a:t>E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8C2A11D-1A35-4288-A2B6-D2CE106DFC5F}"/>
                </a:ext>
              </a:extLst>
            </p:cNvPr>
            <p:cNvSpPr txBox="1"/>
            <p:nvPr/>
          </p:nvSpPr>
          <p:spPr>
            <a:xfrm>
              <a:off x="11939559" y="2405815"/>
              <a:ext cx="4178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/>
                <a:t>F</a:t>
              </a: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EF094916-F502-4BAE-B579-FC6D1959C07B}"/>
                </a:ext>
              </a:extLst>
            </p:cNvPr>
            <p:cNvGrpSpPr/>
            <p:nvPr/>
          </p:nvGrpSpPr>
          <p:grpSpPr>
            <a:xfrm>
              <a:off x="-3529143" y="1571631"/>
              <a:ext cx="456943" cy="876586"/>
              <a:chOff x="-3529142" y="1788813"/>
              <a:chExt cx="324368" cy="659403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9B551A49-EF33-40FC-BC2B-BEB3A7FDA927}"/>
                  </a:ext>
                </a:extLst>
              </p:cNvPr>
              <p:cNvSpPr/>
              <p:nvPr/>
            </p:nvSpPr>
            <p:spPr>
              <a:xfrm>
                <a:off x="-3525602" y="1788813"/>
                <a:ext cx="320828" cy="247935"/>
              </a:xfrm>
              <a:custGeom>
                <a:avLst/>
                <a:gdLst>
                  <a:gd name="connsiteX0" fmla="*/ 0 w 407194"/>
                  <a:gd name="connsiteY0" fmla="*/ 0 h 352425"/>
                  <a:gd name="connsiteX1" fmla="*/ 400050 w 407194"/>
                  <a:gd name="connsiteY1" fmla="*/ 0 h 352425"/>
                  <a:gd name="connsiteX2" fmla="*/ 407194 w 407194"/>
                  <a:gd name="connsiteY2" fmla="*/ 0 h 352425"/>
                  <a:gd name="connsiteX3" fmla="*/ 383381 w 407194"/>
                  <a:gd name="connsiteY3" fmla="*/ 259556 h 352425"/>
                  <a:gd name="connsiteX4" fmla="*/ 2381 w 407194"/>
                  <a:gd name="connsiteY4" fmla="*/ 352425 h 352425"/>
                  <a:gd name="connsiteX5" fmla="*/ 0 w 407194"/>
                  <a:gd name="connsiteY5" fmla="*/ 0 h 352425"/>
                  <a:gd name="connsiteX0" fmla="*/ 0 w 431601"/>
                  <a:gd name="connsiteY0" fmla="*/ 0 h 360087"/>
                  <a:gd name="connsiteX1" fmla="*/ 400050 w 431601"/>
                  <a:gd name="connsiteY1" fmla="*/ 7662 h 360087"/>
                  <a:gd name="connsiteX2" fmla="*/ 407194 w 431601"/>
                  <a:gd name="connsiteY2" fmla="*/ 7662 h 360087"/>
                  <a:gd name="connsiteX3" fmla="*/ 383381 w 431601"/>
                  <a:gd name="connsiteY3" fmla="*/ 267218 h 360087"/>
                  <a:gd name="connsiteX4" fmla="*/ 2381 w 431601"/>
                  <a:gd name="connsiteY4" fmla="*/ 360087 h 360087"/>
                  <a:gd name="connsiteX5" fmla="*/ 0 w 431601"/>
                  <a:gd name="connsiteY5" fmla="*/ 0 h 360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31601" h="360087">
                    <a:moveTo>
                      <a:pt x="0" y="0"/>
                    </a:moveTo>
                    <a:lnTo>
                      <a:pt x="400050" y="7662"/>
                    </a:lnTo>
                    <a:cubicBezTo>
                      <a:pt x="467916" y="8939"/>
                      <a:pt x="404813" y="7662"/>
                      <a:pt x="407194" y="7662"/>
                    </a:cubicBezTo>
                    <a:lnTo>
                      <a:pt x="383381" y="267218"/>
                    </a:lnTo>
                    <a:lnTo>
                      <a:pt x="2381" y="360087"/>
                    </a:lnTo>
                    <a:cubicBezTo>
                      <a:pt x="1587" y="242612"/>
                      <a:pt x="794" y="117475"/>
                      <a:pt x="0" y="0"/>
                    </a:cubicBezTo>
                    <a:close/>
                  </a:path>
                </a:pathLst>
              </a:custGeom>
              <a:pattFill prst="pct5">
                <a:fgClr>
                  <a:schemeClr val="bg1"/>
                </a:fgClr>
                <a:bgClr>
                  <a:srgbClr val="FF0066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91023F03-7D00-404A-8F31-D179B1EF43DD}"/>
                  </a:ext>
                </a:extLst>
              </p:cNvPr>
              <p:cNvSpPr/>
              <p:nvPr/>
            </p:nvSpPr>
            <p:spPr>
              <a:xfrm>
                <a:off x="-3529142" y="1966411"/>
                <a:ext cx="288524" cy="481805"/>
              </a:xfrm>
              <a:custGeom>
                <a:avLst/>
                <a:gdLst>
                  <a:gd name="connsiteX0" fmla="*/ 4763 w 388144"/>
                  <a:gd name="connsiteY0" fmla="*/ 76200 h 659606"/>
                  <a:gd name="connsiteX1" fmla="*/ 388144 w 388144"/>
                  <a:gd name="connsiteY1" fmla="*/ 0 h 659606"/>
                  <a:gd name="connsiteX2" fmla="*/ 366713 w 388144"/>
                  <a:gd name="connsiteY2" fmla="*/ 326231 h 659606"/>
                  <a:gd name="connsiteX3" fmla="*/ 316707 w 388144"/>
                  <a:gd name="connsiteY3" fmla="*/ 659606 h 659606"/>
                  <a:gd name="connsiteX4" fmla="*/ 0 w 388144"/>
                  <a:gd name="connsiteY4" fmla="*/ 659606 h 659606"/>
                  <a:gd name="connsiteX5" fmla="*/ 4763 w 388144"/>
                  <a:gd name="connsiteY5" fmla="*/ 76200 h 659606"/>
                  <a:gd name="connsiteX0" fmla="*/ 4763 w 366713"/>
                  <a:gd name="connsiteY0" fmla="*/ 0 h 583406"/>
                  <a:gd name="connsiteX1" fmla="*/ 350044 w 366713"/>
                  <a:gd name="connsiteY1" fmla="*/ 354806 h 583406"/>
                  <a:gd name="connsiteX2" fmla="*/ 366713 w 366713"/>
                  <a:gd name="connsiteY2" fmla="*/ 250031 h 583406"/>
                  <a:gd name="connsiteX3" fmla="*/ 316707 w 366713"/>
                  <a:gd name="connsiteY3" fmla="*/ 583406 h 583406"/>
                  <a:gd name="connsiteX4" fmla="*/ 0 w 366713"/>
                  <a:gd name="connsiteY4" fmla="*/ 583406 h 583406"/>
                  <a:gd name="connsiteX5" fmla="*/ 4763 w 366713"/>
                  <a:gd name="connsiteY5" fmla="*/ 0 h 583406"/>
                  <a:gd name="connsiteX0" fmla="*/ 4763 w 381000"/>
                  <a:gd name="connsiteY0" fmla="*/ 40481 h 623887"/>
                  <a:gd name="connsiteX1" fmla="*/ 381000 w 381000"/>
                  <a:gd name="connsiteY1" fmla="*/ 0 h 623887"/>
                  <a:gd name="connsiteX2" fmla="*/ 366713 w 381000"/>
                  <a:gd name="connsiteY2" fmla="*/ 290512 h 623887"/>
                  <a:gd name="connsiteX3" fmla="*/ 316707 w 381000"/>
                  <a:gd name="connsiteY3" fmla="*/ 623887 h 623887"/>
                  <a:gd name="connsiteX4" fmla="*/ 0 w 381000"/>
                  <a:gd name="connsiteY4" fmla="*/ 623887 h 623887"/>
                  <a:gd name="connsiteX5" fmla="*/ 4763 w 381000"/>
                  <a:gd name="connsiteY5" fmla="*/ 40481 h 623887"/>
                  <a:gd name="connsiteX0" fmla="*/ 4763 w 388144"/>
                  <a:gd name="connsiteY0" fmla="*/ 69056 h 652462"/>
                  <a:gd name="connsiteX1" fmla="*/ 388144 w 388144"/>
                  <a:gd name="connsiteY1" fmla="*/ 0 h 652462"/>
                  <a:gd name="connsiteX2" fmla="*/ 366713 w 388144"/>
                  <a:gd name="connsiteY2" fmla="*/ 319087 h 652462"/>
                  <a:gd name="connsiteX3" fmla="*/ 316707 w 388144"/>
                  <a:gd name="connsiteY3" fmla="*/ 652462 h 652462"/>
                  <a:gd name="connsiteX4" fmla="*/ 0 w 388144"/>
                  <a:gd name="connsiteY4" fmla="*/ 652462 h 652462"/>
                  <a:gd name="connsiteX5" fmla="*/ 4763 w 388144"/>
                  <a:gd name="connsiteY5" fmla="*/ 69056 h 652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8144" h="652462">
                    <a:moveTo>
                      <a:pt x="4763" y="69056"/>
                    </a:moveTo>
                    <a:lnTo>
                      <a:pt x="388144" y="0"/>
                    </a:lnTo>
                    <a:lnTo>
                      <a:pt x="366713" y="319087"/>
                    </a:lnTo>
                    <a:lnTo>
                      <a:pt x="316707" y="652462"/>
                    </a:lnTo>
                    <a:lnTo>
                      <a:pt x="0" y="652462"/>
                    </a:lnTo>
                    <a:cubicBezTo>
                      <a:pt x="2381" y="459581"/>
                      <a:pt x="4763" y="266700"/>
                      <a:pt x="4763" y="69056"/>
                    </a:cubicBezTo>
                    <a:close/>
                  </a:path>
                </a:pathLst>
              </a:custGeom>
              <a:pattFill prst="lgConfetti">
                <a:fgClr>
                  <a:schemeClr val="bg1"/>
                </a:fgClr>
                <a:bgClr>
                  <a:srgbClr val="FF0066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02374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C7EB91-7FE7-4ABF-807D-0C62BC187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358049" y="-1796282"/>
            <a:ext cx="6879498" cy="10463481"/>
          </a:xfrm>
          <a:prstGeom prst="rect">
            <a:avLst/>
          </a:prstGeom>
          <a:ln w="63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70982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10481</TotalTime>
  <Words>180</Words>
  <Application>Microsoft Office PowerPoint</Application>
  <PresentationFormat>Widescreen</PresentationFormat>
  <Paragraphs>124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 van Berkel</dc:creator>
  <cp:lastModifiedBy>Fred van Berkel</cp:lastModifiedBy>
  <cp:revision>247</cp:revision>
  <cp:lastPrinted>2018-07-31T10:34:51Z</cp:lastPrinted>
  <dcterms:created xsi:type="dcterms:W3CDTF">2018-07-12T12:36:07Z</dcterms:created>
  <dcterms:modified xsi:type="dcterms:W3CDTF">2020-10-02T14:46:30Z</dcterms:modified>
</cp:coreProperties>
</file>

<file path=docProps/thumbnail.jpeg>
</file>